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2.xml" ContentType="application/vnd.openxmlformats-officedocument.theme+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6" r:id="rId2"/>
    <p:sldMasterId id="2147483679" r:id="rId3"/>
  </p:sldMasterIdLst>
  <p:notesMasterIdLst>
    <p:notesMasterId r:id="rId19"/>
  </p:notesMasterIdLst>
  <p:sldIdLst>
    <p:sldId id="256" r:id="rId4"/>
    <p:sldId id="257" r:id="rId5"/>
    <p:sldId id="273" r:id="rId6"/>
    <p:sldId id="276" r:id="rId7"/>
    <p:sldId id="275" r:id="rId8"/>
    <p:sldId id="264" r:id="rId9"/>
    <p:sldId id="258" r:id="rId10"/>
    <p:sldId id="259" r:id="rId11"/>
    <p:sldId id="274" r:id="rId12"/>
    <p:sldId id="262" r:id="rId13"/>
    <p:sldId id="265" r:id="rId14"/>
    <p:sldId id="263" r:id="rId15"/>
    <p:sldId id="269" r:id="rId16"/>
    <p:sldId id="261" r:id="rId17"/>
    <p:sldId id="270" r:id="rId18"/>
  </p:sldIdLst>
  <p:sldSz cx="24384000" cy="13716000"/>
  <p:notesSz cx="6799263" cy="9929813"/>
  <p:defaultTex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825500" rtl="0" fontAlgn="auto" latinLnBrk="0" hangingPunct="0">
      <a:lnSpc>
        <a:spcPct val="100000"/>
      </a:lnSpc>
      <a:spcBef>
        <a:spcPts val="3400"/>
      </a:spcBef>
      <a:spcAft>
        <a:spcPts val="0"/>
      </a:spcAft>
      <a:buClrTx/>
      <a:buSzTx/>
      <a:buFontTx/>
      <a:buNone/>
      <a:tabLst/>
      <a:defRPr kumimoji="0" sz="3000" b="0" i="0" u="none" strike="noStrike" cap="none" spc="0" normalizeH="0" baseline="0">
        <a:ln>
          <a:noFill/>
        </a:ln>
        <a:solidFill>
          <a:srgbClr val="838787"/>
        </a:solidFill>
        <a:effectLst/>
        <a:uFillTx/>
        <a:latin typeface="Avenir Next Medium"/>
        <a:ea typeface="Avenir Next Medium"/>
        <a:cs typeface="Avenir Next Medium"/>
        <a:sym typeface="Avenir Next Medium"/>
      </a:defRPr>
    </a:lvl1pPr>
    <a:lvl2pPr marL="0" marR="0" indent="228600" algn="l" defTabSz="825500" rtl="0" fontAlgn="auto" latinLnBrk="0" hangingPunct="0">
      <a:lnSpc>
        <a:spcPct val="100000"/>
      </a:lnSpc>
      <a:spcBef>
        <a:spcPts val="3400"/>
      </a:spcBef>
      <a:spcAft>
        <a:spcPts val="0"/>
      </a:spcAft>
      <a:buClrTx/>
      <a:buSzTx/>
      <a:buFontTx/>
      <a:buNone/>
      <a:tabLst/>
      <a:defRPr kumimoji="0" sz="3000" b="0" i="0" u="none" strike="noStrike" cap="none" spc="0" normalizeH="0" baseline="0">
        <a:ln>
          <a:noFill/>
        </a:ln>
        <a:solidFill>
          <a:srgbClr val="838787"/>
        </a:solidFill>
        <a:effectLst/>
        <a:uFillTx/>
        <a:latin typeface="Avenir Next Medium"/>
        <a:ea typeface="Avenir Next Medium"/>
        <a:cs typeface="Avenir Next Medium"/>
        <a:sym typeface="Avenir Next Medium"/>
      </a:defRPr>
    </a:lvl2pPr>
    <a:lvl3pPr marL="0" marR="0" indent="457200" algn="l" defTabSz="825500" rtl="0" fontAlgn="auto" latinLnBrk="0" hangingPunct="0">
      <a:lnSpc>
        <a:spcPct val="100000"/>
      </a:lnSpc>
      <a:spcBef>
        <a:spcPts val="3400"/>
      </a:spcBef>
      <a:spcAft>
        <a:spcPts val="0"/>
      </a:spcAft>
      <a:buClrTx/>
      <a:buSzTx/>
      <a:buFontTx/>
      <a:buNone/>
      <a:tabLst/>
      <a:defRPr kumimoji="0" sz="3000" b="0" i="0" u="none" strike="noStrike" cap="none" spc="0" normalizeH="0" baseline="0">
        <a:ln>
          <a:noFill/>
        </a:ln>
        <a:solidFill>
          <a:srgbClr val="838787"/>
        </a:solidFill>
        <a:effectLst/>
        <a:uFillTx/>
        <a:latin typeface="Avenir Next Medium"/>
        <a:ea typeface="Avenir Next Medium"/>
        <a:cs typeface="Avenir Next Medium"/>
        <a:sym typeface="Avenir Next Medium"/>
      </a:defRPr>
    </a:lvl3pPr>
    <a:lvl4pPr marL="0" marR="0" indent="685800" algn="l" defTabSz="825500" rtl="0" fontAlgn="auto" latinLnBrk="0" hangingPunct="0">
      <a:lnSpc>
        <a:spcPct val="100000"/>
      </a:lnSpc>
      <a:spcBef>
        <a:spcPts val="3400"/>
      </a:spcBef>
      <a:spcAft>
        <a:spcPts val="0"/>
      </a:spcAft>
      <a:buClrTx/>
      <a:buSzTx/>
      <a:buFontTx/>
      <a:buNone/>
      <a:tabLst/>
      <a:defRPr kumimoji="0" sz="3000" b="0" i="0" u="none" strike="noStrike" cap="none" spc="0" normalizeH="0" baseline="0">
        <a:ln>
          <a:noFill/>
        </a:ln>
        <a:solidFill>
          <a:srgbClr val="838787"/>
        </a:solidFill>
        <a:effectLst/>
        <a:uFillTx/>
        <a:latin typeface="Avenir Next Medium"/>
        <a:ea typeface="Avenir Next Medium"/>
        <a:cs typeface="Avenir Next Medium"/>
        <a:sym typeface="Avenir Next Medium"/>
      </a:defRPr>
    </a:lvl4pPr>
    <a:lvl5pPr marL="0" marR="0" indent="914400" algn="l" defTabSz="825500" rtl="0" fontAlgn="auto" latinLnBrk="0" hangingPunct="0">
      <a:lnSpc>
        <a:spcPct val="100000"/>
      </a:lnSpc>
      <a:spcBef>
        <a:spcPts val="3400"/>
      </a:spcBef>
      <a:spcAft>
        <a:spcPts val="0"/>
      </a:spcAft>
      <a:buClrTx/>
      <a:buSzTx/>
      <a:buFontTx/>
      <a:buNone/>
      <a:tabLst/>
      <a:defRPr kumimoji="0" sz="3000" b="0" i="0" u="none" strike="noStrike" cap="none" spc="0" normalizeH="0" baseline="0">
        <a:ln>
          <a:noFill/>
        </a:ln>
        <a:solidFill>
          <a:srgbClr val="838787"/>
        </a:solidFill>
        <a:effectLst/>
        <a:uFillTx/>
        <a:latin typeface="Avenir Next Medium"/>
        <a:ea typeface="Avenir Next Medium"/>
        <a:cs typeface="Avenir Next Medium"/>
        <a:sym typeface="Avenir Next Medium"/>
      </a:defRPr>
    </a:lvl5pPr>
    <a:lvl6pPr marL="0" marR="0" indent="1143000" algn="l" defTabSz="825500" rtl="0" fontAlgn="auto" latinLnBrk="0" hangingPunct="0">
      <a:lnSpc>
        <a:spcPct val="100000"/>
      </a:lnSpc>
      <a:spcBef>
        <a:spcPts val="3400"/>
      </a:spcBef>
      <a:spcAft>
        <a:spcPts val="0"/>
      </a:spcAft>
      <a:buClrTx/>
      <a:buSzTx/>
      <a:buFontTx/>
      <a:buNone/>
      <a:tabLst/>
      <a:defRPr kumimoji="0" sz="3000" b="0" i="0" u="none" strike="noStrike" cap="none" spc="0" normalizeH="0" baseline="0">
        <a:ln>
          <a:noFill/>
        </a:ln>
        <a:solidFill>
          <a:srgbClr val="838787"/>
        </a:solidFill>
        <a:effectLst/>
        <a:uFillTx/>
        <a:latin typeface="Avenir Next Medium"/>
        <a:ea typeface="Avenir Next Medium"/>
        <a:cs typeface="Avenir Next Medium"/>
        <a:sym typeface="Avenir Next Medium"/>
      </a:defRPr>
    </a:lvl6pPr>
    <a:lvl7pPr marL="0" marR="0" indent="1371600" algn="l" defTabSz="825500" rtl="0" fontAlgn="auto" latinLnBrk="0" hangingPunct="0">
      <a:lnSpc>
        <a:spcPct val="100000"/>
      </a:lnSpc>
      <a:spcBef>
        <a:spcPts val="3400"/>
      </a:spcBef>
      <a:spcAft>
        <a:spcPts val="0"/>
      </a:spcAft>
      <a:buClrTx/>
      <a:buSzTx/>
      <a:buFontTx/>
      <a:buNone/>
      <a:tabLst/>
      <a:defRPr kumimoji="0" sz="3000" b="0" i="0" u="none" strike="noStrike" cap="none" spc="0" normalizeH="0" baseline="0">
        <a:ln>
          <a:noFill/>
        </a:ln>
        <a:solidFill>
          <a:srgbClr val="838787"/>
        </a:solidFill>
        <a:effectLst/>
        <a:uFillTx/>
        <a:latin typeface="Avenir Next Medium"/>
        <a:ea typeface="Avenir Next Medium"/>
        <a:cs typeface="Avenir Next Medium"/>
        <a:sym typeface="Avenir Next Medium"/>
      </a:defRPr>
    </a:lvl7pPr>
    <a:lvl8pPr marL="0" marR="0" indent="1600200" algn="l" defTabSz="825500" rtl="0" fontAlgn="auto" latinLnBrk="0" hangingPunct="0">
      <a:lnSpc>
        <a:spcPct val="100000"/>
      </a:lnSpc>
      <a:spcBef>
        <a:spcPts val="3400"/>
      </a:spcBef>
      <a:spcAft>
        <a:spcPts val="0"/>
      </a:spcAft>
      <a:buClrTx/>
      <a:buSzTx/>
      <a:buFontTx/>
      <a:buNone/>
      <a:tabLst/>
      <a:defRPr kumimoji="0" sz="3000" b="0" i="0" u="none" strike="noStrike" cap="none" spc="0" normalizeH="0" baseline="0">
        <a:ln>
          <a:noFill/>
        </a:ln>
        <a:solidFill>
          <a:srgbClr val="838787"/>
        </a:solidFill>
        <a:effectLst/>
        <a:uFillTx/>
        <a:latin typeface="Avenir Next Medium"/>
        <a:ea typeface="Avenir Next Medium"/>
        <a:cs typeface="Avenir Next Medium"/>
        <a:sym typeface="Avenir Next Medium"/>
      </a:defRPr>
    </a:lvl8pPr>
    <a:lvl9pPr marL="0" marR="0" indent="1828800" algn="l" defTabSz="825500" rtl="0" fontAlgn="auto" latinLnBrk="0" hangingPunct="0">
      <a:lnSpc>
        <a:spcPct val="100000"/>
      </a:lnSpc>
      <a:spcBef>
        <a:spcPts val="3400"/>
      </a:spcBef>
      <a:spcAft>
        <a:spcPts val="0"/>
      </a:spcAft>
      <a:buClrTx/>
      <a:buSzTx/>
      <a:buFontTx/>
      <a:buNone/>
      <a:tabLst/>
      <a:defRPr kumimoji="0" sz="3000" b="0" i="0" u="none" strike="noStrike" cap="none" spc="0" normalizeH="0" baseline="0">
        <a:ln>
          <a:noFill/>
        </a:ln>
        <a:solidFill>
          <a:srgbClr val="838787"/>
        </a:solidFill>
        <a:effectLst/>
        <a:uFillTx/>
        <a:latin typeface="Avenir Next Medium"/>
        <a:ea typeface="Avenir Next Medium"/>
        <a:cs typeface="Avenir Next Medium"/>
        <a:sym typeface="Avenir Next Medium"/>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75221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ff" i="off">
        <a:font>
          <a:latin typeface="Avenir Next Medium"/>
          <a:ea typeface="Avenir Next Medium"/>
          <a:cs typeface="Avenir Next Medium"/>
        </a:font>
        <a:schemeClr val="accent1"/>
      </a:tcTxStyle>
      <a:tcStyle>
        <a:tcBdr>
          <a:left>
            <a:ln w="12700" cap="flat">
              <a:noFill/>
              <a:miter lim="400000"/>
            </a:ln>
          </a:left>
          <a:right>
            <a:ln w="12700" cap="flat">
              <a:noFill/>
              <a:miter lim="400000"/>
            </a:ln>
          </a:right>
          <a:top>
            <a:ln w="25400" cap="flat">
              <a:solidFill>
                <a:srgbClr val="5F6568"/>
              </a:solidFill>
              <a:prstDash val="solid"/>
              <a:miter lim="400000"/>
            </a:ln>
          </a:top>
          <a:bottom>
            <a:ln w="25400" cap="flat">
              <a:solidFill>
                <a:srgbClr val="5F6568"/>
              </a:solidFill>
              <a:prstDash val="solid"/>
              <a:miter lim="400000"/>
            </a:ln>
          </a:bottom>
          <a:insideH>
            <a:ln w="25400" cap="flat">
              <a:solidFill>
                <a:srgbClr val="5F6568"/>
              </a:solidFill>
              <a:prstDash val="solid"/>
              <a:miter lim="400000"/>
            </a:ln>
          </a:insideH>
          <a:insideV>
            <a:ln w="12700" cap="flat">
              <a:noFill/>
              <a:miter lim="400000"/>
            </a:ln>
          </a:insideV>
        </a:tcBdr>
        <a:fill>
          <a:noFill/>
        </a:fill>
      </a:tcStyle>
    </a:wholeTbl>
    <a:band2H>
      <a:tcTxStyle/>
      <a:tcStyle>
        <a:tcBdr/>
        <a:fill>
          <a:solidFill>
            <a:schemeClr val="accent1">
              <a:hueOff val="178262"/>
              <a:satOff val="-8651"/>
              <a:lumOff val="-7254"/>
              <a:alpha val="29000"/>
            </a:schemeClr>
          </a:solidFill>
        </a:fill>
      </a:tcStyle>
    </a:band2H>
    <a:firstCol>
      <a:tcTxStyle b="on" i="off">
        <a:font>
          <a:latin typeface="Avenir Next Demi Bold"/>
          <a:ea typeface="Avenir Next Demi Bold"/>
          <a:cs typeface="Avenir Next Demi Bold"/>
        </a:font>
        <a:srgbClr val="A6AAA9"/>
      </a:tcTxStyle>
      <a:tcStyle>
        <a:tcBdr>
          <a:left>
            <a:ln w="12700" cap="flat">
              <a:noFill/>
              <a:miter lim="400000"/>
            </a:ln>
          </a:left>
          <a:right>
            <a:ln w="12700" cap="flat">
              <a:noFill/>
              <a:miter lim="400000"/>
            </a:ln>
          </a:right>
          <a:top>
            <a:ln w="25400" cap="flat">
              <a:solidFill>
                <a:srgbClr val="5F6568"/>
              </a:solidFill>
              <a:prstDash val="solid"/>
              <a:miter lim="400000"/>
            </a:ln>
          </a:top>
          <a:bottom>
            <a:ln w="25400" cap="flat">
              <a:solidFill>
                <a:srgbClr val="5F6568"/>
              </a:solidFill>
              <a:prstDash val="solid"/>
              <a:miter lim="400000"/>
            </a:ln>
          </a:bottom>
          <a:insideH>
            <a:ln w="25400" cap="flat">
              <a:solidFill>
                <a:srgbClr val="5F6568"/>
              </a:solidFill>
              <a:prstDash val="solid"/>
              <a:miter lim="400000"/>
            </a:ln>
          </a:insideH>
          <a:insideV>
            <a:ln w="12700" cap="flat">
              <a:noFill/>
              <a:miter lim="400000"/>
            </a:ln>
          </a:insideV>
        </a:tcBdr>
        <a:fill>
          <a:noFill/>
        </a:fill>
      </a:tcStyle>
    </a:firstCol>
    <a:lastRow>
      <a:tcTxStyle b="on" i="off">
        <a:font>
          <a:latin typeface="Avenir Next Demi Bold"/>
          <a:ea typeface="Avenir Next Demi Bold"/>
          <a:cs typeface="Avenir Next Demi Bold"/>
        </a:font>
        <a:srgbClr val="A6AAA9"/>
      </a:tcTxStyle>
      <a:tcStyle>
        <a:tcBdr>
          <a:left>
            <a:ln w="12700" cap="flat">
              <a:noFill/>
              <a:miter lim="400000"/>
            </a:ln>
          </a:left>
          <a:right>
            <a:ln w="12700" cap="flat">
              <a:noFill/>
              <a:miter lim="400000"/>
            </a:ln>
          </a:right>
          <a:top>
            <a:ln w="63500" cap="flat">
              <a:solidFill>
                <a:srgbClr val="5F6568"/>
              </a:solidFill>
              <a:prstDash val="solid"/>
              <a:miter lim="400000"/>
            </a:ln>
          </a:top>
          <a:bottom>
            <a:ln w="12700" cap="flat">
              <a:noFill/>
              <a:miter lim="400000"/>
            </a:ln>
          </a:bottom>
          <a:insideH>
            <a:ln w="25400" cap="flat">
              <a:solidFill>
                <a:srgbClr val="5F6568"/>
              </a:solidFill>
              <a:prstDash val="solid"/>
              <a:miter lim="400000"/>
            </a:ln>
          </a:insideH>
          <a:insideV>
            <a:ln w="12700" cap="flat">
              <a:noFill/>
              <a:miter lim="400000"/>
            </a:ln>
          </a:insideV>
        </a:tcBdr>
        <a:fill>
          <a:noFill/>
        </a:fill>
      </a:tcStyle>
    </a:lastRow>
    <a:firstRow>
      <a:tcTxStyle b="on" i="off">
        <a:font>
          <a:latin typeface="Avenir Next Demi Bold"/>
          <a:ea typeface="Avenir Next Demi Bold"/>
          <a:cs typeface="Avenir Next Demi Bold"/>
        </a:font>
        <a:srgbClr val="A6AAA9"/>
      </a:tcTxStyle>
      <a:tcStyle>
        <a:tcBdr>
          <a:left>
            <a:ln w="12700" cap="flat">
              <a:noFill/>
              <a:miter lim="400000"/>
            </a:ln>
          </a:left>
          <a:right>
            <a:ln w="12700" cap="flat">
              <a:noFill/>
              <a:miter lim="400000"/>
            </a:ln>
          </a:right>
          <a:top>
            <a:ln w="12700" cap="flat">
              <a:noFill/>
              <a:miter lim="400000"/>
            </a:ln>
          </a:top>
          <a:bottom>
            <a:ln w="63500" cap="flat">
              <a:solidFill>
                <a:srgbClr val="5F6568"/>
              </a:solidFill>
              <a:prstDash val="solid"/>
              <a:miter lim="400000"/>
            </a:ln>
          </a:bottom>
          <a:insideH>
            <a:ln w="25400" cap="flat">
              <a:solidFill>
                <a:srgbClr val="5F6568"/>
              </a:solidFill>
              <a:prstDash val="solid"/>
              <a:miter lim="400000"/>
            </a:ln>
          </a:insideH>
          <a:insideV>
            <a:ln w="12700" cap="flat">
              <a:noFill/>
              <a:miter lim="400000"/>
            </a:ln>
          </a:insideV>
        </a:tcBdr>
        <a:fill>
          <a:noFill/>
        </a:fill>
      </a:tcStyle>
    </a:firstRow>
  </a:tblStyle>
  <a:tblStyle styleId="{C7B018BB-80A7-4F77-B60F-C8B233D01FF8}" styleName="">
    <a:tblBg/>
    <a:wholeTbl>
      <a:tcTxStyle b="off" i="off">
        <a:font>
          <a:latin typeface="Avenir Next Medium"/>
          <a:ea typeface="Avenir Next Medium"/>
          <a:cs typeface="Avenir Next Medium"/>
        </a:font>
        <a:srgbClr val="838787"/>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noFill/>
        </a:fill>
      </a:tcStyle>
    </a:wholeTbl>
    <a:band2H>
      <a:tcTxStyle/>
      <a:tcStyle>
        <a:tcBdr/>
        <a:fill>
          <a:solidFill>
            <a:schemeClr val="accent6">
              <a:alpha val="25000"/>
            </a:schemeClr>
          </a:solidFill>
        </a:fill>
      </a:tcStyle>
    </a:band2H>
    <a:firstCol>
      <a:tcTxStyle b="on" i="off">
        <a:font>
          <a:latin typeface="Avenir Next Demi Bold"/>
          <a:ea typeface="Avenir Next Demi Bold"/>
          <a:cs typeface="Avenir Next Demi Bold"/>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A01D73"/>
          </a:solidFill>
        </a:fill>
      </a:tcStyle>
    </a:firstCol>
    <a:lastRow>
      <a:tcTxStyle b="on" i="off">
        <a:font>
          <a:latin typeface="Avenir Next Demi Bold"/>
          <a:ea typeface="Avenir Next Demi Bold"/>
          <a:cs typeface="Avenir Next Demi Bold"/>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781873"/>
          </a:solidFill>
        </a:fill>
      </a:tcStyle>
    </a:lastRow>
    <a:firstRow>
      <a:tcTxStyle b="on" i="off">
        <a:font>
          <a:latin typeface="Avenir Next Demi Bold"/>
          <a:ea typeface="Avenir Next Demi Bold"/>
          <a:cs typeface="Avenir Next Demi Bold"/>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781873"/>
          </a:solidFill>
        </a:fill>
      </a:tcStyle>
    </a:firstRow>
  </a:tblStyle>
  <a:tblStyle styleId="{EEE7283C-3CF3-47DC-8721-378D4A62B228}" styleName="">
    <a:tblBg/>
    <a:wholeTbl>
      <a:tcTxStyle b="off" i="off">
        <a:font>
          <a:latin typeface="Avenir Next Medium"/>
          <a:ea typeface="Avenir Next Medium"/>
          <a:cs typeface="Avenir Next Medium"/>
        </a:font>
        <a:srgbClr val="838787"/>
      </a:tcTxStyle>
      <a:tcStyle>
        <a:tcBdr>
          <a:left>
            <a:ln w="12700" cap="flat">
              <a:noFill/>
              <a:miter lim="400000"/>
            </a:ln>
          </a:left>
          <a:right>
            <a:ln w="12700" cap="flat">
              <a:noFill/>
              <a:miter lim="400000"/>
            </a:ln>
          </a:right>
          <a:top>
            <a:ln w="25400" cap="flat">
              <a:solidFill>
                <a:srgbClr val="5F6568"/>
              </a:solidFill>
              <a:prstDash val="solid"/>
              <a:miter lim="400000"/>
            </a:ln>
          </a:top>
          <a:bottom>
            <a:ln w="25400" cap="flat">
              <a:solidFill>
                <a:srgbClr val="5F6568"/>
              </a:solidFill>
              <a:prstDash val="solid"/>
              <a:miter lim="400000"/>
            </a:ln>
          </a:bottom>
          <a:insideH>
            <a:ln w="25400" cap="flat">
              <a:solidFill>
                <a:srgbClr val="5F6568"/>
              </a:solidFill>
              <a:prstDash val="solid"/>
              <a:miter lim="400000"/>
            </a:ln>
          </a:insideH>
          <a:insideV>
            <a:ln w="12700" cap="flat">
              <a:noFill/>
              <a:miter lim="400000"/>
            </a:ln>
          </a:insideV>
        </a:tcBdr>
        <a:fill>
          <a:noFill/>
        </a:fill>
      </a:tcStyle>
    </a:wholeTbl>
    <a:band2H>
      <a:tcTxStyle/>
      <a:tcStyle>
        <a:tcBdr/>
        <a:fill>
          <a:solidFill>
            <a:srgbClr val="DCDEE0">
              <a:alpha val="18000"/>
            </a:srgbClr>
          </a:solidFill>
        </a:fill>
      </a:tcStyle>
    </a:band2H>
    <a:firstCol>
      <a:tcTxStyle b="on" i="off">
        <a:font>
          <a:latin typeface="Avenir Next Demi Bold"/>
          <a:ea typeface="Avenir Next Demi Bold"/>
          <a:cs typeface="Avenir Next Demi Bold"/>
        </a:font>
        <a:srgbClr val="A6AAA9"/>
      </a:tcTxStyle>
      <a:tcStyle>
        <a:tcBdr>
          <a:left>
            <a:ln w="12700" cap="flat">
              <a:noFill/>
              <a:miter lim="400000"/>
            </a:ln>
          </a:left>
          <a:right>
            <a:ln w="12700" cap="flat">
              <a:noFill/>
              <a:miter lim="400000"/>
            </a:ln>
          </a:right>
          <a:top>
            <a:ln w="25400" cap="flat">
              <a:solidFill>
                <a:srgbClr val="5F6568"/>
              </a:solidFill>
              <a:prstDash val="solid"/>
              <a:miter lim="400000"/>
            </a:ln>
          </a:top>
          <a:bottom>
            <a:ln w="25400" cap="flat">
              <a:solidFill>
                <a:srgbClr val="5F6568"/>
              </a:solidFill>
              <a:prstDash val="solid"/>
              <a:miter lim="400000"/>
            </a:ln>
          </a:bottom>
          <a:insideH>
            <a:ln w="25400" cap="flat">
              <a:solidFill>
                <a:srgbClr val="5F6568"/>
              </a:solidFill>
              <a:prstDash val="solid"/>
              <a:miter lim="400000"/>
            </a:ln>
          </a:insideH>
          <a:insideV>
            <a:ln w="12700" cap="flat">
              <a:noFill/>
              <a:miter lim="400000"/>
            </a:ln>
          </a:insideV>
        </a:tcBdr>
        <a:fill>
          <a:noFill/>
        </a:fill>
      </a:tcStyle>
    </a:firstCol>
    <a:lastRow>
      <a:tcTxStyle b="on" i="off">
        <a:font>
          <a:latin typeface="Avenir Next Demi Bold"/>
          <a:ea typeface="Avenir Next Demi Bold"/>
          <a:cs typeface="Avenir Next Demi Bold"/>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25400" cap="flat">
              <a:solidFill>
                <a:srgbClr val="5F6568"/>
              </a:solidFill>
              <a:prstDash val="solid"/>
              <a:miter lim="400000"/>
            </a:ln>
          </a:insideH>
          <a:insideV>
            <a:ln w="12700" cap="flat">
              <a:noFill/>
              <a:miter lim="400000"/>
            </a:ln>
          </a:insideV>
        </a:tcBdr>
        <a:fill>
          <a:solidFill>
            <a:srgbClr val="838787"/>
          </a:solidFill>
        </a:fill>
      </a:tcStyle>
    </a:lastRow>
    <a:firstRow>
      <a:tcTxStyle b="on" i="off">
        <a:font>
          <a:latin typeface="Avenir Next Demi Bold"/>
          <a:ea typeface="Avenir Next Demi Bold"/>
          <a:cs typeface="Avenir Next Demi Bold"/>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25400" cap="flat">
              <a:solidFill>
                <a:srgbClr val="5F6568"/>
              </a:solidFill>
              <a:prstDash val="solid"/>
              <a:miter lim="400000"/>
            </a:ln>
          </a:insideH>
          <a:insideV>
            <a:ln w="12700" cap="flat">
              <a:noFill/>
              <a:miter lim="400000"/>
            </a:ln>
          </a:insideV>
        </a:tcBdr>
        <a:fill>
          <a:solidFill>
            <a:schemeClr val="accent5">
              <a:hueOff val="-239254"/>
              <a:lumOff val="-1399"/>
            </a:schemeClr>
          </a:solidFill>
        </a:fill>
      </a:tcStyle>
    </a:firstRow>
  </a:tblStyle>
  <a:tblStyle styleId="{CF821DB8-F4EB-4A41-A1BA-3FCAFE7338EE}" styleName="">
    <a:tblBg/>
    <a:wholeTbl>
      <a:tcTxStyle b="off" i="off">
        <a:font>
          <a:latin typeface="Avenir Next Medium"/>
          <a:ea typeface="Avenir Next Medium"/>
          <a:cs typeface="Avenir Next Medium"/>
        </a:font>
        <a:srgbClr val="838787"/>
      </a:tcTxStyle>
      <a:tcStyle>
        <a:tcBdr>
          <a:left>
            <a:ln w="12700" cap="flat">
              <a:noFill/>
              <a:miter lim="400000"/>
            </a:ln>
          </a:left>
          <a:right>
            <a:ln w="12700" cap="flat">
              <a:noFill/>
              <a:miter lim="400000"/>
            </a:ln>
          </a:right>
          <a:top>
            <a:ln w="25400" cap="flat">
              <a:solidFill>
                <a:srgbClr val="5F6568"/>
              </a:solidFill>
              <a:prstDash val="solid"/>
              <a:miter lim="400000"/>
            </a:ln>
          </a:top>
          <a:bottom>
            <a:ln w="25400" cap="flat">
              <a:solidFill>
                <a:srgbClr val="5F6568"/>
              </a:solidFill>
              <a:prstDash val="solid"/>
              <a:miter lim="400000"/>
            </a:ln>
          </a:bottom>
          <a:insideH>
            <a:ln w="25400" cap="flat">
              <a:solidFill>
                <a:srgbClr val="5F6568"/>
              </a:solidFill>
              <a:prstDash val="solid"/>
              <a:miter lim="400000"/>
            </a:ln>
          </a:insideH>
          <a:insideV>
            <a:ln w="12700" cap="flat">
              <a:noFill/>
              <a:miter lim="400000"/>
            </a:ln>
          </a:insideV>
        </a:tcBdr>
        <a:fill>
          <a:noFill/>
        </a:fill>
      </a:tcStyle>
    </a:wholeTbl>
    <a:band2H>
      <a:tcTxStyle/>
      <a:tcStyle>
        <a:tcBdr/>
        <a:fill>
          <a:solidFill>
            <a:srgbClr val="D4EB9B">
              <a:alpha val="26000"/>
            </a:srgbClr>
          </a:solidFill>
        </a:fill>
      </a:tcStyle>
    </a:band2H>
    <a:firstCol>
      <a:tcTxStyle b="on" i="off">
        <a:font>
          <a:latin typeface="Avenir Next Demi Bold"/>
          <a:ea typeface="Avenir Next Demi Bold"/>
          <a:cs typeface="Avenir Next Demi Bold"/>
        </a:font>
        <a:srgbClr val="A6AAA9"/>
      </a:tcTxStyle>
      <a:tcStyle>
        <a:tcBdr>
          <a:left>
            <a:ln w="12700" cap="flat">
              <a:noFill/>
              <a:miter lim="400000"/>
            </a:ln>
          </a:left>
          <a:right>
            <a:ln w="12700" cap="flat">
              <a:noFill/>
              <a:miter lim="400000"/>
            </a:ln>
          </a:right>
          <a:top>
            <a:ln w="25400" cap="flat">
              <a:solidFill>
                <a:srgbClr val="5F6568"/>
              </a:solidFill>
              <a:prstDash val="solid"/>
              <a:miter lim="400000"/>
            </a:ln>
          </a:top>
          <a:bottom>
            <a:ln w="25400" cap="flat">
              <a:solidFill>
                <a:srgbClr val="5F6568"/>
              </a:solidFill>
              <a:prstDash val="solid"/>
              <a:miter lim="400000"/>
            </a:ln>
          </a:bottom>
          <a:insideH>
            <a:ln w="25400" cap="flat">
              <a:solidFill>
                <a:srgbClr val="5F6568"/>
              </a:solidFill>
              <a:prstDash val="solid"/>
              <a:miter lim="400000"/>
            </a:ln>
          </a:insideH>
          <a:insideV>
            <a:ln w="12700" cap="flat">
              <a:noFill/>
              <a:miter lim="400000"/>
            </a:ln>
          </a:insideV>
        </a:tcBdr>
        <a:fill>
          <a:noFill/>
        </a:fill>
      </a:tcStyle>
    </a:firstCol>
    <a:lastRow>
      <a:tcTxStyle b="on" i="off">
        <a:font>
          <a:latin typeface="Avenir Next Demi Bold"/>
          <a:ea typeface="Avenir Next Demi Bold"/>
          <a:cs typeface="Avenir Next Demi Bold"/>
        </a:font>
        <a:srgbClr val="A6AAA9"/>
      </a:tcTxStyle>
      <a:tcStyle>
        <a:tcBdr>
          <a:left>
            <a:ln w="12700" cap="flat">
              <a:noFill/>
              <a:miter lim="400000"/>
            </a:ln>
          </a:left>
          <a:right>
            <a:ln w="12700" cap="flat">
              <a:noFill/>
              <a:miter lim="400000"/>
            </a:ln>
          </a:right>
          <a:top>
            <a:ln w="88900" cap="flat">
              <a:solidFill>
                <a:srgbClr val="5F6568"/>
              </a:solidFill>
              <a:prstDash val="solid"/>
              <a:miter lim="400000"/>
            </a:ln>
          </a:top>
          <a:bottom>
            <a:ln w="12700" cap="flat">
              <a:noFill/>
              <a:miter lim="400000"/>
            </a:ln>
          </a:bottom>
          <a:insideH>
            <a:ln w="25400" cap="flat">
              <a:solidFill>
                <a:srgbClr val="D4EB9B">
                  <a:alpha val="26000"/>
                </a:srgbClr>
              </a:solidFill>
              <a:prstDash val="solid"/>
              <a:miter lim="400000"/>
            </a:ln>
          </a:insideH>
          <a:insideV>
            <a:ln w="12700" cap="flat">
              <a:noFill/>
              <a:miter lim="400000"/>
            </a:ln>
          </a:insideV>
        </a:tcBdr>
        <a:fill>
          <a:noFill/>
        </a:fill>
      </a:tcStyle>
    </a:lastRow>
    <a:firstRow>
      <a:tcTxStyle b="on" i="off">
        <a:font>
          <a:latin typeface="Avenir Next Demi Bold"/>
          <a:ea typeface="Avenir Next Demi Bold"/>
          <a:cs typeface="Avenir Next Demi Bold"/>
        </a:font>
        <a:srgbClr val="FFFFFF"/>
      </a:tcTxStyle>
      <a:tcStyle>
        <a:tcBdr>
          <a:left>
            <a:ln w="12700" cap="flat">
              <a:noFill/>
              <a:miter lim="400000"/>
            </a:ln>
          </a:left>
          <a:right>
            <a:ln w="12700" cap="flat">
              <a:noFill/>
              <a:miter lim="400000"/>
            </a:ln>
          </a:right>
          <a:top>
            <a:ln w="12700" cap="flat">
              <a:noFill/>
              <a:miter lim="400000"/>
            </a:ln>
          </a:top>
          <a:bottom>
            <a:ln w="63500" cap="flat">
              <a:solidFill>
                <a:srgbClr val="5F6568"/>
              </a:solidFill>
              <a:prstDash val="solid"/>
              <a:miter lim="400000"/>
            </a:ln>
          </a:bottom>
          <a:insideH>
            <a:ln w="25400" cap="flat">
              <a:solidFill>
                <a:srgbClr val="D4EB9B">
                  <a:alpha val="26000"/>
                </a:srgbClr>
              </a:solidFill>
              <a:prstDash val="solid"/>
              <a:miter lim="400000"/>
            </a:ln>
          </a:insideH>
          <a:insideV>
            <a:ln w="12700" cap="flat">
              <a:noFill/>
              <a:miter lim="400000"/>
            </a:ln>
          </a:insideV>
        </a:tcBdr>
        <a:fill>
          <a:solidFill>
            <a:srgbClr val="147882"/>
          </a:solidFill>
        </a:fill>
      </a:tcStyle>
    </a:firstRow>
  </a:tblStyle>
  <a:tblStyle styleId="{33BA23B1-9221-436E-865A-0063620EA4FD}" styleName="">
    <a:tblBg/>
    <a:wholeTbl>
      <a:tcTxStyle b="off" i="off">
        <a:font>
          <a:latin typeface="Avenir Next Medium"/>
          <a:ea typeface="Avenir Next Medium"/>
          <a:cs typeface="Avenir Next Medium"/>
        </a:font>
        <a:srgbClr val="FFFFFF"/>
      </a:tcTxStyle>
      <a:tcStyle>
        <a:tcBdr>
          <a:left>
            <a:ln w="12700" cap="flat">
              <a:noFill/>
              <a:miter lim="400000"/>
            </a:ln>
          </a:left>
          <a:right>
            <a:ln w="12700" cap="flat">
              <a:noFill/>
              <a:miter lim="400000"/>
            </a:ln>
          </a:right>
          <a:top>
            <a:ln w="25400" cap="flat">
              <a:solidFill>
                <a:srgbClr val="222222"/>
              </a:solidFill>
              <a:prstDash val="solid"/>
              <a:miter lim="400000"/>
            </a:ln>
          </a:top>
          <a:bottom>
            <a:ln w="25400" cap="flat">
              <a:solidFill>
                <a:srgbClr val="222222"/>
              </a:solidFill>
              <a:prstDash val="solid"/>
              <a:miter lim="400000"/>
            </a:ln>
          </a:bottom>
          <a:insideH>
            <a:ln w="25400" cap="flat">
              <a:solidFill>
                <a:srgbClr val="222222"/>
              </a:solidFill>
              <a:prstDash val="solid"/>
              <a:miter lim="400000"/>
            </a:ln>
          </a:insideH>
          <a:insideV>
            <a:ln w="12700" cap="flat">
              <a:noFill/>
              <a:miter lim="400000"/>
            </a:ln>
          </a:insideV>
        </a:tcBdr>
        <a:fill>
          <a:solidFill>
            <a:srgbClr val="838787">
              <a:alpha val="75000"/>
            </a:srgbClr>
          </a:solidFill>
        </a:fill>
      </a:tcStyle>
    </a:wholeTbl>
    <a:band2H>
      <a:tcTxStyle/>
      <a:tcStyle>
        <a:tcBdr/>
        <a:fill>
          <a:solidFill>
            <a:srgbClr val="686A6A">
              <a:alpha val="85000"/>
            </a:srgbClr>
          </a:solidFill>
        </a:fill>
      </a:tcStyle>
    </a:band2H>
    <a:firstCol>
      <a:tcTxStyle b="on" i="off">
        <a:font>
          <a:latin typeface="Avenir Next Demi Bold"/>
          <a:ea typeface="Avenir Next Demi Bold"/>
          <a:cs typeface="Avenir Next Demi Bold"/>
        </a:font>
        <a:srgbClr val="222222"/>
      </a:tcTxStyle>
      <a:tcStyle>
        <a:tcBdr>
          <a:left>
            <a:ln w="12700" cap="flat">
              <a:noFill/>
              <a:miter lim="400000"/>
            </a:ln>
          </a:left>
          <a:right>
            <a:ln w="63500" cap="flat">
              <a:solidFill>
                <a:srgbClr val="222222"/>
              </a:solidFill>
              <a:prstDash val="solid"/>
              <a:miter lim="400000"/>
            </a:ln>
          </a:right>
          <a:top>
            <a:ln w="25400" cap="flat">
              <a:solidFill>
                <a:srgbClr val="222222"/>
              </a:solidFill>
              <a:prstDash val="solid"/>
              <a:miter lim="400000"/>
            </a:ln>
          </a:top>
          <a:bottom>
            <a:ln w="25400" cap="flat">
              <a:solidFill>
                <a:srgbClr val="222222"/>
              </a:solidFill>
              <a:prstDash val="solid"/>
              <a:miter lim="400000"/>
            </a:ln>
          </a:bottom>
          <a:insideH>
            <a:ln w="25400" cap="flat">
              <a:solidFill>
                <a:srgbClr val="222222"/>
              </a:solidFill>
              <a:prstDash val="solid"/>
              <a:miter lim="400000"/>
            </a:ln>
          </a:insideH>
          <a:insideV>
            <a:ln w="12700" cap="flat">
              <a:noFill/>
              <a:miter lim="400000"/>
            </a:ln>
          </a:insideV>
        </a:tcBdr>
        <a:fill>
          <a:solidFill>
            <a:srgbClr val="686A6A">
              <a:alpha val="85000"/>
            </a:srgbClr>
          </a:solidFill>
        </a:fill>
      </a:tcStyle>
    </a:firstCol>
    <a:lastRow>
      <a:tcTxStyle b="on" i="off">
        <a:font>
          <a:latin typeface="Avenir Next Demi Bold"/>
          <a:ea typeface="Avenir Next Demi Bold"/>
          <a:cs typeface="Avenir Next Demi Bold"/>
        </a:font>
        <a:srgbClr val="3D3D3D"/>
      </a:tcTxStyle>
      <a:tcStyle>
        <a:tcBdr>
          <a:left>
            <a:ln w="12700" cap="flat">
              <a:noFill/>
              <a:miter lim="400000"/>
            </a:ln>
          </a:left>
          <a:right>
            <a:ln w="12700" cap="flat">
              <a:noFill/>
              <a:miter lim="400000"/>
            </a:ln>
          </a:right>
          <a:top>
            <a:ln w="63500" cap="flat">
              <a:solidFill>
                <a:srgbClr val="222222"/>
              </a:solidFill>
              <a:prstDash val="solid"/>
              <a:miter lim="400000"/>
            </a:ln>
          </a:top>
          <a:bottom>
            <a:ln w="12700" cap="flat">
              <a:noFill/>
              <a:miter lim="400000"/>
            </a:ln>
          </a:bottom>
          <a:insideH>
            <a:ln w="25400" cap="flat">
              <a:solidFill>
                <a:srgbClr val="222222"/>
              </a:solidFill>
              <a:prstDash val="solid"/>
              <a:miter lim="400000"/>
            </a:ln>
          </a:insideH>
          <a:insideV>
            <a:ln w="12700" cap="flat">
              <a:noFill/>
              <a:miter lim="400000"/>
            </a:ln>
          </a:insideV>
        </a:tcBdr>
        <a:fill>
          <a:solidFill>
            <a:srgbClr val="838787"/>
          </a:solidFill>
        </a:fill>
      </a:tcStyle>
    </a:lastRow>
    <a:firstRow>
      <a:tcTxStyle b="on" i="off">
        <a:font>
          <a:latin typeface="Avenir Next Demi Bold"/>
          <a:ea typeface="Avenir Next Demi Bold"/>
          <a:cs typeface="Avenir Next Demi Bold"/>
        </a:font>
        <a:srgbClr val="3D3D3D"/>
      </a:tcTxStyle>
      <a:tcStyle>
        <a:tcBdr>
          <a:left>
            <a:ln w="12700" cap="flat">
              <a:noFill/>
              <a:miter lim="400000"/>
            </a:ln>
          </a:left>
          <a:right>
            <a:ln w="12700" cap="flat">
              <a:noFill/>
              <a:miter lim="400000"/>
            </a:ln>
          </a:right>
          <a:top>
            <a:ln w="12700" cap="flat">
              <a:noFill/>
              <a:miter lim="400000"/>
            </a:ln>
          </a:top>
          <a:bottom>
            <a:ln w="63500" cap="flat">
              <a:solidFill>
                <a:srgbClr val="222222"/>
              </a:solidFill>
              <a:prstDash val="solid"/>
              <a:miter lim="400000"/>
            </a:ln>
          </a:bottom>
          <a:insideH>
            <a:ln w="25400" cap="flat">
              <a:solidFill>
                <a:srgbClr val="222222"/>
              </a:solidFill>
              <a:prstDash val="solid"/>
              <a:miter lim="400000"/>
            </a:ln>
          </a:insideH>
          <a:insideV>
            <a:ln w="12700" cap="flat">
              <a:noFill/>
              <a:miter lim="400000"/>
            </a:ln>
          </a:insideV>
        </a:tcBdr>
        <a:fill>
          <a:solidFill>
            <a:srgbClr val="838787"/>
          </a:solidFill>
        </a:fill>
      </a:tcStyle>
    </a:firstRow>
  </a:tblStyle>
  <a:tblStyle styleId="{2708684C-4D16-4618-839F-0558EEFCDFE6}" styleName="">
    <a:tblBg/>
    <a:wholeTbl>
      <a:tcTxStyle b="off" i="off">
        <a:font>
          <a:latin typeface="Avenir Next Medium"/>
          <a:ea typeface="Avenir Next Medium"/>
          <a:cs typeface="Avenir Next Medium"/>
        </a:font>
        <a:srgbClr val="838787"/>
      </a:tcTxStyle>
      <a:tcStyle>
        <a:tcBdr>
          <a:left>
            <a:ln w="25400" cap="flat">
              <a:solidFill>
                <a:srgbClr val="5F6568"/>
              </a:solidFill>
              <a:prstDash val="solid"/>
              <a:miter lim="400000"/>
            </a:ln>
          </a:left>
          <a:right>
            <a:ln w="25400" cap="flat">
              <a:solidFill>
                <a:srgbClr val="5F6568"/>
              </a:solidFill>
              <a:prstDash val="solid"/>
              <a:miter lim="400000"/>
            </a:ln>
          </a:right>
          <a:top>
            <a:ln w="25400" cap="flat">
              <a:solidFill>
                <a:srgbClr val="5F6568"/>
              </a:solidFill>
              <a:prstDash val="solid"/>
              <a:miter lim="400000"/>
            </a:ln>
          </a:top>
          <a:bottom>
            <a:ln w="25400" cap="flat">
              <a:solidFill>
                <a:srgbClr val="5F6568"/>
              </a:solidFill>
              <a:prstDash val="solid"/>
              <a:miter lim="400000"/>
            </a:ln>
          </a:bottom>
          <a:insideH>
            <a:ln w="25400" cap="flat">
              <a:solidFill>
                <a:srgbClr val="5F6568"/>
              </a:solidFill>
              <a:prstDash val="solid"/>
              <a:miter lim="400000"/>
            </a:ln>
          </a:insideH>
          <a:insideV>
            <a:ln w="25400" cap="flat">
              <a:solidFill>
                <a:srgbClr val="5F6568"/>
              </a:solidFill>
              <a:prstDash val="solid"/>
              <a:miter lim="400000"/>
            </a:ln>
          </a:insideV>
        </a:tcBdr>
        <a:fill>
          <a:noFill/>
        </a:fill>
      </a:tcStyle>
    </a:wholeTbl>
    <a:band2H>
      <a:tcTxStyle/>
      <a:tcStyle>
        <a:tcBdr/>
        <a:fill>
          <a:solidFill>
            <a:srgbClr val="DCDEE0">
              <a:alpha val="18000"/>
            </a:srgbClr>
          </a:solidFill>
        </a:fill>
      </a:tcStyle>
    </a:band2H>
    <a:firstCol>
      <a:tcTxStyle b="on" i="off">
        <a:font>
          <a:latin typeface="Avenir Next Demi Bold"/>
          <a:ea typeface="Avenir Next Demi Bold"/>
          <a:cs typeface="Avenir Next Demi Bold"/>
        </a:font>
        <a:srgbClr val="A6AAA9"/>
      </a:tcTxStyle>
      <a:tcStyle>
        <a:tcBdr>
          <a:left>
            <a:ln w="12700" cap="flat">
              <a:noFill/>
              <a:miter lim="400000"/>
            </a:ln>
          </a:left>
          <a:right>
            <a:ln w="63500" cap="flat">
              <a:solidFill>
                <a:srgbClr val="5F6568"/>
              </a:solidFill>
              <a:prstDash val="solid"/>
              <a:miter lim="400000"/>
            </a:ln>
          </a:right>
          <a:top>
            <a:ln w="25400" cap="flat">
              <a:solidFill>
                <a:srgbClr val="5F6568"/>
              </a:solidFill>
              <a:prstDash val="solid"/>
              <a:miter lim="400000"/>
            </a:ln>
          </a:top>
          <a:bottom>
            <a:ln w="25400" cap="flat">
              <a:solidFill>
                <a:srgbClr val="5F6568"/>
              </a:solidFill>
              <a:prstDash val="solid"/>
              <a:miter lim="400000"/>
            </a:ln>
          </a:bottom>
          <a:insideH>
            <a:ln w="25400" cap="flat">
              <a:solidFill>
                <a:srgbClr val="5F6568"/>
              </a:solidFill>
              <a:prstDash val="solid"/>
              <a:miter lim="400000"/>
            </a:ln>
          </a:insideH>
          <a:insideV>
            <a:ln w="25400" cap="flat">
              <a:solidFill>
                <a:srgbClr val="5F6568"/>
              </a:solidFill>
              <a:prstDash val="solid"/>
              <a:miter lim="400000"/>
            </a:ln>
          </a:insideV>
        </a:tcBdr>
        <a:fill>
          <a:noFill/>
        </a:fill>
      </a:tcStyle>
    </a:firstCol>
    <a:lastRow>
      <a:tcTxStyle b="on" i="off">
        <a:font>
          <a:latin typeface="Avenir Next Demi Bold"/>
          <a:ea typeface="Avenir Next Demi Bold"/>
          <a:cs typeface="Avenir Next Demi Bold"/>
        </a:font>
        <a:srgbClr val="A6AAA9"/>
      </a:tcTxStyle>
      <a:tcStyle>
        <a:tcBdr>
          <a:left>
            <a:ln w="12700" cap="flat">
              <a:noFill/>
              <a:miter lim="400000"/>
            </a:ln>
          </a:left>
          <a:right>
            <a:ln w="12700" cap="flat">
              <a:noFill/>
              <a:miter lim="400000"/>
            </a:ln>
          </a:right>
          <a:top>
            <a:ln w="63500" cap="flat">
              <a:solidFill>
                <a:srgbClr val="5F6568"/>
              </a:solidFill>
              <a:prstDash val="solid"/>
              <a:miter lim="400000"/>
            </a:ln>
          </a:top>
          <a:bottom>
            <a:ln w="12700" cap="flat">
              <a:noFill/>
              <a:miter lim="400000"/>
            </a:ln>
          </a:bottom>
          <a:insideH>
            <a:ln w="25400" cap="flat">
              <a:solidFill>
                <a:srgbClr val="5F6568"/>
              </a:solidFill>
              <a:prstDash val="solid"/>
              <a:miter lim="400000"/>
            </a:ln>
          </a:insideH>
          <a:insideV>
            <a:ln w="12700" cap="flat">
              <a:noFill/>
              <a:miter lim="400000"/>
            </a:ln>
          </a:insideV>
        </a:tcBdr>
        <a:fill>
          <a:noFill/>
        </a:fill>
      </a:tcStyle>
    </a:lastRow>
    <a:firstRow>
      <a:tcTxStyle b="on" i="off">
        <a:font>
          <a:latin typeface="Avenir Next Demi Bold"/>
          <a:ea typeface="Avenir Next Demi Bold"/>
          <a:cs typeface="Avenir Next Demi Bold"/>
        </a:font>
        <a:srgbClr val="A6AAA9"/>
      </a:tcTxStyle>
      <a:tcStyle>
        <a:tcBdr>
          <a:left>
            <a:ln w="25400" cap="flat">
              <a:solidFill>
                <a:srgbClr val="5F6568"/>
              </a:solidFill>
              <a:prstDash val="solid"/>
              <a:miter lim="400000"/>
            </a:ln>
          </a:left>
          <a:right>
            <a:ln w="25400" cap="flat">
              <a:solidFill>
                <a:srgbClr val="5F6568"/>
              </a:solidFill>
              <a:prstDash val="solid"/>
              <a:miter lim="400000"/>
            </a:ln>
          </a:right>
          <a:top>
            <a:ln w="12700" cap="flat">
              <a:noFill/>
              <a:miter lim="400000"/>
            </a:ln>
          </a:top>
          <a:bottom>
            <a:ln w="63500" cap="flat">
              <a:solidFill>
                <a:srgbClr val="5F6568"/>
              </a:solidFill>
              <a:prstDash val="solid"/>
              <a:miter lim="400000"/>
            </a:ln>
          </a:bottom>
          <a:insideH>
            <a:ln w="25400" cap="flat">
              <a:solidFill>
                <a:srgbClr val="5F6568"/>
              </a:solidFill>
              <a:prstDash val="solid"/>
              <a:miter lim="400000"/>
            </a:ln>
          </a:insideH>
          <a:insideV>
            <a:ln w="25400" cap="flat">
              <a:solidFill>
                <a:srgbClr val="5F6568"/>
              </a:solidFill>
              <a:prstDash val="solid"/>
              <a:miter lim="400000"/>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9859" autoAdjust="0"/>
    <p:restoredTop sz="96196" autoAdjust="0"/>
  </p:normalViewPr>
  <p:slideViewPr>
    <p:cSldViewPr snapToGrid="0">
      <p:cViewPr varScale="1">
        <p:scale>
          <a:sx n="28" d="100"/>
          <a:sy n="28" d="100"/>
        </p:scale>
        <p:origin x="96" y="204"/>
      </p:cViewPr>
      <p:guideLst/>
    </p:cSldViewPr>
  </p:slideViewPr>
  <p:notesTextViewPr>
    <p:cViewPr>
      <p:scale>
        <a:sx n="1" d="1"/>
        <a:sy n="1" d="1"/>
      </p:scale>
      <p:origin x="0" y="0"/>
    </p:cViewPr>
  </p:notesTextViewPr>
  <p:sorterViewPr>
    <p:cViewPr>
      <p:scale>
        <a:sx n="33" d="100"/>
        <a:sy n="33"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3" Type="http://schemas.openxmlformats.org/officeDocument/2006/relationships/slideMaster" Target="slideMasters/slideMaster3.xml"/><Relationship Id="rId21" Type="http://schemas.openxmlformats.org/officeDocument/2006/relationships/viewProps" Target="viewProps.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tableStyles" Target="tableStyles.xml"/><Relationship Id="rId10" Type="http://schemas.openxmlformats.org/officeDocument/2006/relationships/slide" Target="slides/slide7.xml"/><Relationship Id="rId19" Type="http://schemas.openxmlformats.org/officeDocument/2006/relationships/notesMaster" Target="notesMasters/notesMaster1.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9C135C8-046F-451E-AD1F-8B7312C80F9A}" type="doc">
      <dgm:prSet loTypeId="urn:microsoft.com/office/officeart/2005/8/layout/arrow3" loCatId="relationship" qsTypeId="urn:microsoft.com/office/officeart/2005/8/quickstyle/simple1" qsCatId="simple" csTypeId="urn:microsoft.com/office/officeart/2005/8/colors/colorful4" csCatId="colorful" phldr="1"/>
      <dgm:spPr/>
      <dgm:t>
        <a:bodyPr/>
        <a:lstStyle/>
        <a:p>
          <a:pPr rtl="1"/>
          <a:endParaRPr lang="he-IL"/>
        </a:p>
      </dgm:t>
    </dgm:pt>
    <dgm:pt modelId="{C3F51451-87D8-432D-BF9C-A5C0BC1C21B6}">
      <dgm:prSet phldrT="[טקסט]"/>
      <dgm:spPr/>
      <dgm:t>
        <a:bodyPr/>
        <a:lstStyle/>
        <a:p>
          <a:pPr rtl="1"/>
          <a:r>
            <a:rPr lang="en-US" dirty="0">
              <a:solidFill>
                <a:srgbClr val="FFFFFF"/>
              </a:solidFill>
            </a:rPr>
            <a:t>Stabilizers</a:t>
          </a:r>
          <a:endParaRPr lang="he-IL" dirty="0">
            <a:solidFill>
              <a:srgbClr val="FFFFFF"/>
            </a:solidFill>
          </a:endParaRPr>
        </a:p>
      </dgm:t>
    </dgm:pt>
    <dgm:pt modelId="{8639ECD1-D66C-4409-BDDE-F06E6F2C57A1}" type="parTrans" cxnId="{9A12C2FF-D8C0-47EE-9984-377C1E5E55F2}">
      <dgm:prSet/>
      <dgm:spPr/>
      <dgm:t>
        <a:bodyPr/>
        <a:lstStyle/>
        <a:p>
          <a:pPr rtl="1"/>
          <a:endParaRPr lang="he-IL"/>
        </a:p>
      </dgm:t>
    </dgm:pt>
    <dgm:pt modelId="{F6DBD629-09B9-4FAE-9936-9A1CD26A33AD}" type="sibTrans" cxnId="{9A12C2FF-D8C0-47EE-9984-377C1E5E55F2}">
      <dgm:prSet/>
      <dgm:spPr/>
      <dgm:t>
        <a:bodyPr/>
        <a:lstStyle/>
        <a:p>
          <a:pPr rtl="1"/>
          <a:endParaRPr lang="he-IL"/>
        </a:p>
      </dgm:t>
    </dgm:pt>
    <dgm:pt modelId="{536D2819-CB91-470D-A094-F8B8E65EF37C}">
      <dgm:prSet phldrT="[טקסט]"/>
      <dgm:spPr/>
      <dgm:t>
        <a:bodyPr/>
        <a:lstStyle/>
        <a:p>
          <a:pPr rtl="1"/>
          <a:r>
            <a:rPr lang="en-US" dirty="0">
              <a:solidFill>
                <a:srgbClr val="FFFFFF"/>
              </a:solidFill>
            </a:rPr>
            <a:t>Destabilizers</a:t>
          </a:r>
          <a:endParaRPr lang="he-IL" dirty="0">
            <a:solidFill>
              <a:srgbClr val="FFFFFF"/>
            </a:solidFill>
          </a:endParaRPr>
        </a:p>
      </dgm:t>
    </dgm:pt>
    <dgm:pt modelId="{89D2BF5F-AA38-4577-AE41-C5A8301645F4}" type="parTrans" cxnId="{9E0DA7B9-CD6F-434C-AEE8-E8BEA86BC0B1}">
      <dgm:prSet/>
      <dgm:spPr/>
      <dgm:t>
        <a:bodyPr/>
        <a:lstStyle/>
        <a:p>
          <a:pPr rtl="1"/>
          <a:endParaRPr lang="he-IL"/>
        </a:p>
      </dgm:t>
    </dgm:pt>
    <dgm:pt modelId="{2B008088-62BF-4B4A-9954-A829883BFEF4}" type="sibTrans" cxnId="{9E0DA7B9-CD6F-434C-AEE8-E8BEA86BC0B1}">
      <dgm:prSet/>
      <dgm:spPr/>
      <dgm:t>
        <a:bodyPr/>
        <a:lstStyle/>
        <a:p>
          <a:pPr rtl="1"/>
          <a:endParaRPr lang="he-IL"/>
        </a:p>
      </dgm:t>
    </dgm:pt>
    <dgm:pt modelId="{3962437A-8660-45EF-8699-A062846ED51F}" type="pres">
      <dgm:prSet presAssocID="{89C135C8-046F-451E-AD1F-8B7312C80F9A}" presName="compositeShape" presStyleCnt="0">
        <dgm:presLayoutVars>
          <dgm:chMax val="2"/>
          <dgm:dir/>
          <dgm:resizeHandles val="exact"/>
        </dgm:presLayoutVars>
      </dgm:prSet>
      <dgm:spPr/>
    </dgm:pt>
    <dgm:pt modelId="{8FC1F5B3-5EA3-4524-870C-B52A0757C540}" type="pres">
      <dgm:prSet presAssocID="{89C135C8-046F-451E-AD1F-8B7312C80F9A}" presName="divider" presStyleLbl="fgShp" presStyleIdx="0" presStyleCnt="1" custScaleY="55130"/>
      <dgm:spPr/>
    </dgm:pt>
    <dgm:pt modelId="{6F34AED3-5779-44F8-8BA9-2B4491BF307E}" type="pres">
      <dgm:prSet presAssocID="{C3F51451-87D8-432D-BF9C-A5C0BC1C21B6}" presName="downArrow" presStyleLbl="node1" presStyleIdx="0" presStyleCnt="2" custLinFactNeighborX="26218" custLinFactNeighborY="3194"/>
      <dgm:spPr/>
    </dgm:pt>
    <dgm:pt modelId="{5CC0E412-7722-4206-BF06-F050EF6A7BDD}" type="pres">
      <dgm:prSet presAssocID="{C3F51451-87D8-432D-BF9C-A5C0BC1C21B6}" presName="downArrowText" presStyleLbl="revTx" presStyleIdx="0" presStyleCnt="2" custLinFactNeighborX="-16092" custLinFactNeighborY="38411">
        <dgm:presLayoutVars>
          <dgm:bulletEnabled val="1"/>
        </dgm:presLayoutVars>
      </dgm:prSet>
      <dgm:spPr/>
    </dgm:pt>
    <dgm:pt modelId="{15358190-1F3F-4AB2-8C7B-0BE65B167620}" type="pres">
      <dgm:prSet presAssocID="{536D2819-CB91-470D-A094-F8B8E65EF37C}" presName="upArrow" presStyleLbl="node1" presStyleIdx="1" presStyleCnt="2" custLinFactNeighborX="-23180" custLinFactNeighborY="-4116"/>
      <dgm:spPr/>
    </dgm:pt>
    <dgm:pt modelId="{E4027BFD-E5BF-48C7-A278-E9291970A9F7}" type="pres">
      <dgm:prSet presAssocID="{536D2819-CB91-470D-A094-F8B8E65EF37C}" presName="upArrowText" presStyleLbl="revTx" presStyleIdx="1" presStyleCnt="2" custLinFactNeighborX="8582" custLinFactNeighborY="-40477">
        <dgm:presLayoutVars>
          <dgm:bulletEnabled val="1"/>
        </dgm:presLayoutVars>
      </dgm:prSet>
      <dgm:spPr/>
    </dgm:pt>
  </dgm:ptLst>
  <dgm:cxnLst>
    <dgm:cxn modelId="{48DDC05A-A702-41E9-957F-9422369780D8}" type="presOf" srcId="{C3F51451-87D8-432D-BF9C-A5C0BC1C21B6}" destId="{5CC0E412-7722-4206-BF06-F050EF6A7BDD}" srcOrd="0" destOrd="0" presId="urn:microsoft.com/office/officeart/2005/8/layout/arrow3"/>
    <dgm:cxn modelId="{BAAA27A1-00B0-47A8-9223-3B717B4A417E}" type="presOf" srcId="{536D2819-CB91-470D-A094-F8B8E65EF37C}" destId="{E4027BFD-E5BF-48C7-A278-E9291970A9F7}" srcOrd="0" destOrd="0" presId="urn:microsoft.com/office/officeart/2005/8/layout/arrow3"/>
    <dgm:cxn modelId="{9E0DA7B9-CD6F-434C-AEE8-E8BEA86BC0B1}" srcId="{89C135C8-046F-451E-AD1F-8B7312C80F9A}" destId="{536D2819-CB91-470D-A094-F8B8E65EF37C}" srcOrd="1" destOrd="0" parTransId="{89D2BF5F-AA38-4577-AE41-C5A8301645F4}" sibTransId="{2B008088-62BF-4B4A-9954-A829883BFEF4}"/>
    <dgm:cxn modelId="{2928B5E4-B4BD-4BDE-943E-C5DE13EEAAB1}" type="presOf" srcId="{89C135C8-046F-451E-AD1F-8B7312C80F9A}" destId="{3962437A-8660-45EF-8699-A062846ED51F}" srcOrd="0" destOrd="0" presId="urn:microsoft.com/office/officeart/2005/8/layout/arrow3"/>
    <dgm:cxn modelId="{9A12C2FF-D8C0-47EE-9984-377C1E5E55F2}" srcId="{89C135C8-046F-451E-AD1F-8B7312C80F9A}" destId="{C3F51451-87D8-432D-BF9C-A5C0BC1C21B6}" srcOrd="0" destOrd="0" parTransId="{8639ECD1-D66C-4409-BDDE-F06E6F2C57A1}" sibTransId="{F6DBD629-09B9-4FAE-9936-9A1CD26A33AD}"/>
    <dgm:cxn modelId="{500333A7-35D2-44D1-80A1-6B8C77C49A0F}" type="presParOf" srcId="{3962437A-8660-45EF-8699-A062846ED51F}" destId="{8FC1F5B3-5EA3-4524-870C-B52A0757C540}" srcOrd="0" destOrd="0" presId="urn:microsoft.com/office/officeart/2005/8/layout/arrow3"/>
    <dgm:cxn modelId="{1742A265-709D-41E8-8DD2-DD9E5CF473B5}" type="presParOf" srcId="{3962437A-8660-45EF-8699-A062846ED51F}" destId="{6F34AED3-5779-44F8-8BA9-2B4491BF307E}" srcOrd="1" destOrd="0" presId="urn:microsoft.com/office/officeart/2005/8/layout/arrow3"/>
    <dgm:cxn modelId="{C58DD722-B228-481F-BF8E-ACB2B3162996}" type="presParOf" srcId="{3962437A-8660-45EF-8699-A062846ED51F}" destId="{5CC0E412-7722-4206-BF06-F050EF6A7BDD}" srcOrd="2" destOrd="0" presId="urn:microsoft.com/office/officeart/2005/8/layout/arrow3"/>
    <dgm:cxn modelId="{C1CDE1A7-891B-4307-AF2E-6FA44EC667C9}" type="presParOf" srcId="{3962437A-8660-45EF-8699-A062846ED51F}" destId="{15358190-1F3F-4AB2-8C7B-0BE65B167620}" srcOrd="3" destOrd="0" presId="urn:microsoft.com/office/officeart/2005/8/layout/arrow3"/>
    <dgm:cxn modelId="{716A85D8-CB4F-4977-9749-FCAF5A410B0A}" type="presParOf" srcId="{3962437A-8660-45EF-8699-A062846ED51F}" destId="{E4027BFD-E5BF-48C7-A278-E9291970A9F7}" srcOrd="4" destOrd="0" presId="urn:microsoft.com/office/officeart/2005/8/layout/arrow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FC1F5B3-5EA3-4524-870C-B52A0757C540}">
      <dsp:nvSpPr>
        <dsp:cNvPr id="0" name=""/>
        <dsp:cNvSpPr/>
      </dsp:nvSpPr>
      <dsp:spPr>
        <a:xfrm rot="21300000">
          <a:off x="2986667" y="5302762"/>
          <a:ext cx="10282664" cy="899616"/>
        </a:xfrm>
        <a:prstGeom prst="mathMinus">
          <a:avLst/>
        </a:prstGeom>
        <a:solidFill>
          <a:schemeClr val="accent4">
            <a:tint val="4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6F34AED3-5779-44F8-8BA9-2B4491BF307E}">
      <dsp:nvSpPr>
        <dsp:cNvPr id="0" name=""/>
        <dsp:cNvSpPr/>
      </dsp:nvSpPr>
      <dsp:spPr>
        <a:xfrm>
          <a:off x="3229319" y="722246"/>
          <a:ext cx="4876800" cy="4602056"/>
        </a:xfrm>
        <a:prstGeom prst="downArrow">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CC0E412-7722-4206-BF06-F050EF6A7BDD}">
      <dsp:nvSpPr>
        <dsp:cNvPr id="0" name=""/>
        <dsp:cNvSpPr/>
      </dsp:nvSpPr>
      <dsp:spPr>
        <a:xfrm>
          <a:off x="7778587" y="1856080"/>
          <a:ext cx="5201920" cy="483215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62280" tIns="462280" rIns="462280" bIns="462280" numCol="1" spcCol="1270" anchor="ctr" anchorCtr="0">
          <a:noAutofit/>
        </a:bodyPr>
        <a:lstStyle/>
        <a:p>
          <a:pPr marL="0" lvl="0" indent="0" algn="ctr" defTabSz="2889250" rtl="1">
            <a:lnSpc>
              <a:spcPct val="90000"/>
            </a:lnSpc>
            <a:spcBef>
              <a:spcPct val="0"/>
            </a:spcBef>
            <a:spcAft>
              <a:spcPct val="35000"/>
            </a:spcAft>
            <a:buNone/>
          </a:pPr>
          <a:r>
            <a:rPr lang="en-US" sz="6500" kern="1200" dirty="0">
              <a:solidFill>
                <a:srgbClr val="FFFFFF"/>
              </a:solidFill>
            </a:rPr>
            <a:t>Stabilizers</a:t>
          </a:r>
          <a:endParaRPr lang="he-IL" sz="6500" kern="1200" dirty="0">
            <a:solidFill>
              <a:srgbClr val="FFFFFF"/>
            </a:solidFill>
          </a:endParaRPr>
        </a:p>
      </dsp:txBody>
      <dsp:txXfrm>
        <a:off x="7778587" y="1856080"/>
        <a:ext cx="5201920" cy="4832159"/>
      </dsp:txXfrm>
    </dsp:sp>
    <dsp:sp modelId="{15358190-1F3F-4AB2-8C7B-0BE65B167620}">
      <dsp:nvSpPr>
        <dsp:cNvPr id="0" name=""/>
        <dsp:cNvSpPr/>
      </dsp:nvSpPr>
      <dsp:spPr>
        <a:xfrm>
          <a:off x="8298037" y="6138407"/>
          <a:ext cx="4876800" cy="4602056"/>
        </a:xfrm>
        <a:prstGeom prst="upArrow">
          <a:avLst/>
        </a:prstGeom>
        <a:solidFill>
          <a:schemeClr val="accent4">
            <a:hueOff val="18886318"/>
            <a:satOff val="-19975"/>
            <a:lumOff val="-13922"/>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4027BFD-E5BF-48C7-A278-E9291970A9F7}">
      <dsp:nvSpPr>
        <dsp:cNvPr id="0" name=""/>
        <dsp:cNvSpPr/>
      </dsp:nvSpPr>
      <dsp:spPr>
        <a:xfrm>
          <a:off x="2884828" y="4717069"/>
          <a:ext cx="5201920" cy="483215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62280" tIns="462280" rIns="462280" bIns="462280" numCol="1" spcCol="1270" anchor="ctr" anchorCtr="0">
          <a:noAutofit/>
        </a:bodyPr>
        <a:lstStyle/>
        <a:p>
          <a:pPr marL="0" lvl="0" indent="0" algn="ctr" defTabSz="2889250" rtl="1">
            <a:lnSpc>
              <a:spcPct val="90000"/>
            </a:lnSpc>
            <a:spcBef>
              <a:spcPct val="0"/>
            </a:spcBef>
            <a:spcAft>
              <a:spcPct val="35000"/>
            </a:spcAft>
            <a:buNone/>
          </a:pPr>
          <a:r>
            <a:rPr lang="en-US" sz="6500" kern="1200" dirty="0">
              <a:solidFill>
                <a:srgbClr val="FFFFFF"/>
              </a:solidFill>
            </a:rPr>
            <a:t>Destabilizers</a:t>
          </a:r>
          <a:endParaRPr lang="he-IL" sz="6500" kern="1200" dirty="0">
            <a:solidFill>
              <a:srgbClr val="FFFFFF"/>
            </a:solidFill>
          </a:endParaRPr>
        </a:p>
      </dsp:txBody>
      <dsp:txXfrm>
        <a:off x="2884828" y="4717069"/>
        <a:ext cx="5201920" cy="4832159"/>
      </dsp:txXfrm>
    </dsp:sp>
  </dsp:spTree>
</dsp:drawing>
</file>

<file path=ppt/diagrams/layout1.xml><?xml version="1.0" encoding="utf-8"?>
<dgm:layoutDef xmlns:dgm="http://schemas.openxmlformats.org/drawingml/2006/diagram" xmlns:a="http://schemas.openxmlformats.org/drawingml/2006/main" uniqueId="urn:microsoft.com/office/officeart/2005/8/layout/arrow3">
  <dgm:title val=""/>
  <dgm:desc val=""/>
  <dgm:catLst>
    <dgm:cat type="relationship" pri="5000"/>
  </dgm:catLst>
  <dgm:sampData>
    <dgm:dataModel>
      <dgm:ptLst>
        <dgm:pt modelId="0" type="doc"/>
        <dgm:pt modelId="1">
          <dgm:prSet phldr="1"/>
        </dgm:pt>
        <dgm:pt modelId="2">
          <dgm:prSet phldr="1"/>
        </dgm:pt>
      </dgm:ptLst>
      <dgm:cxnLst>
        <dgm:cxn modelId="4" srcId="0" destId="1" srcOrd="0" destOrd="0"/>
        <dgm:cxn modelId="5" srcId="0" destId="2" srcOrd="1"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Lst>
      <dgm:cxnLst>
        <dgm:cxn modelId="3" srcId="0" destId="1" srcOrd="0" destOrd="0"/>
        <dgm:cxn modelId="4" srcId="0" destId="2" srcOrd="1" destOrd="0"/>
      </dgm:cxnLst>
      <dgm:bg/>
      <dgm:whole/>
    </dgm:dataModel>
  </dgm:clrData>
  <dgm:layoutNode name="compositeShape">
    <dgm:varLst>
      <dgm:chMax val="2"/>
      <dgm:dir/>
      <dgm:resizeHandles val="exact"/>
    </dgm:varLst>
    <dgm:alg type="composite">
      <dgm:param type="horzAlign" val="none"/>
      <dgm:param type="vertAlign" val="none"/>
    </dgm:alg>
    <dgm:shape xmlns:r="http://schemas.openxmlformats.org/officeDocument/2006/relationships" r:blip="">
      <dgm:adjLst/>
    </dgm:shape>
    <dgm:presOf/>
    <dgm:choose name="Name0">
      <dgm:if name="Name1" func="var" arg="dir" op="equ" val="norm">
        <dgm:choose name="Name2">
          <dgm:if name="Name3" axis="ch" ptType="node" func="cnt" op="gte" val="2">
            <dgm:constrLst>
              <dgm:constr type="w" for="ch" forName="divider" refType="w"/>
              <dgm:constr type="h" for="ch" forName="divider" refType="w" fact="0.2"/>
              <dgm:constr type="h" for="ch" forName="divider" refType="h" op="gte" fact="0.2"/>
              <dgm:constr type="h" for="ch" forName="divider" refType="h" op="lte" fact="0.4"/>
              <dgm:constr type="ctrX" for="ch" forName="divider" refType="w" fact="0.5"/>
              <dgm:constr type="ctrY" for="ch" forName="divider" refType="h" fact="0.5"/>
              <dgm:constr type="w" for="ch" forName="downArrow" refType="w" fact="0.3"/>
              <dgm:constr type="h" for="ch" forName="downArrow" refType="h" fact="0.4"/>
              <dgm:constr type="l" for="ch" forName="downArrow" refType="w" fact="0.1"/>
              <dgm:constr type="t" for="ch" forName="downArrow" refType="h" fact="0.05"/>
              <dgm:constr type="lOff" for="ch" forName="downArrow" refType="w" fact="0.02"/>
              <dgm:constr type="w" for="ch" forName="downArrowText" refType="w" fact="0.32"/>
              <dgm:constr type="h" for="ch" forName="downArrowText" refType="h" fact="0.42"/>
              <dgm:constr type="t" for="ch" forName="downArrowText"/>
              <dgm:constr type="r" for="ch" forName="downArrowText" refType="w" fact="0.85"/>
              <dgm:constr type="w" for="ch" forName="upArrow" refType="w" fact="0.3"/>
              <dgm:constr type="h" for="ch" forName="upArrow" refType="h" fact="0.4"/>
              <dgm:constr type="b" for="ch" forName="upArrow" refType="h" fact="0.95"/>
              <dgm:constr type="r" for="ch" forName="upArrow" refType="w" fact="0.9"/>
              <dgm:constr type="rOff" for="ch" forName="upArrow" refType="w" fact="-0.02"/>
              <dgm:constr type="w" for="ch" forName="upArrowText" refType="w" fact="0.32"/>
              <dgm:constr type="h" for="ch" forName="upArrowText" refType="h" fact="0.42"/>
              <dgm:constr type="b" for="ch" forName="upArrowText" refType="h"/>
              <dgm:constr type="l" for="ch" forName="upArrowText" refType="w" fact="0.15"/>
              <dgm:constr type="primFontSz" for="ch" ptType="node" op="equ" val="65"/>
            </dgm:constrLst>
          </dgm:if>
          <dgm:else name="Name4">
            <dgm:constrLst>
              <dgm:constr type="w" for="ch" forName="downArrow" refType="w" fact="0.4"/>
              <dgm:constr type="h" for="ch" forName="downArrow" refType="h" fact="0.8"/>
              <dgm:constr type="l" for="ch" forName="downArrow" refType="w" fact="0.02"/>
              <dgm:constr type="t" for="ch" forName="downArrow" refType="h" fact="0.05"/>
              <dgm:constr type="lOff" for="ch" forName="downArrow" refType="w" fact="0.02"/>
              <dgm:constr type="w" for="ch" forName="downArrowText" refType="w" fact="0.5"/>
              <dgm:constr type="h" for="ch" forName="downArrowText" refType="h"/>
              <dgm:constr type="t" for="ch" forName="downArrowText"/>
              <dgm:constr type="r" for="ch" forName="downArrowText" refType="w"/>
              <dgm:constr type="primFontSz" for="ch" ptType="node" op="equ" val="65"/>
            </dgm:constrLst>
          </dgm:else>
        </dgm:choose>
      </dgm:if>
      <dgm:else name="Name5">
        <dgm:choose name="Name6">
          <dgm:if name="Name7" axis="ch" ptType="node" func="cnt" op="gte" val="2">
            <dgm:constrLst>
              <dgm:constr type="w" for="ch" forName="divider" refType="w"/>
              <dgm:constr type="h" for="ch" forName="divider" refType="w" fact="0.2"/>
              <dgm:constr type="h" for="ch" forName="divider" refType="h" op="gte" fact="0.2"/>
              <dgm:constr type="h" for="ch" forName="divider" refType="h" op="lte" fact="0.4"/>
              <dgm:constr type="ctrX" for="ch" forName="divider" refType="w" fact="0.5"/>
              <dgm:constr type="ctrY" for="ch" forName="divider" refType="h" fact="0.5"/>
              <dgm:constr type="w" for="ch" forName="downArrow" refType="w" fact="0.3"/>
              <dgm:constr type="h" for="ch" forName="downArrow" refType="h" fact="0.4"/>
              <dgm:constr type="r" for="ch" forName="downArrow" refType="w" fact="0.9"/>
              <dgm:constr type="t" for="ch" forName="downArrow" refType="h" fact="0.05"/>
              <dgm:constr type="rOff" for="ch" forName="downArrow" refType="w" fact="-0.02"/>
              <dgm:constr type="w" for="ch" forName="downArrowText" refType="w" fact="0.32"/>
              <dgm:constr type="h" for="ch" forName="downArrowText" refType="h" fact="0.42"/>
              <dgm:constr type="t" for="ch" forName="downArrowText"/>
              <dgm:constr type="l" for="ch" forName="downArrowText" refType="w" fact="0.15"/>
              <dgm:constr type="w" for="ch" forName="upArrow" refType="w" fact="0.3"/>
              <dgm:constr type="h" for="ch" forName="upArrow" refType="h" fact="0.4"/>
              <dgm:constr type="b" for="ch" forName="upArrow" refType="h" fact="0.95"/>
              <dgm:constr type="l" for="ch" forName="upArrow" refType="w" fact="0.1"/>
              <dgm:constr type="lOff" for="ch" forName="upArrow" refType="w" fact="0.02"/>
              <dgm:constr type="w" for="ch" forName="upArrowText" refType="w" fact="0.32"/>
              <dgm:constr type="h" for="ch" forName="upArrowText" refType="h" fact="0.42"/>
              <dgm:constr type="b" for="ch" forName="upArrowText" refType="h"/>
              <dgm:constr type="r" for="ch" forName="upArrowText" refType="w" fact="0.85"/>
              <dgm:constr type="primFontSz" for="ch" ptType="node" op="equ" val="65"/>
            </dgm:constrLst>
          </dgm:if>
          <dgm:else name="Name8">
            <dgm:constrLst>
              <dgm:constr type="w" for="ch" forName="downArrow" refType="w" fact="0.4"/>
              <dgm:constr type="h" for="ch" forName="downArrow" refType="h" fact="0.8"/>
              <dgm:constr type="r" for="ch" forName="downArrow" refType="w" fact="0.98"/>
              <dgm:constr type="t" for="ch" forName="downArrow" refType="h" fact="0.05"/>
              <dgm:constr type="rOff" for="ch" forName="downArrow" refType="w" fact="-0.02"/>
              <dgm:constr type="w" for="ch" forName="downArrowText" refType="w" fact="0.5"/>
              <dgm:constr type="h" for="ch" forName="downArrowText" refType="h"/>
              <dgm:constr type="t" for="ch" forName="downArrowText"/>
              <dgm:constr type="l" for="ch" forName="downArrowText"/>
              <dgm:constr type="primFontSz" for="ch" ptType="node" op="equ" val="65"/>
            </dgm:constrLst>
          </dgm:else>
        </dgm:choose>
      </dgm:else>
    </dgm:choose>
    <dgm:ruleLst/>
    <dgm:choose name="Name9">
      <dgm:if name="Name10" axis="ch" ptType="node" func="cnt" op="gte" val="2">
        <dgm:layoutNode name="divider" styleLbl="fgShp">
          <dgm:alg type="sp"/>
          <dgm:choose name="Name11">
            <dgm:if name="Name12" func="var" arg="dir" op="equ" val="norm">
              <dgm:shape xmlns:r="http://schemas.openxmlformats.org/officeDocument/2006/relationships" rot="-5" type="mathMinus" r:blip="">
                <dgm:adjLst/>
              </dgm:shape>
            </dgm:if>
            <dgm:else name="Name13">
              <dgm:shape xmlns:r="http://schemas.openxmlformats.org/officeDocument/2006/relationships" rot="5" type="mathMinus" r:blip="">
                <dgm:adjLst/>
              </dgm:shape>
            </dgm:else>
          </dgm:choose>
          <dgm:presOf/>
          <dgm:constrLst/>
          <dgm:ruleLst/>
        </dgm:layoutNode>
      </dgm:if>
      <dgm:else name="Name14"/>
    </dgm:choose>
    <dgm:forEach name="Name15" axis="ch" ptType="node" cnt="1">
      <dgm:layoutNode name="downArrow" styleLbl="node1">
        <dgm:alg type="sp"/>
        <dgm:shape xmlns:r="http://schemas.openxmlformats.org/officeDocument/2006/relationships" type="downArrow" r:blip="">
          <dgm:adjLst/>
        </dgm:shape>
        <dgm:presOf/>
        <dgm:constrLst/>
        <dgm:ruleLst/>
      </dgm:layoutNode>
      <dgm:layoutNode name="downArrowText" styleLbl="revTx">
        <dgm:varLst>
          <dgm:bulletEnabled val="1"/>
        </dgm:varLst>
        <dgm:alg type="tx">
          <dgm:param type="txAnchorVertCh" val="mid"/>
        </dgm:alg>
        <dgm:shape xmlns:r="http://schemas.openxmlformats.org/officeDocument/2006/relationships" type="rect" r:blip="">
          <dgm:adjLst/>
        </dgm:shape>
        <dgm:presOf axis="desOrSelf" ptType="node"/>
        <dgm:constrLst/>
        <dgm:ruleLst>
          <dgm:rule type="primFontSz" val="5" fact="NaN" max="NaN"/>
        </dgm:ruleLst>
      </dgm:layoutNode>
    </dgm:forEach>
    <dgm:forEach name="Name16" axis="ch" ptType="node" st="2" cnt="1">
      <dgm:layoutNode name="upArrow" styleLbl="node1">
        <dgm:alg type="sp"/>
        <dgm:shape xmlns:r="http://schemas.openxmlformats.org/officeDocument/2006/relationships" type="upArrow" r:blip="">
          <dgm:adjLst/>
        </dgm:shape>
        <dgm:presOf/>
        <dgm:constrLst/>
        <dgm:ruleLst/>
      </dgm:layoutNode>
      <dgm:layoutNode name="upArrowText" styleLbl="revTx">
        <dgm:varLst>
          <dgm:bulletEnabled val="1"/>
        </dgm:varLst>
        <dgm:alg type="tx">
          <dgm:param type="txAnchorVertCh" val="mid"/>
        </dgm:alg>
        <dgm:shape xmlns:r="http://schemas.openxmlformats.org/officeDocument/2006/relationships" type="rect" r:blip="">
          <dgm:adjLst/>
        </dgm:shape>
        <dgm:presOf axis="desOrSelf" ptType="node"/>
        <dgm:constrLst/>
        <dgm:ruleLst>
          <dgm:rule type="primFontSz" val="5" fact="NaN" max="NaN"/>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71" name="Shape 171"/>
          <p:cNvSpPr>
            <a:spLocks noGrp="1" noRot="1" noChangeAspect="1"/>
          </p:cNvSpPr>
          <p:nvPr>
            <p:ph type="sldImg"/>
          </p:nvPr>
        </p:nvSpPr>
        <p:spPr>
          <a:xfrm>
            <a:off x="90488" y="744538"/>
            <a:ext cx="6618287" cy="3724275"/>
          </a:xfrm>
          <a:prstGeom prst="rect">
            <a:avLst/>
          </a:prstGeom>
        </p:spPr>
        <p:txBody>
          <a:bodyPr/>
          <a:lstStyle/>
          <a:p>
            <a:endParaRPr/>
          </a:p>
        </p:txBody>
      </p:sp>
      <p:sp>
        <p:nvSpPr>
          <p:cNvPr id="172" name="Shape 172"/>
          <p:cNvSpPr>
            <a:spLocks noGrp="1"/>
          </p:cNvSpPr>
          <p:nvPr>
            <p:ph type="body" sz="quarter" idx="1"/>
          </p:nvPr>
        </p:nvSpPr>
        <p:spPr>
          <a:xfrm>
            <a:off x="906569" y="4716661"/>
            <a:ext cx="4986126" cy="4468416"/>
          </a:xfrm>
          <a:prstGeom prst="rect">
            <a:avLst/>
          </a:prstGeom>
        </p:spPr>
        <p:txBody>
          <a:bodyPr/>
          <a:lstStyle/>
          <a:p>
            <a:endParaRPr/>
          </a:p>
        </p:txBody>
      </p:sp>
    </p:spTree>
    <p:extLst>
      <p:ext uri="{BB962C8B-B14F-4D97-AF65-F5344CB8AC3E}">
        <p14:creationId xmlns:p14="http://schemas.microsoft.com/office/powerpoint/2010/main" val="2680881164"/>
      </p:ext>
    </p:extLst>
  </p:cSld>
  <p:clrMap bg1="lt1" tx1="dk1" bg2="lt2" tx2="dk2" accent1="accent1" accent2="accent2" accent3="accent3" accent4="accent4" accent5="accent5" accent6="accent6" hlink="hlink" folHlink="folHlink"/>
  <p:notesStyle>
    <a:lvl1pPr defTabSz="457200" latinLnBrk="0">
      <a:lnSpc>
        <a:spcPct val="117999"/>
      </a:lnSpc>
      <a:defRPr sz="2200">
        <a:latin typeface="Helvetica Neue"/>
        <a:ea typeface="Helvetica Neue"/>
        <a:cs typeface="Helvetica Neue"/>
        <a:sym typeface="Helvetica Neue"/>
      </a:defRPr>
    </a:lvl1pPr>
    <a:lvl2pPr indent="228600" defTabSz="457200" latinLnBrk="0">
      <a:lnSpc>
        <a:spcPct val="117999"/>
      </a:lnSpc>
      <a:defRPr sz="2200">
        <a:latin typeface="Helvetica Neue"/>
        <a:ea typeface="Helvetica Neue"/>
        <a:cs typeface="Helvetica Neue"/>
        <a:sym typeface="Helvetica Neue"/>
      </a:defRPr>
    </a:lvl2pPr>
    <a:lvl3pPr indent="457200" defTabSz="457200" latinLnBrk="0">
      <a:lnSpc>
        <a:spcPct val="117999"/>
      </a:lnSpc>
      <a:defRPr sz="2200">
        <a:latin typeface="Helvetica Neue"/>
        <a:ea typeface="Helvetica Neue"/>
        <a:cs typeface="Helvetica Neue"/>
        <a:sym typeface="Helvetica Neue"/>
      </a:defRPr>
    </a:lvl3pPr>
    <a:lvl4pPr indent="685800" defTabSz="457200" latinLnBrk="0">
      <a:lnSpc>
        <a:spcPct val="117999"/>
      </a:lnSpc>
      <a:defRPr sz="2200">
        <a:latin typeface="Helvetica Neue"/>
        <a:ea typeface="Helvetica Neue"/>
        <a:cs typeface="Helvetica Neue"/>
        <a:sym typeface="Helvetica Neue"/>
      </a:defRPr>
    </a:lvl4pPr>
    <a:lvl5pPr indent="914400" defTabSz="457200" latinLnBrk="0">
      <a:lnSpc>
        <a:spcPct val="117999"/>
      </a:lnSpc>
      <a:defRPr sz="2200">
        <a:latin typeface="Helvetica Neue"/>
        <a:ea typeface="Helvetica Neue"/>
        <a:cs typeface="Helvetica Neue"/>
        <a:sym typeface="Helvetica Neue"/>
      </a:defRPr>
    </a:lvl5pPr>
    <a:lvl6pPr indent="1143000" defTabSz="457200" latinLnBrk="0">
      <a:lnSpc>
        <a:spcPct val="117999"/>
      </a:lnSpc>
      <a:defRPr sz="2200">
        <a:latin typeface="Helvetica Neue"/>
        <a:ea typeface="Helvetica Neue"/>
        <a:cs typeface="Helvetica Neue"/>
        <a:sym typeface="Helvetica Neue"/>
      </a:defRPr>
    </a:lvl6pPr>
    <a:lvl7pPr indent="1371600" defTabSz="457200" latinLnBrk="0">
      <a:lnSpc>
        <a:spcPct val="117999"/>
      </a:lnSpc>
      <a:defRPr sz="2200">
        <a:latin typeface="Helvetica Neue"/>
        <a:ea typeface="Helvetica Neue"/>
        <a:cs typeface="Helvetica Neue"/>
        <a:sym typeface="Helvetica Neue"/>
      </a:defRPr>
    </a:lvl7pPr>
    <a:lvl8pPr indent="1600200" defTabSz="457200" latinLnBrk="0">
      <a:lnSpc>
        <a:spcPct val="117999"/>
      </a:lnSpc>
      <a:defRPr sz="2200">
        <a:latin typeface="Helvetica Neue"/>
        <a:ea typeface="Helvetica Neue"/>
        <a:cs typeface="Helvetica Neue"/>
        <a:sym typeface="Helvetica Neue"/>
      </a:defRPr>
    </a:lvl8pPr>
    <a:lvl9pPr indent="1828800" defTabSz="457200" latinLnBrk="0">
      <a:lnSpc>
        <a:spcPct val="117999"/>
      </a:lnSpc>
      <a:defRPr sz="2200">
        <a:latin typeface="Helvetica Neue"/>
        <a:ea typeface="Helvetica Neue"/>
        <a:cs typeface="Helvetica Neue"/>
        <a:sym typeface="Helvetica Neue"/>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cSld name="Title &amp; Subtitle">
    <p:bg>
      <p:bgPr>
        <a:solidFill>
          <a:srgbClr val="222222"/>
        </a:solidFill>
        <a:effectLst/>
      </p:bgPr>
    </p:bg>
    <p:spTree>
      <p:nvGrpSpPr>
        <p:cNvPr id="1" name=""/>
        <p:cNvGrpSpPr/>
        <p:nvPr/>
      </p:nvGrpSpPr>
      <p:grpSpPr>
        <a:xfrm>
          <a:off x="0" y="0"/>
          <a:ext cx="0" cy="0"/>
          <a:chOff x="0" y="0"/>
          <a:chExt cx="0" cy="0"/>
        </a:xfrm>
      </p:grpSpPr>
      <p:sp>
        <p:nvSpPr>
          <p:cNvPr id="12" name="Line"/>
          <p:cNvSpPr/>
          <p:nvPr/>
        </p:nvSpPr>
        <p:spPr>
          <a:xfrm flipV="1">
            <a:off x="762000" y="8635632"/>
            <a:ext cx="22859999" cy="369"/>
          </a:xfrm>
          <a:prstGeom prst="line">
            <a:avLst/>
          </a:prstGeom>
          <a:ln w="50800">
            <a:solidFill>
              <a:srgbClr val="A6AAA9"/>
            </a:solidFill>
            <a:miter lim="400000"/>
          </a:ln>
        </p:spPr>
        <p:txBody>
          <a:bodyPr lIns="50800" tIns="50800" rIns="50800" bIns="50800" anchor="ctr"/>
          <a:lstStyle/>
          <a:p>
            <a:pPr defTabSz="457200">
              <a:spcBef>
                <a:spcPts val="0"/>
              </a:spcBef>
              <a:defRPr sz="1200">
                <a:solidFill>
                  <a:srgbClr val="000000"/>
                </a:solidFill>
                <a:latin typeface="Helvetica"/>
                <a:ea typeface="Helvetica"/>
                <a:cs typeface="Helvetica"/>
                <a:sym typeface="Helvetica"/>
              </a:defRPr>
            </a:pPr>
            <a:endParaRPr/>
          </a:p>
        </p:txBody>
      </p:sp>
      <p:sp>
        <p:nvSpPr>
          <p:cNvPr id="13" name="Title Text"/>
          <p:cNvSpPr txBox="1">
            <a:spLocks noGrp="1"/>
          </p:cNvSpPr>
          <p:nvPr>
            <p:ph type="title"/>
          </p:nvPr>
        </p:nvSpPr>
        <p:spPr>
          <a:xfrm>
            <a:off x="762000" y="9042400"/>
            <a:ext cx="22860000" cy="3810000"/>
          </a:xfrm>
          <a:prstGeom prst="rect">
            <a:avLst/>
          </a:prstGeom>
        </p:spPr>
        <p:txBody>
          <a:bodyPr/>
          <a:lstStyle>
            <a:lvl1pPr>
              <a:spcBef>
                <a:spcPts val="0"/>
              </a:spcBef>
              <a:defRPr sz="30300"/>
            </a:lvl1pPr>
          </a:lstStyle>
          <a:p>
            <a:r>
              <a:t>Title Text</a:t>
            </a:r>
          </a:p>
        </p:txBody>
      </p:sp>
      <p:sp>
        <p:nvSpPr>
          <p:cNvPr id="14" name="Body Level One…"/>
          <p:cNvSpPr txBox="1">
            <a:spLocks noGrp="1"/>
          </p:cNvSpPr>
          <p:nvPr>
            <p:ph type="body" sz="quarter" idx="1"/>
          </p:nvPr>
        </p:nvSpPr>
        <p:spPr>
          <a:xfrm>
            <a:off x="762000" y="5994400"/>
            <a:ext cx="22860000" cy="2540000"/>
          </a:xfrm>
          <a:prstGeom prst="rect">
            <a:avLst/>
          </a:prstGeom>
        </p:spPr>
        <p:txBody>
          <a:bodyPr anchor="b"/>
          <a:lstStyle>
            <a:lvl1pPr marL="0" indent="0">
              <a:lnSpc>
                <a:spcPct val="80000"/>
              </a:lnSpc>
              <a:spcBef>
                <a:spcPts val="3200"/>
              </a:spcBef>
              <a:buClrTx/>
              <a:buSzTx/>
              <a:buFontTx/>
              <a:buNone/>
              <a:defRPr sz="7700" cap="all">
                <a:solidFill>
                  <a:srgbClr val="A6AAA9"/>
                </a:solidFill>
                <a:latin typeface="DIN Alternate"/>
                <a:ea typeface="DIN Alternate"/>
                <a:cs typeface="DIN Alternate"/>
                <a:sym typeface="DIN Alternate"/>
              </a:defRPr>
            </a:lvl1pPr>
            <a:lvl2pPr marL="0" indent="228600">
              <a:lnSpc>
                <a:spcPct val="80000"/>
              </a:lnSpc>
              <a:spcBef>
                <a:spcPts val="3200"/>
              </a:spcBef>
              <a:buClrTx/>
              <a:buSzTx/>
              <a:buFontTx/>
              <a:buNone/>
              <a:defRPr sz="7700" cap="all">
                <a:solidFill>
                  <a:srgbClr val="A6AAA9"/>
                </a:solidFill>
                <a:latin typeface="DIN Alternate"/>
                <a:ea typeface="DIN Alternate"/>
                <a:cs typeface="DIN Alternate"/>
                <a:sym typeface="DIN Alternate"/>
              </a:defRPr>
            </a:lvl2pPr>
            <a:lvl3pPr marL="0" indent="457200">
              <a:lnSpc>
                <a:spcPct val="80000"/>
              </a:lnSpc>
              <a:spcBef>
                <a:spcPts val="3200"/>
              </a:spcBef>
              <a:buClrTx/>
              <a:buSzTx/>
              <a:buFontTx/>
              <a:buNone/>
              <a:defRPr sz="7700" cap="all">
                <a:solidFill>
                  <a:srgbClr val="A6AAA9"/>
                </a:solidFill>
                <a:latin typeface="DIN Alternate"/>
                <a:ea typeface="DIN Alternate"/>
                <a:cs typeface="DIN Alternate"/>
                <a:sym typeface="DIN Alternate"/>
              </a:defRPr>
            </a:lvl3pPr>
            <a:lvl4pPr marL="0" indent="685800">
              <a:lnSpc>
                <a:spcPct val="80000"/>
              </a:lnSpc>
              <a:spcBef>
                <a:spcPts val="3200"/>
              </a:spcBef>
              <a:buClrTx/>
              <a:buSzTx/>
              <a:buFontTx/>
              <a:buNone/>
              <a:defRPr sz="7700" cap="all">
                <a:solidFill>
                  <a:srgbClr val="A6AAA9"/>
                </a:solidFill>
                <a:latin typeface="DIN Alternate"/>
                <a:ea typeface="DIN Alternate"/>
                <a:cs typeface="DIN Alternate"/>
                <a:sym typeface="DIN Alternate"/>
              </a:defRPr>
            </a:lvl4pPr>
            <a:lvl5pPr marL="0" indent="914400">
              <a:lnSpc>
                <a:spcPct val="80000"/>
              </a:lnSpc>
              <a:spcBef>
                <a:spcPts val="3200"/>
              </a:spcBef>
              <a:buClrTx/>
              <a:buSzTx/>
              <a:buFontTx/>
              <a:buNone/>
              <a:defRPr sz="7700" cap="all">
                <a:solidFill>
                  <a:srgbClr val="A6AAA9"/>
                </a:solidFill>
                <a:latin typeface="DIN Alternate"/>
                <a:ea typeface="DIN Alternate"/>
                <a:cs typeface="DIN Alternate"/>
                <a:sym typeface="DIN Alternate"/>
              </a:defRPr>
            </a:lvl5pPr>
          </a:lstStyle>
          <a:p>
            <a:r>
              <a:t>Body Level One</a:t>
            </a:r>
          </a:p>
          <a:p>
            <a:pPr lvl="1"/>
            <a:r>
              <a:t>Body Level Two</a:t>
            </a:r>
          </a:p>
          <a:p>
            <a:pPr lvl="2"/>
            <a:r>
              <a:t>Body Level Three</a:t>
            </a:r>
          </a:p>
          <a:p>
            <a:pPr lvl="3"/>
            <a:r>
              <a:t>Body Level Four</a:t>
            </a:r>
          </a:p>
          <a:p>
            <a:pPr lvl="4"/>
            <a:r>
              <a:t>Body Level Five</a:t>
            </a:r>
          </a:p>
        </p:txBody>
      </p:sp>
      <p:sp>
        <p:nvSpPr>
          <p:cNvPr id="15" name="Slide Number"/>
          <p:cNvSpPr txBox="1">
            <a:spLocks noGrp="1"/>
          </p:cNvSpPr>
          <p:nvPr>
            <p:ph type="sldNum" sz="quarter" idx="2"/>
          </p:nvPr>
        </p:nvSpPr>
        <p:spPr>
          <a:xfrm>
            <a:off x="23063199" y="609600"/>
            <a:ext cx="553196" cy="635000"/>
          </a:xfrm>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tx">
  <p:cSld name="Photo - 3 Up">
    <p:bg>
      <p:bgPr>
        <a:solidFill>
          <a:srgbClr val="222222"/>
        </a:solidFill>
        <a:effectLst/>
      </p:bgPr>
    </p:bg>
    <p:spTree>
      <p:nvGrpSpPr>
        <p:cNvPr id="1" name=""/>
        <p:cNvGrpSpPr/>
        <p:nvPr/>
      </p:nvGrpSpPr>
      <p:grpSpPr>
        <a:xfrm>
          <a:off x="0" y="0"/>
          <a:ext cx="0" cy="0"/>
          <a:chOff x="0" y="0"/>
          <a:chExt cx="0" cy="0"/>
        </a:xfrm>
      </p:grpSpPr>
      <p:sp>
        <p:nvSpPr>
          <p:cNvPr id="111" name="Image"/>
          <p:cNvSpPr>
            <a:spLocks noGrp="1"/>
          </p:cNvSpPr>
          <p:nvPr>
            <p:ph type="pic" sz="half" idx="13"/>
          </p:nvPr>
        </p:nvSpPr>
        <p:spPr>
          <a:xfrm>
            <a:off x="12192000" y="0"/>
            <a:ext cx="12192000" cy="6832600"/>
          </a:xfrm>
          <a:prstGeom prst="rect">
            <a:avLst/>
          </a:prstGeom>
        </p:spPr>
        <p:txBody>
          <a:bodyPr lIns="91439" tIns="45719" rIns="91439" bIns="45719">
            <a:noAutofit/>
          </a:bodyPr>
          <a:lstStyle/>
          <a:p>
            <a:endParaRPr/>
          </a:p>
        </p:txBody>
      </p:sp>
      <p:sp>
        <p:nvSpPr>
          <p:cNvPr id="112" name="Image"/>
          <p:cNvSpPr>
            <a:spLocks noGrp="1"/>
          </p:cNvSpPr>
          <p:nvPr>
            <p:ph type="pic" sz="half" idx="14"/>
          </p:nvPr>
        </p:nvSpPr>
        <p:spPr>
          <a:xfrm>
            <a:off x="12192000" y="6896100"/>
            <a:ext cx="12192000" cy="6819900"/>
          </a:xfrm>
          <a:prstGeom prst="rect">
            <a:avLst/>
          </a:prstGeom>
        </p:spPr>
        <p:txBody>
          <a:bodyPr lIns="91439" tIns="45719" rIns="91439" bIns="45719">
            <a:noAutofit/>
          </a:bodyPr>
          <a:lstStyle/>
          <a:p>
            <a:endParaRPr/>
          </a:p>
        </p:txBody>
      </p:sp>
      <p:sp>
        <p:nvSpPr>
          <p:cNvPr id="113" name="Image"/>
          <p:cNvSpPr>
            <a:spLocks noGrp="1"/>
          </p:cNvSpPr>
          <p:nvPr>
            <p:ph type="pic" idx="15"/>
          </p:nvPr>
        </p:nvSpPr>
        <p:spPr>
          <a:xfrm>
            <a:off x="0" y="0"/>
            <a:ext cx="12128500" cy="13716000"/>
          </a:xfrm>
          <a:prstGeom prst="rect">
            <a:avLst/>
          </a:prstGeom>
        </p:spPr>
        <p:txBody>
          <a:bodyPr lIns="91439" tIns="45719" rIns="91439" bIns="45719">
            <a:noAutofit/>
          </a:bodyPr>
          <a:lstStyle/>
          <a:p>
            <a:endParaRPr/>
          </a:p>
        </p:txBody>
      </p:sp>
      <p:sp>
        <p:nvSpPr>
          <p:cNvPr id="114"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1.xml><?xml version="1.0" encoding="utf-8"?>
<p:sldLayout xmlns:a="http://schemas.openxmlformats.org/drawingml/2006/main" xmlns:r="http://schemas.openxmlformats.org/officeDocument/2006/relationships" xmlns:p="http://schemas.openxmlformats.org/presentationml/2006/main" type="tx">
  <p:cSld name="Quote">
    <p:bg>
      <p:bgPr>
        <a:solidFill>
          <a:srgbClr val="222222"/>
        </a:solidFill>
        <a:effectLst/>
      </p:bgPr>
    </p:bg>
    <p:spTree>
      <p:nvGrpSpPr>
        <p:cNvPr id="1" name=""/>
        <p:cNvGrpSpPr/>
        <p:nvPr/>
      </p:nvGrpSpPr>
      <p:grpSpPr>
        <a:xfrm>
          <a:off x="0" y="0"/>
          <a:ext cx="0" cy="0"/>
          <a:chOff x="0" y="0"/>
          <a:chExt cx="0" cy="0"/>
        </a:xfrm>
      </p:grpSpPr>
      <p:sp>
        <p:nvSpPr>
          <p:cNvPr id="121" name="Callout"/>
          <p:cNvSpPr/>
          <p:nvPr/>
        </p:nvSpPr>
        <p:spPr>
          <a:xfrm>
            <a:off x="876300" y="3314700"/>
            <a:ext cx="22631400" cy="7317185"/>
          </a:xfrm>
          <a:custGeom>
            <a:avLst/>
            <a:gdLst/>
            <a:ahLst/>
            <a:cxnLst>
              <a:cxn ang="0">
                <a:pos x="wd2" y="hd2"/>
              </a:cxn>
              <a:cxn ang="5400000">
                <a:pos x="wd2" y="hd2"/>
              </a:cxn>
              <a:cxn ang="10800000">
                <a:pos x="wd2" y="hd2"/>
              </a:cxn>
              <a:cxn ang="16200000">
                <a:pos x="wd2" y="hd2"/>
              </a:cxn>
            </a:cxnLst>
            <a:rect l="0" t="0" r="r" b="b"/>
            <a:pathLst>
              <a:path w="21600" h="21600" extrusionOk="0">
                <a:moveTo>
                  <a:pt x="119" y="0"/>
                </a:moveTo>
                <a:cubicBezTo>
                  <a:pt x="54" y="0"/>
                  <a:pt x="0" y="165"/>
                  <a:pt x="0" y="369"/>
                </a:cubicBezTo>
                <a:lnTo>
                  <a:pt x="0" y="19013"/>
                </a:lnTo>
                <a:cubicBezTo>
                  <a:pt x="0" y="19217"/>
                  <a:pt x="54" y="19382"/>
                  <a:pt x="119" y="19382"/>
                </a:cubicBezTo>
                <a:lnTo>
                  <a:pt x="18186" y="19382"/>
                </a:lnTo>
                <a:lnTo>
                  <a:pt x="18717" y="21600"/>
                </a:lnTo>
                <a:lnTo>
                  <a:pt x="19247" y="19382"/>
                </a:lnTo>
                <a:lnTo>
                  <a:pt x="21481" y="19382"/>
                </a:lnTo>
                <a:cubicBezTo>
                  <a:pt x="21546" y="19382"/>
                  <a:pt x="21600" y="19217"/>
                  <a:pt x="21600" y="19013"/>
                </a:cubicBezTo>
                <a:lnTo>
                  <a:pt x="21600" y="369"/>
                </a:lnTo>
                <a:cubicBezTo>
                  <a:pt x="21600" y="165"/>
                  <a:pt x="21546" y="0"/>
                  <a:pt x="21481" y="0"/>
                </a:cubicBezTo>
                <a:lnTo>
                  <a:pt x="119" y="0"/>
                </a:lnTo>
                <a:close/>
              </a:path>
            </a:pathLst>
          </a:custGeom>
          <a:solidFill>
            <a:schemeClr val="accent1"/>
          </a:solidFill>
          <a:ln w="12700">
            <a:miter lim="400000"/>
          </a:ln>
        </p:spPr>
        <p:txBody>
          <a:bodyPr lIns="50800" tIns="50800" rIns="50800" bIns="50800" anchor="ctr"/>
          <a:lstStyle/>
          <a:p>
            <a:pPr algn="ctr">
              <a:lnSpc>
                <a:spcPct val="80000"/>
              </a:lnSpc>
              <a:spcBef>
                <a:spcPts val="0"/>
              </a:spcBef>
              <a:defRPr sz="4000" cap="all">
                <a:solidFill>
                  <a:srgbClr val="FFFFFF"/>
                </a:solidFill>
                <a:latin typeface="+mn-lt"/>
                <a:ea typeface="+mn-ea"/>
                <a:cs typeface="+mn-cs"/>
                <a:sym typeface="DIN Condensed"/>
              </a:defRPr>
            </a:pPr>
            <a:endParaRPr/>
          </a:p>
        </p:txBody>
      </p:sp>
      <p:sp>
        <p:nvSpPr>
          <p:cNvPr id="122" name="Type a quote here."/>
          <p:cNvSpPr txBox="1">
            <a:spLocks noGrp="1"/>
          </p:cNvSpPr>
          <p:nvPr>
            <p:ph type="body" sz="quarter" idx="13"/>
          </p:nvPr>
        </p:nvSpPr>
        <p:spPr>
          <a:xfrm>
            <a:off x="1676400" y="4089400"/>
            <a:ext cx="21056600" cy="1805946"/>
          </a:xfrm>
          <a:prstGeom prst="rect">
            <a:avLst/>
          </a:prstGeom>
        </p:spPr>
        <p:txBody>
          <a:bodyPr>
            <a:spAutoFit/>
          </a:bodyPr>
          <a:lstStyle>
            <a:lvl1pPr marL="0" indent="0">
              <a:lnSpc>
                <a:spcPct val="80000"/>
              </a:lnSpc>
              <a:spcBef>
                <a:spcPts val="0"/>
              </a:spcBef>
              <a:buClrTx/>
              <a:buSzTx/>
              <a:buFontTx/>
              <a:buNone/>
              <a:defRPr sz="13400" cap="all">
                <a:solidFill>
                  <a:srgbClr val="FFFFFF"/>
                </a:solidFill>
                <a:latin typeface="+mn-lt"/>
                <a:ea typeface="+mn-ea"/>
                <a:cs typeface="+mn-cs"/>
                <a:sym typeface="DIN Condensed"/>
              </a:defRPr>
            </a:lvl1pPr>
          </a:lstStyle>
          <a:p>
            <a:r>
              <a:t>Type a quote here.</a:t>
            </a:r>
          </a:p>
        </p:txBody>
      </p:sp>
      <p:sp>
        <p:nvSpPr>
          <p:cNvPr id="123" name="Johnny Appleseed"/>
          <p:cNvSpPr txBox="1">
            <a:spLocks noGrp="1"/>
          </p:cNvSpPr>
          <p:nvPr>
            <p:ph type="body" sz="quarter" idx="14"/>
          </p:nvPr>
        </p:nvSpPr>
        <p:spPr>
          <a:xfrm>
            <a:off x="762000" y="10953750"/>
            <a:ext cx="22860000" cy="1206500"/>
          </a:xfrm>
          <a:prstGeom prst="rect">
            <a:avLst/>
          </a:prstGeom>
        </p:spPr>
        <p:txBody>
          <a:bodyPr anchor="ctr">
            <a:spAutoFit/>
          </a:bodyPr>
          <a:lstStyle>
            <a:lvl1pPr marL="0" indent="0" algn="r">
              <a:lnSpc>
                <a:spcPct val="80000"/>
              </a:lnSpc>
              <a:spcBef>
                <a:spcPts val="0"/>
              </a:spcBef>
              <a:buClrTx/>
              <a:buSzTx/>
              <a:buFontTx/>
              <a:buNone/>
              <a:defRPr sz="8700">
                <a:latin typeface="+mn-lt"/>
                <a:ea typeface="+mn-ea"/>
                <a:cs typeface="+mn-cs"/>
                <a:sym typeface="DIN Condensed"/>
              </a:defRPr>
            </a:lvl1pPr>
          </a:lstStyle>
          <a:p>
            <a:r>
              <a:t>Johnny Appleseed</a:t>
            </a:r>
          </a:p>
        </p:txBody>
      </p:sp>
      <p:sp>
        <p:nvSpPr>
          <p:cNvPr id="124" name="Text"/>
          <p:cNvSpPr txBox="1">
            <a:spLocks noGrp="1"/>
          </p:cNvSpPr>
          <p:nvPr>
            <p:ph type="body" sz="quarter" idx="15"/>
          </p:nvPr>
        </p:nvSpPr>
        <p:spPr>
          <a:xfrm>
            <a:off x="762000" y="635000"/>
            <a:ext cx="20955000" cy="635000"/>
          </a:xfrm>
          <a:prstGeom prst="rect">
            <a:avLst/>
          </a:prstGeom>
        </p:spPr>
        <p:txBody>
          <a:bodyPr anchor="b">
            <a:spAutoFit/>
          </a:bodyPr>
          <a:lstStyle>
            <a:lvl1pPr marL="0" indent="0" defTabSz="647700">
              <a:lnSpc>
                <a:spcPct val="80000"/>
              </a:lnSpc>
              <a:spcBef>
                <a:spcPts val="0"/>
              </a:spcBef>
              <a:buClrTx/>
              <a:buSzTx/>
              <a:buFontTx/>
              <a:buNone/>
              <a:defRPr sz="3600" cap="all" spc="180">
                <a:latin typeface="DIN Alternate"/>
                <a:ea typeface="DIN Alternate"/>
                <a:cs typeface="DIN Alternate"/>
                <a:sym typeface="DIN Alternate"/>
              </a:defRPr>
            </a:lvl1pPr>
          </a:lstStyle>
          <a:p>
            <a:r>
              <a:t>Text</a:t>
            </a:r>
          </a:p>
        </p:txBody>
      </p:sp>
      <p:sp>
        <p:nvSpPr>
          <p:cNvPr id="125"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x">
  <p:cSld name="Quote Alt">
    <p:bg>
      <p:bgPr>
        <a:solidFill>
          <a:schemeClr val="accent1"/>
        </a:solidFill>
        <a:effectLst/>
      </p:bgPr>
    </p:bg>
    <p:spTree>
      <p:nvGrpSpPr>
        <p:cNvPr id="1" name=""/>
        <p:cNvGrpSpPr/>
        <p:nvPr/>
      </p:nvGrpSpPr>
      <p:grpSpPr>
        <a:xfrm>
          <a:off x="0" y="0"/>
          <a:ext cx="0" cy="0"/>
          <a:chOff x="0" y="0"/>
          <a:chExt cx="0" cy="0"/>
        </a:xfrm>
      </p:grpSpPr>
      <p:sp>
        <p:nvSpPr>
          <p:cNvPr id="132" name="Type a quote here."/>
          <p:cNvSpPr txBox="1">
            <a:spLocks noGrp="1"/>
          </p:cNvSpPr>
          <p:nvPr>
            <p:ph type="body" sz="quarter" idx="13"/>
          </p:nvPr>
        </p:nvSpPr>
        <p:spPr>
          <a:xfrm>
            <a:off x="11049000" y="3721100"/>
            <a:ext cx="12573000" cy="1805946"/>
          </a:xfrm>
          <a:prstGeom prst="rect">
            <a:avLst/>
          </a:prstGeom>
        </p:spPr>
        <p:txBody>
          <a:bodyPr>
            <a:spAutoFit/>
          </a:bodyPr>
          <a:lstStyle>
            <a:lvl1pPr marL="0" indent="0">
              <a:lnSpc>
                <a:spcPct val="80000"/>
              </a:lnSpc>
              <a:spcBef>
                <a:spcPts val="0"/>
              </a:spcBef>
              <a:buClrTx/>
              <a:buSzTx/>
              <a:buFontTx/>
              <a:buNone/>
              <a:defRPr sz="13400" cap="all">
                <a:solidFill>
                  <a:srgbClr val="FFFFFF"/>
                </a:solidFill>
                <a:latin typeface="+mn-lt"/>
                <a:ea typeface="+mn-ea"/>
                <a:cs typeface="+mn-cs"/>
                <a:sym typeface="DIN Condensed"/>
              </a:defRPr>
            </a:lvl1pPr>
          </a:lstStyle>
          <a:p>
            <a:r>
              <a:t>Type a quote here.</a:t>
            </a:r>
          </a:p>
        </p:txBody>
      </p:sp>
      <p:sp>
        <p:nvSpPr>
          <p:cNvPr id="133" name="Image"/>
          <p:cNvSpPr>
            <a:spLocks noGrp="1"/>
          </p:cNvSpPr>
          <p:nvPr>
            <p:ph type="pic" idx="14"/>
          </p:nvPr>
        </p:nvSpPr>
        <p:spPr>
          <a:xfrm>
            <a:off x="0" y="0"/>
            <a:ext cx="10287000" cy="13716000"/>
          </a:xfrm>
          <a:prstGeom prst="rect">
            <a:avLst/>
          </a:prstGeom>
        </p:spPr>
        <p:txBody>
          <a:bodyPr lIns="91439" tIns="45719" rIns="91439" bIns="45719">
            <a:noAutofit/>
          </a:bodyPr>
          <a:lstStyle/>
          <a:p>
            <a:endParaRPr/>
          </a:p>
        </p:txBody>
      </p:sp>
      <p:sp>
        <p:nvSpPr>
          <p:cNvPr id="134" name="Johnny Appleseed"/>
          <p:cNvSpPr txBox="1">
            <a:spLocks noGrp="1"/>
          </p:cNvSpPr>
          <p:nvPr>
            <p:ph type="body" sz="quarter" idx="15"/>
          </p:nvPr>
        </p:nvSpPr>
        <p:spPr>
          <a:xfrm>
            <a:off x="11049000" y="10953750"/>
            <a:ext cx="12573000" cy="1206500"/>
          </a:xfrm>
          <a:prstGeom prst="rect">
            <a:avLst/>
          </a:prstGeom>
        </p:spPr>
        <p:txBody>
          <a:bodyPr anchor="ctr">
            <a:spAutoFit/>
          </a:bodyPr>
          <a:lstStyle>
            <a:lvl1pPr marL="0" indent="0" defTabSz="647700">
              <a:spcBef>
                <a:spcPts val="0"/>
              </a:spcBef>
              <a:buClrTx/>
              <a:buSzTx/>
              <a:buFontTx/>
              <a:buNone/>
              <a:defRPr sz="8700">
                <a:solidFill>
                  <a:srgbClr val="232323"/>
                </a:solidFill>
                <a:latin typeface="+mn-lt"/>
                <a:ea typeface="+mn-ea"/>
                <a:cs typeface="+mn-cs"/>
                <a:sym typeface="DIN Condensed"/>
              </a:defRPr>
            </a:lvl1pPr>
          </a:lstStyle>
          <a:p>
            <a:r>
              <a:t>Johnny Appleseed</a:t>
            </a:r>
          </a:p>
        </p:txBody>
      </p:sp>
      <p:sp>
        <p:nvSpPr>
          <p:cNvPr id="135"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tx">
  <p:cSld name="Photo">
    <p:bg>
      <p:bgPr>
        <a:solidFill>
          <a:srgbClr val="222222"/>
        </a:solidFill>
        <a:effectLst/>
      </p:bgPr>
    </p:bg>
    <p:spTree>
      <p:nvGrpSpPr>
        <p:cNvPr id="1" name=""/>
        <p:cNvGrpSpPr/>
        <p:nvPr/>
      </p:nvGrpSpPr>
      <p:grpSpPr>
        <a:xfrm>
          <a:off x="0" y="0"/>
          <a:ext cx="0" cy="0"/>
          <a:chOff x="0" y="0"/>
          <a:chExt cx="0" cy="0"/>
        </a:xfrm>
      </p:grpSpPr>
      <p:sp>
        <p:nvSpPr>
          <p:cNvPr id="142" name="Image"/>
          <p:cNvSpPr>
            <a:spLocks noGrp="1"/>
          </p:cNvSpPr>
          <p:nvPr>
            <p:ph type="pic" idx="13"/>
          </p:nvPr>
        </p:nvSpPr>
        <p:spPr>
          <a:xfrm>
            <a:off x="0" y="0"/>
            <a:ext cx="24384000" cy="13716000"/>
          </a:xfrm>
          <a:prstGeom prst="rect">
            <a:avLst/>
          </a:prstGeom>
        </p:spPr>
        <p:txBody>
          <a:bodyPr lIns="91439" tIns="45719" rIns="91439" bIns="45719">
            <a:noAutofit/>
          </a:bodyPr>
          <a:lstStyle/>
          <a:p>
            <a:endParaRPr/>
          </a:p>
        </p:txBody>
      </p:sp>
      <p:sp>
        <p:nvSpPr>
          <p:cNvPr id="143"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tx">
  <p:cSld name="Blank">
    <p:bg>
      <p:bgPr>
        <a:solidFill>
          <a:srgbClr val="222222"/>
        </a:solidFill>
        <a:effectLst/>
      </p:bgPr>
    </p:bg>
    <p:spTree>
      <p:nvGrpSpPr>
        <p:cNvPr id="1" name=""/>
        <p:cNvGrpSpPr/>
        <p:nvPr/>
      </p:nvGrpSpPr>
      <p:grpSpPr>
        <a:xfrm>
          <a:off x="0" y="0"/>
          <a:ext cx="0" cy="0"/>
          <a:chOff x="0" y="0"/>
          <a:chExt cx="0" cy="0"/>
        </a:xfrm>
      </p:grpSpPr>
      <p:sp>
        <p:nvSpPr>
          <p:cNvPr id="150"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tx">
  <p:cSld name="Blank Alt">
    <p:spTree>
      <p:nvGrpSpPr>
        <p:cNvPr id="1" name=""/>
        <p:cNvGrpSpPr/>
        <p:nvPr/>
      </p:nvGrpSpPr>
      <p:grpSpPr>
        <a:xfrm>
          <a:off x="0" y="0"/>
          <a:ext cx="0" cy="0"/>
          <a:chOff x="0" y="0"/>
          <a:chExt cx="0" cy="0"/>
        </a:xfrm>
      </p:grpSpPr>
      <p:sp>
        <p:nvSpPr>
          <p:cNvPr id="157"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tx">
  <p:cSld name="Title - Center">
    <p:bg>
      <p:bgPr>
        <a:solidFill>
          <a:srgbClr val="222222"/>
        </a:solidFill>
        <a:effectLst/>
      </p:bgPr>
    </p:bg>
    <p:spTree>
      <p:nvGrpSpPr>
        <p:cNvPr id="1" name=""/>
        <p:cNvGrpSpPr/>
        <p:nvPr/>
      </p:nvGrpSpPr>
      <p:grpSpPr>
        <a:xfrm>
          <a:off x="0" y="0"/>
          <a:ext cx="0" cy="0"/>
          <a:chOff x="0" y="0"/>
          <a:chExt cx="0" cy="0"/>
        </a:xfrm>
      </p:grpSpPr>
      <p:sp>
        <p:nvSpPr>
          <p:cNvPr id="164" name="Title Text"/>
          <p:cNvSpPr txBox="1">
            <a:spLocks noGrp="1"/>
          </p:cNvSpPr>
          <p:nvPr>
            <p:ph type="title"/>
          </p:nvPr>
        </p:nvSpPr>
        <p:spPr>
          <a:xfrm>
            <a:off x="762000" y="5676900"/>
            <a:ext cx="22860000" cy="6350000"/>
          </a:xfrm>
          <a:prstGeom prst="rect">
            <a:avLst/>
          </a:prstGeom>
        </p:spPr>
        <p:txBody>
          <a:bodyPr/>
          <a:lstStyle>
            <a:lvl1pPr algn="r" rtl="1">
              <a:spcBef>
                <a:spcPts val="0"/>
              </a:spcBef>
              <a:defRPr sz="30300"/>
            </a:lvl1pPr>
          </a:lstStyle>
          <a:p>
            <a:r>
              <a:t>Title Text</a:t>
            </a:r>
          </a:p>
        </p:txBody>
      </p:sp>
      <p:sp>
        <p:nvSpPr>
          <p:cNvPr id="165" name="Slide Number"/>
          <p:cNvSpPr txBox="1">
            <a:spLocks noGrp="1"/>
          </p:cNvSpPr>
          <p:nvPr>
            <p:ph type="sldNum" sz="quarter" idx="2"/>
          </p:nvPr>
        </p:nvSpPr>
        <p:spPr>
          <a:xfrm>
            <a:off x="23616394" y="609600"/>
            <a:ext cx="553195" cy="635000"/>
          </a:xfrm>
          <a:prstGeom prst="rect">
            <a:avLst/>
          </a:prstGeom>
        </p:spPr>
        <p:txBody>
          <a:bodyPr/>
          <a:lstStyle>
            <a:lvl1pPr algn="l"/>
          </a:lstStyle>
          <a:p>
            <a:fld id="{86CB4B4D-7CA3-9044-876B-883B54F8677D}" type="slidenum">
              <a:t>‹#›</a:t>
            </a:fld>
            <a:endParaRPr/>
          </a:p>
        </p:txBody>
      </p:sp>
    </p:spTree>
  </p:cSld>
  <p:clrMapOvr>
    <a:masterClrMapping/>
  </p:clrMapOvr>
  <p:transition spd="med"/>
</p:sldLayout>
</file>

<file path=ppt/slideLayouts/slideLayout17.xml><?xml version="1.0" encoding="utf-8"?>
<p:sldLayout xmlns:a="http://schemas.openxmlformats.org/drawingml/2006/main" xmlns:r="http://schemas.openxmlformats.org/officeDocument/2006/relationships" xmlns:p="http://schemas.openxmlformats.org/presentationml/2006/main" type="title" preserve="1">
  <p:cSld name="שקופית כותרת">
    <p:spTree>
      <p:nvGrpSpPr>
        <p:cNvPr id="1" name=""/>
        <p:cNvGrpSpPr/>
        <p:nvPr/>
      </p:nvGrpSpPr>
      <p:grpSpPr>
        <a:xfrm>
          <a:off x="0" y="0"/>
          <a:ext cx="0" cy="0"/>
          <a:chOff x="0" y="0"/>
          <a:chExt cx="0" cy="0"/>
        </a:xfrm>
      </p:grpSpPr>
      <p:sp>
        <p:nvSpPr>
          <p:cNvPr id="2" name="כותרת 1"/>
          <p:cNvSpPr>
            <a:spLocks noGrp="1"/>
          </p:cNvSpPr>
          <p:nvPr>
            <p:ph type="ctrTitle"/>
          </p:nvPr>
        </p:nvSpPr>
        <p:spPr>
          <a:xfrm>
            <a:off x="3048000" y="2244726"/>
            <a:ext cx="18288000" cy="4775200"/>
          </a:xfrm>
        </p:spPr>
        <p:txBody>
          <a:bodyPr anchor="b"/>
          <a:lstStyle>
            <a:lvl1pPr algn="ctr">
              <a:defRPr sz="12000"/>
            </a:lvl1pPr>
          </a:lstStyle>
          <a:p>
            <a:r>
              <a:rPr lang="he-IL"/>
              <a:t>לחץ כדי לערוך סגנון כותרת של תבנית בסיס</a:t>
            </a:r>
          </a:p>
        </p:txBody>
      </p:sp>
      <p:sp>
        <p:nvSpPr>
          <p:cNvPr id="3" name="כותרת משנה 2"/>
          <p:cNvSpPr>
            <a:spLocks noGrp="1"/>
          </p:cNvSpPr>
          <p:nvPr>
            <p:ph type="subTitle" idx="1"/>
          </p:nvPr>
        </p:nvSpPr>
        <p:spPr>
          <a:xfrm>
            <a:off x="3048000" y="7204076"/>
            <a:ext cx="18288000" cy="3311524"/>
          </a:xfrm>
        </p:spPr>
        <p:txBody>
          <a:bodyPr/>
          <a:lstStyle>
            <a:lvl1pPr marL="0" indent="0" algn="ctr">
              <a:buNone/>
              <a:defRPr sz="4800"/>
            </a:lvl1pPr>
            <a:lvl2pPr marL="914400" indent="0" algn="ctr">
              <a:buNone/>
              <a:defRPr sz="4000"/>
            </a:lvl2pPr>
            <a:lvl3pPr marL="1828800" indent="0" algn="ctr">
              <a:buNone/>
              <a:defRPr sz="3600"/>
            </a:lvl3pPr>
            <a:lvl4pPr marL="2743200" indent="0" algn="ctr">
              <a:buNone/>
              <a:defRPr sz="3200"/>
            </a:lvl4pPr>
            <a:lvl5pPr marL="3657600" indent="0" algn="ctr">
              <a:buNone/>
              <a:defRPr sz="3200"/>
            </a:lvl5pPr>
            <a:lvl6pPr marL="4572000" indent="0" algn="ctr">
              <a:buNone/>
              <a:defRPr sz="3200"/>
            </a:lvl6pPr>
            <a:lvl7pPr marL="5486400" indent="0" algn="ctr">
              <a:buNone/>
              <a:defRPr sz="3200"/>
            </a:lvl7pPr>
            <a:lvl8pPr marL="6400800" indent="0" algn="ctr">
              <a:buNone/>
              <a:defRPr sz="3200"/>
            </a:lvl8pPr>
            <a:lvl9pPr marL="7315200" indent="0" algn="ctr">
              <a:buNone/>
              <a:defRPr sz="3200"/>
            </a:lvl9pPr>
          </a:lstStyle>
          <a:p>
            <a:r>
              <a:rPr lang="he-IL"/>
              <a:t>לחץ כדי לערוך סגנון כותרת משנה של תבנית בסיס</a:t>
            </a:r>
          </a:p>
        </p:txBody>
      </p:sp>
      <p:sp>
        <p:nvSpPr>
          <p:cNvPr id="4" name="מציין מיקום של תאריך 3"/>
          <p:cNvSpPr>
            <a:spLocks noGrp="1"/>
          </p:cNvSpPr>
          <p:nvPr>
            <p:ph type="dt" sz="half" idx="10"/>
          </p:nvPr>
        </p:nvSpPr>
        <p:spPr/>
        <p:txBody>
          <a:bodyPr/>
          <a:lstStyle/>
          <a:p>
            <a:fld id="{D62635B4-BCFB-408C-958B-7CAFF9BA90F3}" type="datetimeFigureOut">
              <a:rPr lang="he-IL" smtClean="0">
                <a:solidFill>
                  <a:prstClr val="black">
                    <a:tint val="75000"/>
                  </a:prstClr>
                </a:solidFill>
              </a:rPr>
              <a:pPr/>
              <a:t>כ"ד/טבת/תש"פ</a:t>
            </a:fld>
            <a:endParaRPr lang="he-IL">
              <a:solidFill>
                <a:prstClr val="black">
                  <a:tint val="75000"/>
                </a:prstClr>
              </a:solidFill>
            </a:endParaRPr>
          </a:p>
        </p:txBody>
      </p:sp>
      <p:sp>
        <p:nvSpPr>
          <p:cNvPr id="5" name="מציין מיקום של כותרת תחתונה 4"/>
          <p:cNvSpPr>
            <a:spLocks noGrp="1"/>
          </p:cNvSpPr>
          <p:nvPr>
            <p:ph type="ftr" sz="quarter" idx="11"/>
          </p:nvPr>
        </p:nvSpPr>
        <p:spPr/>
        <p:txBody>
          <a:bodyPr/>
          <a:lstStyle/>
          <a:p>
            <a:endParaRPr lang="he-IL">
              <a:solidFill>
                <a:prstClr val="black">
                  <a:tint val="75000"/>
                </a:prstClr>
              </a:solidFill>
            </a:endParaRPr>
          </a:p>
        </p:txBody>
      </p:sp>
      <p:sp>
        <p:nvSpPr>
          <p:cNvPr id="6" name="מציין מיקום של מספר שקופית 5"/>
          <p:cNvSpPr>
            <a:spLocks noGrp="1"/>
          </p:cNvSpPr>
          <p:nvPr>
            <p:ph type="sldNum" sz="quarter" idx="12"/>
          </p:nvPr>
        </p:nvSpPr>
        <p:spPr/>
        <p:txBody>
          <a:bodyPr/>
          <a:lstStyle/>
          <a:p>
            <a:fld id="{6264BA65-9888-48CA-9E3F-FC0EA7BC24D9}" type="slidenum">
              <a:rPr lang="he-IL" smtClean="0">
                <a:solidFill>
                  <a:prstClr val="black">
                    <a:tint val="75000"/>
                  </a:prstClr>
                </a:solidFill>
              </a:rPr>
              <a:pPr/>
              <a:t>‹#›</a:t>
            </a:fld>
            <a:endParaRPr lang="he-IL">
              <a:solidFill>
                <a:prstClr val="black">
                  <a:tint val="75000"/>
                </a:prstClr>
              </a:solidFill>
            </a:endParaRPr>
          </a:p>
        </p:txBody>
      </p:sp>
    </p:spTree>
    <p:extLst>
      <p:ext uri="{BB962C8B-B14F-4D97-AF65-F5344CB8AC3E}">
        <p14:creationId xmlns:p14="http://schemas.microsoft.com/office/powerpoint/2010/main" val="146141905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 preserve="1">
  <p:cSld name="כותרת ותוכן">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lang="he-IL"/>
              <a:t>לחץ כדי לערוך סגנון כותרת של תבנית בסיס</a:t>
            </a:r>
          </a:p>
        </p:txBody>
      </p:sp>
      <p:sp>
        <p:nvSpPr>
          <p:cNvPr id="3" name="מציין מיקום תוכן 2"/>
          <p:cNvSpPr>
            <a:spLocks noGrp="1"/>
          </p:cNvSpPr>
          <p:nvPr>
            <p:ph idx="1"/>
          </p:nvPr>
        </p:nvSpPr>
        <p:spPr/>
        <p:txBody>
          <a:body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4" name="מציין מיקום של תאריך 3"/>
          <p:cNvSpPr>
            <a:spLocks noGrp="1"/>
          </p:cNvSpPr>
          <p:nvPr>
            <p:ph type="dt" sz="half" idx="10"/>
          </p:nvPr>
        </p:nvSpPr>
        <p:spPr/>
        <p:txBody>
          <a:bodyPr/>
          <a:lstStyle/>
          <a:p>
            <a:fld id="{D62635B4-BCFB-408C-958B-7CAFF9BA90F3}" type="datetimeFigureOut">
              <a:rPr lang="he-IL" smtClean="0">
                <a:solidFill>
                  <a:prstClr val="black">
                    <a:tint val="75000"/>
                  </a:prstClr>
                </a:solidFill>
              </a:rPr>
              <a:pPr/>
              <a:t>כ"ד/טבת/תש"פ</a:t>
            </a:fld>
            <a:endParaRPr lang="he-IL">
              <a:solidFill>
                <a:prstClr val="black">
                  <a:tint val="75000"/>
                </a:prstClr>
              </a:solidFill>
            </a:endParaRPr>
          </a:p>
        </p:txBody>
      </p:sp>
      <p:sp>
        <p:nvSpPr>
          <p:cNvPr id="5" name="מציין מיקום של כותרת תחתונה 4"/>
          <p:cNvSpPr>
            <a:spLocks noGrp="1"/>
          </p:cNvSpPr>
          <p:nvPr>
            <p:ph type="ftr" sz="quarter" idx="11"/>
          </p:nvPr>
        </p:nvSpPr>
        <p:spPr/>
        <p:txBody>
          <a:bodyPr/>
          <a:lstStyle/>
          <a:p>
            <a:endParaRPr lang="he-IL">
              <a:solidFill>
                <a:prstClr val="black">
                  <a:tint val="75000"/>
                </a:prstClr>
              </a:solidFill>
            </a:endParaRPr>
          </a:p>
        </p:txBody>
      </p:sp>
      <p:sp>
        <p:nvSpPr>
          <p:cNvPr id="6" name="מציין מיקום של מספר שקופית 5"/>
          <p:cNvSpPr>
            <a:spLocks noGrp="1"/>
          </p:cNvSpPr>
          <p:nvPr>
            <p:ph type="sldNum" sz="quarter" idx="12"/>
          </p:nvPr>
        </p:nvSpPr>
        <p:spPr/>
        <p:txBody>
          <a:bodyPr/>
          <a:lstStyle/>
          <a:p>
            <a:fld id="{6264BA65-9888-48CA-9E3F-FC0EA7BC24D9}" type="slidenum">
              <a:rPr lang="he-IL" smtClean="0">
                <a:solidFill>
                  <a:prstClr val="black">
                    <a:tint val="75000"/>
                  </a:prstClr>
                </a:solidFill>
              </a:rPr>
              <a:pPr/>
              <a:t>‹#›</a:t>
            </a:fld>
            <a:endParaRPr lang="he-IL">
              <a:solidFill>
                <a:prstClr val="black">
                  <a:tint val="75000"/>
                </a:prstClr>
              </a:solidFill>
            </a:endParaRPr>
          </a:p>
        </p:txBody>
      </p:sp>
    </p:spTree>
    <p:extLst>
      <p:ext uri="{BB962C8B-B14F-4D97-AF65-F5344CB8AC3E}">
        <p14:creationId xmlns:p14="http://schemas.microsoft.com/office/powerpoint/2010/main" val="186480527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secHead" preserve="1">
  <p:cSld name="כותרת מקטע עליונה">
    <p:spTree>
      <p:nvGrpSpPr>
        <p:cNvPr id="1" name=""/>
        <p:cNvGrpSpPr/>
        <p:nvPr/>
      </p:nvGrpSpPr>
      <p:grpSpPr>
        <a:xfrm>
          <a:off x="0" y="0"/>
          <a:ext cx="0" cy="0"/>
          <a:chOff x="0" y="0"/>
          <a:chExt cx="0" cy="0"/>
        </a:xfrm>
      </p:grpSpPr>
      <p:sp>
        <p:nvSpPr>
          <p:cNvPr id="2" name="כותרת 1"/>
          <p:cNvSpPr>
            <a:spLocks noGrp="1"/>
          </p:cNvSpPr>
          <p:nvPr>
            <p:ph type="title"/>
          </p:nvPr>
        </p:nvSpPr>
        <p:spPr>
          <a:xfrm>
            <a:off x="1663700" y="3419477"/>
            <a:ext cx="21031200" cy="5705474"/>
          </a:xfrm>
        </p:spPr>
        <p:txBody>
          <a:bodyPr anchor="b"/>
          <a:lstStyle>
            <a:lvl1pPr>
              <a:defRPr sz="12000"/>
            </a:lvl1pPr>
          </a:lstStyle>
          <a:p>
            <a:r>
              <a:rPr lang="he-IL"/>
              <a:t>לחץ כדי לערוך סגנון כותרת של תבנית בסיס</a:t>
            </a:r>
          </a:p>
        </p:txBody>
      </p:sp>
      <p:sp>
        <p:nvSpPr>
          <p:cNvPr id="3" name="מציין מיקום טקסט 2"/>
          <p:cNvSpPr>
            <a:spLocks noGrp="1"/>
          </p:cNvSpPr>
          <p:nvPr>
            <p:ph type="body" idx="1"/>
          </p:nvPr>
        </p:nvSpPr>
        <p:spPr>
          <a:xfrm>
            <a:off x="1663700" y="9178927"/>
            <a:ext cx="21031200" cy="3000374"/>
          </a:xfrm>
        </p:spPr>
        <p:txBody>
          <a:bodyPr/>
          <a:lstStyle>
            <a:lvl1pPr marL="0" indent="0">
              <a:buNone/>
              <a:defRPr sz="4800">
                <a:solidFill>
                  <a:schemeClr val="tx1">
                    <a:tint val="75000"/>
                  </a:schemeClr>
                </a:solidFill>
              </a:defRPr>
            </a:lvl1pPr>
            <a:lvl2pPr marL="914400" indent="0">
              <a:buNone/>
              <a:defRPr sz="4000">
                <a:solidFill>
                  <a:schemeClr val="tx1">
                    <a:tint val="75000"/>
                  </a:schemeClr>
                </a:solidFill>
              </a:defRPr>
            </a:lvl2pPr>
            <a:lvl3pPr marL="1828800" indent="0">
              <a:buNone/>
              <a:defRPr sz="3600">
                <a:solidFill>
                  <a:schemeClr val="tx1">
                    <a:tint val="75000"/>
                  </a:schemeClr>
                </a:solidFill>
              </a:defRPr>
            </a:lvl3pPr>
            <a:lvl4pPr marL="2743200" indent="0">
              <a:buNone/>
              <a:defRPr sz="3200">
                <a:solidFill>
                  <a:schemeClr val="tx1">
                    <a:tint val="75000"/>
                  </a:schemeClr>
                </a:solidFill>
              </a:defRPr>
            </a:lvl4pPr>
            <a:lvl5pPr marL="3657600" indent="0">
              <a:buNone/>
              <a:defRPr sz="3200">
                <a:solidFill>
                  <a:schemeClr val="tx1">
                    <a:tint val="75000"/>
                  </a:schemeClr>
                </a:solidFill>
              </a:defRPr>
            </a:lvl5pPr>
            <a:lvl6pPr marL="4572000" indent="0">
              <a:buNone/>
              <a:defRPr sz="3200">
                <a:solidFill>
                  <a:schemeClr val="tx1">
                    <a:tint val="75000"/>
                  </a:schemeClr>
                </a:solidFill>
              </a:defRPr>
            </a:lvl6pPr>
            <a:lvl7pPr marL="5486400" indent="0">
              <a:buNone/>
              <a:defRPr sz="3200">
                <a:solidFill>
                  <a:schemeClr val="tx1">
                    <a:tint val="75000"/>
                  </a:schemeClr>
                </a:solidFill>
              </a:defRPr>
            </a:lvl7pPr>
            <a:lvl8pPr marL="6400800" indent="0">
              <a:buNone/>
              <a:defRPr sz="3200">
                <a:solidFill>
                  <a:schemeClr val="tx1">
                    <a:tint val="75000"/>
                  </a:schemeClr>
                </a:solidFill>
              </a:defRPr>
            </a:lvl8pPr>
            <a:lvl9pPr marL="7315200" indent="0">
              <a:buNone/>
              <a:defRPr sz="3200">
                <a:solidFill>
                  <a:schemeClr val="tx1">
                    <a:tint val="75000"/>
                  </a:schemeClr>
                </a:solidFill>
              </a:defRPr>
            </a:lvl9pPr>
          </a:lstStyle>
          <a:p>
            <a:pPr lvl="0"/>
            <a:r>
              <a:rPr lang="he-IL"/>
              <a:t>לחץ כדי לערוך סגנונות טקסט של תבנית בסיס</a:t>
            </a:r>
          </a:p>
        </p:txBody>
      </p:sp>
      <p:sp>
        <p:nvSpPr>
          <p:cNvPr id="4" name="מציין מיקום של תאריך 3"/>
          <p:cNvSpPr>
            <a:spLocks noGrp="1"/>
          </p:cNvSpPr>
          <p:nvPr>
            <p:ph type="dt" sz="half" idx="10"/>
          </p:nvPr>
        </p:nvSpPr>
        <p:spPr/>
        <p:txBody>
          <a:bodyPr/>
          <a:lstStyle/>
          <a:p>
            <a:fld id="{D62635B4-BCFB-408C-958B-7CAFF9BA90F3}" type="datetimeFigureOut">
              <a:rPr lang="he-IL" smtClean="0">
                <a:solidFill>
                  <a:prstClr val="black">
                    <a:tint val="75000"/>
                  </a:prstClr>
                </a:solidFill>
              </a:rPr>
              <a:pPr/>
              <a:t>כ"ד/טבת/תש"פ</a:t>
            </a:fld>
            <a:endParaRPr lang="he-IL">
              <a:solidFill>
                <a:prstClr val="black">
                  <a:tint val="75000"/>
                </a:prstClr>
              </a:solidFill>
            </a:endParaRPr>
          </a:p>
        </p:txBody>
      </p:sp>
      <p:sp>
        <p:nvSpPr>
          <p:cNvPr id="5" name="מציין מיקום של כותרת תחתונה 4"/>
          <p:cNvSpPr>
            <a:spLocks noGrp="1"/>
          </p:cNvSpPr>
          <p:nvPr>
            <p:ph type="ftr" sz="quarter" idx="11"/>
          </p:nvPr>
        </p:nvSpPr>
        <p:spPr/>
        <p:txBody>
          <a:bodyPr/>
          <a:lstStyle/>
          <a:p>
            <a:endParaRPr lang="he-IL">
              <a:solidFill>
                <a:prstClr val="black">
                  <a:tint val="75000"/>
                </a:prstClr>
              </a:solidFill>
            </a:endParaRPr>
          </a:p>
        </p:txBody>
      </p:sp>
      <p:sp>
        <p:nvSpPr>
          <p:cNvPr id="6" name="מציין מיקום של מספר שקופית 5"/>
          <p:cNvSpPr>
            <a:spLocks noGrp="1"/>
          </p:cNvSpPr>
          <p:nvPr>
            <p:ph type="sldNum" sz="quarter" idx="12"/>
          </p:nvPr>
        </p:nvSpPr>
        <p:spPr/>
        <p:txBody>
          <a:bodyPr/>
          <a:lstStyle/>
          <a:p>
            <a:fld id="{6264BA65-9888-48CA-9E3F-FC0EA7BC24D9}" type="slidenum">
              <a:rPr lang="he-IL" smtClean="0">
                <a:solidFill>
                  <a:prstClr val="black">
                    <a:tint val="75000"/>
                  </a:prstClr>
                </a:solidFill>
              </a:rPr>
              <a:pPr/>
              <a:t>‹#›</a:t>
            </a:fld>
            <a:endParaRPr lang="he-IL">
              <a:solidFill>
                <a:prstClr val="black">
                  <a:tint val="75000"/>
                </a:prstClr>
              </a:solidFill>
            </a:endParaRPr>
          </a:p>
        </p:txBody>
      </p:sp>
    </p:spTree>
    <p:extLst>
      <p:ext uri="{BB962C8B-B14F-4D97-AF65-F5344CB8AC3E}">
        <p14:creationId xmlns:p14="http://schemas.microsoft.com/office/powerpoint/2010/main" val="165125148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tx">
  <p:cSld name="Photo - Horizontal">
    <p:bg>
      <p:bgPr>
        <a:solidFill>
          <a:srgbClr val="222222"/>
        </a:solidFill>
        <a:effectLst/>
      </p:bgPr>
    </p:bg>
    <p:spTree>
      <p:nvGrpSpPr>
        <p:cNvPr id="1" name=""/>
        <p:cNvGrpSpPr/>
        <p:nvPr/>
      </p:nvGrpSpPr>
      <p:grpSpPr>
        <a:xfrm>
          <a:off x="0" y="0"/>
          <a:ext cx="0" cy="0"/>
          <a:chOff x="0" y="0"/>
          <a:chExt cx="0" cy="0"/>
        </a:xfrm>
      </p:grpSpPr>
      <p:sp>
        <p:nvSpPr>
          <p:cNvPr id="22" name="Image"/>
          <p:cNvSpPr>
            <a:spLocks noGrp="1"/>
          </p:cNvSpPr>
          <p:nvPr>
            <p:ph type="pic" idx="13"/>
          </p:nvPr>
        </p:nvSpPr>
        <p:spPr>
          <a:xfrm>
            <a:off x="0" y="0"/>
            <a:ext cx="24384000" cy="13716000"/>
          </a:xfrm>
          <a:prstGeom prst="rect">
            <a:avLst/>
          </a:prstGeom>
        </p:spPr>
        <p:txBody>
          <a:bodyPr lIns="91439" tIns="45719" rIns="91439" bIns="45719">
            <a:noAutofit/>
          </a:bodyPr>
          <a:lstStyle/>
          <a:p>
            <a:endParaRPr/>
          </a:p>
        </p:txBody>
      </p:sp>
      <p:sp>
        <p:nvSpPr>
          <p:cNvPr id="23" name="Line"/>
          <p:cNvSpPr>
            <a:spLocks noGrp="1"/>
          </p:cNvSpPr>
          <p:nvPr>
            <p:ph type="body" sz="quarter" idx="14"/>
          </p:nvPr>
        </p:nvSpPr>
        <p:spPr>
          <a:xfrm flipV="1">
            <a:off x="762000" y="8635632"/>
            <a:ext cx="22859999" cy="369"/>
          </a:xfrm>
          <a:prstGeom prst="line">
            <a:avLst/>
          </a:prstGeom>
          <a:ln w="50800">
            <a:solidFill>
              <a:srgbClr val="A6AAA9"/>
            </a:solidFill>
          </a:ln>
        </p:spPr>
        <p:txBody>
          <a:bodyPr anchor="ctr">
            <a:noAutofit/>
          </a:bodyPr>
          <a:lstStyle/>
          <a:p>
            <a:pPr marL="0" indent="0" defTabSz="457200">
              <a:spcBef>
                <a:spcPts val="0"/>
              </a:spcBef>
              <a:buClrTx/>
              <a:buSzTx/>
              <a:buFontTx/>
              <a:buNone/>
              <a:defRPr sz="1200">
                <a:solidFill>
                  <a:srgbClr val="000000"/>
                </a:solidFill>
                <a:latin typeface="Helvetica"/>
                <a:ea typeface="Helvetica"/>
                <a:cs typeface="Helvetica"/>
                <a:sym typeface="Helvetica"/>
              </a:defRPr>
            </a:pPr>
            <a:endParaRPr/>
          </a:p>
        </p:txBody>
      </p:sp>
      <p:sp>
        <p:nvSpPr>
          <p:cNvPr id="24" name="Title Text"/>
          <p:cNvSpPr txBox="1">
            <a:spLocks noGrp="1"/>
          </p:cNvSpPr>
          <p:nvPr>
            <p:ph type="title"/>
          </p:nvPr>
        </p:nvSpPr>
        <p:spPr>
          <a:xfrm>
            <a:off x="762000" y="9042400"/>
            <a:ext cx="22860000" cy="3810000"/>
          </a:xfrm>
          <a:prstGeom prst="rect">
            <a:avLst/>
          </a:prstGeom>
        </p:spPr>
        <p:txBody>
          <a:bodyPr/>
          <a:lstStyle>
            <a:lvl1pPr>
              <a:spcBef>
                <a:spcPts val="0"/>
              </a:spcBef>
              <a:defRPr sz="30300"/>
            </a:lvl1pPr>
          </a:lstStyle>
          <a:p>
            <a:r>
              <a:t>Title Text</a:t>
            </a:r>
          </a:p>
        </p:txBody>
      </p:sp>
      <p:sp>
        <p:nvSpPr>
          <p:cNvPr id="25" name="Body Level One…"/>
          <p:cNvSpPr txBox="1">
            <a:spLocks noGrp="1"/>
          </p:cNvSpPr>
          <p:nvPr>
            <p:ph type="body" sz="quarter" idx="1"/>
          </p:nvPr>
        </p:nvSpPr>
        <p:spPr>
          <a:xfrm>
            <a:off x="762000" y="5994400"/>
            <a:ext cx="22860000" cy="2540000"/>
          </a:xfrm>
          <a:prstGeom prst="rect">
            <a:avLst/>
          </a:prstGeom>
        </p:spPr>
        <p:txBody>
          <a:bodyPr anchor="b"/>
          <a:lstStyle>
            <a:lvl1pPr marL="0" indent="0">
              <a:lnSpc>
                <a:spcPct val="80000"/>
              </a:lnSpc>
              <a:spcBef>
                <a:spcPts val="3200"/>
              </a:spcBef>
              <a:buClrTx/>
              <a:buSzTx/>
              <a:buFontTx/>
              <a:buNone/>
              <a:defRPr sz="7700" cap="all">
                <a:solidFill>
                  <a:srgbClr val="A6AAA9"/>
                </a:solidFill>
                <a:latin typeface="DIN Alternate"/>
                <a:ea typeface="DIN Alternate"/>
                <a:cs typeface="DIN Alternate"/>
                <a:sym typeface="DIN Alternate"/>
              </a:defRPr>
            </a:lvl1pPr>
            <a:lvl2pPr marL="0" indent="228600">
              <a:lnSpc>
                <a:spcPct val="80000"/>
              </a:lnSpc>
              <a:spcBef>
                <a:spcPts val="3200"/>
              </a:spcBef>
              <a:buClrTx/>
              <a:buSzTx/>
              <a:buFontTx/>
              <a:buNone/>
              <a:defRPr sz="7700" cap="all">
                <a:solidFill>
                  <a:srgbClr val="A6AAA9"/>
                </a:solidFill>
                <a:latin typeface="DIN Alternate"/>
                <a:ea typeface="DIN Alternate"/>
                <a:cs typeface="DIN Alternate"/>
                <a:sym typeface="DIN Alternate"/>
              </a:defRPr>
            </a:lvl2pPr>
            <a:lvl3pPr marL="0" indent="457200">
              <a:lnSpc>
                <a:spcPct val="80000"/>
              </a:lnSpc>
              <a:spcBef>
                <a:spcPts val="3200"/>
              </a:spcBef>
              <a:buClrTx/>
              <a:buSzTx/>
              <a:buFontTx/>
              <a:buNone/>
              <a:defRPr sz="7700" cap="all">
                <a:solidFill>
                  <a:srgbClr val="A6AAA9"/>
                </a:solidFill>
                <a:latin typeface="DIN Alternate"/>
                <a:ea typeface="DIN Alternate"/>
                <a:cs typeface="DIN Alternate"/>
                <a:sym typeface="DIN Alternate"/>
              </a:defRPr>
            </a:lvl3pPr>
            <a:lvl4pPr marL="0" indent="685800">
              <a:lnSpc>
                <a:spcPct val="80000"/>
              </a:lnSpc>
              <a:spcBef>
                <a:spcPts val="3200"/>
              </a:spcBef>
              <a:buClrTx/>
              <a:buSzTx/>
              <a:buFontTx/>
              <a:buNone/>
              <a:defRPr sz="7700" cap="all">
                <a:solidFill>
                  <a:srgbClr val="A6AAA9"/>
                </a:solidFill>
                <a:latin typeface="DIN Alternate"/>
                <a:ea typeface="DIN Alternate"/>
                <a:cs typeface="DIN Alternate"/>
                <a:sym typeface="DIN Alternate"/>
              </a:defRPr>
            </a:lvl4pPr>
            <a:lvl5pPr marL="0" indent="914400">
              <a:lnSpc>
                <a:spcPct val="80000"/>
              </a:lnSpc>
              <a:spcBef>
                <a:spcPts val="3200"/>
              </a:spcBef>
              <a:buClrTx/>
              <a:buSzTx/>
              <a:buFontTx/>
              <a:buNone/>
              <a:defRPr sz="7700" cap="all">
                <a:solidFill>
                  <a:srgbClr val="A6AAA9"/>
                </a:solidFill>
                <a:latin typeface="DIN Alternate"/>
                <a:ea typeface="DIN Alternate"/>
                <a:cs typeface="DIN Alternate"/>
                <a:sym typeface="DIN Alternate"/>
              </a:defRPr>
            </a:lvl5pPr>
          </a:lstStyle>
          <a:p>
            <a:r>
              <a:t>Body Level One</a:t>
            </a:r>
          </a:p>
          <a:p>
            <a:pPr lvl="1"/>
            <a:r>
              <a:t>Body Level Two</a:t>
            </a:r>
          </a:p>
          <a:p>
            <a:pPr lvl="2"/>
            <a:r>
              <a:t>Body Level Three</a:t>
            </a:r>
          </a:p>
          <a:p>
            <a:pPr lvl="3"/>
            <a:r>
              <a:t>Body Level Four</a:t>
            </a:r>
          </a:p>
          <a:p>
            <a:pPr lvl="4"/>
            <a:r>
              <a:t>Body Level Five</a:t>
            </a:r>
          </a:p>
        </p:txBody>
      </p:sp>
      <p:sp>
        <p:nvSpPr>
          <p:cNvPr id="26" name="Slide Number"/>
          <p:cNvSpPr txBox="1">
            <a:spLocks noGrp="1"/>
          </p:cNvSpPr>
          <p:nvPr>
            <p:ph type="sldNum" sz="quarter" idx="2"/>
          </p:nvPr>
        </p:nvSpPr>
        <p:spPr>
          <a:xfrm>
            <a:off x="23063199" y="609600"/>
            <a:ext cx="553196" cy="635000"/>
          </a:xfrm>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20.xml><?xml version="1.0" encoding="utf-8"?>
<p:sldLayout xmlns:a="http://schemas.openxmlformats.org/drawingml/2006/main" xmlns:r="http://schemas.openxmlformats.org/officeDocument/2006/relationships" xmlns:p="http://schemas.openxmlformats.org/presentationml/2006/main" type="twoObj" preserve="1">
  <p:cSld name="שני תכנים">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lang="he-IL"/>
              <a:t>לחץ כדי לערוך סגנון כותרת של תבנית בסיס</a:t>
            </a:r>
          </a:p>
        </p:txBody>
      </p:sp>
      <p:sp>
        <p:nvSpPr>
          <p:cNvPr id="3" name="מציין מיקום תוכן 2"/>
          <p:cNvSpPr>
            <a:spLocks noGrp="1"/>
          </p:cNvSpPr>
          <p:nvPr>
            <p:ph sz="half" idx="1"/>
          </p:nvPr>
        </p:nvSpPr>
        <p:spPr>
          <a:xfrm>
            <a:off x="1676400" y="3651250"/>
            <a:ext cx="10363200" cy="8702676"/>
          </a:xfrm>
        </p:spPr>
        <p:txBody>
          <a:body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4" name="מציין מיקום תוכן 3"/>
          <p:cNvSpPr>
            <a:spLocks noGrp="1"/>
          </p:cNvSpPr>
          <p:nvPr>
            <p:ph sz="half" idx="2"/>
          </p:nvPr>
        </p:nvSpPr>
        <p:spPr>
          <a:xfrm>
            <a:off x="12344400" y="3651250"/>
            <a:ext cx="10363200" cy="8702676"/>
          </a:xfrm>
        </p:spPr>
        <p:txBody>
          <a:body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5" name="מציין מיקום של תאריך 4"/>
          <p:cNvSpPr>
            <a:spLocks noGrp="1"/>
          </p:cNvSpPr>
          <p:nvPr>
            <p:ph type="dt" sz="half" idx="10"/>
          </p:nvPr>
        </p:nvSpPr>
        <p:spPr/>
        <p:txBody>
          <a:bodyPr/>
          <a:lstStyle/>
          <a:p>
            <a:fld id="{D62635B4-BCFB-408C-958B-7CAFF9BA90F3}" type="datetimeFigureOut">
              <a:rPr lang="he-IL" smtClean="0">
                <a:solidFill>
                  <a:prstClr val="black">
                    <a:tint val="75000"/>
                  </a:prstClr>
                </a:solidFill>
              </a:rPr>
              <a:pPr/>
              <a:t>כ"ד/טבת/תש"פ</a:t>
            </a:fld>
            <a:endParaRPr lang="he-IL">
              <a:solidFill>
                <a:prstClr val="black">
                  <a:tint val="75000"/>
                </a:prstClr>
              </a:solidFill>
            </a:endParaRPr>
          </a:p>
        </p:txBody>
      </p:sp>
      <p:sp>
        <p:nvSpPr>
          <p:cNvPr id="6" name="מציין מיקום של כותרת תחתונה 5"/>
          <p:cNvSpPr>
            <a:spLocks noGrp="1"/>
          </p:cNvSpPr>
          <p:nvPr>
            <p:ph type="ftr" sz="quarter" idx="11"/>
          </p:nvPr>
        </p:nvSpPr>
        <p:spPr/>
        <p:txBody>
          <a:bodyPr/>
          <a:lstStyle/>
          <a:p>
            <a:endParaRPr lang="he-IL">
              <a:solidFill>
                <a:prstClr val="black">
                  <a:tint val="75000"/>
                </a:prstClr>
              </a:solidFill>
            </a:endParaRPr>
          </a:p>
        </p:txBody>
      </p:sp>
      <p:sp>
        <p:nvSpPr>
          <p:cNvPr id="7" name="מציין מיקום של מספר שקופית 6"/>
          <p:cNvSpPr>
            <a:spLocks noGrp="1"/>
          </p:cNvSpPr>
          <p:nvPr>
            <p:ph type="sldNum" sz="quarter" idx="12"/>
          </p:nvPr>
        </p:nvSpPr>
        <p:spPr/>
        <p:txBody>
          <a:bodyPr/>
          <a:lstStyle/>
          <a:p>
            <a:fld id="{6264BA65-9888-48CA-9E3F-FC0EA7BC24D9}" type="slidenum">
              <a:rPr lang="he-IL" smtClean="0">
                <a:solidFill>
                  <a:prstClr val="black">
                    <a:tint val="75000"/>
                  </a:prstClr>
                </a:solidFill>
              </a:rPr>
              <a:pPr/>
              <a:t>‹#›</a:t>
            </a:fld>
            <a:endParaRPr lang="he-IL">
              <a:solidFill>
                <a:prstClr val="black">
                  <a:tint val="75000"/>
                </a:prstClr>
              </a:solidFill>
            </a:endParaRPr>
          </a:p>
        </p:txBody>
      </p:sp>
    </p:spTree>
    <p:extLst>
      <p:ext uri="{BB962C8B-B14F-4D97-AF65-F5344CB8AC3E}">
        <p14:creationId xmlns:p14="http://schemas.microsoft.com/office/powerpoint/2010/main" val="33608752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TxTwoObj" preserve="1">
  <p:cSld name="השוואה">
    <p:spTree>
      <p:nvGrpSpPr>
        <p:cNvPr id="1" name=""/>
        <p:cNvGrpSpPr/>
        <p:nvPr/>
      </p:nvGrpSpPr>
      <p:grpSpPr>
        <a:xfrm>
          <a:off x="0" y="0"/>
          <a:ext cx="0" cy="0"/>
          <a:chOff x="0" y="0"/>
          <a:chExt cx="0" cy="0"/>
        </a:xfrm>
      </p:grpSpPr>
      <p:sp>
        <p:nvSpPr>
          <p:cNvPr id="2" name="כותרת 1"/>
          <p:cNvSpPr>
            <a:spLocks noGrp="1"/>
          </p:cNvSpPr>
          <p:nvPr>
            <p:ph type="title"/>
          </p:nvPr>
        </p:nvSpPr>
        <p:spPr>
          <a:xfrm>
            <a:off x="1679576" y="730251"/>
            <a:ext cx="21031200" cy="2651126"/>
          </a:xfrm>
        </p:spPr>
        <p:txBody>
          <a:bodyPr/>
          <a:lstStyle/>
          <a:p>
            <a:r>
              <a:rPr lang="he-IL"/>
              <a:t>לחץ כדי לערוך סגנון כותרת של תבנית בסיס</a:t>
            </a:r>
          </a:p>
        </p:txBody>
      </p:sp>
      <p:sp>
        <p:nvSpPr>
          <p:cNvPr id="3" name="מציין מיקום טקסט 2"/>
          <p:cNvSpPr>
            <a:spLocks noGrp="1"/>
          </p:cNvSpPr>
          <p:nvPr>
            <p:ph type="body" idx="1"/>
          </p:nvPr>
        </p:nvSpPr>
        <p:spPr>
          <a:xfrm>
            <a:off x="1679577" y="3362326"/>
            <a:ext cx="10315574" cy="1647824"/>
          </a:xfrm>
        </p:spPr>
        <p:txBody>
          <a:bodyPr anchor="b"/>
          <a:lstStyle>
            <a:lvl1pPr marL="0" indent="0">
              <a:buNone/>
              <a:defRPr sz="4800" b="1"/>
            </a:lvl1pPr>
            <a:lvl2pPr marL="914400" indent="0">
              <a:buNone/>
              <a:defRPr sz="4000" b="1"/>
            </a:lvl2pPr>
            <a:lvl3pPr marL="1828800" indent="0">
              <a:buNone/>
              <a:defRPr sz="3600" b="1"/>
            </a:lvl3pPr>
            <a:lvl4pPr marL="2743200" indent="0">
              <a:buNone/>
              <a:defRPr sz="3200" b="1"/>
            </a:lvl4pPr>
            <a:lvl5pPr marL="3657600" indent="0">
              <a:buNone/>
              <a:defRPr sz="3200" b="1"/>
            </a:lvl5pPr>
            <a:lvl6pPr marL="4572000" indent="0">
              <a:buNone/>
              <a:defRPr sz="3200" b="1"/>
            </a:lvl6pPr>
            <a:lvl7pPr marL="5486400" indent="0">
              <a:buNone/>
              <a:defRPr sz="3200" b="1"/>
            </a:lvl7pPr>
            <a:lvl8pPr marL="6400800" indent="0">
              <a:buNone/>
              <a:defRPr sz="3200" b="1"/>
            </a:lvl8pPr>
            <a:lvl9pPr marL="7315200" indent="0">
              <a:buNone/>
              <a:defRPr sz="3200" b="1"/>
            </a:lvl9pPr>
          </a:lstStyle>
          <a:p>
            <a:pPr lvl="0"/>
            <a:r>
              <a:rPr lang="he-IL"/>
              <a:t>לחץ כדי לערוך סגנונות טקסט של תבנית בסיס</a:t>
            </a:r>
          </a:p>
        </p:txBody>
      </p:sp>
      <p:sp>
        <p:nvSpPr>
          <p:cNvPr id="4" name="מציין מיקום תוכן 3"/>
          <p:cNvSpPr>
            <a:spLocks noGrp="1"/>
          </p:cNvSpPr>
          <p:nvPr>
            <p:ph sz="half" idx="2"/>
          </p:nvPr>
        </p:nvSpPr>
        <p:spPr>
          <a:xfrm>
            <a:off x="1679577" y="5010150"/>
            <a:ext cx="10315574" cy="7369176"/>
          </a:xfrm>
        </p:spPr>
        <p:txBody>
          <a:body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5" name="מציין מיקום טקסט 4"/>
          <p:cNvSpPr>
            <a:spLocks noGrp="1"/>
          </p:cNvSpPr>
          <p:nvPr>
            <p:ph type="body" sz="quarter" idx="3"/>
          </p:nvPr>
        </p:nvSpPr>
        <p:spPr>
          <a:xfrm>
            <a:off x="12344400" y="3362326"/>
            <a:ext cx="10366376" cy="1647824"/>
          </a:xfrm>
        </p:spPr>
        <p:txBody>
          <a:bodyPr anchor="b"/>
          <a:lstStyle>
            <a:lvl1pPr marL="0" indent="0">
              <a:buNone/>
              <a:defRPr sz="4800" b="1"/>
            </a:lvl1pPr>
            <a:lvl2pPr marL="914400" indent="0">
              <a:buNone/>
              <a:defRPr sz="4000" b="1"/>
            </a:lvl2pPr>
            <a:lvl3pPr marL="1828800" indent="0">
              <a:buNone/>
              <a:defRPr sz="3600" b="1"/>
            </a:lvl3pPr>
            <a:lvl4pPr marL="2743200" indent="0">
              <a:buNone/>
              <a:defRPr sz="3200" b="1"/>
            </a:lvl4pPr>
            <a:lvl5pPr marL="3657600" indent="0">
              <a:buNone/>
              <a:defRPr sz="3200" b="1"/>
            </a:lvl5pPr>
            <a:lvl6pPr marL="4572000" indent="0">
              <a:buNone/>
              <a:defRPr sz="3200" b="1"/>
            </a:lvl6pPr>
            <a:lvl7pPr marL="5486400" indent="0">
              <a:buNone/>
              <a:defRPr sz="3200" b="1"/>
            </a:lvl7pPr>
            <a:lvl8pPr marL="6400800" indent="0">
              <a:buNone/>
              <a:defRPr sz="3200" b="1"/>
            </a:lvl8pPr>
            <a:lvl9pPr marL="7315200" indent="0">
              <a:buNone/>
              <a:defRPr sz="3200" b="1"/>
            </a:lvl9pPr>
          </a:lstStyle>
          <a:p>
            <a:pPr lvl="0"/>
            <a:r>
              <a:rPr lang="he-IL"/>
              <a:t>לחץ כדי לערוך סגנונות טקסט של תבנית בסיס</a:t>
            </a:r>
          </a:p>
        </p:txBody>
      </p:sp>
      <p:sp>
        <p:nvSpPr>
          <p:cNvPr id="6" name="מציין מיקום תוכן 5"/>
          <p:cNvSpPr>
            <a:spLocks noGrp="1"/>
          </p:cNvSpPr>
          <p:nvPr>
            <p:ph sz="quarter" idx="4"/>
          </p:nvPr>
        </p:nvSpPr>
        <p:spPr>
          <a:xfrm>
            <a:off x="12344400" y="5010150"/>
            <a:ext cx="10366376" cy="7369176"/>
          </a:xfrm>
        </p:spPr>
        <p:txBody>
          <a:body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7" name="מציין מיקום של תאריך 6"/>
          <p:cNvSpPr>
            <a:spLocks noGrp="1"/>
          </p:cNvSpPr>
          <p:nvPr>
            <p:ph type="dt" sz="half" idx="10"/>
          </p:nvPr>
        </p:nvSpPr>
        <p:spPr/>
        <p:txBody>
          <a:bodyPr/>
          <a:lstStyle/>
          <a:p>
            <a:fld id="{D62635B4-BCFB-408C-958B-7CAFF9BA90F3}" type="datetimeFigureOut">
              <a:rPr lang="he-IL" smtClean="0">
                <a:solidFill>
                  <a:prstClr val="black">
                    <a:tint val="75000"/>
                  </a:prstClr>
                </a:solidFill>
              </a:rPr>
              <a:pPr/>
              <a:t>כ"ד/טבת/תש"פ</a:t>
            </a:fld>
            <a:endParaRPr lang="he-IL">
              <a:solidFill>
                <a:prstClr val="black">
                  <a:tint val="75000"/>
                </a:prstClr>
              </a:solidFill>
            </a:endParaRPr>
          </a:p>
        </p:txBody>
      </p:sp>
      <p:sp>
        <p:nvSpPr>
          <p:cNvPr id="8" name="מציין מיקום של כותרת תחתונה 7"/>
          <p:cNvSpPr>
            <a:spLocks noGrp="1"/>
          </p:cNvSpPr>
          <p:nvPr>
            <p:ph type="ftr" sz="quarter" idx="11"/>
          </p:nvPr>
        </p:nvSpPr>
        <p:spPr/>
        <p:txBody>
          <a:bodyPr/>
          <a:lstStyle/>
          <a:p>
            <a:endParaRPr lang="he-IL">
              <a:solidFill>
                <a:prstClr val="black">
                  <a:tint val="75000"/>
                </a:prstClr>
              </a:solidFill>
            </a:endParaRPr>
          </a:p>
        </p:txBody>
      </p:sp>
      <p:sp>
        <p:nvSpPr>
          <p:cNvPr id="9" name="מציין מיקום של מספר שקופית 8"/>
          <p:cNvSpPr>
            <a:spLocks noGrp="1"/>
          </p:cNvSpPr>
          <p:nvPr>
            <p:ph type="sldNum" sz="quarter" idx="12"/>
          </p:nvPr>
        </p:nvSpPr>
        <p:spPr/>
        <p:txBody>
          <a:bodyPr/>
          <a:lstStyle/>
          <a:p>
            <a:fld id="{6264BA65-9888-48CA-9E3F-FC0EA7BC24D9}" type="slidenum">
              <a:rPr lang="he-IL" smtClean="0">
                <a:solidFill>
                  <a:prstClr val="black">
                    <a:tint val="75000"/>
                  </a:prstClr>
                </a:solidFill>
              </a:rPr>
              <a:pPr/>
              <a:t>‹#›</a:t>
            </a:fld>
            <a:endParaRPr lang="he-IL">
              <a:solidFill>
                <a:prstClr val="black">
                  <a:tint val="75000"/>
                </a:prstClr>
              </a:solidFill>
            </a:endParaRPr>
          </a:p>
        </p:txBody>
      </p:sp>
    </p:spTree>
    <p:extLst>
      <p:ext uri="{BB962C8B-B14F-4D97-AF65-F5344CB8AC3E}">
        <p14:creationId xmlns:p14="http://schemas.microsoft.com/office/powerpoint/2010/main" val="314514516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itleOnly" preserve="1">
  <p:cSld name="כותרת בלבד">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lang="he-IL"/>
              <a:t>לחץ כדי לערוך סגנון כותרת של תבנית בסיס</a:t>
            </a:r>
          </a:p>
        </p:txBody>
      </p:sp>
      <p:sp>
        <p:nvSpPr>
          <p:cNvPr id="3" name="מציין מיקום של תאריך 2"/>
          <p:cNvSpPr>
            <a:spLocks noGrp="1"/>
          </p:cNvSpPr>
          <p:nvPr>
            <p:ph type="dt" sz="half" idx="10"/>
          </p:nvPr>
        </p:nvSpPr>
        <p:spPr/>
        <p:txBody>
          <a:bodyPr/>
          <a:lstStyle/>
          <a:p>
            <a:fld id="{D62635B4-BCFB-408C-958B-7CAFF9BA90F3}" type="datetimeFigureOut">
              <a:rPr lang="he-IL" smtClean="0">
                <a:solidFill>
                  <a:prstClr val="black">
                    <a:tint val="75000"/>
                  </a:prstClr>
                </a:solidFill>
              </a:rPr>
              <a:pPr/>
              <a:t>כ"ד/טבת/תש"פ</a:t>
            </a:fld>
            <a:endParaRPr lang="he-IL">
              <a:solidFill>
                <a:prstClr val="black">
                  <a:tint val="75000"/>
                </a:prstClr>
              </a:solidFill>
            </a:endParaRPr>
          </a:p>
        </p:txBody>
      </p:sp>
      <p:sp>
        <p:nvSpPr>
          <p:cNvPr id="4" name="מציין מיקום של כותרת תחתונה 3"/>
          <p:cNvSpPr>
            <a:spLocks noGrp="1"/>
          </p:cNvSpPr>
          <p:nvPr>
            <p:ph type="ftr" sz="quarter" idx="11"/>
          </p:nvPr>
        </p:nvSpPr>
        <p:spPr/>
        <p:txBody>
          <a:bodyPr/>
          <a:lstStyle/>
          <a:p>
            <a:endParaRPr lang="he-IL">
              <a:solidFill>
                <a:prstClr val="black">
                  <a:tint val="75000"/>
                </a:prstClr>
              </a:solidFill>
            </a:endParaRPr>
          </a:p>
        </p:txBody>
      </p:sp>
      <p:sp>
        <p:nvSpPr>
          <p:cNvPr id="5" name="מציין מיקום של מספר שקופית 4"/>
          <p:cNvSpPr>
            <a:spLocks noGrp="1"/>
          </p:cNvSpPr>
          <p:nvPr>
            <p:ph type="sldNum" sz="quarter" idx="12"/>
          </p:nvPr>
        </p:nvSpPr>
        <p:spPr/>
        <p:txBody>
          <a:bodyPr/>
          <a:lstStyle/>
          <a:p>
            <a:fld id="{6264BA65-9888-48CA-9E3F-FC0EA7BC24D9}" type="slidenum">
              <a:rPr lang="he-IL" smtClean="0">
                <a:solidFill>
                  <a:prstClr val="black">
                    <a:tint val="75000"/>
                  </a:prstClr>
                </a:solidFill>
              </a:rPr>
              <a:pPr/>
              <a:t>‹#›</a:t>
            </a:fld>
            <a:endParaRPr lang="he-IL">
              <a:solidFill>
                <a:prstClr val="black">
                  <a:tint val="75000"/>
                </a:prstClr>
              </a:solidFill>
            </a:endParaRPr>
          </a:p>
        </p:txBody>
      </p:sp>
    </p:spTree>
    <p:extLst>
      <p:ext uri="{BB962C8B-B14F-4D97-AF65-F5344CB8AC3E}">
        <p14:creationId xmlns:p14="http://schemas.microsoft.com/office/powerpoint/2010/main" val="257652268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blank" preserve="1">
  <p:cSld name="ריק">
    <p:spTree>
      <p:nvGrpSpPr>
        <p:cNvPr id="1" name=""/>
        <p:cNvGrpSpPr/>
        <p:nvPr/>
      </p:nvGrpSpPr>
      <p:grpSpPr>
        <a:xfrm>
          <a:off x="0" y="0"/>
          <a:ext cx="0" cy="0"/>
          <a:chOff x="0" y="0"/>
          <a:chExt cx="0" cy="0"/>
        </a:xfrm>
      </p:grpSpPr>
      <p:sp>
        <p:nvSpPr>
          <p:cNvPr id="2" name="מציין מיקום של תאריך 1"/>
          <p:cNvSpPr>
            <a:spLocks noGrp="1"/>
          </p:cNvSpPr>
          <p:nvPr>
            <p:ph type="dt" sz="half" idx="10"/>
          </p:nvPr>
        </p:nvSpPr>
        <p:spPr/>
        <p:txBody>
          <a:bodyPr/>
          <a:lstStyle/>
          <a:p>
            <a:fld id="{D62635B4-BCFB-408C-958B-7CAFF9BA90F3}" type="datetimeFigureOut">
              <a:rPr lang="he-IL" smtClean="0">
                <a:solidFill>
                  <a:prstClr val="black">
                    <a:tint val="75000"/>
                  </a:prstClr>
                </a:solidFill>
              </a:rPr>
              <a:pPr/>
              <a:t>כ"ד/טבת/תש"פ</a:t>
            </a:fld>
            <a:endParaRPr lang="he-IL">
              <a:solidFill>
                <a:prstClr val="black">
                  <a:tint val="75000"/>
                </a:prstClr>
              </a:solidFill>
            </a:endParaRPr>
          </a:p>
        </p:txBody>
      </p:sp>
      <p:sp>
        <p:nvSpPr>
          <p:cNvPr id="3" name="מציין מיקום של כותרת תחתונה 2"/>
          <p:cNvSpPr>
            <a:spLocks noGrp="1"/>
          </p:cNvSpPr>
          <p:nvPr>
            <p:ph type="ftr" sz="quarter" idx="11"/>
          </p:nvPr>
        </p:nvSpPr>
        <p:spPr/>
        <p:txBody>
          <a:bodyPr/>
          <a:lstStyle/>
          <a:p>
            <a:endParaRPr lang="he-IL">
              <a:solidFill>
                <a:prstClr val="black">
                  <a:tint val="75000"/>
                </a:prstClr>
              </a:solidFill>
            </a:endParaRPr>
          </a:p>
        </p:txBody>
      </p:sp>
      <p:sp>
        <p:nvSpPr>
          <p:cNvPr id="4" name="מציין מיקום של מספר שקופית 3"/>
          <p:cNvSpPr>
            <a:spLocks noGrp="1"/>
          </p:cNvSpPr>
          <p:nvPr>
            <p:ph type="sldNum" sz="quarter" idx="12"/>
          </p:nvPr>
        </p:nvSpPr>
        <p:spPr/>
        <p:txBody>
          <a:bodyPr/>
          <a:lstStyle/>
          <a:p>
            <a:fld id="{6264BA65-9888-48CA-9E3F-FC0EA7BC24D9}" type="slidenum">
              <a:rPr lang="he-IL" smtClean="0">
                <a:solidFill>
                  <a:prstClr val="black">
                    <a:tint val="75000"/>
                  </a:prstClr>
                </a:solidFill>
              </a:rPr>
              <a:pPr/>
              <a:t>‹#›</a:t>
            </a:fld>
            <a:endParaRPr lang="he-IL">
              <a:solidFill>
                <a:prstClr val="black">
                  <a:tint val="75000"/>
                </a:prstClr>
              </a:solidFill>
            </a:endParaRPr>
          </a:p>
        </p:txBody>
      </p:sp>
    </p:spTree>
    <p:extLst>
      <p:ext uri="{BB962C8B-B14F-4D97-AF65-F5344CB8AC3E}">
        <p14:creationId xmlns:p14="http://schemas.microsoft.com/office/powerpoint/2010/main" val="127768473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Tx" preserve="1">
  <p:cSld name="תוכן עם כיתוב">
    <p:spTree>
      <p:nvGrpSpPr>
        <p:cNvPr id="1" name=""/>
        <p:cNvGrpSpPr/>
        <p:nvPr/>
      </p:nvGrpSpPr>
      <p:grpSpPr>
        <a:xfrm>
          <a:off x="0" y="0"/>
          <a:ext cx="0" cy="0"/>
          <a:chOff x="0" y="0"/>
          <a:chExt cx="0" cy="0"/>
        </a:xfrm>
      </p:grpSpPr>
      <p:sp>
        <p:nvSpPr>
          <p:cNvPr id="2" name="כותרת 1"/>
          <p:cNvSpPr>
            <a:spLocks noGrp="1"/>
          </p:cNvSpPr>
          <p:nvPr>
            <p:ph type="title"/>
          </p:nvPr>
        </p:nvSpPr>
        <p:spPr>
          <a:xfrm>
            <a:off x="1679577" y="914400"/>
            <a:ext cx="7864474" cy="3200400"/>
          </a:xfrm>
        </p:spPr>
        <p:txBody>
          <a:bodyPr anchor="b"/>
          <a:lstStyle>
            <a:lvl1pPr>
              <a:defRPr sz="6400"/>
            </a:lvl1pPr>
          </a:lstStyle>
          <a:p>
            <a:r>
              <a:rPr lang="he-IL"/>
              <a:t>לחץ כדי לערוך סגנון כותרת של תבנית בסיס</a:t>
            </a:r>
          </a:p>
        </p:txBody>
      </p:sp>
      <p:sp>
        <p:nvSpPr>
          <p:cNvPr id="3" name="מציין מיקום תוכן 2"/>
          <p:cNvSpPr>
            <a:spLocks noGrp="1"/>
          </p:cNvSpPr>
          <p:nvPr>
            <p:ph idx="1"/>
          </p:nvPr>
        </p:nvSpPr>
        <p:spPr>
          <a:xfrm>
            <a:off x="10366376" y="1974851"/>
            <a:ext cx="12344400" cy="9747250"/>
          </a:xfrm>
        </p:spPr>
        <p:txBody>
          <a:bodyPr/>
          <a:lstStyle>
            <a:lvl1pPr>
              <a:defRPr sz="6400"/>
            </a:lvl1pPr>
            <a:lvl2pPr>
              <a:defRPr sz="5600"/>
            </a:lvl2pPr>
            <a:lvl3pPr>
              <a:defRPr sz="4800"/>
            </a:lvl3pPr>
            <a:lvl4pPr>
              <a:defRPr sz="4000"/>
            </a:lvl4pPr>
            <a:lvl5pPr>
              <a:defRPr sz="4000"/>
            </a:lvl5pPr>
            <a:lvl6pPr>
              <a:defRPr sz="4000"/>
            </a:lvl6pPr>
            <a:lvl7pPr>
              <a:defRPr sz="4000"/>
            </a:lvl7pPr>
            <a:lvl8pPr>
              <a:defRPr sz="4000"/>
            </a:lvl8pPr>
            <a:lvl9pPr>
              <a:defRPr sz="4000"/>
            </a:lvl9p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4" name="מציין מיקום טקסט 3"/>
          <p:cNvSpPr>
            <a:spLocks noGrp="1"/>
          </p:cNvSpPr>
          <p:nvPr>
            <p:ph type="body" sz="half" idx="2"/>
          </p:nvPr>
        </p:nvSpPr>
        <p:spPr>
          <a:xfrm>
            <a:off x="1679577" y="4114800"/>
            <a:ext cx="7864474" cy="7623176"/>
          </a:xfrm>
        </p:spPr>
        <p:txBody>
          <a:bodyPr/>
          <a:lstStyle>
            <a:lvl1pPr marL="0" indent="0">
              <a:buNone/>
              <a:defRPr sz="3200"/>
            </a:lvl1pPr>
            <a:lvl2pPr marL="914400" indent="0">
              <a:buNone/>
              <a:defRPr sz="2800"/>
            </a:lvl2pPr>
            <a:lvl3pPr marL="1828800" indent="0">
              <a:buNone/>
              <a:defRPr sz="2400"/>
            </a:lvl3pPr>
            <a:lvl4pPr marL="2743200" indent="0">
              <a:buNone/>
              <a:defRPr sz="2000"/>
            </a:lvl4pPr>
            <a:lvl5pPr marL="3657600" indent="0">
              <a:buNone/>
              <a:defRPr sz="2000"/>
            </a:lvl5pPr>
            <a:lvl6pPr marL="4572000" indent="0">
              <a:buNone/>
              <a:defRPr sz="2000"/>
            </a:lvl6pPr>
            <a:lvl7pPr marL="5486400" indent="0">
              <a:buNone/>
              <a:defRPr sz="2000"/>
            </a:lvl7pPr>
            <a:lvl8pPr marL="6400800" indent="0">
              <a:buNone/>
              <a:defRPr sz="2000"/>
            </a:lvl8pPr>
            <a:lvl9pPr marL="7315200" indent="0">
              <a:buNone/>
              <a:defRPr sz="2000"/>
            </a:lvl9pPr>
          </a:lstStyle>
          <a:p>
            <a:pPr lvl="0"/>
            <a:r>
              <a:rPr lang="he-IL"/>
              <a:t>לחץ כדי לערוך סגנונות טקסט של תבנית בסיס</a:t>
            </a:r>
          </a:p>
        </p:txBody>
      </p:sp>
      <p:sp>
        <p:nvSpPr>
          <p:cNvPr id="5" name="מציין מיקום של תאריך 4"/>
          <p:cNvSpPr>
            <a:spLocks noGrp="1"/>
          </p:cNvSpPr>
          <p:nvPr>
            <p:ph type="dt" sz="half" idx="10"/>
          </p:nvPr>
        </p:nvSpPr>
        <p:spPr/>
        <p:txBody>
          <a:bodyPr/>
          <a:lstStyle/>
          <a:p>
            <a:fld id="{D62635B4-BCFB-408C-958B-7CAFF9BA90F3}" type="datetimeFigureOut">
              <a:rPr lang="he-IL" smtClean="0">
                <a:solidFill>
                  <a:prstClr val="black">
                    <a:tint val="75000"/>
                  </a:prstClr>
                </a:solidFill>
              </a:rPr>
              <a:pPr/>
              <a:t>כ"ד/טבת/תש"פ</a:t>
            </a:fld>
            <a:endParaRPr lang="he-IL">
              <a:solidFill>
                <a:prstClr val="black">
                  <a:tint val="75000"/>
                </a:prstClr>
              </a:solidFill>
            </a:endParaRPr>
          </a:p>
        </p:txBody>
      </p:sp>
      <p:sp>
        <p:nvSpPr>
          <p:cNvPr id="6" name="מציין מיקום של כותרת תחתונה 5"/>
          <p:cNvSpPr>
            <a:spLocks noGrp="1"/>
          </p:cNvSpPr>
          <p:nvPr>
            <p:ph type="ftr" sz="quarter" idx="11"/>
          </p:nvPr>
        </p:nvSpPr>
        <p:spPr/>
        <p:txBody>
          <a:bodyPr/>
          <a:lstStyle/>
          <a:p>
            <a:endParaRPr lang="he-IL">
              <a:solidFill>
                <a:prstClr val="black">
                  <a:tint val="75000"/>
                </a:prstClr>
              </a:solidFill>
            </a:endParaRPr>
          </a:p>
        </p:txBody>
      </p:sp>
      <p:sp>
        <p:nvSpPr>
          <p:cNvPr id="7" name="מציין מיקום של מספר שקופית 6"/>
          <p:cNvSpPr>
            <a:spLocks noGrp="1"/>
          </p:cNvSpPr>
          <p:nvPr>
            <p:ph type="sldNum" sz="quarter" idx="12"/>
          </p:nvPr>
        </p:nvSpPr>
        <p:spPr/>
        <p:txBody>
          <a:bodyPr/>
          <a:lstStyle/>
          <a:p>
            <a:fld id="{6264BA65-9888-48CA-9E3F-FC0EA7BC24D9}" type="slidenum">
              <a:rPr lang="he-IL" smtClean="0">
                <a:solidFill>
                  <a:prstClr val="black">
                    <a:tint val="75000"/>
                  </a:prstClr>
                </a:solidFill>
              </a:rPr>
              <a:pPr/>
              <a:t>‹#›</a:t>
            </a:fld>
            <a:endParaRPr lang="he-IL">
              <a:solidFill>
                <a:prstClr val="black">
                  <a:tint val="75000"/>
                </a:prstClr>
              </a:solidFill>
            </a:endParaRPr>
          </a:p>
        </p:txBody>
      </p:sp>
    </p:spTree>
    <p:extLst>
      <p:ext uri="{BB962C8B-B14F-4D97-AF65-F5344CB8AC3E}">
        <p14:creationId xmlns:p14="http://schemas.microsoft.com/office/powerpoint/2010/main" val="265936876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picTx" preserve="1">
  <p:cSld name="תמונה עם כיתוב">
    <p:spTree>
      <p:nvGrpSpPr>
        <p:cNvPr id="1" name=""/>
        <p:cNvGrpSpPr/>
        <p:nvPr/>
      </p:nvGrpSpPr>
      <p:grpSpPr>
        <a:xfrm>
          <a:off x="0" y="0"/>
          <a:ext cx="0" cy="0"/>
          <a:chOff x="0" y="0"/>
          <a:chExt cx="0" cy="0"/>
        </a:xfrm>
      </p:grpSpPr>
      <p:sp>
        <p:nvSpPr>
          <p:cNvPr id="2" name="כותרת 1"/>
          <p:cNvSpPr>
            <a:spLocks noGrp="1"/>
          </p:cNvSpPr>
          <p:nvPr>
            <p:ph type="title"/>
          </p:nvPr>
        </p:nvSpPr>
        <p:spPr>
          <a:xfrm>
            <a:off x="1679577" y="914400"/>
            <a:ext cx="7864474" cy="3200400"/>
          </a:xfrm>
        </p:spPr>
        <p:txBody>
          <a:bodyPr anchor="b"/>
          <a:lstStyle>
            <a:lvl1pPr>
              <a:defRPr sz="6400"/>
            </a:lvl1pPr>
          </a:lstStyle>
          <a:p>
            <a:r>
              <a:rPr lang="he-IL"/>
              <a:t>לחץ כדי לערוך סגנון כותרת של תבנית בסיס</a:t>
            </a:r>
          </a:p>
        </p:txBody>
      </p:sp>
      <p:sp>
        <p:nvSpPr>
          <p:cNvPr id="3" name="מציין מיקום של תמונה 2"/>
          <p:cNvSpPr>
            <a:spLocks noGrp="1"/>
          </p:cNvSpPr>
          <p:nvPr>
            <p:ph type="pic" idx="1"/>
          </p:nvPr>
        </p:nvSpPr>
        <p:spPr>
          <a:xfrm>
            <a:off x="10366376" y="1974851"/>
            <a:ext cx="12344400" cy="9747250"/>
          </a:xfrm>
        </p:spPr>
        <p:txBody>
          <a:bodyPr/>
          <a:lstStyle>
            <a:lvl1pPr marL="0" indent="0">
              <a:buNone/>
              <a:defRPr sz="6400"/>
            </a:lvl1pPr>
            <a:lvl2pPr marL="914400" indent="0">
              <a:buNone/>
              <a:defRPr sz="5600"/>
            </a:lvl2pPr>
            <a:lvl3pPr marL="1828800" indent="0">
              <a:buNone/>
              <a:defRPr sz="4800"/>
            </a:lvl3pPr>
            <a:lvl4pPr marL="2743200" indent="0">
              <a:buNone/>
              <a:defRPr sz="4000"/>
            </a:lvl4pPr>
            <a:lvl5pPr marL="3657600" indent="0">
              <a:buNone/>
              <a:defRPr sz="4000"/>
            </a:lvl5pPr>
            <a:lvl6pPr marL="4572000" indent="0">
              <a:buNone/>
              <a:defRPr sz="4000"/>
            </a:lvl6pPr>
            <a:lvl7pPr marL="5486400" indent="0">
              <a:buNone/>
              <a:defRPr sz="4000"/>
            </a:lvl7pPr>
            <a:lvl8pPr marL="6400800" indent="0">
              <a:buNone/>
              <a:defRPr sz="4000"/>
            </a:lvl8pPr>
            <a:lvl9pPr marL="7315200" indent="0">
              <a:buNone/>
              <a:defRPr sz="4000"/>
            </a:lvl9pPr>
          </a:lstStyle>
          <a:p>
            <a:endParaRPr lang="he-IL"/>
          </a:p>
        </p:txBody>
      </p:sp>
      <p:sp>
        <p:nvSpPr>
          <p:cNvPr id="4" name="מציין מיקום טקסט 3"/>
          <p:cNvSpPr>
            <a:spLocks noGrp="1"/>
          </p:cNvSpPr>
          <p:nvPr>
            <p:ph type="body" sz="half" idx="2"/>
          </p:nvPr>
        </p:nvSpPr>
        <p:spPr>
          <a:xfrm>
            <a:off x="1679577" y="4114800"/>
            <a:ext cx="7864474" cy="7623176"/>
          </a:xfrm>
        </p:spPr>
        <p:txBody>
          <a:bodyPr/>
          <a:lstStyle>
            <a:lvl1pPr marL="0" indent="0">
              <a:buNone/>
              <a:defRPr sz="3200"/>
            </a:lvl1pPr>
            <a:lvl2pPr marL="914400" indent="0">
              <a:buNone/>
              <a:defRPr sz="2800"/>
            </a:lvl2pPr>
            <a:lvl3pPr marL="1828800" indent="0">
              <a:buNone/>
              <a:defRPr sz="2400"/>
            </a:lvl3pPr>
            <a:lvl4pPr marL="2743200" indent="0">
              <a:buNone/>
              <a:defRPr sz="2000"/>
            </a:lvl4pPr>
            <a:lvl5pPr marL="3657600" indent="0">
              <a:buNone/>
              <a:defRPr sz="2000"/>
            </a:lvl5pPr>
            <a:lvl6pPr marL="4572000" indent="0">
              <a:buNone/>
              <a:defRPr sz="2000"/>
            </a:lvl6pPr>
            <a:lvl7pPr marL="5486400" indent="0">
              <a:buNone/>
              <a:defRPr sz="2000"/>
            </a:lvl7pPr>
            <a:lvl8pPr marL="6400800" indent="0">
              <a:buNone/>
              <a:defRPr sz="2000"/>
            </a:lvl8pPr>
            <a:lvl9pPr marL="7315200" indent="0">
              <a:buNone/>
              <a:defRPr sz="2000"/>
            </a:lvl9pPr>
          </a:lstStyle>
          <a:p>
            <a:pPr lvl="0"/>
            <a:r>
              <a:rPr lang="he-IL"/>
              <a:t>לחץ כדי לערוך סגנונות טקסט של תבנית בסיס</a:t>
            </a:r>
          </a:p>
        </p:txBody>
      </p:sp>
      <p:sp>
        <p:nvSpPr>
          <p:cNvPr id="5" name="מציין מיקום של תאריך 4"/>
          <p:cNvSpPr>
            <a:spLocks noGrp="1"/>
          </p:cNvSpPr>
          <p:nvPr>
            <p:ph type="dt" sz="half" idx="10"/>
          </p:nvPr>
        </p:nvSpPr>
        <p:spPr/>
        <p:txBody>
          <a:bodyPr/>
          <a:lstStyle/>
          <a:p>
            <a:fld id="{D62635B4-BCFB-408C-958B-7CAFF9BA90F3}" type="datetimeFigureOut">
              <a:rPr lang="he-IL" smtClean="0">
                <a:solidFill>
                  <a:prstClr val="black">
                    <a:tint val="75000"/>
                  </a:prstClr>
                </a:solidFill>
              </a:rPr>
              <a:pPr/>
              <a:t>כ"ד/טבת/תש"פ</a:t>
            </a:fld>
            <a:endParaRPr lang="he-IL">
              <a:solidFill>
                <a:prstClr val="black">
                  <a:tint val="75000"/>
                </a:prstClr>
              </a:solidFill>
            </a:endParaRPr>
          </a:p>
        </p:txBody>
      </p:sp>
      <p:sp>
        <p:nvSpPr>
          <p:cNvPr id="6" name="מציין מיקום של כותרת תחתונה 5"/>
          <p:cNvSpPr>
            <a:spLocks noGrp="1"/>
          </p:cNvSpPr>
          <p:nvPr>
            <p:ph type="ftr" sz="quarter" idx="11"/>
          </p:nvPr>
        </p:nvSpPr>
        <p:spPr/>
        <p:txBody>
          <a:bodyPr/>
          <a:lstStyle/>
          <a:p>
            <a:endParaRPr lang="he-IL">
              <a:solidFill>
                <a:prstClr val="black">
                  <a:tint val="75000"/>
                </a:prstClr>
              </a:solidFill>
            </a:endParaRPr>
          </a:p>
        </p:txBody>
      </p:sp>
      <p:sp>
        <p:nvSpPr>
          <p:cNvPr id="7" name="מציין מיקום של מספר שקופית 6"/>
          <p:cNvSpPr>
            <a:spLocks noGrp="1"/>
          </p:cNvSpPr>
          <p:nvPr>
            <p:ph type="sldNum" sz="quarter" idx="12"/>
          </p:nvPr>
        </p:nvSpPr>
        <p:spPr/>
        <p:txBody>
          <a:bodyPr/>
          <a:lstStyle/>
          <a:p>
            <a:fld id="{6264BA65-9888-48CA-9E3F-FC0EA7BC24D9}" type="slidenum">
              <a:rPr lang="he-IL" smtClean="0">
                <a:solidFill>
                  <a:prstClr val="black">
                    <a:tint val="75000"/>
                  </a:prstClr>
                </a:solidFill>
              </a:rPr>
              <a:pPr/>
              <a:t>‹#›</a:t>
            </a:fld>
            <a:endParaRPr lang="he-IL">
              <a:solidFill>
                <a:prstClr val="black">
                  <a:tint val="75000"/>
                </a:prstClr>
              </a:solidFill>
            </a:endParaRPr>
          </a:p>
        </p:txBody>
      </p:sp>
    </p:spTree>
    <p:extLst>
      <p:ext uri="{BB962C8B-B14F-4D97-AF65-F5344CB8AC3E}">
        <p14:creationId xmlns:p14="http://schemas.microsoft.com/office/powerpoint/2010/main" val="42382845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vertTx" preserve="1">
  <p:cSld name="כותרת וטקסט אנכי">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lang="he-IL"/>
              <a:t>לחץ כדי לערוך סגנון כותרת של תבנית בסיס</a:t>
            </a:r>
          </a:p>
        </p:txBody>
      </p:sp>
      <p:sp>
        <p:nvSpPr>
          <p:cNvPr id="3" name="מציין מיקום של טקסט אנכי 2"/>
          <p:cNvSpPr>
            <a:spLocks noGrp="1"/>
          </p:cNvSpPr>
          <p:nvPr>
            <p:ph type="body" orient="vert" idx="1"/>
          </p:nvPr>
        </p:nvSpPr>
        <p:spPr/>
        <p:txBody>
          <a:bodyPr vert="eaVert"/>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4" name="מציין מיקום של תאריך 3"/>
          <p:cNvSpPr>
            <a:spLocks noGrp="1"/>
          </p:cNvSpPr>
          <p:nvPr>
            <p:ph type="dt" sz="half" idx="10"/>
          </p:nvPr>
        </p:nvSpPr>
        <p:spPr/>
        <p:txBody>
          <a:bodyPr/>
          <a:lstStyle/>
          <a:p>
            <a:fld id="{D62635B4-BCFB-408C-958B-7CAFF9BA90F3}" type="datetimeFigureOut">
              <a:rPr lang="he-IL" smtClean="0">
                <a:solidFill>
                  <a:prstClr val="black">
                    <a:tint val="75000"/>
                  </a:prstClr>
                </a:solidFill>
              </a:rPr>
              <a:pPr/>
              <a:t>כ"ד/טבת/תש"פ</a:t>
            </a:fld>
            <a:endParaRPr lang="he-IL">
              <a:solidFill>
                <a:prstClr val="black">
                  <a:tint val="75000"/>
                </a:prstClr>
              </a:solidFill>
            </a:endParaRPr>
          </a:p>
        </p:txBody>
      </p:sp>
      <p:sp>
        <p:nvSpPr>
          <p:cNvPr id="5" name="מציין מיקום של כותרת תחתונה 4"/>
          <p:cNvSpPr>
            <a:spLocks noGrp="1"/>
          </p:cNvSpPr>
          <p:nvPr>
            <p:ph type="ftr" sz="quarter" idx="11"/>
          </p:nvPr>
        </p:nvSpPr>
        <p:spPr/>
        <p:txBody>
          <a:bodyPr/>
          <a:lstStyle/>
          <a:p>
            <a:endParaRPr lang="he-IL">
              <a:solidFill>
                <a:prstClr val="black">
                  <a:tint val="75000"/>
                </a:prstClr>
              </a:solidFill>
            </a:endParaRPr>
          </a:p>
        </p:txBody>
      </p:sp>
      <p:sp>
        <p:nvSpPr>
          <p:cNvPr id="6" name="מציין מיקום של מספר שקופית 5"/>
          <p:cNvSpPr>
            <a:spLocks noGrp="1"/>
          </p:cNvSpPr>
          <p:nvPr>
            <p:ph type="sldNum" sz="quarter" idx="12"/>
          </p:nvPr>
        </p:nvSpPr>
        <p:spPr/>
        <p:txBody>
          <a:bodyPr/>
          <a:lstStyle/>
          <a:p>
            <a:fld id="{6264BA65-9888-48CA-9E3F-FC0EA7BC24D9}" type="slidenum">
              <a:rPr lang="he-IL" smtClean="0">
                <a:solidFill>
                  <a:prstClr val="black">
                    <a:tint val="75000"/>
                  </a:prstClr>
                </a:solidFill>
              </a:rPr>
              <a:pPr/>
              <a:t>‹#›</a:t>
            </a:fld>
            <a:endParaRPr lang="he-IL">
              <a:solidFill>
                <a:prstClr val="black">
                  <a:tint val="75000"/>
                </a:prstClr>
              </a:solidFill>
            </a:endParaRPr>
          </a:p>
        </p:txBody>
      </p:sp>
    </p:spTree>
    <p:extLst>
      <p:ext uri="{BB962C8B-B14F-4D97-AF65-F5344CB8AC3E}">
        <p14:creationId xmlns:p14="http://schemas.microsoft.com/office/powerpoint/2010/main" val="182606574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vertTitleAndTx" preserve="1">
  <p:cSld name="כותרת אנכית וטקסט">
    <p:spTree>
      <p:nvGrpSpPr>
        <p:cNvPr id="1" name=""/>
        <p:cNvGrpSpPr/>
        <p:nvPr/>
      </p:nvGrpSpPr>
      <p:grpSpPr>
        <a:xfrm>
          <a:off x="0" y="0"/>
          <a:ext cx="0" cy="0"/>
          <a:chOff x="0" y="0"/>
          <a:chExt cx="0" cy="0"/>
        </a:xfrm>
      </p:grpSpPr>
      <p:sp>
        <p:nvSpPr>
          <p:cNvPr id="2" name="כותרת אנכית 1"/>
          <p:cNvSpPr>
            <a:spLocks noGrp="1"/>
          </p:cNvSpPr>
          <p:nvPr>
            <p:ph type="title" orient="vert"/>
          </p:nvPr>
        </p:nvSpPr>
        <p:spPr>
          <a:xfrm>
            <a:off x="17449800" y="730250"/>
            <a:ext cx="5257800" cy="11623676"/>
          </a:xfrm>
        </p:spPr>
        <p:txBody>
          <a:bodyPr vert="eaVert"/>
          <a:lstStyle/>
          <a:p>
            <a:r>
              <a:rPr lang="he-IL"/>
              <a:t>לחץ כדי לערוך סגנון כותרת של תבנית בסיס</a:t>
            </a:r>
          </a:p>
        </p:txBody>
      </p:sp>
      <p:sp>
        <p:nvSpPr>
          <p:cNvPr id="3" name="מציין מיקום של טקסט אנכי 2"/>
          <p:cNvSpPr>
            <a:spLocks noGrp="1"/>
          </p:cNvSpPr>
          <p:nvPr>
            <p:ph type="body" orient="vert" idx="1"/>
          </p:nvPr>
        </p:nvSpPr>
        <p:spPr>
          <a:xfrm>
            <a:off x="1676400" y="730250"/>
            <a:ext cx="15468600" cy="11623676"/>
          </a:xfrm>
        </p:spPr>
        <p:txBody>
          <a:bodyPr vert="eaVert"/>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4" name="מציין מיקום של תאריך 3"/>
          <p:cNvSpPr>
            <a:spLocks noGrp="1"/>
          </p:cNvSpPr>
          <p:nvPr>
            <p:ph type="dt" sz="half" idx="10"/>
          </p:nvPr>
        </p:nvSpPr>
        <p:spPr/>
        <p:txBody>
          <a:bodyPr/>
          <a:lstStyle/>
          <a:p>
            <a:fld id="{D62635B4-BCFB-408C-958B-7CAFF9BA90F3}" type="datetimeFigureOut">
              <a:rPr lang="he-IL" smtClean="0">
                <a:solidFill>
                  <a:prstClr val="black">
                    <a:tint val="75000"/>
                  </a:prstClr>
                </a:solidFill>
              </a:rPr>
              <a:pPr/>
              <a:t>כ"ד/טבת/תש"פ</a:t>
            </a:fld>
            <a:endParaRPr lang="he-IL">
              <a:solidFill>
                <a:prstClr val="black">
                  <a:tint val="75000"/>
                </a:prstClr>
              </a:solidFill>
            </a:endParaRPr>
          </a:p>
        </p:txBody>
      </p:sp>
      <p:sp>
        <p:nvSpPr>
          <p:cNvPr id="5" name="מציין מיקום של כותרת תחתונה 4"/>
          <p:cNvSpPr>
            <a:spLocks noGrp="1"/>
          </p:cNvSpPr>
          <p:nvPr>
            <p:ph type="ftr" sz="quarter" idx="11"/>
          </p:nvPr>
        </p:nvSpPr>
        <p:spPr/>
        <p:txBody>
          <a:bodyPr/>
          <a:lstStyle/>
          <a:p>
            <a:endParaRPr lang="he-IL">
              <a:solidFill>
                <a:prstClr val="black">
                  <a:tint val="75000"/>
                </a:prstClr>
              </a:solidFill>
            </a:endParaRPr>
          </a:p>
        </p:txBody>
      </p:sp>
      <p:sp>
        <p:nvSpPr>
          <p:cNvPr id="6" name="מציין מיקום של מספר שקופית 5"/>
          <p:cNvSpPr>
            <a:spLocks noGrp="1"/>
          </p:cNvSpPr>
          <p:nvPr>
            <p:ph type="sldNum" sz="quarter" idx="12"/>
          </p:nvPr>
        </p:nvSpPr>
        <p:spPr/>
        <p:txBody>
          <a:bodyPr/>
          <a:lstStyle/>
          <a:p>
            <a:fld id="{6264BA65-9888-48CA-9E3F-FC0EA7BC24D9}" type="slidenum">
              <a:rPr lang="he-IL" smtClean="0">
                <a:solidFill>
                  <a:prstClr val="black">
                    <a:tint val="75000"/>
                  </a:prstClr>
                </a:solidFill>
              </a:rPr>
              <a:pPr/>
              <a:t>‹#›</a:t>
            </a:fld>
            <a:endParaRPr lang="he-IL">
              <a:solidFill>
                <a:prstClr val="black">
                  <a:tint val="75000"/>
                </a:prstClr>
              </a:solidFill>
            </a:endParaRPr>
          </a:p>
        </p:txBody>
      </p:sp>
    </p:spTree>
    <p:extLst>
      <p:ext uri="{BB962C8B-B14F-4D97-AF65-F5344CB8AC3E}">
        <p14:creationId xmlns:p14="http://schemas.microsoft.com/office/powerpoint/2010/main" val="114255808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type="tx">
  <p:cSld name="Title - Center">
    <p:bg>
      <p:bgPr>
        <a:solidFill>
          <a:srgbClr val="222222"/>
        </a:solidFill>
        <a:effectLst/>
      </p:bgPr>
    </p:bg>
    <p:spTree>
      <p:nvGrpSpPr>
        <p:cNvPr id="1" name=""/>
        <p:cNvGrpSpPr/>
        <p:nvPr/>
      </p:nvGrpSpPr>
      <p:grpSpPr>
        <a:xfrm>
          <a:off x="0" y="0"/>
          <a:ext cx="0" cy="0"/>
          <a:chOff x="0" y="0"/>
          <a:chExt cx="0" cy="0"/>
        </a:xfrm>
      </p:grpSpPr>
      <p:sp>
        <p:nvSpPr>
          <p:cNvPr id="43" name="Title Text"/>
          <p:cNvSpPr txBox="1">
            <a:spLocks noGrp="1"/>
          </p:cNvSpPr>
          <p:nvPr>
            <p:ph type="title"/>
          </p:nvPr>
        </p:nvSpPr>
        <p:spPr>
          <a:xfrm>
            <a:off x="762000" y="5676900"/>
            <a:ext cx="22860000" cy="6350000"/>
          </a:xfrm>
          <a:prstGeom prst="rect">
            <a:avLst/>
          </a:prstGeom>
        </p:spPr>
        <p:txBody>
          <a:bodyPr/>
          <a:lstStyle>
            <a:lvl1pPr>
              <a:spcBef>
                <a:spcPts val="0"/>
              </a:spcBef>
              <a:defRPr sz="30300"/>
            </a:lvl1pPr>
          </a:lstStyle>
          <a:p>
            <a:r>
              <a:t>Title Text</a:t>
            </a:r>
          </a:p>
        </p:txBody>
      </p:sp>
      <p:sp>
        <p:nvSpPr>
          <p:cNvPr id="44" name="Slide Number"/>
          <p:cNvSpPr txBox="1">
            <a:spLocks noGrp="1"/>
          </p:cNvSpPr>
          <p:nvPr>
            <p:ph type="sldNum" sz="quarter" idx="2"/>
          </p:nvPr>
        </p:nvSpPr>
        <p:spPr>
          <a:xfrm>
            <a:off x="23063200" y="609600"/>
            <a:ext cx="553196" cy="635000"/>
          </a:xfrm>
          <a:prstGeom prst="rect">
            <a:avLst/>
          </a:prstGeom>
        </p:spPr>
        <p:txBody>
          <a:bodyPr/>
          <a:lstStyle/>
          <a:p>
            <a:fld id="{86CB4B4D-7CA3-9044-876B-883B54F8677D}" type="slidenum">
              <a:rPr>
                <a:solidFill>
                  <a:prstClr val="black">
                    <a:tint val="75000"/>
                  </a:prstClr>
                </a:solidFill>
              </a:rPr>
              <a:pPr/>
              <a:t>‹#›</a:t>
            </a:fld>
            <a:endParaRPr>
              <a:solidFill>
                <a:prstClr val="black">
                  <a:tint val="75000"/>
                </a:prstClr>
              </a:solidFill>
            </a:endParaRPr>
          </a:p>
        </p:txBody>
      </p:sp>
    </p:spTree>
    <p:extLst>
      <p:ext uri="{BB962C8B-B14F-4D97-AF65-F5344CB8AC3E}">
        <p14:creationId xmlns:p14="http://schemas.microsoft.com/office/powerpoint/2010/main" val="3408552053"/>
      </p:ext>
    </p:extLst>
  </p:cSld>
  <p:clrMapOvr>
    <a:masterClrMapping/>
  </p:clrMapOvr>
  <p:transition spd="med"/>
</p:sldLayout>
</file>

<file path=ppt/slideLayouts/slideLayout29.xml><?xml version="1.0" encoding="utf-8"?>
<p:sldLayout xmlns:a="http://schemas.openxmlformats.org/drawingml/2006/main" xmlns:r="http://schemas.openxmlformats.org/officeDocument/2006/relationships" xmlns:p="http://schemas.openxmlformats.org/presentationml/2006/main" type="title" preserve="1">
  <p:cSld name="שקופית כותרת">
    <p:spTree>
      <p:nvGrpSpPr>
        <p:cNvPr id="1" name=""/>
        <p:cNvGrpSpPr/>
        <p:nvPr/>
      </p:nvGrpSpPr>
      <p:grpSpPr>
        <a:xfrm>
          <a:off x="0" y="0"/>
          <a:ext cx="0" cy="0"/>
          <a:chOff x="0" y="0"/>
          <a:chExt cx="0" cy="0"/>
        </a:xfrm>
      </p:grpSpPr>
      <p:sp>
        <p:nvSpPr>
          <p:cNvPr id="2" name="כותרת 1"/>
          <p:cNvSpPr>
            <a:spLocks noGrp="1"/>
          </p:cNvSpPr>
          <p:nvPr>
            <p:ph type="ctrTitle"/>
          </p:nvPr>
        </p:nvSpPr>
        <p:spPr>
          <a:xfrm>
            <a:off x="3048000" y="2244726"/>
            <a:ext cx="18288000" cy="4775200"/>
          </a:xfrm>
        </p:spPr>
        <p:txBody>
          <a:bodyPr anchor="b"/>
          <a:lstStyle>
            <a:lvl1pPr algn="ctr">
              <a:defRPr sz="12000"/>
            </a:lvl1pPr>
          </a:lstStyle>
          <a:p>
            <a:r>
              <a:rPr lang="he-IL"/>
              <a:t>לחץ כדי לערוך סגנון כותרת של תבנית בסיס</a:t>
            </a:r>
          </a:p>
        </p:txBody>
      </p:sp>
      <p:sp>
        <p:nvSpPr>
          <p:cNvPr id="3" name="כותרת משנה 2"/>
          <p:cNvSpPr>
            <a:spLocks noGrp="1"/>
          </p:cNvSpPr>
          <p:nvPr>
            <p:ph type="subTitle" idx="1"/>
          </p:nvPr>
        </p:nvSpPr>
        <p:spPr>
          <a:xfrm>
            <a:off x="3048000" y="7204076"/>
            <a:ext cx="18288000" cy="3311524"/>
          </a:xfrm>
        </p:spPr>
        <p:txBody>
          <a:bodyPr/>
          <a:lstStyle>
            <a:lvl1pPr marL="0" indent="0" algn="ctr">
              <a:buNone/>
              <a:defRPr sz="4800"/>
            </a:lvl1pPr>
            <a:lvl2pPr marL="914400" indent="0" algn="ctr">
              <a:buNone/>
              <a:defRPr sz="4000"/>
            </a:lvl2pPr>
            <a:lvl3pPr marL="1828800" indent="0" algn="ctr">
              <a:buNone/>
              <a:defRPr sz="3600"/>
            </a:lvl3pPr>
            <a:lvl4pPr marL="2743200" indent="0" algn="ctr">
              <a:buNone/>
              <a:defRPr sz="3200"/>
            </a:lvl4pPr>
            <a:lvl5pPr marL="3657600" indent="0" algn="ctr">
              <a:buNone/>
              <a:defRPr sz="3200"/>
            </a:lvl5pPr>
            <a:lvl6pPr marL="4572000" indent="0" algn="ctr">
              <a:buNone/>
              <a:defRPr sz="3200"/>
            </a:lvl6pPr>
            <a:lvl7pPr marL="5486400" indent="0" algn="ctr">
              <a:buNone/>
              <a:defRPr sz="3200"/>
            </a:lvl7pPr>
            <a:lvl8pPr marL="6400800" indent="0" algn="ctr">
              <a:buNone/>
              <a:defRPr sz="3200"/>
            </a:lvl8pPr>
            <a:lvl9pPr marL="7315200" indent="0" algn="ctr">
              <a:buNone/>
              <a:defRPr sz="3200"/>
            </a:lvl9pPr>
          </a:lstStyle>
          <a:p>
            <a:r>
              <a:rPr lang="he-IL"/>
              <a:t>לחץ כדי לערוך סגנון כותרת משנה של תבנית בסיס</a:t>
            </a:r>
          </a:p>
        </p:txBody>
      </p:sp>
      <p:sp>
        <p:nvSpPr>
          <p:cNvPr id="4" name="מציין מיקום של תאריך 3"/>
          <p:cNvSpPr>
            <a:spLocks noGrp="1"/>
          </p:cNvSpPr>
          <p:nvPr>
            <p:ph type="dt" sz="half" idx="10"/>
          </p:nvPr>
        </p:nvSpPr>
        <p:spPr/>
        <p:txBody>
          <a:bodyPr/>
          <a:lstStyle/>
          <a:p>
            <a:fld id="{872B20B0-2ACC-4CC2-A1A8-016BA4543EFE}" type="datetimeFigureOut">
              <a:rPr lang="he-IL" smtClean="0">
                <a:solidFill>
                  <a:prstClr val="black">
                    <a:tint val="75000"/>
                  </a:prstClr>
                </a:solidFill>
              </a:rPr>
              <a:pPr/>
              <a:t>כ"ד/טבת/תש"פ</a:t>
            </a:fld>
            <a:endParaRPr lang="he-IL">
              <a:solidFill>
                <a:prstClr val="black">
                  <a:tint val="75000"/>
                </a:prstClr>
              </a:solidFill>
            </a:endParaRPr>
          </a:p>
        </p:txBody>
      </p:sp>
      <p:sp>
        <p:nvSpPr>
          <p:cNvPr id="5" name="מציין מיקום של כותרת תחתונה 4"/>
          <p:cNvSpPr>
            <a:spLocks noGrp="1"/>
          </p:cNvSpPr>
          <p:nvPr>
            <p:ph type="ftr" sz="quarter" idx="11"/>
          </p:nvPr>
        </p:nvSpPr>
        <p:spPr/>
        <p:txBody>
          <a:bodyPr/>
          <a:lstStyle/>
          <a:p>
            <a:endParaRPr lang="he-IL">
              <a:solidFill>
                <a:prstClr val="black">
                  <a:tint val="75000"/>
                </a:prstClr>
              </a:solidFill>
            </a:endParaRPr>
          </a:p>
        </p:txBody>
      </p:sp>
      <p:sp>
        <p:nvSpPr>
          <p:cNvPr id="6" name="מציין מיקום של מספר שקופית 5"/>
          <p:cNvSpPr>
            <a:spLocks noGrp="1"/>
          </p:cNvSpPr>
          <p:nvPr>
            <p:ph type="sldNum" sz="quarter" idx="12"/>
          </p:nvPr>
        </p:nvSpPr>
        <p:spPr/>
        <p:txBody>
          <a:bodyPr/>
          <a:lstStyle/>
          <a:p>
            <a:fld id="{A8F73B4D-5649-4A2B-9AE1-11AF583BC86F}" type="slidenum">
              <a:rPr lang="he-IL" smtClean="0">
                <a:solidFill>
                  <a:prstClr val="black">
                    <a:tint val="75000"/>
                  </a:prstClr>
                </a:solidFill>
              </a:rPr>
              <a:pPr/>
              <a:t>‹#›</a:t>
            </a:fld>
            <a:endParaRPr lang="he-IL">
              <a:solidFill>
                <a:prstClr val="black">
                  <a:tint val="75000"/>
                </a:prstClr>
              </a:solidFill>
            </a:endParaRPr>
          </a:p>
        </p:txBody>
      </p:sp>
    </p:spTree>
    <p:extLst>
      <p:ext uri="{BB962C8B-B14F-4D97-AF65-F5344CB8AC3E}">
        <p14:creationId xmlns:p14="http://schemas.microsoft.com/office/powerpoint/2010/main" val="259765513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tx">
  <p:cSld name="Title - Center">
    <p:bg>
      <p:bgPr>
        <a:solidFill>
          <a:srgbClr val="222222"/>
        </a:solidFill>
        <a:effectLst/>
      </p:bgPr>
    </p:bg>
    <p:spTree>
      <p:nvGrpSpPr>
        <p:cNvPr id="1" name=""/>
        <p:cNvGrpSpPr/>
        <p:nvPr/>
      </p:nvGrpSpPr>
      <p:grpSpPr>
        <a:xfrm>
          <a:off x="0" y="0"/>
          <a:ext cx="0" cy="0"/>
          <a:chOff x="0" y="0"/>
          <a:chExt cx="0" cy="0"/>
        </a:xfrm>
      </p:grpSpPr>
      <p:sp>
        <p:nvSpPr>
          <p:cNvPr id="43" name="Title Text"/>
          <p:cNvSpPr txBox="1">
            <a:spLocks noGrp="1"/>
          </p:cNvSpPr>
          <p:nvPr>
            <p:ph type="title"/>
          </p:nvPr>
        </p:nvSpPr>
        <p:spPr>
          <a:xfrm>
            <a:off x="762000" y="5676900"/>
            <a:ext cx="22860000" cy="6350000"/>
          </a:xfrm>
          <a:prstGeom prst="rect">
            <a:avLst/>
          </a:prstGeom>
        </p:spPr>
        <p:txBody>
          <a:bodyPr/>
          <a:lstStyle>
            <a:lvl1pPr>
              <a:spcBef>
                <a:spcPts val="0"/>
              </a:spcBef>
              <a:defRPr sz="30300"/>
            </a:lvl1pPr>
          </a:lstStyle>
          <a:p>
            <a:r>
              <a:t>Title Text</a:t>
            </a:r>
          </a:p>
        </p:txBody>
      </p:sp>
      <p:sp>
        <p:nvSpPr>
          <p:cNvPr id="44" name="Slide Number"/>
          <p:cNvSpPr txBox="1">
            <a:spLocks noGrp="1"/>
          </p:cNvSpPr>
          <p:nvPr>
            <p:ph type="sldNum" sz="quarter" idx="2"/>
          </p:nvPr>
        </p:nvSpPr>
        <p:spPr>
          <a:xfrm>
            <a:off x="23063199" y="609600"/>
            <a:ext cx="553196" cy="635000"/>
          </a:xfrm>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30.xml><?xml version="1.0" encoding="utf-8"?>
<p:sldLayout xmlns:a="http://schemas.openxmlformats.org/drawingml/2006/main" xmlns:r="http://schemas.openxmlformats.org/officeDocument/2006/relationships" xmlns:p="http://schemas.openxmlformats.org/presentationml/2006/main" type="obj" preserve="1">
  <p:cSld name="כותרת ותוכן">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lang="he-IL"/>
              <a:t>לחץ כדי לערוך סגנון כותרת של תבנית בסיס</a:t>
            </a:r>
          </a:p>
        </p:txBody>
      </p:sp>
      <p:sp>
        <p:nvSpPr>
          <p:cNvPr id="3" name="מציין מיקום תוכן 2"/>
          <p:cNvSpPr>
            <a:spLocks noGrp="1"/>
          </p:cNvSpPr>
          <p:nvPr>
            <p:ph idx="1"/>
          </p:nvPr>
        </p:nvSpPr>
        <p:spPr/>
        <p:txBody>
          <a:body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4" name="מציין מיקום של תאריך 3"/>
          <p:cNvSpPr>
            <a:spLocks noGrp="1"/>
          </p:cNvSpPr>
          <p:nvPr>
            <p:ph type="dt" sz="half" idx="10"/>
          </p:nvPr>
        </p:nvSpPr>
        <p:spPr/>
        <p:txBody>
          <a:bodyPr/>
          <a:lstStyle/>
          <a:p>
            <a:fld id="{872B20B0-2ACC-4CC2-A1A8-016BA4543EFE}" type="datetimeFigureOut">
              <a:rPr lang="he-IL" smtClean="0">
                <a:solidFill>
                  <a:prstClr val="black">
                    <a:tint val="75000"/>
                  </a:prstClr>
                </a:solidFill>
              </a:rPr>
              <a:pPr/>
              <a:t>כ"ד/טבת/תש"פ</a:t>
            </a:fld>
            <a:endParaRPr lang="he-IL">
              <a:solidFill>
                <a:prstClr val="black">
                  <a:tint val="75000"/>
                </a:prstClr>
              </a:solidFill>
            </a:endParaRPr>
          </a:p>
        </p:txBody>
      </p:sp>
      <p:sp>
        <p:nvSpPr>
          <p:cNvPr id="5" name="מציין מיקום של כותרת תחתונה 4"/>
          <p:cNvSpPr>
            <a:spLocks noGrp="1"/>
          </p:cNvSpPr>
          <p:nvPr>
            <p:ph type="ftr" sz="quarter" idx="11"/>
          </p:nvPr>
        </p:nvSpPr>
        <p:spPr/>
        <p:txBody>
          <a:bodyPr/>
          <a:lstStyle/>
          <a:p>
            <a:endParaRPr lang="he-IL">
              <a:solidFill>
                <a:prstClr val="black">
                  <a:tint val="75000"/>
                </a:prstClr>
              </a:solidFill>
            </a:endParaRPr>
          </a:p>
        </p:txBody>
      </p:sp>
      <p:sp>
        <p:nvSpPr>
          <p:cNvPr id="6" name="מציין מיקום של מספר שקופית 5"/>
          <p:cNvSpPr>
            <a:spLocks noGrp="1"/>
          </p:cNvSpPr>
          <p:nvPr>
            <p:ph type="sldNum" sz="quarter" idx="12"/>
          </p:nvPr>
        </p:nvSpPr>
        <p:spPr/>
        <p:txBody>
          <a:bodyPr/>
          <a:lstStyle/>
          <a:p>
            <a:fld id="{A8F73B4D-5649-4A2B-9AE1-11AF583BC86F}" type="slidenum">
              <a:rPr lang="he-IL" smtClean="0">
                <a:solidFill>
                  <a:prstClr val="black">
                    <a:tint val="75000"/>
                  </a:prstClr>
                </a:solidFill>
              </a:rPr>
              <a:pPr/>
              <a:t>‹#›</a:t>
            </a:fld>
            <a:endParaRPr lang="he-IL">
              <a:solidFill>
                <a:prstClr val="black">
                  <a:tint val="75000"/>
                </a:prstClr>
              </a:solidFill>
            </a:endParaRPr>
          </a:p>
        </p:txBody>
      </p:sp>
    </p:spTree>
    <p:extLst>
      <p:ext uri="{BB962C8B-B14F-4D97-AF65-F5344CB8AC3E}">
        <p14:creationId xmlns:p14="http://schemas.microsoft.com/office/powerpoint/2010/main" val="2430229025"/>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secHead" preserve="1">
  <p:cSld name="כותרת מקטע עליונה">
    <p:spTree>
      <p:nvGrpSpPr>
        <p:cNvPr id="1" name=""/>
        <p:cNvGrpSpPr/>
        <p:nvPr/>
      </p:nvGrpSpPr>
      <p:grpSpPr>
        <a:xfrm>
          <a:off x="0" y="0"/>
          <a:ext cx="0" cy="0"/>
          <a:chOff x="0" y="0"/>
          <a:chExt cx="0" cy="0"/>
        </a:xfrm>
      </p:grpSpPr>
      <p:sp>
        <p:nvSpPr>
          <p:cNvPr id="2" name="כותרת 1"/>
          <p:cNvSpPr>
            <a:spLocks noGrp="1"/>
          </p:cNvSpPr>
          <p:nvPr>
            <p:ph type="title"/>
          </p:nvPr>
        </p:nvSpPr>
        <p:spPr>
          <a:xfrm>
            <a:off x="1663700" y="3419477"/>
            <a:ext cx="21031200" cy="5705474"/>
          </a:xfrm>
        </p:spPr>
        <p:txBody>
          <a:bodyPr anchor="b"/>
          <a:lstStyle>
            <a:lvl1pPr>
              <a:defRPr sz="12000"/>
            </a:lvl1pPr>
          </a:lstStyle>
          <a:p>
            <a:r>
              <a:rPr lang="he-IL"/>
              <a:t>לחץ כדי לערוך סגנון כותרת של תבנית בסיס</a:t>
            </a:r>
          </a:p>
        </p:txBody>
      </p:sp>
      <p:sp>
        <p:nvSpPr>
          <p:cNvPr id="3" name="מציין מיקום טקסט 2"/>
          <p:cNvSpPr>
            <a:spLocks noGrp="1"/>
          </p:cNvSpPr>
          <p:nvPr>
            <p:ph type="body" idx="1"/>
          </p:nvPr>
        </p:nvSpPr>
        <p:spPr>
          <a:xfrm>
            <a:off x="1663700" y="9178927"/>
            <a:ext cx="21031200" cy="3000374"/>
          </a:xfrm>
        </p:spPr>
        <p:txBody>
          <a:bodyPr/>
          <a:lstStyle>
            <a:lvl1pPr marL="0" indent="0">
              <a:buNone/>
              <a:defRPr sz="4800">
                <a:solidFill>
                  <a:schemeClr val="tx1">
                    <a:tint val="75000"/>
                  </a:schemeClr>
                </a:solidFill>
              </a:defRPr>
            </a:lvl1pPr>
            <a:lvl2pPr marL="914400" indent="0">
              <a:buNone/>
              <a:defRPr sz="4000">
                <a:solidFill>
                  <a:schemeClr val="tx1">
                    <a:tint val="75000"/>
                  </a:schemeClr>
                </a:solidFill>
              </a:defRPr>
            </a:lvl2pPr>
            <a:lvl3pPr marL="1828800" indent="0">
              <a:buNone/>
              <a:defRPr sz="3600">
                <a:solidFill>
                  <a:schemeClr val="tx1">
                    <a:tint val="75000"/>
                  </a:schemeClr>
                </a:solidFill>
              </a:defRPr>
            </a:lvl3pPr>
            <a:lvl4pPr marL="2743200" indent="0">
              <a:buNone/>
              <a:defRPr sz="3200">
                <a:solidFill>
                  <a:schemeClr val="tx1">
                    <a:tint val="75000"/>
                  </a:schemeClr>
                </a:solidFill>
              </a:defRPr>
            </a:lvl4pPr>
            <a:lvl5pPr marL="3657600" indent="0">
              <a:buNone/>
              <a:defRPr sz="3200">
                <a:solidFill>
                  <a:schemeClr val="tx1">
                    <a:tint val="75000"/>
                  </a:schemeClr>
                </a:solidFill>
              </a:defRPr>
            </a:lvl5pPr>
            <a:lvl6pPr marL="4572000" indent="0">
              <a:buNone/>
              <a:defRPr sz="3200">
                <a:solidFill>
                  <a:schemeClr val="tx1">
                    <a:tint val="75000"/>
                  </a:schemeClr>
                </a:solidFill>
              </a:defRPr>
            </a:lvl6pPr>
            <a:lvl7pPr marL="5486400" indent="0">
              <a:buNone/>
              <a:defRPr sz="3200">
                <a:solidFill>
                  <a:schemeClr val="tx1">
                    <a:tint val="75000"/>
                  </a:schemeClr>
                </a:solidFill>
              </a:defRPr>
            </a:lvl7pPr>
            <a:lvl8pPr marL="6400800" indent="0">
              <a:buNone/>
              <a:defRPr sz="3200">
                <a:solidFill>
                  <a:schemeClr val="tx1">
                    <a:tint val="75000"/>
                  </a:schemeClr>
                </a:solidFill>
              </a:defRPr>
            </a:lvl8pPr>
            <a:lvl9pPr marL="7315200" indent="0">
              <a:buNone/>
              <a:defRPr sz="3200">
                <a:solidFill>
                  <a:schemeClr val="tx1">
                    <a:tint val="75000"/>
                  </a:schemeClr>
                </a:solidFill>
              </a:defRPr>
            </a:lvl9pPr>
          </a:lstStyle>
          <a:p>
            <a:pPr lvl="0"/>
            <a:r>
              <a:rPr lang="he-IL"/>
              <a:t>לחץ כדי לערוך סגנונות טקסט של תבנית בסיס</a:t>
            </a:r>
          </a:p>
        </p:txBody>
      </p:sp>
      <p:sp>
        <p:nvSpPr>
          <p:cNvPr id="4" name="מציין מיקום של תאריך 3"/>
          <p:cNvSpPr>
            <a:spLocks noGrp="1"/>
          </p:cNvSpPr>
          <p:nvPr>
            <p:ph type="dt" sz="half" idx="10"/>
          </p:nvPr>
        </p:nvSpPr>
        <p:spPr/>
        <p:txBody>
          <a:bodyPr/>
          <a:lstStyle/>
          <a:p>
            <a:fld id="{872B20B0-2ACC-4CC2-A1A8-016BA4543EFE}" type="datetimeFigureOut">
              <a:rPr lang="he-IL" smtClean="0">
                <a:solidFill>
                  <a:prstClr val="black">
                    <a:tint val="75000"/>
                  </a:prstClr>
                </a:solidFill>
              </a:rPr>
              <a:pPr/>
              <a:t>כ"ד/טבת/תש"פ</a:t>
            </a:fld>
            <a:endParaRPr lang="he-IL">
              <a:solidFill>
                <a:prstClr val="black">
                  <a:tint val="75000"/>
                </a:prstClr>
              </a:solidFill>
            </a:endParaRPr>
          </a:p>
        </p:txBody>
      </p:sp>
      <p:sp>
        <p:nvSpPr>
          <p:cNvPr id="5" name="מציין מיקום של כותרת תחתונה 4"/>
          <p:cNvSpPr>
            <a:spLocks noGrp="1"/>
          </p:cNvSpPr>
          <p:nvPr>
            <p:ph type="ftr" sz="quarter" idx="11"/>
          </p:nvPr>
        </p:nvSpPr>
        <p:spPr/>
        <p:txBody>
          <a:bodyPr/>
          <a:lstStyle/>
          <a:p>
            <a:endParaRPr lang="he-IL">
              <a:solidFill>
                <a:prstClr val="black">
                  <a:tint val="75000"/>
                </a:prstClr>
              </a:solidFill>
            </a:endParaRPr>
          </a:p>
        </p:txBody>
      </p:sp>
      <p:sp>
        <p:nvSpPr>
          <p:cNvPr id="6" name="מציין מיקום של מספר שקופית 5"/>
          <p:cNvSpPr>
            <a:spLocks noGrp="1"/>
          </p:cNvSpPr>
          <p:nvPr>
            <p:ph type="sldNum" sz="quarter" idx="12"/>
          </p:nvPr>
        </p:nvSpPr>
        <p:spPr/>
        <p:txBody>
          <a:bodyPr/>
          <a:lstStyle/>
          <a:p>
            <a:fld id="{A8F73B4D-5649-4A2B-9AE1-11AF583BC86F}" type="slidenum">
              <a:rPr lang="he-IL" smtClean="0">
                <a:solidFill>
                  <a:prstClr val="black">
                    <a:tint val="75000"/>
                  </a:prstClr>
                </a:solidFill>
              </a:rPr>
              <a:pPr/>
              <a:t>‹#›</a:t>
            </a:fld>
            <a:endParaRPr lang="he-IL">
              <a:solidFill>
                <a:prstClr val="black">
                  <a:tint val="75000"/>
                </a:prstClr>
              </a:solidFill>
            </a:endParaRPr>
          </a:p>
        </p:txBody>
      </p:sp>
    </p:spTree>
    <p:extLst>
      <p:ext uri="{BB962C8B-B14F-4D97-AF65-F5344CB8AC3E}">
        <p14:creationId xmlns:p14="http://schemas.microsoft.com/office/powerpoint/2010/main" val="3707925792"/>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woObj" preserve="1">
  <p:cSld name="שני תכנים">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lang="he-IL"/>
              <a:t>לחץ כדי לערוך סגנון כותרת של תבנית בסיס</a:t>
            </a:r>
          </a:p>
        </p:txBody>
      </p:sp>
      <p:sp>
        <p:nvSpPr>
          <p:cNvPr id="3" name="מציין מיקום תוכן 2"/>
          <p:cNvSpPr>
            <a:spLocks noGrp="1"/>
          </p:cNvSpPr>
          <p:nvPr>
            <p:ph sz="half" idx="1"/>
          </p:nvPr>
        </p:nvSpPr>
        <p:spPr>
          <a:xfrm>
            <a:off x="1676400" y="3651250"/>
            <a:ext cx="10363200" cy="8702676"/>
          </a:xfrm>
        </p:spPr>
        <p:txBody>
          <a:body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4" name="מציין מיקום תוכן 3"/>
          <p:cNvSpPr>
            <a:spLocks noGrp="1"/>
          </p:cNvSpPr>
          <p:nvPr>
            <p:ph sz="half" idx="2"/>
          </p:nvPr>
        </p:nvSpPr>
        <p:spPr>
          <a:xfrm>
            <a:off x="12344400" y="3651250"/>
            <a:ext cx="10363200" cy="8702676"/>
          </a:xfrm>
        </p:spPr>
        <p:txBody>
          <a:body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5" name="מציין מיקום של תאריך 4"/>
          <p:cNvSpPr>
            <a:spLocks noGrp="1"/>
          </p:cNvSpPr>
          <p:nvPr>
            <p:ph type="dt" sz="half" idx="10"/>
          </p:nvPr>
        </p:nvSpPr>
        <p:spPr/>
        <p:txBody>
          <a:bodyPr/>
          <a:lstStyle/>
          <a:p>
            <a:fld id="{872B20B0-2ACC-4CC2-A1A8-016BA4543EFE}" type="datetimeFigureOut">
              <a:rPr lang="he-IL" smtClean="0">
                <a:solidFill>
                  <a:prstClr val="black">
                    <a:tint val="75000"/>
                  </a:prstClr>
                </a:solidFill>
              </a:rPr>
              <a:pPr/>
              <a:t>כ"ד/טבת/תש"פ</a:t>
            </a:fld>
            <a:endParaRPr lang="he-IL">
              <a:solidFill>
                <a:prstClr val="black">
                  <a:tint val="75000"/>
                </a:prstClr>
              </a:solidFill>
            </a:endParaRPr>
          </a:p>
        </p:txBody>
      </p:sp>
      <p:sp>
        <p:nvSpPr>
          <p:cNvPr id="6" name="מציין מיקום של כותרת תחתונה 5"/>
          <p:cNvSpPr>
            <a:spLocks noGrp="1"/>
          </p:cNvSpPr>
          <p:nvPr>
            <p:ph type="ftr" sz="quarter" idx="11"/>
          </p:nvPr>
        </p:nvSpPr>
        <p:spPr/>
        <p:txBody>
          <a:bodyPr/>
          <a:lstStyle/>
          <a:p>
            <a:endParaRPr lang="he-IL">
              <a:solidFill>
                <a:prstClr val="black">
                  <a:tint val="75000"/>
                </a:prstClr>
              </a:solidFill>
            </a:endParaRPr>
          </a:p>
        </p:txBody>
      </p:sp>
      <p:sp>
        <p:nvSpPr>
          <p:cNvPr id="7" name="מציין מיקום של מספר שקופית 6"/>
          <p:cNvSpPr>
            <a:spLocks noGrp="1"/>
          </p:cNvSpPr>
          <p:nvPr>
            <p:ph type="sldNum" sz="quarter" idx="12"/>
          </p:nvPr>
        </p:nvSpPr>
        <p:spPr/>
        <p:txBody>
          <a:bodyPr/>
          <a:lstStyle/>
          <a:p>
            <a:fld id="{A8F73B4D-5649-4A2B-9AE1-11AF583BC86F}" type="slidenum">
              <a:rPr lang="he-IL" smtClean="0">
                <a:solidFill>
                  <a:prstClr val="black">
                    <a:tint val="75000"/>
                  </a:prstClr>
                </a:solidFill>
              </a:rPr>
              <a:pPr/>
              <a:t>‹#›</a:t>
            </a:fld>
            <a:endParaRPr lang="he-IL">
              <a:solidFill>
                <a:prstClr val="black">
                  <a:tint val="75000"/>
                </a:prstClr>
              </a:solidFill>
            </a:endParaRPr>
          </a:p>
        </p:txBody>
      </p:sp>
    </p:spTree>
    <p:extLst>
      <p:ext uri="{BB962C8B-B14F-4D97-AF65-F5344CB8AC3E}">
        <p14:creationId xmlns:p14="http://schemas.microsoft.com/office/powerpoint/2010/main" val="256093372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woTxTwoObj" preserve="1">
  <p:cSld name="השוואה">
    <p:spTree>
      <p:nvGrpSpPr>
        <p:cNvPr id="1" name=""/>
        <p:cNvGrpSpPr/>
        <p:nvPr/>
      </p:nvGrpSpPr>
      <p:grpSpPr>
        <a:xfrm>
          <a:off x="0" y="0"/>
          <a:ext cx="0" cy="0"/>
          <a:chOff x="0" y="0"/>
          <a:chExt cx="0" cy="0"/>
        </a:xfrm>
      </p:grpSpPr>
      <p:sp>
        <p:nvSpPr>
          <p:cNvPr id="2" name="כותרת 1"/>
          <p:cNvSpPr>
            <a:spLocks noGrp="1"/>
          </p:cNvSpPr>
          <p:nvPr>
            <p:ph type="title"/>
          </p:nvPr>
        </p:nvSpPr>
        <p:spPr>
          <a:xfrm>
            <a:off x="1679576" y="730251"/>
            <a:ext cx="21031200" cy="2651126"/>
          </a:xfrm>
        </p:spPr>
        <p:txBody>
          <a:bodyPr/>
          <a:lstStyle/>
          <a:p>
            <a:r>
              <a:rPr lang="he-IL"/>
              <a:t>לחץ כדי לערוך סגנון כותרת של תבנית בסיס</a:t>
            </a:r>
          </a:p>
        </p:txBody>
      </p:sp>
      <p:sp>
        <p:nvSpPr>
          <p:cNvPr id="3" name="מציין מיקום טקסט 2"/>
          <p:cNvSpPr>
            <a:spLocks noGrp="1"/>
          </p:cNvSpPr>
          <p:nvPr>
            <p:ph type="body" idx="1"/>
          </p:nvPr>
        </p:nvSpPr>
        <p:spPr>
          <a:xfrm>
            <a:off x="1679577" y="3362326"/>
            <a:ext cx="10315574" cy="1647824"/>
          </a:xfrm>
        </p:spPr>
        <p:txBody>
          <a:bodyPr anchor="b"/>
          <a:lstStyle>
            <a:lvl1pPr marL="0" indent="0">
              <a:buNone/>
              <a:defRPr sz="4800" b="1"/>
            </a:lvl1pPr>
            <a:lvl2pPr marL="914400" indent="0">
              <a:buNone/>
              <a:defRPr sz="4000" b="1"/>
            </a:lvl2pPr>
            <a:lvl3pPr marL="1828800" indent="0">
              <a:buNone/>
              <a:defRPr sz="3600" b="1"/>
            </a:lvl3pPr>
            <a:lvl4pPr marL="2743200" indent="0">
              <a:buNone/>
              <a:defRPr sz="3200" b="1"/>
            </a:lvl4pPr>
            <a:lvl5pPr marL="3657600" indent="0">
              <a:buNone/>
              <a:defRPr sz="3200" b="1"/>
            </a:lvl5pPr>
            <a:lvl6pPr marL="4572000" indent="0">
              <a:buNone/>
              <a:defRPr sz="3200" b="1"/>
            </a:lvl6pPr>
            <a:lvl7pPr marL="5486400" indent="0">
              <a:buNone/>
              <a:defRPr sz="3200" b="1"/>
            </a:lvl7pPr>
            <a:lvl8pPr marL="6400800" indent="0">
              <a:buNone/>
              <a:defRPr sz="3200" b="1"/>
            </a:lvl8pPr>
            <a:lvl9pPr marL="7315200" indent="0">
              <a:buNone/>
              <a:defRPr sz="3200" b="1"/>
            </a:lvl9pPr>
          </a:lstStyle>
          <a:p>
            <a:pPr lvl="0"/>
            <a:r>
              <a:rPr lang="he-IL"/>
              <a:t>לחץ כדי לערוך סגנונות טקסט של תבנית בסיס</a:t>
            </a:r>
          </a:p>
        </p:txBody>
      </p:sp>
      <p:sp>
        <p:nvSpPr>
          <p:cNvPr id="4" name="מציין מיקום תוכן 3"/>
          <p:cNvSpPr>
            <a:spLocks noGrp="1"/>
          </p:cNvSpPr>
          <p:nvPr>
            <p:ph sz="half" idx="2"/>
          </p:nvPr>
        </p:nvSpPr>
        <p:spPr>
          <a:xfrm>
            <a:off x="1679577" y="5010150"/>
            <a:ext cx="10315574" cy="7369176"/>
          </a:xfrm>
        </p:spPr>
        <p:txBody>
          <a:body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5" name="מציין מיקום טקסט 4"/>
          <p:cNvSpPr>
            <a:spLocks noGrp="1"/>
          </p:cNvSpPr>
          <p:nvPr>
            <p:ph type="body" sz="quarter" idx="3"/>
          </p:nvPr>
        </p:nvSpPr>
        <p:spPr>
          <a:xfrm>
            <a:off x="12344400" y="3362326"/>
            <a:ext cx="10366376" cy="1647824"/>
          </a:xfrm>
        </p:spPr>
        <p:txBody>
          <a:bodyPr anchor="b"/>
          <a:lstStyle>
            <a:lvl1pPr marL="0" indent="0">
              <a:buNone/>
              <a:defRPr sz="4800" b="1"/>
            </a:lvl1pPr>
            <a:lvl2pPr marL="914400" indent="0">
              <a:buNone/>
              <a:defRPr sz="4000" b="1"/>
            </a:lvl2pPr>
            <a:lvl3pPr marL="1828800" indent="0">
              <a:buNone/>
              <a:defRPr sz="3600" b="1"/>
            </a:lvl3pPr>
            <a:lvl4pPr marL="2743200" indent="0">
              <a:buNone/>
              <a:defRPr sz="3200" b="1"/>
            </a:lvl4pPr>
            <a:lvl5pPr marL="3657600" indent="0">
              <a:buNone/>
              <a:defRPr sz="3200" b="1"/>
            </a:lvl5pPr>
            <a:lvl6pPr marL="4572000" indent="0">
              <a:buNone/>
              <a:defRPr sz="3200" b="1"/>
            </a:lvl6pPr>
            <a:lvl7pPr marL="5486400" indent="0">
              <a:buNone/>
              <a:defRPr sz="3200" b="1"/>
            </a:lvl7pPr>
            <a:lvl8pPr marL="6400800" indent="0">
              <a:buNone/>
              <a:defRPr sz="3200" b="1"/>
            </a:lvl8pPr>
            <a:lvl9pPr marL="7315200" indent="0">
              <a:buNone/>
              <a:defRPr sz="3200" b="1"/>
            </a:lvl9pPr>
          </a:lstStyle>
          <a:p>
            <a:pPr lvl="0"/>
            <a:r>
              <a:rPr lang="he-IL"/>
              <a:t>לחץ כדי לערוך סגנונות טקסט של תבנית בסיס</a:t>
            </a:r>
          </a:p>
        </p:txBody>
      </p:sp>
      <p:sp>
        <p:nvSpPr>
          <p:cNvPr id="6" name="מציין מיקום תוכן 5"/>
          <p:cNvSpPr>
            <a:spLocks noGrp="1"/>
          </p:cNvSpPr>
          <p:nvPr>
            <p:ph sz="quarter" idx="4"/>
          </p:nvPr>
        </p:nvSpPr>
        <p:spPr>
          <a:xfrm>
            <a:off x="12344400" y="5010150"/>
            <a:ext cx="10366376" cy="7369176"/>
          </a:xfrm>
        </p:spPr>
        <p:txBody>
          <a:body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7" name="מציין מיקום של תאריך 6"/>
          <p:cNvSpPr>
            <a:spLocks noGrp="1"/>
          </p:cNvSpPr>
          <p:nvPr>
            <p:ph type="dt" sz="half" idx="10"/>
          </p:nvPr>
        </p:nvSpPr>
        <p:spPr/>
        <p:txBody>
          <a:bodyPr/>
          <a:lstStyle/>
          <a:p>
            <a:fld id="{872B20B0-2ACC-4CC2-A1A8-016BA4543EFE}" type="datetimeFigureOut">
              <a:rPr lang="he-IL" smtClean="0">
                <a:solidFill>
                  <a:prstClr val="black">
                    <a:tint val="75000"/>
                  </a:prstClr>
                </a:solidFill>
              </a:rPr>
              <a:pPr/>
              <a:t>כ"ד/טבת/תש"פ</a:t>
            </a:fld>
            <a:endParaRPr lang="he-IL">
              <a:solidFill>
                <a:prstClr val="black">
                  <a:tint val="75000"/>
                </a:prstClr>
              </a:solidFill>
            </a:endParaRPr>
          </a:p>
        </p:txBody>
      </p:sp>
      <p:sp>
        <p:nvSpPr>
          <p:cNvPr id="8" name="מציין מיקום של כותרת תחתונה 7"/>
          <p:cNvSpPr>
            <a:spLocks noGrp="1"/>
          </p:cNvSpPr>
          <p:nvPr>
            <p:ph type="ftr" sz="quarter" idx="11"/>
          </p:nvPr>
        </p:nvSpPr>
        <p:spPr/>
        <p:txBody>
          <a:bodyPr/>
          <a:lstStyle/>
          <a:p>
            <a:endParaRPr lang="he-IL">
              <a:solidFill>
                <a:prstClr val="black">
                  <a:tint val="75000"/>
                </a:prstClr>
              </a:solidFill>
            </a:endParaRPr>
          </a:p>
        </p:txBody>
      </p:sp>
      <p:sp>
        <p:nvSpPr>
          <p:cNvPr id="9" name="מציין מיקום של מספר שקופית 8"/>
          <p:cNvSpPr>
            <a:spLocks noGrp="1"/>
          </p:cNvSpPr>
          <p:nvPr>
            <p:ph type="sldNum" sz="quarter" idx="12"/>
          </p:nvPr>
        </p:nvSpPr>
        <p:spPr/>
        <p:txBody>
          <a:bodyPr/>
          <a:lstStyle/>
          <a:p>
            <a:fld id="{A8F73B4D-5649-4A2B-9AE1-11AF583BC86F}" type="slidenum">
              <a:rPr lang="he-IL" smtClean="0">
                <a:solidFill>
                  <a:prstClr val="black">
                    <a:tint val="75000"/>
                  </a:prstClr>
                </a:solidFill>
              </a:rPr>
              <a:pPr/>
              <a:t>‹#›</a:t>
            </a:fld>
            <a:endParaRPr lang="he-IL">
              <a:solidFill>
                <a:prstClr val="black">
                  <a:tint val="75000"/>
                </a:prstClr>
              </a:solidFill>
            </a:endParaRPr>
          </a:p>
        </p:txBody>
      </p:sp>
    </p:spTree>
    <p:extLst>
      <p:ext uri="{BB962C8B-B14F-4D97-AF65-F5344CB8AC3E}">
        <p14:creationId xmlns:p14="http://schemas.microsoft.com/office/powerpoint/2010/main" val="183488699"/>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Only" preserve="1">
  <p:cSld name="כותרת בלבד">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lang="he-IL"/>
              <a:t>לחץ כדי לערוך סגנון כותרת של תבנית בסיס</a:t>
            </a:r>
          </a:p>
        </p:txBody>
      </p:sp>
      <p:sp>
        <p:nvSpPr>
          <p:cNvPr id="3" name="מציין מיקום של תאריך 2"/>
          <p:cNvSpPr>
            <a:spLocks noGrp="1"/>
          </p:cNvSpPr>
          <p:nvPr>
            <p:ph type="dt" sz="half" idx="10"/>
          </p:nvPr>
        </p:nvSpPr>
        <p:spPr/>
        <p:txBody>
          <a:bodyPr/>
          <a:lstStyle/>
          <a:p>
            <a:fld id="{872B20B0-2ACC-4CC2-A1A8-016BA4543EFE}" type="datetimeFigureOut">
              <a:rPr lang="he-IL" smtClean="0">
                <a:solidFill>
                  <a:prstClr val="black">
                    <a:tint val="75000"/>
                  </a:prstClr>
                </a:solidFill>
              </a:rPr>
              <a:pPr/>
              <a:t>כ"ד/טבת/תש"פ</a:t>
            </a:fld>
            <a:endParaRPr lang="he-IL">
              <a:solidFill>
                <a:prstClr val="black">
                  <a:tint val="75000"/>
                </a:prstClr>
              </a:solidFill>
            </a:endParaRPr>
          </a:p>
        </p:txBody>
      </p:sp>
      <p:sp>
        <p:nvSpPr>
          <p:cNvPr id="4" name="מציין מיקום של כותרת תחתונה 3"/>
          <p:cNvSpPr>
            <a:spLocks noGrp="1"/>
          </p:cNvSpPr>
          <p:nvPr>
            <p:ph type="ftr" sz="quarter" idx="11"/>
          </p:nvPr>
        </p:nvSpPr>
        <p:spPr/>
        <p:txBody>
          <a:bodyPr/>
          <a:lstStyle/>
          <a:p>
            <a:endParaRPr lang="he-IL">
              <a:solidFill>
                <a:prstClr val="black">
                  <a:tint val="75000"/>
                </a:prstClr>
              </a:solidFill>
            </a:endParaRPr>
          </a:p>
        </p:txBody>
      </p:sp>
      <p:sp>
        <p:nvSpPr>
          <p:cNvPr id="5" name="מציין מיקום של מספר שקופית 4"/>
          <p:cNvSpPr>
            <a:spLocks noGrp="1"/>
          </p:cNvSpPr>
          <p:nvPr>
            <p:ph type="sldNum" sz="quarter" idx="12"/>
          </p:nvPr>
        </p:nvSpPr>
        <p:spPr/>
        <p:txBody>
          <a:bodyPr/>
          <a:lstStyle/>
          <a:p>
            <a:fld id="{A8F73B4D-5649-4A2B-9AE1-11AF583BC86F}" type="slidenum">
              <a:rPr lang="he-IL" smtClean="0">
                <a:solidFill>
                  <a:prstClr val="black">
                    <a:tint val="75000"/>
                  </a:prstClr>
                </a:solidFill>
              </a:rPr>
              <a:pPr/>
              <a:t>‹#›</a:t>
            </a:fld>
            <a:endParaRPr lang="he-IL">
              <a:solidFill>
                <a:prstClr val="black">
                  <a:tint val="75000"/>
                </a:prstClr>
              </a:solidFill>
            </a:endParaRPr>
          </a:p>
        </p:txBody>
      </p:sp>
    </p:spTree>
    <p:extLst>
      <p:ext uri="{BB962C8B-B14F-4D97-AF65-F5344CB8AC3E}">
        <p14:creationId xmlns:p14="http://schemas.microsoft.com/office/powerpoint/2010/main" val="4231150758"/>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blank" preserve="1">
  <p:cSld name="ריק">
    <p:spTree>
      <p:nvGrpSpPr>
        <p:cNvPr id="1" name=""/>
        <p:cNvGrpSpPr/>
        <p:nvPr/>
      </p:nvGrpSpPr>
      <p:grpSpPr>
        <a:xfrm>
          <a:off x="0" y="0"/>
          <a:ext cx="0" cy="0"/>
          <a:chOff x="0" y="0"/>
          <a:chExt cx="0" cy="0"/>
        </a:xfrm>
      </p:grpSpPr>
      <p:sp>
        <p:nvSpPr>
          <p:cNvPr id="2" name="מציין מיקום של תאריך 1"/>
          <p:cNvSpPr>
            <a:spLocks noGrp="1"/>
          </p:cNvSpPr>
          <p:nvPr>
            <p:ph type="dt" sz="half" idx="10"/>
          </p:nvPr>
        </p:nvSpPr>
        <p:spPr/>
        <p:txBody>
          <a:bodyPr/>
          <a:lstStyle/>
          <a:p>
            <a:fld id="{872B20B0-2ACC-4CC2-A1A8-016BA4543EFE}" type="datetimeFigureOut">
              <a:rPr lang="he-IL" smtClean="0">
                <a:solidFill>
                  <a:prstClr val="black">
                    <a:tint val="75000"/>
                  </a:prstClr>
                </a:solidFill>
              </a:rPr>
              <a:pPr/>
              <a:t>כ"ד/טבת/תש"פ</a:t>
            </a:fld>
            <a:endParaRPr lang="he-IL">
              <a:solidFill>
                <a:prstClr val="black">
                  <a:tint val="75000"/>
                </a:prstClr>
              </a:solidFill>
            </a:endParaRPr>
          </a:p>
        </p:txBody>
      </p:sp>
      <p:sp>
        <p:nvSpPr>
          <p:cNvPr id="3" name="מציין מיקום של כותרת תחתונה 2"/>
          <p:cNvSpPr>
            <a:spLocks noGrp="1"/>
          </p:cNvSpPr>
          <p:nvPr>
            <p:ph type="ftr" sz="quarter" idx="11"/>
          </p:nvPr>
        </p:nvSpPr>
        <p:spPr/>
        <p:txBody>
          <a:bodyPr/>
          <a:lstStyle/>
          <a:p>
            <a:endParaRPr lang="he-IL">
              <a:solidFill>
                <a:prstClr val="black">
                  <a:tint val="75000"/>
                </a:prstClr>
              </a:solidFill>
            </a:endParaRPr>
          </a:p>
        </p:txBody>
      </p:sp>
      <p:sp>
        <p:nvSpPr>
          <p:cNvPr id="4" name="מציין מיקום של מספר שקופית 3"/>
          <p:cNvSpPr>
            <a:spLocks noGrp="1"/>
          </p:cNvSpPr>
          <p:nvPr>
            <p:ph type="sldNum" sz="quarter" idx="12"/>
          </p:nvPr>
        </p:nvSpPr>
        <p:spPr/>
        <p:txBody>
          <a:bodyPr/>
          <a:lstStyle/>
          <a:p>
            <a:fld id="{A8F73B4D-5649-4A2B-9AE1-11AF583BC86F}" type="slidenum">
              <a:rPr lang="he-IL" smtClean="0">
                <a:solidFill>
                  <a:prstClr val="black">
                    <a:tint val="75000"/>
                  </a:prstClr>
                </a:solidFill>
              </a:rPr>
              <a:pPr/>
              <a:t>‹#›</a:t>
            </a:fld>
            <a:endParaRPr lang="he-IL">
              <a:solidFill>
                <a:prstClr val="black">
                  <a:tint val="75000"/>
                </a:prstClr>
              </a:solidFill>
            </a:endParaRPr>
          </a:p>
        </p:txBody>
      </p:sp>
    </p:spTree>
    <p:extLst>
      <p:ext uri="{BB962C8B-B14F-4D97-AF65-F5344CB8AC3E}">
        <p14:creationId xmlns:p14="http://schemas.microsoft.com/office/powerpoint/2010/main" val="1128550830"/>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objTx" preserve="1">
  <p:cSld name="תוכן עם כיתוב">
    <p:spTree>
      <p:nvGrpSpPr>
        <p:cNvPr id="1" name=""/>
        <p:cNvGrpSpPr/>
        <p:nvPr/>
      </p:nvGrpSpPr>
      <p:grpSpPr>
        <a:xfrm>
          <a:off x="0" y="0"/>
          <a:ext cx="0" cy="0"/>
          <a:chOff x="0" y="0"/>
          <a:chExt cx="0" cy="0"/>
        </a:xfrm>
      </p:grpSpPr>
      <p:sp>
        <p:nvSpPr>
          <p:cNvPr id="2" name="כותרת 1"/>
          <p:cNvSpPr>
            <a:spLocks noGrp="1"/>
          </p:cNvSpPr>
          <p:nvPr>
            <p:ph type="title"/>
          </p:nvPr>
        </p:nvSpPr>
        <p:spPr>
          <a:xfrm>
            <a:off x="1679577" y="914400"/>
            <a:ext cx="7864474" cy="3200400"/>
          </a:xfrm>
        </p:spPr>
        <p:txBody>
          <a:bodyPr anchor="b"/>
          <a:lstStyle>
            <a:lvl1pPr>
              <a:defRPr sz="6400"/>
            </a:lvl1pPr>
          </a:lstStyle>
          <a:p>
            <a:r>
              <a:rPr lang="he-IL"/>
              <a:t>לחץ כדי לערוך סגנון כותרת של תבנית בסיס</a:t>
            </a:r>
          </a:p>
        </p:txBody>
      </p:sp>
      <p:sp>
        <p:nvSpPr>
          <p:cNvPr id="3" name="מציין מיקום תוכן 2"/>
          <p:cNvSpPr>
            <a:spLocks noGrp="1"/>
          </p:cNvSpPr>
          <p:nvPr>
            <p:ph idx="1"/>
          </p:nvPr>
        </p:nvSpPr>
        <p:spPr>
          <a:xfrm>
            <a:off x="10366376" y="1974851"/>
            <a:ext cx="12344400" cy="9747250"/>
          </a:xfrm>
        </p:spPr>
        <p:txBody>
          <a:bodyPr/>
          <a:lstStyle>
            <a:lvl1pPr>
              <a:defRPr sz="6400"/>
            </a:lvl1pPr>
            <a:lvl2pPr>
              <a:defRPr sz="5600"/>
            </a:lvl2pPr>
            <a:lvl3pPr>
              <a:defRPr sz="4800"/>
            </a:lvl3pPr>
            <a:lvl4pPr>
              <a:defRPr sz="4000"/>
            </a:lvl4pPr>
            <a:lvl5pPr>
              <a:defRPr sz="4000"/>
            </a:lvl5pPr>
            <a:lvl6pPr>
              <a:defRPr sz="4000"/>
            </a:lvl6pPr>
            <a:lvl7pPr>
              <a:defRPr sz="4000"/>
            </a:lvl7pPr>
            <a:lvl8pPr>
              <a:defRPr sz="4000"/>
            </a:lvl8pPr>
            <a:lvl9pPr>
              <a:defRPr sz="4000"/>
            </a:lvl9p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4" name="מציין מיקום טקסט 3"/>
          <p:cNvSpPr>
            <a:spLocks noGrp="1"/>
          </p:cNvSpPr>
          <p:nvPr>
            <p:ph type="body" sz="half" idx="2"/>
          </p:nvPr>
        </p:nvSpPr>
        <p:spPr>
          <a:xfrm>
            <a:off x="1679577" y="4114800"/>
            <a:ext cx="7864474" cy="7623176"/>
          </a:xfrm>
        </p:spPr>
        <p:txBody>
          <a:bodyPr/>
          <a:lstStyle>
            <a:lvl1pPr marL="0" indent="0">
              <a:buNone/>
              <a:defRPr sz="3200"/>
            </a:lvl1pPr>
            <a:lvl2pPr marL="914400" indent="0">
              <a:buNone/>
              <a:defRPr sz="2800"/>
            </a:lvl2pPr>
            <a:lvl3pPr marL="1828800" indent="0">
              <a:buNone/>
              <a:defRPr sz="2400"/>
            </a:lvl3pPr>
            <a:lvl4pPr marL="2743200" indent="0">
              <a:buNone/>
              <a:defRPr sz="2000"/>
            </a:lvl4pPr>
            <a:lvl5pPr marL="3657600" indent="0">
              <a:buNone/>
              <a:defRPr sz="2000"/>
            </a:lvl5pPr>
            <a:lvl6pPr marL="4572000" indent="0">
              <a:buNone/>
              <a:defRPr sz="2000"/>
            </a:lvl6pPr>
            <a:lvl7pPr marL="5486400" indent="0">
              <a:buNone/>
              <a:defRPr sz="2000"/>
            </a:lvl7pPr>
            <a:lvl8pPr marL="6400800" indent="0">
              <a:buNone/>
              <a:defRPr sz="2000"/>
            </a:lvl8pPr>
            <a:lvl9pPr marL="7315200" indent="0">
              <a:buNone/>
              <a:defRPr sz="2000"/>
            </a:lvl9pPr>
          </a:lstStyle>
          <a:p>
            <a:pPr lvl="0"/>
            <a:r>
              <a:rPr lang="he-IL"/>
              <a:t>לחץ כדי לערוך סגנונות טקסט של תבנית בסיס</a:t>
            </a:r>
          </a:p>
        </p:txBody>
      </p:sp>
      <p:sp>
        <p:nvSpPr>
          <p:cNvPr id="5" name="מציין מיקום של תאריך 4"/>
          <p:cNvSpPr>
            <a:spLocks noGrp="1"/>
          </p:cNvSpPr>
          <p:nvPr>
            <p:ph type="dt" sz="half" idx="10"/>
          </p:nvPr>
        </p:nvSpPr>
        <p:spPr/>
        <p:txBody>
          <a:bodyPr/>
          <a:lstStyle/>
          <a:p>
            <a:fld id="{872B20B0-2ACC-4CC2-A1A8-016BA4543EFE}" type="datetimeFigureOut">
              <a:rPr lang="he-IL" smtClean="0">
                <a:solidFill>
                  <a:prstClr val="black">
                    <a:tint val="75000"/>
                  </a:prstClr>
                </a:solidFill>
              </a:rPr>
              <a:pPr/>
              <a:t>כ"ד/טבת/תש"פ</a:t>
            </a:fld>
            <a:endParaRPr lang="he-IL">
              <a:solidFill>
                <a:prstClr val="black">
                  <a:tint val="75000"/>
                </a:prstClr>
              </a:solidFill>
            </a:endParaRPr>
          </a:p>
        </p:txBody>
      </p:sp>
      <p:sp>
        <p:nvSpPr>
          <p:cNvPr id="6" name="מציין מיקום של כותרת תחתונה 5"/>
          <p:cNvSpPr>
            <a:spLocks noGrp="1"/>
          </p:cNvSpPr>
          <p:nvPr>
            <p:ph type="ftr" sz="quarter" idx="11"/>
          </p:nvPr>
        </p:nvSpPr>
        <p:spPr/>
        <p:txBody>
          <a:bodyPr/>
          <a:lstStyle/>
          <a:p>
            <a:endParaRPr lang="he-IL">
              <a:solidFill>
                <a:prstClr val="black">
                  <a:tint val="75000"/>
                </a:prstClr>
              </a:solidFill>
            </a:endParaRPr>
          </a:p>
        </p:txBody>
      </p:sp>
      <p:sp>
        <p:nvSpPr>
          <p:cNvPr id="7" name="מציין מיקום של מספר שקופית 6"/>
          <p:cNvSpPr>
            <a:spLocks noGrp="1"/>
          </p:cNvSpPr>
          <p:nvPr>
            <p:ph type="sldNum" sz="quarter" idx="12"/>
          </p:nvPr>
        </p:nvSpPr>
        <p:spPr/>
        <p:txBody>
          <a:bodyPr/>
          <a:lstStyle/>
          <a:p>
            <a:fld id="{A8F73B4D-5649-4A2B-9AE1-11AF583BC86F}" type="slidenum">
              <a:rPr lang="he-IL" smtClean="0">
                <a:solidFill>
                  <a:prstClr val="black">
                    <a:tint val="75000"/>
                  </a:prstClr>
                </a:solidFill>
              </a:rPr>
              <a:pPr/>
              <a:t>‹#›</a:t>
            </a:fld>
            <a:endParaRPr lang="he-IL">
              <a:solidFill>
                <a:prstClr val="black">
                  <a:tint val="75000"/>
                </a:prstClr>
              </a:solidFill>
            </a:endParaRPr>
          </a:p>
        </p:txBody>
      </p:sp>
    </p:spTree>
    <p:extLst>
      <p:ext uri="{BB962C8B-B14F-4D97-AF65-F5344CB8AC3E}">
        <p14:creationId xmlns:p14="http://schemas.microsoft.com/office/powerpoint/2010/main" val="2662937164"/>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picTx" preserve="1">
  <p:cSld name="תמונה עם כיתוב">
    <p:spTree>
      <p:nvGrpSpPr>
        <p:cNvPr id="1" name=""/>
        <p:cNvGrpSpPr/>
        <p:nvPr/>
      </p:nvGrpSpPr>
      <p:grpSpPr>
        <a:xfrm>
          <a:off x="0" y="0"/>
          <a:ext cx="0" cy="0"/>
          <a:chOff x="0" y="0"/>
          <a:chExt cx="0" cy="0"/>
        </a:xfrm>
      </p:grpSpPr>
      <p:sp>
        <p:nvSpPr>
          <p:cNvPr id="2" name="כותרת 1"/>
          <p:cNvSpPr>
            <a:spLocks noGrp="1"/>
          </p:cNvSpPr>
          <p:nvPr>
            <p:ph type="title"/>
          </p:nvPr>
        </p:nvSpPr>
        <p:spPr>
          <a:xfrm>
            <a:off x="1679577" y="914400"/>
            <a:ext cx="7864474" cy="3200400"/>
          </a:xfrm>
        </p:spPr>
        <p:txBody>
          <a:bodyPr anchor="b"/>
          <a:lstStyle>
            <a:lvl1pPr>
              <a:defRPr sz="6400"/>
            </a:lvl1pPr>
          </a:lstStyle>
          <a:p>
            <a:r>
              <a:rPr lang="he-IL"/>
              <a:t>לחץ כדי לערוך סגנון כותרת של תבנית בסיס</a:t>
            </a:r>
          </a:p>
        </p:txBody>
      </p:sp>
      <p:sp>
        <p:nvSpPr>
          <p:cNvPr id="3" name="מציין מיקום של תמונה 2"/>
          <p:cNvSpPr>
            <a:spLocks noGrp="1"/>
          </p:cNvSpPr>
          <p:nvPr>
            <p:ph type="pic" idx="1"/>
          </p:nvPr>
        </p:nvSpPr>
        <p:spPr>
          <a:xfrm>
            <a:off x="10366376" y="1974851"/>
            <a:ext cx="12344400" cy="9747250"/>
          </a:xfrm>
        </p:spPr>
        <p:txBody>
          <a:bodyPr/>
          <a:lstStyle>
            <a:lvl1pPr marL="0" indent="0">
              <a:buNone/>
              <a:defRPr sz="6400"/>
            </a:lvl1pPr>
            <a:lvl2pPr marL="914400" indent="0">
              <a:buNone/>
              <a:defRPr sz="5600"/>
            </a:lvl2pPr>
            <a:lvl3pPr marL="1828800" indent="0">
              <a:buNone/>
              <a:defRPr sz="4800"/>
            </a:lvl3pPr>
            <a:lvl4pPr marL="2743200" indent="0">
              <a:buNone/>
              <a:defRPr sz="4000"/>
            </a:lvl4pPr>
            <a:lvl5pPr marL="3657600" indent="0">
              <a:buNone/>
              <a:defRPr sz="4000"/>
            </a:lvl5pPr>
            <a:lvl6pPr marL="4572000" indent="0">
              <a:buNone/>
              <a:defRPr sz="4000"/>
            </a:lvl6pPr>
            <a:lvl7pPr marL="5486400" indent="0">
              <a:buNone/>
              <a:defRPr sz="4000"/>
            </a:lvl7pPr>
            <a:lvl8pPr marL="6400800" indent="0">
              <a:buNone/>
              <a:defRPr sz="4000"/>
            </a:lvl8pPr>
            <a:lvl9pPr marL="7315200" indent="0">
              <a:buNone/>
              <a:defRPr sz="4000"/>
            </a:lvl9pPr>
          </a:lstStyle>
          <a:p>
            <a:endParaRPr lang="he-IL"/>
          </a:p>
        </p:txBody>
      </p:sp>
      <p:sp>
        <p:nvSpPr>
          <p:cNvPr id="4" name="מציין מיקום טקסט 3"/>
          <p:cNvSpPr>
            <a:spLocks noGrp="1"/>
          </p:cNvSpPr>
          <p:nvPr>
            <p:ph type="body" sz="half" idx="2"/>
          </p:nvPr>
        </p:nvSpPr>
        <p:spPr>
          <a:xfrm>
            <a:off x="1679577" y="4114800"/>
            <a:ext cx="7864474" cy="7623176"/>
          </a:xfrm>
        </p:spPr>
        <p:txBody>
          <a:bodyPr/>
          <a:lstStyle>
            <a:lvl1pPr marL="0" indent="0">
              <a:buNone/>
              <a:defRPr sz="3200"/>
            </a:lvl1pPr>
            <a:lvl2pPr marL="914400" indent="0">
              <a:buNone/>
              <a:defRPr sz="2800"/>
            </a:lvl2pPr>
            <a:lvl3pPr marL="1828800" indent="0">
              <a:buNone/>
              <a:defRPr sz="2400"/>
            </a:lvl3pPr>
            <a:lvl4pPr marL="2743200" indent="0">
              <a:buNone/>
              <a:defRPr sz="2000"/>
            </a:lvl4pPr>
            <a:lvl5pPr marL="3657600" indent="0">
              <a:buNone/>
              <a:defRPr sz="2000"/>
            </a:lvl5pPr>
            <a:lvl6pPr marL="4572000" indent="0">
              <a:buNone/>
              <a:defRPr sz="2000"/>
            </a:lvl6pPr>
            <a:lvl7pPr marL="5486400" indent="0">
              <a:buNone/>
              <a:defRPr sz="2000"/>
            </a:lvl7pPr>
            <a:lvl8pPr marL="6400800" indent="0">
              <a:buNone/>
              <a:defRPr sz="2000"/>
            </a:lvl8pPr>
            <a:lvl9pPr marL="7315200" indent="0">
              <a:buNone/>
              <a:defRPr sz="2000"/>
            </a:lvl9pPr>
          </a:lstStyle>
          <a:p>
            <a:pPr lvl="0"/>
            <a:r>
              <a:rPr lang="he-IL"/>
              <a:t>לחץ כדי לערוך סגנונות טקסט של תבנית בסיס</a:t>
            </a:r>
          </a:p>
        </p:txBody>
      </p:sp>
      <p:sp>
        <p:nvSpPr>
          <p:cNvPr id="5" name="מציין מיקום של תאריך 4"/>
          <p:cNvSpPr>
            <a:spLocks noGrp="1"/>
          </p:cNvSpPr>
          <p:nvPr>
            <p:ph type="dt" sz="half" idx="10"/>
          </p:nvPr>
        </p:nvSpPr>
        <p:spPr/>
        <p:txBody>
          <a:bodyPr/>
          <a:lstStyle/>
          <a:p>
            <a:fld id="{872B20B0-2ACC-4CC2-A1A8-016BA4543EFE}" type="datetimeFigureOut">
              <a:rPr lang="he-IL" smtClean="0">
                <a:solidFill>
                  <a:prstClr val="black">
                    <a:tint val="75000"/>
                  </a:prstClr>
                </a:solidFill>
              </a:rPr>
              <a:pPr/>
              <a:t>כ"ד/טבת/תש"פ</a:t>
            </a:fld>
            <a:endParaRPr lang="he-IL">
              <a:solidFill>
                <a:prstClr val="black">
                  <a:tint val="75000"/>
                </a:prstClr>
              </a:solidFill>
            </a:endParaRPr>
          </a:p>
        </p:txBody>
      </p:sp>
      <p:sp>
        <p:nvSpPr>
          <p:cNvPr id="6" name="מציין מיקום של כותרת תחתונה 5"/>
          <p:cNvSpPr>
            <a:spLocks noGrp="1"/>
          </p:cNvSpPr>
          <p:nvPr>
            <p:ph type="ftr" sz="quarter" idx="11"/>
          </p:nvPr>
        </p:nvSpPr>
        <p:spPr/>
        <p:txBody>
          <a:bodyPr/>
          <a:lstStyle/>
          <a:p>
            <a:endParaRPr lang="he-IL">
              <a:solidFill>
                <a:prstClr val="black">
                  <a:tint val="75000"/>
                </a:prstClr>
              </a:solidFill>
            </a:endParaRPr>
          </a:p>
        </p:txBody>
      </p:sp>
      <p:sp>
        <p:nvSpPr>
          <p:cNvPr id="7" name="מציין מיקום של מספר שקופית 6"/>
          <p:cNvSpPr>
            <a:spLocks noGrp="1"/>
          </p:cNvSpPr>
          <p:nvPr>
            <p:ph type="sldNum" sz="quarter" idx="12"/>
          </p:nvPr>
        </p:nvSpPr>
        <p:spPr/>
        <p:txBody>
          <a:bodyPr/>
          <a:lstStyle/>
          <a:p>
            <a:fld id="{A8F73B4D-5649-4A2B-9AE1-11AF583BC86F}" type="slidenum">
              <a:rPr lang="he-IL" smtClean="0">
                <a:solidFill>
                  <a:prstClr val="black">
                    <a:tint val="75000"/>
                  </a:prstClr>
                </a:solidFill>
              </a:rPr>
              <a:pPr/>
              <a:t>‹#›</a:t>
            </a:fld>
            <a:endParaRPr lang="he-IL">
              <a:solidFill>
                <a:prstClr val="black">
                  <a:tint val="75000"/>
                </a:prstClr>
              </a:solidFill>
            </a:endParaRPr>
          </a:p>
        </p:txBody>
      </p:sp>
    </p:spTree>
    <p:extLst>
      <p:ext uri="{BB962C8B-B14F-4D97-AF65-F5344CB8AC3E}">
        <p14:creationId xmlns:p14="http://schemas.microsoft.com/office/powerpoint/2010/main" val="1136691487"/>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vertTx" preserve="1">
  <p:cSld name="כותרת וטקסט אנכי">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lang="he-IL"/>
              <a:t>לחץ כדי לערוך סגנון כותרת של תבנית בסיס</a:t>
            </a:r>
          </a:p>
        </p:txBody>
      </p:sp>
      <p:sp>
        <p:nvSpPr>
          <p:cNvPr id="3" name="מציין מיקום של טקסט אנכי 2"/>
          <p:cNvSpPr>
            <a:spLocks noGrp="1"/>
          </p:cNvSpPr>
          <p:nvPr>
            <p:ph type="body" orient="vert" idx="1"/>
          </p:nvPr>
        </p:nvSpPr>
        <p:spPr/>
        <p:txBody>
          <a:bodyPr vert="eaVert"/>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4" name="מציין מיקום של תאריך 3"/>
          <p:cNvSpPr>
            <a:spLocks noGrp="1"/>
          </p:cNvSpPr>
          <p:nvPr>
            <p:ph type="dt" sz="half" idx="10"/>
          </p:nvPr>
        </p:nvSpPr>
        <p:spPr/>
        <p:txBody>
          <a:bodyPr/>
          <a:lstStyle/>
          <a:p>
            <a:fld id="{872B20B0-2ACC-4CC2-A1A8-016BA4543EFE}" type="datetimeFigureOut">
              <a:rPr lang="he-IL" smtClean="0">
                <a:solidFill>
                  <a:prstClr val="black">
                    <a:tint val="75000"/>
                  </a:prstClr>
                </a:solidFill>
              </a:rPr>
              <a:pPr/>
              <a:t>כ"ד/טבת/תש"פ</a:t>
            </a:fld>
            <a:endParaRPr lang="he-IL">
              <a:solidFill>
                <a:prstClr val="black">
                  <a:tint val="75000"/>
                </a:prstClr>
              </a:solidFill>
            </a:endParaRPr>
          </a:p>
        </p:txBody>
      </p:sp>
      <p:sp>
        <p:nvSpPr>
          <p:cNvPr id="5" name="מציין מיקום של כותרת תחתונה 4"/>
          <p:cNvSpPr>
            <a:spLocks noGrp="1"/>
          </p:cNvSpPr>
          <p:nvPr>
            <p:ph type="ftr" sz="quarter" idx="11"/>
          </p:nvPr>
        </p:nvSpPr>
        <p:spPr/>
        <p:txBody>
          <a:bodyPr/>
          <a:lstStyle/>
          <a:p>
            <a:endParaRPr lang="he-IL">
              <a:solidFill>
                <a:prstClr val="black">
                  <a:tint val="75000"/>
                </a:prstClr>
              </a:solidFill>
            </a:endParaRPr>
          </a:p>
        </p:txBody>
      </p:sp>
      <p:sp>
        <p:nvSpPr>
          <p:cNvPr id="6" name="מציין מיקום של מספר שקופית 5"/>
          <p:cNvSpPr>
            <a:spLocks noGrp="1"/>
          </p:cNvSpPr>
          <p:nvPr>
            <p:ph type="sldNum" sz="quarter" idx="12"/>
          </p:nvPr>
        </p:nvSpPr>
        <p:spPr/>
        <p:txBody>
          <a:bodyPr/>
          <a:lstStyle/>
          <a:p>
            <a:fld id="{A8F73B4D-5649-4A2B-9AE1-11AF583BC86F}" type="slidenum">
              <a:rPr lang="he-IL" smtClean="0">
                <a:solidFill>
                  <a:prstClr val="black">
                    <a:tint val="75000"/>
                  </a:prstClr>
                </a:solidFill>
              </a:rPr>
              <a:pPr/>
              <a:t>‹#›</a:t>
            </a:fld>
            <a:endParaRPr lang="he-IL">
              <a:solidFill>
                <a:prstClr val="black">
                  <a:tint val="75000"/>
                </a:prstClr>
              </a:solidFill>
            </a:endParaRPr>
          </a:p>
        </p:txBody>
      </p:sp>
    </p:spTree>
    <p:extLst>
      <p:ext uri="{BB962C8B-B14F-4D97-AF65-F5344CB8AC3E}">
        <p14:creationId xmlns:p14="http://schemas.microsoft.com/office/powerpoint/2010/main" val="1196702714"/>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vertTitleAndTx" preserve="1">
  <p:cSld name="כותרת אנכית וטקסט">
    <p:spTree>
      <p:nvGrpSpPr>
        <p:cNvPr id="1" name=""/>
        <p:cNvGrpSpPr/>
        <p:nvPr/>
      </p:nvGrpSpPr>
      <p:grpSpPr>
        <a:xfrm>
          <a:off x="0" y="0"/>
          <a:ext cx="0" cy="0"/>
          <a:chOff x="0" y="0"/>
          <a:chExt cx="0" cy="0"/>
        </a:xfrm>
      </p:grpSpPr>
      <p:sp>
        <p:nvSpPr>
          <p:cNvPr id="2" name="כותרת אנכית 1"/>
          <p:cNvSpPr>
            <a:spLocks noGrp="1"/>
          </p:cNvSpPr>
          <p:nvPr>
            <p:ph type="title" orient="vert"/>
          </p:nvPr>
        </p:nvSpPr>
        <p:spPr>
          <a:xfrm>
            <a:off x="17449800" y="730250"/>
            <a:ext cx="5257800" cy="11623676"/>
          </a:xfrm>
        </p:spPr>
        <p:txBody>
          <a:bodyPr vert="eaVert"/>
          <a:lstStyle/>
          <a:p>
            <a:r>
              <a:rPr lang="he-IL"/>
              <a:t>לחץ כדי לערוך סגנון כותרת של תבנית בסיס</a:t>
            </a:r>
          </a:p>
        </p:txBody>
      </p:sp>
      <p:sp>
        <p:nvSpPr>
          <p:cNvPr id="3" name="מציין מיקום של טקסט אנכי 2"/>
          <p:cNvSpPr>
            <a:spLocks noGrp="1"/>
          </p:cNvSpPr>
          <p:nvPr>
            <p:ph type="body" orient="vert" idx="1"/>
          </p:nvPr>
        </p:nvSpPr>
        <p:spPr>
          <a:xfrm>
            <a:off x="1676400" y="730250"/>
            <a:ext cx="15468600" cy="11623676"/>
          </a:xfrm>
        </p:spPr>
        <p:txBody>
          <a:bodyPr vert="eaVert"/>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4" name="מציין מיקום של תאריך 3"/>
          <p:cNvSpPr>
            <a:spLocks noGrp="1"/>
          </p:cNvSpPr>
          <p:nvPr>
            <p:ph type="dt" sz="half" idx="10"/>
          </p:nvPr>
        </p:nvSpPr>
        <p:spPr/>
        <p:txBody>
          <a:bodyPr/>
          <a:lstStyle/>
          <a:p>
            <a:fld id="{872B20B0-2ACC-4CC2-A1A8-016BA4543EFE}" type="datetimeFigureOut">
              <a:rPr lang="he-IL" smtClean="0">
                <a:solidFill>
                  <a:prstClr val="black">
                    <a:tint val="75000"/>
                  </a:prstClr>
                </a:solidFill>
              </a:rPr>
              <a:pPr/>
              <a:t>כ"ד/טבת/תש"פ</a:t>
            </a:fld>
            <a:endParaRPr lang="he-IL">
              <a:solidFill>
                <a:prstClr val="black">
                  <a:tint val="75000"/>
                </a:prstClr>
              </a:solidFill>
            </a:endParaRPr>
          </a:p>
        </p:txBody>
      </p:sp>
      <p:sp>
        <p:nvSpPr>
          <p:cNvPr id="5" name="מציין מיקום של כותרת תחתונה 4"/>
          <p:cNvSpPr>
            <a:spLocks noGrp="1"/>
          </p:cNvSpPr>
          <p:nvPr>
            <p:ph type="ftr" sz="quarter" idx="11"/>
          </p:nvPr>
        </p:nvSpPr>
        <p:spPr/>
        <p:txBody>
          <a:bodyPr/>
          <a:lstStyle/>
          <a:p>
            <a:endParaRPr lang="he-IL">
              <a:solidFill>
                <a:prstClr val="black">
                  <a:tint val="75000"/>
                </a:prstClr>
              </a:solidFill>
            </a:endParaRPr>
          </a:p>
        </p:txBody>
      </p:sp>
      <p:sp>
        <p:nvSpPr>
          <p:cNvPr id="6" name="מציין מיקום של מספר שקופית 5"/>
          <p:cNvSpPr>
            <a:spLocks noGrp="1"/>
          </p:cNvSpPr>
          <p:nvPr>
            <p:ph type="sldNum" sz="quarter" idx="12"/>
          </p:nvPr>
        </p:nvSpPr>
        <p:spPr/>
        <p:txBody>
          <a:bodyPr/>
          <a:lstStyle/>
          <a:p>
            <a:fld id="{A8F73B4D-5649-4A2B-9AE1-11AF583BC86F}" type="slidenum">
              <a:rPr lang="he-IL" smtClean="0">
                <a:solidFill>
                  <a:prstClr val="black">
                    <a:tint val="75000"/>
                  </a:prstClr>
                </a:solidFill>
              </a:rPr>
              <a:pPr/>
              <a:t>‹#›</a:t>
            </a:fld>
            <a:endParaRPr lang="he-IL">
              <a:solidFill>
                <a:prstClr val="black">
                  <a:tint val="75000"/>
                </a:prstClr>
              </a:solidFill>
            </a:endParaRPr>
          </a:p>
        </p:txBody>
      </p:sp>
    </p:spTree>
    <p:extLst>
      <p:ext uri="{BB962C8B-B14F-4D97-AF65-F5344CB8AC3E}">
        <p14:creationId xmlns:p14="http://schemas.microsoft.com/office/powerpoint/2010/main" val="135074225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x">
  <p:cSld name="Photo - Vertical">
    <p:bg>
      <p:bgPr>
        <a:solidFill>
          <a:srgbClr val="222222"/>
        </a:solidFill>
        <a:effectLst/>
      </p:bgPr>
    </p:bg>
    <p:spTree>
      <p:nvGrpSpPr>
        <p:cNvPr id="1" name=""/>
        <p:cNvGrpSpPr/>
        <p:nvPr/>
      </p:nvGrpSpPr>
      <p:grpSpPr>
        <a:xfrm>
          <a:off x="0" y="0"/>
          <a:ext cx="0" cy="0"/>
          <a:chOff x="0" y="0"/>
          <a:chExt cx="0" cy="0"/>
        </a:xfrm>
      </p:grpSpPr>
      <p:sp>
        <p:nvSpPr>
          <p:cNvPr id="51" name="Line"/>
          <p:cNvSpPr/>
          <p:nvPr/>
        </p:nvSpPr>
        <p:spPr>
          <a:xfrm flipV="1">
            <a:off x="11049000" y="8635798"/>
            <a:ext cx="12572997" cy="203"/>
          </a:xfrm>
          <a:prstGeom prst="line">
            <a:avLst/>
          </a:prstGeom>
          <a:ln w="50800">
            <a:solidFill>
              <a:srgbClr val="A6AAA9"/>
            </a:solidFill>
            <a:miter lim="400000"/>
          </a:ln>
        </p:spPr>
        <p:txBody>
          <a:bodyPr lIns="50800" tIns="50800" rIns="50800" bIns="50800" anchor="ctr"/>
          <a:lstStyle/>
          <a:p>
            <a:pPr defTabSz="457200">
              <a:spcBef>
                <a:spcPts val="0"/>
              </a:spcBef>
              <a:defRPr sz="1200">
                <a:solidFill>
                  <a:srgbClr val="000000"/>
                </a:solidFill>
                <a:latin typeface="Helvetica"/>
                <a:ea typeface="Helvetica"/>
                <a:cs typeface="Helvetica"/>
                <a:sym typeface="Helvetica"/>
              </a:defRPr>
            </a:pPr>
            <a:endParaRPr/>
          </a:p>
        </p:txBody>
      </p:sp>
      <p:sp>
        <p:nvSpPr>
          <p:cNvPr id="52" name="Image"/>
          <p:cNvSpPr>
            <a:spLocks noGrp="1"/>
          </p:cNvSpPr>
          <p:nvPr>
            <p:ph type="pic" idx="13"/>
          </p:nvPr>
        </p:nvSpPr>
        <p:spPr>
          <a:xfrm>
            <a:off x="0" y="0"/>
            <a:ext cx="10287000" cy="13716000"/>
          </a:xfrm>
          <a:prstGeom prst="rect">
            <a:avLst/>
          </a:prstGeom>
        </p:spPr>
        <p:txBody>
          <a:bodyPr lIns="91439" tIns="45719" rIns="91439" bIns="45719">
            <a:noAutofit/>
          </a:bodyPr>
          <a:lstStyle/>
          <a:p>
            <a:endParaRPr/>
          </a:p>
        </p:txBody>
      </p:sp>
      <p:sp>
        <p:nvSpPr>
          <p:cNvPr id="53" name="Title Text"/>
          <p:cNvSpPr txBox="1">
            <a:spLocks noGrp="1"/>
          </p:cNvSpPr>
          <p:nvPr>
            <p:ph type="title"/>
          </p:nvPr>
        </p:nvSpPr>
        <p:spPr>
          <a:xfrm>
            <a:off x="11049000" y="9042400"/>
            <a:ext cx="12573000" cy="3810000"/>
          </a:xfrm>
          <a:prstGeom prst="rect">
            <a:avLst/>
          </a:prstGeom>
        </p:spPr>
        <p:txBody>
          <a:bodyPr/>
          <a:lstStyle>
            <a:lvl1pPr>
              <a:spcBef>
                <a:spcPts val="0"/>
              </a:spcBef>
              <a:defRPr sz="30300"/>
            </a:lvl1pPr>
          </a:lstStyle>
          <a:p>
            <a:r>
              <a:t>Title Text</a:t>
            </a:r>
          </a:p>
        </p:txBody>
      </p:sp>
      <p:sp>
        <p:nvSpPr>
          <p:cNvPr id="54" name="Body Level One…"/>
          <p:cNvSpPr txBox="1">
            <a:spLocks noGrp="1"/>
          </p:cNvSpPr>
          <p:nvPr>
            <p:ph type="body" sz="quarter" idx="1"/>
          </p:nvPr>
        </p:nvSpPr>
        <p:spPr>
          <a:xfrm>
            <a:off x="11049000" y="5994400"/>
            <a:ext cx="12573000" cy="2540000"/>
          </a:xfrm>
          <a:prstGeom prst="rect">
            <a:avLst/>
          </a:prstGeom>
        </p:spPr>
        <p:txBody>
          <a:bodyPr anchor="b"/>
          <a:lstStyle>
            <a:lvl1pPr marL="0" indent="0">
              <a:lnSpc>
                <a:spcPct val="80000"/>
              </a:lnSpc>
              <a:spcBef>
                <a:spcPts val="3200"/>
              </a:spcBef>
              <a:buClrTx/>
              <a:buSzTx/>
              <a:buFontTx/>
              <a:buNone/>
              <a:defRPr sz="7700" cap="all">
                <a:solidFill>
                  <a:srgbClr val="A6AAA9"/>
                </a:solidFill>
                <a:latin typeface="DIN Alternate"/>
                <a:ea typeface="DIN Alternate"/>
                <a:cs typeface="DIN Alternate"/>
                <a:sym typeface="DIN Alternate"/>
              </a:defRPr>
            </a:lvl1pPr>
            <a:lvl2pPr marL="0" indent="228600">
              <a:lnSpc>
                <a:spcPct val="80000"/>
              </a:lnSpc>
              <a:spcBef>
                <a:spcPts val="3200"/>
              </a:spcBef>
              <a:buClrTx/>
              <a:buSzTx/>
              <a:buFontTx/>
              <a:buNone/>
              <a:defRPr sz="7700" cap="all">
                <a:solidFill>
                  <a:srgbClr val="A6AAA9"/>
                </a:solidFill>
                <a:latin typeface="DIN Alternate"/>
                <a:ea typeface="DIN Alternate"/>
                <a:cs typeface="DIN Alternate"/>
                <a:sym typeface="DIN Alternate"/>
              </a:defRPr>
            </a:lvl2pPr>
            <a:lvl3pPr marL="0" indent="457200">
              <a:lnSpc>
                <a:spcPct val="80000"/>
              </a:lnSpc>
              <a:spcBef>
                <a:spcPts val="3200"/>
              </a:spcBef>
              <a:buClrTx/>
              <a:buSzTx/>
              <a:buFontTx/>
              <a:buNone/>
              <a:defRPr sz="7700" cap="all">
                <a:solidFill>
                  <a:srgbClr val="A6AAA9"/>
                </a:solidFill>
                <a:latin typeface="DIN Alternate"/>
                <a:ea typeface="DIN Alternate"/>
                <a:cs typeface="DIN Alternate"/>
                <a:sym typeface="DIN Alternate"/>
              </a:defRPr>
            </a:lvl3pPr>
            <a:lvl4pPr marL="0" indent="685800">
              <a:lnSpc>
                <a:spcPct val="80000"/>
              </a:lnSpc>
              <a:spcBef>
                <a:spcPts val="3200"/>
              </a:spcBef>
              <a:buClrTx/>
              <a:buSzTx/>
              <a:buFontTx/>
              <a:buNone/>
              <a:defRPr sz="7700" cap="all">
                <a:solidFill>
                  <a:srgbClr val="A6AAA9"/>
                </a:solidFill>
                <a:latin typeface="DIN Alternate"/>
                <a:ea typeface="DIN Alternate"/>
                <a:cs typeface="DIN Alternate"/>
                <a:sym typeface="DIN Alternate"/>
              </a:defRPr>
            </a:lvl4pPr>
            <a:lvl5pPr marL="0" indent="914400">
              <a:lnSpc>
                <a:spcPct val="80000"/>
              </a:lnSpc>
              <a:spcBef>
                <a:spcPts val="3200"/>
              </a:spcBef>
              <a:buClrTx/>
              <a:buSzTx/>
              <a:buFontTx/>
              <a:buNone/>
              <a:defRPr sz="7700" cap="all">
                <a:solidFill>
                  <a:srgbClr val="A6AAA9"/>
                </a:solidFill>
                <a:latin typeface="DIN Alternate"/>
                <a:ea typeface="DIN Alternate"/>
                <a:cs typeface="DIN Alternate"/>
                <a:sym typeface="DIN Alternate"/>
              </a:defRPr>
            </a:lvl5pPr>
          </a:lstStyle>
          <a:p>
            <a:r>
              <a:t>Body Level One</a:t>
            </a:r>
          </a:p>
          <a:p>
            <a:pPr lvl="1"/>
            <a:r>
              <a:t>Body Level Two</a:t>
            </a:r>
          </a:p>
          <a:p>
            <a:pPr lvl="2"/>
            <a:r>
              <a:t>Body Level Three</a:t>
            </a:r>
          </a:p>
          <a:p>
            <a:pPr lvl="3"/>
            <a:r>
              <a:t>Body Level Four</a:t>
            </a:r>
          </a:p>
          <a:p>
            <a:pPr lvl="4"/>
            <a:r>
              <a:t>Body Level Five</a:t>
            </a:r>
          </a:p>
        </p:txBody>
      </p:sp>
      <p:sp>
        <p:nvSpPr>
          <p:cNvPr id="55" name="Slide Number"/>
          <p:cNvSpPr txBox="1">
            <a:spLocks noGrp="1"/>
          </p:cNvSpPr>
          <p:nvPr>
            <p:ph type="sldNum" sz="quarter" idx="2"/>
          </p:nvPr>
        </p:nvSpPr>
        <p:spPr>
          <a:xfrm>
            <a:off x="23063199" y="609600"/>
            <a:ext cx="553196" cy="635000"/>
          </a:xfrm>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40.xml><?xml version="1.0" encoding="utf-8"?>
<p:sldLayout xmlns:a="http://schemas.openxmlformats.org/drawingml/2006/main" xmlns:r="http://schemas.openxmlformats.org/officeDocument/2006/relationships" xmlns:p="http://schemas.openxmlformats.org/presentationml/2006/main" showMasterSp="0" type="tx">
  <p:cSld name="Title - Center">
    <p:bg>
      <p:bgPr>
        <a:solidFill>
          <a:srgbClr val="222222"/>
        </a:solidFill>
        <a:effectLst/>
      </p:bgPr>
    </p:bg>
    <p:spTree>
      <p:nvGrpSpPr>
        <p:cNvPr id="1" name=""/>
        <p:cNvGrpSpPr/>
        <p:nvPr/>
      </p:nvGrpSpPr>
      <p:grpSpPr>
        <a:xfrm>
          <a:off x="0" y="0"/>
          <a:ext cx="0" cy="0"/>
          <a:chOff x="0" y="0"/>
          <a:chExt cx="0" cy="0"/>
        </a:xfrm>
      </p:grpSpPr>
      <p:sp>
        <p:nvSpPr>
          <p:cNvPr id="164" name="Title Text"/>
          <p:cNvSpPr txBox="1">
            <a:spLocks noGrp="1"/>
          </p:cNvSpPr>
          <p:nvPr>
            <p:ph type="title"/>
          </p:nvPr>
        </p:nvSpPr>
        <p:spPr>
          <a:xfrm>
            <a:off x="762000" y="5676900"/>
            <a:ext cx="22860000" cy="6350000"/>
          </a:xfrm>
          <a:prstGeom prst="rect">
            <a:avLst/>
          </a:prstGeom>
        </p:spPr>
        <p:txBody>
          <a:bodyPr/>
          <a:lstStyle>
            <a:lvl1pPr algn="r" rtl="1">
              <a:spcBef>
                <a:spcPts val="0"/>
              </a:spcBef>
              <a:defRPr sz="30300"/>
            </a:lvl1pPr>
          </a:lstStyle>
          <a:p>
            <a:r>
              <a:t>Title Text</a:t>
            </a:r>
          </a:p>
        </p:txBody>
      </p:sp>
      <p:sp>
        <p:nvSpPr>
          <p:cNvPr id="165" name="Slide Number"/>
          <p:cNvSpPr txBox="1">
            <a:spLocks noGrp="1"/>
          </p:cNvSpPr>
          <p:nvPr>
            <p:ph type="sldNum" sz="quarter" idx="2"/>
          </p:nvPr>
        </p:nvSpPr>
        <p:spPr>
          <a:xfrm>
            <a:off x="23616394" y="609600"/>
            <a:ext cx="553196" cy="635000"/>
          </a:xfrm>
          <a:prstGeom prst="rect">
            <a:avLst/>
          </a:prstGeom>
        </p:spPr>
        <p:txBody>
          <a:bodyPr/>
          <a:lstStyle>
            <a:lvl1pPr algn="l"/>
          </a:lstStyle>
          <a:p>
            <a:fld id="{86CB4B4D-7CA3-9044-876B-883B54F8677D}" type="slidenum">
              <a:rPr>
                <a:solidFill>
                  <a:prstClr val="black">
                    <a:tint val="75000"/>
                  </a:prstClr>
                </a:solidFill>
              </a:rPr>
              <a:pPr/>
              <a:t>‹#›</a:t>
            </a:fld>
            <a:endParaRPr>
              <a:solidFill>
                <a:prstClr val="black">
                  <a:tint val="75000"/>
                </a:prstClr>
              </a:solidFill>
            </a:endParaRPr>
          </a:p>
        </p:txBody>
      </p:sp>
    </p:spTree>
    <p:extLst>
      <p:ext uri="{BB962C8B-B14F-4D97-AF65-F5344CB8AC3E}">
        <p14:creationId xmlns:p14="http://schemas.microsoft.com/office/powerpoint/2010/main" val="3397644289"/>
      </p:ext>
    </p:extLst>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type="tx">
  <p:cSld name="Title - Top">
    <p:spTree>
      <p:nvGrpSpPr>
        <p:cNvPr id="1" name=""/>
        <p:cNvGrpSpPr/>
        <p:nvPr/>
      </p:nvGrpSpPr>
      <p:grpSpPr>
        <a:xfrm>
          <a:off x="0" y="0"/>
          <a:ext cx="0" cy="0"/>
          <a:chOff x="0" y="0"/>
          <a:chExt cx="0" cy="0"/>
        </a:xfrm>
      </p:grpSpPr>
      <p:sp>
        <p:nvSpPr>
          <p:cNvPr id="62" name="Text"/>
          <p:cNvSpPr txBox="1">
            <a:spLocks noGrp="1"/>
          </p:cNvSpPr>
          <p:nvPr>
            <p:ph type="body" sz="quarter" idx="13"/>
          </p:nvPr>
        </p:nvSpPr>
        <p:spPr>
          <a:xfrm>
            <a:off x="762000" y="635000"/>
            <a:ext cx="20955000" cy="635000"/>
          </a:xfrm>
          <a:prstGeom prst="rect">
            <a:avLst/>
          </a:prstGeom>
        </p:spPr>
        <p:txBody>
          <a:bodyPr anchor="b">
            <a:spAutoFit/>
          </a:bodyPr>
          <a:lstStyle>
            <a:lvl1pPr marL="0" indent="0" defTabSz="647700">
              <a:lnSpc>
                <a:spcPct val="80000"/>
              </a:lnSpc>
              <a:spcBef>
                <a:spcPts val="0"/>
              </a:spcBef>
              <a:buClrTx/>
              <a:buSzTx/>
              <a:buFontTx/>
              <a:buNone/>
              <a:defRPr sz="3600" cap="all" spc="180">
                <a:latin typeface="DIN Alternate"/>
                <a:ea typeface="DIN Alternate"/>
                <a:cs typeface="DIN Alternate"/>
                <a:sym typeface="DIN Alternate"/>
              </a:defRPr>
            </a:lvl1pPr>
          </a:lstStyle>
          <a:p>
            <a:r>
              <a:t>Text</a:t>
            </a:r>
          </a:p>
        </p:txBody>
      </p:sp>
      <p:sp>
        <p:nvSpPr>
          <p:cNvPr id="63" name="Title Text"/>
          <p:cNvSpPr txBox="1">
            <a:spLocks noGrp="1"/>
          </p:cNvSpPr>
          <p:nvPr>
            <p:ph type="title"/>
          </p:nvPr>
        </p:nvSpPr>
        <p:spPr>
          <a:prstGeom prst="rect">
            <a:avLst/>
          </a:prstGeom>
        </p:spPr>
        <p:txBody>
          <a:bodyPr/>
          <a:lstStyle/>
          <a:p>
            <a:r>
              <a:t>Title Text</a:t>
            </a:r>
          </a:p>
        </p:txBody>
      </p:sp>
      <p:sp>
        <p:nvSpPr>
          <p:cNvPr id="64"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type="tx">
  <p:cSld name="Title &amp; Bullets">
    <p:bg>
      <p:bgPr>
        <a:solidFill>
          <a:srgbClr val="222222"/>
        </a:solidFill>
        <a:effectLst/>
      </p:bgPr>
    </p:bg>
    <p:spTree>
      <p:nvGrpSpPr>
        <p:cNvPr id="1" name=""/>
        <p:cNvGrpSpPr/>
        <p:nvPr/>
      </p:nvGrpSpPr>
      <p:grpSpPr>
        <a:xfrm>
          <a:off x="0" y="0"/>
          <a:ext cx="0" cy="0"/>
          <a:chOff x="0" y="0"/>
          <a:chExt cx="0" cy="0"/>
        </a:xfrm>
      </p:grpSpPr>
      <p:sp>
        <p:nvSpPr>
          <p:cNvPr id="71" name="Text"/>
          <p:cNvSpPr txBox="1">
            <a:spLocks noGrp="1"/>
          </p:cNvSpPr>
          <p:nvPr>
            <p:ph type="body" sz="quarter" idx="13"/>
          </p:nvPr>
        </p:nvSpPr>
        <p:spPr>
          <a:xfrm>
            <a:off x="762000" y="635000"/>
            <a:ext cx="20955000" cy="635000"/>
          </a:xfrm>
          <a:prstGeom prst="rect">
            <a:avLst/>
          </a:prstGeom>
        </p:spPr>
        <p:txBody>
          <a:bodyPr anchor="b">
            <a:spAutoFit/>
          </a:bodyPr>
          <a:lstStyle>
            <a:lvl1pPr marL="0" indent="0" defTabSz="647700">
              <a:lnSpc>
                <a:spcPct val="80000"/>
              </a:lnSpc>
              <a:spcBef>
                <a:spcPts val="0"/>
              </a:spcBef>
              <a:buClrTx/>
              <a:buSzTx/>
              <a:buFontTx/>
              <a:buNone/>
              <a:defRPr sz="3600" cap="all" spc="180">
                <a:latin typeface="DIN Alternate"/>
                <a:ea typeface="DIN Alternate"/>
                <a:cs typeface="DIN Alternate"/>
                <a:sym typeface="DIN Alternate"/>
              </a:defRPr>
            </a:lvl1pPr>
          </a:lstStyle>
          <a:p>
            <a:r>
              <a:t>Text</a:t>
            </a:r>
          </a:p>
        </p:txBody>
      </p:sp>
      <p:sp>
        <p:nvSpPr>
          <p:cNvPr id="72" name="Title Text"/>
          <p:cNvSpPr txBox="1">
            <a:spLocks noGrp="1"/>
          </p:cNvSpPr>
          <p:nvPr>
            <p:ph type="title"/>
          </p:nvPr>
        </p:nvSpPr>
        <p:spPr>
          <a:prstGeom prst="rect">
            <a:avLst/>
          </a:prstGeom>
        </p:spPr>
        <p:txBody>
          <a:bodyPr/>
          <a:lstStyle/>
          <a:p>
            <a:r>
              <a:t>Title Text</a:t>
            </a:r>
          </a:p>
        </p:txBody>
      </p:sp>
      <p:sp>
        <p:nvSpPr>
          <p:cNvPr id="73" name="Body Level One…"/>
          <p:cNvSpPr txBox="1">
            <a:spLocks noGrp="1"/>
          </p:cNvSpPr>
          <p:nvPr>
            <p:ph type="body" idx="1"/>
          </p:nvPr>
        </p:nvSpPr>
        <p:spPr>
          <a:prstGeom prst="rect">
            <a:avLst/>
          </a:prstGeom>
        </p:spPr>
        <p:txBody>
          <a:bodyPr/>
          <a:lstStyle>
            <a:lvl1pPr>
              <a:buClr>
                <a:schemeClr val="accent1"/>
              </a:buClr>
              <a:buChar char="▸"/>
            </a:lvl1pPr>
            <a:lvl2pPr>
              <a:buClr>
                <a:schemeClr val="accent1"/>
              </a:buClr>
              <a:buChar char="▸"/>
            </a:lvl2pPr>
            <a:lvl3pPr>
              <a:buClr>
                <a:schemeClr val="accent1"/>
              </a:buClr>
              <a:buChar char="▸"/>
            </a:lvl3pPr>
            <a:lvl4pPr>
              <a:buClr>
                <a:schemeClr val="accent1"/>
              </a:buClr>
              <a:buChar char="▸"/>
            </a:lvl4pPr>
            <a:lvl5pPr>
              <a:buClr>
                <a:schemeClr val="accent1"/>
              </a:buClr>
              <a:buChar char="▸"/>
            </a:lvl5pPr>
          </a:lstStyle>
          <a:p>
            <a:r>
              <a:t>Body Level One</a:t>
            </a:r>
          </a:p>
          <a:p>
            <a:pPr lvl="1"/>
            <a:r>
              <a:t>Body Level Two</a:t>
            </a:r>
          </a:p>
          <a:p>
            <a:pPr lvl="2"/>
            <a:r>
              <a:t>Body Level Three</a:t>
            </a:r>
          </a:p>
          <a:p>
            <a:pPr lvl="3"/>
            <a:r>
              <a:t>Body Level Four</a:t>
            </a:r>
          </a:p>
          <a:p>
            <a:pPr lvl="4"/>
            <a:r>
              <a:t>Body Level Five</a:t>
            </a:r>
          </a:p>
        </p:txBody>
      </p:sp>
      <p:sp>
        <p:nvSpPr>
          <p:cNvPr id="74"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type="tx">
  <p:cSld name="Title &amp; Bullets Alt">
    <p:spTree>
      <p:nvGrpSpPr>
        <p:cNvPr id="1" name=""/>
        <p:cNvGrpSpPr/>
        <p:nvPr/>
      </p:nvGrpSpPr>
      <p:grpSpPr>
        <a:xfrm>
          <a:off x="0" y="0"/>
          <a:ext cx="0" cy="0"/>
          <a:chOff x="0" y="0"/>
          <a:chExt cx="0" cy="0"/>
        </a:xfrm>
      </p:grpSpPr>
      <p:sp>
        <p:nvSpPr>
          <p:cNvPr id="81" name="Text"/>
          <p:cNvSpPr txBox="1">
            <a:spLocks noGrp="1"/>
          </p:cNvSpPr>
          <p:nvPr>
            <p:ph type="body" sz="quarter" idx="13"/>
          </p:nvPr>
        </p:nvSpPr>
        <p:spPr>
          <a:xfrm>
            <a:off x="762000" y="635000"/>
            <a:ext cx="20955000" cy="635000"/>
          </a:xfrm>
          <a:prstGeom prst="rect">
            <a:avLst/>
          </a:prstGeom>
        </p:spPr>
        <p:txBody>
          <a:bodyPr anchor="b">
            <a:spAutoFit/>
          </a:bodyPr>
          <a:lstStyle>
            <a:lvl1pPr marL="0" indent="0" defTabSz="647700">
              <a:lnSpc>
                <a:spcPct val="80000"/>
              </a:lnSpc>
              <a:spcBef>
                <a:spcPts val="0"/>
              </a:spcBef>
              <a:buClrTx/>
              <a:buSzTx/>
              <a:buFontTx/>
              <a:buNone/>
              <a:defRPr sz="3600" cap="all" spc="180">
                <a:latin typeface="DIN Alternate"/>
                <a:ea typeface="DIN Alternate"/>
                <a:cs typeface="DIN Alternate"/>
                <a:sym typeface="DIN Alternate"/>
              </a:defRPr>
            </a:lvl1pPr>
          </a:lstStyle>
          <a:p>
            <a:r>
              <a:t>Text</a:t>
            </a:r>
          </a:p>
        </p:txBody>
      </p:sp>
      <p:sp>
        <p:nvSpPr>
          <p:cNvPr id="82" name="Title Text"/>
          <p:cNvSpPr txBox="1">
            <a:spLocks noGrp="1"/>
          </p:cNvSpPr>
          <p:nvPr>
            <p:ph type="title"/>
          </p:nvPr>
        </p:nvSpPr>
        <p:spPr>
          <a:prstGeom prst="rect">
            <a:avLst/>
          </a:prstGeom>
        </p:spPr>
        <p:txBody>
          <a:bodyPr/>
          <a:lstStyle/>
          <a:p>
            <a:r>
              <a:t>Title Text</a:t>
            </a:r>
          </a:p>
        </p:txBody>
      </p:sp>
      <p:sp>
        <p:nvSpPr>
          <p:cNvPr id="83" name="Body Level One…"/>
          <p:cNvSpPr txBox="1">
            <a:spLocks noGrp="1"/>
          </p:cNvSpPr>
          <p:nvPr>
            <p:ph type="body" idx="1"/>
          </p:nvPr>
        </p:nvSpPr>
        <p:spPr>
          <a:prstGeom prst="rect">
            <a:avLst/>
          </a:prstGeom>
        </p:spPr>
        <p:txBody>
          <a:bodyPr/>
          <a:lstStyle>
            <a:lvl1pPr>
              <a:buClr>
                <a:schemeClr val="accent1"/>
              </a:buClr>
              <a:buChar char="▸"/>
            </a:lvl1pPr>
            <a:lvl2pPr>
              <a:buClr>
                <a:schemeClr val="accent1"/>
              </a:buClr>
              <a:buChar char="▸"/>
            </a:lvl2pPr>
            <a:lvl3pPr>
              <a:buClr>
                <a:schemeClr val="accent1"/>
              </a:buClr>
              <a:buChar char="▸"/>
            </a:lvl3pPr>
            <a:lvl4pPr>
              <a:buClr>
                <a:schemeClr val="accent1"/>
              </a:buClr>
              <a:buChar char="▸"/>
            </a:lvl4pPr>
            <a:lvl5pPr>
              <a:buClr>
                <a:schemeClr val="accent1"/>
              </a:buClr>
              <a:buChar char="▸"/>
            </a:lvl5pPr>
          </a:lstStyle>
          <a:p>
            <a:r>
              <a:t>Body Level One</a:t>
            </a:r>
          </a:p>
          <a:p>
            <a:pPr lvl="1"/>
            <a:r>
              <a:t>Body Level Two</a:t>
            </a:r>
          </a:p>
          <a:p>
            <a:pPr lvl="2"/>
            <a:r>
              <a:t>Body Level Three</a:t>
            </a:r>
          </a:p>
          <a:p>
            <a:pPr lvl="3"/>
            <a:r>
              <a:t>Body Level Four</a:t>
            </a:r>
          </a:p>
          <a:p>
            <a:pPr lvl="4"/>
            <a:r>
              <a:t>Body Level Five</a:t>
            </a:r>
          </a:p>
        </p:txBody>
      </p:sp>
      <p:sp>
        <p:nvSpPr>
          <p:cNvPr id="84"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8.xml><?xml version="1.0" encoding="utf-8"?>
<p:sldLayout xmlns:a="http://schemas.openxmlformats.org/drawingml/2006/main" xmlns:r="http://schemas.openxmlformats.org/officeDocument/2006/relationships" xmlns:p="http://schemas.openxmlformats.org/presentationml/2006/main" type="tx">
  <p:cSld name="Title, Bullets &amp; Photo">
    <p:bg>
      <p:bgPr>
        <a:solidFill>
          <a:srgbClr val="222222"/>
        </a:solidFill>
        <a:effectLst/>
      </p:bgPr>
    </p:bg>
    <p:spTree>
      <p:nvGrpSpPr>
        <p:cNvPr id="1" name=""/>
        <p:cNvGrpSpPr/>
        <p:nvPr/>
      </p:nvGrpSpPr>
      <p:grpSpPr>
        <a:xfrm>
          <a:off x="0" y="0"/>
          <a:ext cx="0" cy="0"/>
          <a:chOff x="0" y="0"/>
          <a:chExt cx="0" cy="0"/>
        </a:xfrm>
      </p:grpSpPr>
      <p:sp>
        <p:nvSpPr>
          <p:cNvPr id="91" name="Text"/>
          <p:cNvSpPr txBox="1">
            <a:spLocks noGrp="1"/>
          </p:cNvSpPr>
          <p:nvPr>
            <p:ph type="body" sz="quarter" idx="13"/>
          </p:nvPr>
        </p:nvSpPr>
        <p:spPr>
          <a:xfrm>
            <a:off x="762000" y="635000"/>
            <a:ext cx="20955000" cy="635000"/>
          </a:xfrm>
          <a:prstGeom prst="rect">
            <a:avLst/>
          </a:prstGeom>
        </p:spPr>
        <p:txBody>
          <a:bodyPr anchor="b">
            <a:spAutoFit/>
          </a:bodyPr>
          <a:lstStyle>
            <a:lvl1pPr marL="0" indent="0" defTabSz="647700">
              <a:lnSpc>
                <a:spcPct val="80000"/>
              </a:lnSpc>
              <a:spcBef>
                <a:spcPts val="0"/>
              </a:spcBef>
              <a:buClrTx/>
              <a:buSzTx/>
              <a:buFontTx/>
              <a:buNone/>
              <a:defRPr sz="3600" cap="all" spc="180">
                <a:latin typeface="DIN Alternate"/>
                <a:ea typeface="DIN Alternate"/>
                <a:cs typeface="DIN Alternate"/>
                <a:sym typeface="DIN Alternate"/>
              </a:defRPr>
            </a:lvl1pPr>
          </a:lstStyle>
          <a:p>
            <a:r>
              <a:t>Text</a:t>
            </a:r>
          </a:p>
        </p:txBody>
      </p:sp>
      <p:sp>
        <p:nvSpPr>
          <p:cNvPr id="92" name="Image"/>
          <p:cNvSpPr>
            <a:spLocks noGrp="1"/>
          </p:cNvSpPr>
          <p:nvPr>
            <p:ph type="pic" sz="half" idx="14"/>
          </p:nvPr>
        </p:nvSpPr>
        <p:spPr>
          <a:xfrm>
            <a:off x="13335000" y="2159000"/>
            <a:ext cx="10287000" cy="10795000"/>
          </a:xfrm>
          <a:prstGeom prst="rect">
            <a:avLst/>
          </a:prstGeom>
        </p:spPr>
        <p:txBody>
          <a:bodyPr lIns="91439" tIns="45719" rIns="91439" bIns="45719">
            <a:noAutofit/>
          </a:bodyPr>
          <a:lstStyle/>
          <a:p>
            <a:endParaRPr/>
          </a:p>
        </p:txBody>
      </p:sp>
      <p:sp>
        <p:nvSpPr>
          <p:cNvPr id="93" name="Title Text"/>
          <p:cNvSpPr txBox="1">
            <a:spLocks noGrp="1"/>
          </p:cNvSpPr>
          <p:nvPr>
            <p:ph type="title"/>
          </p:nvPr>
        </p:nvSpPr>
        <p:spPr>
          <a:xfrm>
            <a:off x="762000" y="2159000"/>
            <a:ext cx="11811000" cy="1016000"/>
          </a:xfrm>
          <a:prstGeom prst="rect">
            <a:avLst/>
          </a:prstGeom>
        </p:spPr>
        <p:txBody>
          <a:bodyPr/>
          <a:lstStyle/>
          <a:p>
            <a:r>
              <a:t>Title Text</a:t>
            </a:r>
          </a:p>
        </p:txBody>
      </p:sp>
      <p:sp>
        <p:nvSpPr>
          <p:cNvPr id="94" name="Body Level One…"/>
          <p:cNvSpPr txBox="1">
            <a:spLocks noGrp="1"/>
          </p:cNvSpPr>
          <p:nvPr>
            <p:ph type="body" sz="half" idx="1"/>
          </p:nvPr>
        </p:nvSpPr>
        <p:spPr>
          <a:xfrm>
            <a:off x="762000" y="3860800"/>
            <a:ext cx="11811000" cy="8585200"/>
          </a:xfrm>
          <a:prstGeom prst="rect">
            <a:avLst/>
          </a:prstGeom>
        </p:spPr>
        <p:txBody>
          <a:bodyPr/>
          <a:lstStyle>
            <a:lvl1pPr>
              <a:buClr>
                <a:schemeClr val="accent1"/>
              </a:buClr>
              <a:buChar char="▸"/>
              <a:defRPr sz="4000"/>
            </a:lvl1pPr>
            <a:lvl2pPr>
              <a:buClr>
                <a:schemeClr val="accent1"/>
              </a:buClr>
              <a:buChar char="▸"/>
              <a:defRPr sz="4000"/>
            </a:lvl2pPr>
            <a:lvl3pPr>
              <a:buClr>
                <a:schemeClr val="accent1"/>
              </a:buClr>
              <a:buChar char="▸"/>
              <a:defRPr sz="4000"/>
            </a:lvl3pPr>
            <a:lvl4pPr>
              <a:buClr>
                <a:schemeClr val="accent1"/>
              </a:buClr>
              <a:buChar char="▸"/>
              <a:defRPr sz="4000"/>
            </a:lvl4pPr>
            <a:lvl5pPr>
              <a:buClr>
                <a:schemeClr val="accent1"/>
              </a:buClr>
              <a:buChar char="▸"/>
              <a:defRPr sz="4000"/>
            </a:lvl5pPr>
          </a:lstStyle>
          <a:p>
            <a:r>
              <a:t>Body Level One</a:t>
            </a:r>
          </a:p>
          <a:p>
            <a:pPr lvl="1"/>
            <a:r>
              <a:t>Body Level Two</a:t>
            </a:r>
          </a:p>
          <a:p>
            <a:pPr lvl="2"/>
            <a:r>
              <a:t>Body Level Three</a:t>
            </a:r>
          </a:p>
          <a:p>
            <a:pPr lvl="3"/>
            <a:r>
              <a:t>Body Level Four</a:t>
            </a:r>
          </a:p>
          <a:p>
            <a:pPr lvl="4"/>
            <a:r>
              <a:t>Body Level Five</a:t>
            </a:r>
          </a:p>
        </p:txBody>
      </p:sp>
      <p:sp>
        <p:nvSpPr>
          <p:cNvPr id="95"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9.xml><?xml version="1.0" encoding="utf-8"?>
<p:sldLayout xmlns:a="http://schemas.openxmlformats.org/drawingml/2006/main" xmlns:r="http://schemas.openxmlformats.org/officeDocument/2006/relationships" xmlns:p="http://schemas.openxmlformats.org/presentationml/2006/main" type="tx">
  <p:cSld name="Bullets">
    <p:bg>
      <p:bgPr>
        <a:solidFill>
          <a:srgbClr val="222222"/>
        </a:solidFill>
        <a:effectLst/>
      </p:bgPr>
    </p:bg>
    <p:spTree>
      <p:nvGrpSpPr>
        <p:cNvPr id="1" name=""/>
        <p:cNvGrpSpPr/>
        <p:nvPr/>
      </p:nvGrpSpPr>
      <p:grpSpPr>
        <a:xfrm>
          <a:off x="0" y="0"/>
          <a:ext cx="0" cy="0"/>
          <a:chOff x="0" y="0"/>
          <a:chExt cx="0" cy="0"/>
        </a:xfrm>
      </p:grpSpPr>
      <p:sp>
        <p:nvSpPr>
          <p:cNvPr id="102" name="Text"/>
          <p:cNvSpPr txBox="1">
            <a:spLocks noGrp="1"/>
          </p:cNvSpPr>
          <p:nvPr>
            <p:ph type="body" sz="quarter" idx="13"/>
          </p:nvPr>
        </p:nvSpPr>
        <p:spPr>
          <a:xfrm>
            <a:off x="762000" y="635000"/>
            <a:ext cx="20955000" cy="635000"/>
          </a:xfrm>
          <a:prstGeom prst="rect">
            <a:avLst/>
          </a:prstGeom>
        </p:spPr>
        <p:txBody>
          <a:bodyPr anchor="b">
            <a:spAutoFit/>
          </a:bodyPr>
          <a:lstStyle>
            <a:lvl1pPr marL="0" indent="0" defTabSz="647700">
              <a:lnSpc>
                <a:spcPct val="80000"/>
              </a:lnSpc>
              <a:spcBef>
                <a:spcPts val="0"/>
              </a:spcBef>
              <a:buClrTx/>
              <a:buSzTx/>
              <a:buFontTx/>
              <a:buNone/>
              <a:defRPr sz="3600" cap="all" spc="180">
                <a:latin typeface="DIN Alternate"/>
                <a:ea typeface="DIN Alternate"/>
                <a:cs typeface="DIN Alternate"/>
                <a:sym typeface="DIN Alternate"/>
              </a:defRPr>
            </a:lvl1pPr>
          </a:lstStyle>
          <a:p>
            <a:r>
              <a:t>Text</a:t>
            </a:r>
          </a:p>
        </p:txBody>
      </p:sp>
      <p:sp>
        <p:nvSpPr>
          <p:cNvPr id="103" name="Body Level One…"/>
          <p:cNvSpPr txBox="1">
            <a:spLocks noGrp="1"/>
          </p:cNvSpPr>
          <p:nvPr>
            <p:ph type="body" idx="1"/>
          </p:nvPr>
        </p:nvSpPr>
        <p:spPr>
          <a:prstGeom prst="rect">
            <a:avLst/>
          </a:prstGeom>
        </p:spPr>
        <p:txBody>
          <a:bodyPr/>
          <a:lstStyle>
            <a:lvl1pPr>
              <a:buClr>
                <a:schemeClr val="accent1"/>
              </a:buClr>
              <a:buSzPct val="125000"/>
              <a:buChar char="▸"/>
            </a:lvl1pPr>
            <a:lvl2pPr>
              <a:buClr>
                <a:schemeClr val="accent1"/>
              </a:buClr>
              <a:buSzPct val="125000"/>
              <a:buChar char="▸"/>
            </a:lvl2pPr>
            <a:lvl3pPr>
              <a:buClr>
                <a:schemeClr val="accent1"/>
              </a:buClr>
              <a:buSzPct val="125000"/>
              <a:buChar char="▸"/>
            </a:lvl3pPr>
            <a:lvl4pPr>
              <a:buClr>
                <a:schemeClr val="accent1"/>
              </a:buClr>
              <a:buSzPct val="125000"/>
              <a:buChar char="▸"/>
            </a:lvl4pPr>
            <a:lvl5pPr>
              <a:buClr>
                <a:schemeClr val="accent1"/>
              </a:buClr>
              <a:buSzPct val="125000"/>
              <a:buChar char="▸"/>
            </a:lvl5pPr>
          </a:lstStyle>
          <a:p>
            <a:r>
              <a:t>Body Level One</a:t>
            </a:r>
          </a:p>
          <a:p>
            <a:pPr lvl="1"/>
            <a:r>
              <a:t>Body Level Two</a:t>
            </a:r>
          </a:p>
          <a:p>
            <a:pPr lvl="2"/>
            <a:r>
              <a:t>Body Level Three</a:t>
            </a:r>
          </a:p>
          <a:p>
            <a:pPr lvl="3"/>
            <a:r>
              <a:t>Body Level Four</a:t>
            </a:r>
          </a:p>
          <a:p>
            <a:pPr lvl="4"/>
            <a:r>
              <a:t>Body Level Five</a:t>
            </a:r>
          </a:p>
        </p:txBody>
      </p:sp>
      <p:sp>
        <p:nvSpPr>
          <p:cNvPr id="104"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4.xml"/><Relationship Id="rId13" Type="http://schemas.openxmlformats.org/officeDocument/2006/relationships/theme" Target="../theme/theme2.xml"/><Relationship Id="rId3" Type="http://schemas.openxmlformats.org/officeDocument/2006/relationships/slideLayout" Target="../slideLayouts/slideLayout19.xml"/><Relationship Id="rId7" Type="http://schemas.openxmlformats.org/officeDocument/2006/relationships/slideLayout" Target="../slideLayouts/slideLayout23.xml"/><Relationship Id="rId12" Type="http://schemas.openxmlformats.org/officeDocument/2006/relationships/slideLayout" Target="../slideLayouts/slideLayout28.xml"/><Relationship Id="rId2" Type="http://schemas.openxmlformats.org/officeDocument/2006/relationships/slideLayout" Target="../slideLayouts/slideLayout18.xml"/><Relationship Id="rId1" Type="http://schemas.openxmlformats.org/officeDocument/2006/relationships/slideLayout" Target="../slideLayouts/slideLayout17.xml"/><Relationship Id="rId6" Type="http://schemas.openxmlformats.org/officeDocument/2006/relationships/slideLayout" Target="../slideLayouts/slideLayout22.xml"/><Relationship Id="rId11" Type="http://schemas.openxmlformats.org/officeDocument/2006/relationships/slideLayout" Target="../slideLayouts/slideLayout27.xml"/><Relationship Id="rId5" Type="http://schemas.openxmlformats.org/officeDocument/2006/relationships/slideLayout" Target="../slideLayouts/slideLayout21.xml"/><Relationship Id="rId10" Type="http://schemas.openxmlformats.org/officeDocument/2006/relationships/slideLayout" Target="../slideLayouts/slideLayout26.xml"/><Relationship Id="rId4" Type="http://schemas.openxmlformats.org/officeDocument/2006/relationships/slideLayout" Target="../slideLayouts/slideLayout20.xml"/><Relationship Id="rId9" Type="http://schemas.openxmlformats.org/officeDocument/2006/relationships/slideLayout" Target="../slideLayouts/slideLayout25.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6.xml"/><Relationship Id="rId13" Type="http://schemas.openxmlformats.org/officeDocument/2006/relationships/theme" Target="../theme/theme3.xml"/><Relationship Id="rId3" Type="http://schemas.openxmlformats.org/officeDocument/2006/relationships/slideLayout" Target="../slideLayouts/slideLayout31.xml"/><Relationship Id="rId7" Type="http://schemas.openxmlformats.org/officeDocument/2006/relationships/slideLayout" Target="../slideLayouts/slideLayout35.xml"/><Relationship Id="rId12" Type="http://schemas.openxmlformats.org/officeDocument/2006/relationships/slideLayout" Target="../slideLayouts/slideLayout40.xml"/><Relationship Id="rId2" Type="http://schemas.openxmlformats.org/officeDocument/2006/relationships/slideLayout" Target="../slideLayouts/slideLayout30.xml"/><Relationship Id="rId1" Type="http://schemas.openxmlformats.org/officeDocument/2006/relationships/slideLayout" Target="../slideLayouts/slideLayout29.xml"/><Relationship Id="rId6" Type="http://schemas.openxmlformats.org/officeDocument/2006/relationships/slideLayout" Target="../slideLayouts/slideLayout34.xml"/><Relationship Id="rId11" Type="http://schemas.openxmlformats.org/officeDocument/2006/relationships/slideLayout" Target="../slideLayouts/slideLayout39.xml"/><Relationship Id="rId5" Type="http://schemas.openxmlformats.org/officeDocument/2006/relationships/slideLayout" Target="../slideLayouts/slideLayout33.xml"/><Relationship Id="rId10" Type="http://schemas.openxmlformats.org/officeDocument/2006/relationships/slideLayout" Target="../slideLayouts/slideLayout38.xml"/><Relationship Id="rId4" Type="http://schemas.openxmlformats.org/officeDocument/2006/relationships/slideLayout" Target="../slideLayouts/slideLayout32.xml"/><Relationship Id="rId9" Type="http://schemas.openxmlformats.org/officeDocument/2006/relationships/slideLayout" Target="../slideLayouts/slideLayout3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Line"/>
          <p:cNvSpPr/>
          <p:nvPr/>
        </p:nvSpPr>
        <p:spPr>
          <a:xfrm flipV="1">
            <a:off x="762000" y="1396632"/>
            <a:ext cx="22859999" cy="369"/>
          </a:xfrm>
          <a:prstGeom prst="line">
            <a:avLst/>
          </a:prstGeom>
          <a:ln w="25400">
            <a:solidFill>
              <a:srgbClr val="A6AAA9"/>
            </a:solidFill>
            <a:miter lim="400000"/>
          </a:ln>
        </p:spPr>
        <p:txBody>
          <a:bodyPr lIns="50800" tIns="50800" rIns="50800" bIns="50800" anchor="ctr"/>
          <a:lstStyle/>
          <a:p>
            <a:pPr defTabSz="457200">
              <a:spcBef>
                <a:spcPts val="0"/>
              </a:spcBef>
              <a:defRPr sz="1200">
                <a:solidFill>
                  <a:srgbClr val="000000"/>
                </a:solidFill>
                <a:latin typeface="Helvetica"/>
                <a:ea typeface="Helvetica"/>
                <a:cs typeface="Helvetica"/>
                <a:sym typeface="Helvetica"/>
              </a:defRPr>
            </a:pPr>
            <a:endParaRPr/>
          </a:p>
        </p:txBody>
      </p:sp>
      <p:sp>
        <p:nvSpPr>
          <p:cNvPr id="3" name="Title Text"/>
          <p:cNvSpPr txBox="1">
            <a:spLocks noGrp="1"/>
          </p:cNvSpPr>
          <p:nvPr>
            <p:ph type="title"/>
          </p:nvPr>
        </p:nvSpPr>
        <p:spPr>
          <a:xfrm>
            <a:off x="762000" y="2159000"/>
            <a:ext cx="22860000" cy="1016000"/>
          </a:xfrm>
          <a:prstGeom prst="rect">
            <a:avLst/>
          </a:prstGeom>
          <a:ln w="12700">
            <a:miter lim="400000"/>
          </a:ln>
          <a:extLst>
            <a:ext uri="{C572A759-6A51-4108-AA02-DFA0A04FC94B}">
              <ma14:wrappingTextBoxFlag xmlns="" xmlns:ma14="http://schemas.microsoft.com/office/mac/drawingml/2011/main" val="1"/>
            </a:ext>
          </a:extLst>
        </p:spPr>
        <p:txBody>
          <a:bodyPr lIns="50800" tIns="50800" rIns="50800" bIns="50800">
            <a:normAutofit/>
          </a:bodyPr>
          <a:lstStyle/>
          <a:p>
            <a:r>
              <a:t>Title Text</a:t>
            </a:r>
          </a:p>
        </p:txBody>
      </p:sp>
      <p:sp>
        <p:nvSpPr>
          <p:cNvPr id="4" name="Body Level One…"/>
          <p:cNvSpPr txBox="1">
            <a:spLocks noGrp="1"/>
          </p:cNvSpPr>
          <p:nvPr>
            <p:ph type="body" idx="1"/>
          </p:nvPr>
        </p:nvSpPr>
        <p:spPr>
          <a:xfrm>
            <a:off x="762000" y="3860800"/>
            <a:ext cx="22860000" cy="8585200"/>
          </a:xfrm>
          <a:prstGeom prst="rect">
            <a:avLst/>
          </a:prstGeom>
          <a:ln w="12700">
            <a:miter lim="400000"/>
          </a:ln>
          <a:extLst>
            <a:ext uri="{C572A759-6A51-4108-AA02-DFA0A04FC94B}">
              <ma14:wrappingTextBoxFlag xmlns="" xmlns:ma14="http://schemas.microsoft.com/office/mac/drawingml/2011/main" val="1"/>
            </a:ext>
          </a:extLst>
        </p:spPr>
        <p:txBody>
          <a:bodyPr lIns="50800" tIns="50800" rIns="50800" bIns="50800">
            <a:normAutofit/>
          </a:bodyPr>
          <a:lstStyle/>
          <a:p>
            <a:r>
              <a:t>Body Level One</a:t>
            </a:r>
          </a:p>
          <a:p>
            <a:pPr lvl="1"/>
            <a:r>
              <a:t>Body Level Two</a:t>
            </a:r>
          </a:p>
          <a:p>
            <a:pPr lvl="2"/>
            <a:r>
              <a:t>Body Level Three</a:t>
            </a:r>
          </a:p>
          <a:p>
            <a:pPr lvl="3"/>
            <a:r>
              <a:t>Body Level Four</a:t>
            </a:r>
          </a:p>
          <a:p>
            <a:pPr lvl="4"/>
            <a:r>
              <a:t>Body Level Five</a:t>
            </a:r>
          </a:p>
        </p:txBody>
      </p:sp>
      <p:sp>
        <p:nvSpPr>
          <p:cNvPr id="5" name="Slide Number"/>
          <p:cNvSpPr txBox="1">
            <a:spLocks noGrp="1"/>
          </p:cNvSpPr>
          <p:nvPr>
            <p:ph type="sldNum" sz="quarter" idx="2"/>
          </p:nvPr>
        </p:nvSpPr>
        <p:spPr>
          <a:xfrm>
            <a:off x="23059652" y="609600"/>
            <a:ext cx="553196" cy="635000"/>
          </a:xfrm>
          <a:prstGeom prst="rect">
            <a:avLst/>
          </a:prstGeom>
          <a:ln w="12700">
            <a:miter lim="400000"/>
          </a:ln>
        </p:spPr>
        <p:txBody>
          <a:bodyPr wrap="none" lIns="50800" tIns="50800" rIns="50800" bIns="50800">
            <a:spAutoFit/>
          </a:bodyPr>
          <a:lstStyle>
            <a:lvl1pPr algn="r">
              <a:lnSpc>
                <a:spcPct val="80000"/>
              </a:lnSpc>
              <a:spcBef>
                <a:spcPts val="0"/>
              </a:spcBef>
              <a:defRPr sz="3600">
                <a:latin typeface="DIN Alternate"/>
                <a:ea typeface="DIN Alternate"/>
                <a:cs typeface="DIN Alternate"/>
                <a:sym typeface="DIN Alternate"/>
              </a:defRPr>
            </a:lvl1pPr>
          </a:lstStyle>
          <a:p>
            <a:fld id="{86CB4B4D-7CA3-9044-876B-883B54F8677D}" type="slidenum">
              <a:t>‹#›</a:t>
            </a:fld>
            <a:endParaRPr/>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2" r:id="rId3"/>
    <p:sldLayoutId id="2147483653" r:id="rId4"/>
    <p:sldLayoutId id="2147483654" r:id="rId5"/>
    <p:sldLayoutId id="2147483655" r:id="rId6"/>
    <p:sldLayoutId id="2147483656" r:id="rId7"/>
    <p:sldLayoutId id="2147483657" r:id="rId8"/>
    <p:sldLayoutId id="2147483658" r:id="rId9"/>
    <p:sldLayoutId id="2147483659" r:id="rId10"/>
    <p:sldLayoutId id="2147483660" r:id="rId11"/>
    <p:sldLayoutId id="2147483661" r:id="rId12"/>
    <p:sldLayoutId id="2147483662" r:id="rId13"/>
    <p:sldLayoutId id="2147483663" r:id="rId14"/>
    <p:sldLayoutId id="2147483664" r:id="rId15"/>
    <p:sldLayoutId id="2147483665" r:id="rId16"/>
  </p:sldLayoutIdLst>
  <p:transition spd="med"/>
  <p:txStyles>
    <p:titleStyle>
      <a:lvl1pPr marL="0" marR="0" indent="0" algn="l" defTabSz="825500" rtl="0" latinLnBrk="0">
        <a:lnSpc>
          <a:spcPct val="80000"/>
        </a:lnSpc>
        <a:spcBef>
          <a:spcPts val="3900"/>
        </a:spcBef>
        <a:spcAft>
          <a:spcPts val="0"/>
        </a:spcAft>
        <a:buClrTx/>
        <a:buSzTx/>
        <a:buFontTx/>
        <a:buNone/>
        <a:tabLst/>
        <a:defRPr sz="8700" b="0" i="0" u="none" strike="noStrike" cap="all" spc="0" baseline="0">
          <a:ln>
            <a:noFill/>
          </a:ln>
          <a:solidFill>
            <a:schemeClr val="accent1"/>
          </a:solidFill>
          <a:uFillTx/>
          <a:latin typeface="+mn-lt"/>
          <a:ea typeface="+mn-ea"/>
          <a:cs typeface="+mn-cs"/>
          <a:sym typeface="DIN Condensed"/>
        </a:defRPr>
      </a:lvl1pPr>
      <a:lvl2pPr marL="0" marR="0" indent="228600" algn="l" defTabSz="825500" rtl="0" latinLnBrk="0">
        <a:lnSpc>
          <a:spcPct val="80000"/>
        </a:lnSpc>
        <a:spcBef>
          <a:spcPts val="3900"/>
        </a:spcBef>
        <a:spcAft>
          <a:spcPts val="0"/>
        </a:spcAft>
        <a:buClrTx/>
        <a:buSzTx/>
        <a:buFontTx/>
        <a:buNone/>
        <a:tabLst/>
        <a:defRPr sz="8700" b="0" i="0" u="none" strike="noStrike" cap="all" spc="0" baseline="0">
          <a:ln>
            <a:noFill/>
          </a:ln>
          <a:solidFill>
            <a:schemeClr val="accent1"/>
          </a:solidFill>
          <a:uFillTx/>
          <a:latin typeface="+mn-lt"/>
          <a:ea typeface="+mn-ea"/>
          <a:cs typeface="+mn-cs"/>
          <a:sym typeface="DIN Condensed"/>
        </a:defRPr>
      </a:lvl2pPr>
      <a:lvl3pPr marL="0" marR="0" indent="457200" algn="l" defTabSz="825500" rtl="0" latinLnBrk="0">
        <a:lnSpc>
          <a:spcPct val="80000"/>
        </a:lnSpc>
        <a:spcBef>
          <a:spcPts val="3900"/>
        </a:spcBef>
        <a:spcAft>
          <a:spcPts val="0"/>
        </a:spcAft>
        <a:buClrTx/>
        <a:buSzTx/>
        <a:buFontTx/>
        <a:buNone/>
        <a:tabLst/>
        <a:defRPr sz="8700" b="0" i="0" u="none" strike="noStrike" cap="all" spc="0" baseline="0">
          <a:ln>
            <a:noFill/>
          </a:ln>
          <a:solidFill>
            <a:schemeClr val="accent1"/>
          </a:solidFill>
          <a:uFillTx/>
          <a:latin typeface="+mn-lt"/>
          <a:ea typeface="+mn-ea"/>
          <a:cs typeface="+mn-cs"/>
          <a:sym typeface="DIN Condensed"/>
        </a:defRPr>
      </a:lvl3pPr>
      <a:lvl4pPr marL="0" marR="0" indent="685800" algn="l" defTabSz="825500" rtl="0" latinLnBrk="0">
        <a:lnSpc>
          <a:spcPct val="80000"/>
        </a:lnSpc>
        <a:spcBef>
          <a:spcPts val="3900"/>
        </a:spcBef>
        <a:spcAft>
          <a:spcPts val="0"/>
        </a:spcAft>
        <a:buClrTx/>
        <a:buSzTx/>
        <a:buFontTx/>
        <a:buNone/>
        <a:tabLst/>
        <a:defRPr sz="8700" b="0" i="0" u="none" strike="noStrike" cap="all" spc="0" baseline="0">
          <a:ln>
            <a:noFill/>
          </a:ln>
          <a:solidFill>
            <a:schemeClr val="accent1"/>
          </a:solidFill>
          <a:uFillTx/>
          <a:latin typeface="+mn-lt"/>
          <a:ea typeface="+mn-ea"/>
          <a:cs typeface="+mn-cs"/>
          <a:sym typeface="DIN Condensed"/>
        </a:defRPr>
      </a:lvl4pPr>
      <a:lvl5pPr marL="0" marR="0" indent="914400" algn="l" defTabSz="825500" rtl="0" latinLnBrk="0">
        <a:lnSpc>
          <a:spcPct val="80000"/>
        </a:lnSpc>
        <a:spcBef>
          <a:spcPts val="3900"/>
        </a:spcBef>
        <a:spcAft>
          <a:spcPts val="0"/>
        </a:spcAft>
        <a:buClrTx/>
        <a:buSzTx/>
        <a:buFontTx/>
        <a:buNone/>
        <a:tabLst/>
        <a:defRPr sz="8700" b="0" i="0" u="none" strike="noStrike" cap="all" spc="0" baseline="0">
          <a:ln>
            <a:noFill/>
          </a:ln>
          <a:solidFill>
            <a:schemeClr val="accent1"/>
          </a:solidFill>
          <a:uFillTx/>
          <a:latin typeface="+mn-lt"/>
          <a:ea typeface="+mn-ea"/>
          <a:cs typeface="+mn-cs"/>
          <a:sym typeface="DIN Condensed"/>
        </a:defRPr>
      </a:lvl5pPr>
      <a:lvl6pPr marL="0" marR="0" indent="1143000" algn="l" defTabSz="825500" rtl="0" latinLnBrk="0">
        <a:lnSpc>
          <a:spcPct val="80000"/>
        </a:lnSpc>
        <a:spcBef>
          <a:spcPts val="3900"/>
        </a:spcBef>
        <a:spcAft>
          <a:spcPts val="0"/>
        </a:spcAft>
        <a:buClrTx/>
        <a:buSzTx/>
        <a:buFontTx/>
        <a:buNone/>
        <a:tabLst/>
        <a:defRPr sz="8700" b="0" i="0" u="none" strike="noStrike" cap="all" spc="0" baseline="0">
          <a:ln>
            <a:noFill/>
          </a:ln>
          <a:solidFill>
            <a:schemeClr val="accent1"/>
          </a:solidFill>
          <a:uFillTx/>
          <a:latin typeface="+mn-lt"/>
          <a:ea typeface="+mn-ea"/>
          <a:cs typeface="+mn-cs"/>
          <a:sym typeface="DIN Condensed"/>
        </a:defRPr>
      </a:lvl6pPr>
      <a:lvl7pPr marL="0" marR="0" indent="1371600" algn="l" defTabSz="825500" rtl="0" latinLnBrk="0">
        <a:lnSpc>
          <a:spcPct val="80000"/>
        </a:lnSpc>
        <a:spcBef>
          <a:spcPts val="3900"/>
        </a:spcBef>
        <a:spcAft>
          <a:spcPts val="0"/>
        </a:spcAft>
        <a:buClrTx/>
        <a:buSzTx/>
        <a:buFontTx/>
        <a:buNone/>
        <a:tabLst/>
        <a:defRPr sz="8700" b="0" i="0" u="none" strike="noStrike" cap="all" spc="0" baseline="0">
          <a:ln>
            <a:noFill/>
          </a:ln>
          <a:solidFill>
            <a:schemeClr val="accent1"/>
          </a:solidFill>
          <a:uFillTx/>
          <a:latin typeface="+mn-lt"/>
          <a:ea typeface="+mn-ea"/>
          <a:cs typeface="+mn-cs"/>
          <a:sym typeface="DIN Condensed"/>
        </a:defRPr>
      </a:lvl7pPr>
      <a:lvl8pPr marL="0" marR="0" indent="1600200" algn="l" defTabSz="825500" rtl="0" latinLnBrk="0">
        <a:lnSpc>
          <a:spcPct val="80000"/>
        </a:lnSpc>
        <a:spcBef>
          <a:spcPts val="3900"/>
        </a:spcBef>
        <a:spcAft>
          <a:spcPts val="0"/>
        </a:spcAft>
        <a:buClrTx/>
        <a:buSzTx/>
        <a:buFontTx/>
        <a:buNone/>
        <a:tabLst/>
        <a:defRPr sz="8700" b="0" i="0" u="none" strike="noStrike" cap="all" spc="0" baseline="0">
          <a:ln>
            <a:noFill/>
          </a:ln>
          <a:solidFill>
            <a:schemeClr val="accent1"/>
          </a:solidFill>
          <a:uFillTx/>
          <a:latin typeface="+mn-lt"/>
          <a:ea typeface="+mn-ea"/>
          <a:cs typeface="+mn-cs"/>
          <a:sym typeface="DIN Condensed"/>
        </a:defRPr>
      </a:lvl8pPr>
      <a:lvl9pPr marL="0" marR="0" indent="1828800" algn="l" defTabSz="825500" rtl="0" latinLnBrk="0">
        <a:lnSpc>
          <a:spcPct val="80000"/>
        </a:lnSpc>
        <a:spcBef>
          <a:spcPts val="3900"/>
        </a:spcBef>
        <a:spcAft>
          <a:spcPts val="0"/>
        </a:spcAft>
        <a:buClrTx/>
        <a:buSzTx/>
        <a:buFontTx/>
        <a:buNone/>
        <a:tabLst/>
        <a:defRPr sz="8700" b="0" i="0" u="none" strike="noStrike" cap="all" spc="0" baseline="0">
          <a:ln>
            <a:noFill/>
          </a:ln>
          <a:solidFill>
            <a:schemeClr val="accent1"/>
          </a:solidFill>
          <a:uFillTx/>
          <a:latin typeface="+mn-lt"/>
          <a:ea typeface="+mn-ea"/>
          <a:cs typeface="+mn-cs"/>
          <a:sym typeface="DIN Condensed"/>
        </a:defRPr>
      </a:lvl9pPr>
    </p:titleStyle>
    <p:bodyStyle>
      <a:lvl1pPr marL="635000" marR="0" indent="-635000" algn="l" defTabSz="825500" latinLnBrk="0">
        <a:lnSpc>
          <a:spcPct val="100000"/>
        </a:lnSpc>
        <a:spcBef>
          <a:spcPts val="3900"/>
        </a:spcBef>
        <a:spcAft>
          <a:spcPts val="0"/>
        </a:spcAft>
        <a:buClr>
          <a:schemeClr val="accent1">
            <a:satOff val="-4060"/>
          </a:schemeClr>
        </a:buClr>
        <a:buSzPct val="104999"/>
        <a:buFont typeface="Avenir Next"/>
        <a:buChar char="‣"/>
        <a:tabLst/>
        <a:defRPr sz="4800" b="0" i="0" u="none" strike="noStrike" cap="none" spc="0" baseline="0">
          <a:ln>
            <a:noFill/>
          </a:ln>
          <a:solidFill>
            <a:srgbClr val="838787"/>
          </a:solidFill>
          <a:uFillTx/>
          <a:latin typeface="Avenir Next Medium"/>
          <a:ea typeface="Avenir Next Medium"/>
          <a:cs typeface="Avenir Next Medium"/>
          <a:sym typeface="Avenir Next Medium"/>
        </a:defRPr>
      </a:lvl1pPr>
      <a:lvl2pPr marL="1270000" marR="0" indent="-635000" algn="l" defTabSz="825500" latinLnBrk="0">
        <a:lnSpc>
          <a:spcPct val="100000"/>
        </a:lnSpc>
        <a:spcBef>
          <a:spcPts val="3900"/>
        </a:spcBef>
        <a:spcAft>
          <a:spcPts val="0"/>
        </a:spcAft>
        <a:buClr>
          <a:schemeClr val="accent1">
            <a:satOff val="-4060"/>
          </a:schemeClr>
        </a:buClr>
        <a:buSzPct val="104999"/>
        <a:buFont typeface="Avenir Next"/>
        <a:buChar char="‣"/>
        <a:tabLst/>
        <a:defRPr sz="4800" b="0" i="0" u="none" strike="noStrike" cap="none" spc="0" baseline="0">
          <a:ln>
            <a:noFill/>
          </a:ln>
          <a:solidFill>
            <a:srgbClr val="838787"/>
          </a:solidFill>
          <a:uFillTx/>
          <a:latin typeface="Avenir Next Medium"/>
          <a:ea typeface="Avenir Next Medium"/>
          <a:cs typeface="Avenir Next Medium"/>
          <a:sym typeface="Avenir Next Medium"/>
        </a:defRPr>
      </a:lvl2pPr>
      <a:lvl3pPr marL="1905000" marR="0" indent="-635000" algn="l" defTabSz="825500" latinLnBrk="0">
        <a:lnSpc>
          <a:spcPct val="100000"/>
        </a:lnSpc>
        <a:spcBef>
          <a:spcPts val="3900"/>
        </a:spcBef>
        <a:spcAft>
          <a:spcPts val="0"/>
        </a:spcAft>
        <a:buClr>
          <a:schemeClr val="accent1">
            <a:satOff val="-4060"/>
          </a:schemeClr>
        </a:buClr>
        <a:buSzPct val="104999"/>
        <a:buFont typeface="Avenir Next"/>
        <a:buChar char="‣"/>
        <a:tabLst/>
        <a:defRPr sz="4800" b="0" i="0" u="none" strike="noStrike" cap="none" spc="0" baseline="0">
          <a:ln>
            <a:noFill/>
          </a:ln>
          <a:solidFill>
            <a:srgbClr val="838787"/>
          </a:solidFill>
          <a:uFillTx/>
          <a:latin typeface="Avenir Next Medium"/>
          <a:ea typeface="Avenir Next Medium"/>
          <a:cs typeface="Avenir Next Medium"/>
          <a:sym typeface="Avenir Next Medium"/>
        </a:defRPr>
      </a:lvl3pPr>
      <a:lvl4pPr marL="2540000" marR="0" indent="-635000" algn="l" defTabSz="825500" latinLnBrk="0">
        <a:lnSpc>
          <a:spcPct val="100000"/>
        </a:lnSpc>
        <a:spcBef>
          <a:spcPts val="3900"/>
        </a:spcBef>
        <a:spcAft>
          <a:spcPts val="0"/>
        </a:spcAft>
        <a:buClr>
          <a:schemeClr val="accent1">
            <a:satOff val="-4060"/>
          </a:schemeClr>
        </a:buClr>
        <a:buSzPct val="104999"/>
        <a:buFont typeface="Avenir Next"/>
        <a:buChar char="‣"/>
        <a:tabLst/>
        <a:defRPr sz="4800" b="0" i="0" u="none" strike="noStrike" cap="none" spc="0" baseline="0">
          <a:ln>
            <a:noFill/>
          </a:ln>
          <a:solidFill>
            <a:srgbClr val="838787"/>
          </a:solidFill>
          <a:uFillTx/>
          <a:latin typeface="Avenir Next Medium"/>
          <a:ea typeface="Avenir Next Medium"/>
          <a:cs typeface="Avenir Next Medium"/>
          <a:sym typeface="Avenir Next Medium"/>
        </a:defRPr>
      </a:lvl4pPr>
      <a:lvl5pPr marL="3175000" marR="0" indent="-635000" algn="l" defTabSz="825500" latinLnBrk="0">
        <a:lnSpc>
          <a:spcPct val="100000"/>
        </a:lnSpc>
        <a:spcBef>
          <a:spcPts val="3900"/>
        </a:spcBef>
        <a:spcAft>
          <a:spcPts val="0"/>
        </a:spcAft>
        <a:buClr>
          <a:schemeClr val="accent1">
            <a:satOff val="-4060"/>
          </a:schemeClr>
        </a:buClr>
        <a:buSzPct val="104999"/>
        <a:buFont typeface="Avenir Next"/>
        <a:buChar char="‣"/>
        <a:tabLst/>
        <a:defRPr sz="4800" b="0" i="0" u="none" strike="noStrike" cap="none" spc="0" baseline="0">
          <a:ln>
            <a:noFill/>
          </a:ln>
          <a:solidFill>
            <a:srgbClr val="838787"/>
          </a:solidFill>
          <a:uFillTx/>
          <a:latin typeface="Avenir Next Medium"/>
          <a:ea typeface="Avenir Next Medium"/>
          <a:cs typeface="Avenir Next Medium"/>
          <a:sym typeface="Avenir Next Medium"/>
        </a:defRPr>
      </a:lvl5pPr>
      <a:lvl6pPr marL="3810000" marR="0" indent="-635000" algn="l" defTabSz="825500" latinLnBrk="0">
        <a:lnSpc>
          <a:spcPct val="100000"/>
        </a:lnSpc>
        <a:spcBef>
          <a:spcPts val="3900"/>
        </a:spcBef>
        <a:spcAft>
          <a:spcPts val="0"/>
        </a:spcAft>
        <a:buClr>
          <a:schemeClr val="accent1">
            <a:satOff val="-4060"/>
          </a:schemeClr>
        </a:buClr>
        <a:buSzPct val="104999"/>
        <a:buFont typeface="Avenir Next"/>
        <a:buChar char="‣"/>
        <a:tabLst/>
        <a:defRPr sz="4800" b="0" i="0" u="none" strike="noStrike" cap="none" spc="0" baseline="0">
          <a:ln>
            <a:noFill/>
          </a:ln>
          <a:solidFill>
            <a:srgbClr val="838787"/>
          </a:solidFill>
          <a:uFillTx/>
          <a:latin typeface="Avenir Next Medium"/>
          <a:ea typeface="Avenir Next Medium"/>
          <a:cs typeface="Avenir Next Medium"/>
          <a:sym typeface="Avenir Next Medium"/>
        </a:defRPr>
      </a:lvl6pPr>
      <a:lvl7pPr marL="4445000" marR="0" indent="-635000" algn="l" defTabSz="825500" latinLnBrk="0">
        <a:lnSpc>
          <a:spcPct val="100000"/>
        </a:lnSpc>
        <a:spcBef>
          <a:spcPts val="3900"/>
        </a:spcBef>
        <a:spcAft>
          <a:spcPts val="0"/>
        </a:spcAft>
        <a:buClr>
          <a:schemeClr val="accent1">
            <a:satOff val="-4060"/>
          </a:schemeClr>
        </a:buClr>
        <a:buSzPct val="104999"/>
        <a:buFont typeface="Avenir Next"/>
        <a:buChar char="‣"/>
        <a:tabLst/>
        <a:defRPr sz="4800" b="0" i="0" u="none" strike="noStrike" cap="none" spc="0" baseline="0">
          <a:ln>
            <a:noFill/>
          </a:ln>
          <a:solidFill>
            <a:srgbClr val="838787"/>
          </a:solidFill>
          <a:uFillTx/>
          <a:latin typeface="Avenir Next Medium"/>
          <a:ea typeface="Avenir Next Medium"/>
          <a:cs typeface="Avenir Next Medium"/>
          <a:sym typeface="Avenir Next Medium"/>
        </a:defRPr>
      </a:lvl7pPr>
      <a:lvl8pPr marL="5080000" marR="0" indent="-635000" algn="l" defTabSz="825500" latinLnBrk="0">
        <a:lnSpc>
          <a:spcPct val="100000"/>
        </a:lnSpc>
        <a:spcBef>
          <a:spcPts val="3900"/>
        </a:spcBef>
        <a:spcAft>
          <a:spcPts val="0"/>
        </a:spcAft>
        <a:buClr>
          <a:schemeClr val="accent1">
            <a:satOff val="-4060"/>
          </a:schemeClr>
        </a:buClr>
        <a:buSzPct val="104999"/>
        <a:buFont typeface="Avenir Next"/>
        <a:buChar char="‣"/>
        <a:tabLst/>
        <a:defRPr sz="4800" b="0" i="0" u="none" strike="noStrike" cap="none" spc="0" baseline="0">
          <a:ln>
            <a:noFill/>
          </a:ln>
          <a:solidFill>
            <a:srgbClr val="838787"/>
          </a:solidFill>
          <a:uFillTx/>
          <a:latin typeface="Avenir Next Medium"/>
          <a:ea typeface="Avenir Next Medium"/>
          <a:cs typeface="Avenir Next Medium"/>
          <a:sym typeface="Avenir Next Medium"/>
        </a:defRPr>
      </a:lvl8pPr>
      <a:lvl9pPr marL="5715000" marR="0" indent="-635000" algn="l" defTabSz="825500" latinLnBrk="0">
        <a:lnSpc>
          <a:spcPct val="100000"/>
        </a:lnSpc>
        <a:spcBef>
          <a:spcPts val="3900"/>
        </a:spcBef>
        <a:spcAft>
          <a:spcPts val="0"/>
        </a:spcAft>
        <a:buClr>
          <a:schemeClr val="accent1">
            <a:satOff val="-4060"/>
          </a:schemeClr>
        </a:buClr>
        <a:buSzPct val="104999"/>
        <a:buFont typeface="Avenir Next"/>
        <a:buChar char="‣"/>
        <a:tabLst/>
        <a:defRPr sz="4800" b="0" i="0" u="none" strike="noStrike" cap="none" spc="0" baseline="0">
          <a:ln>
            <a:noFill/>
          </a:ln>
          <a:solidFill>
            <a:srgbClr val="838787"/>
          </a:solidFill>
          <a:uFillTx/>
          <a:latin typeface="Avenir Next Medium"/>
          <a:ea typeface="Avenir Next Medium"/>
          <a:cs typeface="Avenir Next Medium"/>
          <a:sym typeface="Avenir Next Medium"/>
        </a:defRPr>
      </a:lvl9pPr>
    </p:bodyStyle>
    <p:otherStyle>
      <a:lvl1pPr marL="0" marR="0" indent="0" algn="r" defTabSz="825500" latinLnBrk="0">
        <a:lnSpc>
          <a:spcPct val="80000"/>
        </a:lnSpc>
        <a:spcBef>
          <a:spcPts val="0"/>
        </a:spcBef>
        <a:spcAft>
          <a:spcPts val="0"/>
        </a:spcAft>
        <a:buClrTx/>
        <a:buSzTx/>
        <a:buFontTx/>
        <a:buNone/>
        <a:tabLst/>
        <a:defRPr sz="3600" b="0" i="0" u="none" strike="noStrike" cap="none" spc="0" baseline="0">
          <a:ln>
            <a:noFill/>
          </a:ln>
          <a:solidFill>
            <a:schemeClr val="tx1"/>
          </a:solidFill>
          <a:uFillTx/>
          <a:latin typeface="+mn-lt"/>
          <a:ea typeface="+mn-ea"/>
          <a:cs typeface="+mn-cs"/>
          <a:sym typeface="DIN Alternate"/>
        </a:defRPr>
      </a:lvl1pPr>
      <a:lvl2pPr marL="0" marR="0" indent="228600" algn="r" defTabSz="825500" latinLnBrk="0">
        <a:lnSpc>
          <a:spcPct val="80000"/>
        </a:lnSpc>
        <a:spcBef>
          <a:spcPts val="0"/>
        </a:spcBef>
        <a:spcAft>
          <a:spcPts val="0"/>
        </a:spcAft>
        <a:buClrTx/>
        <a:buSzTx/>
        <a:buFontTx/>
        <a:buNone/>
        <a:tabLst/>
        <a:defRPr sz="3600" b="0" i="0" u="none" strike="noStrike" cap="none" spc="0" baseline="0">
          <a:ln>
            <a:noFill/>
          </a:ln>
          <a:solidFill>
            <a:schemeClr val="tx1"/>
          </a:solidFill>
          <a:uFillTx/>
          <a:latin typeface="+mn-lt"/>
          <a:ea typeface="+mn-ea"/>
          <a:cs typeface="+mn-cs"/>
          <a:sym typeface="DIN Alternate"/>
        </a:defRPr>
      </a:lvl2pPr>
      <a:lvl3pPr marL="0" marR="0" indent="457200" algn="r" defTabSz="825500" latinLnBrk="0">
        <a:lnSpc>
          <a:spcPct val="80000"/>
        </a:lnSpc>
        <a:spcBef>
          <a:spcPts val="0"/>
        </a:spcBef>
        <a:spcAft>
          <a:spcPts val="0"/>
        </a:spcAft>
        <a:buClrTx/>
        <a:buSzTx/>
        <a:buFontTx/>
        <a:buNone/>
        <a:tabLst/>
        <a:defRPr sz="3600" b="0" i="0" u="none" strike="noStrike" cap="none" spc="0" baseline="0">
          <a:ln>
            <a:noFill/>
          </a:ln>
          <a:solidFill>
            <a:schemeClr val="tx1"/>
          </a:solidFill>
          <a:uFillTx/>
          <a:latin typeface="+mn-lt"/>
          <a:ea typeface="+mn-ea"/>
          <a:cs typeface="+mn-cs"/>
          <a:sym typeface="DIN Alternate"/>
        </a:defRPr>
      </a:lvl3pPr>
      <a:lvl4pPr marL="0" marR="0" indent="685800" algn="r" defTabSz="825500" latinLnBrk="0">
        <a:lnSpc>
          <a:spcPct val="80000"/>
        </a:lnSpc>
        <a:spcBef>
          <a:spcPts val="0"/>
        </a:spcBef>
        <a:spcAft>
          <a:spcPts val="0"/>
        </a:spcAft>
        <a:buClrTx/>
        <a:buSzTx/>
        <a:buFontTx/>
        <a:buNone/>
        <a:tabLst/>
        <a:defRPr sz="3600" b="0" i="0" u="none" strike="noStrike" cap="none" spc="0" baseline="0">
          <a:ln>
            <a:noFill/>
          </a:ln>
          <a:solidFill>
            <a:schemeClr val="tx1"/>
          </a:solidFill>
          <a:uFillTx/>
          <a:latin typeface="+mn-lt"/>
          <a:ea typeface="+mn-ea"/>
          <a:cs typeface="+mn-cs"/>
          <a:sym typeface="DIN Alternate"/>
        </a:defRPr>
      </a:lvl4pPr>
      <a:lvl5pPr marL="0" marR="0" indent="914400" algn="r" defTabSz="825500" latinLnBrk="0">
        <a:lnSpc>
          <a:spcPct val="80000"/>
        </a:lnSpc>
        <a:spcBef>
          <a:spcPts val="0"/>
        </a:spcBef>
        <a:spcAft>
          <a:spcPts val="0"/>
        </a:spcAft>
        <a:buClrTx/>
        <a:buSzTx/>
        <a:buFontTx/>
        <a:buNone/>
        <a:tabLst/>
        <a:defRPr sz="3600" b="0" i="0" u="none" strike="noStrike" cap="none" spc="0" baseline="0">
          <a:ln>
            <a:noFill/>
          </a:ln>
          <a:solidFill>
            <a:schemeClr val="tx1"/>
          </a:solidFill>
          <a:uFillTx/>
          <a:latin typeface="+mn-lt"/>
          <a:ea typeface="+mn-ea"/>
          <a:cs typeface="+mn-cs"/>
          <a:sym typeface="DIN Alternate"/>
        </a:defRPr>
      </a:lvl5pPr>
      <a:lvl6pPr marL="0" marR="0" indent="1143000" algn="r" defTabSz="825500" latinLnBrk="0">
        <a:lnSpc>
          <a:spcPct val="80000"/>
        </a:lnSpc>
        <a:spcBef>
          <a:spcPts val="0"/>
        </a:spcBef>
        <a:spcAft>
          <a:spcPts val="0"/>
        </a:spcAft>
        <a:buClrTx/>
        <a:buSzTx/>
        <a:buFontTx/>
        <a:buNone/>
        <a:tabLst/>
        <a:defRPr sz="3600" b="0" i="0" u="none" strike="noStrike" cap="none" spc="0" baseline="0">
          <a:ln>
            <a:noFill/>
          </a:ln>
          <a:solidFill>
            <a:schemeClr val="tx1"/>
          </a:solidFill>
          <a:uFillTx/>
          <a:latin typeface="+mn-lt"/>
          <a:ea typeface="+mn-ea"/>
          <a:cs typeface="+mn-cs"/>
          <a:sym typeface="DIN Alternate"/>
        </a:defRPr>
      </a:lvl6pPr>
      <a:lvl7pPr marL="0" marR="0" indent="1371600" algn="r" defTabSz="825500" latinLnBrk="0">
        <a:lnSpc>
          <a:spcPct val="80000"/>
        </a:lnSpc>
        <a:spcBef>
          <a:spcPts val="0"/>
        </a:spcBef>
        <a:spcAft>
          <a:spcPts val="0"/>
        </a:spcAft>
        <a:buClrTx/>
        <a:buSzTx/>
        <a:buFontTx/>
        <a:buNone/>
        <a:tabLst/>
        <a:defRPr sz="3600" b="0" i="0" u="none" strike="noStrike" cap="none" spc="0" baseline="0">
          <a:ln>
            <a:noFill/>
          </a:ln>
          <a:solidFill>
            <a:schemeClr val="tx1"/>
          </a:solidFill>
          <a:uFillTx/>
          <a:latin typeface="+mn-lt"/>
          <a:ea typeface="+mn-ea"/>
          <a:cs typeface="+mn-cs"/>
          <a:sym typeface="DIN Alternate"/>
        </a:defRPr>
      </a:lvl7pPr>
      <a:lvl8pPr marL="0" marR="0" indent="1600200" algn="r" defTabSz="825500" latinLnBrk="0">
        <a:lnSpc>
          <a:spcPct val="80000"/>
        </a:lnSpc>
        <a:spcBef>
          <a:spcPts val="0"/>
        </a:spcBef>
        <a:spcAft>
          <a:spcPts val="0"/>
        </a:spcAft>
        <a:buClrTx/>
        <a:buSzTx/>
        <a:buFontTx/>
        <a:buNone/>
        <a:tabLst/>
        <a:defRPr sz="3600" b="0" i="0" u="none" strike="noStrike" cap="none" spc="0" baseline="0">
          <a:ln>
            <a:noFill/>
          </a:ln>
          <a:solidFill>
            <a:schemeClr val="tx1"/>
          </a:solidFill>
          <a:uFillTx/>
          <a:latin typeface="+mn-lt"/>
          <a:ea typeface="+mn-ea"/>
          <a:cs typeface="+mn-cs"/>
          <a:sym typeface="DIN Alternate"/>
        </a:defRPr>
      </a:lvl8pPr>
      <a:lvl9pPr marL="0" marR="0" indent="1828800" algn="r" defTabSz="825500" latinLnBrk="0">
        <a:lnSpc>
          <a:spcPct val="80000"/>
        </a:lnSpc>
        <a:spcBef>
          <a:spcPts val="0"/>
        </a:spcBef>
        <a:spcAft>
          <a:spcPts val="0"/>
        </a:spcAft>
        <a:buClrTx/>
        <a:buSzTx/>
        <a:buFontTx/>
        <a:buNone/>
        <a:tabLst/>
        <a:defRPr sz="3600" b="0" i="0" u="none" strike="noStrike" cap="none" spc="0" baseline="0">
          <a:ln>
            <a:noFill/>
          </a:ln>
          <a:solidFill>
            <a:schemeClr val="tx1"/>
          </a:solidFill>
          <a:uFillTx/>
          <a:latin typeface="+mn-lt"/>
          <a:ea typeface="+mn-ea"/>
          <a:cs typeface="+mn-cs"/>
          <a:sym typeface="DIN Alternate"/>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מציין מיקום של כותרת 1"/>
          <p:cNvSpPr>
            <a:spLocks noGrp="1"/>
          </p:cNvSpPr>
          <p:nvPr>
            <p:ph type="title"/>
          </p:nvPr>
        </p:nvSpPr>
        <p:spPr>
          <a:xfrm>
            <a:off x="1676400" y="730251"/>
            <a:ext cx="21031200" cy="2651126"/>
          </a:xfrm>
          <a:prstGeom prst="rect">
            <a:avLst/>
          </a:prstGeom>
        </p:spPr>
        <p:txBody>
          <a:bodyPr vert="horz" lIns="91440" tIns="45720" rIns="91440" bIns="45720" rtlCol="1" anchor="ctr">
            <a:normAutofit/>
          </a:bodyPr>
          <a:lstStyle/>
          <a:p>
            <a:r>
              <a:rPr lang="he-IL"/>
              <a:t>לחץ כדי לערוך סגנון כותרת של תבנית בסיס</a:t>
            </a:r>
          </a:p>
        </p:txBody>
      </p:sp>
      <p:sp>
        <p:nvSpPr>
          <p:cNvPr id="3" name="מציין מיקום טקסט 2"/>
          <p:cNvSpPr>
            <a:spLocks noGrp="1"/>
          </p:cNvSpPr>
          <p:nvPr>
            <p:ph type="body" idx="1"/>
          </p:nvPr>
        </p:nvSpPr>
        <p:spPr>
          <a:xfrm>
            <a:off x="1676400" y="3651250"/>
            <a:ext cx="21031200" cy="8702676"/>
          </a:xfrm>
          <a:prstGeom prst="rect">
            <a:avLst/>
          </a:prstGeom>
        </p:spPr>
        <p:txBody>
          <a:bodyPr vert="horz" lIns="91440" tIns="45720" rIns="91440" bIns="45720" rtlCol="1">
            <a:normAutofit/>
          </a:body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4" name="מציין מיקום של תאריך 3"/>
          <p:cNvSpPr>
            <a:spLocks noGrp="1"/>
          </p:cNvSpPr>
          <p:nvPr>
            <p:ph type="dt" sz="half" idx="2"/>
          </p:nvPr>
        </p:nvSpPr>
        <p:spPr>
          <a:xfrm>
            <a:off x="17221200" y="12712701"/>
            <a:ext cx="5486400" cy="730250"/>
          </a:xfrm>
          <a:prstGeom prst="rect">
            <a:avLst/>
          </a:prstGeom>
        </p:spPr>
        <p:txBody>
          <a:bodyPr vert="horz" lIns="91440" tIns="45720" rIns="91440" bIns="45720" rtlCol="1" anchor="ctr"/>
          <a:lstStyle>
            <a:lvl1pPr algn="r">
              <a:defRPr sz="2400">
                <a:solidFill>
                  <a:schemeClr val="tx1">
                    <a:tint val="75000"/>
                  </a:schemeClr>
                </a:solidFill>
              </a:defRPr>
            </a:lvl1pPr>
          </a:lstStyle>
          <a:p>
            <a:pPr defTabSz="1828800" rtl="1" hangingPunct="1">
              <a:spcBef>
                <a:spcPts val="0"/>
              </a:spcBef>
            </a:pPr>
            <a:fld id="{D62635B4-BCFB-408C-958B-7CAFF9BA90F3}" type="datetimeFigureOut">
              <a:rPr lang="he-IL" kern="1200" smtClean="0">
                <a:solidFill>
                  <a:prstClr val="black">
                    <a:tint val="75000"/>
                  </a:prstClr>
                </a:solidFill>
                <a:latin typeface="Calibri" panose="020F0502020204030204"/>
                <a:cs typeface="Arial" panose="020B0604020202020204" pitchFamily="34" charset="0"/>
              </a:rPr>
              <a:pPr defTabSz="1828800" rtl="1" hangingPunct="1">
                <a:spcBef>
                  <a:spcPts val="0"/>
                </a:spcBef>
              </a:pPr>
              <a:t>כ"ד/טבת/תש"פ</a:t>
            </a:fld>
            <a:endParaRPr lang="he-IL" kern="1200">
              <a:solidFill>
                <a:prstClr val="black">
                  <a:tint val="75000"/>
                </a:prstClr>
              </a:solidFill>
              <a:latin typeface="Calibri" panose="020F0502020204030204"/>
              <a:cs typeface="Arial" panose="020B0604020202020204" pitchFamily="34" charset="0"/>
            </a:endParaRPr>
          </a:p>
        </p:txBody>
      </p:sp>
      <p:sp>
        <p:nvSpPr>
          <p:cNvPr id="5" name="מציין מיקום של כותרת תחתונה 4"/>
          <p:cNvSpPr>
            <a:spLocks noGrp="1"/>
          </p:cNvSpPr>
          <p:nvPr>
            <p:ph type="ftr" sz="quarter" idx="3"/>
          </p:nvPr>
        </p:nvSpPr>
        <p:spPr>
          <a:xfrm>
            <a:off x="8077200" y="12712701"/>
            <a:ext cx="8229600" cy="730250"/>
          </a:xfrm>
          <a:prstGeom prst="rect">
            <a:avLst/>
          </a:prstGeom>
        </p:spPr>
        <p:txBody>
          <a:bodyPr vert="horz" lIns="91440" tIns="45720" rIns="91440" bIns="45720" rtlCol="1" anchor="ctr"/>
          <a:lstStyle>
            <a:lvl1pPr algn="ctr">
              <a:defRPr sz="2400">
                <a:solidFill>
                  <a:schemeClr val="tx1">
                    <a:tint val="75000"/>
                  </a:schemeClr>
                </a:solidFill>
              </a:defRPr>
            </a:lvl1pPr>
          </a:lstStyle>
          <a:p>
            <a:pPr defTabSz="1828800" rtl="1" hangingPunct="1">
              <a:spcBef>
                <a:spcPts val="0"/>
              </a:spcBef>
            </a:pPr>
            <a:endParaRPr lang="he-IL" kern="1200">
              <a:solidFill>
                <a:prstClr val="black">
                  <a:tint val="75000"/>
                </a:prstClr>
              </a:solidFill>
              <a:latin typeface="Calibri" panose="020F0502020204030204"/>
              <a:cs typeface="Arial" panose="020B0604020202020204" pitchFamily="34" charset="0"/>
            </a:endParaRPr>
          </a:p>
        </p:txBody>
      </p:sp>
      <p:sp>
        <p:nvSpPr>
          <p:cNvPr id="6" name="מציין מיקום של מספר שקופית 5"/>
          <p:cNvSpPr>
            <a:spLocks noGrp="1"/>
          </p:cNvSpPr>
          <p:nvPr>
            <p:ph type="sldNum" sz="quarter" idx="4"/>
          </p:nvPr>
        </p:nvSpPr>
        <p:spPr>
          <a:xfrm>
            <a:off x="1676400" y="12712701"/>
            <a:ext cx="5486400" cy="730250"/>
          </a:xfrm>
          <a:prstGeom prst="rect">
            <a:avLst/>
          </a:prstGeom>
        </p:spPr>
        <p:txBody>
          <a:bodyPr vert="horz" lIns="91440" tIns="45720" rIns="91440" bIns="45720" rtlCol="1" anchor="ctr"/>
          <a:lstStyle>
            <a:lvl1pPr algn="l">
              <a:defRPr sz="2400">
                <a:solidFill>
                  <a:schemeClr val="tx1">
                    <a:tint val="75000"/>
                  </a:schemeClr>
                </a:solidFill>
              </a:defRPr>
            </a:lvl1pPr>
          </a:lstStyle>
          <a:p>
            <a:pPr defTabSz="1828800" rtl="1" hangingPunct="1">
              <a:spcBef>
                <a:spcPts val="0"/>
              </a:spcBef>
            </a:pPr>
            <a:fld id="{6264BA65-9888-48CA-9E3F-FC0EA7BC24D9}" type="slidenum">
              <a:rPr lang="he-IL" kern="1200" smtClean="0">
                <a:solidFill>
                  <a:prstClr val="black">
                    <a:tint val="75000"/>
                  </a:prstClr>
                </a:solidFill>
                <a:latin typeface="Calibri" panose="020F0502020204030204"/>
                <a:cs typeface="Arial" panose="020B0604020202020204" pitchFamily="34" charset="0"/>
              </a:rPr>
              <a:pPr defTabSz="1828800" rtl="1" hangingPunct="1">
                <a:spcBef>
                  <a:spcPts val="0"/>
                </a:spcBef>
              </a:pPr>
              <a:t>‹#›</a:t>
            </a:fld>
            <a:endParaRPr lang="he-IL" kern="1200">
              <a:solidFill>
                <a:prstClr val="black">
                  <a:tint val="75000"/>
                </a:prstClr>
              </a:solidFill>
              <a:latin typeface="Calibri" panose="020F0502020204030204"/>
              <a:cs typeface="Arial" panose="020B0604020202020204" pitchFamily="34" charset="0"/>
            </a:endParaRPr>
          </a:p>
        </p:txBody>
      </p:sp>
    </p:spTree>
    <p:extLst>
      <p:ext uri="{BB962C8B-B14F-4D97-AF65-F5344CB8AC3E}">
        <p14:creationId xmlns:p14="http://schemas.microsoft.com/office/powerpoint/2010/main" val="2872206251"/>
      </p:ext>
    </p:extLst>
  </p:cSld>
  <p:clrMap bg1="lt1" tx1="dk1" bg2="lt2" tx2="dk2" accent1="accent1" accent2="accent2" accent3="accent3" accent4="accent4" accent5="accent5" accent6="accent6" hlink="hlink" folHlink="folHlink"/>
  <p:sldLayoutIdLst>
    <p:sldLayoutId id="2147483667" r:id="rId1"/>
    <p:sldLayoutId id="2147483668" r:id="rId2"/>
    <p:sldLayoutId id="2147483669" r:id="rId3"/>
    <p:sldLayoutId id="2147483670" r:id="rId4"/>
    <p:sldLayoutId id="2147483671" r:id="rId5"/>
    <p:sldLayoutId id="2147483672" r:id="rId6"/>
    <p:sldLayoutId id="2147483673" r:id="rId7"/>
    <p:sldLayoutId id="2147483674" r:id="rId8"/>
    <p:sldLayoutId id="2147483675" r:id="rId9"/>
    <p:sldLayoutId id="2147483676" r:id="rId10"/>
    <p:sldLayoutId id="2147483677" r:id="rId11"/>
    <p:sldLayoutId id="2147483678" r:id="rId12"/>
  </p:sldLayoutIdLst>
  <p:txStyles>
    <p:titleStyle>
      <a:lvl1pPr algn="r" defTabSz="1828800" rtl="1" eaLnBrk="1" latinLnBrk="0" hangingPunct="1">
        <a:lnSpc>
          <a:spcPct val="90000"/>
        </a:lnSpc>
        <a:spcBef>
          <a:spcPct val="0"/>
        </a:spcBef>
        <a:buNone/>
        <a:defRPr sz="8800" kern="1200">
          <a:solidFill>
            <a:schemeClr val="tx1"/>
          </a:solidFill>
          <a:latin typeface="+mj-lt"/>
          <a:ea typeface="+mj-ea"/>
          <a:cs typeface="+mj-cs"/>
        </a:defRPr>
      </a:lvl1pPr>
    </p:titleStyle>
    <p:bodyStyle>
      <a:lvl1pPr marL="457200" indent="-457200" algn="r" defTabSz="1828800" rtl="1" eaLnBrk="1" latinLnBrk="0" hangingPunct="1">
        <a:lnSpc>
          <a:spcPct val="90000"/>
        </a:lnSpc>
        <a:spcBef>
          <a:spcPts val="2000"/>
        </a:spcBef>
        <a:buFont typeface="Arial" panose="020B0604020202020204" pitchFamily="34" charset="0"/>
        <a:buChar char="•"/>
        <a:defRPr sz="5600" kern="1200">
          <a:solidFill>
            <a:schemeClr val="tx1"/>
          </a:solidFill>
          <a:latin typeface="+mn-lt"/>
          <a:ea typeface="+mn-ea"/>
          <a:cs typeface="+mn-cs"/>
        </a:defRPr>
      </a:lvl1pPr>
      <a:lvl2pPr marL="1371600" indent="-457200" algn="r" defTabSz="1828800" rtl="1" eaLnBrk="1" latinLnBrk="0" hangingPunct="1">
        <a:lnSpc>
          <a:spcPct val="90000"/>
        </a:lnSpc>
        <a:spcBef>
          <a:spcPts val="1000"/>
        </a:spcBef>
        <a:buFont typeface="Arial" panose="020B0604020202020204" pitchFamily="34" charset="0"/>
        <a:buChar char="•"/>
        <a:defRPr sz="4800" kern="1200">
          <a:solidFill>
            <a:schemeClr val="tx1"/>
          </a:solidFill>
          <a:latin typeface="+mn-lt"/>
          <a:ea typeface="+mn-ea"/>
          <a:cs typeface="+mn-cs"/>
        </a:defRPr>
      </a:lvl2pPr>
      <a:lvl3pPr marL="2286000" indent="-457200" algn="r" defTabSz="1828800" rtl="1" eaLnBrk="1" latinLnBrk="0" hangingPunct="1">
        <a:lnSpc>
          <a:spcPct val="90000"/>
        </a:lnSpc>
        <a:spcBef>
          <a:spcPts val="1000"/>
        </a:spcBef>
        <a:buFont typeface="Arial" panose="020B0604020202020204" pitchFamily="34" charset="0"/>
        <a:buChar char="•"/>
        <a:defRPr sz="4000" kern="1200">
          <a:solidFill>
            <a:schemeClr val="tx1"/>
          </a:solidFill>
          <a:latin typeface="+mn-lt"/>
          <a:ea typeface="+mn-ea"/>
          <a:cs typeface="+mn-cs"/>
        </a:defRPr>
      </a:lvl3pPr>
      <a:lvl4pPr marL="3200400" indent="-457200" algn="r" defTabSz="1828800" rtl="1"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4pPr>
      <a:lvl5pPr marL="4114800" indent="-457200" algn="r" defTabSz="1828800" rtl="1"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5pPr>
      <a:lvl6pPr marL="5029200" indent="-457200" algn="r" defTabSz="1828800" rtl="1"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600" indent="-457200" algn="r" defTabSz="1828800" rtl="1"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8000" indent="-457200" algn="r" defTabSz="1828800" rtl="1"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400" indent="-457200" algn="r" defTabSz="1828800" rtl="1"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p:bodyStyle>
    <p:otherStyle>
      <a:defPPr>
        <a:defRPr lang="he-IL"/>
      </a:defPPr>
      <a:lvl1pPr marL="0" algn="r" defTabSz="1828800" rtl="1" eaLnBrk="1" latinLnBrk="0" hangingPunct="1">
        <a:defRPr sz="3600" kern="1200">
          <a:solidFill>
            <a:schemeClr val="tx1"/>
          </a:solidFill>
          <a:latin typeface="+mn-lt"/>
          <a:ea typeface="+mn-ea"/>
          <a:cs typeface="+mn-cs"/>
        </a:defRPr>
      </a:lvl1pPr>
      <a:lvl2pPr marL="914400" algn="r" defTabSz="1828800" rtl="1" eaLnBrk="1" latinLnBrk="0" hangingPunct="1">
        <a:defRPr sz="3600" kern="1200">
          <a:solidFill>
            <a:schemeClr val="tx1"/>
          </a:solidFill>
          <a:latin typeface="+mn-lt"/>
          <a:ea typeface="+mn-ea"/>
          <a:cs typeface="+mn-cs"/>
        </a:defRPr>
      </a:lvl2pPr>
      <a:lvl3pPr marL="1828800" algn="r" defTabSz="1828800" rtl="1" eaLnBrk="1" latinLnBrk="0" hangingPunct="1">
        <a:defRPr sz="3600" kern="1200">
          <a:solidFill>
            <a:schemeClr val="tx1"/>
          </a:solidFill>
          <a:latin typeface="+mn-lt"/>
          <a:ea typeface="+mn-ea"/>
          <a:cs typeface="+mn-cs"/>
        </a:defRPr>
      </a:lvl3pPr>
      <a:lvl4pPr marL="2743200" algn="r" defTabSz="1828800" rtl="1" eaLnBrk="1" latinLnBrk="0" hangingPunct="1">
        <a:defRPr sz="3600" kern="1200">
          <a:solidFill>
            <a:schemeClr val="tx1"/>
          </a:solidFill>
          <a:latin typeface="+mn-lt"/>
          <a:ea typeface="+mn-ea"/>
          <a:cs typeface="+mn-cs"/>
        </a:defRPr>
      </a:lvl4pPr>
      <a:lvl5pPr marL="3657600" algn="r" defTabSz="1828800" rtl="1" eaLnBrk="1" latinLnBrk="0" hangingPunct="1">
        <a:defRPr sz="3600" kern="1200">
          <a:solidFill>
            <a:schemeClr val="tx1"/>
          </a:solidFill>
          <a:latin typeface="+mn-lt"/>
          <a:ea typeface="+mn-ea"/>
          <a:cs typeface="+mn-cs"/>
        </a:defRPr>
      </a:lvl5pPr>
      <a:lvl6pPr marL="4572000" algn="r" defTabSz="1828800" rtl="1" eaLnBrk="1" latinLnBrk="0" hangingPunct="1">
        <a:defRPr sz="3600" kern="1200">
          <a:solidFill>
            <a:schemeClr val="tx1"/>
          </a:solidFill>
          <a:latin typeface="+mn-lt"/>
          <a:ea typeface="+mn-ea"/>
          <a:cs typeface="+mn-cs"/>
        </a:defRPr>
      </a:lvl6pPr>
      <a:lvl7pPr marL="5486400" algn="r" defTabSz="1828800" rtl="1" eaLnBrk="1" latinLnBrk="0" hangingPunct="1">
        <a:defRPr sz="3600" kern="1200">
          <a:solidFill>
            <a:schemeClr val="tx1"/>
          </a:solidFill>
          <a:latin typeface="+mn-lt"/>
          <a:ea typeface="+mn-ea"/>
          <a:cs typeface="+mn-cs"/>
        </a:defRPr>
      </a:lvl7pPr>
      <a:lvl8pPr marL="6400800" algn="r" defTabSz="1828800" rtl="1" eaLnBrk="1" latinLnBrk="0" hangingPunct="1">
        <a:defRPr sz="3600" kern="1200">
          <a:solidFill>
            <a:schemeClr val="tx1"/>
          </a:solidFill>
          <a:latin typeface="+mn-lt"/>
          <a:ea typeface="+mn-ea"/>
          <a:cs typeface="+mn-cs"/>
        </a:defRPr>
      </a:lvl8pPr>
      <a:lvl9pPr marL="7315200" algn="r" defTabSz="1828800" rtl="1" eaLnBrk="1" latinLnBrk="0" hangingPunct="1">
        <a:defRPr sz="36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מציין מיקום של כותרת 1"/>
          <p:cNvSpPr>
            <a:spLocks noGrp="1"/>
          </p:cNvSpPr>
          <p:nvPr>
            <p:ph type="title"/>
          </p:nvPr>
        </p:nvSpPr>
        <p:spPr>
          <a:xfrm>
            <a:off x="1676400" y="730251"/>
            <a:ext cx="21031200" cy="2651126"/>
          </a:xfrm>
          <a:prstGeom prst="rect">
            <a:avLst/>
          </a:prstGeom>
        </p:spPr>
        <p:txBody>
          <a:bodyPr vert="horz" lIns="91440" tIns="45720" rIns="91440" bIns="45720" rtlCol="1" anchor="ctr">
            <a:normAutofit/>
          </a:bodyPr>
          <a:lstStyle/>
          <a:p>
            <a:r>
              <a:rPr lang="he-IL"/>
              <a:t>לחץ כדי לערוך סגנון כותרת של תבנית בסיס</a:t>
            </a:r>
          </a:p>
        </p:txBody>
      </p:sp>
      <p:sp>
        <p:nvSpPr>
          <p:cNvPr id="3" name="מציין מיקום טקסט 2"/>
          <p:cNvSpPr>
            <a:spLocks noGrp="1"/>
          </p:cNvSpPr>
          <p:nvPr>
            <p:ph type="body" idx="1"/>
          </p:nvPr>
        </p:nvSpPr>
        <p:spPr>
          <a:xfrm>
            <a:off x="1676400" y="3651250"/>
            <a:ext cx="21031200" cy="8702676"/>
          </a:xfrm>
          <a:prstGeom prst="rect">
            <a:avLst/>
          </a:prstGeom>
        </p:spPr>
        <p:txBody>
          <a:bodyPr vert="horz" lIns="91440" tIns="45720" rIns="91440" bIns="45720" rtlCol="1">
            <a:normAutofit/>
          </a:body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4" name="מציין מיקום של תאריך 3"/>
          <p:cNvSpPr>
            <a:spLocks noGrp="1"/>
          </p:cNvSpPr>
          <p:nvPr>
            <p:ph type="dt" sz="half" idx="2"/>
          </p:nvPr>
        </p:nvSpPr>
        <p:spPr>
          <a:xfrm>
            <a:off x="17221200" y="12712701"/>
            <a:ext cx="5486400" cy="730250"/>
          </a:xfrm>
          <a:prstGeom prst="rect">
            <a:avLst/>
          </a:prstGeom>
        </p:spPr>
        <p:txBody>
          <a:bodyPr vert="horz" lIns="91440" tIns="45720" rIns="91440" bIns="45720" rtlCol="1" anchor="ctr"/>
          <a:lstStyle>
            <a:lvl1pPr algn="r">
              <a:defRPr sz="2400">
                <a:solidFill>
                  <a:schemeClr val="tx1">
                    <a:tint val="75000"/>
                  </a:schemeClr>
                </a:solidFill>
              </a:defRPr>
            </a:lvl1pPr>
          </a:lstStyle>
          <a:p>
            <a:pPr defTabSz="1828800" rtl="1" hangingPunct="1">
              <a:spcBef>
                <a:spcPts val="0"/>
              </a:spcBef>
            </a:pPr>
            <a:fld id="{872B20B0-2ACC-4CC2-A1A8-016BA4543EFE}" type="datetimeFigureOut">
              <a:rPr lang="he-IL" kern="1200" smtClean="0">
                <a:solidFill>
                  <a:prstClr val="black">
                    <a:tint val="75000"/>
                  </a:prstClr>
                </a:solidFill>
                <a:latin typeface="Calibri" panose="020F0502020204030204"/>
                <a:cs typeface="Arial" panose="020B0604020202020204" pitchFamily="34" charset="0"/>
              </a:rPr>
              <a:pPr defTabSz="1828800" rtl="1" hangingPunct="1">
                <a:spcBef>
                  <a:spcPts val="0"/>
                </a:spcBef>
              </a:pPr>
              <a:t>כ"ד/טבת/תש"פ</a:t>
            </a:fld>
            <a:endParaRPr lang="he-IL" kern="1200">
              <a:solidFill>
                <a:prstClr val="black">
                  <a:tint val="75000"/>
                </a:prstClr>
              </a:solidFill>
              <a:latin typeface="Calibri" panose="020F0502020204030204"/>
              <a:cs typeface="Arial" panose="020B0604020202020204" pitchFamily="34" charset="0"/>
            </a:endParaRPr>
          </a:p>
        </p:txBody>
      </p:sp>
      <p:sp>
        <p:nvSpPr>
          <p:cNvPr id="5" name="מציין מיקום של כותרת תחתונה 4"/>
          <p:cNvSpPr>
            <a:spLocks noGrp="1"/>
          </p:cNvSpPr>
          <p:nvPr>
            <p:ph type="ftr" sz="quarter" idx="3"/>
          </p:nvPr>
        </p:nvSpPr>
        <p:spPr>
          <a:xfrm>
            <a:off x="8077200" y="12712701"/>
            <a:ext cx="8229600" cy="730250"/>
          </a:xfrm>
          <a:prstGeom prst="rect">
            <a:avLst/>
          </a:prstGeom>
        </p:spPr>
        <p:txBody>
          <a:bodyPr vert="horz" lIns="91440" tIns="45720" rIns="91440" bIns="45720" rtlCol="1" anchor="ctr"/>
          <a:lstStyle>
            <a:lvl1pPr algn="ctr">
              <a:defRPr sz="2400">
                <a:solidFill>
                  <a:schemeClr val="tx1">
                    <a:tint val="75000"/>
                  </a:schemeClr>
                </a:solidFill>
              </a:defRPr>
            </a:lvl1pPr>
          </a:lstStyle>
          <a:p>
            <a:pPr defTabSz="1828800" rtl="1" hangingPunct="1">
              <a:spcBef>
                <a:spcPts val="0"/>
              </a:spcBef>
            </a:pPr>
            <a:endParaRPr lang="he-IL" kern="1200">
              <a:solidFill>
                <a:prstClr val="black">
                  <a:tint val="75000"/>
                </a:prstClr>
              </a:solidFill>
              <a:latin typeface="Calibri" panose="020F0502020204030204"/>
              <a:cs typeface="Arial" panose="020B0604020202020204" pitchFamily="34" charset="0"/>
            </a:endParaRPr>
          </a:p>
        </p:txBody>
      </p:sp>
      <p:sp>
        <p:nvSpPr>
          <p:cNvPr id="6" name="מציין מיקום של מספר שקופית 5"/>
          <p:cNvSpPr>
            <a:spLocks noGrp="1"/>
          </p:cNvSpPr>
          <p:nvPr>
            <p:ph type="sldNum" sz="quarter" idx="4"/>
          </p:nvPr>
        </p:nvSpPr>
        <p:spPr>
          <a:xfrm>
            <a:off x="1676400" y="12712701"/>
            <a:ext cx="5486400" cy="730250"/>
          </a:xfrm>
          <a:prstGeom prst="rect">
            <a:avLst/>
          </a:prstGeom>
        </p:spPr>
        <p:txBody>
          <a:bodyPr vert="horz" lIns="91440" tIns="45720" rIns="91440" bIns="45720" rtlCol="1" anchor="ctr"/>
          <a:lstStyle>
            <a:lvl1pPr algn="l">
              <a:defRPr sz="2400">
                <a:solidFill>
                  <a:schemeClr val="tx1">
                    <a:tint val="75000"/>
                  </a:schemeClr>
                </a:solidFill>
              </a:defRPr>
            </a:lvl1pPr>
          </a:lstStyle>
          <a:p>
            <a:pPr defTabSz="1828800" rtl="1" hangingPunct="1">
              <a:spcBef>
                <a:spcPts val="0"/>
              </a:spcBef>
            </a:pPr>
            <a:fld id="{A8F73B4D-5649-4A2B-9AE1-11AF583BC86F}" type="slidenum">
              <a:rPr lang="he-IL" kern="1200" smtClean="0">
                <a:solidFill>
                  <a:prstClr val="black">
                    <a:tint val="75000"/>
                  </a:prstClr>
                </a:solidFill>
                <a:latin typeface="Calibri" panose="020F0502020204030204"/>
                <a:cs typeface="Arial" panose="020B0604020202020204" pitchFamily="34" charset="0"/>
              </a:rPr>
              <a:pPr defTabSz="1828800" rtl="1" hangingPunct="1">
                <a:spcBef>
                  <a:spcPts val="0"/>
                </a:spcBef>
              </a:pPr>
              <a:t>‹#›</a:t>
            </a:fld>
            <a:endParaRPr lang="he-IL" kern="1200">
              <a:solidFill>
                <a:prstClr val="black">
                  <a:tint val="75000"/>
                </a:prstClr>
              </a:solidFill>
              <a:latin typeface="Calibri" panose="020F0502020204030204"/>
              <a:cs typeface="Arial" panose="020B0604020202020204" pitchFamily="34" charset="0"/>
            </a:endParaRPr>
          </a:p>
        </p:txBody>
      </p:sp>
    </p:spTree>
    <p:extLst>
      <p:ext uri="{BB962C8B-B14F-4D97-AF65-F5344CB8AC3E}">
        <p14:creationId xmlns:p14="http://schemas.microsoft.com/office/powerpoint/2010/main" val="2386039423"/>
      </p:ext>
    </p:extLst>
  </p:cSld>
  <p:clrMap bg1="lt1" tx1="dk1" bg2="lt2" tx2="dk2" accent1="accent1" accent2="accent2" accent3="accent3" accent4="accent4" accent5="accent5" accent6="accent6" hlink="hlink" folHlink="folHlink"/>
  <p:sldLayoutIdLst>
    <p:sldLayoutId id="2147483680" r:id="rId1"/>
    <p:sldLayoutId id="2147483681" r:id="rId2"/>
    <p:sldLayoutId id="2147483682" r:id="rId3"/>
    <p:sldLayoutId id="2147483683" r:id="rId4"/>
    <p:sldLayoutId id="2147483684" r:id="rId5"/>
    <p:sldLayoutId id="2147483685" r:id="rId6"/>
    <p:sldLayoutId id="2147483686" r:id="rId7"/>
    <p:sldLayoutId id="2147483687" r:id="rId8"/>
    <p:sldLayoutId id="2147483688" r:id="rId9"/>
    <p:sldLayoutId id="2147483689" r:id="rId10"/>
    <p:sldLayoutId id="2147483690" r:id="rId11"/>
    <p:sldLayoutId id="2147483691" r:id="rId12"/>
  </p:sldLayoutIdLst>
  <p:txStyles>
    <p:titleStyle>
      <a:lvl1pPr algn="r" defTabSz="1828800" rtl="1" eaLnBrk="1" latinLnBrk="0" hangingPunct="1">
        <a:lnSpc>
          <a:spcPct val="90000"/>
        </a:lnSpc>
        <a:spcBef>
          <a:spcPct val="0"/>
        </a:spcBef>
        <a:buNone/>
        <a:defRPr sz="8800" kern="1200">
          <a:solidFill>
            <a:schemeClr val="tx1"/>
          </a:solidFill>
          <a:latin typeface="+mj-lt"/>
          <a:ea typeface="+mj-ea"/>
          <a:cs typeface="+mj-cs"/>
        </a:defRPr>
      </a:lvl1pPr>
    </p:titleStyle>
    <p:bodyStyle>
      <a:lvl1pPr marL="457200" indent="-457200" algn="r" defTabSz="1828800" rtl="1" eaLnBrk="1" latinLnBrk="0" hangingPunct="1">
        <a:lnSpc>
          <a:spcPct val="90000"/>
        </a:lnSpc>
        <a:spcBef>
          <a:spcPts val="2000"/>
        </a:spcBef>
        <a:buFont typeface="Arial" panose="020B0604020202020204" pitchFamily="34" charset="0"/>
        <a:buChar char="•"/>
        <a:defRPr sz="5600" kern="1200">
          <a:solidFill>
            <a:schemeClr val="tx1"/>
          </a:solidFill>
          <a:latin typeface="+mn-lt"/>
          <a:ea typeface="+mn-ea"/>
          <a:cs typeface="+mn-cs"/>
        </a:defRPr>
      </a:lvl1pPr>
      <a:lvl2pPr marL="1371600" indent="-457200" algn="r" defTabSz="1828800" rtl="1" eaLnBrk="1" latinLnBrk="0" hangingPunct="1">
        <a:lnSpc>
          <a:spcPct val="90000"/>
        </a:lnSpc>
        <a:spcBef>
          <a:spcPts val="1000"/>
        </a:spcBef>
        <a:buFont typeface="Arial" panose="020B0604020202020204" pitchFamily="34" charset="0"/>
        <a:buChar char="•"/>
        <a:defRPr sz="4800" kern="1200">
          <a:solidFill>
            <a:schemeClr val="tx1"/>
          </a:solidFill>
          <a:latin typeface="+mn-lt"/>
          <a:ea typeface="+mn-ea"/>
          <a:cs typeface="+mn-cs"/>
        </a:defRPr>
      </a:lvl2pPr>
      <a:lvl3pPr marL="2286000" indent="-457200" algn="r" defTabSz="1828800" rtl="1" eaLnBrk="1" latinLnBrk="0" hangingPunct="1">
        <a:lnSpc>
          <a:spcPct val="90000"/>
        </a:lnSpc>
        <a:spcBef>
          <a:spcPts val="1000"/>
        </a:spcBef>
        <a:buFont typeface="Arial" panose="020B0604020202020204" pitchFamily="34" charset="0"/>
        <a:buChar char="•"/>
        <a:defRPr sz="4000" kern="1200">
          <a:solidFill>
            <a:schemeClr val="tx1"/>
          </a:solidFill>
          <a:latin typeface="+mn-lt"/>
          <a:ea typeface="+mn-ea"/>
          <a:cs typeface="+mn-cs"/>
        </a:defRPr>
      </a:lvl3pPr>
      <a:lvl4pPr marL="3200400" indent="-457200" algn="r" defTabSz="1828800" rtl="1"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4pPr>
      <a:lvl5pPr marL="4114800" indent="-457200" algn="r" defTabSz="1828800" rtl="1"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5pPr>
      <a:lvl6pPr marL="5029200" indent="-457200" algn="r" defTabSz="1828800" rtl="1"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600" indent="-457200" algn="r" defTabSz="1828800" rtl="1"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8000" indent="-457200" algn="r" defTabSz="1828800" rtl="1"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400" indent="-457200" algn="r" defTabSz="1828800" rtl="1"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p:bodyStyle>
    <p:otherStyle>
      <a:defPPr>
        <a:defRPr lang="he-IL"/>
      </a:defPPr>
      <a:lvl1pPr marL="0" algn="r" defTabSz="1828800" rtl="1" eaLnBrk="1" latinLnBrk="0" hangingPunct="1">
        <a:defRPr sz="3600" kern="1200">
          <a:solidFill>
            <a:schemeClr val="tx1"/>
          </a:solidFill>
          <a:latin typeface="+mn-lt"/>
          <a:ea typeface="+mn-ea"/>
          <a:cs typeface="+mn-cs"/>
        </a:defRPr>
      </a:lvl1pPr>
      <a:lvl2pPr marL="914400" algn="r" defTabSz="1828800" rtl="1" eaLnBrk="1" latinLnBrk="0" hangingPunct="1">
        <a:defRPr sz="3600" kern="1200">
          <a:solidFill>
            <a:schemeClr val="tx1"/>
          </a:solidFill>
          <a:latin typeface="+mn-lt"/>
          <a:ea typeface="+mn-ea"/>
          <a:cs typeface="+mn-cs"/>
        </a:defRPr>
      </a:lvl2pPr>
      <a:lvl3pPr marL="1828800" algn="r" defTabSz="1828800" rtl="1" eaLnBrk="1" latinLnBrk="0" hangingPunct="1">
        <a:defRPr sz="3600" kern="1200">
          <a:solidFill>
            <a:schemeClr val="tx1"/>
          </a:solidFill>
          <a:latin typeface="+mn-lt"/>
          <a:ea typeface="+mn-ea"/>
          <a:cs typeface="+mn-cs"/>
        </a:defRPr>
      </a:lvl3pPr>
      <a:lvl4pPr marL="2743200" algn="r" defTabSz="1828800" rtl="1" eaLnBrk="1" latinLnBrk="0" hangingPunct="1">
        <a:defRPr sz="3600" kern="1200">
          <a:solidFill>
            <a:schemeClr val="tx1"/>
          </a:solidFill>
          <a:latin typeface="+mn-lt"/>
          <a:ea typeface="+mn-ea"/>
          <a:cs typeface="+mn-cs"/>
        </a:defRPr>
      </a:lvl4pPr>
      <a:lvl5pPr marL="3657600" algn="r" defTabSz="1828800" rtl="1" eaLnBrk="1" latinLnBrk="0" hangingPunct="1">
        <a:defRPr sz="3600" kern="1200">
          <a:solidFill>
            <a:schemeClr val="tx1"/>
          </a:solidFill>
          <a:latin typeface="+mn-lt"/>
          <a:ea typeface="+mn-ea"/>
          <a:cs typeface="+mn-cs"/>
        </a:defRPr>
      </a:lvl5pPr>
      <a:lvl6pPr marL="4572000" algn="r" defTabSz="1828800" rtl="1" eaLnBrk="1" latinLnBrk="0" hangingPunct="1">
        <a:defRPr sz="3600" kern="1200">
          <a:solidFill>
            <a:schemeClr val="tx1"/>
          </a:solidFill>
          <a:latin typeface="+mn-lt"/>
          <a:ea typeface="+mn-ea"/>
          <a:cs typeface="+mn-cs"/>
        </a:defRPr>
      </a:lvl6pPr>
      <a:lvl7pPr marL="5486400" algn="r" defTabSz="1828800" rtl="1" eaLnBrk="1" latinLnBrk="0" hangingPunct="1">
        <a:defRPr sz="3600" kern="1200">
          <a:solidFill>
            <a:schemeClr val="tx1"/>
          </a:solidFill>
          <a:latin typeface="+mn-lt"/>
          <a:ea typeface="+mn-ea"/>
          <a:cs typeface="+mn-cs"/>
        </a:defRPr>
      </a:lvl7pPr>
      <a:lvl8pPr marL="6400800" algn="r" defTabSz="1828800" rtl="1" eaLnBrk="1" latinLnBrk="0" hangingPunct="1">
        <a:defRPr sz="3600" kern="1200">
          <a:solidFill>
            <a:schemeClr val="tx1"/>
          </a:solidFill>
          <a:latin typeface="+mn-lt"/>
          <a:ea typeface="+mn-ea"/>
          <a:cs typeface="+mn-cs"/>
        </a:defRPr>
      </a:lvl8pPr>
      <a:lvl9pPr marL="7315200" algn="r" defTabSz="1828800" rtl="1" eaLnBrk="1" latinLnBrk="0" hangingPunct="1">
        <a:defRPr sz="36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png"/><Relationship Id="rId13" Type="http://schemas.openxmlformats.org/officeDocument/2006/relationships/image" Target="../media/image12.png"/><Relationship Id="rId18" Type="http://schemas.openxmlformats.org/officeDocument/2006/relationships/image" Target="../media/image17.png"/><Relationship Id="rId3" Type="http://schemas.openxmlformats.org/officeDocument/2006/relationships/image" Target="../media/image2.png"/><Relationship Id="rId7" Type="http://schemas.openxmlformats.org/officeDocument/2006/relationships/image" Target="../media/image6.jpeg"/><Relationship Id="rId12" Type="http://schemas.openxmlformats.org/officeDocument/2006/relationships/image" Target="../media/image11.png"/><Relationship Id="rId17" Type="http://schemas.openxmlformats.org/officeDocument/2006/relationships/image" Target="../media/image16.png"/><Relationship Id="rId2" Type="http://schemas.openxmlformats.org/officeDocument/2006/relationships/image" Target="../media/image1.jpeg"/><Relationship Id="rId16" Type="http://schemas.openxmlformats.org/officeDocument/2006/relationships/image" Target="../media/image15.jpeg"/><Relationship Id="rId1" Type="http://schemas.openxmlformats.org/officeDocument/2006/relationships/slideLayout" Target="../slideLayouts/slideLayout14.xml"/><Relationship Id="rId6" Type="http://schemas.openxmlformats.org/officeDocument/2006/relationships/image" Target="../media/image5.png"/><Relationship Id="rId11" Type="http://schemas.openxmlformats.org/officeDocument/2006/relationships/image" Target="../media/image10.jpeg"/><Relationship Id="rId5" Type="http://schemas.openxmlformats.org/officeDocument/2006/relationships/image" Target="../media/image4.jpeg"/><Relationship Id="rId15" Type="http://schemas.openxmlformats.org/officeDocument/2006/relationships/image" Target="../media/image14.png"/><Relationship Id="rId10" Type="http://schemas.openxmlformats.org/officeDocument/2006/relationships/image" Target="../media/image9.jpeg"/><Relationship Id="rId4" Type="http://schemas.openxmlformats.org/officeDocument/2006/relationships/image" Target="../media/image3.png"/><Relationship Id="rId9" Type="http://schemas.openxmlformats.org/officeDocument/2006/relationships/image" Target="../media/image8.png"/><Relationship Id="rId14" Type="http://schemas.openxmlformats.org/officeDocument/2006/relationships/image" Target="../media/image13.png"/></Relationships>
</file>

<file path=ppt/slides/_rels/slide10.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png"/><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png"/><Relationship Id="rId1" Type="http://schemas.openxmlformats.org/officeDocument/2006/relationships/slideLayout" Target="../slideLayouts/slideLayout14.xml"/><Relationship Id="rId4" Type="http://schemas.openxmlformats.org/officeDocument/2006/relationships/image" Target="../media/image38.png"/></Relationships>
</file>

<file path=ppt/slides/_rels/slide12.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16.xml"/></Relationships>
</file>

<file path=ppt/slides/_rels/slide13.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image" Target="../media/image39.png"/><Relationship Id="rId1" Type="http://schemas.openxmlformats.org/officeDocument/2006/relationships/slideLayout" Target="../slideLayouts/slideLayout16.xml"/><Relationship Id="rId4" Type="http://schemas.openxmlformats.org/officeDocument/2006/relationships/image" Target="../media/image41.jpeg"/></Relationships>
</file>

<file path=ppt/slides/_rels/slide14.xml.rels><?xml version="1.0" encoding="UTF-8" standalone="yes"?>
<Relationships xmlns="http://schemas.openxmlformats.org/package/2006/relationships"><Relationship Id="rId3" Type="http://schemas.openxmlformats.org/officeDocument/2006/relationships/diagramLayout" Target="../diagrams/layout1.xml"/><Relationship Id="rId7" Type="http://schemas.openxmlformats.org/officeDocument/2006/relationships/image" Target="../media/image29.png"/><Relationship Id="rId2" Type="http://schemas.openxmlformats.org/officeDocument/2006/relationships/diagramData" Target="../diagrams/data1.xml"/><Relationship Id="rId1" Type="http://schemas.openxmlformats.org/officeDocument/2006/relationships/slideLayout" Target="../slideLayouts/slideLayout3.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5.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42.png"/><Relationship Id="rId1" Type="http://schemas.openxmlformats.org/officeDocument/2006/relationships/slideLayout" Target="../slideLayouts/slideLayout16.xml"/></Relationships>
</file>

<file path=ppt/slides/_rels/slide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8" Type="http://schemas.openxmlformats.org/officeDocument/2006/relationships/image" Target="../media/image26.png"/><Relationship Id="rId3" Type="http://schemas.openxmlformats.org/officeDocument/2006/relationships/image" Target="../media/image21.png"/><Relationship Id="rId7" Type="http://schemas.openxmlformats.org/officeDocument/2006/relationships/image" Target="../media/image25.png"/><Relationship Id="rId2" Type="http://schemas.openxmlformats.org/officeDocument/2006/relationships/image" Target="../media/image20.png"/><Relationship Id="rId1" Type="http://schemas.openxmlformats.org/officeDocument/2006/relationships/slideLayout" Target="../slideLayouts/slideLayout28.xml"/><Relationship Id="rId6" Type="http://schemas.openxmlformats.org/officeDocument/2006/relationships/image" Target="../media/image24.png"/><Relationship Id="rId5" Type="http://schemas.openxmlformats.org/officeDocument/2006/relationships/image" Target="../media/image23.png"/><Relationship Id="rId4" Type="http://schemas.openxmlformats.org/officeDocument/2006/relationships/image" Target="../media/image22.png"/><Relationship Id="rId9" Type="http://schemas.openxmlformats.org/officeDocument/2006/relationships/image" Target="../media/image27.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5.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40.xml"/></Relationships>
</file>

<file path=ppt/slides/_rels/slide6.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16.xml"/></Relationships>
</file>

<file path=ppt/slides/_rels/slide7.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image" Target="../media/image30.png"/><Relationship Id="rId1" Type="http://schemas.openxmlformats.org/officeDocument/2006/relationships/slideLayout" Target="../slideLayouts/slideLayout3.xml"/><Relationship Id="rId4" Type="http://schemas.openxmlformats.org/officeDocument/2006/relationships/image" Target="../media/image32.png"/></Relationships>
</file>

<file path=ppt/slides/_rels/slide9.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22.pn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 name="Slide Number"/>
          <p:cNvSpPr txBox="1">
            <a:spLocks noGrp="1"/>
          </p:cNvSpPr>
          <p:nvPr>
            <p:ph type="sldNum" sz="quarter" idx="4294967295"/>
          </p:nvPr>
        </p:nvSpPr>
        <p:spPr>
          <a:xfrm>
            <a:off x="82485" y="6583895"/>
            <a:ext cx="203025" cy="307341"/>
          </a:xfrm>
          <a:prstGeom prst="rect">
            <a:avLst/>
          </a:prstGeom>
          <a:extLst>
            <a:ext uri="{C572A759-6A51-4108-AA02-DFA0A04FC94B}">
              <ma14:wrappingTextBoxFlag xmlns="" xmlns:ma14="http://schemas.microsoft.com/office/mac/drawingml/2011/main" val="1"/>
            </a:ext>
          </a:extLst>
        </p:spPr>
        <p:txBody>
          <a:bodyPr lIns="45719" tIns="45719" rIns="45719" bIns="45719"/>
          <a:lstStyle>
            <a:lvl1pPr algn="ctr" defTabSz="914400">
              <a:lnSpc>
                <a:spcPct val="100000"/>
              </a:lnSpc>
              <a:defRPr sz="1400" b="1">
                <a:solidFill>
                  <a:srgbClr val="FFFFFF"/>
                </a:solidFill>
                <a:latin typeface="Segoe UI Semilight"/>
                <a:ea typeface="Segoe UI Semilight"/>
                <a:cs typeface="Segoe UI Semilight"/>
                <a:sym typeface="Segoe UI Semilight"/>
              </a:defRPr>
            </a:lvl1pPr>
          </a:lstStyle>
          <a:p>
            <a:fld id="{86CB4B4D-7CA3-9044-876B-883B54F8677D}" type="slidenum">
              <a:t>1</a:t>
            </a:fld>
            <a:endParaRPr/>
          </a:p>
        </p:txBody>
      </p:sp>
      <p:grpSp>
        <p:nvGrpSpPr>
          <p:cNvPr id="198" name="Group"/>
          <p:cNvGrpSpPr/>
          <p:nvPr/>
        </p:nvGrpSpPr>
        <p:grpSpPr>
          <a:xfrm>
            <a:off x="-85519" y="-2456996"/>
            <a:ext cx="28462961" cy="19226978"/>
            <a:chOff x="0" y="-2456995"/>
            <a:chExt cx="28462959" cy="19226976"/>
          </a:xfrm>
        </p:grpSpPr>
        <p:sp>
          <p:nvSpPr>
            <p:cNvPr id="175" name="Shape 12"/>
            <p:cNvSpPr/>
            <p:nvPr/>
          </p:nvSpPr>
          <p:spPr>
            <a:xfrm>
              <a:off x="1714" y="13259227"/>
              <a:ext cx="24553323" cy="552016"/>
            </a:xfrm>
            <a:prstGeom prst="rect">
              <a:avLst/>
            </a:prstGeom>
            <a:solidFill>
              <a:srgbClr val="174F86"/>
            </a:solidFill>
            <a:ln w="12700" cap="flat">
              <a:noFill/>
              <a:miter lim="400000"/>
            </a:ln>
            <a:effectLst/>
          </p:spPr>
          <p:txBody>
            <a:bodyPr wrap="square" lIns="45719" tIns="45719" rIns="45719" bIns="45719" numCol="1" anchor="ctr">
              <a:noAutofit/>
            </a:bodyPr>
            <a:lstStyle/>
            <a:p>
              <a:pPr algn="ctr">
                <a:spcBef>
                  <a:spcPts val="0"/>
                </a:spcBef>
                <a:defRPr sz="3200">
                  <a:solidFill>
                    <a:srgbClr val="FFFFFF"/>
                  </a:solidFill>
                  <a:latin typeface="Helvetica Light"/>
                  <a:ea typeface="Helvetica Light"/>
                  <a:cs typeface="Helvetica Light"/>
                  <a:sym typeface="Helvetica Light"/>
                </a:defRPr>
              </a:pPr>
              <a:endParaRPr/>
            </a:p>
          </p:txBody>
        </p:sp>
        <p:sp>
          <p:nvSpPr>
            <p:cNvPr id="176" name="מציין מיקום של כותרת תחתונה 4"/>
            <p:cNvSpPr txBox="1"/>
            <p:nvPr/>
          </p:nvSpPr>
          <p:spPr>
            <a:xfrm>
              <a:off x="457345" y="13259230"/>
              <a:ext cx="1987788" cy="573641"/>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45719" tIns="45719" rIns="45719" bIns="45719" numCol="1" anchor="t">
              <a:noAutofit/>
            </a:bodyPr>
            <a:lstStyle>
              <a:lvl1pPr algn="ctr" defTabSz="914400" rtl="1">
                <a:spcBef>
                  <a:spcPts val="0"/>
                </a:spcBef>
                <a:defRPr sz="1200" b="1">
                  <a:solidFill>
                    <a:srgbClr val="FFFFFF"/>
                  </a:solidFill>
                  <a:latin typeface="Segoe UI Semilight"/>
                  <a:ea typeface="Segoe UI Semilight"/>
                  <a:cs typeface="Segoe UI Semilight"/>
                  <a:sym typeface="Segoe UI Semilight"/>
                </a:defRPr>
              </a:lvl1pPr>
            </a:lstStyle>
            <a:p>
              <a:r>
                <a:t>שמור  |</a:t>
              </a:r>
            </a:p>
          </p:txBody>
        </p:sp>
        <p:sp>
          <p:nvSpPr>
            <p:cNvPr id="177" name="מציין מיקום של כותרת תחתונה 4"/>
            <p:cNvSpPr txBox="1"/>
            <p:nvPr/>
          </p:nvSpPr>
          <p:spPr>
            <a:xfrm>
              <a:off x="13003813" y="13259227"/>
              <a:ext cx="11416945" cy="931710"/>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45719" tIns="45719" rIns="45719" bIns="45719" numCol="1" anchor="t">
              <a:noAutofit/>
            </a:bodyPr>
            <a:lstStyle>
              <a:lvl1pPr algn="r" defTabSz="914400" rtl="1">
                <a:spcBef>
                  <a:spcPts val="0"/>
                </a:spcBef>
                <a:defRPr sz="1200" b="1">
                  <a:solidFill>
                    <a:srgbClr val="FFFFFF"/>
                  </a:solidFill>
                  <a:latin typeface="Segoe UI Semilight"/>
                  <a:ea typeface="Segoe UI Semilight"/>
                  <a:cs typeface="Segoe UI Semilight"/>
                  <a:sym typeface="Segoe UI Semilight"/>
                </a:defRPr>
              </a:lvl1pPr>
            </a:lstStyle>
            <a:p>
              <a:r>
                <a:t>מחלקת מבצעים ויע"פ/ ענף מבצעים  |  הערכת מצב שנתית – רמטכ"ל</a:t>
              </a:r>
            </a:p>
          </p:txBody>
        </p:sp>
        <p:sp>
          <p:nvSpPr>
            <p:cNvPr id="178" name="מלבן 8"/>
            <p:cNvSpPr/>
            <p:nvPr/>
          </p:nvSpPr>
          <p:spPr>
            <a:xfrm>
              <a:off x="1715" y="11854619"/>
              <a:ext cx="24553319" cy="1956624"/>
            </a:xfrm>
            <a:prstGeom prst="rect">
              <a:avLst/>
            </a:prstGeom>
            <a:solidFill>
              <a:srgbClr val="FFFFFF"/>
            </a:solidFill>
            <a:ln w="12700" cap="flat">
              <a:noFill/>
              <a:miter lim="400000"/>
            </a:ln>
            <a:effectLst/>
          </p:spPr>
          <p:txBody>
            <a:bodyPr wrap="square" lIns="45719" tIns="45719" rIns="45719" bIns="45719" numCol="1" anchor="ctr">
              <a:noAutofit/>
            </a:bodyPr>
            <a:lstStyle/>
            <a:p>
              <a:pPr algn="ctr" defTabSz="914400">
                <a:spcBef>
                  <a:spcPts val="0"/>
                </a:spcBef>
                <a:defRPr sz="1800">
                  <a:solidFill>
                    <a:srgbClr val="FFFFFF"/>
                  </a:solidFill>
                  <a:latin typeface="Calibri"/>
                  <a:ea typeface="Calibri"/>
                  <a:cs typeface="Calibri"/>
                  <a:sym typeface="Calibri"/>
                </a:defRPr>
              </a:pPr>
              <a:endParaRPr/>
            </a:p>
          </p:txBody>
        </p:sp>
        <p:grpSp>
          <p:nvGrpSpPr>
            <p:cNvPr id="196" name="קבוצה 23"/>
            <p:cNvGrpSpPr/>
            <p:nvPr/>
          </p:nvGrpSpPr>
          <p:grpSpPr>
            <a:xfrm>
              <a:off x="0" y="0"/>
              <a:ext cx="13535520" cy="13811243"/>
              <a:chOff x="0" y="0"/>
              <a:chExt cx="13535519" cy="13811242"/>
            </a:xfrm>
          </p:grpSpPr>
          <p:grpSp>
            <p:nvGrpSpPr>
              <p:cNvPr id="194" name="קבוצה 22"/>
              <p:cNvGrpSpPr/>
              <p:nvPr/>
            </p:nvGrpSpPr>
            <p:grpSpPr>
              <a:xfrm>
                <a:off x="2217" y="0"/>
                <a:ext cx="13533304" cy="13811243"/>
                <a:chOff x="250" y="0"/>
                <a:chExt cx="13533303" cy="13811242"/>
              </a:xfrm>
            </p:grpSpPr>
            <p:pic>
              <p:nvPicPr>
                <p:cNvPr id="179" name="image.jpeg" descr="image.jpeg"/>
                <p:cNvPicPr>
                  <a:picLocks noChangeAspect="1"/>
                </p:cNvPicPr>
                <p:nvPr/>
              </p:nvPicPr>
              <p:blipFill>
                <a:blip r:embed="rId2"/>
                <a:stretch>
                  <a:fillRect/>
                </a:stretch>
              </p:blipFill>
              <p:spPr>
                <a:xfrm>
                  <a:off x="9023763" y="0"/>
                  <a:ext cx="4509791" cy="2896494"/>
                </a:xfrm>
                <a:prstGeom prst="rect">
                  <a:avLst/>
                </a:prstGeom>
                <a:ln w="12700" cap="flat">
                  <a:noFill/>
                  <a:miter lim="400000"/>
                </a:ln>
                <a:effectLst/>
              </p:spPr>
            </p:pic>
            <p:pic>
              <p:nvPicPr>
                <p:cNvPr id="180" name="image.png" descr="image.png"/>
                <p:cNvPicPr>
                  <a:picLocks noChangeAspect="1"/>
                </p:cNvPicPr>
                <p:nvPr/>
              </p:nvPicPr>
              <p:blipFill>
                <a:blip r:embed="rId3"/>
                <a:stretch>
                  <a:fillRect/>
                </a:stretch>
              </p:blipFill>
              <p:spPr>
                <a:xfrm>
                  <a:off x="4513972" y="0"/>
                  <a:ext cx="4509792" cy="2896494"/>
                </a:xfrm>
                <a:prstGeom prst="rect">
                  <a:avLst/>
                </a:prstGeom>
                <a:ln w="12700" cap="flat">
                  <a:noFill/>
                  <a:miter lim="400000"/>
                </a:ln>
                <a:effectLst/>
              </p:spPr>
            </p:pic>
            <p:pic>
              <p:nvPicPr>
                <p:cNvPr id="181" name="image.png" descr="image.png"/>
                <p:cNvPicPr>
                  <a:picLocks noChangeAspect="1"/>
                </p:cNvPicPr>
                <p:nvPr/>
              </p:nvPicPr>
              <p:blipFill>
                <a:blip r:embed="rId4"/>
                <a:stretch>
                  <a:fillRect/>
                </a:stretch>
              </p:blipFill>
              <p:spPr>
                <a:xfrm>
                  <a:off x="252" y="0"/>
                  <a:ext cx="4509792" cy="2896494"/>
                </a:xfrm>
                <a:prstGeom prst="rect">
                  <a:avLst/>
                </a:prstGeom>
                <a:ln w="12700" cap="flat">
                  <a:noFill/>
                  <a:miter lim="400000"/>
                </a:ln>
                <a:effectLst/>
              </p:spPr>
            </p:pic>
            <p:pic>
              <p:nvPicPr>
                <p:cNvPr id="182" name="image.jpeg" descr="image.jpeg"/>
                <p:cNvPicPr>
                  <a:picLocks noChangeAspect="1"/>
                </p:cNvPicPr>
                <p:nvPr/>
              </p:nvPicPr>
              <p:blipFill>
                <a:blip r:embed="rId5"/>
                <a:stretch>
                  <a:fillRect/>
                </a:stretch>
              </p:blipFill>
              <p:spPr>
                <a:xfrm>
                  <a:off x="250" y="2724513"/>
                  <a:ext cx="4509792" cy="2896494"/>
                </a:xfrm>
                <a:prstGeom prst="rect">
                  <a:avLst/>
                </a:prstGeom>
                <a:ln w="12700" cap="flat">
                  <a:noFill/>
                  <a:miter lim="400000"/>
                </a:ln>
                <a:effectLst/>
              </p:spPr>
            </p:pic>
            <p:pic>
              <p:nvPicPr>
                <p:cNvPr id="183" name="image.png" descr="image.png"/>
                <p:cNvPicPr>
                  <a:picLocks noChangeAspect="1"/>
                </p:cNvPicPr>
                <p:nvPr/>
              </p:nvPicPr>
              <p:blipFill>
                <a:blip r:embed="rId6"/>
                <a:stretch>
                  <a:fillRect/>
                </a:stretch>
              </p:blipFill>
              <p:spPr>
                <a:xfrm>
                  <a:off x="9023763" y="2724513"/>
                  <a:ext cx="4509791" cy="2896494"/>
                </a:xfrm>
                <a:prstGeom prst="rect">
                  <a:avLst/>
                </a:prstGeom>
                <a:ln w="12700" cap="flat">
                  <a:noFill/>
                  <a:miter lim="400000"/>
                </a:ln>
                <a:effectLst/>
              </p:spPr>
            </p:pic>
            <p:pic>
              <p:nvPicPr>
                <p:cNvPr id="184" name="image.jpeg" descr="image.jpeg"/>
                <p:cNvPicPr>
                  <a:picLocks noChangeAspect="1"/>
                </p:cNvPicPr>
                <p:nvPr/>
              </p:nvPicPr>
              <p:blipFill>
                <a:blip r:embed="rId7"/>
                <a:stretch>
                  <a:fillRect/>
                </a:stretch>
              </p:blipFill>
              <p:spPr>
                <a:xfrm>
                  <a:off x="4512006" y="2724513"/>
                  <a:ext cx="4509792" cy="2896494"/>
                </a:xfrm>
                <a:prstGeom prst="rect">
                  <a:avLst/>
                </a:prstGeom>
                <a:ln w="12700" cap="flat">
                  <a:noFill/>
                  <a:miter lim="400000"/>
                </a:ln>
                <a:effectLst/>
              </p:spPr>
            </p:pic>
            <p:pic>
              <p:nvPicPr>
                <p:cNvPr id="185" name="image.png" descr="image.png"/>
                <p:cNvPicPr>
                  <a:picLocks noChangeAspect="1"/>
                </p:cNvPicPr>
                <p:nvPr/>
              </p:nvPicPr>
              <p:blipFill>
                <a:blip r:embed="rId8"/>
                <a:stretch>
                  <a:fillRect/>
                </a:stretch>
              </p:blipFill>
              <p:spPr>
                <a:xfrm>
                  <a:off x="9023763" y="5449027"/>
                  <a:ext cx="4509791" cy="2896494"/>
                </a:xfrm>
                <a:prstGeom prst="rect">
                  <a:avLst/>
                </a:prstGeom>
                <a:ln w="12700" cap="flat">
                  <a:noFill/>
                  <a:miter lim="400000"/>
                </a:ln>
                <a:effectLst/>
              </p:spPr>
            </p:pic>
            <p:pic>
              <p:nvPicPr>
                <p:cNvPr id="186" name="image.png" descr="image.png"/>
                <p:cNvPicPr>
                  <a:picLocks noChangeAspect="1"/>
                </p:cNvPicPr>
                <p:nvPr/>
              </p:nvPicPr>
              <p:blipFill>
                <a:blip r:embed="rId9"/>
                <a:stretch>
                  <a:fillRect/>
                </a:stretch>
              </p:blipFill>
              <p:spPr>
                <a:xfrm>
                  <a:off x="4513972" y="5449027"/>
                  <a:ext cx="4509792" cy="2896494"/>
                </a:xfrm>
                <a:prstGeom prst="rect">
                  <a:avLst/>
                </a:prstGeom>
                <a:ln w="12700" cap="flat">
                  <a:noFill/>
                  <a:miter lim="400000"/>
                </a:ln>
                <a:effectLst/>
              </p:spPr>
            </p:pic>
            <p:pic>
              <p:nvPicPr>
                <p:cNvPr id="187" name="image.jpeg" descr="image.jpeg"/>
                <p:cNvPicPr>
                  <a:picLocks noChangeAspect="1"/>
                </p:cNvPicPr>
                <p:nvPr/>
              </p:nvPicPr>
              <p:blipFill>
                <a:blip r:embed="rId10"/>
                <a:stretch>
                  <a:fillRect/>
                </a:stretch>
              </p:blipFill>
              <p:spPr>
                <a:xfrm>
                  <a:off x="252" y="5449027"/>
                  <a:ext cx="4509792" cy="2896494"/>
                </a:xfrm>
                <a:prstGeom prst="rect">
                  <a:avLst/>
                </a:prstGeom>
                <a:ln w="12700" cap="flat">
                  <a:noFill/>
                  <a:miter lim="400000"/>
                </a:ln>
                <a:effectLst/>
              </p:spPr>
            </p:pic>
            <p:pic>
              <p:nvPicPr>
                <p:cNvPr id="188" name="image.jpeg" descr="image.jpeg"/>
                <p:cNvPicPr>
                  <a:picLocks noChangeAspect="1"/>
                </p:cNvPicPr>
                <p:nvPr/>
              </p:nvPicPr>
              <p:blipFill>
                <a:blip r:embed="rId11"/>
                <a:stretch>
                  <a:fillRect/>
                </a:stretch>
              </p:blipFill>
              <p:spPr>
                <a:xfrm>
                  <a:off x="252" y="8018256"/>
                  <a:ext cx="4509792" cy="2896494"/>
                </a:xfrm>
                <a:prstGeom prst="rect">
                  <a:avLst/>
                </a:prstGeom>
                <a:ln w="12700" cap="flat">
                  <a:noFill/>
                  <a:miter lim="400000"/>
                </a:ln>
                <a:effectLst/>
              </p:spPr>
            </p:pic>
            <p:pic>
              <p:nvPicPr>
                <p:cNvPr id="189" name="image.png" descr="image.png"/>
                <p:cNvPicPr>
                  <a:picLocks noChangeAspect="1"/>
                </p:cNvPicPr>
                <p:nvPr/>
              </p:nvPicPr>
              <p:blipFill>
                <a:blip r:embed="rId12"/>
                <a:stretch>
                  <a:fillRect/>
                </a:stretch>
              </p:blipFill>
              <p:spPr>
                <a:xfrm>
                  <a:off x="4513972" y="8173540"/>
                  <a:ext cx="4509792" cy="2896494"/>
                </a:xfrm>
                <a:prstGeom prst="rect">
                  <a:avLst/>
                </a:prstGeom>
                <a:ln w="12700" cap="flat">
                  <a:noFill/>
                  <a:miter lim="400000"/>
                </a:ln>
                <a:effectLst/>
              </p:spPr>
            </p:pic>
            <p:pic>
              <p:nvPicPr>
                <p:cNvPr id="190" name="image.png" descr="image.png"/>
                <p:cNvPicPr>
                  <a:picLocks noChangeAspect="1"/>
                </p:cNvPicPr>
                <p:nvPr/>
              </p:nvPicPr>
              <p:blipFill>
                <a:blip r:embed="rId13"/>
                <a:stretch>
                  <a:fillRect/>
                </a:stretch>
              </p:blipFill>
              <p:spPr>
                <a:xfrm>
                  <a:off x="9023763" y="8173540"/>
                  <a:ext cx="4509791" cy="2896494"/>
                </a:xfrm>
                <a:prstGeom prst="rect">
                  <a:avLst/>
                </a:prstGeom>
                <a:ln w="12700" cap="flat">
                  <a:noFill/>
                  <a:miter lim="400000"/>
                </a:ln>
                <a:effectLst/>
              </p:spPr>
            </p:pic>
            <p:pic>
              <p:nvPicPr>
                <p:cNvPr id="191" name="image.png" descr="image.png"/>
                <p:cNvPicPr>
                  <a:picLocks noChangeAspect="1"/>
                </p:cNvPicPr>
                <p:nvPr/>
              </p:nvPicPr>
              <p:blipFill>
                <a:blip r:embed="rId14"/>
                <a:stretch>
                  <a:fillRect/>
                </a:stretch>
              </p:blipFill>
              <p:spPr>
                <a:xfrm>
                  <a:off x="252" y="10898054"/>
                  <a:ext cx="4509792" cy="2896494"/>
                </a:xfrm>
                <a:prstGeom prst="rect">
                  <a:avLst/>
                </a:prstGeom>
                <a:ln w="12700" cap="flat">
                  <a:noFill/>
                  <a:miter lim="400000"/>
                </a:ln>
                <a:effectLst/>
              </p:spPr>
            </p:pic>
            <p:pic>
              <p:nvPicPr>
                <p:cNvPr id="192" name="image.png" descr="image.png"/>
                <p:cNvPicPr>
                  <a:picLocks noChangeAspect="1"/>
                </p:cNvPicPr>
                <p:nvPr/>
              </p:nvPicPr>
              <p:blipFill>
                <a:blip r:embed="rId15"/>
                <a:stretch>
                  <a:fillRect/>
                </a:stretch>
              </p:blipFill>
              <p:spPr>
                <a:xfrm>
                  <a:off x="9019834" y="10914749"/>
                  <a:ext cx="4509791" cy="2896494"/>
                </a:xfrm>
                <a:prstGeom prst="rect">
                  <a:avLst/>
                </a:prstGeom>
                <a:ln w="12700" cap="flat">
                  <a:noFill/>
                  <a:miter lim="400000"/>
                </a:ln>
                <a:effectLst/>
              </p:spPr>
            </p:pic>
            <p:pic>
              <p:nvPicPr>
                <p:cNvPr id="193" name="image.jpeg" descr="image.jpeg"/>
                <p:cNvPicPr>
                  <a:picLocks noChangeAspect="1"/>
                </p:cNvPicPr>
                <p:nvPr/>
              </p:nvPicPr>
              <p:blipFill>
                <a:blip r:embed="rId16"/>
                <a:stretch>
                  <a:fillRect/>
                </a:stretch>
              </p:blipFill>
              <p:spPr>
                <a:xfrm>
                  <a:off x="4513972" y="10898054"/>
                  <a:ext cx="4509792" cy="2896494"/>
                </a:xfrm>
                <a:prstGeom prst="rect">
                  <a:avLst/>
                </a:prstGeom>
                <a:ln w="12700" cap="flat">
                  <a:noFill/>
                  <a:miter lim="400000"/>
                </a:ln>
                <a:effectLst/>
              </p:spPr>
            </p:pic>
          </p:grpSp>
          <p:pic>
            <p:nvPicPr>
              <p:cNvPr id="195" name="pasted-image.pdf" descr="pasted-image.pdf"/>
              <p:cNvPicPr>
                <a:picLocks noChangeAspect="1"/>
              </p:cNvPicPr>
              <p:nvPr/>
            </p:nvPicPr>
            <p:blipFill>
              <a:blip r:embed="rId17"/>
              <a:stretch>
                <a:fillRect/>
              </a:stretch>
            </p:blipFill>
            <p:spPr>
              <a:xfrm>
                <a:off x="0" y="16695"/>
                <a:ext cx="13531342" cy="13794548"/>
              </a:xfrm>
              <a:prstGeom prst="rect">
                <a:avLst/>
              </a:prstGeom>
              <a:ln w="12700" cap="flat">
                <a:noFill/>
                <a:miter lim="400000"/>
              </a:ln>
              <a:effectLst/>
            </p:spPr>
          </p:pic>
        </p:grpSp>
        <p:sp>
          <p:nvSpPr>
            <p:cNvPr id="197" name="Oval"/>
            <p:cNvSpPr/>
            <p:nvPr/>
          </p:nvSpPr>
          <p:spPr>
            <a:xfrm>
              <a:off x="10237553" y="-2456996"/>
              <a:ext cx="18225407" cy="19226978"/>
            </a:xfrm>
            <a:prstGeom prst="ellipse">
              <a:avLst/>
            </a:prstGeom>
            <a:solidFill>
              <a:srgbClr val="222222"/>
            </a:solidFill>
            <a:ln w="12700" cap="flat">
              <a:noFill/>
              <a:miter lim="400000"/>
            </a:ln>
            <a:effectLst/>
          </p:spPr>
          <p:txBody>
            <a:bodyPr wrap="square" lIns="50800" tIns="50800" rIns="50800" bIns="50800" numCol="1" anchor="ctr">
              <a:noAutofit/>
            </a:bodyPr>
            <a:lstStyle/>
            <a:p>
              <a:pPr algn="ctr">
                <a:lnSpc>
                  <a:spcPct val="80000"/>
                </a:lnSpc>
                <a:spcBef>
                  <a:spcPts val="0"/>
                </a:spcBef>
                <a:defRPr sz="4000" cap="all">
                  <a:solidFill>
                    <a:srgbClr val="FFFFFF"/>
                  </a:solidFill>
                  <a:latin typeface="+mn-lt"/>
                  <a:ea typeface="+mn-ea"/>
                  <a:cs typeface="+mn-cs"/>
                  <a:sym typeface="DIN Condensed"/>
                </a:defRPr>
              </a:pPr>
              <a:endParaRPr/>
            </a:p>
          </p:txBody>
        </p:sp>
      </p:grpSp>
      <p:sp>
        <p:nvSpPr>
          <p:cNvPr id="199" name="TextBox 2"/>
          <p:cNvSpPr txBox="1"/>
          <p:nvPr/>
        </p:nvSpPr>
        <p:spPr>
          <a:xfrm>
            <a:off x="12918295" y="1113356"/>
            <a:ext cx="8733511" cy="4062651"/>
          </a:xfrm>
          <a:prstGeom prst="rect">
            <a:avLst/>
          </a:prstGeom>
          <a:ln w="12700">
            <a:miter lim="400000"/>
          </a:ln>
          <a:extLst>
            <a:ext uri="{C572A759-6A51-4108-AA02-DFA0A04FC94B}">
              <ma14:wrappingTextBoxFlag xmlns="" xmlns:ma14="http://schemas.microsoft.com/office/mac/drawingml/2011/main" val="1"/>
            </a:ext>
          </a:extLst>
        </p:spPr>
        <p:txBody>
          <a:bodyPr lIns="45719" rIns="45719">
            <a:spAutoFit/>
          </a:bodyPr>
          <a:lstStyle/>
          <a:p>
            <a:pPr algn="ctr" defTabSz="914400" rtl="1">
              <a:spcBef>
                <a:spcPts val="0"/>
              </a:spcBef>
              <a:defRPr sz="8600" b="1">
                <a:solidFill>
                  <a:schemeClr val="accent1"/>
                </a:solidFill>
                <a:latin typeface="Assistant"/>
                <a:ea typeface="Assistant"/>
                <a:cs typeface="Assistant"/>
                <a:sym typeface="Assistant"/>
              </a:defRPr>
            </a:pPr>
            <a:r>
              <a:rPr lang="en-US" dirty="0"/>
              <a:t>Judea &amp; Samaria</a:t>
            </a:r>
            <a:endParaRPr dirty="0"/>
          </a:p>
          <a:p>
            <a:pPr algn="ctr" defTabSz="914400">
              <a:spcBef>
                <a:spcPts val="0"/>
              </a:spcBef>
              <a:defRPr sz="8600" b="1">
                <a:solidFill>
                  <a:schemeClr val="accent1"/>
                </a:solidFill>
                <a:latin typeface="Assistant"/>
                <a:ea typeface="Assistant"/>
                <a:cs typeface="Assistant"/>
                <a:sym typeface="Assistant"/>
              </a:defRPr>
            </a:pPr>
            <a:endParaRPr dirty="0"/>
          </a:p>
          <a:p>
            <a:pPr algn="ctr" defTabSz="914400" rtl="1">
              <a:spcBef>
                <a:spcPts val="0"/>
              </a:spcBef>
              <a:defRPr sz="8600">
                <a:solidFill>
                  <a:schemeClr val="accent1"/>
                </a:solidFill>
                <a:latin typeface="Assistant Light"/>
                <a:ea typeface="Assistant Light"/>
                <a:cs typeface="Assistant Light"/>
                <a:sym typeface="Assistant Light"/>
              </a:defRPr>
            </a:pPr>
            <a:r>
              <a:rPr lang="en-US" dirty="0"/>
              <a:t>January 22</a:t>
            </a:r>
            <a:r>
              <a:rPr lang="en-US" baseline="30000" dirty="0"/>
              <a:t>nd</a:t>
            </a:r>
            <a:r>
              <a:rPr lang="en-US" dirty="0"/>
              <a:t>, 2020</a:t>
            </a:r>
            <a:endParaRPr dirty="0"/>
          </a:p>
        </p:txBody>
      </p:sp>
      <p:pic>
        <p:nvPicPr>
          <p:cNvPr id="200" name="לוגו מתפש לבן בלי רקע.png" descr="לוגו מתפש לבן בלי רקע.png"/>
          <p:cNvPicPr>
            <a:picLocks noChangeAspect="1"/>
          </p:cNvPicPr>
          <p:nvPr/>
        </p:nvPicPr>
        <p:blipFill>
          <a:blip r:embed="rId18"/>
          <a:stretch>
            <a:fillRect/>
          </a:stretch>
        </p:blipFill>
        <p:spPr>
          <a:xfrm>
            <a:off x="15175368" y="6737565"/>
            <a:ext cx="4262679" cy="3389845"/>
          </a:xfrm>
          <a:prstGeom prst="rect">
            <a:avLst/>
          </a:prstGeom>
          <a:ln w="12700">
            <a:miter lim="400000"/>
          </a:ln>
        </p:spPr>
      </p:pic>
      <p:sp>
        <p:nvSpPr>
          <p:cNvPr id="2" name="מלבן 1"/>
          <p:cNvSpPr/>
          <p:nvPr/>
        </p:nvSpPr>
        <p:spPr>
          <a:xfrm>
            <a:off x="13445825" y="10300489"/>
            <a:ext cx="7953879" cy="2123658"/>
          </a:xfrm>
          <a:prstGeom prst="rect">
            <a:avLst/>
          </a:prstGeom>
        </p:spPr>
        <p:txBody>
          <a:bodyPr wrap="square">
            <a:spAutoFit/>
          </a:bodyPr>
          <a:lstStyle/>
          <a:p>
            <a:pPr algn="ctr" defTabSz="914400" rtl="1">
              <a:spcBef>
                <a:spcPts val="0"/>
              </a:spcBef>
              <a:defRPr sz="8600" b="1">
                <a:solidFill>
                  <a:schemeClr val="accent1"/>
                </a:solidFill>
                <a:latin typeface="Assistant"/>
                <a:ea typeface="Assistant"/>
                <a:cs typeface="Assistant"/>
                <a:sym typeface="Assistant"/>
              </a:defRPr>
            </a:pPr>
            <a:r>
              <a:rPr lang="en-US" sz="4400" dirty="0">
                <a:solidFill>
                  <a:schemeClr val="tx2">
                    <a:lumMod val="20000"/>
                    <a:lumOff val="80000"/>
                  </a:schemeClr>
                </a:solidFill>
              </a:rPr>
              <a:t>Coordinator of the </a:t>
            </a:r>
          </a:p>
          <a:p>
            <a:pPr algn="ctr" defTabSz="914400" rtl="1">
              <a:spcBef>
                <a:spcPts val="0"/>
              </a:spcBef>
              <a:defRPr sz="8600" b="1">
                <a:solidFill>
                  <a:schemeClr val="accent1"/>
                </a:solidFill>
                <a:latin typeface="Assistant"/>
                <a:ea typeface="Assistant"/>
                <a:cs typeface="Assistant"/>
                <a:sym typeface="Assistant"/>
              </a:defRPr>
            </a:pPr>
            <a:r>
              <a:rPr lang="en-US" sz="4400" dirty="0">
                <a:solidFill>
                  <a:schemeClr val="tx2">
                    <a:lumMod val="20000"/>
                    <a:lumOff val="80000"/>
                  </a:schemeClr>
                </a:solidFill>
              </a:rPr>
              <a:t>Government Activities in the Territories </a:t>
            </a:r>
            <a:endParaRPr lang="he-IL" sz="4400" dirty="0">
              <a:solidFill>
                <a:schemeClr val="tx2">
                  <a:lumMod val="20000"/>
                  <a:lumOff val="80000"/>
                </a:schemeClr>
              </a:solidFill>
            </a:endParaRPr>
          </a:p>
        </p:txBody>
      </p:sp>
    </p:spTree>
  </p:cSld>
  <p:clrMapOvr>
    <a:masterClrMapping/>
  </p:clrMapOvr>
  <p:transition spd="med"/>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9" name="הרובד המדיני – מרחב הפעילות הרשותי"/>
          <p:cNvSpPr txBox="1">
            <a:spLocks noGrp="1"/>
          </p:cNvSpPr>
          <p:nvPr>
            <p:ph type="title"/>
          </p:nvPr>
        </p:nvSpPr>
        <p:spPr>
          <a:xfrm>
            <a:off x="1960875" y="632184"/>
            <a:ext cx="20225909" cy="1880731"/>
          </a:xfrm>
          <a:prstGeom prst="rect">
            <a:avLst/>
          </a:prstGeom>
        </p:spPr>
        <p:txBody>
          <a:bodyPr>
            <a:noAutofit/>
          </a:bodyPr>
          <a:lstStyle>
            <a:lvl1pPr algn="r" rtl="1">
              <a:defRPr sz="10000" b="1">
                <a:latin typeface="Assistant"/>
                <a:ea typeface="Assistant"/>
                <a:cs typeface="Assistant"/>
                <a:sym typeface="Assistant"/>
              </a:defRPr>
            </a:lvl1pPr>
          </a:lstStyle>
          <a:p>
            <a:pPr algn="ctr"/>
            <a:r>
              <a:rPr lang="en-GB" sz="8800" dirty="0"/>
              <a:t>Political layer – scope of operation </a:t>
            </a:r>
            <a:endParaRPr sz="8800" dirty="0"/>
          </a:p>
        </p:txBody>
      </p:sp>
      <p:pic>
        <p:nvPicPr>
          <p:cNvPr id="350" name="Line" descr="Line"/>
          <p:cNvPicPr>
            <a:picLocks/>
          </p:cNvPicPr>
          <p:nvPr/>
        </p:nvPicPr>
        <p:blipFill>
          <a:blip r:embed="rId2"/>
          <a:stretch>
            <a:fillRect/>
          </a:stretch>
        </p:blipFill>
        <p:spPr>
          <a:xfrm>
            <a:off x="3585211" y="2055179"/>
            <a:ext cx="18418127" cy="101601"/>
          </a:xfrm>
          <a:prstGeom prst="rect">
            <a:avLst/>
          </a:prstGeom>
        </p:spPr>
      </p:pic>
      <p:sp>
        <p:nvSpPr>
          <p:cNvPr id="357" name="לעומתית תקיפה"/>
          <p:cNvSpPr txBox="1"/>
          <p:nvPr/>
        </p:nvSpPr>
        <p:spPr>
          <a:xfrm>
            <a:off x="16443391" y="3923182"/>
            <a:ext cx="1718237" cy="656590"/>
          </a:xfrm>
          <a:prstGeom prst="rect">
            <a:avLst/>
          </a:prstGeom>
          <a:ln w="12700">
            <a:miter lim="400000"/>
          </a:ln>
          <a:extLst>
            <a:ext uri="{C572A759-6A51-4108-AA02-DFA0A04FC94B}">
              <ma14:wrappingTextBoxFlag xmlns="" xmlns:ma14="http://schemas.microsoft.com/office/mac/drawingml/2011/main" val="1"/>
            </a:ext>
          </a:extLst>
        </p:spPr>
        <p:txBody>
          <a:bodyPr lIns="50800" tIns="50800" rIns="50800" bIns="50800" anchor="ctr">
            <a:spAutoFit/>
          </a:bodyPr>
          <a:lstStyle>
            <a:lvl1pPr algn="ctr" defTabSz="914400" rtl="1">
              <a:spcBef>
                <a:spcPts val="0"/>
              </a:spcBef>
              <a:defRPr b="1">
                <a:solidFill>
                  <a:srgbClr val="FFFFFF"/>
                </a:solidFill>
                <a:latin typeface="Assistant"/>
                <a:ea typeface="Assistant"/>
                <a:cs typeface="Assistant"/>
                <a:sym typeface="Assistant"/>
              </a:defRPr>
            </a:lvl1pPr>
          </a:lstStyle>
          <a:p>
            <a:endParaRPr sz="3600" dirty="0"/>
          </a:p>
        </p:txBody>
      </p:sp>
      <p:sp>
        <p:nvSpPr>
          <p:cNvPr id="358" name="עניין לגבות מחיר מישראל"/>
          <p:cNvSpPr txBox="1"/>
          <p:nvPr/>
        </p:nvSpPr>
        <p:spPr>
          <a:xfrm>
            <a:off x="20159071" y="7727134"/>
            <a:ext cx="2202667" cy="656590"/>
          </a:xfrm>
          <a:prstGeom prst="rect">
            <a:avLst/>
          </a:prstGeom>
          <a:ln w="12700">
            <a:miter lim="400000"/>
          </a:ln>
          <a:extLst>
            <a:ext uri="{C572A759-6A51-4108-AA02-DFA0A04FC94B}">
              <ma14:wrappingTextBoxFlag xmlns="" xmlns:ma14="http://schemas.microsoft.com/office/mac/drawingml/2011/main" val="1"/>
            </a:ext>
          </a:extLst>
        </p:spPr>
        <p:txBody>
          <a:bodyPr lIns="50800" tIns="50800" rIns="50800" bIns="50800" anchor="ctr">
            <a:spAutoFit/>
          </a:bodyPr>
          <a:lstStyle>
            <a:lvl1pPr algn="ctr" defTabSz="914400" rtl="1">
              <a:spcBef>
                <a:spcPts val="0"/>
              </a:spcBef>
              <a:defRPr b="1">
                <a:solidFill>
                  <a:srgbClr val="FFFFFF"/>
                </a:solidFill>
                <a:latin typeface="Assistant"/>
                <a:ea typeface="Assistant"/>
                <a:cs typeface="Assistant"/>
                <a:sym typeface="Assistant"/>
              </a:defRPr>
            </a:lvl1pPr>
          </a:lstStyle>
          <a:p>
            <a:endParaRPr sz="3600" dirty="0"/>
          </a:p>
        </p:txBody>
      </p:sp>
      <p:sp>
        <p:nvSpPr>
          <p:cNvPr id="359" name="הגיון שרידותי וחוסר רצון בהחרפת המשברים"/>
          <p:cNvSpPr txBox="1"/>
          <p:nvPr/>
        </p:nvSpPr>
        <p:spPr>
          <a:xfrm>
            <a:off x="16267429" y="11616291"/>
            <a:ext cx="2202666" cy="595035"/>
          </a:xfrm>
          <a:prstGeom prst="rect">
            <a:avLst/>
          </a:prstGeom>
          <a:ln w="12700">
            <a:miter lim="400000"/>
          </a:ln>
          <a:extLst>
            <a:ext uri="{C572A759-6A51-4108-AA02-DFA0A04FC94B}">
              <ma14:wrappingTextBoxFlag xmlns="" xmlns:ma14="http://schemas.microsoft.com/office/mac/drawingml/2011/main" val="1"/>
            </a:ext>
          </a:extLst>
        </p:spPr>
        <p:txBody>
          <a:bodyPr lIns="50800" tIns="50800" rIns="50800" bIns="50800" anchor="ctr">
            <a:spAutoFit/>
          </a:bodyPr>
          <a:lstStyle>
            <a:lvl1pPr algn="ctr" defTabSz="914400" rtl="1">
              <a:spcBef>
                <a:spcPts val="0"/>
              </a:spcBef>
              <a:defRPr b="1">
                <a:solidFill>
                  <a:srgbClr val="FFFFFF"/>
                </a:solidFill>
                <a:latin typeface="Assistant"/>
                <a:ea typeface="Assistant"/>
                <a:cs typeface="Assistant"/>
                <a:sym typeface="Assistant"/>
              </a:defRPr>
            </a:lvl1pPr>
          </a:lstStyle>
          <a:p>
            <a:endParaRPr sz="3200" dirty="0"/>
          </a:p>
        </p:txBody>
      </p:sp>
      <p:sp>
        <p:nvSpPr>
          <p:cNvPr id="360" name="מהלכי ישראל"/>
          <p:cNvSpPr txBox="1"/>
          <p:nvPr/>
        </p:nvSpPr>
        <p:spPr>
          <a:xfrm>
            <a:off x="12375786" y="7727134"/>
            <a:ext cx="2202666" cy="656590"/>
          </a:xfrm>
          <a:prstGeom prst="rect">
            <a:avLst/>
          </a:prstGeom>
          <a:ln w="12700">
            <a:miter lim="400000"/>
          </a:ln>
          <a:extLst>
            <a:ext uri="{C572A759-6A51-4108-AA02-DFA0A04FC94B}">
              <ma14:wrappingTextBoxFlag xmlns="" xmlns:ma14="http://schemas.microsoft.com/office/mac/drawingml/2011/main" val="1"/>
            </a:ext>
          </a:extLst>
        </p:spPr>
        <p:txBody>
          <a:bodyPr lIns="50800" tIns="50800" rIns="50800" bIns="50800" anchor="ctr">
            <a:spAutoFit/>
          </a:bodyPr>
          <a:lstStyle>
            <a:lvl1pPr algn="ctr" defTabSz="914400" rtl="1">
              <a:spcBef>
                <a:spcPts val="0"/>
              </a:spcBef>
              <a:defRPr b="1">
                <a:solidFill>
                  <a:srgbClr val="FFFFFF"/>
                </a:solidFill>
                <a:latin typeface="Assistant"/>
                <a:ea typeface="Assistant"/>
                <a:cs typeface="Assistant"/>
                <a:sym typeface="Assistant"/>
              </a:defRPr>
            </a:lvl1pPr>
          </a:lstStyle>
          <a:p>
            <a:endParaRPr sz="3600" dirty="0"/>
          </a:p>
        </p:txBody>
      </p:sp>
      <p:grpSp>
        <p:nvGrpSpPr>
          <p:cNvPr id="366" name="Group"/>
          <p:cNvGrpSpPr/>
          <p:nvPr/>
        </p:nvGrpSpPr>
        <p:grpSpPr>
          <a:xfrm>
            <a:off x="15019656" y="6532084"/>
            <a:ext cx="4565707" cy="3046689"/>
            <a:chOff x="110965" y="0"/>
            <a:chExt cx="4565706" cy="3046688"/>
          </a:xfrm>
        </p:grpSpPr>
        <p:sp>
          <p:nvSpPr>
            <p:cNvPr id="361" name="Polygon"/>
            <p:cNvSpPr/>
            <p:nvPr/>
          </p:nvSpPr>
          <p:spPr>
            <a:xfrm>
              <a:off x="1681422" y="15059"/>
              <a:ext cx="1434580" cy="1656510"/>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5400"/>
                  </a:lnTo>
                  <a:lnTo>
                    <a:pt x="21600" y="16200"/>
                  </a:lnTo>
                  <a:lnTo>
                    <a:pt x="10800" y="21600"/>
                  </a:lnTo>
                  <a:lnTo>
                    <a:pt x="0" y="16200"/>
                  </a:lnTo>
                  <a:lnTo>
                    <a:pt x="0" y="5400"/>
                  </a:lnTo>
                  <a:close/>
                </a:path>
              </a:pathLst>
            </a:custGeom>
            <a:solidFill>
              <a:schemeClr val="accent1"/>
            </a:solidFill>
            <a:ln w="12700" cap="flat">
              <a:noFill/>
              <a:miter lim="400000"/>
            </a:ln>
            <a:effectLst/>
          </p:spPr>
          <p:txBody>
            <a:bodyPr wrap="square" lIns="50800" tIns="50800" rIns="50800" bIns="50800" numCol="1" anchor="ctr">
              <a:noAutofit/>
            </a:bodyPr>
            <a:lstStyle/>
            <a:p>
              <a:pPr algn="ctr" rtl="1">
                <a:lnSpc>
                  <a:spcPct val="80000"/>
                </a:lnSpc>
                <a:spcBef>
                  <a:spcPts val="0"/>
                </a:spcBef>
                <a:defRPr sz="4000" cap="all">
                  <a:solidFill>
                    <a:srgbClr val="FFFFFF"/>
                  </a:solidFill>
                  <a:latin typeface="+mn-lt"/>
                  <a:ea typeface="+mn-ea"/>
                  <a:cs typeface="+mn-cs"/>
                  <a:sym typeface="DIN Condensed"/>
                </a:defRPr>
              </a:pPr>
              <a:endParaRPr sz="4000"/>
            </a:p>
          </p:txBody>
        </p:sp>
        <p:sp>
          <p:nvSpPr>
            <p:cNvPr id="362" name="Polygon"/>
            <p:cNvSpPr/>
            <p:nvPr/>
          </p:nvSpPr>
          <p:spPr>
            <a:xfrm>
              <a:off x="110965" y="15059"/>
              <a:ext cx="1434579" cy="1656510"/>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5400"/>
                  </a:lnTo>
                  <a:lnTo>
                    <a:pt x="21600" y="16200"/>
                  </a:lnTo>
                  <a:lnTo>
                    <a:pt x="10800" y="21600"/>
                  </a:lnTo>
                  <a:lnTo>
                    <a:pt x="0" y="16200"/>
                  </a:lnTo>
                  <a:lnTo>
                    <a:pt x="0" y="5400"/>
                  </a:lnTo>
                  <a:close/>
                </a:path>
              </a:pathLst>
            </a:custGeom>
            <a:solidFill>
              <a:schemeClr val="accent1"/>
            </a:solidFill>
            <a:ln w="12700" cap="flat">
              <a:noFill/>
              <a:miter lim="400000"/>
            </a:ln>
            <a:effectLst/>
          </p:spPr>
          <p:txBody>
            <a:bodyPr wrap="square" lIns="50800" tIns="50800" rIns="50800" bIns="50800" numCol="1" anchor="ctr">
              <a:noAutofit/>
            </a:bodyPr>
            <a:lstStyle/>
            <a:p>
              <a:pPr algn="ctr" rtl="1">
                <a:lnSpc>
                  <a:spcPct val="80000"/>
                </a:lnSpc>
                <a:spcBef>
                  <a:spcPts val="0"/>
                </a:spcBef>
                <a:defRPr sz="4000" cap="all">
                  <a:solidFill>
                    <a:srgbClr val="FFFFFF"/>
                  </a:solidFill>
                  <a:latin typeface="+mn-lt"/>
                  <a:ea typeface="+mn-ea"/>
                  <a:cs typeface="+mn-cs"/>
                  <a:sym typeface="DIN Condensed"/>
                </a:defRPr>
              </a:pPr>
              <a:endParaRPr sz="4000"/>
            </a:p>
          </p:txBody>
        </p:sp>
        <p:sp>
          <p:nvSpPr>
            <p:cNvPr id="363" name="Polygon"/>
            <p:cNvSpPr/>
            <p:nvPr/>
          </p:nvSpPr>
          <p:spPr>
            <a:xfrm>
              <a:off x="921292" y="1390179"/>
              <a:ext cx="1434580" cy="1656510"/>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5400"/>
                  </a:lnTo>
                  <a:lnTo>
                    <a:pt x="21600" y="16200"/>
                  </a:lnTo>
                  <a:lnTo>
                    <a:pt x="10800" y="21600"/>
                  </a:lnTo>
                  <a:lnTo>
                    <a:pt x="0" y="16200"/>
                  </a:lnTo>
                  <a:lnTo>
                    <a:pt x="0" y="5400"/>
                  </a:lnTo>
                  <a:close/>
                </a:path>
              </a:pathLst>
            </a:custGeom>
            <a:solidFill>
              <a:schemeClr val="accent1"/>
            </a:solidFill>
            <a:ln w="12700" cap="flat">
              <a:noFill/>
              <a:miter lim="400000"/>
            </a:ln>
            <a:effectLst/>
          </p:spPr>
          <p:txBody>
            <a:bodyPr wrap="square" lIns="50800" tIns="50800" rIns="50800" bIns="50800" numCol="1" anchor="ctr">
              <a:noAutofit/>
            </a:bodyPr>
            <a:lstStyle/>
            <a:p>
              <a:pPr algn="ctr" rtl="1">
                <a:lnSpc>
                  <a:spcPct val="80000"/>
                </a:lnSpc>
                <a:spcBef>
                  <a:spcPts val="0"/>
                </a:spcBef>
                <a:defRPr sz="4000" cap="all">
                  <a:solidFill>
                    <a:srgbClr val="FFFFFF"/>
                  </a:solidFill>
                  <a:latin typeface="+mn-lt"/>
                  <a:ea typeface="+mn-ea"/>
                  <a:cs typeface="+mn-cs"/>
                  <a:sym typeface="DIN Condensed"/>
                </a:defRPr>
              </a:pPr>
              <a:endParaRPr sz="4000"/>
            </a:p>
          </p:txBody>
        </p:sp>
        <p:sp>
          <p:nvSpPr>
            <p:cNvPr id="364" name="Polygon"/>
            <p:cNvSpPr/>
            <p:nvPr/>
          </p:nvSpPr>
          <p:spPr>
            <a:xfrm>
              <a:off x="2505373" y="1375120"/>
              <a:ext cx="1434580" cy="1656510"/>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5400"/>
                  </a:lnTo>
                  <a:lnTo>
                    <a:pt x="21600" y="16200"/>
                  </a:lnTo>
                  <a:lnTo>
                    <a:pt x="10800" y="21600"/>
                  </a:lnTo>
                  <a:lnTo>
                    <a:pt x="0" y="16200"/>
                  </a:lnTo>
                  <a:lnTo>
                    <a:pt x="0" y="5400"/>
                  </a:lnTo>
                  <a:close/>
                </a:path>
              </a:pathLst>
            </a:custGeom>
            <a:solidFill>
              <a:schemeClr val="accent1"/>
            </a:solidFill>
            <a:ln w="12700" cap="flat">
              <a:noFill/>
              <a:miter lim="400000"/>
            </a:ln>
            <a:effectLst/>
          </p:spPr>
          <p:txBody>
            <a:bodyPr wrap="square" lIns="50800" tIns="50800" rIns="50800" bIns="50800" numCol="1" anchor="ctr">
              <a:noAutofit/>
            </a:bodyPr>
            <a:lstStyle/>
            <a:p>
              <a:pPr algn="ctr" rtl="1">
                <a:lnSpc>
                  <a:spcPct val="80000"/>
                </a:lnSpc>
                <a:spcBef>
                  <a:spcPts val="0"/>
                </a:spcBef>
                <a:defRPr sz="4000" cap="all">
                  <a:solidFill>
                    <a:srgbClr val="FFFFFF"/>
                  </a:solidFill>
                  <a:latin typeface="+mn-lt"/>
                  <a:ea typeface="+mn-ea"/>
                  <a:cs typeface="+mn-cs"/>
                  <a:sym typeface="DIN Condensed"/>
                </a:defRPr>
              </a:pPr>
              <a:endParaRPr sz="4000"/>
            </a:p>
          </p:txBody>
        </p:sp>
        <p:sp>
          <p:nvSpPr>
            <p:cNvPr id="365" name="Polygon"/>
            <p:cNvSpPr/>
            <p:nvPr/>
          </p:nvSpPr>
          <p:spPr>
            <a:xfrm>
              <a:off x="3242092" y="0"/>
              <a:ext cx="1434580" cy="1656509"/>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5400"/>
                  </a:lnTo>
                  <a:lnTo>
                    <a:pt x="21600" y="16200"/>
                  </a:lnTo>
                  <a:lnTo>
                    <a:pt x="10800" y="21600"/>
                  </a:lnTo>
                  <a:lnTo>
                    <a:pt x="0" y="16200"/>
                  </a:lnTo>
                  <a:lnTo>
                    <a:pt x="0" y="5400"/>
                  </a:lnTo>
                  <a:close/>
                </a:path>
              </a:pathLst>
            </a:custGeom>
            <a:solidFill>
              <a:schemeClr val="accent1"/>
            </a:solidFill>
            <a:ln w="12700" cap="flat">
              <a:noFill/>
              <a:miter lim="400000"/>
            </a:ln>
            <a:effectLst/>
          </p:spPr>
          <p:txBody>
            <a:bodyPr wrap="square" lIns="50800" tIns="50800" rIns="50800" bIns="50800" numCol="1" anchor="ctr">
              <a:noAutofit/>
            </a:bodyPr>
            <a:lstStyle/>
            <a:p>
              <a:pPr algn="ctr" rtl="1">
                <a:lnSpc>
                  <a:spcPct val="80000"/>
                </a:lnSpc>
                <a:spcBef>
                  <a:spcPts val="0"/>
                </a:spcBef>
                <a:defRPr sz="4000" cap="all">
                  <a:solidFill>
                    <a:srgbClr val="FFFFFF"/>
                  </a:solidFill>
                  <a:latin typeface="+mn-lt"/>
                  <a:ea typeface="+mn-ea"/>
                  <a:cs typeface="+mn-cs"/>
                  <a:sym typeface="DIN Condensed"/>
                </a:defRPr>
              </a:pPr>
              <a:endParaRPr sz="4000"/>
            </a:p>
          </p:txBody>
        </p:sp>
      </p:grpSp>
      <p:sp>
        <p:nvSpPr>
          <p:cNvPr id="367" name="מערכה…"/>
          <p:cNvSpPr txBox="1"/>
          <p:nvPr/>
        </p:nvSpPr>
        <p:spPr>
          <a:xfrm>
            <a:off x="18009724" y="6994832"/>
            <a:ext cx="1718238" cy="718145"/>
          </a:xfrm>
          <a:prstGeom prst="rect">
            <a:avLst/>
          </a:prstGeom>
          <a:ln w="12700">
            <a:miter lim="400000"/>
          </a:ln>
          <a:extLst>
            <a:ext uri="{C572A759-6A51-4108-AA02-DFA0A04FC94B}">
              <ma14:wrappingTextBoxFlag xmlns="" xmlns:ma14="http://schemas.microsoft.com/office/mac/drawingml/2011/main" val="1"/>
            </a:ext>
          </a:extLst>
        </p:spPr>
        <p:txBody>
          <a:bodyPr lIns="50800" tIns="50800" rIns="50800" bIns="50800" anchor="ctr">
            <a:spAutoFit/>
          </a:bodyPr>
          <a:lstStyle/>
          <a:p>
            <a:pPr algn="ctr" defTabSz="914400" rtl="1">
              <a:spcBef>
                <a:spcPts val="0"/>
              </a:spcBef>
              <a:defRPr sz="2300" b="1">
                <a:solidFill>
                  <a:srgbClr val="FFFFFF"/>
                </a:solidFill>
                <a:latin typeface="Assistant"/>
                <a:ea typeface="Assistant"/>
                <a:cs typeface="Assistant"/>
                <a:sym typeface="Assistant"/>
              </a:defRPr>
            </a:pPr>
            <a:r>
              <a:rPr lang="en-GB" sz="2000" dirty="0"/>
              <a:t>Diplomatic Campaign</a:t>
            </a:r>
            <a:endParaRPr sz="2000" dirty="0"/>
          </a:p>
        </p:txBody>
      </p:sp>
      <p:sp>
        <p:nvSpPr>
          <p:cNvPr id="368" name="מערכה…"/>
          <p:cNvSpPr txBox="1"/>
          <p:nvPr/>
        </p:nvSpPr>
        <p:spPr>
          <a:xfrm>
            <a:off x="16443391" y="6994832"/>
            <a:ext cx="1718237" cy="718145"/>
          </a:xfrm>
          <a:prstGeom prst="rect">
            <a:avLst/>
          </a:prstGeom>
          <a:ln w="12700">
            <a:miter lim="400000"/>
          </a:ln>
          <a:extLst>
            <a:ext uri="{C572A759-6A51-4108-AA02-DFA0A04FC94B}">
              <ma14:wrappingTextBoxFlag xmlns="" xmlns:ma14="http://schemas.microsoft.com/office/mac/drawingml/2011/main" val="1"/>
            </a:ext>
          </a:extLst>
        </p:spPr>
        <p:txBody>
          <a:bodyPr lIns="50800" tIns="50800" rIns="50800" bIns="50800" anchor="ctr">
            <a:spAutoFit/>
          </a:bodyPr>
          <a:lstStyle/>
          <a:p>
            <a:pPr algn="ctr" defTabSz="914400" rtl="1">
              <a:spcBef>
                <a:spcPts val="0"/>
              </a:spcBef>
              <a:defRPr sz="2300" b="1">
                <a:solidFill>
                  <a:srgbClr val="FFFFFF"/>
                </a:solidFill>
                <a:latin typeface="Assistant"/>
                <a:ea typeface="Assistant"/>
                <a:cs typeface="Assistant"/>
                <a:sym typeface="Assistant"/>
              </a:defRPr>
            </a:pPr>
            <a:r>
              <a:rPr lang="en-GB" sz="2000" dirty="0"/>
              <a:t>Legal Campaign</a:t>
            </a:r>
            <a:endParaRPr sz="2000" dirty="0"/>
          </a:p>
        </p:txBody>
      </p:sp>
      <p:sp>
        <p:nvSpPr>
          <p:cNvPr id="369" name="חרמות כלכליות"/>
          <p:cNvSpPr txBox="1"/>
          <p:nvPr/>
        </p:nvSpPr>
        <p:spPr>
          <a:xfrm>
            <a:off x="17422828" y="8325308"/>
            <a:ext cx="1412986" cy="718145"/>
          </a:xfrm>
          <a:prstGeom prst="rect">
            <a:avLst/>
          </a:prstGeom>
          <a:ln w="12700">
            <a:miter lim="400000"/>
          </a:ln>
          <a:extLst>
            <a:ext uri="{C572A759-6A51-4108-AA02-DFA0A04FC94B}">
              <ma14:wrappingTextBoxFlag xmlns="" xmlns:ma14="http://schemas.microsoft.com/office/mac/drawingml/2011/main" val="1"/>
            </a:ext>
          </a:extLst>
        </p:spPr>
        <p:txBody>
          <a:bodyPr lIns="50800" tIns="50800" rIns="50800" bIns="50800" anchor="ctr">
            <a:spAutoFit/>
          </a:bodyPr>
          <a:lstStyle>
            <a:lvl1pPr algn="ctr" defTabSz="914400" rtl="1">
              <a:spcBef>
                <a:spcPts val="0"/>
              </a:spcBef>
              <a:defRPr sz="2300" b="1">
                <a:solidFill>
                  <a:srgbClr val="FFFFFF"/>
                </a:solidFill>
                <a:latin typeface="Assistant"/>
                <a:ea typeface="Assistant"/>
                <a:cs typeface="Assistant"/>
                <a:sym typeface="Assistant"/>
              </a:defRPr>
            </a:lvl1pPr>
          </a:lstStyle>
          <a:p>
            <a:r>
              <a:rPr lang="en-GB" sz="2000" dirty="0"/>
              <a:t>Economic Boycotts</a:t>
            </a:r>
            <a:endParaRPr sz="2000" dirty="0"/>
          </a:p>
        </p:txBody>
      </p:sp>
      <p:sp>
        <p:nvSpPr>
          <p:cNvPr id="370" name="פגיעה בתיאום הביטחוני"/>
          <p:cNvSpPr txBox="1"/>
          <p:nvPr/>
        </p:nvSpPr>
        <p:spPr>
          <a:xfrm>
            <a:off x="14970667" y="7025609"/>
            <a:ext cx="1560161" cy="656590"/>
          </a:xfrm>
          <a:prstGeom prst="rect">
            <a:avLst/>
          </a:prstGeom>
          <a:ln w="12700">
            <a:miter lim="400000"/>
          </a:ln>
          <a:extLst>
            <a:ext uri="{C572A759-6A51-4108-AA02-DFA0A04FC94B}">
              <ma14:wrappingTextBoxFlag xmlns="" xmlns:ma14="http://schemas.microsoft.com/office/mac/drawingml/2011/main" val="1"/>
            </a:ext>
          </a:extLst>
        </p:spPr>
        <p:txBody>
          <a:bodyPr wrap="square" lIns="50800" tIns="50800" rIns="50800" bIns="50800" anchor="ctr">
            <a:spAutoFit/>
          </a:bodyPr>
          <a:lstStyle>
            <a:lvl1pPr algn="ctr" defTabSz="914400" rtl="1">
              <a:spcBef>
                <a:spcPts val="0"/>
              </a:spcBef>
              <a:defRPr sz="2300" b="1">
                <a:solidFill>
                  <a:srgbClr val="FFFFFF"/>
                </a:solidFill>
                <a:latin typeface="Assistant"/>
                <a:ea typeface="Assistant"/>
                <a:cs typeface="Assistant"/>
                <a:sym typeface="Assistant"/>
              </a:defRPr>
            </a:lvl1pPr>
          </a:lstStyle>
          <a:p>
            <a:r>
              <a:rPr lang="en-GB" sz="1800" dirty="0"/>
              <a:t>Compromising Coordination</a:t>
            </a:r>
            <a:endParaRPr sz="1800" dirty="0"/>
          </a:p>
        </p:txBody>
      </p:sp>
      <p:sp>
        <p:nvSpPr>
          <p:cNvPr id="371" name="עידוד התנגדות עממית"/>
          <p:cNvSpPr txBox="1"/>
          <p:nvPr/>
        </p:nvSpPr>
        <p:spPr>
          <a:xfrm>
            <a:off x="15687439" y="8363408"/>
            <a:ext cx="1718237" cy="718145"/>
          </a:xfrm>
          <a:prstGeom prst="rect">
            <a:avLst/>
          </a:prstGeom>
          <a:ln w="12700">
            <a:miter lim="400000"/>
          </a:ln>
          <a:extLst>
            <a:ext uri="{C572A759-6A51-4108-AA02-DFA0A04FC94B}">
              <ma14:wrappingTextBoxFlag xmlns="" xmlns:ma14="http://schemas.microsoft.com/office/mac/drawingml/2011/main" val="1"/>
            </a:ext>
          </a:extLst>
        </p:spPr>
        <p:txBody>
          <a:bodyPr lIns="50800" tIns="50800" rIns="50800" bIns="50800" anchor="ctr">
            <a:spAutoFit/>
          </a:bodyPr>
          <a:lstStyle>
            <a:lvl1pPr algn="ctr" defTabSz="914400" rtl="1">
              <a:spcBef>
                <a:spcPts val="0"/>
              </a:spcBef>
              <a:defRPr sz="2300" b="1">
                <a:solidFill>
                  <a:srgbClr val="FFFFFF"/>
                </a:solidFill>
                <a:latin typeface="Assistant"/>
                <a:ea typeface="Assistant"/>
                <a:cs typeface="Assistant"/>
                <a:sym typeface="Assistant"/>
              </a:defRPr>
            </a:lvl1pPr>
          </a:lstStyle>
          <a:p>
            <a:r>
              <a:rPr lang="en-GB" sz="2000" dirty="0"/>
              <a:t>Encouraging Resistance</a:t>
            </a:r>
            <a:endParaRPr sz="2000" dirty="0"/>
          </a:p>
        </p:txBody>
      </p:sp>
      <p:grpSp>
        <p:nvGrpSpPr>
          <p:cNvPr id="375" name="Group"/>
          <p:cNvGrpSpPr/>
          <p:nvPr/>
        </p:nvGrpSpPr>
        <p:grpSpPr>
          <a:xfrm>
            <a:off x="1939951" y="6341497"/>
            <a:ext cx="8570896" cy="2906629"/>
            <a:chOff x="0" y="0"/>
            <a:chExt cx="8570895" cy="2906628"/>
          </a:xfrm>
        </p:grpSpPr>
        <p:pic>
          <p:nvPicPr>
            <p:cNvPr id="372" name="bomb.png" descr="bomb.png"/>
            <p:cNvPicPr>
              <a:picLocks noChangeAspect="1"/>
            </p:cNvPicPr>
            <p:nvPr/>
          </p:nvPicPr>
          <p:blipFill>
            <a:blip r:embed="rId3"/>
            <a:stretch>
              <a:fillRect/>
            </a:stretch>
          </p:blipFill>
          <p:spPr>
            <a:xfrm>
              <a:off x="2695537" y="0"/>
              <a:ext cx="2906629" cy="2906629"/>
            </a:xfrm>
            <a:prstGeom prst="rect">
              <a:avLst/>
            </a:prstGeom>
            <a:ln w="12700" cap="flat">
              <a:noFill/>
              <a:miter lim="400000"/>
            </a:ln>
            <a:effectLst/>
          </p:spPr>
        </p:pic>
        <p:pic>
          <p:nvPicPr>
            <p:cNvPr id="373" name="bomb.png" descr="bomb.png"/>
            <p:cNvPicPr>
              <a:picLocks noChangeAspect="1"/>
            </p:cNvPicPr>
            <p:nvPr/>
          </p:nvPicPr>
          <p:blipFill>
            <a:blip r:embed="rId3"/>
            <a:stretch>
              <a:fillRect/>
            </a:stretch>
          </p:blipFill>
          <p:spPr>
            <a:xfrm>
              <a:off x="5664267" y="0"/>
              <a:ext cx="2906629" cy="2906629"/>
            </a:xfrm>
            <a:prstGeom prst="rect">
              <a:avLst/>
            </a:prstGeom>
            <a:ln w="12700" cap="flat">
              <a:noFill/>
              <a:miter lim="400000"/>
            </a:ln>
            <a:effectLst/>
          </p:spPr>
        </p:pic>
        <p:pic>
          <p:nvPicPr>
            <p:cNvPr id="374" name="bomb.png" descr="bomb.png"/>
            <p:cNvPicPr>
              <a:picLocks noChangeAspect="1"/>
            </p:cNvPicPr>
            <p:nvPr/>
          </p:nvPicPr>
          <p:blipFill>
            <a:blip r:embed="rId3"/>
            <a:stretch>
              <a:fillRect/>
            </a:stretch>
          </p:blipFill>
          <p:spPr>
            <a:xfrm>
              <a:off x="0" y="0"/>
              <a:ext cx="2906628" cy="2906629"/>
            </a:xfrm>
            <a:prstGeom prst="rect">
              <a:avLst/>
            </a:prstGeom>
            <a:ln w="12700" cap="flat">
              <a:noFill/>
              <a:miter lim="400000"/>
            </a:ln>
            <a:effectLst/>
          </p:spPr>
        </p:pic>
      </p:grpSp>
      <p:sp>
        <p:nvSpPr>
          <p:cNvPr id="376" name="מלבן 54"/>
          <p:cNvSpPr txBox="1"/>
          <p:nvPr/>
        </p:nvSpPr>
        <p:spPr>
          <a:xfrm>
            <a:off x="2347042" y="7360339"/>
            <a:ext cx="1742691" cy="1569660"/>
          </a:xfrm>
          <a:prstGeom prst="rect">
            <a:avLst/>
          </a:prstGeom>
          <a:ln w="12700">
            <a:miter lim="400000"/>
          </a:ln>
          <a:extLst>
            <a:ext uri="{C572A759-6A51-4108-AA02-DFA0A04FC94B}">
              <ma14:wrappingTextBoxFlag xmlns="" xmlns:ma14="http://schemas.microsoft.com/office/mac/drawingml/2011/main" val="1"/>
            </a:ext>
          </a:extLst>
        </p:spPr>
        <p:txBody>
          <a:bodyPr wrap="square" lIns="45719" rIns="45719" anchor="ctr">
            <a:spAutoFit/>
          </a:bodyPr>
          <a:lstStyle>
            <a:lvl1pPr algn="ctr" defTabSz="914400" rtl="1">
              <a:spcBef>
                <a:spcPts val="0"/>
              </a:spcBef>
              <a:defRPr b="1">
                <a:ln w="14287">
                  <a:solidFill>
                    <a:srgbClr val="FFFFFF"/>
                  </a:solidFill>
                </a:ln>
                <a:solidFill>
                  <a:srgbClr val="FFFFFF"/>
                </a:solidFill>
                <a:latin typeface="Assistant"/>
                <a:ea typeface="Assistant"/>
                <a:cs typeface="Assistant"/>
                <a:sym typeface="Assistant"/>
              </a:defRPr>
            </a:lvl1pPr>
          </a:lstStyle>
          <a:p>
            <a:r>
              <a:rPr lang="en-US" sz="2400" b="0" dirty="0">
                <a:effectLst>
                  <a:outerShdw blurRad="38100" dist="38100" dir="2700000" algn="tl">
                    <a:srgbClr val="000000">
                      <a:alpha val="43137"/>
                    </a:srgbClr>
                  </a:outerShdw>
                </a:effectLst>
              </a:rPr>
              <a:t>Encouraging and Promoting Terror</a:t>
            </a:r>
            <a:endParaRPr sz="2400" b="0" dirty="0">
              <a:effectLst>
                <a:outerShdw blurRad="38100" dist="38100" dir="2700000" algn="tl">
                  <a:srgbClr val="000000">
                    <a:alpha val="43137"/>
                  </a:srgbClr>
                </a:outerShdw>
              </a:effectLst>
            </a:endParaRPr>
          </a:p>
        </p:txBody>
      </p:sp>
      <p:grpSp>
        <p:nvGrpSpPr>
          <p:cNvPr id="2" name="Group 1">
            <a:extLst>
              <a:ext uri="{FF2B5EF4-FFF2-40B4-BE49-F238E27FC236}">
                <a16:creationId xmlns:a16="http://schemas.microsoft.com/office/drawing/2014/main" id="{BE5732E0-ED6F-4DEC-9A8A-693637F3055C}"/>
              </a:ext>
            </a:extLst>
          </p:cNvPr>
          <p:cNvGrpSpPr/>
          <p:nvPr/>
        </p:nvGrpSpPr>
        <p:grpSpPr>
          <a:xfrm>
            <a:off x="10938820" y="2397682"/>
            <a:ext cx="12672871" cy="11087577"/>
            <a:chOff x="10938820" y="2397682"/>
            <a:chExt cx="12672871" cy="11087577"/>
          </a:xfrm>
        </p:grpSpPr>
        <p:sp>
          <p:nvSpPr>
            <p:cNvPr id="3" name="Arrow: Circular 2">
              <a:extLst>
                <a:ext uri="{FF2B5EF4-FFF2-40B4-BE49-F238E27FC236}">
                  <a16:creationId xmlns:a16="http://schemas.microsoft.com/office/drawing/2014/main" id="{56CE30B1-6A8E-4E90-8562-EA46E434C1D8}"/>
                </a:ext>
              </a:extLst>
            </p:cNvPr>
            <p:cNvSpPr/>
            <p:nvPr/>
          </p:nvSpPr>
          <p:spPr>
            <a:xfrm>
              <a:off x="11168141" y="2697538"/>
              <a:ext cx="12034782" cy="10787721"/>
            </a:xfrm>
            <a:prstGeom prst="circularArrow">
              <a:avLst>
                <a:gd name="adj1" fmla="val 4668"/>
                <a:gd name="adj2" fmla="val 272909"/>
                <a:gd name="adj3" fmla="val 14862141"/>
                <a:gd name="adj4" fmla="val 16786697"/>
                <a:gd name="adj5" fmla="val 4847"/>
              </a:avLst>
            </a:prstGeom>
          </p:spPr>
          <p:style>
            <a:lnRef idx="0">
              <a:schemeClr val="accent1">
                <a:hueOff val="0"/>
                <a:satOff val="0"/>
                <a:lumOff val="0"/>
                <a:alphaOff val="0"/>
              </a:schemeClr>
            </a:lnRef>
            <a:fillRef idx="1">
              <a:schemeClr val="accent1">
                <a:tint val="40000"/>
                <a:hueOff val="0"/>
                <a:satOff val="0"/>
                <a:lumOff val="0"/>
                <a:alphaOff val="0"/>
              </a:schemeClr>
            </a:fillRef>
            <a:effectRef idx="0">
              <a:schemeClr val="accent1">
                <a:tint val="40000"/>
                <a:hueOff val="0"/>
                <a:satOff val="0"/>
                <a:lumOff val="0"/>
                <a:alphaOff val="0"/>
              </a:schemeClr>
            </a:effectRef>
            <a:fontRef idx="minor">
              <a:schemeClr val="dk1">
                <a:hueOff val="0"/>
                <a:satOff val="0"/>
                <a:lumOff val="0"/>
                <a:alphaOff val="0"/>
              </a:schemeClr>
            </a:fontRef>
          </p:style>
        </p:sp>
        <p:sp>
          <p:nvSpPr>
            <p:cNvPr id="4" name="Freeform: Shape 3">
              <a:extLst>
                <a:ext uri="{FF2B5EF4-FFF2-40B4-BE49-F238E27FC236}">
                  <a16:creationId xmlns:a16="http://schemas.microsoft.com/office/drawing/2014/main" id="{CBE43160-FC1A-424E-9380-BE4573A507B6}"/>
                </a:ext>
              </a:extLst>
            </p:cNvPr>
            <p:cNvSpPr/>
            <p:nvPr/>
          </p:nvSpPr>
          <p:spPr>
            <a:xfrm>
              <a:off x="15827565" y="2397682"/>
              <a:ext cx="2715935" cy="2697737"/>
            </a:xfrm>
            <a:custGeom>
              <a:avLst/>
              <a:gdLst>
                <a:gd name="connsiteX0" fmla="*/ 0 w 2715935"/>
                <a:gd name="connsiteY0" fmla="*/ 449632 h 2697737"/>
                <a:gd name="connsiteX1" fmla="*/ 449632 w 2715935"/>
                <a:gd name="connsiteY1" fmla="*/ 0 h 2697737"/>
                <a:gd name="connsiteX2" fmla="*/ 2266303 w 2715935"/>
                <a:gd name="connsiteY2" fmla="*/ 0 h 2697737"/>
                <a:gd name="connsiteX3" fmla="*/ 2715935 w 2715935"/>
                <a:gd name="connsiteY3" fmla="*/ 449632 h 2697737"/>
                <a:gd name="connsiteX4" fmla="*/ 2715935 w 2715935"/>
                <a:gd name="connsiteY4" fmla="*/ 2248105 h 2697737"/>
                <a:gd name="connsiteX5" fmla="*/ 2266303 w 2715935"/>
                <a:gd name="connsiteY5" fmla="*/ 2697737 h 2697737"/>
                <a:gd name="connsiteX6" fmla="*/ 449632 w 2715935"/>
                <a:gd name="connsiteY6" fmla="*/ 2697737 h 2697737"/>
                <a:gd name="connsiteX7" fmla="*/ 0 w 2715935"/>
                <a:gd name="connsiteY7" fmla="*/ 2248105 h 2697737"/>
                <a:gd name="connsiteX8" fmla="*/ 0 w 2715935"/>
                <a:gd name="connsiteY8" fmla="*/ 449632 h 26977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715935" h="2697737">
                  <a:moveTo>
                    <a:pt x="0" y="449632"/>
                  </a:moveTo>
                  <a:cubicBezTo>
                    <a:pt x="0" y="201307"/>
                    <a:pt x="201307" y="0"/>
                    <a:pt x="449632" y="0"/>
                  </a:cubicBezTo>
                  <a:lnTo>
                    <a:pt x="2266303" y="0"/>
                  </a:lnTo>
                  <a:cubicBezTo>
                    <a:pt x="2514628" y="0"/>
                    <a:pt x="2715935" y="201307"/>
                    <a:pt x="2715935" y="449632"/>
                  </a:cubicBezTo>
                  <a:lnTo>
                    <a:pt x="2715935" y="2248105"/>
                  </a:lnTo>
                  <a:cubicBezTo>
                    <a:pt x="2715935" y="2496430"/>
                    <a:pt x="2514628" y="2697737"/>
                    <a:pt x="2266303" y="2697737"/>
                  </a:cubicBezTo>
                  <a:lnTo>
                    <a:pt x="449632" y="2697737"/>
                  </a:lnTo>
                  <a:cubicBezTo>
                    <a:pt x="201307" y="2697737"/>
                    <a:pt x="0" y="2496430"/>
                    <a:pt x="0" y="2248105"/>
                  </a:cubicBezTo>
                  <a:lnTo>
                    <a:pt x="0" y="449632"/>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53613" tIns="253613" rIns="253613" bIns="253613" numCol="1" spcCol="1270" anchor="ctr" anchorCtr="0">
              <a:noAutofit/>
            </a:bodyPr>
            <a:lstStyle/>
            <a:p>
              <a:pPr marL="0" lvl="0" indent="0" algn="ctr" defTabSz="1422400" rtl="1">
                <a:lnSpc>
                  <a:spcPct val="90000"/>
                </a:lnSpc>
                <a:spcBef>
                  <a:spcPct val="0"/>
                </a:spcBef>
                <a:spcAft>
                  <a:spcPct val="35000"/>
                </a:spcAft>
                <a:buNone/>
              </a:pPr>
              <a:r>
                <a:rPr lang="en-US" sz="3200" kern="1200" dirty="0">
                  <a:solidFill>
                    <a:srgbClr val="FFFFFF"/>
                  </a:solidFill>
                </a:rPr>
                <a:t>Aggressive Hostility </a:t>
              </a:r>
              <a:endParaRPr lang="he-IL" sz="3200" kern="1200" dirty="0">
                <a:solidFill>
                  <a:srgbClr val="FFFFFF"/>
                </a:solidFill>
              </a:endParaRPr>
            </a:p>
          </p:txBody>
        </p:sp>
        <p:sp>
          <p:nvSpPr>
            <p:cNvPr id="5" name="Freeform: Shape 4">
              <a:extLst>
                <a:ext uri="{FF2B5EF4-FFF2-40B4-BE49-F238E27FC236}">
                  <a16:creationId xmlns:a16="http://schemas.microsoft.com/office/drawing/2014/main" id="{1E4F3F35-A6E3-45FA-9516-DF732B00C919}"/>
                </a:ext>
              </a:extLst>
            </p:cNvPr>
            <p:cNvSpPr/>
            <p:nvPr/>
          </p:nvSpPr>
          <p:spPr>
            <a:xfrm>
              <a:off x="20895756" y="6341507"/>
              <a:ext cx="2715935" cy="2697737"/>
            </a:xfrm>
            <a:custGeom>
              <a:avLst/>
              <a:gdLst>
                <a:gd name="connsiteX0" fmla="*/ 0 w 2715935"/>
                <a:gd name="connsiteY0" fmla="*/ 449632 h 2697737"/>
                <a:gd name="connsiteX1" fmla="*/ 449632 w 2715935"/>
                <a:gd name="connsiteY1" fmla="*/ 0 h 2697737"/>
                <a:gd name="connsiteX2" fmla="*/ 2266303 w 2715935"/>
                <a:gd name="connsiteY2" fmla="*/ 0 h 2697737"/>
                <a:gd name="connsiteX3" fmla="*/ 2715935 w 2715935"/>
                <a:gd name="connsiteY3" fmla="*/ 449632 h 2697737"/>
                <a:gd name="connsiteX4" fmla="*/ 2715935 w 2715935"/>
                <a:gd name="connsiteY4" fmla="*/ 2248105 h 2697737"/>
                <a:gd name="connsiteX5" fmla="*/ 2266303 w 2715935"/>
                <a:gd name="connsiteY5" fmla="*/ 2697737 h 2697737"/>
                <a:gd name="connsiteX6" fmla="*/ 449632 w 2715935"/>
                <a:gd name="connsiteY6" fmla="*/ 2697737 h 2697737"/>
                <a:gd name="connsiteX7" fmla="*/ 0 w 2715935"/>
                <a:gd name="connsiteY7" fmla="*/ 2248105 h 2697737"/>
                <a:gd name="connsiteX8" fmla="*/ 0 w 2715935"/>
                <a:gd name="connsiteY8" fmla="*/ 449632 h 26977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715935" h="2697737">
                  <a:moveTo>
                    <a:pt x="0" y="449632"/>
                  </a:moveTo>
                  <a:cubicBezTo>
                    <a:pt x="0" y="201307"/>
                    <a:pt x="201307" y="0"/>
                    <a:pt x="449632" y="0"/>
                  </a:cubicBezTo>
                  <a:lnTo>
                    <a:pt x="2266303" y="0"/>
                  </a:lnTo>
                  <a:cubicBezTo>
                    <a:pt x="2514628" y="0"/>
                    <a:pt x="2715935" y="201307"/>
                    <a:pt x="2715935" y="449632"/>
                  </a:cubicBezTo>
                  <a:lnTo>
                    <a:pt x="2715935" y="2248105"/>
                  </a:lnTo>
                  <a:cubicBezTo>
                    <a:pt x="2715935" y="2496430"/>
                    <a:pt x="2514628" y="2697737"/>
                    <a:pt x="2266303" y="2697737"/>
                  </a:cubicBezTo>
                  <a:lnTo>
                    <a:pt x="449632" y="2697737"/>
                  </a:lnTo>
                  <a:cubicBezTo>
                    <a:pt x="201307" y="2697737"/>
                    <a:pt x="0" y="2496430"/>
                    <a:pt x="0" y="2248105"/>
                  </a:cubicBezTo>
                  <a:lnTo>
                    <a:pt x="0" y="449632"/>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57423" tIns="257423" rIns="257423" bIns="257423" numCol="1" spcCol="1270" anchor="ctr" anchorCtr="0">
              <a:noAutofit/>
            </a:bodyPr>
            <a:lstStyle/>
            <a:p>
              <a:pPr marL="0" lvl="0" indent="0" algn="ctr" defTabSz="1466850" rtl="1">
                <a:lnSpc>
                  <a:spcPct val="90000"/>
                </a:lnSpc>
                <a:spcBef>
                  <a:spcPct val="0"/>
                </a:spcBef>
                <a:spcAft>
                  <a:spcPct val="35000"/>
                </a:spcAft>
                <a:buNone/>
              </a:pPr>
              <a:r>
                <a:rPr lang="en-US" sz="3300" kern="1200" dirty="0">
                  <a:solidFill>
                    <a:srgbClr val="FFFFFF"/>
                  </a:solidFill>
                </a:rPr>
                <a:t>Claiming a Price from Israel</a:t>
              </a:r>
              <a:endParaRPr lang="he-IL" sz="3300" kern="1200" dirty="0">
                <a:solidFill>
                  <a:srgbClr val="FFFFFF"/>
                </a:solidFill>
              </a:endParaRPr>
            </a:p>
          </p:txBody>
        </p:sp>
        <p:sp>
          <p:nvSpPr>
            <p:cNvPr id="6" name="Freeform: Shape 5">
              <a:extLst>
                <a:ext uri="{FF2B5EF4-FFF2-40B4-BE49-F238E27FC236}">
                  <a16:creationId xmlns:a16="http://schemas.microsoft.com/office/drawing/2014/main" id="{EBF8E0E1-B47C-41DC-8CAE-2B6F91EF3A2C}"/>
                </a:ext>
              </a:extLst>
            </p:cNvPr>
            <p:cNvSpPr/>
            <p:nvPr/>
          </p:nvSpPr>
          <p:spPr>
            <a:xfrm>
              <a:off x="15801824" y="10646787"/>
              <a:ext cx="2715935" cy="2697737"/>
            </a:xfrm>
            <a:custGeom>
              <a:avLst/>
              <a:gdLst>
                <a:gd name="connsiteX0" fmla="*/ 0 w 2715935"/>
                <a:gd name="connsiteY0" fmla="*/ 449632 h 2697737"/>
                <a:gd name="connsiteX1" fmla="*/ 449632 w 2715935"/>
                <a:gd name="connsiteY1" fmla="*/ 0 h 2697737"/>
                <a:gd name="connsiteX2" fmla="*/ 2266303 w 2715935"/>
                <a:gd name="connsiteY2" fmla="*/ 0 h 2697737"/>
                <a:gd name="connsiteX3" fmla="*/ 2715935 w 2715935"/>
                <a:gd name="connsiteY3" fmla="*/ 449632 h 2697737"/>
                <a:gd name="connsiteX4" fmla="*/ 2715935 w 2715935"/>
                <a:gd name="connsiteY4" fmla="*/ 2248105 h 2697737"/>
                <a:gd name="connsiteX5" fmla="*/ 2266303 w 2715935"/>
                <a:gd name="connsiteY5" fmla="*/ 2697737 h 2697737"/>
                <a:gd name="connsiteX6" fmla="*/ 449632 w 2715935"/>
                <a:gd name="connsiteY6" fmla="*/ 2697737 h 2697737"/>
                <a:gd name="connsiteX7" fmla="*/ 0 w 2715935"/>
                <a:gd name="connsiteY7" fmla="*/ 2248105 h 2697737"/>
                <a:gd name="connsiteX8" fmla="*/ 0 w 2715935"/>
                <a:gd name="connsiteY8" fmla="*/ 449632 h 26977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715935" h="2697737">
                  <a:moveTo>
                    <a:pt x="0" y="449632"/>
                  </a:moveTo>
                  <a:cubicBezTo>
                    <a:pt x="0" y="201307"/>
                    <a:pt x="201307" y="0"/>
                    <a:pt x="449632" y="0"/>
                  </a:cubicBezTo>
                  <a:lnTo>
                    <a:pt x="2266303" y="0"/>
                  </a:lnTo>
                  <a:cubicBezTo>
                    <a:pt x="2514628" y="0"/>
                    <a:pt x="2715935" y="201307"/>
                    <a:pt x="2715935" y="449632"/>
                  </a:cubicBezTo>
                  <a:lnTo>
                    <a:pt x="2715935" y="2248105"/>
                  </a:lnTo>
                  <a:cubicBezTo>
                    <a:pt x="2715935" y="2496430"/>
                    <a:pt x="2514628" y="2697737"/>
                    <a:pt x="2266303" y="2697737"/>
                  </a:cubicBezTo>
                  <a:lnTo>
                    <a:pt x="449632" y="2697737"/>
                  </a:lnTo>
                  <a:cubicBezTo>
                    <a:pt x="201307" y="2697737"/>
                    <a:pt x="0" y="2496430"/>
                    <a:pt x="0" y="2248105"/>
                  </a:cubicBezTo>
                  <a:lnTo>
                    <a:pt x="0" y="449632"/>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53613" tIns="253613" rIns="253613" bIns="253613" numCol="1" spcCol="1270" anchor="ctr" anchorCtr="0">
              <a:noAutofit/>
            </a:bodyPr>
            <a:lstStyle/>
            <a:p>
              <a:pPr marL="0" lvl="0" indent="0" algn="ctr" defTabSz="1422400" rtl="1">
                <a:lnSpc>
                  <a:spcPct val="90000"/>
                </a:lnSpc>
                <a:spcBef>
                  <a:spcPct val="0"/>
                </a:spcBef>
                <a:spcAft>
                  <a:spcPct val="35000"/>
                </a:spcAft>
                <a:buNone/>
              </a:pPr>
              <a:r>
                <a:rPr lang="en-GB" sz="2800" kern="1200" dirty="0">
                  <a:solidFill>
                    <a:srgbClr val="FFFFFF"/>
                  </a:solidFill>
                </a:rPr>
                <a:t>Survival mode and unwillingness to deepen crises</a:t>
              </a:r>
              <a:endParaRPr lang="he-IL" sz="2800" kern="1200" dirty="0">
                <a:solidFill>
                  <a:srgbClr val="FFFFFF"/>
                </a:solidFill>
              </a:endParaRPr>
            </a:p>
          </p:txBody>
        </p:sp>
        <p:sp>
          <p:nvSpPr>
            <p:cNvPr id="7" name="Freeform: Shape 6">
              <a:extLst>
                <a:ext uri="{FF2B5EF4-FFF2-40B4-BE49-F238E27FC236}">
                  <a16:creationId xmlns:a16="http://schemas.microsoft.com/office/drawing/2014/main" id="{4C733412-FF71-436B-8150-9AAF12175000}"/>
                </a:ext>
              </a:extLst>
            </p:cNvPr>
            <p:cNvSpPr/>
            <p:nvPr/>
          </p:nvSpPr>
          <p:spPr>
            <a:xfrm>
              <a:off x="10938820" y="6722344"/>
              <a:ext cx="2715935" cy="2697737"/>
            </a:xfrm>
            <a:custGeom>
              <a:avLst/>
              <a:gdLst>
                <a:gd name="connsiteX0" fmla="*/ 0 w 2715935"/>
                <a:gd name="connsiteY0" fmla="*/ 449632 h 2697737"/>
                <a:gd name="connsiteX1" fmla="*/ 449632 w 2715935"/>
                <a:gd name="connsiteY1" fmla="*/ 0 h 2697737"/>
                <a:gd name="connsiteX2" fmla="*/ 2266303 w 2715935"/>
                <a:gd name="connsiteY2" fmla="*/ 0 h 2697737"/>
                <a:gd name="connsiteX3" fmla="*/ 2715935 w 2715935"/>
                <a:gd name="connsiteY3" fmla="*/ 449632 h 2697737"/>
                <a:gd name="connsiteX4" fmla="*/ 2715935 w 2715935"/>
                <a:gd name="connsiteY4" fmla="*/ 2248105 h 2697737"/>
                <a:gd name="connsiteX5" fmla="*/ 2266303 w 2715935"/>
                <a:gd name="connsiteY5" fmla="*/ 2697737 h 2697737"/>
                <a:gd name="connsiteX6" fmla="*/ 449632 w 2715935"/>
                <a:gd name="connsiteY6" fmla="*/ 2697737 h 2697737"/>
                <a:gd name="connsiteX7" fmla="*/ 0 w 2715935"/>
                <a:gd name="connsiteY7" fmla="*/ 2248105 h 2697737"/>
                <a:gd name="connsiteX8" fmla="*/ 0 w 2715935"/>
                <a:gd name="connsiteY8" fmla="*/ 449632 h 26977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715935" h="2697737">
                  <a:moveTo>
                    <a:pt x="0" y="449632"/>
                  </a:moveTo>
                  <a:cubicBezTo>
                    <a:pt x="0" y="201307"/>
                    <a:pt x="201307" y="0"/>
                    <a:pt x="449632" y="0"/>
                  </a:cubicBezTo>
                  <a:lnTo>
                    <a:pt x="2266303" y="0"/>
                  </a:lnTo>
                  <a:cubicBezTo>
                    <a:pt x="2514628" y="0"/>
                    <a:pt x="2715935" y="201307"/>
                    <a:pt x="2715935" y="449632"/>
                  </a:cubicBezTo>
                  <a:lnTo>
                    <a:pt x="2715935" y="2248105"/>
                  </a:lnTo>
                  <a:cubicBezTo>
                    <a:pt x="2715935" y="2496430"/>
                    <a:pt x="2514628" y="2697737"/>
                    <a:pt x="2266303" y="2697737"/>
                  </a:cubicBezTo>
                  <a:lnTo>
                    <a:pt x="449632" y="2697737"/>
                  </a:lnTo>
                  <a:cubicBezTo>
                    <a:pt x="201307" y="2697737"/>
                    <a:pt x="0" y="2496430"/>
                    <a:pt x="0" y="2248105"/>
                  </a:cubicBezTo>
                  <a:lnTo>
                    <a:pt x="0" y="449632"/>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53613" tIns="253613" rIns="253613" bIns="253613" numCol="1" spcCol="1270" anchor="ctr" anchorCtr="0">
              <a:noAutofit/>
            </a:bodyPr>
            <a:lstStyle/>
            <a:p>
              <a:pPr marL="0" lvl="0" indent="0" algn="ctr" defTabSz="1422400" rtl="1">
                <a:lnSpc>
                  <a:spcPct val="90000"/>
                </a:lnSpc>
                <a:spcBef>
                  <a:spcPct val="0"/>
                </a:spcBef>
                <a:spcAft>
                  <a:spcPct val="35000"/>
                </a:spcAft>
                <a:buNone/>
              </a:pPr>
              <a:r>
                <a:rPr lang="en-US" sz="3200" kern="1200" dirty="0">
                  <a:solidFill>
                    <a:srgbClr val="FFFFFF"/>
                  </a:solidFill>
                </a:rPr>
                <a:t>Israel’s Moves</a:t>
              </a:r>
              <a:endParaRPr lang="he-IL" sz="3200" kern="1200" dirty="0">
                <a:solidFill>
                  <a:srgbClr val="FFFFFF"/>
                </a:solidFill>
              </a:endParaRPr>
            </a:p>
          </p:txBody>
        </p:sp>
      </p:grpSp>
      <p:sp>
        <p:nvSpPr>
          <p:cNvPr id="28" name="מלבן 54">
            <a:extLst>
              <a:ext uri="{FF2B5EF4-FFF2-40B4-BE49-F238E27FC236}">
                <a16:creationId xmlns:a16="http://schemas.microsoft.com/office/drawing/2014/main" id="{2941F4F9-9782-4BBC-BDBC-36C2684FCD01}"/>
              </a:ext>
            </a:extLst>
          </p:cNvPr>
          <p:cNvSpPr txBox="1"/>
          <p:nvPr/>
        </p:nvSpPr>
        <p:spPr>
          <a:xfrm>
            <a:off x="7871511" y="7328555"/>
            <a:ext cx="1742691" cy="1200329"/>
          </a:xfrm>
          <a:prstGeom prst="rect">
            <a:avLst/>
          </a:prstGeom>
          <a:ln w="12700">
            <a:miter lim="400000"/>
          </a:ln>
          <a:extLst>
            <a:ext uri="{C572A759-6A51-4108-AA02-DFA0A04FC94B}">
              <ma14:wrappingTextBoxFlag xmlns="" xmlns:ma14="http://schemas.microsoft.com/office/mac/drawingml/2011/main" val="1"/>
            </a:ext>
          </a:extLst>
        </p:spPr>
        <p:txBody>
          <a:bodyPr wrap="square" lIns="45719" rIns="45719" anchor="ctr">
            <a:spAutoFit/>
          </a:bodyPr>
          <a:lstStyle>
            <a:lvl1pPr algn="ctr" defTabSz="914400" rtl="1">
              <a:spcBef>
                <a:spcPts val="0"/>
              </a:spcBef>
              <a:defRPr b="1">
                <a:ln w="14287">
                  <a:solidFill>
                    <a:srgbClr val="FFFFFF"/>
                  </a:solidFill>
                </a:ln>
                <a:solidFill>
                  <a:srgbClr val="FFFFFF"/>
                </a:solidFill>
                <a:latin typeface="Assistant"/>
                <a:ea typeface="Assistant"/>
                <a:cs typeface="Assistant"/>
                <a:sym typeface="Assistant"/>
              </a:defRPr>
            </a:lvl1pPr>
          </a:lstStyle>
          <a:p>
            <a:r>
              <a:rPr lang="en-US" sz="2400" b="0" dirty="0">
                <a:effectLst>
                  <a:outerShdw blurRad="38100" dist="38100" dir="2700000" algn="tl">
                    <a:srgbClr val="000000">
                      <a:alpha val="43137"/>
                    </a:srgbClr>
                  </a:outerShdw>
                </a:effectLst>
              </a:rPr>
              <a:t>Cancelling Paris Protocol</a:t>
            </a:r>
            <a:endParaRPr sz="2400" b="0" dirty="0">
              <a:effectLst>
                <a:outerShdw blurRad="38100" dist="38100" dir="2700000" algn="tl">
                  <a:srgbClr val="000000">
                    <a:alpha val="43137"/>
                  </a:srgbClr>
                </a:outerShdw>
              </a:effectLst>
            </a:endParaRPr>
          </a:p>
        </p:txBody>
      </p:sp>
      <p:sp>
        <p:nvSpPr>
          <p:cNvPr id="29" name="מלבן 54">
            <a:extLst>
              <a:ext uri="{FF2B5EF4-FFF2-40B4-BE49-F238E27FC236}">
                <a16:creationId xmlns:a16="http://schemas.microsoft.com/office/drawing/2014/main" id="{3CFE3613-430F-4188-8D2D-DB7FB05CFC46}"/>
              </a:ext>
            </a:extLst>
          </p:cNvPr>
          <p:cNvSpPr txBox="1"/>
          <p:nvPr/>
        </p:nvSpPr>
        <p:spPr>
          <a:xfrm>
            <a:off x="5083325" y="7522152"/>
            <a:ext cx="1742691" cy="1200329"/>
          </a:xfrm>
          <a:prstGeom prst="rect">
            <a:avLst/>
          </a:prstGeom>
          <a:ln w="12700">
            <a:miter lim="400000"/>
          </a:ln>
          <a:extLst>
            <a:ext uri="{C572A759-6A51-4108-AA02-DFA0A04FC94B}">
              <ma14:wrappingTextBoxFlag xmlns="" xmlns:ma14="http://schemas.microsoft.com/office/mac/drawingml/2011/main" val="1"/>
            </a:ext>
          </a:extLst>
        </p:spPr>
        <p:txBody>
          <a:bodyPr wrap="square" lIns="45719" rIns="45719" anchor="ctr">
            <a:spAutoFit/>
          </a:bodyPr>
          <a:lstStyle>
            <a:lvl1pPr algn="ctr" defTabSz="914400" rtl="1">
              <a:spcBef>
                <a:spcPts val="0"/>
              </a:spcBef>
              <a:defRPr b="1">
                <a:ln w="14287">
                  <a:solidFill>
                    <a:srgbClr val="FFFFFF"/>
                  </a:solidFill>
                </a:ln>
                <a:solidFill>
                  <a:srgbClr val="FFFFFF"/>
                </a:solidFill>
                <a:latin typeface="Assistant"/>
                <a:ea typeface="Assistant"/>
                <a:cs typeface="Assistant"/>
                <a:sym typeface="Assistant"/>
              </a:defRPr>
            </a:lvl1pPr>
          </a:lstStyle>
          <a:p>
            <a:r>
              <a:rPr lang="en-US" sz="2400" b="0" dirty="0">
                <a:effectLst>
                  <a:outerShdw blurRad="38100" dist="38100" dir="2700000" algn="tl">
                    <a:srgbClr val="000000">
                      <a:alpha val="43137"/>
                    </a:srgbClr>
                  </a:outerShdw>
                </a:effectLst>
              </a:rPr>
              <a:t>Secession of  Security Coordination</a:t>
            </a:r>
            <a:endParaRPr sz="2400" b="0" dirty="0">
              <a:effectLst>
                <a:outerShdw blurRad="38100" dist="38100" dir="2700000" algn="tl">
                  <a:srgbClr val="000000">
                    <a:alpha val="43137"/>
                  </a:srgbClr>
                </a:outerShdw>
              </a:effectLst>
            </a:endParaRPr>
          </a:p>
        </p:txBody>
      </p:sp>
      <p:sp>
        <p:nvSpPr>
          <p:cNvPr id="37" name="בהיעדר שינוי משמעותי של הסטאטוס-קוו על ידי ישראל (בדגש על סיפוח איו&quot;ש והבקעה), הרשות תמשיך לפעול במרחב ההתנגדות &quot;הלגיטימי &quot;, תוך &quot;בחינת הגבולות&quot; וניסיון להרחיב  את מנעד הכלים המצומצם שלה, אך ללא פנייה לכלים המסלימים">
            <a:extLst>
              <a:ext uri="{FF2B5EF4-FFF2-40B4-BE49-F238E27FC236}">
                <a16:creationId xmlns:a16="http://schemas.microsoft.com/office/drawing/2014/main" id="{7F24CB09-FBE5-49AE-A963-F0D128B256BF}"/>
              </a:ext>
            </a:extLst>
          </p:cNvPr>
          <p:cNvSpPr txBox="1"/>
          <p:nvPr/>
        </p:nvSpPr>
        <p:spPr>
          <a:xfrm>
            <a:off x="295839" y="10110654"/>
            <a:ext cx="11585926" cy="3426579"/>
          </a:xfrm>
          <a:prstGeom prst="rect">
            <a:avLst/>
          </a:prstGeom>
          <a:ln w="12700">
            <a:miter lim="400000"/>
          </a:ln>
          <a:extLst>
            <a:ext uri="{C572A759-6A51-4108-AA02-DFA0A04FC94B}">
              <ma14:wrappingTextBoxFlag xmlns="" xmlns:ma14="http://schemas.microsoft.com/office/mac/drawingml/2011/main" val="1"/>
            </a:ext>
          </a:extLst>
        </p:spPr>
        <p:txBody>
          <a:bodyPr wrap="square" lIns="50800" tIns="50800" rIns="50800" bIns="50800" anchor="ctr">
            <a:spAutoFit/>
          </a:bodyPr>
          <a:lstStyle>
            <a:lvl1pPr algn="ctr" rtl="1">
              <a:defRPr sz="2900" b="1">
                <a:solidFill>
                  <a:srgbClr val="FFFFFF"/>
                </a:solidFill>
                <a:latin typeface="Assistant"/>
                <a:ea typeface="Assistant"/>
                <a:cs typeface="Assistant"/>
                <a:sym typeface="Assistant"/>
              </a:defRPr>
            </a:lvl1pPr>
          </a:lstStyle>
          <a:p>
            <a:r>
              <a:rPr lang="en-US" sz="3600" dirty="0"/>
              <a:t>In the absence of a significant change in the status quo by Israel (with emphasis on annexation of Judea &amp; Samaria and the Valley), the PA will continue to operate in the "legitimate" resistance space, while “testing the waters" and attempting to expand its limited variety of tools, yet without resorting to escalating means </a:t>
            </a:r>
            <a:endParaRPr sz="3600" dirty="0"/>
          </a:p>
        </p:txBody>
      </p:sp>
    </p:spTree>
  </p:cSld>
  <p:clrMapOvr>
    <a:masterClrMapping/>
  </p:clrMapOvr>
  <p:transition spd="med"/>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8" name="הזיקות בין המערכת האיו&quot;שית והרצועתית"/>
          <p:cNvSpPr txBox="1">
            <a:spLocks noGrp="1"/>
          </p:cNvSpPr>
          <p:nvPr>
            <p:ph type="title" idx="4294967295"/>
          </p:nvPr>
        </p:nvSpPr>
        <p:spPr>
          <a:xfrm>
            <a:off x="-161777" y="-809526"/>
            <a:ext cx="24707553" cy="3927376"/>
          </a:xfrm>
          <a:prstGeom prst="rect">
            <a:avLst/>
          </a:prstGeom>
        </p:spPr>
        <p:txBody>
          <a:bodyPr anchor="ctr">
            <a:normAutofit/>
          </a:bodyPr>
          <a:lstStyle>
            <a:lvl1pPr algn="ctr" rtl="1">
              <a:spcBef>
                <a:spcPts val="0"/>
              </a:spcBef>
              <a:defRPr sz="7800" b="1">
                <a:latin typeface="Assistant"/>
                <a:ea typeface="Assistant"/>
                <a:cs typeface="Assistant"/>
                <a:sym typeface="Assistant"/>
              </a:defRPr>
            </a:lvl1pPr>
          </a:lstStyle>
          <a:p>
            <a:r>
              <a:rPr lang="en-US" sz="7200" dirty="0"/>
              <a:t>Relationship between the Judea &amp; Samaria and Gaza Strip systems</a:t>
            </a:r>
            <a:endParaRPr sz="7200" dirty="0"/>
          </a:p>
        </p:txBody>
      </p:sp>
      <p:pic>
        <p:nvPicPr>
          <p:cNvPr id="439" name="Line" descr="Line"/>
          <p:cNvPicPr>
            <a:picLocks/>
          </p:cNvPicPr>
          <p:nvPr/>
        </p:nvPicPr>
        <p:blipFill>
          <a:blip r:embed="rId2"/>
          <a:stretch>
            <a:fillRect/>
          </a:stretch>
        </p:blipFill>
        <p:spPr>
          <a:xfrm>
            <a:off x="6138812" y="1903065"/>
            <a:ext cx="13145742" cy="101601"/>
          </a:xfrm>
          <a:prstGeom prst="rect">
            <a:avLst/>
          </a:prstGeom>
        </p:spPr>
      </p:pic>
      <p:grpSp>
        <p:nvGrpSpPr>
          <p:cNvPr id="443" name="Group"/>
          <p:cNvGrpSpPr/>
          <p:nvPr/>
        </p:nvGrpSpPr>
        <p:grpSpPr>
          <a:xfrm>
            <a:off x="17732274" y="4873345"/>
            <a:ext cx="5819088" cy="5819088"/>
            <a:chOff x="0" y="0"/>
            <a:chExt cx="5819087" cy="5819087"/>
          </a:xfrm>
        </p:grpSpPr>
        <p:sp>
          <p:nvSpPr>
            <p:cNvPr id="441" name="Circle"/>
            <p:cNvSpPr/>
            <p:nvPr/>
          </p:nvSpPr>
          <p:spPr>
            <a:xfrm>
              <a:off x="0" y="0"/>
              <a:ext cx="5819088" cy="5819088"/>
            </a:xfrm>
            <a:prstGeom prst="ellipse">
              <a:avLst/>
            </a:prstGeom>
            <a:solidFill>
              <a:srgbClr val="FFFFFF"/>
            </a:solidFill>
            <a:ln w="12700" cap="flat">
              <a:noFill/>
              <a:miter lim="400000"/>
            </a:ln>
            <a:effectLst/>
          </p:spPr>
          <p:txBody>
            <a:bodyPr wrap="square" lIns="50800" tIns="50800" rIns="50800" bIns="50800" numCol="1" anchor="ctr">
              <a:noAutofit/>
            </a:bodyPr>
            <a:lstStyle/>
            <a:p>
              <a:pPr algn="ctr">
                <a:lnSpc>
                  <a:spcPct val="80000"/>
                </a:lnSpc>
                <a:spcBef>
                  <a:spcPts val="0"/>
                </a:spcBef>
                <a:defRPr sz="4000" cap="all">
                  <a:solidFill>
                    <a:srgbClr val="FFFFFF"/>
                  </a:solidFill>
                  <a:latin typeface="+mn-lt"/>
                  <a:ea typeface="+mn-ea"/>
                  <a:cs typeface="+mn-cs"/>
                  <a:sym typeface="DIN Condensed"/>
                </a:defRPr>
              </a:pPr>
              <a:endParaRPr/>
            </a:p>
          </p:txBody>
        </p:sp>
        <p:pic>
          <p:nvPicPr>
            <p:cNvPr id="442" name="Image" descr="Image"/>
            <p:cNvPicPr>
              <a:picLocks noChangeAspect="1"/>
            </p:cNvPicPr>
            <p:nvPr/>
          </p:nvPicPr>
          <p:blipFill>
            <a:blip r:embed="rId3"/>
            <a:stretch>
              <a:fillRect/>
            </a:stretch>
          </p:blipFill>
          <p:spPr>
            <a:xfrm>
              <a:off x="616491" y="206324"/>
              <a:ext cx="4586104" cy="5025606"/>
            </a:xfrm>
            <a:prstGeom prst="rect">
              <a:avLst/>
            </a:prstGeom>
            <a:ln w="12700" cap="flat">
              <a:noFill/>
              <a:miter lim="400000"/>
            </a:ln>
            <a:effectLst/>
          </p:spPr>
        </p:pic>
      </p:grpSp>
      <p:pic>
        <p:nvPicPr>
          <p:cNvPr id="444" name="fatahlogo.png" descr="fatahlogo.png"/>
          <p:cNvPicPr>
            <a:picLocks noChangeAspect="1"/>
          </p:cNvPicPr>
          <p:nvPr/>
        </p:nvPicPr>
        <p:blipFill>
          <a:blip r:embed="rId4"/>
          <a:stretch>
            <a:fillRect/>
          </a:stretch>
        </p:blipFill>
        <p:spPr>
          <a:xfrm>
            <a:off x="742999" y="4616770"/>
            <a:ext cx="5819088" cy="6359659"/>
          </a:xfrm>
          <a:prstGeom prst="rect">
            <a:avLst/>
          </a:prstGeom>
          <a:ln w="12700">
            <a:miter lim="400000"/>
          </a:ln>
        </p:spPr>
      </p:pic>
      <p:sp>
        <p:nvSpPr>
          <p:cNvPr id="448" name="ניסיונות חמאס לעודד פיגועים באיו״ש - התגברות הפח״ע וערעור מעמד הרשות"/>
          <p:cNvSpPr txBox="1"/>
          <p:nvPr/>
        </p:nvSpPr>
        <p:spPr>
          <a:xfrm>
            <a:off x="9149672" y="9291232"/>
            <a:ext cx="6084657" cy="767390"/>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50800" tIns="50800" rIns="50800" bIns="50800" numCol="1" anchor="ctr">
            <a:spAutoFit/>
          </a:bodyPr>
          <a:lstStyle>
            <a:lvl1pPr algn="r" rtl="1">
              <a:lnSpc>
                <a:spcPct val="80000"/>
              </a:lnSpc>
              <a:defRPr b="1">
                <a:solidFill>
                  <a:srgbClr val="FFFFFF"/>
                </a:solidFill>
                <a:latin typeface="Assistant"/>
                <a:ea typeface="Assistant"/>
                <a:cs typeface="Assistant"/>
                <a:sym typeface="Assistant"/>
              </a:defRPr>
            </a:lvl1pPr>
          </a:lstStyle>
          <a:p>
            <a:endParaRPr sz="5400" dirty="0"/>
          </a:p>
        </p:txBody>
      </p:sp>
      <p:sp>
        <p:nvSpPr>
          <p:cNvPr id="12" name="מלבן 3">
            <a:extLst>
              <a:ext uri="{FF2B5EF4-FFF2-40B4-BE49-F238E27FC236}">
                <a16:creationId xmlns:a16="http://schemas.microsoft.com/office/drawing/2014/main" id="{9AE0AF0C-8076-4293-9AF7-D23C89FB1F53}"/>
              </a:ext>
            </a:extLst>
          </p:cNvPr>
          <p:cNvSpPr/>
          <p:nvPr/>
        </p:nvSpPr>
        <p:spPr>
          <a:xfrm>
            <a:off x="7178578" y="9406769"/>
            <a:ext cx="9164596" cy="1569660"/>
          </a:xfrm>
          <a:prstGeom prst="rect">
            <a:avLst/>
          </a:prstGeom>
        </p:spPr>
        <p:txBody>
          <a:bodyPr wrap="square">
            <a:spAutoFit/>
          </a:bodyPr>
          <a:lstStyle/>
          <a:p>
            <a:pPr algn="ctr" rtl="1"/>
            <a:r>
              <a:rPr lang="en-US" sz="4800" b="1" dirty="0">
                <a:solidFill>
                  <a:srgbClr val="FFFFFF"/>
                </a:solidFill>
              </a:rPr>
              <a:t>Increased Abbas sanctions – undermining civic stability</a:t>
            </a:r>
            <a:endParaRPr lang="he-IL" sz="4800" b="1" dirty="0">
              <a:solidFill>
                <a:srgbClr val="FFFFFF"/>
              </a:solidFill>
            </a:endParaRPr>
          </a:p>
        </p:txBody>
      </p:sp>
      <p:sp>
        <p:nvSpPr>
          <p:cNvPr id="13" name="מלבן 3">
            <a:extLst>
              <a:ext uri="{FF2B5EF4-FFF2-40B4-BE49-F238E27FC236}">
                <a16:creationId xmlns:a16="http://schemas.microsoft.com/office/drawing/2014/main" id="{26C8AD64-C9DC-4A14-AB02-660DD2279515}"/>
              </a:ext>
            </a:extLst>
          </p:cNvPr>
          <p:cNvSpPr/>
          <p:nvPr/>
        </p:nvSpPr>
        <p:spPr>
          <a:xfrm>
            <a:off x="7085812" y="6444668"/>
            <a:ext cx="9164596" cy="1569660"/>
          </a:xfrm>
          <a:prstGeom prst="rect">
            <a:avLst/>
          </a:prstGeom>
        </p:spPr>
        <p:txBody>
          <a:bodyPr wrap="square">
            <a:spAutoFit/>
          </a:bodyPr>
          <a:lstStyle/>
          <a:p>
            <a:pPr algn="ctr" rtl="1"/>
            <a:r>
              <a:rPr lang="en-US" sz="4800" b="1" dirty="0">
                <a:solidFill>
                  <a:srgbClr val="FFFFFF"/>
                </a:solidFill>
              </a:rPr>
              <a:t>Elections? Deep crisis in the reconciliation process </a:t>
            </a:r>
            <a:endParaRPr lang="he-IL" sz="4800" b="1" dirty="0">
              <a:solidFill>
                <a:srgbClr val="FFFFFF"/>
              </a:solidFill>
            </a:endParaRPr>
          </a:p>
        </p:txBody>
      </p:sp>
      <p:sp>
        <p:nvSpPr>
          <p:cNvPr id="15" name="מלבן 3">
            <a:extLst>
              <a:ext uri="{FF2B5EF4-FFF2-40B4-BE49-F238E27FC236}">
                <a16:creationId xmlns:a16="http://schemas.microsoft.com/office/drawing/2014/main" id="{A811821D-FD8C-48BD-A822-33D852945270}"/>
              </a:ext>
            </a:extLst>
          </p:cNvPr>
          <p:cNvSpPr/>
          <p:nvPr/>
        </p:nvSpPr>
        <p:spPr>
          <a:xfrm>
            <a:off x="6651727" y="2739571"/>
            <a:ext cx="11633744" cy="2621230"/>
          </a:xfrm>
          <a:prstGeom prst="rect">
            <a:avLst/>
          </a:prstGeom>
        </p:spPr>
        <p:txBody>
          <a:bodyPr wrap="square">
            <a:spAutoFit/>
          </a:bodyPr>
          <a:lstStyle/>
          <a:p>
            <a:pPr algn="ctr" rtl="1"/>
            <a:r>
              <a:rPr lang="en-US" sz="4800" b="1" dirty="0">
                <a:solidFill>
                  <a:srgbClr val="FFFFFF"/>
                </a:solidFill>
              </a:rPr>
              <a:t>Repercussions on Judea &amp; Samaria of actions to maintain a state of calm in Gaza</a:t>
            </a:r>
          </a:p>
          <a:p>
            <a:pPr algn="ctr" rtl="1"/>
            <a:r>
              <a:rPr lang="en-US" sz="4000" dirty="0">
                <a:solidFill>
                  <a:srgbClr val="FFFFFF"/>
                </a:solidFill>
                <a:latin typeface="Footlight MT Light" panose="0204060206030A020304" pitchFamily="18" charset="0"/>
              </a:rPr>
              <a:t>(“The righteous suffer while the wicked prosper”)  </a:t>
            </a:r>
            <a:endParaRPr lang="he-IL" sz="4000" dirty="0">
              <a:solidFill>
                <a:srgbClr val="FFFFFF"/>
              </a:solidFill>
              <a:latin typeface="Footlight MT Light" panose="0204060206030A020304" pitchFamily="18" charset="0"/>
            </a:endParaRPr>
          </a:p>
        </p:txBody>
      </p:sp>
    </p:spTree>
  </p:cSld>
  <p:clrMapOvr>
    <a:masterClrMapping/>
  </p:clrMapOvr>
  <p:transition spd="med"/>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2" name="Rectangle"/>
          <p:cNvSpPr/>
          <p:nvPr/>
        </p:nvSpPr>
        <p:spPr>
          <a:xfrm>
            <a:off x="-8466" y="12176786"/>
            <a:ext cx="24400933" cy="1547681"/>
          </a:xfrm>
          <a:prstGeom prst="rect">
            <a:avLst/>
          </a:prstGeom>
          <a:solidFill>
            <a:srgbClr val="69A2D0"/>
          </a:solidFill>
          <a:ln w="12700">
            <a:miter lim="400000"/>
          </a:ln>
        </p:spPr>
        <p:txBody>
          <a:bodyPr lIns="50800" tIns="50800" rIns="50800" bIns="50800" anchor="ctr"/>
          <a:lstStyle/>
          <a:p>
            <a:pPr algn="ctr">
              <a:lnSpc>
                <a:spcPct val="80000"/>
              </a:lnSpc>
              <a:spcBef>
                <a:spcPts val="0"/>
              </a:spcBef>
              <a:defRPr sz="4000" cap="all">
                <a:solidFill>
                  <a:srgbClr val="FFFFFF"/>
                </a:solidFill>
                <a:latin typeface="+mn-lt"/>
                <a:ea typeface="+mn-ea"/>
                <a:cs typeface="+mn-cs"/>
                <a:sym typeface="DIN Condensed"/>
              </a:defRPr>
            </a:pPr>
            <a:endParaRPr/>
          </a:p>
        </p:txBody>
      </p:sp>
      <p:sp>
        <p:nvSpPr>
          <p:cNvPr id="383" name="הזירה הפנימית בין ״היום שאחרי״ לבחירות"/>
          <p:cNvSpPr txBox="1">
            <a:spLocks noGrp="1"/>
          </p:cNvSpPr>
          <p:nvPr>
            <p:ph type="title"/>
          </p:nvPr>
        </p:nvSpPr>
        <p:spPr>
          <a:xfrm>
            <a:off x="-16934" y="480469"/>
            <a:ext cx="24400934" cy="1178259"/>
          </a:xfrm>
          <a:prstGeom prst="rect">
            <a:avLst/>
          </a:prstGeom>
        </p:spPr>
        <p:txBody>
          <a:bodyPr>
            <a:normAutofit fontScale="90000"/>
          </a:bodyPr>
          <a:lstStyle>
            <a:lvl1pPr defTabSz="584200">
              <a:defRPr sz="7600" b="1">
                <a:latin typeface="Assistant"/>
                <a:ea typeface="Assistant"/>
                <a:cs typeface="Assistant"/>
                <a:sym typeface="Assistant"/>
              </a:defRPr>
            </a:lvl1pPr>
          </a:lstStyle>
          <a:p>
            <a:pPr algn="ctr"/>
            <a:r>
              <a:rPr lang="en-US" sz="6600" dirty="0"/>
              <a:t>Internal Arena Between ‘the morning after’ and the elections</a:t>
            </a:r>
            <a:endParaRPr sz="6600" dirty="0"/>
          </a:p>
        </p:txBody>
      </p:sp>
      <p:pic>
        <p:nvPicPr>
          <p:cNvPr id="384" name="Line" descr="Line"/>
          <p:cNvPicPr>
            <a:picLocks/>
          </p:cNvPicPr>
          <p:nvPr/>
        </p:nvPicPr>
        <p:blipFill>
          <a:blip r:embed="rId2"/>
          <a:stretch>
            <a:fillRect/>
          </a:stretch>
        </p:blipFill>
        <p:spPr>
          <a:xfrm>
            <a:off x="4557966" y="2001230"/>
            <a:ext cx="15561345" cy="101601"/>
          </a:xfrm>
          <a:prstGeom prst="rect">
            <a:avLst/>
          </a:prstGeom>
        </p:spPr>
      </p:pic>
      <p:sp>
        <p:nvSpPr>
          <p:cNvPr id="386" name="Circle"/>
          <p:cNvSpPr/>
          <p:nvPr/>
        </p:nvSpPr>
        <p:spPr>
          <a:xfrm>
            <a:off x="9177783" y="4461933"/>
            <a:ext cx="6028434" cy="6028433"/>
          </a:xfrm>
          <a:prstGeom prst="ellipse">
            <a:avLst/>
          </a:prstGeom>
          <a:solidFill>
            <a:srgbClr val="56A3D5"/>
          </a:solidFill>
          <a:ln w="12700">
            <a:miter lim="400000"/>
          </a:ln>
        </p:spPr>
        <p:txBody>
          <a:bodyPr lIns="50800" tIns="50800" rIns="50800" bIns="50800" anchor="ctr"/>
          <a:lstStyle/>
          <a:p>
            <a:pPr algn="ctr">
              <a:lnSpc>
                <a:spcPct val="80000"/>
              </a:lnSpc>
              <a:spcBef>
                <a:spcPts val="0"/>
              </a:spcBef>
              <a:defRPr sz="4000" cap="all">
                <a:solidFill>
                  <a:srgbClr val="FFFFFF"/>
                </a:solidFill>
                <a:latin typeface="+mn-lt"/>
                <a:ea typeface="+mn-ea"/>
                <a:cs typeface="+mn-cs"/>
                <a:sym typeface="DIN Condensed"/>
              </a:defRPr>
            </a:pPr>
            <a:endParaRPr sz="4400"/>
          </a:p>
        </p:txBody>
      </p:sp>
      <p:sp>
        <p:nvSpPr>
          <p:cNvPr id="387" name="Line"/>
          <p:cNvSpPr/>
          <p:nvPr/>
        </p:nvSpPr>
        <p:spPr>
          <a:xfrm flipH="1" flipV="1">
            <a:off x="9177307" y="7476149"/>
            <a:ext cx="6029386" cy="1"/>
          </a:xfrm>
          <a:prstGeom prst="line">
            <a:avLst/>
          </a:prstGeom>
          <a:ln w="152400">
            <a:solidFill>
              <a:srgbClr val="222222"/>
            </a:solidFill>
            <a:miter lim="400000"/>
          </a:ln>
        </p:spPr>
        <p:txBody>
          <a:bodyPr lIns="50800" tIns="50800" rIns="50800" bIns="50800" anchor="ctr"/>
          <a:lstStyle/>
          <a:p>
            <a:pPr algn="ctr">
              <a:lnSpc>
                <a:spcPct val="80000"/>
              </a:lnSpc>
              <a:spcBef>
                <a:spcPts val="0"/>
              </a:spcBef>
              <a:defRPr sz="4000" cap="all">
                <a:latin typeface="+mn-lt"/>
                <a:ea typeface="+mn-ea"/>
                <a:cs typeface="+mn-cs"/>
                <a:sym typeface="DIN Condensed"/>
              </a:defRPr>
            </a:pPr>
            <a:endParaRPr sz="4400"/>
          </a:p>
        </p:txBody>
      </p:sp>
      <p:sp>
        <p:nvSpPr>
          <p:cNvPr id="388" name="Line"/>
          <p:cNvSpPr/>
          <p:nvPr/>
        </p:nvSpPr>
        <p:spPr>
          <a:xfrm flipV="1">
            <a:off x="12192000" y="4461457"/>
            <a:ext cx="1" cy="6029386"/>
          </a:xfrm>
          <a:prstGeom prst="line">
            <a:avLst/>
          </a:prstGeom>
          <a:ln w="152400">
            <a:solidFill>
              <a:srgbClr val="222222"/>
            </a:solidFill>
            <a:miter lim="400000"/>
          </a:ln>
        </p:spPr>
        <p:txBody>
          <a:bodyPr lIns="50800" tIns="50800" rIns="50800" bIns="50800" anchor="ctr"/>
          <a:lstStyle/>
          <a:p>
            <a:pPr algn="ctr">
              <a:lnSpc>
                <a:spcPct val="80000"/>
              </a:lnSpc>
              <a:spcBef>
                <a:spcPts val="0"/>
              </a:spcBef>
              <a:defRPr sz="4000" cap="all">
                <a:latin typeface="+mn-lt"/>
                <a:ea typeface="+mn-ea"/>
                <a:cs typeface="+mn-cs"/>
                <a:sym typeface="DIN Condensed"/>
              </a:defRPr>
            </a:pPr>
            <a:endParaRPr sz="4400"/>
          </a:p>
        </p:txBody>
      </p:sp>
      <p:sp>
        <p:nvSpPr>
          <p:cNvPr id="389" name="מחנה רג'וב"/>
          <p:cNvSpPr txBox="1"/>
          <p:nvPr/>
        </p:nvSpPr>
        <p:spPr>
          <a:xfrm>
            <a:off x="12598498" y="5758948"/>
            <a:ext cx="1822228" cy="1200329"/>
          </a:xfrm>
          <a:prstGeom prst="rect">
            <a:avLst/>
          </a:prstGeom>
          <a:ln w="12700">
            <a:miter lim="400000"/>
          </a:ln>
          <a:extLst>
            <a:ext uri="{C572A759-6A51-4108-AA02-DFA0A04FC94B}">
              <ma14:wrappingTextBoxFlag xmlns="" xmlns:ma14="http://schemas.microsoft.com/office/mac/drawingml/2011/main" val="1"/>
            </a:ext>
          </a:extLst>
        </p:spPr>
        <p:txBody>
          <a:bodyPr lIns="45719" rIns="45719">
            <a:spAutoFit/>
          </a:bodyPr>
          <a:lstStyle>
            <a:lvl1pPr algn="ctr" defTabSz="914400" rtl="1">
              <a:spcBef>
                <a:spcPts val="0"/>
              </a:spcBef>
              <a:defRPr sz="3400" b="1">
                <a:solidFill>
                  <a:srgbClr val="FFFFFF"/>
                </a:solidFill>
                <a:latin typeface="Assistant"/>
                <a:ea typeface="Assistant"/>
                <a:cs typeface="Assistant"/>
                <a:sym typeface="Assistant"/>
              </a:defRPr>
            </a:lvl1pPr>
          </a:lstStyle>
          <a:p>
            <a:r>
              <a:rPr lang="en-US" sz="3600" dirty="0"/>
              <a:t>Camp Rajoub</a:t>
            </a:r>
            <a:endParaRPr sz="3600" dirty="0"/>
          </a:p>
        </p:txBody>
      </p:sp>
      <p:sp>
        <p:nvSpPr>
          <p:cNvPr id="390" name="מחנה דחלאן"/>
          <p:cNvSpPr txBox="1"/>
          <p:nvPr/>
        </p:nvSpPr>
        <p:spPr>
          <a:xfrm>
            <a:off x="12846287" y="8035110"/>
            <a:ext cx="1798868" cy="1200329"/>
          </a:xfrm>
          <a:prstGeom prst="rect">
            <a:avLst/>
          </a:prstGeom>
          <a:ln w="12700">
            <a:miter lim="400000"/>
          </a:ln>
          <a:extLst>
            <a:ext uri="{C572A759-6A51-4108-AA02-DFA0A04FC94B}">
              <ma14:wrappingTextBoxFlag xmlns="" xmlns:ma14="http://schemas.microsoft.com/office/mac/drawingml/2011/main" val="1"/>
            </a:ext>
          </a:extLst>
        </p:spPr>
        <p:txBody>
          <a:bodyPr wrap="square" lIns="45719" rIns="45719">
            <a:spAutoFit/>
          </a:bodyPr>
          <a:lstStyle>
            <a:lvl1pPr algn="ctr" defTabSz="914400" rtl="1">
              <a:spcBef>
                <a:spcPts val="0"/>
              </a:spcBef>
              <a:defRPr sz="3400" b="1">
                <a:solidFill>
                  <a:srgbClr val="FFFFFF"/>
                </a:solidFill>
                <a:latin typeface="Assistant"/>
                <a:ea typeface="Assistant"/>
                <a:cs typeface="Assistant"/>
                <a:sym typeface="Assistant"/>
              </a:defRPr>
            </a:lvl1pPr>
          </a:lstStyle>
          <a:p>
            <a:r>
              <a:rPr lang="en-US" sz="3600" dirty="0"/>
              <a:t>Camp </a:t>
            </a:r>
            <a:r>
              <a:rPr lang="en-US" sz="3600" dirty="0" err="1"/>
              <a:t>Dahlan</a:t>
            </a:r>
            <a:endParaRPr sz="3600" dirty="0"/>
          </a:p>
        </p:txBody>
      </p:sp>
      <p:sp>
        <p:nvSpPr>
          <p:cNvPr id="392" name="מחנה ברע'ותי"/>
          <p:cNvSpPr txBox="1"/>
          <p:nvPr/>
        </p:nvSpPr>
        <p:spPr>
          <a:xfrm>
            <a:off x="10132633" y="8035110"/>
            <a:ext cx="1859801" cy="1200329"/>
          </a:xfrm>
          <a:prstGeom prst="rect">
            <a:avLst/>
          </a:prstGeom>
          <a:ln w="12700">
            <a:miter lim="400000"/>
          </a:ln>
          <a:extLst>
            <a:ext uri="{C572A759-6A51-4108-AA02-DFA0A04FC94B}">
              <ma14:wrappingTextBoxFlag xmlns="" xmlns:ma14="http://schemas.microsoft.com/office/mac/drawingml/2011/main" val="1"/>
            </a:ext>
          </a:extLst>
        </p:spPr>
        <p:txBody>
          <a:bodyPr wrap="square" lIns="45719" rIns="45719">
            <a:spAutoFit/>
          </a:bodyPr>
          <a:lstStyle>
            <a:lvl1pPr algn="ctr" defTabSz="914400" rtl="1">
              <a:spcBef>
                <a:spcPts val="0"/>
              </a:spcBef>
              <a:defRPr sz="3400" b="1">
                <a:solidFill>
                  <a:srgbClr val="FFFFFF"/>
                </a:solidFill>
                <a:latin typeface="Assistant"/>
                <a:ea typeface="Assistant"/>
                <a:cs typeface="Assistant"/>
                <a:sym typeface="Assistant"/>
              </a:defRPr>
            </a:lvl1pPr>
          </a:lstStyle>
          <a:p>
            <a:r>
              <a:rPr lang="en-US" sz="3600" dirty="0"/>
              <a:t>Camp </a:t>
            </a:r>
            <a:r>
              <a:rPr lang="en-US" sz="3600" dirty="0" err="1"/>
              <a:t>Bargouti</a:t>
            </a:r>
            <a:endParaRPr sz="3600" dirty="0"/>
          </a:p>
        </p:txBody>
      </p:sp>
      <p:sp>
        <p:nvSpPr>
          <p:cNvPr id="393" name="Line"/>
          <p:cNvSpPr/>
          <p:nvPr/>
        </p:nvSpPr>
        <p:spPr>
          <a:xfrm flipV="1">
            <a:off x="15051653" y="4568376"/>
            <a:ext cx="1834314" cy="1428295"/>
          </a:xfrm>
          <a:prstGeom prst="line">
            <a:avLst/>
          </a:prstGeom>
          <a:ln w="165100">
            <a:solidFill>
              <a:srgbClr val="FFFFFF"/>
            </a:solidFill>
            <a:miter lim="400000"/>
            <a:tailEnd type="triangle"/>
          </a:ln>
        </p:spPr>
        <p:txBody>
          <a:bodyPr lIns="50800" tIns="50800" rIns="50800" bIns="50800" anchor="ctr"/>
          <a:lstStyle/>
          <a:p>
            <a:pPr algn="ctr">
              <a:lnSpc>
                <a:spcPct val="80000"/>
              </a:lnSpc>
              <a:spcBef>
                <a:spcPts val="0"/>
              </a:spcBef>
              <a:defRPr sz="4000" cap="all">
                <a:latin typeface="+mn-lt"/>
                <a:ea typeface="+mn-ea"/>
                <a:cs typeface="+mn-cs"/>
                <a:sym typeface="DIN Condensed"/>
              </a:defRPr>
            </a:pPr>
            <a:endParaRPr/>
          </a:p>
        </p:txBody>
      </p:sp>
      <p:sp>
        <p:nvSpPr>
          <p:cNvPr id="394" name="הצליח להכניס את אנשיו לעמדות מפתח במוסדות פתח והרשות והוא משמר בסיסי כוח בבמ&quot;ס"/>
          <p:cNvSpPr txBox="1"/>
          <p:nvPr/>
        </p:nvSpPr>
        <p:spPr>
          <a:xfrm>
            <a:off x="16754417" y="2801592"/>
            <a:ext cx="6028434" cy="2457083"/>
          </a:xfrm>
          <a:prstGeom prst="rect">
            <a:avLst/>
          </a:prstGeom>
          <a:ln w="12700">
            <a:miter lim="400000"/>
          </a:ln>
          <a:extLst>
            <a:ext uri="{C572A759-6A51-4108-AA02-DFA0A04FC94B}">
              <ma14:wrappingTextBoxFlag xmlns="" xmlns:ma14="http://schemas.microsoft.com/office/mac/drawingml/2011/main" val="1"/>
            </a:ext>
          </a:extLst>
        </p:spPr>
        <p:txBody>
          <a:bodyPr lIns="50800" tIns="50800" rIns="50800" bIns="50800" anchor="ctr">
            <a:spAutoFit/>
          </a:bodyPr>
          <a:lstStyle/>
          <a:p>
            <a:pPr lvl="1" indent="0" algn="ctr" defTabSz="1422400" rtl="1">
              <a:lnSpc>
                <a:spcPct val="90000"/>
              </a:lnSpc>
              <a:spcBef>
                <a:spcPts val="300"/>
              </a:spcBef>
              <a:defRPr sz="3400" b="1">
                <a:solidFill>
                  <a:srgbClr val="FFFFFF"/>
                </a:solidFill>
                <a:latin typeface="Assistant"/>
                <a:ea typeface="Assistant"/>
                <a:cs typeface="Assistant"/>
                <a:sym typeface="Assistant"/>
              </a:defRPr>
            </a:pPr>
            <a:r>
              <a:rPr lang="en-US" dirty="0"/>
              <a:t>Has managed to get his own people into key positions in Fatah and PA institutions and he maintains power bases in the secret service</a:t>
            </a:r>
            <a:endParaRPr dirty="0"/>
          </a:p>
        </p:txBody>
      </p:sp>
      <p:sp>
        <p:nvSpPr>
          <p:cNvPr id="395" name="Line"/>
          <p:cNvSpPr/>
          <p:nvPr/>
        </p:nvSpPr>
        <p:spPr>
          <a:xfrm>
            <a:off x="15251967" y="8551950"/>
            <a:ext cx="2267318" cy="513811"/>
          </a:xfrm>
          <a:prstGeom prst="line">
            <a:avLst/>
          </a:prstGeom>
          <a:ln w="165100">
            <a:solidFill>
              <a:srgbClr val="FFFFFF"/>
            </a:solidFill>
            <a:miter lim="400000"/>
            <a:tailEnd type="triangle"/>
          </a:ln>
        </p:spPr>
        <p:txBody>
          <a:bodyPr lIns="50800" tIns="50800" rIns="50800" bIns="50800" anchor="ctr"/>
          <a:lstStyle/>
          <a:p>
            <a:pPr algn="ctr">
              <a:lnSpc>
                <a:spcPct val="80000"/>
              </a:lnSpc>
              <a:spcBef>
                <a:spcPts val="0"/>
              </a:spcBef>
              <a:defRPr sz="4000" cap="all">
                <a:latin typeface="+mn-lt"/>
                <a:ea typeface="+mn-ea"/>
                <a:cs typeface="+mn-cs"/>
                <a:sym typeface="DIN Condensed"/>
              </a:defRPr>
            </a:pPr>
            <a:endParaRPr/>
          </a:p>
        </p:txBody>
      </p:sp>
      <p:sp>
        <p:nvSpPr>
          <p:cNvPr id="396" name="מחזק מעמדו ברצועה ונהנה מתמיכה מסוימת במחנות הפליטים באיו&quot;ש, חרף הרחקת נאמניו מעמדות מפתח בפתח"/>
          <p:cNvSpPr txBox="1"/>
          <p:nvPr/>
        </p:nvSpPr>
        <p:spPr>
          <a:xfrm>
            <a:off x="17546792" y="7739276"/>
            <a:ext cx="6028433" cy="2927981"/>
          </a:xfrm>
          <a:prstGeom prst="rect">
            <a:avLst/>
          </a:prstGeom>
          <a:ln w="12700">
            <a:miter lim="400000"/>
          </a:ln>
          <a:extLst>
            <a:ext uri="{C572A759-6A51-4108-AA02-DFA0A04FC94B}">
              <ma14:wrappingTextBoxFlag xmlns="" xmlns:ma14="http://schemas.microsoft.com/office/mac/drawingml/2011/main" val="1"/>
            </a:ext>
          </a:extLst>
        </p:spPr>
        <p:txBody>
          <a:bodyPr lIns="50800" tIns="50800" rIns="50800" bIns="50800" anchor="ctr">
            <a:spAutoFit/>
          </a:bodyPr>
          <a:lstStyle/>
          <a:p>
            <a:pPr lvl="1" indent="0" algn="ctr" defTabSz="1422400" rtl="1">
              <a:lnSpc>
                <a:spcPct val="90000"/>
              </a:lnSpc>
              <a:spcBef>
                <a:spcPts val="300"/>
              </a:spcBef>
              <a:defRPr sz="3400" b="1">
                <a:solidFill>
                  <a:srgbClr val="FFFFFF"/>
                </a:solidFill>
                <a:latin typeface="Assistant"/>
                <a:ea typeface="Assistant"/>
                <a:cs typeface="Assistant"/>
                <a:sym typeface="Assistant"/>
              </a:defRPr>
            </a:pPr>
            <a:r>
              <a:rPr lang="en-US" dirty="0"/>
              <a:t>Strengthens its status in the Gaza Strip and enjoys some support in the refugee camps in Judea &amp; Samaria, despite the removal of his loyalists from key positions in the Fatah</a:t>
            </a:r>
            <a:endParaRPr dirty="0"/>
          </a:p>
        </p:txBody>
      </p:sp>
      <p:sp>
        <p:nvSpPr>
          <p:cNvPr id="397" name="Line"/>
          <p:cNvSpPr/>
          <p:nvPr/>
        </p:nvSpPr>
        <p:spPr>
          <a:xfrm flipH="1" flipV="1">
            <a:off x="7498033" y="4568376"/>
            <a:ext cx="1834314" cy="1428295"/>
          </a:xfrm>
          <a:prstGeom prst="line">
            <a:avLst/>
          </a:prstGeom>
          <a:ln w="165100">
            <a:solidFill>
              <a:srgbClr val="FFFFFF"/>
            </a:solidFill>
            <a:miter lim="400000"/>
            <a:tailEnd type="triangle"/>
          </a:ln>
        </p:spPr>
        <p:txBody>
          <a:bodyPr lIns="50800" tIns="50800" rIns="50800" bIns="50800" anchor="ctr"/>
          <a:lstStyle/>
          <a:p>
            <a:pPr algn="ctr">
              <a:lnSpc>
                <a:spcPct val="80000"/>
              </a:lnSpc>
              <a:spcBef>
                <a:spcPts val="0"/>
              </a:spcBef>
              <a:defRPr sz="4000" cap="all">
                <a:latin typeface="+mn-lt"/>
                <a:ea typeface="+mn-ea"/>
                <a:cs typeface="+mn-cs"/>
                <a:sym typeface="DIN Condensed"/>
              </a:defRPr>
            </a:pPr>
            <a:endParaRPr/>
          </a:p>
        </p:txBody>
      </p:sp>
      <p:sp>
        <p:nvSpPr>
          <p:cNvPr id="398" name="Line"/>
          <p:cNvSpPr/>
          <p:nvPr/>
        </p:nvSpPr>
        <p:spPr>
          <a:xfrm flipH="1">
            <a:off x="6786286" y="8551950"/>
            <a:ext cx="2267318" cy="513811"/>
          </a:xfrm>
          <a:prstGeom prst="line">
            <a:avLst/>
          </a:prstGeom>
          <a:ln w="165100">
            <a:solidFill>
              <a:srgbClr val="FFFFFF"/>
            </a:solidFill>
            <a:miter lim="400000"/>
            <a:tailEnd type="triangle"/>
          </a:ln>
        </p:spPr>
        <p:txBody>
          <a:bodyPr lIns="50800" tIns="50800" rIns="50800" bIns="50800" anchor="ctr"/>
          <a:lstStyle/>
          <a:p>
            <a:pPr algn="ctr">
              <a:lnSpc>
                <a:spcPct val="80000"/>
              </a:lnSpc>
              <a:spcBef>
                <a:spcPts val="0"/>
              </a:spcBef>
              <a:defRPr sz="4000" cap="all">
                <a:latin typeface="+mn-lt"/>
                <a:ea typeface="+mn-ea"/>
                <a:cs typeface="+mn-cs"/>
                <a:sym typeface="DIN Condensed"/>
              </a:defRPr>
            </a:pPr>
            <a:endParaRPr/>
          </a:p>
        </p:txBody>
      </p:sp>
      <p:sp>
        <p:nvSpPr>
          <p:cNvPr id="399" name="נהנה מקרבה למוקדי קבלת ההחלטות ברשות ומהשפעה על אבו מאזן. אשתיה – &quot;סוס שחור&quot;?"/>
          <p:cNvSpPr txBox="1"/>
          <p:nvPr/>
        </p:nvSpPr>
        <p:spPr>
          <a:xfrm>
            <a:off x="1342091" y="3502707"/>
            <a:ext cx="6028434" cy="1986185"/>
          </a:xfrm>
          <a:prstGeom prst="rect">
            <a:avLst/>
          </a:prstGeom>
          <a:ln w="12700">
            <a:miter lim="400000"/>
          </a:ln>
          <a:extLst>
            <a:ext uri="{C572A759-6A51-4108-AA02-DFA0A04FC94B}">
              <ma14:wrappingTextBoxFlag xmlns="" xmlns:ma14="http://schemas.microsoft.com/office/mac/drawingml/2011/main" val="1"/>
            </a:ext>
          </a:extLst>
        </p:spPr>
        <p:txBody>
          <a:bodyPr lIns="50800" tIns="50800" rIns="50800" bIns="50800" anchor="ctr">
            <a:spAutoFit/>
          </a:bodyPr>
          <a:lstStyle/>
          <a:p>
            <a:pPr lvl="1" indent="0" algn="ctr" defTabSz="1422400" rtl="1">
              <a:lnSpc>
                <a:spcPct val="90000"/>
              </a:lnSpc>
              <a:spcBef>
                <a:spcPts val="300"/>
              </a:spcBef>
              <a:defRPr sz="3400" b="1">
                <a:solidFill>
                  <a:srgbClr val="FFFFFF"/>
                </a:solidFill>
                <a:latin typeface="Assistant"/>
                <a:ea typeface="Assistant"/>
                <a:cs typeface="Assistant"/>
                <a:sym typeface="Assistant"/>
              </a:defRPr>
            </a:pPr>
            <a:r>
              <a:rPr lang="en-US" dirty="0"/>
              <a:t>Enjoys his closeness to PA decision-making centers and influence on Abbas</a:t>
            </a:r>
            <a:r>
              <a:rPr lang="en-US" sz="3400" b="1" dirty="0">
                <a:solidFill>
                  <a:srgbClr val="FFFFFF"/>
                </a:solidFill>
                <a:latin typeface="Assistant"/>
              </a:rPr>
              <a:t>. </a:t>
            </a:r>
            <a:r>
              <a:rPr lang="en-US" sz="3400" b="1" dirty="0" err="1">
                <a:solidFill>
                  <a:srgbClr val="FFFFFF"/>
                </a:solidFill>
                <a:latin typeface="Assistant"/>
              </a:rPr>
              <a:t>Shtayyeh</a:t>
            </a:r>
            <a:r>
              <a:rPr lang="en-US" sz="3400" b="1" dirty="0">
                <a:solidFill>
                  <a:srgbClr val="FFFFFF"/>
                </a:solidFill>
                <a:latin typeface="Assistant"/>
              </a:rPr>
              <a:t>- </a:t>
            </a:r>
            <a:r>
              <a:rPr lang="en-US" dirty="0"/>
              <a:t>"black horse"?</a:t>
            </a:r>
            <a:endParaRPr dirty="0"/>
          </a:p>
        </p:txBody>
      </p:sp>
      <p:sp>
        <p:nvSpPr>
          <p:cNvPr id="400" name="מעמדו בכלא נפגע ומקורביו הורחקו ממוקדי קבלת ההחלטות.…"/>
          <p:cNvSpPr txBox="1"/>
          <p:nvPr/>
        </p:nvSpPr>
        <p:spPr>
          <a:xfrm>
            <a:off x="1126051" y="7484592"/>
            <a:ext cx="6028434" cy="3437351"/>
          </a:xfrm>
          <a:prstGeom prst="rect">
            <a:avLst/>
          </a:prstGeom>
          <a:ln w="12700">
            <a:miter lim="400000"/>
          </a:ln>
          <a:extLst>
            <a:ext uri="{C572A759-6A51-4108-AA02-DFA0A04FC94B}">
              <ma14:wrappingTextBoxFlag xmlns="" xmlns:ma14="http://schemas.microsoft.com/office/mac/drawingml/2011/main" val="1"/>
            </a:ext>
          </a:extLst>
        </p:spPr>
        <p:txBody>
          <a:bodyPr lIns="50800" tIns="50800" rIns="50800" bIns="50800" anchor="ctr">
            <a:spAutoFit/>
          </a:bodyPr>
          <a:lstStyle/>
          <a:p>
            <a:pPr lvl="1" indent="0" algn="ctr" defTabSz="1422400" rtl="1">
              <a:lnSpc>
                <a:spcPct val="90000"/>
              </a:lnSpc>
              <a:spcBef>
                <a:spcPts val="300"/>
              </a:spcBef>
              <a:defRPr sz="3400" b="1">
                <a:solidFill>
                  <a:srgbClr val="FFFFFF"/>
                </a:solidFill>
                <a:latin typeface="Assistant"/>
                <a:ea typeface="Assistant"/>
                <a:cs typeface="Assistant"/>
                <a:sym typeface="Assistant"/>
              </a:defRPr>
            </a:pPr>
            <a:r>
              <a:rPr lang="en-US" dirty="0"/>
              <a:t>His status in prison was compromised and his associates were removed from decision-making centers.</a:t>
            </a:r>
          </a:p>
          <a:p>
            <a:pPr lvl="1" indent="0" algn="ctr" defTabSz="1422400" rtl="1">
              <a:lnSpc>
                <a:spcPct val="90000"/>
              </a:lnSpc>
              <a:spcBef>
                <a:spcPts val="300"/>
              </a:spcBef>
              <a:defRPr sz="3400" b="1">
                <a:solidFill>
                  <a:srgbClr val="FFFFFF"/>
                </a:solidFill>
                <a:latin typeface="Assistant"/>
                <a:ea typeface="Assistant"/>
                <a:cs typeface="Assistant"/>
                <a:sym typeface="Assistant"/>
              </a:defRPr>
            </a:pPr>
            <a:r>
              <a:rPr lang="en-US" dirty="0"/>
              <a:t>The "prisoner's aura" allows him to continue to enjoy consistent public support in the polls</a:t>
            </a:r>
            <a:endParaRPr dirty="0"/>
          </a:p>
        </p:txBody>
      </p:sp>
      <p:sp>
        <p:nvSpPr>
          <p:cNvPr id="402" name="נמשכת ההמתנה האקטיבית של כלל השחקנים להתעצבות מחודשת של המערכת הרשותית - אם באמצעות בחירות ואם בעקבות &quot;היעלמות&quot; אבו מאזן. כלל הגורמים ימשיכו לפעול &quot;לשיפור עמדות&quot; אך מבלי לאתגר את שליטת אבו מאזן."/>
          <p:cNvSpPr txBox="1"/>
          <p:nvPr/>
        </p:nvSpPr>
        <p:spPr>
          <a:xfrm>
            <a:off x="382863" y="12266244"/>
            <a:ext cx="22960394" cy="1210588"/>
          </a:xfrm>
          <a:prstGeom prst="rect">
            <a:avLst/>
          </a:prstGeom>
          <a:ln w="12700">
            <a:miter lim="400000"/>
          </a:ln>
          <a:extLst>
            <a:ext uri="{C572A759-6A51-4108-AA02-DFA0A04FC94B}">
              <ma14:wrappingTextBoxFlag xmlns="" xmlns:ma14="http://schemas.microsoft.com/office/mac/drawingml/2011/main" val="1"/>
            </a:ext>
          </a:extLst>
        </p:spPr>
        <p:txBody>
          <a:bodyPr wrap="square" lIns="50800" tIns="50800" rIns="50800" bIns="50800" anchor="ctr">
            <a:spAutoFit/>
          </a:bodyPr>
          <a:lstStyle>
            <a:lvl1pPr algn="ctr" defTabSz="914400" rtl="1">
              <a:spcBef>
                <a:spcPts val="0"/>
              </a:spcBef>
              <a:defRPr sz="3200" b="1">
                <a:solidFill>
                  <a:srgbClr val="FFFFFF"/>
                </a:solidFill>
                <a:latin typeface="Assistant"/>
                <a:ea typeface="Assistant"/>
                <a:cs typeface="Assistant"/>
                <a:sym typeface="Assistant"/>
              </a:defRPr>
            </a:lvl1pPr>
          </a:lstStyle>
          <a:p>
            <a:pPr rtl="0"/>
            <a:r>
              <a:rPr lang="en-US" sz="3600" dirty="0"/>
              <a:t>The active wait</a:t>
            </a:r>
            <a:r>
              <a:rPr lang="he-IL" sz="3600" dirty="0"/>
              <a:t> </a:t>
            </a:r>
            <a:r>
              <a:rPr lang="en-US" sz="3600" dirty="0"/>
              <a:t>of all players continues to be reshaped by the PA system - whether through elections or following the disappearance of Abbas. All factors will continue to "improve positions" without challenging Abbas’ power</a:t>
            </a:r>
            <a:endParaRPr sz="3600" dirty="0"/>
          </a:p>
        </p:txBody>
      </p:sp>
      <p:sp>
        <p:nvSpPr>
          <p:cNvPr id="2" name="Rectangle 1">
            <a:extLst>
              <a:ext uri="{FF2B5EF4-FFF2-40B4-BE49-F238E27FC236}">
                <a16:creationId xmlns:a16="http://schemas.microsoft.com/office/drawing/2014/main" id="{7576033F-207C-485F-B5DA-3634AC1F7EDC}"/>
              </a:ext>
            </a:extLst>
          </p:cNvPr>
          <p:cNvSpPr/>
          <p:nvPr/>
        </p:nvSpPr>
        <p:spPr>
          <a:xfrm>
            <a:off x="9456526" y="5149759"/>
            <a:ext cx="3265851" cy="1569660"/>
          </a:xfrm>
          <a:prstGeom prst="rect">
            <a:avLst/>
          </a:prstGeom>
          <a:ln w="12700">
            <a:miter lim="400000"/>
          </a:ln>
        </p:spPr>
        <p:txBody>
          <a:bodyPr wrap="square" lIns="45719" rIns="45719">
            <a:spAutoFit/>
          </a:bodyPr>
          <a:lstStyle/>
          <a:p>
            <a:pPr algn="ctr" defTabSz="914400" rtl="1">
              <a:spcBef>
                <a:spcPts val="0"/>
              </a:spcBef>
            </a:pPr>
            <a:r>
              <a:rPr lang="en-US" sz="3200" b="1" dirty="0">
                <a:solidFill>
                  <a:srgbClr val="FFFFFF"/>
                </a:solidFill>
                <a:latin typeface="Assistant"/>
              </a:rPr>
              <a:t>Camp Faraj-</a:t>
            </a:r>
          </a:p>
          <a:p>
            <a:pPr algn="ctr" defTabSz="914400" rtl="1">
              <a:spcBef>
                <a:spcPts val="0"/>
              </a:spcBef>
            </a:pPr>
            <a:r>
              <a:rPr lang="en-US" sz="3200" b="1" dirty="0" err="1">
                <a:solidFill>
                  <a:srgbClr val="FFFFFF"/>
                </a:solidFill>
                <a:latin typeface="Assistant"/>
              </a:rPr>
              <a:t>Aloul</a:t>
            </a:r>
            <a:r>
              <a:rPr lang="en-US" sz="3200" b="1" dirty="0">
                <a:solidFill>
                  <a:srgbClr val="FFFFFF"/>
                </a:solidFill>
                <a:latin typeface="Assistant"/>
              </a:rPr>
              <a:t>-</a:t>
            </a:r>
          </a:p>
          <a:p>
            <a:pPr algn="ctr" defTabSz="914400" rtl="1">
              <a:spcBef>
                <a:spcPts val="0"/>
              </a:spcBef>
            </a:pPr>
            <a:r>
              <a:rPr lang="en-US" sz="3200" b="1" dirty="0" err="1">
                <a:solidFill>
                  <a:srgbClr val="FFFFFF"/>
                </a:solidFill>
                <a:latin typeface="Assistant"/>
              </a:rPr>
              <a:t>Alsheikh</a:t>
            </a:r>
            <a:endParaRPr lang="en-US" sz="3200" b="1" dirty="0">
              <a:solidFill>
                <a:srgbClr val="FFFFFF"/>
              </a:solidFill>
              <a:latin typeface="Assistant"/>
            </a:endParaRPr>
          </a:p>
        </p:txBody>
      </p:sp>
      <p:sp>
        <p:nvSpPr>
          <p:cNvPr id="3" name="Rectangle 2">
            <a:extLst>
              <a:ext uri="{FF2B5EF4-FFF2-40B4-BE49-F238E27FC236}">
                <a16:creationId xmlns:a16="http://schemas.microsoft.com/office/drawing/2014/main" id="{8D9AB125-DF4D-4C92-BC8A-26D0CB74EB84}"/>
              </a:ext>
            </a:extLst>
          </p:cNvPr>
          <p:cNvSpPr/>
          <p:nvPr/>
        </p:nvSpPr>
        <p:spPr>
          <a:xfrm>
            <a:off x="10315842" y="6858000"/>
            <a:ext cx="1547218" cy="523220"/>
          </a:xfrm>
          <a:prstGeom prst="rect">
            <a:avLst/>
          </a:prstGeom>
        </p:spPr>
        <p:txBody>
          <a:bodyPr wrap="none">
            <a:spAutoFit/>
          </a:bodyPr>
          <a:lstStyle/>
          <a:p>
            <a:pPr algn="ctr" defTabSz="914400" rtl="1">
              <a:spcBef>
                <a:spcPts val="0"/>
              </a:spcBef>
            </a:pPr>
            <a:r>
              <a:rPr lang="en-US" sz="2800" b="1" dirty="0">
                <a:solidFill>
                  <a:srgbClr val="FFFFFF"/>
                </a:solidFill>
                <a:latin typeface="Assistant"/>
              </a:rPr>
              <a:t>*</a:t>
            </a:r>
            <a:r>
              <a:rPr lang="en-US" sz="2400" b="1" dirty="0" err="1">
                <a:solidFill>
                  <a:srgbClr val="FFFFFF"/>
                </a:solidFill>
                <a:latin typeface="Assistant"/>
              </a:rPr>
              <a:t>Shtayyeh</a:t>
            </a:r>
            <a:endParaRPr lang="en-US" sz="2800" b="1" dirty="0">
              <a:solidFill>
                <a:srgbClr val="FFFFFF"/>
              </a:solidFill>
              <a:latin typeface="Assistant"/>
            </a:endParaRPr>
          </a:p>
        </p:txBody>
      </p:sp>
    </p:spTree>
  </p:cSld>
  <p:clrMapOvr>
    <a:masterClrMapping/>
  </p:clrMapOvr>
  <p:transition spd="med"/>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7" name="מגמות בציבור האיו״שי"/>
          <p:cNvSpPr txBox="1">
            <a:spLocks noGrp="1"/>
          </p:cNvSpPr>
          <p:nvPr>
            <p:ph type="title"/>
          </p:nvPr>
        </p:nvSpPr>
        <p:spPr>
          <a:xfrm>
            <a:off x="2882349" y="542832"/>
            <a:ext cx="17274208" cy="1671030"/>
          </a:xfrm>
          <a:prstGeom prst="rect">
            <a:avLst/>
          </a:prstGeom>
        </p:spPr>
        <p:txBody>
          <a:bodyPr>
            <a:noAutofit/>
          </a:bodyPr>
          <a:lstStyle>
            <a:lvl1pPr defTabSz="584200">
              <a:defRPr sz="10100" b="1">
                <a:latin typeface="Assistant"/>
                <a:ea typeface="Assistant"/>
                <a:cs typeface="Assistant"/>
                <a:sym typeface="Assistant"/>
              </a:defRPr>
            </a:lvl1pPr>
          </a:lstStyle>
          <a:p>
            <a:pPr algn="ctr"/>
            <a:r>
              <a:rPr lang="en-US" sz="6600" dirty="0"/>
              <a:t>Trends in the Judea &amp; Samaria Public</a:t>
            </a:r>
            <a:endParaRPr sz="6600" dirty="0"/>
          </a:p>
        </p:txBody>
      </p:sp>
      <p:pic>
        <p:nvPicPr>
          <p:cNvPr id="508" name="Line" descr="Line"/>
          <p:cNvPicPr>
            <a:picLocks/>
          </p:cNvPicPr>
          <p:nvPr/>
        </p:nvPicPr>
        <p:blipFill>
          <a:blip r:embed="rId2"/>
          <a:stretch>
            <a:fillRect/>
          </a:stretch>
        </p:blipFill>
        <p:spPr>
          <a:xfrm>
            <a:off x="6742366" y="2052030"/>
            <a:ext cx="10883558" cy="101601"/>
          </a:xfrm>
          <a:prstGeom prst="rect">
            <a:avLst/>
          </a:prstGeom>
        </p:spPr>
      </p:pic>
      <p:grpSp>
        <p:nvGrpSpPr>
          <p:cNvPr id="512" name="Group"/>
          <p:cNvGrpSpPr/>
          <p:nvPr/>
        </p:nvGrpSpPr>
        <p:grpSpPr>
          <a:xfrm>
            <a:off x="1323895" y="2225709"/>
            <a:ext cx="3847195" cy="8373380"/>
            <a:chOff x="0" y="0"/>
            <a:chExt cx="3788692" cy="6597650"/>
          </a:xfrm>
        </p:grpSpPr>
        <p:sp>
          <p:nvSpPr>
            <p:cNvPr id="510" name="Shape"/>
            <p:cNvSpPr/>
            <p:nvPr/>
          </p:nvSpPr>
          <p:spPr>
            <a:xfrm>
              <a:off x="0" y="0"/>
              <a:ext cx="3788692" cy="6597552"/>
            </a:xfrm>
            <a:custGeom>
              <a:avLst/>
              <a:gdLst/>
              <a:ahLst/>
              <a:cxnLst>
                <a:cxn ang="0">
                  <a:pos x="wd2" y="hd2"/>
                </a:cxn>
                <a:cxn ang="5400000">
                  <a:pos x="wd2" y="hd2"/>
                </a:cxn>
                <a:cxn ang="10800000">
                  <a:pos x="wd2" y="hd2"/>
                </a:cxn>
                <a:cxn ang="16200000">
                  <a:pos x="wd2" y="hd2"/>
                </a:cxn>
              </a:cxnLst>
              <a:rect l="0" t="0" r="r" b="b"/>
              <a:pathLst>
                <a:path w="21600" h="21600" extrusionOk="0">
                  <a:moveTo>
                    <a:pt x="0" y="10800"/>
                  </a:moveTo>
                  <a:lnTo>
                    <a:pt x="0" y="10800"/>
                  </a:lnTo>
                  <a:cubicBezTo>
                    <a:pt x="0" y="4835"/>
                    <a:pt x="4835" y="0"/>
                    <a:pt x="10800" y="0"/>
                  </a:cubicBezTo>
                  <a:lnTo>
                    <a:pt x="10800" y="0"/>
                  </a:lnTo>
                  <a:cubicBezTo>
                    <a:pt x="16765" y="0"/>
                    <a:pt x="21600" y="4835"/>
                    <a:pt x="21600" y="10800"/>
                  </a:cubicBezTo>
                  <a:lnTo>
                    <a:pt x="21600" y="10800"/>
                  </a:lnTo>
                  <a:cubicBezTo>
                    <a:pt x="21600" y="16765"/>
                    <a:pt x="16765" y="21600"/>
                    <a:pt x="10800" y="21600"/>
                  </a:cubicBezTo>
                  <a:lnTo>
                    <a:pt x="10800" y="21600"/>
                  </a:lnTo>
                  <a:cubicBezTo>
                    <a:pt x="4835" y="21600"/>
                    <a:pt x="0" y="16765"/>
                    <a:pt x="0" y="10800"/>
                  </a:cubicBezTo>
                  <a:close/>
                </a:path>
              </a:pathLst>
            </a:custGeom>
            <a:solidFill>
              <a:srgbClr val="FFFFFF"/>
            </a:solidFill>
            <a:ln w="12700" cap="flat">
              <a:noFill/>
              <a:miter lim="400000"/>
            </a:ln>
            <a:effectLst/>
          </p:spPr>
          <p:txBody>
            <a:bodyPr wrap="square" lIns="45719" tIns="45719" rIns="45719" bIns="45719" numCol="1" anchor="ctr">
              <a:noAutofit/>
            </a:bodyPr>
            <a:lstStyle/>
            <a:p>
              <a:pPr algn="r" defTabSz="914400">
                <a:spcBef>
                  <a:spcPts val="0"/>
                </a:spcBef>
                <a:defRPr sz="1800">
                  <a:solidFill>
                    <a:srgbClr val="000000"/>
                  </a:solidFill>
                  <a:latin typeface="Calibri"/>
                  <a:ea typeface="Calibri"/>
                  <a:cs typeface="Calibri"/>
                  <a:sym typeface="Calibri"/>
                </a:defRPr>
              </a:pPr>
              <a:endParaRPr/>
            </a:p>
          </p:txBody>
        </p:sp>
        <p:pic>
          <p:nvPicPr>
            <p:cNvPr id="511" name="image76.jpeg" descr="image76.jpeg"/>
            <p:cNvPicPr>
              <a:picLocks noChangeAspect="1"/>
            </p:cNvPicPr>
            <p:nvPr/>
          </p:nvPicPr>
          <p:blipFill>
            <a:blip r:embed="rId3"/>
            <a:srcRect l="25873" t="8000" r="37265" b="60769"/>
            <a:stretch>
              <a:fillRect/>
            </a:stretch>
          </p:blipFill>
          <p:spPr>
            <a:xfrm>
              <a:off x="-1" y="0"/>
              <a:ext cx="3788570" cy="6597650"/>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cubicBezTo>
                    <a:pt x="4835" y="0"/>
                    <a:pt x="0" y="4835"/>
                    <a:pt x="0" y="10800"/>
                  </a:cubicBezTo>
                  <a:cubicBezTo>
                    <a:pt x="0" y="16765"/>
                    <a:pt x="4835" y="21600"/>
                    <a:pt x="10800" y="21600"/>
                  </a:cubicBezTo>
                  <a:cubicBezTo>
                    <a:pt x="16765" y="21600"/>
                    <a:pt x="21600" y="16765"/>
                    <a:pt x="21600" y="10800"/>
                  </a:cubicBezTo>
                  <a:cubicBezTo>
                    <a:pt x="21600" y="4835"/>
                    <a:pt x="16765" y="0"/>
                    <a:pt x="10800" y="0"/>
                  </a:cubicBezTo>
                  <a:close/>
                </a:path>
              </a:pathLst>
            </a:custGeom>
            <a:ln w="38100" cap="flat">
              <a:solidFill>
                <a:srgbClr val="000000"/>
              </a:solidFill>
              <a:prstDash val="solid"/>
              <a:round/>
            </a:ln>
            <a:effectLst/>
          </p:spPr>
        </p:pic>
      </p:grpSp>
      <p:grpSp>
        <p:nvGrpSpPr>
          <p:cNvPr id="532" name="Group"/>
          <p:cNvGrpSpPr/>
          <p:nvPr/>
        </p:nvGrpSpPr>
        <p:grpSpPr>
          <a:xfrm>
            <a:off x="3247429" y="3040648"/>
            <a:ext cx="18130914" cy="9419870"/>
            <a:chOff x="1704453" y="0"/>
            <a:chExt cx="18130912" cy="9419868"/>
          </a:xfrm>
        </p:grpSpPr>
        <p:sp>
          <p:nvSpPr>
            <p:cNvPr id="513" name="Group"/>
            <p:cNvSpPr txBox="1"/>
            <p:nvPr/>
          </p:nvSpPr>
          <p:spPr>
            <a:xfrm>
              <a:off x="1704453" y="8445331"/>
              <a:ext cx="18130912" cy="974537"/>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22859" tIns="22859" rIns="22859" bIns="22859" numCol="1" anchor="ctr">
              <a:noAutofit/>
            </a:bodyPr>
            <a:lstStyle>
              <a:lvl1pPr algn="ctr" defTabSz="914400" rtl="1">
                <a:spcBef>
                  <a:spcPts val="0"/>
                </a:spcBef>
                <a:defRPr b="1">
                  <a:solidFill>
                    <a:srgbClr val="56A3D5"/>
                  </a:solidFill>
                  <a:latin typeface="Assistant"/>
                  <a:ea typeface="Assistant"/>
                  <a:cs typeface="Assistant"/>
                  <a:sym typeface="Assistant"/>
                </a:defRPr>
              </a:lvl1pPr>
            </a:lstStyle>
            <a:p>
              <a:pPr>
                <a:lnSpc>
                  <a:spcPct val="150000"/>
                </a:lnSpc>
              </a:pPr>
              <a:r>
                <a:rPr sz="4000" dirty="0" err="1">
                  <a:solidFill>
                    <a:schemeClr val="tx2">
                      <a:lumMod val="20000"/>
                      <a:lumOff val="80000"/>
                    </a:schemeClr>
                  </a:solidFill>
                </a:rPr>
                <a:t>הגישה</a:t>
              </a:r>
              <a:r>
                <a:rPr sz="4000" dirty="0">
                  <a:solidFill>
                    <a:schemeClr val="tx2">
                      <a:lumMod val="20000"/>
                      <a:lumOff val="80000"/>
                    </a:schemeClr>
                  </a:solidFill>
                </a:rPr>
                <a:t> </a:t>
              </a:r>
              <a:r>
                <a:rPr sz="4000" dirty="0" err="1">
                  <a:solidFill>
                    <a:schemeClr val="tx2">
                      <a:lumMod val="20000"/>
                      <a:lumOff val="80000"/>
                    </a:schemeClr>
                  </a:solidFill>
                </a:rPr>
                <a:t>הפרגמטית-אינדיבידואליסטית</a:t>
              </a:r>
              <a:r>
                <a:rPr sz="4000" dirty="0">
                  <a:solidFill>
                    <a:schemeClr val="tx2">
                      <a:lumMod val="20000"/>
                      <a:lumOff val="80000"/>
                    </a:schemeClr>
                  </a:solidFill>
                </a:rPr>
                <a:t>, </a:t>
              </a:r>
              <a:r>
                <a:rPr sz="4000" dirty="0" err="1">
                  <a:solidFill>
                    <a:schemeClr val="tx2">
                      <a:lumMod val="20000"/>
                      <a:lumOff val="80000"/>
                    </a:schemeClr>
                  </a:solidFill>
                </a:rPr>
                <a:t>המיקוד</a:t>
              </a:r>
              <a:r>
                <a:rPr sz="4000" dirty="0">
                  <a:solidFill>
                    <a:schemeClr val="tx2">
                      <a:lumMod val="20000"/>
                      <a:lumOff val="80000"/>
                    </a:schemeClr>
                  </a:solidFill>
                </a:rPr>
                <a:t> </a:t>
              </a:r>
              <a:r>
                <a:rPr sz="4000" dirty="0" err="1">
                  <a:solidFill>
                    <a:schemeClr val="tx2">
                      <a:lumMod val="20000"/>
                      <a:lumOff val="80000"/>
                    </a:schemeClr>
                  </a:solidFill>
                </a:rPr>
                <a:t>במרקם</a:t>
              </a:r>
              <a:r>
                <a:rPr sz="4000" dirty="0">
                  <a:solidFill>
                    <a:schemeClr val="tx2">
                      <a:lumMod val="20000"/>
                      <a:lumOff val="80000"/>
                    </a:schemeClr>
                  </a:solidFill>
                </a:rPr>
                <a:t>/</a:t>
              </a:r>
              <a:r>
                <a:rPr sz="4000" dirty="0" err="1">
                  <a:solidFill>
                    <a:schemeClr val="tx2">
                      <a:lumMod val="20000"/>
                      <a:lumOff val="80000"/>
                    </a:schemeClr>
                  </a:solidFill>
                </a:rPr>
                <a:t>איכות</a:t>
              </a:r>
              <a:r>
                <a:rPr sz="4000" dirty="0">
                  <a:solidFill>
                    <a:schemeClr val="tx2">
                      <a:lumMod val="20000"/>
                      <a:lumOff val="80000"/>
                    </a:schemeClr>
                  </a:solidFill>
                </a:rPr>
                <a:t> </a:t>
              </a:r>
              <a:r>
                <a:rPr sz="4000" dirty="0" err="1">
                  <a:solidFill>
                    <a:schemeClr val="tx2">
                      <a:lumMod val="20000"/>
                      <a:lumOff val="80000"/>
                    </a:schemeClr>
                  </a:solidFill>
                </a:rPr>
                <a:t>החיים</a:t>
              </a:r>
              <a:r>
                <a:rPr sz="4000" dirty="0">
                  <a:solidFill>
                    <a:schemeClr val="tx2">
                      <a:lumMod val="20000"/>
                      <a:lumOff val="80000"/>
                    </a:schemeClr>
                  </a:solidFill>
                </a:rPr>
                <a:t>, </a:t>
              </a:r>
              <a:r>
                <a:rPr sz="4000" dirty="0" err="1">
                  <a:solidFill>
                    <a:schemeClr val="tx2">
                      <a:lumMod val="20000"/>
                      <a:lumOff val="80000"/>
                    </a:schemeClr>
                  </a:solidFill>
                </a:rPr>
                <a:t>הניכור</a:t>
              </a:r>
              <a:r>
                <a:rPr sz="4000" dirty="0">
                  <a:solidFill>
                    <a:schemeClr val="tx2">
                      <a:lumMod val="20000"/>
                      <a:lumOff val="80000"/>
                    </a:schemeClr>
                  </a:solidFill>
                </a:rPr>
                <a:t> </a:t>
              </a:r>
              <a:r>
                <a:rPr sz="4000" dirty="0" err="1">
                  <a:solidFill>
                    <a:schemeClr val="tx2">
                      <a:lumMod val="20000"/>
                      <a:lumOff val="80000"/>
                    </a:schemeClr>
                  </a:solidFill>
                </a:rPr>
                <a:t>מול</a:t>
              </a:r>
              <a:r>
                <a:rPr sz="4000" dirty="0">
                  <a:solidFill>
                    <a:schemeClr val="tx2">
                      <a:lumMod val="20000"/>
                      <a:lumOff val="80000"/>
                    </a:schemeClr>
                  </a:solidFill>
                </a:rPr>
                <a:t> </a:t>
              </a:r>
              <a:r>
                <a:rPr sz="4000" dirty="0" err="1">
                  <a:solidFill>
                    <a:schemeClr val="tx2">
                      <a:lumMod val="20000"/>
                      <a:lumOff val="80000"/>
                    </a:schemeClr>
                  </a:solidFill>
                </a:rPr>
                <a:t>ההנהגה</a:t>
              </a:r>
              <a:r>
                <a:rPr sz="4000" dirty="0">
                  <a:solidFill>
                    <a:schemeClr val="tx2">
                      <a:lumMod val="20000"/>
                      <a:lumOff val="80000"/>
                    </a:schemeClr>
                  </a:solidFill>
                </a:rPr>
                <a:t> </a:t>
              </a:r>
              <a:r>
                <a:rPr sz="4000" dirty="0" err="1">
                  <a:solidFill>
                    <a:schemeClr val="tx2">
                      <a:lumMod val="20000"/>
                      <a:lumOff val="80000"/>
                    </a:schemeClr>
                  </a:solidFill>
                </a:rPr>
                <a:t>והניתוק</a:t>
              </a:r>
              <a:r>
                <a:rPr sz="4000" dirty="0">
                  <a:solidFill>
                    <a:schemeClr val="tx2">
                      <a:lumMod val="20000"/>
                      <a:lumOff val="80000"/>
                    </a:schemeClr>
                  </a:solidFill>
                </a:rPr>
                <a:t> </a:t>
              </a:r>
              <a:r>
                <a:rPr sz="4000" dirty="0" err="1">
                  <a:solidFill>
                    <a:schemeClr val="tx2">
                      <a:lumMod val="20000"/>
                      <a:lumOff val="80000"/>
                    </a:schemeClr>
                  </a:solidFill>
                </a:rPr>
                <a:t>הגובר</a:t>
              </a:r>
              <a:r>
                <a:rPr sz="4000" dirty="0">
                  <a:solidFill>
                    <a:schemeClr val="tx2">
                      <a:lumMod val="20000"/>
                      <a:lumOff val="80000"/>
                    </a:schemeClr>
                  </a:solidFill>
                </a:rPr>
                <a:t> </a:t>
              </a:r>
              <a:r>
                <a:rPr sz="4000" dirty="0" err="1">
                  <a:solidFill>
                    <a:schemeClr val="tx2">
                      <a:lumMod val="20000"/>
                      <a:lumOff val="80000"/>
                    </a:schemeClr>
                  </a:solidFill>
                </a:rPr>
                <a:t>מול</a:t>
              </a:r>
              <a:r>
                <a:rPr sz="4000" dirty="0">
                  <a:solidFill>
                    <a:schemeClr val="tx2">
                      <a:lumMod val="20000"/>
                      <a:lumOff val="80000"/>
                    </a:schemeClr>
                  </a:solidFill>
                </a:rPr>
                <a:t> </a:t>
              </a:r>
              <a:r>
                <a:rPr sz="4000" dirty="0" err="1">
                  <a:solidFill>
                    <a:schemeClr val="tx2">
                      <a:lumMod val="20000"/>
                      <a:lumOff val="80000"/>
                    </a:schemeClr>
                  </a:solidFill>
                </a:rPr>
                <a:t>הרצועה</a:t>
              </a:r>
              <a:r>
                <a:rPr sz="4000" dirty="0">
                  <a:solidFill>
                    <a:schemeClr val="tx2">
                      <a:lumMod val="20000"/>
                      <a:lumOff val="80000"/>
                    </a:schemeClr>
                  </a:solidFill>
                </a:rPr>
                <a:t>, </a:t>
              </a:r>
              <a:r>
                <a:rPr sz="4000" dirty="0" err="1">
                  <a:solidFill>
                    <a:schemeClr val="tx2">
                      <a:lumMod val="20000"/>
                      <a:lumOff val="80000"/>
                    </a:schemeClr>
                  </a:solidFill>
                </a:rPr>
                <a:t>דוחקים</a:t>
              </a:r>
              <a:r>
                <a:rPr sz="4000" dirty="0">
                  <a:solidFill>
                    <a:schemeClr val="tx2">
                      <a:lumMod val="20000"/>
                      <a:lumOff val="80000"/>
                    </a:schemeClr>
                  </a:solidFill>
                </a:rPr>
                <a:t> </a:t>
              </a:r>
              <a:r>
                <a:rPr sz="4000" dirty="0" err="1">
                  <a:solidFill>
                    <a:schemeClr val="tx2">
                      <a:lumMod val="20000"/>
                      <a:lumOff val="80000"/>
                    </a:schemeClr>
                  </a:solidFill>
                </a:rPr>
                <a:t>את</a:t>
              </a:r>
              <a:r>
                <a:rPr sz="4000" dirty="0">
                  <a:solidFill>
                    <a:schemeClr val="tx2">
                      <a:lumMod val="20000"/>
                      <a:lumOff val="80000"/>
                    </a:schemeClr>
                  </a:solidFill>
                </a:rPr>
                <a:t> </a:t>
              </a:r>
              <a:r>
                <a:rPr sz="4000" dirty="0" err="1">
                  <a:solidFill>
                    <a:schemeClr val="tx2">
                      <a:lumMod val="20000"/>
                      <a:lumOff val="80000"/>
                    </a:schemeClr>
                  </a:solidFill>
                </a:rPr>
                <a:t>המאווים</a:t>
              </a:r>
              <a:r>
                <a:rPr sz="4000" dirty="0">
                  <a:solidFill>
                    <a:schemeClr val="tx2">
                      <a:lumMod val="20000"/>
                      <a:lumOff val="80000"/>
                    </a:schemeClr>
                  </a:solidFill>
                </a:rPr>
                <a:t> </a:t>
              </a:r>
              <a:r>
                <a:rPr sz="4000" dirty="0" err="1">
                  <a:solidFill>
                    <a:schemeClr val="tx2">
                      <a:lumMod val="20000"/>
                      <a:lumOff val="80000"/>
                    </a:schemeClr>
                  </a:solidFill>
                </a:rPr>
                <a:t>הלאומיים</a:t>
              </a:r>
              <a:r>
                <a:rPr sz="4000" dirty="0">
                  <a:solidFill>
                    <a:schemeClr val="tx2">
                      <a:lumMod val="20000"/>
                      <a:lumOff val="80000"/>
                    </a:schemeClr>
                  </a:solidFill>
                </a:rPr>
                <a:t> </a:t>
              </a:r>
              <a:r>
                <a:rPr sz="4000" dirty="0" err="1">
                  <a:solidFill>
                    <a:schemeClr val="tx2">
                      <a:lumMod val="20000"/>
                      <a:lumOff val="80000"/>
                    </a:schemeClr>
                  </a:solidFill>
                </a:rPr>
                <a:t>לשוליים</a:t>
              </a:r>
              <a:r>
                <a:rPr sz="4000" dirty="0">
                  <a:solidFill>
                    <a:schemeClr val="tx2">
                      <a:lumMod val="20000"/>
                      <a:lumOff val="80000"/>
                    </a:schemeClr>
                  </a:solidFill>
                </a:rPr>
                <a:t> </a:t>
              </a:r>
              <a:r>
                <a:rPr sz="4000" dirty="0" err="1">
                  <a:solidFill>
                    <a:schemeClr val="tx2">
                      <a:lumMod val="20000"/>
                      <a:lumOff val="80000"/>
                    </a:schemeClr>
                  </a:solidFill>
                </a:rPr>
                <a:t>ומקטינים</a:t>
              </a:r>
              <a:r>
                <a:rPr sz="4000" dirty="0">
                  <a:solidFill>
                    <a:schemeClr val="tx2">
                      <a:lumMod val="20000"/>
                      <a:lumOff val="80000"/>
                    </a:schemeClr>
                  </a:solidFill>
                </a:rPr>
                <a:t> </a:t>
              </a:r>
              <a:r>
                <a:rPr sz="4000" dirty="0" err="1">
                  <a:solidFill>
                    <a:schemeClr val="tx2">
                      <a:lumMod val="20000"/>
                      <a:lumOff val="80000"/>
                    </a:schemeClr>
                  </a:solidFill>
                </a:rPr>
                <a:t>את</a:t>
              </a:r>
              <a:r>
                <a:rPr sz="4000" dirty="0">
                  <a:solidFill>
                    <a:schemeClr val="tx2">
                      <a:lumMod val="20000"/>
                      <a:lumOff val="80000"/>
                    </a:schemeClr>
                  </a:solidFill>
                </a:rPr>
                <a:t> </a:t>
              </a:r>
              <a:r>
                <a:rPr sz="4000" dirty="0" err="1">
                  <a:solidFill>
                    <a:schemeClr val="tx2">
                      <a:lumMod val="20000"/>
                      <a:lumOff val="80000"/>
                    </a:schemeClr>
                  </a:solidFill>
                </a:rPr>
                <a:t>הסבירות</a:t>
              </a:r>
              <a:r>
                <a:rPr sz="4000" dirty="0">
                  <a:solidFill>
                    <a:schemeClr val="tx2">
                      <a:lumMod val="20000"/>
                      <a:lumOff val="80000"/>
                    </a:schemeClr>
                  </a:solidFill>
                </a:rPr>
                <a:t> </a:t>
              </a:r>
              <a:r>
                <a:rPr sz="4000" dirty="0" err="1">
                  <a:solidFill>
                    <a:schemeClr val="tx2">
                      <a:lumMod val="20000"/>
                      <a:lumOff val="80000"/>
                    </a:schemeClr>
                  </a:solidFill>
                </a:rPr>
                <a:t>להתפרצות</a:t>
              </a:r>
              <a:r>
                <a:rPr sz="4000" dirty="0">
                  <a:solidFill>
                    <a:schemeClr val="tx2">
                      <a:lumMod val="20000"/>
                      <a:lumOff val="80000"/>
                    </a:schemeClr>
                  </a:solidFill>
                </a:rPr>
                <a:t> </a:t>
              </a:r>
              <a:r>
                <a:rPr sz="4000" dirty="0" err="1">
                  <a:solidFill>
                    <a:schemeClr val="tx2">
                      <a:lumMod val="20000"/>
                      <a:lumOff val="80000"/>
                    </a:schemeClr>
                  </a:solidFill>
                </a:rPr>
                <a:t>עממית</a:t>
              </a:r>
              <a:r>
                <a:rPr sz="4000" dirty="0">
                  <a:solidFill>
                    <a:schemeClr val="tx2">
                      <a:lumMod val="20000"/>
                      <a:lumOff val="80000"/>
                    </a:schemeClr>
                  </a:solidFill>
                </a:rPr>
                <a:t> </a:t>
              </a:r>
              <a:r>
                <a:rPr sz="4000" dirty="0" err="1">
                  <a:solidFill>
                    <a:schemeClr val="tx2">
                      <a:lumMod val="20000"/>
                      <a:lumOff val="80000"/>
                    </a:schemeClr>
                  </a:solidFill>
                </a:rPr>
                <a:t>רחבה</a:t>
              </a:r>
              <a:r>
                <a:rPr sz="4000" dirty="0">
                  <a:solidFill>
                    <a:schemeClr val="tx2">
                      <a:lumMod val="20000"/>
                      <a:lumOff val="80000"/>
                    </a:schemeClr>
                  </a:solidFill>
                </a:rPr>
                <a:t>.</a:t>
              </a:r>
            </a:p>
          </p:txBody>
        </p:sp>
        <p:grpSp>
          <p:nvGrpSpPr>
            <p:cNvPr id="516" name="Group"/>
            <p:cNvGrpSpPr/>
            <p:nvPr/>
          </p:nvGrpSpPr>
          <p:grpSpPr>
            <a:xfrm>
              <a:off x="11087398" y="0"/>
              <a:ext cx="5624398" cy="2012371"/>
              <a:chOff x="0" y="0"/>
              <a:chExt cx="5624396" cy="2012370"/>
            </a:xfrm>
          </p:grpSpPr>
          <p:sp>
            <p:nvSpPr>
              <p:cNvPr id="514" name="Rectangle"/>
              <p:cNvSpPr/>
              <p:nvPr/>
            </p:nvSpPr>
            <p:spPr>
              <a:xfrm>
                <a:off x="-1" y="-1"/>
                <a:ext cx="5624398" cy="2012372"/>
              </a:xfrm>
              <a:prstGeom prst="rect">
                <a:avLst/>
              </a:prstGeom>
              <a:solidFill>
                <a:srgbClr val="000000">
                  <a:alpha val="50000"/>
                </a:srgbClr>
              </a:solidFill>
              <a:ln w="12700" cap="flat">
                <a:noFill/>
                <a:miter lim="400000"/>
              </a:ln>
              <a:effectLst/>
            </p:spPr>
            <p:txBody>
              <a:bodyPr wrap="square" lIns="45719" tIns="45719" rIns="45719" bIns="45719" numCol="1" anchor="ctr">
                <a:noAutofit/>
              </a:bodyPr>
              <a:lstStyle/>
              <a:p>
                <a:pPr algn="ctr" defTabSz="914400">
                  <a:spcBef>
                    <a:spcPts val="0"/>
                  </a:spcBef>
                  <a:defRPr sz="1800">
                    <a:solidFill>
                      <a:srgbClr val="FFFFFF"/>
                    </a:solidFill>
                    <a:latin typeface="Calibri"/>
                    <a:ea typeface="Calibri"/>
                    <a:cs typeface="Calibri"/>
                    <a:sym typeface="Calibri"/>
                  </a:defRPr>
                </a:pPr>
                <a:endParaRPr sz="2800"/>
              </a:p>
            </p:txBody>
          </p:sp>
          <p:sp>
            <p:nvSpPr>
              <p:cNvPr id="515" name="ניכור מול ההנהגה,…"/>
              <p:cNvSpPr txBox="1"/>
              <p:nvPr/>
            </p:nvSpPr>
            <p:spPr>
              <a:xfrm>
                <a:off x="-1" y="484921"/>
                <a:ext cx="5624398" cy="1042528"/>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45719" tIns="45719" rIns="45719" bIns="45719" numCol="1" anchor="ctr">
                <a:noAutofit/>
              </a:bodyPr>
              <a:lstStyle/>
              <a:p>
                <a:pPr algn="ctr" defTabSz="914400" rtl="1">
                  <a:spcBef>
                    <a:spcPts val="0"/>
                  </a:spcBef>
                  <a:defRPr sz="3100">
                    <a:solidFill>
                      <a:srgbClr val="FFFFFF"/>
                    </a:solidFill>
                    <a:latin typeface="Assistant"/>
                    <a:ea typeface="Assistant"/>
                    <a:cs typeface="Assistant"/>
                    <a:sym typeface="Assistant"/>
                  </a:defRPr>
                </a:pPr>
                <a:r>
                  <a:rPr sz="4000" dirty="0" err="1"/>
                  <a:t>ניכור</a:t>
                </a:r>
                <a:r>
                  <a:rPr sz="4000" dirty="0"/>
                  <a:t> </a:t>
                </a:r>
                <a:r>
                  <a:rPr sz="4000" dirty="0" err="1"/>
                  <a:t>מול</a:t>
                </a:r>
                <a:r>
                  <a:rPr sz="4000" dirty="0"/>
                  <a:t> </a:t>
                </a:r>
                <a:r>
                  <a:rPr sz="4000" dirty="0" err="1"/>
                  <a:t>ההנהגה</a:t>
                </a:r>
                <a:r>
                  <a:rPr sz="4000" dirty="0"/>
                  <a:t>,</a:t>
                </a:r>
              </a:p>
              <a:p>
                <a:pPr algn="ctr" defTabSz="914400" rtl="1">
                  <a:spcBef>
                    <a:spcPts val="0"/>
                  </a:spcBef>
                  <a:defRPr sz="3100">
                    <a:solidFill>
                      <a:srgbClr val="FFFFFF"/>
                    </a:solidFill>
                    <a:latin typeface="Assistant"/>
                    <a:ea typeface="Assistant"/>
                    <a:cs typeface="Assistant"/>
                    <a:sym typeface="Assistant"/>
                  </a:defRPr>
                </a:pPr>
                <a:r>
                  <a:rPr sz="4000" dirty="0" err="1"/>
                  <a:t>הנתפסת</a:t>
                </a:r>
                <a:r>
                  <a:rPr sz="4000" dirty="0"/>
                  <a:t> </a:t>
                </a:r>
                <a:r>
                  <a:rPr sz="4000" dirty="0" err="1"/>
                  <a:t>כמושחתת</a:t>
                </a:r>
                <a:r>
                  <a:rPr sz="4000" dirty="0"/>
                  <a:t> </a:t>
                </a:r>
                <a:r>
                  <a:rPr sz="4000" dirty="0" err="1"/>
                  <a:t>ומסואבת</a:t>
                </a:r>
                <a:endParaRPr sz="4000" dirty="0"/>
              </a:p>
            </p:txBody>
          </p:sp>
        </p:grpSp>
        <p:grpSp>
          <p:nvGrpSpPr>
            <p:cNvPr id="519" name="Group"/>
            <p:cNvGrpSpPr/>
            <p:nvPr/>
          </p:nvGrpSpPr>
          <p:grpSpPr>
            <a:xfrm>
              <a:off x="11087398" y="2352096"/>
              <a:ext cx="5624398" cy="2002137"/>
              <a:chOff x="0" y="0"/>
              <a:chExt cx="5624396" cy="2002135"/>
            </a:xfrm>
          </p:grpSpPr>
          <p:sp>
            <p:nvSpPr>
              <p:cNvPr id="517" name="Rectangle"/>
              <p:cNvSpPr/>
              <p:nvPr/>
            </p:nvSpPr>
            <p:spPr>
              <a:xfrm>
                <a:off x="-1" y="0"/>
                <a:ext cx="5624398" cy="2002136"/>
              </a:xfrm>
              <a:prstGeom prst="rect">
                <a:avLst/>
              </a:prstGeom>
              <a:solidFill>
                <a:srgbClr val="000000">
                  <a:alpha val="50000"/>
                </a:srgbClr>
              </a:solidFill>
              <a:ln w="12700" cap="flat">
                <a:noFill/>
                <a:miter lim="400000"/>
              </a:ln>
              <a:effectLst/>
            </p:spPr>
            <p:txBody>
              <a:bodyPr wrap="square" lIns="45719" tIns="45719" rIns="45719" bIns="45719" numCol="1" anchor="ctr">
                <a:noAutofit/>
              </a:bodyPr>
              <a:lstStyle/>
              <a:p>
                <a:pPr algn="ctr" defTabSz="457200">
                  <a:lnSpc>
                    <a:spcPct val="90000"/>
                  </a:lnSpc>
                  <a:spcBef>
                    <a:spcPts val="0"/>
                  </a:spcBef>
                  <a:defRPr sz="3700">
                    <a:solidFill>
                      <a:srgbClr val="FFFFFF"/>
                    </a:solidFill>
                    <a:latin typeface="Assistant"/>
                    <a:ea typeface="Assistant"/>
                    <a:cs typeface="Assistant"/>
                    <a:sym typeface="Assistant"/>
                  </a:defRPr>
                </a:pPr>
                <a:endParaRPr sz="4800"/>
              </a:p>
            </p:txBody>
          </p:sp>
          <p:sp>
            <p:nvSpPr>
              <p:cNvPr id="518" name="תמיכה עקרונית בלעומתיות מול ישראל ללא נכונות לשלם המחיר הכרוך בה"/>
              <p:cNvSpPr txBox="1"/>
              <p:nvPr/>
            </p:nvSpPr>
            <p:spPr>
              <a:xfrm>
                <a:off x="-1" y="298495"/>
                <a:ext cx="5624398" cy="1405146"/>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45719" tIns="45719" rIns="45719" bIns="45719" numCol="1" anchor="ctr">
                <a:noAutofit/>
              </a:bodyPr>
              <a:lstStyle>
                <a:lvl1pPr algn="ctr" defTabSz="457200" rtl="1">
                  <a:lnSpc>
                    <a:spcPct val="90000"/>
                  </a:lnSpc>
                  <a:spcBef>
                    <a:spcPts val="0"/>
                  </a:spcBef>
                  <a:defRPr sz="3100">
                    <a:solidFill>
                      <a:srgbClr val="FFFFFF"/>
                    </a:solidFill>
                    <a:latin typeface="Assistant"/>
                    <a:ea typeface="Assistant"/>
                    <a:cs typeface="Assistant"/>
                    <a:sym typeface="Assistant"/>
                  </a:defRPr>
                </a:lvl1pPr>
              </a:lstStyle>
              <a:p>
                <a:r>
                  <a:rPr sz="4000"/>
                  <a:t>תמיכה עקרונית בלעומתיות מול ישראל ללא נכונות לשלם המחיר הכרוך בה</a:t>
                </a:r>
              </a:p>
            </p:txBody>
          </p:sp>
        </p:grpSp>
        <p:grpSp>
          <p:nvGrpSpPr>
            <p:cNvPr id="522" name="Group"/>
            <p:cNvGrpSpPr/>
            <p:nvPr/>
          </p:nvGrpSpPr>
          <p:grpSpPr>
            <a:xfrm>
              <a:off x="11087398" y="4693956"/>
              <a:ext cx="5624398" cy="2154275"/>
              <a:chOff x="0" y="0"/>
              <a:chExt cx="5624396" cy="2154273"/>
            </a:xfrm>
          </p:grpSpPr>
          <p:sp>
            <p:nvSpPr>
              <p:cNvPr id="520" name="Rectangle"/>
              <p:cNvSpPr/>
              <p:nvPr/>
            </p:nvSpPr>
            <p:spPr>
              <a:xfrm>
                <a:off x="-1" y="-1"/>
                <a:ext cx="5624398" cy="2154275"/>
              </a:xfrm>
              <a:prstGeom prst="rect">
                <a:avLst/>
              </a:prstGeom>
              <a:solidFill>
                <a:srgbClr val="000000">
                  <a:alpha val="50000"/>
                </a:srgbClr>
              </a:solidFill>
              <a:ln w="12700" cap="flat">
                <a:noFill/>
                <a:miter lim="400000"/>
              </a:ln>
              <a:effectLst/>
            </p:spPr>
            <p:txBody>
              <a:bodyPr wrap="square" lIns="45719" tIns="45719" rIns="45719" bIns="45719" numCol="1" anchor="ctr">
                <a:noAutofit/>
              </a:bodyPr>
              <a:lstStyle/>
              <a:p>
                <a:pPr algn="ctr" defTabSz="914400">
                  <a:spcBef>
                    <a:spcPts val="0"/>
                  </a:spcBef>
                  <a:defRPr sz="2000">
                    <a:solidFill>
                      <a:srgbClr val="FFFFFF"/>
                    </a:solidFill>
                    <a:latin typeface="Segoe UI Semilight"/>
                    <a:ea typeface="Segoe UI Semilight"/>
                    <a:cs typeface="Segoe UI Semilight"/>
                    <a:sym typeface="Segoe UI Semilight"/>
                  </a:defRPr>
                </a:pPr>
                <a:endParaRPr sz="3200"/>
              </a:p>
            </p:txBody>
          </p:sp>
          <p:sp>
            <p:nvSpPr>
              <p:cNvPr id="521" name="אכזבה &quot;מבגידת&quot; העולם הערבי והפנמת מגמת הנורמליזציה"/>
              <p:cNvSpPr txBox="1"/>
              <p:nvPr/>
            </p:nvSpPr>
            <p:spPr>
              <a:xfrm>
                <a:off x="-1" y="555873"/>
                <a:ext cx="5624398" cy="1042528"/>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45719" tIns="45719" rIns="45719" bIns="45719" numCol="1" anchor="ctr">
                <a:noAutofit/>
              </a:bodyPr>
              <a:lstStyle>
                <a:lvl1pPr algn="ctr" defTabSz="914400" rtl="1">
                  <a:spcBef>
                    <a:spcPts val="0"/>
                  </a:spcBef>
                  <a:defRPr sz="3100">
                    <a:solidFill>
                      <a:srgbClr val="FFFFFF"/>
                    </a:solidFill>
                    <a:latin typeface="Assistant"/>
                    <a:ea typeface="Assistant"/>
                    <a:cs typeface="Assistant"/>
                    <a:sym typeface="Assistant"/>
                  </a:defRPr>
                </a:lvl1pPr>
              </a:lstStyle>
              <a:p>
                <a:r>
                  <a:rPr sz="4000"/>
                  <a:t>אכזבה "מבגידת" העולם הערבי והפנמת מגמת הנורמליזציה</a:t>
                </a:r>
              </a:p>
            </p:txBody>
          </p:sp>
        </p:grpSp>
        <p:grpSp>
          <p:nvGrpSpPr>
            <p:cNvPr id="525" name="Group"/>
            <p:cNvGrpSpPr/>
            <p:nvPr/>
          </p:nvGrpSpPr>
          <p:grpSpPr>
            <a:xfrm>
              <a:off x="4565063" y="21541"/>
              <a:ext cx="5624398" cy="1961791"/>
              <a:chOff x="0" y="0"/>
              <a:chExt cx="5624396" cy="1961790"/>
            </a:xfrm>
          </p:grpSpPr>
          <p:sp>
            <p:nvSpPr>
              <p:cNvPr id="523" name="Rectangle"/>
              <p:cNvSpPr/>
              <p:nvPr/>
            </p:nvSpPr>
            <p:spPr>
              <a:xfrm>
                <a:off x="-1" y="-1"/>
                <a:ext cx="5624398" cy="1961792"/>
              </a:xfrm>
              <a:prstGeom prst="rect">
                <a:avLst/>
              </a:prstGeom>
              <a:solidFill>
                <a:srgbClr val="000000">
                  <a:alpha val="50000"/>
                </a:srgbClr>
              </a:solidFill>
              <a:ln w="12700" cap="flat">
                <a:noFill/>
                <a:miter lim="400000"/>
              </a:ln>
              <a:effectLst/>
            </p:spPr>
            <p:txBody>
              <a:bodyPr wrap="square" lIns="45719" tIns="45719" rIns="45719" bIns="45719" numCol="1" anchor="ctr">
                <a:noAutofit/>
              </a:bodyPr>
              <a:lstStyle/>
              <a:p>
                <a:pPr algn="ctr" defTabSz="914400">
                  <a:spcBef>
                    <a:spcPts val="0"/>
                  </a:spcBef>
                  <a:defRPr sz="1800">
                    <a:solidFill>
                      <a:srgbClr val="FFFFFF"/>
                    </a:solidFill>
                    <a:latin typeface="Calibri"/>
                    <a:ea typeface="Calibri"/>
                    <a:cs typeface="Calibri"/>
                    <a:sym typeface="Calibri"/>
                  </a:defRPr>
                </a:pPr>
                <a:endParaRPr sz="2800"/>
              </a:p>
            </p:txBody>
          </p:sp>
          <p:sp>
            <p:nvSpPr>
              <p:cNvPr id="524" name="מיקוד בשימור מרקם החיים, והעדפת היציבות בשטח על קידום המאבק הלאומי"/>
              <p:cNvSpPr txBox="1"/>
              <p:nvPr/>
            </p:nvSpPr>
            <p:spPr>
              <a:xfrm>
                <a:off x="-1" y="232995"/>
                <a:ext cx="5624398" cy="1495801"/>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45719" tIns="45719" rIns="45719" bIns="45719" numCol="1" anchor="ctr">
                <a:noAutofit/>
              </a:bodyPr>
              <a:lstStyle>
                <a:lvl1pPr algn="ctr" defTabSz="914400" rtl="1">
                  <a:spcBef>
                    <a:spcPts val="0"/>
                  </a:spcBef>
                  <a:defRPr sz="2900">
                    <a:solidFill>
                      <a:srgbClr val="FFFFFF"/>
                    </a:solidFill>
                    <a:latin typeface="Assistant"/>
                    <a:ea typeface="Assistant"/>
                    <a:cs typeface="Assistant"/>
                    <a:sym typeface="Assistant"/>
                  </a:defRPr>
                </a:lvl1pPr>
              </a:lstStyle>
              <a:p>
                <a:r>
                  <a:rPr sz="4000"/>
                  <a:t>מיקוד בשימור מרקם החיים, והעדפת היציבות בשטח על קידום המאבק הלאומי</a:t>
                </a:r>
              </a:p>
            </p:txBody>
          </p:sp>
        </p:grpSp>
        <p:grpSp>
          <p:nvGrpSpPr>
            <p:cNvPr id="528" name="Group"/>
            <p:cNvGrpSpPr/>
            <p:nvPr/>
          </p:nvGrpSpPr>
          <p:grpSpPr>
            <a:xfrm>
              <a:off x="4565063" y="2352096"/>
              <a:ext cx="5624398" cy="2002137"/>
              <a:chOff x="0" y="0"/>
              <a:chExt cx="5624397" cy="2002135"/>
            </a:xfrm>
          </p:grpSpPr>
          <p:sp>
            <p:nvSpPr>
              <p:cNvPr id="526" name="Rectangle"/>
              <p:cNvSpPr/>
              <p:nvPr/>
            </p:nvSpPr>
            <p:spPr>
              <a:xfrm>
                <a:off x="-1" y="0"/>
                <a:ext cx="5624398" cy="2002136"/>
              </a:xfrm>
              <a:prstGeom prst="rect">
                <a:avLst/>
              </a:prstGeom>
              <a:solidFill>
                <a:srgbClr val="000000">
                  <a:alpha val="50000"/>
                </a:srgbClr>
              </a:solidFill>
              <a:ln w="12700" cap="flat">
                <a:noFill/>
                <a:miter lim="400000"/>
              </a:ln>
              <a:effectLst/>
            </p:spPr>
            <p:txBody>
              <a:bodyPr wrap="square" lIns="45719" tIns="45719" rIns="45719" bIns="45719" numCol="1" anchor="ctr">
                <a:noAutofit/>
              </a:bodyPr>
              <a:lstStyle/>
              <a:p>
                <a:pPr algn="ctr" defTabSz="914400">
                  <a:spcBef>
                    <a:spcPts val="0"/>
                  </a:spcBef>
                  <a:defRPr sz="1800">
                    <a:solidFill>
                      <a:srgbClr val="FFFFFF"/>
                    </a:solidFill>
                    <a:latin typeface="Calibri"/>
                    <a:ea typeface="Calibri"/>
                    <a:cs typeface="Calibri"/>
                    <a:sym typeface="Calibri"/>
                  </a:defRPr>
                </a:pPr>
                <a:endParaRPr sz="2800"/>
              </a:p>
            </p:txBody>
          </p:sp>
          <p:sp>
            <p:nvSpPr>
              <p:cNvPr id="527" name="הדור הצעיר - דור אוסלו החצוי, &quot;זכרון טראומה קולקטיבי&quot; מוגבל"/>
              <p:cNvSpPr txBox="1"/>
              <p:nvPr/>
            </p:nvSpPr>
            <p:spPr>
              <a:xfrm>
                <a:off x="-1" y="429004"/>
                <a:ext cx="5624398" cy="1249101"/>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45719" tIns="45719" rIns="45719" bIns="45719" numCol="1" anchor="ctr">
                <a:noAutofit/>
              </a:bodyPr>
              <a:lstStyle>
                <a:lvl1pPr algn="ctr" defTabSz="914400" rtl="1">
                  <a:spcBef>
                    <a:spcPts val="0"/>
                  </a:spcBef>
                  <a:defRPr sz="3100">
                    <a:solidFill>
                      <a:srgbClr val="FFFFFF"/>
                    </a:solidFill>
                    <a:latin typeface="Assistant"/>
                    <a:ea typeface="Assistant"/>
                    <a:cs typeface="Assistant"/>
                    <a:sym typeface="Assistant"/>
                  </a:defRPr>
                </a:lvl1pPr>
              </a:lstStyle>
              <a:p>
                <a:r>
                  <a:rPr sz="4000" dirty="0" err="1"/>
                  <a:t>הדור</a:t>
                </a:r>
                <a:r>
                  <a:rPr sz="4000" dirty="0"/>
                  <a:t> </a:t>
                </a:r>
                <a:r>
                  <a:rPr sz="4000" dirty="0" err="1"/>
                  <a:t>הצעיר</a:t>
                </a:r>
                <a:r>
                  <a:rPr sz="4000" dirty="0"/>
                  <a:t> - דור </a:t>
                </a:r>
                <a:r>
                  <a:rPr sz="4000" dirty="0" err="1"/>
                  <a:t>אוסלו</a:t>
                </a:r>
                <a:r>
                  <a:rPr sz="4000" dirty="0"/>
                  <a:t> </a:t>
                </a:r>
                <a:r>
                  <a:rPr sz="4000" dirty="0" err="1"/>
                  <a:t>החצוי</a:t>
                </a:r>
                <a:r>
                  <a:rPr sz="4000" dirty="0"/>
                  <a:t>, "</a:t>
                </a:r>
                <a:r>
                  <a:rPr sz="4000" dirty="0" err="1"/>
                  <a:t>זכרון</a:t>
                </a:r>
                <a:r>
                  <a:rPr sz="4000" dirty="0"/>
                  <a:t> </a:t>
                </a:r>
                <a:r>
                  <a:rPr sz="4000" dirty="0" err="1"/>
                  <a:t>טראומה</a:t>
                </a:r>
                <a:r>
                  <a:rPr sz="4000" dirty="0"/>
                  <a:t> </a:t>
                </a:r>
                <a:r>
                  <a:rPr sz="4000" dirty="0" err="1"/>
                  <a:t>קולקטיבי</a:t>
                </a:r>
                <a:r>
                  <a:rPr sz="4000" dirty="0"/>
                  <a:t>" </a:t>
                </a:r>
                <a:r>
                  <a:rPr sz="4000" dirty="0" err="1"/>
                  <a:t>מוגבל</a:t>
                </a:r>
                <a:r>
                  <a:rPr sz="4000" dirty="0"/>
                  <a:t> </a:t>
                </a:r>
              </a:p>
            </p:txBody>
          </p:sp>
        </p:grpSp>
        <p:grpSp>
          <p:nvGrpSpPr>
            <p:cNvPr id="531" name="Group"/>
            <p:cNvGrpSpPr/>
            <p:nvPr/>
          </p:nvGrpSpPr>
          <p:grpSpPr>
            <a:xfrm>
              <a:off x="4565063" y="4710559"/>
              <a:ext cx="5624398" cy="2137671"/>
              <a:chOff x="0" y="0"/>
              <a:chExt cx="5624396" cy="2137670"/>
            </a:xfrm>
          </p:grpSpPr>
          <p:sp>
            <p:nvSpPr>
              <p:cNvPr id="529" name="Rectangle"/>
              <p:cNvSpPr/>
              <p:nvPr/>
            </p:nvSpPr>
            <p:spPr>
              <a:xfrm>
                <a:off x="-1" y="0"/>
                <a:ext cx="5624398" cy="2137671"/>
              </a:xfrm>
              <a:prstGeom prst="rect">
                <a:avLst/>
              </a:prstGeom>
              <a:solidFill>
                <a:srgbClr val="000000">
                  <a:alpha val="50000"/>
                </a:srgbClr>
              </a:solidFill>
              <a:ln w="12700" cap="flat">
                <a:noFill/>
                <a:miter lim="400000"/>
              </a:ln>
              <a:effectLst/>
            </p:spPr>
            <p:txBody>
              <a:bodyPr wrap="square" lIns="45719" tIns="45719" rIns="45719" bIns="45719" numCol="1" anchor="ctr">
                <a:noAutofit/>
              </a:bodyPr>
              <a:lstStyle/>
              <a:p>
                <a:pPr algn="ctr" defTabSz="914400">
                  <a:spcBef>
                    <a:spcPts val="0"/>
                  </a:spcBef>
                  <a:defRPr sz="2000">
                    <a:solidFill>
                      <a:srgbClr val="FFFFFF"/>
                    </a:solidFill>
                    <a:latin typeface="Segoe UI Semilight"/>
                    <a:ea typeface="Segoe UI Semilight"/>
                    <a:cs typeface="Segoe UI Semilight"/>
                    <a:sym typeface="Segoe UI Semilight"/>
                  </a:defRPr>
                </a:pPr>
                <a:endParaRPr sz="3200"/>
              </a:p>
            </p:txBody>
          </p:sp>
          <p:sp>
            <p:nvSpPr>
              <p:cNvPr id="530" name="חוסר אמון גובר באפשרות מימוש &quot;חזון שתי המדינות&quot; והתחזקות גישת &quot;המדינה האחת&quot;"/>
              <p:cNvSpPr txBox="1"/>
              <p:nvPr/>
            </p:nvSpPr>
            <p:spPr>
              <a:xfrm>
                <a:off x="-1" y="320935"/>
                <a:ext cx="5624398" cy="1495801"/>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45719" tIns="45719" rIns="45719" bIns="45719" numCol="1" anchor="ctr">
                <a:noAutofit/>
              </a:bodyPr>
              <a:lstStyle>
                <a:lvl1pPr algn="ctr" defTabSz="914400" rtl="1">
                  <a:spcBef>
                    <a:spcPts val="0"/>
                  </a:spcBef>
                  <a:defRPr sz="2700">
                    <a:solidFill>
                      <a:srgbClr val="FFFFFF"/>
                    </a:solidFill>
                    <a:latin typeface="Assistant"/>
                    <a:ea typeface="Assistant"/>
                    <a:cs typeface="Assistant"/>
                    <a:sym typeface="Assistant"/>
                  </a:defRPr>
                </a:lvl1pPr>
              </a:lstStyle>
              <a:p>
                <a:r>
                  <a:rPr sz="3200" dirty="0" err="1"/>
                  <a:t>חוסר</a:t>
                </a:r>
                <a:r>
                  <a:rPr sz="3200" dirty="0"/>
                  <a:t> </a:t>
                </a:r>
                <a:r>
                  <a:rPr sz="3200" dirty="0" err="1"/>
                  <a:t>אמון</a:t>
                </a:r>
                <a:r>
                  <a:rPr sz="3200" dirty="0"/>
                  <a:t> </a:t>
                </a:r>
                <a:r>
                  <a:rPr sz="3200" dirty="0" err="1"/>
                  <a:t>גובר</a:t>
                </a:r>
                <a:r>
                  <a:rPr sz="3200" dirty="0"/>
                  <a:t> </a:t>
                </a:r>
                <a:r>
                  <a:rPr sz="3200" dirty="0" err="1"/>
                  <a:t>באפשרות</a:t>
                </a:r>
                <a:r>
                  <a:rPr sz="3200" dirty="0"/>
                  <a:t> </a:t>
                </a:r>
                <a:r>
                  <a:rPr sz="3200" dirty="0" err="1"/>
                  <a:t>מימוש</a:t>
                </a:r>
                <a:r>
                  <a:rPr sz="3200" dirty="0"/>
                  <a:t> "</a:t>
                </a:r>
                <a:r>
                  <a:rPr sz="3200" dirty="0" err="1"/>
                  <a:t>חזון</a:t>
                </a:r>
                <a:r>
                  <a:rPr sz="3200" dirty="0"/>
                  <a:t> </a:t>
                </a:r>
                <a:r>
                  <a:rPr sz="3200" dirty="0" err="1"/>
                  <a:t>שתי</a:t>
                </a:r>
                <a:r>
                  <a:rPr sz="3200" dirty="0"/>
                  <a:t> </a:t>
                </a:r>
                <a:r>
                  <a:rPr sz="3200" dirty="0" err="1"/>
                  <a:t>המדינות</a:t>
                </a:r>
                <a:r>
                  <a:rPr sz="3200" dirty="0"/>
                  <a:t>" </a:t>
                </a:r>
                <a:r>
                  <a:rPr sz="3200" dirty="0" err="1"/>
                  <a:t>והתחזקות</a:t>
                </a:r>
                <a:r>
                  <a:rPr sz="3200" dirty="0"/>
                  <a:t> </a:t>
                </a:r>
                <a:r>
                  <a:rPr sz="3200" dirty="0" err="1"/>
                  <a:t>גישת</a:t>
                </a:r>
                <a:r>
                  <a:rPr sz="3200" dirty="0"/>
                  <a:t> "</a:t>
                </a:r>
                <a:r>
                  <a:rPr sz="3200" dirty="0" err="1"/>
                  <a:t>המדינה</a:t>
                </a:r>
                <a:r>
                  <a:rPr sz="3200" dirty="0"/>
                  <a:t> </a:t>
                </a:r>
                <a:r>
                  <a:rPr sz="3200" dirty="0" err="1"/>
                  <a:t>האחת</a:t>
                </a:r>
                <a:r>
                  <a:rPr sz="3200" dirty="0"/>
                  <a:t>"</a:t>
                </a:r>
                <a:endParaRPr lang="he-IL" sz="3200" dirty="0"/>
              </a:p>
              <a:p>
                <a:r>
                  <a:rPr lang="he-IL" sz="3200" dirty="0"/>
                  <a:t>(מ6% 2014 ל 19% ב 2018)</a:t>
                </a:r>
              </a:p>
            </p:txBody>
          </p:sp>
        </p:grpSp>
      </p:grpSp>
      <p:pic>
        <p:nvPicPr>
          <p:cNvPr id="27" name="תמונה 0" descr="בית קפה.jpg"/>
          <p:cNvPicPr>
            <a:picLocks noChangeAspect="1" noChangeArrowheads="1"/>
          </p:cNvPicPr>
          <p:nvPr/>
        </p:nvPicPr>
        <p:blipFill>
          <a:blip r:embed="rId4"/>
          <a:srcRect/>
          <a:stretch>
            <a:fillRect/>
          </a:stretch>
        </p:blipFill>
        <p:spPr bwMode="auto">
          <a:xfrm>
            <a:off x="19705302" y="2259609"/>
            <a:ext cx="3847071" cy="8373380"/>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Tree>
  </p:cSld>
  <p:clrMapOvr>
    <a:masterClrMapping/>
  </p:clrMapOvr>
  <p:transition spd="med"/>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2" name="התמורות הישראליות לרשות"/>
          <p:cNvSpPr txBox="1">
            <a:spLocks noGrp="1"/>
          </p:cNvSpPr>
          <p:nvPr>
            <p:ph type="title"/>
          </p:nvPr>
        </p:nvSpPr>
        <p:spPr>
          <a:xfrm>
            <a:off x="4662820" y="188480"/>
            <a:ext cx="14112430" cy="1574765"/>
          </a:xfrm>
          <a:prstGeom prst="rect">
            <a:avLst/>
          </a:prstGeom>
        </p:spPr>
        <p:txBody>
          <a:bodyPr>
            <a:noAutofit/>
          </a:bodyPr>
          <a:lstStyle>
            <a:lvl1pPr algn="r" rtl="1">
              <a:defRPr sz="10000" b="1">
                <a:latin typeface="Assistant"/>
                <a:ea typeface="Assistant"/>
                <a:cs typeface="Assistant"/>
                <a:sym typeface="Assistant"/>
              </a:defRPr>
            </a:lvl1pPr>
          </a:lstStyle>
          <a:p>
            <a:pPr algn="ctr"/>
            <a:r>
              <a:rPr lang="en-US" sz="8000" dirty="0"/>
              <a:t>Stabilizers and destabilizers</a:t>
            </a:r>
            <a:endParaRPr sz="8000" dirty="0"/>
          </a:p>
        </p:txBody>
      </p:sp>
      <p:graphicFrame>
        <p:nvGraphicFramePr>
          <p:cNvPr id="2" name="דיאגרמה 1"/>
          <p:cNvGraphicFramePr/>
          <p:nvPr>
            <p:extLst>
              <p:ext uri="{D42A27DB-BD31-4B8C-83A1-F6EECF244321}">
                <p14:modId xmlns:p14="http://schemas.microsoft.com/office/powerpoint/2010/main" val="1070261868"/>
              </p:ext>
            </p:extLst>
          </p:nvPr>
        </p:nvGraphicFramePr>
        <p:xfrm>
          <a:off x="4064000" y="1439333"/>
          <a:ext cx="16256000" cy="1150514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מלבן מעוגל 2"/>
          <p:cNvSpPr/>
          <p:nvPr/>
        </p:nvSpPr>
        <p:spPr>
          <a:xfrm>
            <a:off x="20211392" y="2232505"/>
            <a:ext cx="2837793" cy="549370"/>
          </a:xfrm>
          <a:prstGeom prst="roundRect">
            <a:avLst/>
          </a:prstGeom>
          <a:solidFill>
            <a:schemeClr val="accent5">
              <a:lumMod val="50000"/>
            </a:schemeClr>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80000"/>
              </a:lnSpc>
              <a:spcBef>
                <a:spcPts val="0"/>
              </a:spcBef>
              <a:spcAft>
                <a:spcPts val="0"/>
              </a:spcAft>
              <a:buClrTx/>
              <a:buSzTx/>
              <a:buFontTx/>
              <a:buNone/>
              <a:tabLst/>
            </a:pPr>
            <a:r>
              <a:rPr kumimoji="0" lang="he-IL" sz="3200" b="0" i="0" u="none" strike="noStrike" cap="all" spc="0" normalizeH="0" baseline="0" dirty="0">
                <a:ln>
                  <a:noFill/>
                </a:ln>
                <a:solidFill>
                  <a:srgbClr val="FFFFFF"/>
                </a:solidFill>
                <a:effectLst/>
                <a:uFillTx/>
                <a:latin typeface="+mn-lt"/>
                <a:ea typeface="+mn-ea"/>
                <a:cs typeface="+mn-cs"/>
                <a:sym typeface="DIN Condensed"/>
              </a:rPr>
              <a:t>העדר אופק מדיני</a:t>
            </a:r>
          </a:p>
        </p:txBody>
      </p:sp>
      <p:sp>
        <p:nvSpPr>
          <p:cNvPr id="72" name="מלבן מעוגל 71"/>
          <p:cNvSpPr/>
          <p:nvPr/>
        </p:nvSpPr>
        <p:spPr>
          <a:xfrm>
            <a:off x="20211391" y="3843350"/>
            <a:ext cx="2837793" cy="549370"/>
          </a:xfrm>
          <a:prstGeom prst="roundRect">
            <a:avLst/>
          </a:prstGeom>
          <a:solidFill>
            <a:schemeClr val="accent5">
              <a:lumMod val="50000"/>
            </a:schemeClr>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80000"/>
              </a:lnSpc>
              <a:spcBef>
                <a:spcPts val="0"/>
              </a:spcBef>
              <a:spcAft>
                <a:spcPts val="0"/>
              </a:spcAft>
              <a:buClrTx/>
              <a:buSzTx/>
              <a:buFontTx/>
              <a:buNone/>
              <a:tabLst/>
            </a:pPr>
            <a:r>
              <a:rPr lang="he-IL" sz="3200" cap="all" dirty="0">
                <a:solidFill>
                  <a:srgbClr val="FFFFFF"/>
                </a:solidFill>
                <a:latin typeface="+mn-lt"/>
                <a:ea typeface="+mn-ea"/>
                <a:cs typeface="+mn-cs"/>
                <a:sym typeface="DIN Condensed"/>
              </a:rPr>
              <a:t>העברת השגרירות</a:t>
            </a:r>
            <a:endParaRPr kumimoji="0" lang="he-IL" sz="3200" b="0" i="0" u="none" strike="noStrike" cap="all" spc="0" normalizeH="0" baseline="0" dirty="0">
              <a:ln>
                <a:noFill/>
              </a:ln>
              <a:solidFill>
                <a:srgbClr val="FFFFFF"/>
              </a:solidFill>
              <a:effectLst/>
              <a:uFillTx/>
              <a:latin typeface="+mn-lt"/>
              <a:ea typeface="+mn-ea"/>
              <a:cs typeface="+mn-cs"/>
              <a:sym typeface="DIN Condensed"/>
            </a:endParaRPr>
          </a:p>
        </p:txBody>
      </p:sp>
      <p:sp>
        <p:nvSpPr>
          <p:cNvPr id="73" name="מלבן מעוגל 72"/>
          <p:cNvSpPr/>
          <p:nvPr/>
        </p:nvSpPr>
        <p:spPr>
          <a:xfrm>
            <a:off x="20211391" y="5019393"/>
            <a:ext cx="2837793" cy="549370"/>
          </a:xfrm>
          <a:prstGeom prst="roundRect">
            <a:avLst/>
          </a:prstGeom>
          <a:solidFill>
            <a:schemeClr val="accent5">
              <a:lumMod val="50000"/>
            </a:schemeClr>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80000"/>
              </a:lnSpc>
              <a:spcBef>
                <a:spcPts val="0"/>
              </a:spcBef>
              <a:spcAft>
                <a:spcPts val="0"/>
              </a:spcAft>
              <a:buClrTx/>
              <a:buSzTx/>
              <a:buFontTx/>
              <a:buNone/>
              <a:tabLst/>
            </a:pPr>
            <a:r>
              <a:rPr lang="he-IL" sz="3200" cap="all" dirty="0">
                <a:solidFill>
                  <a:srgbClr val="FFFFFF"/>
                </a:solidFill>
                <a:latin typeface="+mn-lt"/>
                <a:ea typeface="+mn-ea"/>
                <a:cs typeface="+mn-cs"/>
                <a:sym typeface="DIN Condensed"/>
              </a:rPr>
              <a:t>עסקת המאה</a:t>
            </a:r>
            <a:endParaRPr kumimoji="0" lang="he-IL" sz="3200" b="0" i="0" u="none" strike="noStrike" cap="all" spc="0" normalizeH="0" baseline="0" dirty="0">
              <a:ln>
                <a:noFill/>
              </a:ln>
              <a:solidFill>
                <a:srgbClr val="FFFFFF"/>
              </a:solidFill>
              <a:effectLst/>
              <a:uFillTx/>
              <a:latin typeface="+mn-lt"/>
              <a:ea typeface="+mn-ea"/>
              <a:cs typeface="+mn-cs"/>
              <a:sym typeface="DIN Condensed"/>
            </a:endParaRPr>
          </a:p>
        </p:txBody>
      </p:sp>
      <p:sp>
        <p:nvSpPr>
          <p:cNvPr id="74" name="מלבן מעוגל 73"/>
          <p:cNvSpPr/>
          <p:nvPr/>
        </p:nvSpPr>
        <p:spPr>
          <a:xfrm>
            <a:off x="16892010" y="5745680"/>
            <a:ext cx="2837793" cy="985234"/>
          </a:xfrm>
          <a:prstGeom prst="roundRect">
            <a:avLst/>
          </a:prstGeom>
          <a:solidFill>
            <a:schemeClr val="accent5">
              <a:lumMod val="50000"/>
            </a:schemeClr>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80000"/>
              </a:lnSpc>
              <a:spcBef>
                <a:spcPts val="0"/>
              </a:spcBef>
              <a:spcAft>
                <a:spcPts val="0"/>
              </a:spcAft>
              <a:buClrTx/>
              <a:buSzTx/>
              <a:buFontTx/>
              <a:buNone/>
              <a:tabLst/>
            </a:pPr>
            <a:r>
              <a:rPr lang="he-IL" sz="3200" cap="all" dirty="0">
                <a:solidFill>
                  <a:srgbClr val="FFFFFF"/>
                </a:solidFill>
                <a:latin typeface="+mn-lt"/>
                <a:ea typeface="+mn-ea"/>
                <a:cs typeface="+mn-cs"/>
                <a:sym typeface="DIN Condensed"/>
              </a:rPr>
              <a:t>השלכות ההרגעה על הרש"פ</a:t>
            </a:r>
            <a:endParaRPr kumimoji="0" lang="he-IL" sz="3200" b="0" i="0" u="none" strike="noStrike" cap="all" spc="0" normalizeH="0" baseline="0" dirty="0">
              <a:ln>
                <a:noFill/>
              </a:ln>
              <a:solidFill>
                <a:srgbClr val="FFFFFF"/>
              </a:solidFill>
              <a:effectLst/>
              <a:uFillTx/>
              <a:latin typeface="+mn-lt"/>
              <a:ea typeface="+mn-ea"/>
              <a:cs typeface="+mn-cs"/>
              <a:sym typeface="DIN Condensed"/>
            </a:endParaRPr>
          </a:p>
        </p:txBody>
      </p:sp>
      <p:sp>
        <p:nvSpPr>
          <p:cNvPr id="75" name="מלבן מעוגל 74"/>
          <p:cNvSpPr/>
          <p:nvPr/>
        </p:nvSpPr>
        <p:spPr>
          <a:xfrm>
            <a:off x="16892010" y="3548391"/>
            <a:ext cx="2837793" cy="1257649"/>
          </a:xfrm>
          <a:prstGeom prst="roundRect">
            <a:avLst/>
          </a:prstGeom>
          <a:solidFill>
            <a:schemeClr val="accent5">
              <a:lumMod val="50000"/>
            </a:schemeClr>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80000"/>
              </a:lnSpc>
              <a:spcBef>
                <a:spcPts val="0"/>
              </a:spcBef>
              <a:spcAft>
                <a:spcPts val="0"/>
              </a:spcAft>
              <a:buClrTx/>
              <a:buSzTx/>
              <a:buFontTx/>
              <a:buNone/>
              <a:tabLst/>
            </a:pPr>
            <a:r>
              <a:rPr lang="en-GB" sz="2800" cap="all" dirty="0">
                <a:solidFill>
                  <a:srgbClr val="FFFFFF"/>
                </a:solidFill>
                <a:latin typeface="+mn-lt"/>
                <a:ea typeface="+mn-ea"/>
                <a:cs typeface="+mn-cs"/>
                <a:sym typeface="DIN Condensed"/>
              </a:rPr>
              <a:t>NOT A TOP INTERNATIONAL PRIORITY</a:t>
            </a:r>
            <a:endParaRPr kumimoji="0" lang="he-IL" sz="2800" b="0" i="0" u="none" strike="noStrike" cap="all" spc="0" normalizeH="0" baseline="0" dirty="0">
              <a:ln>
                <a:noFill/>
              </a:ln>
              <a:solidFill>
                <a:srgbClr val="FFFFFF"/>
              </a:solidFill>
              <a:effectLst/>
              <a:uFillTx/>
              <a:latin typeface="+mn-lt"/>
              <a:ea typeface="+mn-ea"/>
              <a:cs typeface="+mn-cs"/>
              <a:sym typeface="DIN Condensed"/>
            </a:endParaRPr>
          </a:p>
        </p:txBody>
      </p:sp>
      <p:sp>
        <p:nvSpPr>
          <p:cNvPr id="76" name="מלבן מעוגל 75"/>
          <p:cNvSpPr/>
          <p:nvPr/>
        </p:nvSpPr>
        <p:spPr>
          <a:xfrm>
            <a:off x="16892010" y="1878365"/>
            <a:ext cx="2837793" cy="1257649"/>
          </a:xfrm>
          <a:prstGeom prst="roundRect">
            <a:avLst/>
          </a:prstGeom>
          <a:solidFill>
            <a:schemeClr val="accent5">
              <a:lumMod val="50000"/>
            </a:schemeClr>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80000"/>
              </a:lnSpc>
              <a:spcBef>
                <a:spcPts val="0"/>
              </a:spcBef>
              <a:spcAft>
                <a:spcPts val="0"/>
              </a:spcAft>
              <a:buClrTx/>
              <a:buSzTx/>
              <a:buFontTx/>
              <a:buNone/>
              <a:tabLst/>
            </a:pPr>
            <a:r>
              <a:rPr lang="en-GB" sz="2800" cap="all" dirty="0">
                <a:solidFill>
                  <a:srgbClr val="FFFFFF"/>
                </a:solidFill>
                <a:latin typeface="+mn-lt"/>
                <a:ea typeface="+mn-ea"/>
                <a:cs typeface="+mn-cs"/>
                <a:sym typeface="DIN Condensed"/>
              </a:rPr>
              <a:t>REDUCTION OF INTERNATIONAL AID</a:t>
            </a:r>
            <a:endParaRPr kumimoji="0" lang="he-IL" sz="2800" b="0" i="0" u="none" strike="noStrike" cap="all" spc="0" normalizeH="0" baseline="0" dirty="0">
              <a:ln>
                <a:noFill/>
              </a:ln>
              <a:solidFill>
                <a:srgbClr val="FFFFFF"/>
              </a:solidFill>
              <a:effectLst/>
              <a:uFillTx/>
              <a:latin typeface="+mn-lt"/>
              <a:ea typeface="+mn-ea"/>
              <a:cs typeface="+mn-cs"/>
              <a:sym typeface="DIN Condensed"/>
            </a:endParaRPr>
          </a:p>
        </p:txBody>
      </p:sp>
      <p:sp>
        <p:nvSpPr>
          <p:cNvPr id="77" name="מלבן מעוגל 76"/>
          <p:cNvSpPr/>
          <p:nvPr/>
        </p:nvSpPr>
        <p:spPr>
          <a:xfrm>
            <a:off x="20211391" y="6195437"/>
            <a:ext cx="2837793" cy="549370"/>
          </a:xfrm>
          <a:prstGeom prst="roundRect">
            <a:avLst/>
          </a:prstGeom>
          <a:solidFill>
            <a:schemeClr val="accent5">
              <a:lumMod val="50000"/>
            </a:schemeClr>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80000"/>
              </a:lnSpc>
              <a:spcBef>
                <a:spcPts val="0"/>
              </a:spcBef>
              <a:spcAft>
                <a:spcPts val="0"/>
              </a:spcAft>
              <a:buClrTx/>
              <a:buSzTx/>
              <a:buFontTx/>
              <a:buNone/>
              <a:tabLst/>
            </a:pPr>
            <a:r>
              <a:rPr lang="he-IL" sz="3200" cap="all" dirty="0">
                <a:solidFill>
                  <a:srgbClr val="FFFFFF"/>
                </a:solidFill>
                <a:latin typeface="+mn-lt"/>
                <a:ea typeface="+mn-ea"/>
                <a:cs typeface="+mn-cs"/>
                <a:sym typeface="DIN Condensed"/>
              </a:rPr>
              <a:t>החלטות ישראל</a:t>
            </a:r>
            <a:endParaRPr kumimoji="0" lang="he-IL" sz="3200" b="0" i="0" u="none" strike="noStrike" cap="all" spc="0" normalizeH="0" baseline="0" dirty="0">
              <a:ln>
                <a:noFill/>
              </a:ln>
              <a:solidFill>
                <a:srgbClr val="FFFFFF"/>
              </a:solidFill>
              <a:effectLst/>
              <a:uFillTx/>
              <a:latin typeface="+mn-lt"/>
              <a:ea typeface="+mn-ea"/>
              <a:cs typeface="+mn-cs"/>
              <a:sym typeface="DIN Condensed"/>
            </a:endParaRPr>
          </a:p>
        </p:txBody>
      </p:sp>
      <p:sp>
        <p:nvSpPr>
          <p:cNvPr id="4" name="אליפסה 3"/>
          <p:cNvSpPr/>
          <p:nvPr/>
        </p:nvSpPr>
        <p:spPr>
          <a:xfrm>
            <a:off x="20339001" y="7271182"/>
            <a:ext cx="2175641" cy="1529199"/>
          </a:xfrm>
          <a:prstGeom prst="ellipse">
            <a:avLst/>
          </a:prstGeom>
          <a:solidFill>
            <a:srgbClr val="752211"/>
          </a:solidFill>
          <a:ln w="12700" cap="flat">
            <a:solidFill>
              <a:schemeClr val="bg1">
                <a:lumMod val="10000"/>
                <a:lumOff val="90000"/>
              </a:schemeClr>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80000"/>
              </a:lnSpc>
              <a:spcBef>
                <a:spcPts val="0"/>
              </a:spcBef>
              <a:spcAft>
                <a:spcPts val="0"/>
              </a:spcAft>
              <a:buClrTx/>
              <a:buSzTx/>
              <a:buFontTx/>
              <a:buNone/>
              <a:tabLst/>
            </a:pPr>
            <a:r>
              <a:rPr kumimoji="0" lang="he-IL" sz="4000" b="0" i="0" u="none" strike="noStrike" cap="all" spc="0" normalizeH="0" baseline="0" dirty="0">
                <a:ln>
                  <a:noFill/>
                </a:ln>
                <a:solidFill>
                  <a:srgbClr val="FFFFFF"/>
                </a:solidFill>
                <a:effectLst/>
                <a:uFillTx/>
                <a:latin typeface="+mn-lt"/>
                <a:ea typeface="+mn-ea"/>
                <a:cs typeface="+mn-cs"/>
                <a:sym typeface="DIN Condensed"/>
              </a:rPr>
              <a:t>כספי סילוקין</a:t>
            </a:r>
          </a:p>
        </p:txBody>
      </p:sp>
      <p:sp>
        <p:nvSpPr>
          <p:cNvPr id="86" name="אליפסה 85"/>
          <p:cNvSpPr/>
          <p:nvPr/>
        </p:nvSpPr>
        <p:spPr>
          <a:xfrm>
            <a:off x="17536914" y="7389570"/>
            <a:ext cx="2175641" cy="1529199"/>
          </a:xfrm>
          <a:prstGeom prst="ellipse">
            <a:avLst/>
          </a:prstGeom>
          <a:solidFill>
            <a:srgbClr val="752211"/>
          </a:solidFill>
          <a:ln w="12700" cap="flat">
            <a:solidFill>
              <a:schemeClr val="bg1">
                <a:lumMod val="10000"/>
                <a:lumOff val="90000"/>
              </a:schemeClr>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80000"/>
              </a:lnSpc>
              <a:spcBef>
                <a:spcPts val="0"/>
              </a:spcBef>
              <a:spcAft>
                <a:spcPts val="0"/>
              </a:spcAft>
              <a:buClrTx/>
              <a:buSzTx/>
              <a:buFontTx/>
              <a:buNone/>
              <a:tabLst/>
            </a:pPr>
            <a:r>
              <a:rPr kumimoji="0" lang="he-IL" sz="4000" b="0" i="0" u="none" strike="noStrike" cap="all" spc="0" normalizeH="0" baseline="0" dirty="0">
                <a:ln>
                  <a:noFill/>
                </a:ln>
                <a:solidFill>
                  <a:srgbClr val="FFFFFF"/>
                </a:solidFill>
                <a:effectLst/>
                <a:uFillTx/>
                <a:latin typeface="+mn-lt"/>
                <a:ea typeface="+mn-ea"/>
                <a:cs typeface="+mn-cs"/>
                <a:sym typeface="DIN Condensed"/>
              </a:rPr>
              <a:t>משבר</a:t>
            </a:r>
            <a:r>
              <a:rPr kumimoji="0" lang="he-IL" sz="4000" b="0" i="0" u="none" strike="noStrike" cap="all" spc="0" normalizeH="0" dirty="0">
                <a:ln>
                  <a:noFill/>
                </a:ln>
                <a:solidFill>
                  <a:srgbClr val="FFFFFF"/>
                </a:solidFill>
                <a:effectLst/>
                <a:uFillTx/>
                <a:latin typeface="+mn-lt"/>
                <a:ea typeface="+mn-ea"/>
                <a:cs typeface="+mn-cs"/>
                <a:sym typeface="DIN Condensed"/>
              </a:rPr>
              <a:t> עגלים</a:t>
            </a:r>
            <a:endParaRPr kumimoji="0" lang="he-IL" sz="4000" b="0" i="0" u="none" strike="noStrike" cap="all" spc="0" normalizeH="0" baseline="0" dirty="0">
              <a:ln>
                <a:noFill/>
              </a:ln>
              <a:solidFill>
                <a:srgbClr val="FFFFFF"/>
              </a:solidFill>
              <a:effectLst/>
              <a:uFillTx/>
              <a:latin typeface="+mn-lt"/>
              <a:ea typeface="+mn-ea"/>
              <a:cs typeface="+mn-cs"/>
              <a:sym typeface="DIN Condensed"/>
            </a:endParaRPr>
          </a:p>
        </p:txBody>
      </p:sp>
      <p:sp>
        <p:nvSpPr>
          <p:cNvPr id="87" name="אליפסה 86"/>
          <p:cNvSpPr/>
          <p:nvPr/>
        </p:nvSpPr>
        <p:spPr>
          <a:xfrm>
            <a:off x="20416345" y="8629708"/>
            <a:ext cx="2175641" cy="1529199"/>
          </a:xfrm>
          <a:prstGeom prst="ellipse">
            <a:avLst/>
          </a:prstGeom>
          <a:solidFill>
            <a:srgbClr val="752211"/>
          </a:solidFill>
          <a:ln w="12700" cap="flat">
            <a:solidFill>
              <a:schemeClr val="bg1">
                <a:lumMod val="10000"/>
                <a:lumOff val="90000"/>
              </a:schemeClr>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80000"/>
              </a:lnSpc>
              <a:spcBef>
                <a:spcPts val="0"/>
              </a:spcBef>
              <a:spcAft>
                <a:spcPts val="0"/>
              </a:spcAft>
              <a:buClrTx/>
              <a:buSzTx/>
              <a:buFontTx/>
              <a:buNone/>
              <a:tabLst/>
            </a:pPr>
            <a:r>
              <a:rPr kumimoji="0" lang="he-IL" sz="4000" b="0" i="0" u="none" strike="noStrike" cap="all" spc="0" normalizeH="0" baseline="0" dirty="0">
                <a:ln>
                  <a:noFill/>
                </a:ln>
                <a:solidFill>
                  <a:srgbClr val="FFFFFF"/>
                </a:solidFill>
                <a:effectLst/>
                <a:uFillTx/>
                <a:latin typeface="+mn-lt"/>
                <a:ea typeface="+mn-ea"/>
                <a:cs typeface="+mn-cs"/>
                <a:sym typeface="DIN Condensed"/>
              </a:rPr>
              <a:t>משבר חברון</a:t>
            </a:r>
          </a:p>
        </p:txBody>
      </p:sp>
      <p:sp>
        <p:nvSpPr>
          <p:cNvPr id="88" name="אליפסה 87"/>
          <p:cNvSpPr/>
          <p:nvPr/>
        </p:nvSpPr>
        <p:spPr>
          <a:xfrm>
            <a:off x="17578553" y="8698954"/>
            <a:ext cx="2175641" cy="1390706"/>
          </a:xfrm>
          <a:prstGeom prst="ellipse">
            <a:avLst/>
          </a:prstGeom>
          <a:solidFill>
            <a:srgbClr val="752211"/>
          </a:solidFill>
          <a:ln w="12700" cap="flat">
            <a:solidFill>
              <a:schemeClr val="bg1">
                <a:lumMod val="10000"/>
                <a:lumOff val="90000"/>
              </a:schemeClr>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80000"/>
              </a:lnSpc>
              <a:spcBef>
                <a:spcPts val="0"/>
              </a:spcBef>
              <a:spcAft>
                <a:spcPts val="0"/>
              </a:spcAft>
              <a:buClrTx/>
              <a:buSzTx/>
              <a:buFontTx/>
              <a:buNone/>
              <a:tabLst/>
            </a:pPr>
            <a:r>
              <a:rPr kumimoji="0" lang="he-IL" sz="4000" b="0" i="0" u="none" strike="noStrike" cap="all" spc="0" normalizeH="0" baseline="0" dirty="0">
                <a:ln>
                  <a:noFill/>
                </a:ln>
                <a:solidFill>
                  <a:srgbClr val="FFFFFF"/>
                </a:solidFill>
                <a:effectLst/>
                <a:uFillTx/>
                <a:latin typeface="+mn-lt"/>
                <a:ea typeface="+mn-ea"/>
                <a:cs typeface="+mn-cs"/>
                <a:sym typeface="DIN Condensed"/>
              </a:rPr>
              <a:t>באב </a:t>
            </a:r>
            <a:r>
              <a:rPr kumimoji="0" lang="he-IL" sz="3200" b="0" i="0" u="none" strike="noStrike" cap="all" spc="0" normalizeH="0" baseline="0" dirty="0" err="1">
                <a:ln>
                  <a:noFill/>
                </a:ln>
                <a:solidFill>
                  <a:srgbClr val="FFFFFF"/>
                </a:solidFill>
                <a:effectLst/>
                <a:uFillTx/>
                <a:latin typeface="+mn-lt"/>
                <a:ea typeface="+mn-ea"/>
                <a:cs typeface="+mn-cs"/>
                <a:sym typeface="DIN Condensed"/>
              </a:rPr>
              <a:t>אלרחמה</a:t>
            </a:r>
            <a:endParaRPr kumimoji="0" lang="he-IL" sz="3200" b="0" i="0" u="none" strike="noStrike" cap="all" spc="0" normalizeH="0" baseline="0" dirty="0">
              <a:ln>
                <a:noFill/>
              </a:ln>
              <a:solidFill>
                <a:srgbClr val="FFFFFF"/>
              </a:solidFill>
              <a:effectLst/>
              <a:uFillTx/>
              <a:latin typeface="+mn-lt"/>
              <a:ea typeface="+mn-ea"/>
              <a:cs typeface="+mn-cs"/>
              <a:sym typeface="DIN Condensed"/>
            </a:endParaRPr>
          </a:p>
        </p:txBody>
      </p:sp>
      <p:sp>
        <p:nvSpPr>
          <p:cNvPr id="89" name="אליפסה 88"/>
          <p:cNvSpPr/>
          <p:nvPr/>
        </p:nvSpPr>
        <p:spPr>
          <a:xfrm>
            <a:off x="20433592" y="9988234"/>
            <a:ext cx="2175641" cy="1529199"/>
          </a:xfrm>
          <a:prstGeom prst="ellipse">
            <a:avLst/>
          </a:prstGeom>
          <a:solidFill>
            <a:srgbClr val="752211"/>
          </a:solidFill>
          <a:ln w="12700" cap="flat">
            <a:solidFill>
              <a:schemeClr val="bg1">
                <a:lumMod val="10000"/>
                <a:lumOff val="90000"/>
              </a:schemeClr>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1" fontAlgn="auto" latinLnBrk="0" hangingPunct="0">
              <a:lnSpc>
                <a:spcPct val="80000"/>
              </a:lnSpc>
              <a:spcBef>
                <a:spcPts val="0"/>
              </a:spcBef>
              <a:spcAft>
                <a:spcPts val="0"/>
              </a:spcAft>
              <a:buClrTx/>
              <a:buSzTx/>
              <a:buFontTx/>
              <a:buNone/>
              <a:tabLst/>
            </a:pPr>
            <a:r>
              <a:rPr kumimoji="0" lang="he-IL" sz="4000" b="0" i="0" u="none" strike="noStrike" cap="all" spc="0" normalizeH="0" baseline="0" dirty="0">
                <a:ln>
                  <a:noFill/>
                </a:ln>
                <a:solidFill>
                  <a:srgbClr val="FFFFFF"/>
                </a:solidFill>
                <a:effectLst/>
                <a:uFillTx/>
                <a:latin typeface="+mn-lt"/>
                <a:ea typeface="+mn-ea"/>
                <a:cs typeface="+mn-cs"/>
                <a:sym typeface="DIN Condensed"/>
              </a:rPr>
              <a:t>מערכה על</a:t>
            </a:r>
            <a:r>
              <a:rPr lang="he-IL" sz="4000" cap="all" dirty="0">
                <a:solidFill>
                  <a:srgbClr val="FFFFFF"/>
                </a:solidFill>
                <a:latin typeface="+mn-lt"/>
                <a:ea typeface="+mn-ea"/>
                <a:cs typeface="+mn-cs"/>
                <a:sym typeface="DIN Condensed"/>
              </a:rPr>
              <a:t> </a:t>
            </a:r>
            <a:r>
              <a:rPr lang="en-US" sz="4000" cap="all" dirty="0">
                <a:solidFill>
                  <a:srgbClr val="FFFFFF"/>
                </a:solidFill>
                <a:latin typeface="+mn-lt"/>
                <a:ea typeface="+mn-ea"/>
                <a:cs typeface="+mn-cs"/>
                <a:sym typeface="DIN Condensed"/>
              </a:rPr>
              <a:t>C</a:t>
            </a:r>
            <a:endParaRPr kumimoji="0" lang="he-IL" sz="4000" b="0" i="0" u="none" strike="noStrike" cap="all" spc="0" normalizeH="0" baseline="0" dirty="0">
              <a:ln>
                <a:noFill/>
              </a:ln>
              <a:solidFill>
                <a:srgbClr val="FFFFFF"/>
              </a:solidFill>
              <a:effectLst/>
              <a:uFillTx/>
              <a:latin typeface="+mn-lt"/>
              <a:ea typeface="+mn-ea"/>
              <a:cs typeface="+mn-cs"/>
              <a:sym typeface="DIN Condensed"/>
            </a:endParaRPr>
          </a:p>
        </p:txBody>
      </p:sp>
      <p:sp>
        <p:nvSpPr>
          <p:cNvPr id="90" name="אליפסה 89"/>
          <p:cNvSpPr/>
          <p:nvPr/>
        </p:nvSpPr>
        <p:spPr>
          <a:xfrm>
            <a:off x="17655898" y="9919656"/>
            <a:ext cx="2175641" cy="1529199"/>
          </a:xfrm>
          <a:prstGeom prst="ellipse">
            <a:avLst/>
          </a:prstGeom>
          <a:solidFill>
            <a:srgbClr val="752211"/>
          </a:solidFill>
          <a:ln w="12700" cap="flat">
            <a:solidFill>
              <a:schemeClr val="bg1">
                <a:lumMod val="10000"/>
                <a:lumOff val="90000"/>
              </a:schemeClr>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1" fontAlgn="auto" latinLnBrk="0" hangingPunct="0">
              <a:lnSpc>
                <a:spcPct val="80000"/>
              </a:lnSpc>
              <a:spcBef>
                <a:spcPts val="0"/>
              </a:spcBef>
              <a:spcAft>
                <a:spcPts val="0"/>
              </a:spcAft>
              <a:buClrTx/>
              <a:buSzTx/>
              <a:buFontTx/>
              <a:buNone/>
              <a:tabLst/>
            </a:pPr>
            <a:r>
              <a:rPr kumimoji="0" lang="he-IL" sz="4000" b="0" i="0" u="none" strike="noStrike" cap="all" spc="0" normalizeH="0" baseline="0" dirty="0">
                <a:ln>
                  <a:noFill/>
                </a:ln>
                <a:solidFill>
                  <a:srgbClr val="FFFFFF"/>
                </a:solidFill>
                <a:effectLst/>
                <a:uFillTx/>
                <a:latin typeface="+mn-lt"/>
                <a:ea typeface="+mn-ea"/>
                <a:cs typeface="+mn-cs"/>
                <a:sym typeface="DIN Condensed"/>
              </a:rPr>
              <a:t>כניסה ל</a:t>
            </a:r>
            <a:r>
              <a:rPr kumimoji="0" lang="he-IL" sz="4000" b="0" i="0" u="none" strike="noStrike" cap="all" spc="0" normalizeH="0" dirty="0">
                <a:ln>
                  <a:noFill/>
                </a:ln>
                <a:solidFill>
                  <a:srgbClr val="FFFFFF"/>
                </a:solidFill>
                <a:effectLst/>
                <a:uFillTx/>
                <a:latin typeface="+mn-lt"/>
                <a:ea typeface="+mn-ea"/>
                <a:cs typeface="+mn-cs"/>
                <a:sym typeface="DIN Condensed"/>
              </a:rPr>
              <a:t> </a:t>
            </a:r>
            <a:r>
              <a:rPr lang="en-US" sz="4000" cap="all" dirty="0">
                <a:solidFill>
                  <a:srgbClr val="FFFFFF"/>
                </a:solidFill>
                <a:latin typeface="+mn-lt"/>
                <a:ea typeface="+mn-ea"/>
                <a:cs typeface="+mn-cs"/>
                <a:sym typeface="DIN Condensed"/>
              </a:rPr>
              <a:t>A</a:t>
            </a:r>
            <a:endParaRPr kumimoji="0" lang="he-IL" sz="4000" b="0" i="0" u="none" strike="noStrike" cap="all" spc="0" normalizeH="0" baseline="0" dirty="0">
              <a:ln>
                <a:noFill/>
              </a:ln>
              <a:solidFill>
                <a:srgbClr val="FFFFFF"/>
              </a:solidFill>
              <a:effectLst/>
              <a:uFillTx/>
              <a:latin typeface="+mn-lt"/>
              <a:ea typeface="+mn-ea"/>
              <a:cs typeface="+mn-cs"/>
              <a:sym typeface="DIN Condensed"/>
            </a:endParaRPr>
          </a:p>
        </p:txBody>
      </p:sp>
      <p:sp>
        <p:nvSpPr>
          <p:cNvPr id="91" name="אליפסה 90"/>
          <p:cNvSpPr/>
          <p:nvPr/>
        </p:nvSpPr>
        <p:spPr>
          <a:xfrm>
            <a:off x="20465123" y="11310362"/>
            <a:ext cx="2175641" cy="1529199"/>
          </a:xfrm>
          <a:prstGeom prst="ellipse">
            <a:avLst/>
          </a:prstGeom>
          <a:solidFill>
            <a:srgbClr val="752211"/>
          </a:solidFill>
          <a:ln w="12700" cap="flat">
            <a:solidFill>
              <a:schemeClr val="bg1">
                <a:lumMod val="10000"/>
                <a:lumOff val="90000"/>
              </a:schemeClr>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1" fontAlgn="auto" latinLnBrk="0" hangingPunct="0">
              <a:lnSpc>
                <a:spcPct val="80000"/>
              </a:lnSpc>
              <a:spcBef>
                <a:spcPts val="0"/>
              </a:spcBef>
              <a:spcAft>
                <a:spcPts val="0"/>
              </a:spcAft>
              <a:buClrTx/>
              <a:buSzTx/>
              <a:buFontTx/>
              <a:buNone/>
              <a:tabLst/>
            </a:pPr>
            <a:r>
              <a:rPr kumimoji="0" lang="he-IL" sz="4000" b="0" i="0" u="none" strike="noStrike" cap="all" spc="0" normalizeH="0" baseline="0" dirty="0">
                <a:ln>
                  <a:noFill/>
                </a:ln>
                <a:solidFill>
                  <a:srgbClr val="FFFFFF"/>
                </a:solidFill>
                <a:effectLst/>
                <a:uFillTx/>
                <a:latin typeface="+mn-lt"/>
                <a:ea typeface="+mn-ea"/>
                <a:cs typeface="+mn-cs"/>
                <a:sym typeface="DIN Condensed"/>
              </a:rPr>
              <a:t>משבר חשמל</a:t>
            </a:r>
          </a:p>
        </p:txBody>
      </p:sp>
      <p:sp>
        <p:nvSpPr>
          <p:cNvPr id="92" name="אליפסה 91"/>
          <p:cNvSpPr/>
          <p:nvPr/>
        </p:nvSpPr>
        <p:spPr>
          <a:xfrm>
            <a:off x="17687429" y="11311030"/>
            <a:ext cx="2175641" cy="1390706"/>
          </a:xfrm>
          <a:prstGeom prst="ellipse">
            <a:avLst/>
          </a:prstGeom>
          <a:solidFill>
            <a:srgbClr val="752211"/>
          </a:solidFill>
          <a:ln w="12700" cap="flat">
            <a:solidFill>
              <a:schemeClr val="bg1">
                <a:lumMod val="10000"/>
                <a:lumOff val="90000"/>
              </a:schemeClr>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1" fontAlgn="auto" latinLnBrk="0" hangingPunct="0">
              <a:lnSpc>
                <a:spcPct val="80000"/>
              </a:lnSpc>
              <a:spcBef>
                <a:spcPts val="0"/>
              </a:spcBef>
              <a:spcAft>
                <a:spcPts val="0"/>
              </a:spcAft>
              <a:buClrTx/>
              <a:buSzTx/>
              <a:buFontTx/>
              <a:buNone/>
              <a:tabLst/>
            </a:pPr>
            <a:r>
              <a:rPr kumimoji="0" lang="he-IL" sz="3600" b="0" i="0" u="none" strike="noStrike" cap="all" spc="0" normalizeH="0" baseline="0" dirty="0">
                <a:ln>
                  <a:noFill/>
                </a:ln>
                <a:solidFill>
                  <a:srgbClr val="FFFFFF"/>
                </a:solidFill>
                <a:effectLst/>
                <a:uFillTx/>
                <a:latin typeface="+mn-lt"/>
                <a:ea typeface="+mn-ea"/>
                <a:cs typeface="+mn-cs"/>
                <a:sym typeface="DIN Condensed"/>
              </a:rPr>
              <a:t>פשיעה לאומנית</a:t>
            </a:r>
          </a:p>
        </p:txBody>
      </p:sp>
      <p:sp>
        <p:nvSpPr>
          <p:cNvPr id="108" name="מלבן מעוגל 107"/>
          <p:cNvSpPr/>
          <p:nvPr/>
        </p:nvSpPr>
        <p:spPr>
          <a:xfrm>
            <a:off x="560420" y="1609624"/>
            <a:ext cx="2622332" cy="985234"/>
          </a:xfrm>
          <a:prstGeom prst="roundRect">
            <a:avLst/>
          </a:prstGeom>
          <a:solidFill>
            <a:schemeClr val="accent4">
              <a:lumMod val="50000"/>
            </a:schemeClr>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80000"/>
              </a:lnSpc>
              <a:spcBef>
                <a:spcPts val="0"/>
              </a:spcBef>
              <a:spcAft>
                <a:spcPts val="0"/>
              </a:spcAft>
              <a:buClrTx/>
              <a:buSzTx/>
              <a:buFontTx/>
              <a:buNone/>
              <a:tabLst/>
            </a:pPr>
            <a:r>
              <a:rPr kumimoji="0" lang="en-GB" sz="3200" b="0" i="0" u="none" strike="noStrike" cap="all" spc="0" normalizeH="0" baseline="0" dirty="0">
                <a:ln>
                  <a:noFill/>
                </a:ln>
                <a:solidFill>
                  <a:srgbClr val="FFFFFF"/>
                </a:solidFill>
                <a:effectLst/>
                <a:uFillTx/>
                <a:latin typeface="+mn-lt"/>
                <a:ea typeface="+mn-ea"/>
                <a:cs typeface="+mn-cs"/>
                <a:sym typeface="DIN Condensed"/>
              </a:rPr>
              <a:t>Employment at its peek</a:t>
            </a:r>
            <a:endParaRPr kumimoji="0" lang="he-IL" sz="3200" b="0" i="0" u="none" strike="noStrike" cap="all" spc="0" normalizeH="0" baseline="0" dirty="0">
              <a:ln>
                <a:noFill/>
              </a:ln>
              <a:solidFill>
                <a:srgbClr val="FFFFFF"/>
              </a:solidFill>
              <a:effectLst/>
              <a:uFillTx/>
              <a:latin typeface="+mn-lt"/>
              <a:ea typeface="+mn-ea"/>
              <a:cs typeface="+mn-cs"/>
              <a:sym typeface="DIN Condensed"/>
            </a:endParaRPr>
          </a:p>
        </p:txBody>
      </p:sp>
      <p:sp>
        <p:nvSpPr>
          <p:cNvPr id="109" name="מלבן מעוגל 108"/>
          <p:cNvSpPr/>
          <p:nvPr/>
        </p:nvSpPr>
        <p:spPr>
          <a:xfrm>
            <a:off x="560419" y="3135131"/>
            <a:ext cx="2622332" cy="985234"/>
          </a:xfrm>
          <a:prstGeom prst="roundRect">
            <a:avLst/>
          </a:prstGeom>
          <a:solidFill>
            <a:schemeClr val="accent4">
              <a:lumMod val="50000"/>
            </a:schemeClr>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80000"/>
              </a:lnSpc>
              <a:spcBef>
                <a:spcPts val="0"/>
              </a:spcBef>
              <a:spcAft>
                <a:spcPts val="0"/>
              </a:spcAft>
              <a:buClrTx/>
              <a:buSzTx/>
              <a:buFontTx/>
              <a:buNone/>
              <a:tabLst/>
            </a:pPr>
            <a:r>
              <a:rPr lang="en-GB" sz="3200" cap="all" dirty="0">
                <a:solidFill>
                  <a:srgbClr val="FFFFFF"/>
                </a:solidFill>
                <a:latin typeface="+mn-lt"/>
                <a:ea typeface="+mn-ea"/>
                <a:cs typeface="+mn-cs"/>
                <a:sym typeface="DIN Condensed"/>
              </a:rPr>
              <a:t>Trade with Israel</a:t>
            </a:r>
            <a:endParaRPr kumimoji="0" lang="he-IL" sz="3200" b="0" i="0" u="none" strike="noStrike" cap="all" spc="0" normalizeH="0" baseline="0" dirty="0">
              <a:ln>
                <a:noFill/>
              </a:ln>
              <a:solidFill>
                <a:srgbClr val="FFFFFF"/>
              </a:solidFill>
              <a:effectLst/>
              <a:uFillTx/>
              <a:latin typeface="+mn-lt"/>
              <a:ea typeface="+mn-ea"/>
              <a:cs typeface="+mn-cs"/>
              <a:sym typeface="DIN Condensed"/>
            </a:endParaRPr>
          </a:p>
        </p:txBody>
      </p:sp>
      <p:sp>
        <p:nvSpPr>
          <p:cNvPr id="110" name="מלבן מעוגל 109"/>
          <p:cNvSpPr/>
          <p:nvPr/>
        </p:nvSpPr>
        <p:spPr>
          <a:xfrm>
            <a:off x="560419" y="4715121"/>
            <a:ext cx="2622332" cy="876268"/>
          </a:xfrm>
          <a:prstGeom prst="roundRect">
            <a:avLst/>
          </a:prstGeom>
          <a:solidFill>
            <a:schemeClr val="accent4">
              <a:lumMod val="50000"/>
            </a:schemeClr>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80000"/>
              </a:lnSpc>
              <a:spcBef>
                <a:spcPts val="0"/>
              </a:spcBef>
              <a:spcAft>
                <a:spcPts val="0"/>
              </a:spcAft>
              <a:buClrTx/>
              <a:buSzTx/>
              <a:buFontTx/>
              <a:buNone/>
              <a:tabLst/>
            </a:pPr>
            <a:r>
              <a:rPr lang="en-GB" sz="2800" cap="all" dirty="0">
                <a:solidFill>
                  <a:srgbClr val="FFFFFF"/>
                </a:solidFill>
                <a:latin typeface="+mn-lt"/>
                <a:ea typeface="+mn-ea"/>
                <a:cs typeface="+mn-cs"/>
                <a:sym typeface="DIN Condensed"/>
              </a:rPr>
              <a:t>ENTRY OF Israeli </a:t>
            </a:r>
            <a:r>
              <a:rPr lang="en-GB" sz="2800" cap="all" dirty="0" err="1">
                <a:solidFill>
                  <a:srgbClr val="FFFFFF"/>
                </a:solidFill>
                <a:latin typeface="+mn-lt"/>
                <a:ea typeface="+mn-ea"/>
                <a:cs typeface="+mn-cs"/>
                <a:sym typeface="DIN Condensed"/>
              </a:rPr>
              <a:t>arabs</a:t>
            </a:r>
            <a:endParaRPr kumimoji="0" lang="he-IL" sz="2800" b="0" i="0" u="none" strike="noStrike" cap="all" spc="0" normalizeH="0" baseline="0" dirty="0">
              <a:ln>
                <a:noFill/>
              </a:ln>
              <a:solidFill>
                <a:srgbClr val="FFFFFF"/>
              </a:solidFill>
              <a:effectLst/>
              <a:uFillTx/>
              <a:latin typeface="+mn-lt"/>
              <a:ea typeface="+mn-ea"/>
              <a:cs typeface="+mn-cs"/>
              <a:sym typeface="DIN Condensed"/>
            </a:endParaRPr>
          </a:p>
        </p:txBody>
      </p:sp>
      <p:sp>
        <p:nvSpPr>
          <p:cNvPr id="115" name="מלבן מעוגל 114"/>
          <p:cNvSpPr/>
          <p:nvPr/>
        </p:nvSpPr>
        <p:spPr>
          <a:xfrm>
            <a:off x="3708267" y="5057866"/>
            <a:ext cx="2622332" cy="1203166"/>
          </a:xfrm>
          <a:prstGeom prst="roundRect">
            <a:avLst/>
          </a:prstGeom>
          <a:solidFill>
            <a:schemeClr val="accent4">
              <a:lumMod val="50000"/>
            </a:schemeClr>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80000"/>
              </a:lnSpc>
              <a:spcBef>
                <a:spcPts val="0"/>
              </a:spcBef>
              <a:spcAft>
                <a:spcPts val="0"/>
              </a:spcAft>
              <a:buClrTx/>
              <a:buSzTx/>
              <a:buFontTx/>
              <a:buNone/>
              <a:tabLst/>
            </a:pPr>
            <a:r>
              <a:rPr kumimoji="0" lang="en-GB" sz="4000" b="0" i="0" u="none" strike="noStrike" cap="all" spc="0" normalizeH="0" baseline="0" dirty="0">
                <a:ln>
                  <a:noFill/>
                </a:ln>
                <a:solidFill>
                  <a:srgbClr val="FFFFFF"/>
                </a:solidFill>
                <a:effectLst/>
                <a:uFillTx/>
                <a:latin typeface="+mn-lt"/>
                <a:ea typeface="+mn-ea"/>
                <a:cs typeface="+mn-cs"/>
                <a:sym typeface="DIN Condensed"/>
              </a:rPr>
              <a:t>CHOSING LIFE</a:t>
            </a:r>
            <a:endParaRPr kumimoji="0" lang="he-IL" sz="4000" b="0" i="0" u="none" strike="noStrike" cap="all" spc="0" normalizeH="0" baseline="0" dirty="0">
              <a:ln>
                <a:noFill/>
              </a:ln>
              <a:solidFill>
                <a:srgbClr val="FFFFFF"/>
              </a:solidFill>
              <a:effectLst/>
              <a:uFillTx/>
              <a:latin typeface="+mn-lt"/>
              <a:ea typeface="+mn-ea"/>
              <a:cs typeface="+mn-cs"/>
              <a:sym typeface="DIN Condensed"/>
            </a:endParaRPr>
          </a:p>
        </p:txBody>
      </p:sp>
      <p:sp>
        <p:nvSpPr>
          <p:cNvPr id="116" name="מלבן מעוגל 115"/>
          <p:cNvSpPr/>
          <p:nvPr/>
        </p:nvSpPr>
        <p:spPr>
          <a:xfrm>
            <a:off x="3708267" y="6434247"/>
            <a:ext cx="2622332" cy="1747996"/>
          </a:xfrm>
          <a:prstGeom prst="roundRect">
            <a:avLst/>
          </a:prstGeom>
          <a:solidFill>
            <a:schemeClr val="accent4">
              <a:lumMod val="50000"/>
            </a:schemeClr>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80000"/>
              </a:lnSpc>
              <a:spcBef>
                <a:spcPts val="0"/>
              </a:spcBef>
              <a:spcAft>
                <a:spcPts val="0"/>
              </a:spcAft>
              <a:buClrTx/>
              <a:buSzTx/>
              <a:buFontTx/>
              <a:buNone/>
              <a:tabLst/>
            </a:pPr>
            <a:r>
              <a:rPr lang="en-GB" sz="4000" cap="all" dirty="0">
                <a:solidFill>
                  <a:srgbClr val="FFFFFF"/>
                </a:solidFill>
                <a:latin typeface="+mn-lt"/>
                <a:ea typeface="+mn-ea"/>
                <a:cs typeface="+mn-cs"/>
                <a:sym typeface="DIN Condensed"/>
              </a:rPr>
              <a:t>ANTI-VIOLENCE DIRECTIVE</a:t>
            </a:r>
            <a:endParaRPr kumimoji="0" lang="he-IL" sz="4000" b="0" i="0" u="none" strike="noStrike" cap="all" spc="0" normalizeH="0" baseline="0" dirty="0">
              <a:ln>
                <a:noFill/>
              </a:ln>
              <a:solidFill>
                <a:srgbClr val="FFFFFF"/>
              </a:solidFill>
              <a:effectLst/>
              <a:uFillTx/>
              <a:latin typeface="+mn-lt"/>
              <a:ea typeface="+mn-ea"/>
              <a:cs typeface="+mn-cs"/>
              <a:sym typeface="DIN Condensed"/>
            </a:endParaRPr>
          </a:p>
        </p:txBody>
      </p:sp>
      <p:sp>
        <p:nvSpPr>
          <p:cNvPr id="117" name="מלבן מעוגל 116"/>
          <p:cNvSpPr/>
          <p:nvPr/>
        </p:nvSpPr>
        <p:spPr>
          <a:xfrm>
            <a:off x="3708267" y="8617993"/>
            <a:ext cx="2622332" cy="985234"/>
          </a:xfrm>
          <a:prstGeom prst="roundRect">
            <a:avLst/>
          </a:prstGeom>
          <a:solidFill>
            <a:schemeClr val="accent4">
              <a:lumMod val="50000"/>
            </a:schemeClr>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80000"/>
              </a:lnSpc>
              <a:spcBef>
                <a:spcPts val="0"/>
              </a:spcBef>
              <a:spcAft>
                <a:spcPts val="0"/>
              </a:spcAft>
              <a:buClrTx/>
              <a:buSzTx/>
              <a:buFontTx/>
              <a:buNone/>
              <a:tabLst/>
            </a:pPr>
            <a:r>
              <a:rPr kumimoji="0" lang="en-GB" sz="3200" b="0" i="0" u="none" strike="noStrike" cap="all" spc="0" normalizeH="0" baseline="0" dirty="0">
                <a:ln>
                  <a:noFill/>
                </a:ln>
                <a:solidFill>
                  <a:srgbClr val="FFFFFF"/>
                </a:solidFill>
                <a:effectLst/>
                <a:uFillTx/>
                <a:latin typeface="+mn-lt"/>
                <a:ea typeface="+mn-ea"/>
                <a:cs typeface="+mn-cs"/>
                <a:sym typeface="DIN Condensed"/>
              </a:rPr>
              <a:t>STRONG MECHANISMS</a:t>
            </a:r>
            <a:endParaRPr kumimoji="0" lang="he-IL" sz="3200" b="0" i="0" u="none" strike="noStrike" cap="all" spc="0" normalizeH="0" baseline="0" dirty="0">
              <a:ln>
                <a:noFill/>
              </a:ln>
              <a:solidFill>
                <a:srgbClr val="FFFFFF"/>
              </a:solidFill>
              <a:effectLst/>
              <a:uFillTx/>
              <a:latin typeface="+mn-lt"/>
              <a:ea typeface="+mn-ea"/>
              <a:cs typeface="+mn-cs"/>
              <a:sym typeface="DIN Condensed"/>
            </a:endParaRPr>
          </a:p>
        </p:txBody>
      </p:sp>
      <p:sp>
        <p:nvSpPr>
          <p:cNvPr id="118" name="מלבן מעוגל 117"/>
          <p:cNvSpPr/>
          <p:nvPr/>
        </p:nvSpPr>
        <p:spPr>
          <a:xfrm>
            <a:off x="459489" y="7205690"/>
            <a:ext cx="2622332" cy="1203166"/>
          </a:xfrm>
          <a:prstGeom prst="roundRect">
            <a:avLst/>
          </a:prstGeom>
          <a:solidFill>
            <a:schemeClr val="accent4">
              <a:lumMod val="50000"/>
            </a:schemeClr>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80000"/>
              </a:lnSpc>
              <a:spcBef>
                <a:spcPts val="0"/>
              </a:spcBef>
              <a:spcAft>
                <a:spcPts val="0"/>
              </a:spcAft>
              <a:buClrTx/>
              <a:buSzTx/>
              <a:buFontTx/>
              <a:buNone/>
              <a:tabLst/>
            </a:pPr>
            <a:r>
              <a:rPr kumimoji="0" lang="he-IL" sz="4000" b="0" i="0" u="none" strike="noStrike" cap="all" spc="0" normalizeH="0" baseline="0" dirty="0">
                <a:ln>
                  <a:noFill/>
                </a:ln>
                <a:solidFill>
                  <a:srgbClr val="FFFFFF"/>
                </a:solidFill>
                <a:effectLst/>
                <a:uFillTx/>
                <a:latin typeface="+mn-lt"/>
                <a:ea typeface="+mn-ea"/>
                <a:cs typeface="+mn-cs"/>
                <a:sym typeface="DIN Condensed"/>
              </a:rPr>
              <a:t>תיאום יציב וחזק</a:t>
            </a:r>
          </a:p>
        </p:txBody>
      </p:sp>
      <p:sp>
        <p:nvSpPr>
          <p:cNvPr id="119" name="מלבן מעוגל 118"/>
          <p:cNvSpPr/>
          <p:nvPr/>
        </p:nvSpPr>
        <p:spPr>
          <a:xfrm>
            <a:off x="459489" y="8733578"/>
            <a:ext cx="2622332" cy="2812852"/>
          </a:xfrm>
          <a:prstGeom prst="roundRect">
            <a:avLst/>
          </a:prstGeom>
          <a:solidFill>
            <a:schemeClr val="accent4">
              <a:lumMod val="50000"/>
            </a:schemeClr>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80000"/>
              </a:lnSpc>
              <a:spcBef>
                <a:spcPts val="0"/>
              </a:spcBef>
              <a:spcAft>
                <a:spcPts val="0"/>
              </a:spcAft>
              <a:buClrTx/>
              <a:buSzTx/>
              <a:buFontTx/>
              <a:buNone/>
              <a:tabLst/>
            </a:pPr>
            <a:r>
              <a:rPr lang="he-IL" sz="4000" cap="all" dirty="0">
                <a:solidFill>
                  <a:srgbClr val="FFFFFF"/>
                </a:solidFill>
                <a:latin typeface="+mn-lt"/>
                <a:ea typeface="+mn-ea"/>
                <a:cs typeface="+mn-cs"/>
                <a:sym typeface="DIN Condensed"/>
              </a:rPr>
              <a:t>שת"פ בשטח למרות המשבר בהנהגה</a:t>
            </a:r>
            <a:endParaRPr kumimoji="0" lang="he-IL" sz="4000" b="0" i="0" u="none" strike="noStrike" cap="all" spc="0" normalizeH="0" baseline="0" dirty="0">
              <a:ln>
                <a:noFill/>
              </a:ln>
              <a:solidFill>
                <a:srgbClr val="FFFFFF"/>
              </a:solidFill>
              <a:effectLst/>
              <a:uFillTx/>
              <a:latin typeface="+mn-lt"/>
              <a:ea typeface="+mn-ea"/>
              <a:cs typeface="+mn-cs"/>
              <a:sym typeface="DIN Condensed"/>
            </a:endParaRPr>
          </a:p>
        </p:txBody>
      </p:sp>
      <p:sp>
        <p:nvSpPr>
          <p:cNvPr id="121" name="מלבן מעוגל 120"/>
          <p:cNvSpPr/>
          <p:nvPr/>
        </p:nvSpPr>
        <p:spPr>
          <a:xfrm>
            <a:off x="3708267" y="10219554"/>
            <a:ext cx="2622332" cy="1257649"/>
          </a:xfrm>
          <a:prstGeom prst="roundRect">
            <a:avLst/>
          </a:prstGeom>
          <a:solidFill>
            <a:schemeClr val="accent4">
              <a:lumMod val="50000"/>
            </a:schemeClr>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80000"/>
              </a:lnSpc>
              <a:spcBef>
                <a:spcPts val="0"/>
              </a:spcBef>
              <a:spcAft>
                <a:spcPts val="0"/>
              </a:spcAft>
              <a:buClrTx/>
              <a:buSzTx/>
              <a:buFontTx/>
              <a:buNone/>
              <a:tabLst/>
            </a:pPr>
            <a:r>
              <a:rPr lang="en-GB" sz="2800" cap="all" dirty="0">
                <a:solidFill>
                  <a:srgbClr val="FFFFFF"/>
                </a:solidFill>
                <a:latin typeface="+mn-lt"/>
                <a:ea typeface="+mn-ea"/>
                <a:cs typeface="+mn-cs"/>
                <a:sym typeface="DIN Condensed"/>
              </a:rPr>
              <a:t>STABLE GOVERNMENT INSTITUTIONS</a:t>
            </a:r>
            <a:endParaRPr kumimoji="0" lang="he-IL" sz="2800" b="0" i="0" u="none" strike="noStrike" cap="all" spc="0" normalizeH="0" baseline="0" dirty="0">
              <a:ln>
                <a:noFill/>
              </a:ln>
              <a:solidFill>
                <a:srgbClr val="FFFFFF"/>
              </a:solidFill>
              <a:effectLst/>
              <a:uFillTx/>
              <a:latin typeface="+mn-lt"/>
              <a:ea typeface="+mn-ea"/>
              <a:cs typeface="+mn-cs"/>
              <a:sym typeface="DIN Condensed"/>
            </a:endParaRPr>
          </a:p>
        </p:txBody>
      </p:sp>
      <p:sp>
        <p:nvSpPr>
          <p:cNvPr id="5" name="מלבן 4"/>
          <p:cNvSpPr/>
          <p:nvPr/>
        </p:nvSpPr>
        <p:spPr>
          <a:xfrm>
            <a:off x="472425" y="414968"/>
            <a:ext cx="2525050" cy="830997"/>
          </a:xfrm>
          <a:prstGeom prst="rect">
            <a:avLst/>
          </a:prstGeom>
          <a:noFill/>
        </p:spPr>
        <p:txBody>
          <a:bodyPr wrap="none" lIns="91440" tIns="45720" rIns="91440" bIns="45720">
            <a:spAutoFit/>
            <a:scene3d>
              <a:camera prst="orthographicFront"/>
              <a:lightRig rig="soft" dir="t">
                <a:rot lat="0" lon="0" rev="15600000"/>
              </a:lightRig>
            </a:scene3d>
            <a:sp3d extrusionH="57150" prstMaterial="softEdge">
              <a:bevelT w="25400" h="38100"/>
            </a:sp3d>
          </a:bodyPr>
          <a:lstStyle/>
          <a:p>
            <a:pPr algn="ctr"/>
            <a:r>
              <a:rPr lang="en-US" sz="4800" b="1" dirty="0">
                <a:ln/>
                <a:solidFill>
                  <a:schemeClr val="accent4"/>
                </a:solidFill>
              </a:rPr>
              <a:t>Economy</a:t>
            </a:r>
            <a:endParaRPr lang="he-IL" sz="4800" b="1" cap="none" spc="0" dirty="0">
              <a:ln/>
              <a:solidFill>
                <a:schemeClr val="accent4"/>
              </a:solidFill>
              <a:effectLst/>
            </a:endParaRPr>
          </a:p>
        </p:txBody>
      </p:sp>
      <p:sp>
        <p:nvSpPr>
          <p:cNvPr id="123" name="מלבן 122"/>
          <p:cNvSpPr/>
          <p:nvPr/>
        </p:nvSpPr>
        <p:spPr>
          <a:xfrm>
            <a:off x="5590" y="6195443"/>
            <a:ext cx="3530133" cy="830997"/>
          </a:xfrm>
          <a:prstGeom prst="rect">
            <a:avLst/>
          </a:prstGeom>
          <a:noFill/>
        </p:spPr>
        <p:txBody>
          <a:bodyPr wrap="none" lIns="91440" tIns="45720" rIns="91440" bIns="45720">
            <a:spAutoFit/>
            <a:scene3d>
              <a:camera prst="orthographicFront"/>
              <a:lightRig rig="soft" dir="t">
                <a:rot lat="0" lon="0" rev="15600000"/>
              </a:lightRig>
            </a:scene3d>
            <a:sp3d extrusionH="57150" prstMaterial="softEdge">
              <a:bevelT w="25400" h="38100"/>
            </a:sp3d>
          </a:bodyPr>
          <a:lstStyle/>
          <a:p>
            <a:pPr algn="ctr"/>
            <a:r>
              <a:rPr lang="en-US" sz="4800" b="1" cap="none" spc="0" dirty="0">
                <a:ln/>
                <a:solidFill>
                  <a:schemeClr val="accent4"/>
                </a:solidFill>
                <a:effectLst/>
              </a:rPr>
              <a:t>Coordination</a:t>
            </a:r>
            <a:endParaRPr lang="he-IL" sz="4800" b="1" cap="none" spc="0" dirty="0">
              <a:ln/>
              <a:solidFill>
                <a:schemeClr val="accent4"/>
              </a:solidFill>
              <a:effectLst/>
            </a:endParaRPr>
          </a:p>
        </p:txBody>
      </p:sp>
      <p:sp>
        <p:nvSpPr>
          <p:cNvPr id="124" name="מלבן 123"/>
          <p:cNvSpPr/>
          <p:nvPr/>
        </p:nvSpPr>
        <p:spPr>
          <a:xfrm>
            <a:off x="3469172" y="4003442"/>
            <a:ext cx="3100528" cy="830997"/>
          </a:xfrm>
          <a:prstGeom prst="rect">
            <a:avLst/>
          </a:prstGeom>
          <a:noFill/>
        </p:spPr>
        <p:txBody>
          <a:bodyPr wrap="none" lIns="91440" tIns="45720" rIns="91440" bIns="45720">
            <a:spAutoFit/>
            <a:scene3d>
              <a:camera prst="orthographicFront"/>
              <a:lightRig rig="soft" dir="t">
                <a:rot lat="0" lon="0" rev="15600000"/>
              </a:lightRig>
            </a:scene3d>
            <a:sp3d extrusionH="57150" prstMaterial="softEdge">
              <a:bevelT w="25400" h="38100"/>
            </a:sp3d>
          </a:bodyPr>
          <a:lstStyle/>
          <a:p>
            <a:pPr algn="ctr"/>
            <a:r>
              <a:rPr lang="en-US" sz="4800" b="1" cap="none" spc="0" dirty="0">
                <a:ln/>
                <a:solidFill>
                  <a:schemeClr val="accent4"/>
                </a:solidFill>
                <a:effectLst/>
              </a:rPr>
              <a:t>Institutions</a:t>
            </a:r>
            <a:endParaRPr lang="he-IL" sz="4800" b="1" cap="none" spc="0" dirty="0">
              <a:ln/>
              <a:solidFill>
                <a:schemeClr val="accent4"/>
              </a:solidFill>
              <a:effectLst/>
            </a:endParaRPr>
          </a:p>
        </p:txBody>
      </p:sp>
      <p:pic>
        <p:nvPicPr>
          <p:cNvPr id="125" name="Line" descr="Line"/>
          <p:cNvPicPr>
            <a:picLocks/>
          </p:cNvPicPr>
          <p:nvPr/>
        </p:nvPicPr>
        <p:blipFill>
          <a:blip r:embed="rId7"/>
          <a:stretch>
            <a:fillRect/>
          </a:stretch>
        </p:blipFill>
        <p:spPr>
          <a:xfrm>
            <a:off x="4379069" y="1368893"/>
            <a:ext cx="15561345" cy="101601"/>
          </a:xfrm>
          <a:prstGeom prst="rect">
            <a:avLst/>
          </a:prstGeom>
        </p:spPr>
      </p:pic>
      <p:sp>
        <p:nvSpPr>
          <p:cNvPr id="6" name="TextBox 5"/>
          <p:cNvSpPr txBox="1"/>
          <p:nvPr/>
        </p:nvSpPr>
        <p:spPr>
          <a:xfrm>
            <a:off x="3081821" y="12310376"/>
            <a:ext cx="17030700" cy="1277273"/>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1" anchor="ctr">
            <a:spAutoFit/>
          </a:bodyPr>
          <a:lstStyle/>
          <a:p>
            <a:pPr marL="0" marR="0" indent="0" algn="ctr" defTabSz="825500" rtl="1" fontAlgn="auto" latinLnBrk="0" hangingPunct="0">
              <a:lnSpc>
                <a:spcPct val="100000"/>
              </a:lnSpc>
              <a:spcBef>
                <a:spcPts val="3400"/>
              </a:spcBef>
              <a:spcAft>
                <a:spcPts val="0"/>
              </a:spcAft>
              <a:buClrTx/>
              <a:buSzTx/>
              <a:buFontTx/>
              <a:buNone/>
              <a:tabLst/>
            </a:pPr>
            <a:r>
              <a:rPr lang="en-GB" sz="4800" dirty="0">
                <a:solidFill>
                  <a:srgbClr val="FFFFFF"/>
                </a:solidFill>
              </a:rPr>
              <a:t>Civilian crises are potential security destabilizers</a:t>
            </a:r>
            <a:endParaRPr kumimoji="0" lang="he-IL" sz="4800" b="0" i="0" u="none" strike="noStrike" cap="none" spc="0" normalizeH="0" baseline="0" dirty="0">
              <a:ln>
                <a:noFill/>
              </a:ln>
              <a:solidFill>
                <a:srgbClr val="FFFFFF"/>
              </a:solidFill>
              <a:effectLst/>
              <a:uFillTx/>
              <a:sym typeface="Avenir Next Medium"/>
            </a:endParaRPr>
          </a:p>
        </p:txBody>
      </p:sp>
    </p:spTree>
  </p:cSld>
  <p:clrMapOvr>
    <a:masterClrMapping/>
  </p:clrMapOvr>
  <p:transition spd="med"/>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4" name="איו״ש 2020"/>
          <p:cNvSpPr txBox="1">
            <a:spLocks noGrp="1"/>
          </p:cNvSpPr>
          <p:nvPr>
            <p:ph type="title"/>
          </p:nvPr>
        </p:nvSpPr>
        <p:spPr>
          <a:xfrm>
            <a:off x="964383" y="582374"/>
            <a:ext cx="22133192" cy="1451392"/>
          </a:xfrm>
          <a:prstGeom prst="rect">
            <a:avLst/>
          </a:prstGeom>
        </p:spPr>
        <p:txBody>
          <a:bodyPr/>
          <a:lstStyle>
            <a:lvl1pPr defTabSz="584200">
              <a:defRPr sz="10100" b="1">
                <a:latin typeface="Assistant"/>
                <a:ea typeface="Assistant"/>
                <a:cs typeface="Assistant"/>
                <a:sym typeface="Assistant"/>
              </a:defRPr>
            </a:lvl1pPr>
          </a:lstStyle>
          <a:p>
            <a:pPr algn="ctr"/>
            <a:r>
              <a:rPr lang="en-US" dirty="0"/>
              <a:t>Judea &amp; Samaria – Bottom Lines</a:t>
            </a:r>
            <a:endParaRPr dirty="0"/>
          </a:p>
        </p:txBody>
      </p:sp>
      <p:pic>
        <p:nvPicPr>
          <p:cNvPr id="535" name="Line" descr="Line"/>
          <p:cNvPicPr>
            <a:picLocks/>
          </p:cNvPicPr>
          <p:nvPr/>
        </p:nvPicPr>
        <p:blipFill>
          <a:blip r:embed="rId2"/>
          <a:stretch>
            <a:fillRect/>
          </a:stretch>
        </p:blipFill>
        <p:spPr>
          <a:xfrm>
            <a:off x="6282430" y="1942076"/>
            <a:ext cx="11101398" cy="119865"/>
          </a:xfrm>
          <a:prstGeom prst="rect">
            <a:avLst/>
          </a:prstGeom>
        </p:spPr>
      </p:pic>
      <p:sp>
        <p:nvSpPr>
          <p:cNvPr id="539" name="נשמרת הסבירות הנמוכה להתפרצות עממית ו/או גל טרור נרחב, לנוכח דבקות הציבור במרקם החיים ועניין הרשות והמנגנונים בשימור היציבות"/>
          <p:cNvSpPr txBox="1"/>
          <p:nvPr/>
        </p:nvSpPr>
        <p:spPr>
          <a:xfrm>
            <a:off x="2047459" y="11424901"/>
            <a:ext cx="20654417" cy="718145"/>
          </a:xfrm>
          <a:prstGeom prst="rect">
            <a:avLst/>
          </a:prstGeom>
          <a:ln w="12700">
            <a:miter lim="400000"/>
          </a:ln>
          <a:extLst>
            <a:ext uri="{C572A759-6A51-4108-AA02-DFA0A04FC94B}">
              <ma14:wrappingTextBoxFlag xmlns="" xmlns:ma14="http://schemas.microsoft.com/office/mac/drawingml/2011/main" val="1"/>
            </a:ext>
          </a:extLst>
        </p:spPr>
        <p:txBody>
          <a:bodyPr wrap="square" lIns="50800" tIns="50800" rIns="50800" bIns="50800" anchor="ctr">
            <a:spAutoFit/>
          </a:bodyPr>
          <a:lstStyle>
            <a:lvl1pPr algn="ctr" defTabSz="457200" rtl="1">
              <a:spcBef>
                <a:spcPts val="0"/>
              </a:spcBef>
              <a:defRPr sz="4000" b="1">
                <a:solidFill>
                  <a:srgbClr val="FFFFFF"/>
                </a:solidFill>
                <a:latin typeface="Assistant"/>
                <a:ea typeface="Assistant"/>
                <a:cs typeface="Assistant"/>
                <a:sym typeface="Assistant"/>
              </a:defRPr>
            </a:lvl1pPr>
          </a:lstStyle>
          <a:p>
            <a:pPr algn="l"/>
            <a:r>
              <a:rPr lang="en-US" dirty="0"/>
              <a:t>The PA chooses life while the public chooses civil rights </a:t>
            </a:r>
            <a:endParaRPr dirty="0"/>
          </a:p>
        </p:txBody>
      </p:sp>
      <p:sp>
        <p:nvSpPr>
          <p:cNvPr id="540" name="סוגיית הבחירות ברשות תמשיך לייצר אתגרים לישראל - בעיקר מהזירה הבינ&quot;ל - גם אם אלה לא יתקיימו בפועל (כצפוי), ובוודאי אם הדינאמיקה בשטח תוביל לעריכתן (בניגוד לתחזיות)"/>
          <p:cNvSpPr txBox="1"/>
          <p:nvPr/>
        </p:nvSpPr>
        <p:spPr>
          <a:xfrm>
            <a:off x="3957736" y="7030651"/>
            <a:ext cx="18744140" cy="718145"/>
          </a:xfrm>
          <a:prstGeom prst="rect">
            <a:avLst/>
          </a:prstGeom>
          <a:ln w="12700">
            <a:miter lim="400000"/>
          </a:ln>
          <a:extLst>
            <a:ext uri="{C572A759-6A51-4108-AA02-DFA0A04FC94B}">
              <ma14:wrappingTextBoxFlag xmlns="" xmlns:ma14="http://schemas.microsoft.com/office/mac/drawingml/2011/main" val="1"/>
            </a:ext>
          </a:extLst>
        </p:spPr>
        <p:txBody>
          <a:bodyPr wrap="square" lIns="50800" tIns="50800" rIns="50800" bIns="50800" anchor="ctr">
            <a:spAutoFit/>
          </a:bodyPr>
          <a:lstStyle>
            <a:lvl1pPr algn="ctr" defTabSz="457200" rtl="1">
              <a:spcBef>
                <a:spcPts val="0"/>
              </a:spcBef>
              <a:defRPr sz="4000" b="1">
                <a:solidFill>
                  <a:srgbClr val="FFFFFF"/>
                </a:solidFill>
                <a:latin typeface="Assistant"/>
                <a:ea typeface="Assistant"/>
                <a:cs typeface="Assistant"/>
                <a:sym typeface="Assistant"/>
              </a:defRPr>
            </a:lvl1pPr>
          </a:lstStyle>
          <a:p>
            <a:pPr algn="r"/>
            <a:r>
              <a:rPr lang="he-IL" dirty="0"/>
              <a:t>הקרנות ההרגעה על הרש"פ  – "הקלות לחמאס ומצור על הרש"פ"</a:t>
            </a:r>
            <a:endParaRPr dirty="0"/>
          </a:p>
        </p:txBody>
      </p:sp>
      <p:sp>
        <p:nvSpPr>
          <p:cNvPr id="541" name="ההתפתחות המרכזית שעלולה להוביל לשינוי המגמות היא היעלמות אבו מאזן. התפתחות כזו, אם תקרה, תשליך לשלילה על יציבות הרשות, עוצמת חמאס, הטרור באיו&quot;ש והתנהלות הציבור"/>
          <p:cNvSpPr txBox="1"/>
          <p:nvPr/>
        </p:nvSpPr>
        <p:spPr>
          <a:xfrm>
            <a:off x="1244738" y="8554032"/>
            <a:ext cx="21457138" cy="1853456"/>
          </a:xfrm>
          <a:prstGeom prst="rect">
            <a:avLst/>
          </a:prstGeom>
          <a:ln w="12700">
            <a:miter lim="400000"/>
          </a:ln>
          <a:extLst>
            <a:ext uri="{C572A759-6A51-4108-AA02-DFA0A04FC94B}">
              <ma14:wrappingTextBoxFlag xmlns="" xmlns:ma14="http://schemas.microsoft.com/office/mac/drawingml/2011/main" val="1"/>
            </a:ext>
          </a:extLst>
        </p:spPr>
        <p:txBody>
          <a:bodyPr lIns="50800" tIns="50800" rIns="50800" bIns="50800" anchor="ctr">
            <a:spAutoFit/>
          </a:bodyPr>
          <a:lstStyle>
            <a:lvl1pPr algn="ctr" defTabSz="457200" rtl="1">
              <a:spcBef>
                <a:spcPts val="0"/>
              </a:spcBef>
              <a:defRPr sz="4000" b="1">
                <a:solidFill>
                  <a:srgbClr val="FFFFFF"/>
                </a:solidFill>
                <a:latin typeface="Assistant"/>
                <a:ea typeface="Assistant"/>
                <a:cs typeface="Assistant"/>
                <a:sym typeface="Assistant"/>
              </a:defRPr>
            </a:lvl1pPr>
          </a:lstStyle>
          <a:p>
            <a:pPr algn="r">
              <a:lnSpc>
                <a:spcPct val="150000"/>
              </a:lnSpc>
            </a:pPr>
            <a:r>
              <a:rPr lang="he-IL" dirty="0"/>
              <a:t>מערכת פלסטינית "סמי מדינתית", מוסדות שלטון חזקים שעשויים לסייע לה בהתמודדות מול אתגרים משמעותיים (כמו היעלמות אבו מאזן) </a:t>
            </a:r>
            <a:endParaRPr dirty="0"/>
          </a:p>
        </p:txBody>
      </p:sp>
      <p:pic>
        <p:nvPicPr>
          <p:cNvPr id="542" name="Line" descr="Line"/>
          <p:cNvPicPr>
            <a:picLocks/>
          </p:cNvPicPr>
          <p:nvPr/>
        </p:nvPicPr>
        <p:blipFill>
          <a:blip r:embed="rId3"/>
          <a:stretch>
            <a:fillRect/>
          </a:stretch>
        </p:blipFill>
        <p:spPr>
          <a:xfrm>
            <a:off x="3222751" y="3901655"/>
            <a:ext cx="4822028" cy="58830"/>
          </a:xfrm>
          <a:prstGeom prst="rect">
            <a:avLst/>
          </a:prstGeom>
        </p:spPr>
      </p:pic>
      <p:pic>
        <p:nvPicPr>
          <p:cNvPr id="544" name="Line" descr="Line"/>
          <p:cNvPicPr>
            <a:picLocks/>
          </p:cNvPicPr>
          <p:nvPr/>
        </p:nvPicPr>
        <p:blipFill>
          <a:blip r:embed="rId3"/>
          <a:stretch>
            <a:fillRect/>
          </a:stretch>
        </p:blipFill>
        <p:spPr>
          <a:xfrm>
            <a:off x="8266367" y="7737940"/>
            <a:ext cx="6869660" cy="45719"/>
          </a:xfrm>
          <a:prstGeom prst="rect">
            <a:avLst/>
          </a:prstGeom>
        </p:spPr>
      </p:pic>
      <p:pic>
        <p:nvPicPr>
          <p:cNvPr id="546" name="Line" descr="Line"/>
          <p:cNvPicPr>
            <a:picLocks/>
          </p:cNvPicPr>
          <p:nvPr/>
        </p:nvPicPr>
        <p:blipFill>
          <a:blip r:embed="rId3"/>
          <a:stretch>
            <a:fillRect/>
          </a:stretch>
        </p:blipFill>
        <p:spPr>
          <a:xfrm>
            <a:off x="15390843" y="5895490"/>
            <a:ext cx="4822025" cy="58830"/>
          </a:xfrm>
          <a:prstGeom prst="rect">
            <a:avLst/>
          </a:prstGeom>
        </p:spPr>
      </p:pic>
      <p:pic>
        <p:nvPicPr>
          <p:cNvPr id="548" name="Line" descr="Line"/>
          <p:cNvPicPr>
            <a:picLocks/>
          </p:cNvPicPr>
          <p:nvPr/>
        </p:nvPicPr>
        <p:blipFill>
          <a:blip r:embed="rId3"/>
          <a:stretch>
            <a:fillRect/>
          </a:stretch>
        </p:blipFill>
        <p:spPr>
          <a:xfrm>
            <a:off x="16008063" y="9439877"/>
            <a:ext cx="2879028" cy="46996"/>
          </a:xfrm>
          <a:prstGeom prst="rect">
            <a:avLst/>
          </a:prstGeom>
        </p:spPr>
      </p:pic>
      <p:pic>
        <p:nvPicPr>
          <p:cNvPr id="13" name="Line" descr="Line"/>
          <p:cNvPicPr>
            <a:picLocks/>
          </p:cNvPicPr>
          <p:nvPr/>
        </p:nvPicPr>
        <p:blipFill>
          <a:blip r:embed="rId3"/>
          <a:stretch>
            <a:fillRect/>
          </a:stretch>
        </p:blipFill>
        <p:spPr>
          <a:xfrm>
            <a:off x="11375972" y="12328927"/>
            <a:ext cx="2879028" cy="46996"/>
          </a:xfrm>
          <a:prstGeom prst="rect">
            <a:avLst/>
          </a:prstGeom>
        </p:spPr>
      </p:pic>
      <p:pic>
        <p:nvPicPr>
          <p:cNvPr id="14" name="Line" descr="Line"/>
          <p:cNvPicPr>
            <a:picLocks/>
          </p:cNvPicPr>
          <p:nvPr/>
        </p:nvPicPr>
        <p:blipFill>
          <a:blip r:embed="rId3"/>
          <a:stretch>
            <a:fillRect/>
          </a:stretch>
        </p:blipFill>
        <p:spPr>
          <a:xfrm>
            <a:off x="2979698" y="12270097"/>
            <a:ext cx="4822028" cy="58830"/>
          </a:xfrm>
          <a:prstGeom prst="rect">
            <a:avLst/>
          </a:prstGeom>
        </p:spPr>
      </p:pic>
      <p:sp>
        <p:nvSpPr>
          <p:cNvPr id="2" name="אליפסה 1"/>
          <p:cNvSpPr/>
          <p:nvPr/>
        </p:nvSpPr>
        <p:spPr>
          <a:xfrm>
            <a:off x="1181454" y="3241607"/>
            <a:ext cx="866011" cy="836732"/>
          </a:xfrm>
          <a:prstGeom prst="ellipse">
            <a:avLst/>
          </a:prstGeom>
          <a:solidFill>
            <a:schemeClr val="accent1"/>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1" fontAlgn="auto" latinLnBrk="0" hangingPunct="0">
              <a:lnSpc>
                <a:spcPct val="80000"/>
              </a:lnSpc>
              <a:spcBef>
                <a:spcPts val="0"/>
              </a:spcBef>
              <a:spcAft>
                <a:spcPts val="0"/>
              </a:spcAft>
              <a:buClrTx/>
              <a:buSzTx/>
              <a:buFontTx/>
              <a:buNone/>
              <a:tabLst/>
            </a:pPr>
            <a:r>
              <a:rPr kumimoji="0" lang="he-IL" sz="4000" b="0" i="0" u="none" strike="noStrike" cap="all" spc="0" normalizeH="0" baseline="0" dirty="0">
                <a:ln>
                  <a:noFill/>
                </a:ln>
                <a:solidFill>
                  <a:srgbClr val="FFFFFF"/>
                </a:solidFill>
                <a:effectLst/>
                <a:uFillTx/>
                <a:latin typeface="+mn-lt"/>
                <a:ea typeface="+mn-ea"/>
                <a:cs typeface="+mn-cs"/>
                <a:sym typeface="DIN Condensed"/>
              </a:rPr>
              <a:t>1</a:t>
            </a:r>
          </a:p>
        </p:txBody>
      </p:sp>
      <p:sp>
        <p:nvSpPr>
          <p:cNvPr id="16" name="אליפסה 15"/>
          <p:cNvSpPr/>
          <p:nvPr/>
        </p:nvSpPr>
        <p:spPr>
          <a:xfrm>
            <a:off x="1181453" y="5034840"/>
            <a:ext cx="866011" cy="836732"/>
          </a:xfrm>
          <a:prstGeom prst="ellipse">
            <a:avLst/>
          </a:prstGeom>
          <a:solidFill>
            <a:schemeClr val="accent1"/>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1" fontAlgn="auto" latinLnBrk="0" hangingPunct="0">
              <a:lnSpc>
                <a:spcPct val="80000"/>
              </a:lnSpc>
              <a:spcBef>
                <a:spcPts val="0"/>
              </a:spcBef>
              <a:spcAft>
                <a:spcPts val="0"/>
              </a:spcAft>
              <a:buClrTx/>
              <a:buSzTx/>
              <a:buFontTx/>
              <a:buNone/>
              <a:tabLst/>
            </a:pPr>
            <a:r>
              <a:rPr kumimoji="0" lang="he-IL" sz="4000" b="0" i="0" u="none" strike="noStrike" cap="all" spc="0" normalizeH="0" baseline="0" dirty="0">
                <a:ln>
                  <a:noFill/>
                </a:ln>
                <a:solidFill>
                  <a:srgbClr val="FFFFFF"/>
                </a:solidFill>
                <a:effectLst/>
                <a:uFillTx/>
                <a:latin typeface="+mn-lt"/>
                <a:ea typeface="+mn-ea"/>
                <a:cs typeface="+mn-cs"/>
                <a:sym typeface="DIN Condensed"/>
              </a:rPr>
              <a:t>2</a:t>
            </a:r>
          </a:p>
        </p:txBody>
      </p:sp>
      <p:sp>
        <p:nvSpPr>
          <p:cNvPr id="17" name="אליפסה 16"/>
          <p:cNvSpPr/>
          <p:nvPr/>
        </p:nvSpPr>
        <p:spPr>
          <a:xfrm>
            <a:off x="1181452" y="7058579"/>
            <a:ext cx="866011" cy="836732"/>
          </a:xfrm>
          <a:prstGeom prst="ellipse">
            <a:avLst/>
          </a:prstGeom>
          <a:solidFill>
            <a:schemeClr val="accent1"/>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1" fontAlgn="auto" latinLnBrk="0" hangingPunct="0">
              <a:lnSpc>
                <a:spcPct val="80000"/>
              </a:lnSpc>
              <a:spcBef>
                <a:spcPts val="0"/>
              </a:spcBef>
              <a:spcAft>
                <a:spcPts val="0"/>
              </a:spcAft>
              <a:buClrTx/>
              <a:buSzTx/>
              <a:buFontTx/>
              <a:buNone/>
              <a:tabLst/>
            </a:pPr>
            <a:r>
              <a:rPr kumimoji="0" lang="he-IL" sz="4000" b="0" i="0" u="none" strike="noStrike" cap="all" spc="0" normalizeH="0" baseline="0" dirty="0">
                <a:ln>
                  <a:noFill/>
                </a:ln>
                <a:solidFill>
                  <a:srgbClr val="FFFFFF"/>
                </a:solidFill>
                <a:effectLst/>
                <a:uFillTx/>
                <a:latin typeface="+mn-lt"/>
                <a:ea typeface="+mn-ea"/>
                <a:cs typeface="+mn-cs"/>
                <a:sym typeface="DIN Condensed"/>
              </a:rPr>
              <a:t>3</a:t>
            </a:r>
          </a:p>
        </p:txBody>
      </p:sp>
      <p:sp>
        <p:nvSpPr>
          <p:cNvPr id="18" name="אליפסה 17"/>
          <p:cNvSpPr/>
          <p:nvPr/>
        </p:nvSpPr>
        <p:spPr>
          <a:xfrm>
            <a:off x="1181451" y="9103152"/>
            <a:ext cx="866011" cy="836732"/>
          </a:xfrm>
          <a:prstGeom prst="ellipse">
            <a:avLst/>
          </a:prstGeom>
          <a:solidFill>
            <a:schemeClr val="accent1"/>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1" fontAlgn="auto" latinLnBrk="0" hangingPunct="0">
              <a:lnSpc>
                <a:spcPct val="80000"/>
              </a:lnSpc>
              <a:spcBef>
                <a:spcPts val="0"/>
              </a:spcBef>
              <a:spcAft>
                <a:spcPts val="0"/>
              </a:spcAft>
              <a:buClrTx/>
              <a:buSzTx/>
              <a:buFontTx/>
              <a:buNone/>
              <a:tabLst/>
            </a:pPr>
            <a:r>
              <a:rPr kumimoji="0" lang="he-IL" sz="4000" b="0" i="0" u="none" strike="noStrike" cap="all" spc="0" normalizeH="0" baseline="0" dirty="0">
                <a:ln>
                  <a:noFill/>
                </a:ln>
                <a:solidFill>
                  <a:srgbClr val="FFFFFF"/>
                </a:solidFill>
                <a:effectLst/>
                <a:uFillTx/>
                <a:latin typeface="+mn-lt"/>
                <a:ea typeface="+mn-ea"/>
                <a:cs typeface="+mn-cs"/>
                <a:sym typeface="DIN Condensed"/>
              </a:rPr>
              <a:t>4</a:t>
            </a:r>
          </a:p>
        </p:txBody>
      </p:sp>
      <p:sp>
        <p:nvSpPr>
          <p:cNvPr id="19" name="אליפסה 18"/>
          <p:cNvSpPr/>
          <p:nvPr/>
        </p:nvSpPr>
        <p:spPr>
          <a:xfrm>
            <a:off x="1181448" y="11297850"/>
            <a:ext cx="866011" cy="836732"/>
          </a:xfrm>
          <a:prstGeom prst="ellipse">
            <a:avLst/>
          </a:prstGeom>
          <a:solidFill>
            <a:schemeClr val="accent1"/>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1" fontAlgn="auto" latinLnBrk="0" hangingPunct="0">
              <a:lnSpc>
                <a:spcPct val="80000"/>
              </a:lnSpc>
              <a:spcBef>
                <a:spcPts val="0"/>
              </a:spcBef>
              <a:spcAft>
                <a:spcPts val="0"/>
              </a:spcAft>
              <a:buClrTx/>
              <a:buSzTx/>
              <a:buFontTx/>
              <a:buNone/>
              <a:tabLst/>
            </a:pPr>
            <a:r>
              <a:rPr kumimoji="0" lang="he-IL" sz="4000" b="0" i="0" u="none" strike="noStrike" cap="all" spc="0" normalizeH="0" baseline="0" dirty="0">
                <a:ln>
                  <a:noFill/>
                </a:ln>
                <a:solidFill>
                  <a:srgbClr val="FFFFFF"/>
                </a:solidFill>
                <a:effectLst/>
                <a:uFillTx/>
                <a:latin typeface="+mn-lt"/>
                <a:ea typeface="+mn-ea"/>
                <a:cs typeface="+mn-cs"/>
                <a:sym typeface="DIN Condensed"/>
              </a:rPr>
              <a:t>5</a:t>
            </a:r>
          </a:p>
        </p:txBody>
      </p:sp>
      <p:sp>
        <p:nvSpPr>
          <p:cNvPr id="20" name="חרף הווקטורים המערערים המתעצמים, המערכת תמשיך לשמר יציבות יחסית, תוך שהיא מסתמכת על בסיסי התמיכה היציבים שלה בדגש על מערכת הבנקאות ומנגנוני הביטחון">
            <a:extLst>
              <a:ext uri="{FF2B5EF4-FFF2-40B4-BE49-F238E27FC236}">
                <a16:creationId xmlns:a16="http://schemas.microsoft.com/office/drawing/2014/main" id="{F6EFCCEC-8151-486B-9459-F46CC47FA61D}"/>
              </a:ext>
            </a:extLst>
          </p:cNvPr>
          <p:cNvSpPr txBox="1"/>
          <p:nvPr/>
        </p:nvSpPr>
        <p:spPr>
          <a:xfrm>
            <a:off x="2297256" y="3197700"/>
            <a:ext cx="21737493" cy="718145"/>
          </a:xfrm>
          <a:prstGeom prst="rect">
            <a:avLst/>
          </a:prstGeom>
          <a:ln w="12700">
            <a:miter lim="400000"/>
          </a:ln>
          <a:extLst>
            <a:ext uri="{C572A759-6A51-4108-AA02-DFA0A04FC94B}">
              <ma14:wrappingTextBoxFlag xmlns="" xmlns:ma14="http://schemas.microsoft.com/office/mac/drawingml/2011/main" val="1"/>
            </a:ext>
          </a:extLst>
        </p:spPr>
        <p:txBody>
          <a:bodyPr lIns="50800" tIns="50800" rIns="50800" bIns="50800" anchor="ctr">
            <a:spAutoFit/>
          </a:bodyPr>
          <a:lstStyle>
            <a:lvl1pPr algn="ctr" defTabSz="457200" rtl="1">
              <a:spcBef>
                <a:spcPts val="0"/>
              </a:spcBef>
              <a:defRPr sz="4000" b="1">
                <a:solidFill>
                  <a:srgbClr val="FFFFFF"/>
                </a:solidFill>
                <a:latin typeface="Assistant"/>
                <a:ea typeface="Assistant"/>
                <a:cs typeface="Assistant"/>
                <a:sym typeface="Assistant"/>
              </a:defRPr>
            </a:lvl1pPr>
          </a:lstStyle>
          <a:p>
            <a:pPr algn="l"/>
            <a:r>
              <a:rPr lang="en-US" dirty="0"/>
              <a:t>Era of unilateral decisions created challenges and crises over time</a:t>
            </a:r>
            <a:endParaRPr dirty="0"/>
          </a:p>
        </p:txBody>
      </p:sp>
      <p:sp>
        <p:nvSpPr>
          <p:cNvPr id="21" name="נשמרת הסבירות הנמוכה להתפרצות עממית ו/או גל טרור נרחב, לנוכח דבקות הציבור במרקם החיים ועניין הרשות והמנגנונים בשימור היציבות">
            <a:extLst>
              <a:ext uri="{FF2B5EF4-FFF2-40B4-BE49-F238E27FC236}">
                <a16:creationId xmlns:a16="http://schemas.microsoft.com/office/drawing/2014/main" id="{3B063E03-A976-47CD-9B9A-7482547A8192}"/>
              </a:ext>
            </a:extLst>
          </p:cNvPr>
          <p:cNvSpPr txBox="1"/>
          <p:nvPr/>
        </p:nvSpPr>
        <p:spPr>
          <a:xfrm>
            <a:off x="2297256" y="4990102"/>
            <a:ext cx="20654417" cy="718145"/>
          </a:xfrm>
          <a:prstGeom prst="rect">
            <a:avLst/>
          </a:prstGeom>
          <a:ln w="12700">
            <a:miter lim="400000"/>
          </a:ln>
          <a:extLst>
            <a:ext uri="{C572A759-6A51-4108-AA02-DFA0A04FC94B}">
              <ma14:wrappingTextBoxFlag xmlns="" xmlns:ma14="http://schemas.microsoft.com/office/mac/drawingml/2011/main" val="1"/>
            </a:ext>
          </a:extLst>
        </p:spPr>
        <p:txBody>
          <a:bodyPr wrap="square" lIns="50800" tIns="50800" rIns="50800" bIns="50800" anchor="ctr">
            <a:spAutoFit/>
          </a:bodyPr>
          <a:lstStyle>
            <a:lvl1pPr algn="ctr" defTabSz="457200" rtl="1">
              <a:spcBef>
                <a:spcPts val="0"/>
              </a:spcBef>
              <a:defRPr sz="4000" b="1">
                <a:solidFill>
                  <a:srgbClr val="FFFFFF"/>
                </a:solidFill>
                <a:latin typeface="Assistant"/>
                <a:ea typeface="Assistant"/>
                <a:cs typeface="Assistant"/>
                <a:sym typeface="Assistant"/>
              </a:defRPr>
            </a:lvl1pPr>
          </a:lstStyle>
          <a:p>
            <a:pPr algn="l"/>
            <a:r>
              <a:rPr lang="en-US" dirty="0"/>
              <a:t>Election Year (US, Israel and possibly the PA) – the systems enters a waiting period </a:t>
            </a:r>
            <a:endParaRPr dirty="0"/>
          </a:p>
        </p:txBody>
      </p:sp>
    </p:spTree>
  </p:cSld>
  <p:clrMapOvr>
    <a:masterClrMapping/>
  </p:clrMapOvr>
  <p:transition spd="med"/>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2" name="מספרים מספרים"/>
          <p:cNvSpPr txBox="1">
            <a:spLocks noGrp="1"/>
          </p:cNvSpPr>
          <p:nvPr>
            <p:ph type="title"/>
          </p:nvPr>
        </p:nvSpPr>
        <p:spPr>
          <a:xfrm>
            <a:off x="5186972" y="1172323"/>
            <a:ext cx="13273079" cy="1763908"/>
          </a:xfrm>
          <a:prstGeom prst="rect">
            <a:avLst/>
          </a:prstGeom>
        </p:spPr>
        <p:txBody>
          <a:bodyPr>
            <a:normAutofit fontScale="90000"/>
          </a:bodyPr>
          <a:lstStyle>
            <a:lvl1pPr algn="r" rtl="1">
              <a:defRPr sz="10000" b="1">
                <a:latin typeface="Assistant"/>
                <a:ea typeface="Assistant"/>
                <a:cs typeface="Assistant"/>
                <a:sym typeface="Assistant"/>
              </a:defRPr>
            </a:lvl1pPr>
          </a:lstStyle>
          <a:p>
            <a:r>
              <a:rPr lang="en-US" dirty="0"/>
              <a:t>Numbers tell the tale</a:t>
            </a:r>
            <a:endParaRPr dirty="0"/>
          </a:p>
        </p:txBody>
      </p:sp>
      <p:sp>
        <p:nvSpPr>
          <p:cNvPr id="203" name="Rounded Rectangle"/>
          <p:cNvSpPr/>
          <p:nvPr/>
        </p:nvSpPr>
        <p:spPr>
          <a:xfrm>
            <a:off x="14222920" y="7331352"/>
            <a:ext cx="7054830" cy="2225534"/>
          </a:xfrm>
          <a:prstGeom prst="roundRect">
            <a:avLst>
              <a:gd name="adj" fmla="val 10800"/>
            </a:avLst>
          </a:prstGeom>
          <a:solidFill>
            <a:schemeClr val="accent1"/>
          </a:solidFill>
          <a:ln w="12700">
            <a:miter lim="400000"/>
          </a:ln>
        </p:spPr>
        <p:txBody>
          <a:bodyPr lIns="50800" tIns="50800" rIns="50800" bIns="50800" anchor="ctr"/>
          <a:lstStyle/>
          <a:p>
            <a:pPr algn="ctr" rtl="1">
              <a:lnSpc>
                <a:spcPct val="80000"/>
              </a:lnSpc>
              <a:spcBef>
                <a:spcPts val="0"/>
              </a:spcBef>
              <a:defRPr sz="4000" cap="all">
                <a:solidFill>
                  <a:srgbClr val="FFFFFF"/>
                </a:solidFill>
                <a:latin typeface="+mn-lt"/>
                <a:ea typeface="+mn-ea"/>
                <a:cs typeface="+mn-cs"/>
                <a:sym typeface="DIN Condensed"/>
              </a:defRPr>
            </a:pPr>
            <a:endParaRPr sz="3600"/>
          </a:p>
        </p:txBody>
      </p:sp>
      <p:sp>
        <p:nvSpPr>
          <p:cNvPr id="204" name="Rounded Rectangle"/>
          <p:cNvSpPr/>
          <p:nvPr/>
        </p:nvSpPr>
        <p:spPr>
          <a:xfrm>
            <a:off x="14222920" y="3823341"/>
            <a:ext cx="7054830" cy="2417647"/>
          </a:xfrm>
          <a:prstGeom prst="roundRect">
            <a:avLst>
              <a:gd name="adj" fmla="val 10800"/>
            </a:avLst>
          </a:prstGeom>
          <a:solidFill>
            <a:schemeClr val="accent1"/>
          </a:solidFill>
          <a:ln w="12700">
            <a:miter lim="400000"/>
          </a:ln>
        </p:spPr>
        <p:txBody>
          <a:bodyPr lIns="50800" tIns="50800" rIns="50800" bIns="50800" anchor="ctr"/>
          <a:lstStyle/>
          <a:p>
            <a:pPr algn="ctr" rtl="1">
              <a:lnSpc>
                <a:spcPct val="80000"/>
              </a:lnSpc>
              <a:spcBef>
                <a:spcPts val="0"/>
              </a:spcBef>
              <a:defRPr sz="4000" cap="all">
                <a:solidFill>
                  <a:srgbClr val="FFFFFF"/>
                </a:solidFill>
                <a:latin typeface="+mn-lt"/>
                <a:ea typeface="+mn-ea"/>
                <a:cs typeface="+mn-cs"/>
                <a:sym typeface="DIN Condensed"/>
              </a:defRPr>
            </a:pPr>
            <a:endParaRPr sz="3600"/>
          </a:p>
        </p:txBody>
      </p:sp>
      <p:sp>
        <p:nvSpPr>
          <p:cNvPr id="205" name="Rounded Rectangle"/>
          <p:cNvSpPr/>
          <p:nvPr/>
        </p:nvSpPr>
        <p:spPr>
          <a:xfrm>
            <a:off x="3106250" y="4095015"/>
            <a:ext cx="7054830" cy="2652626"/>
          </a:xfrm>
          <a:prstGeom prst="roundRect">
            <a:avLst>
              <a:gd name="adj" fmla="val 10800"/>
            </a:avLst>
          </a:prstGeom>
          <a:solidFill>
            <a:schemeClr val="accent1"/>
          </a:solidFill>
          <a:ln w="12700">
            <a:miter lim="400000"/>
          </a:ln>
        </p:spPr>
        <p:txBody>
          <a:bodyPr lIns="50800" tIns="50800" rIns="50800" bIns="50800" anchor="ctr"/>
          <a:lstStyle/>
          <a:p>
            <a:pPr algn="ctr" rtl="1">
              <a:lnSpc>
                <a:spcPct val="80000"/>
              </a:lnSpc>
              <a:spcBef>
                <a:spcPts val="0"/>
              </a:spcBef>
              <a:defRPr sz="4000" cap="all">
                <a:solidFill>
                  <a:srgbClr val="FFFFFF"/>
                </a:solidFill>
                <a:latin typeface="+mn-lt"/>
                <a:ea typeface="+mn-ea"/>
                <a:cs typeface="+mn-cs"/>
                <a:sym typeface="DIN Condensed"/>
              </a:defRPr>
            </a:pPr>
            <a:endParaRPr sz="3600"/>
          </a:p>
        </p:txBody>
      </p:sp>
      <p:sp>
        <p:nvSpPr>
          <p:cNvPr id="206" name="Rounded Rectangle"/>
          <p:cNvSpPr/>
          <p:nvPr/>
        </p:nvSpPr>
        <p:spPr>
          <a:xfrm>
            <a:off x="3106250" y="7331351"/>
            <a:ext cx="7054830" cy="2347619"/>
          </a:xfrm>
          <a:prstGeom prst="roundRect">
            <a:avLst>
              <a:gd name="adj" fmla="val 10800"/>
            </a:avLst>
          </a:prstGeom>
          <a:solidFill>
            <a:schemeClr val="accent1"/>
          </a:solidFill>
          <a:ln w="12700">
            <a:miter lim="400000"/>
          </a:ln>
        </p:spPr>
        <p:txBody>
          <a:bodyPr lIns="50800" tIns="50800" rIns="50800" bIns="50800" anchor="ctr"/>
          <a:lstStyle/>
          <a:p>
            <a:pPr algn="ctr" rtl="1">
              <a:lnSpc>
                <a:spcPct val="80000"/>
              </a:lnSpc>
              <a:spcBef>
                <a:spcPts val="0"/>
              </a:spcBef>
              <a:defRPr sz="4000" cap="all">
                <a:solidFill>
                  <a:srgbClr val="FFFFFF"/>
                </a:solidFill>
                <a:latin typeface="+mn-lt"/>
                <a:ea typeface="+mn-ea"/>
                <a:cs typeface="+mn-cs"/>
                <a:sym typeface="DIN Condensed"/>
              </a:defRPr>
            </a:pPr>
            <a:endParaRPr sz="3600"/>
          </a:p>
        </p:txBody>
      </p:sp>
      <p:sp>
        <p:nvSpPr>
          <p:cNvPr id="207" name="Rounded Rectangle"/>
          <p:cNvSpPr/>
          <p:nvPr/>
        </p:nvSpPr>
        <p:spPr>
          <a:xfrm>
            <a:off x="14222920" y="10286305"/>
            <a:ext cx="7054830" cy="2493330"/>
          </a:xfrm>
          <a:prstGeom prst="roundRect">
            <a:avLst>
              <a:gd name="adj" fmla="val 10800"/>
            </a:avLst>
          </a:prstGeom>
          <a:solidFill>
            <a:schemeClr val="accent1"/>
          </a:solidFill>
          <a:ln w="12700">
            <a:miter lim="400000"/>
          </a:ln>
        </p:spPr>
        <p:txBody>
          <a:bodyPr lIns="50800" tIns="50800" rIns="50800" bIns="50800" anchor="ctr"/>
          <a:lstStyle/>
          <a:p>
            <a:pPr algn="ctr" rtl="1">
              <a:lnSpc>
                <a:spcPct val="80000"/>
              </a:lnSpc>
              <a:spcBef>
                <a:spcPts val="0"/>
              </a:spcBef>
              <a:defRPr sz="4000" cap="all">
                <a:solidFill>
                  <a:srgbClr val="FFFFFF"/>
                </a:solidFill>
                <a:latin typeface="+mn-lt"/>
                <a:ea typeface="+mn-ea"/>
                <a:cs typeface="+mn-cs"/>
                <a:sym typeface="DIN Condensed"/>
              </a:defRPr>
            </a:pPr>
            <a:endParaRPr sz="3600"/>
          </a:p>
        </p:txBody>
      </p:sp>
      <p:sp>
        <p:nvSpPr>
          <p:cNvPr id="208" name="Rounded Rectangle"/>
          <p:cNvSpPr/>
          <p:nvPr/>
        </p:nvSpPr>
        <p:spPr>
          <a:xfrm>
            <a:off x="3106250" y="10354948"/>
            <a:ext cx="7054830" cy="2493330"/>
          </a:xfrm>
          <a:prstGeom prst="roundRect">
            <a:avLst>
              <a:gd name="adj" fmla="val 10800"/>
            </a:avLst>
          </a:prstGeom>
          <a:solidFill>
            <a:schemeClr val="accent1"/>
          </a:solidFill>
          <a:ln w="12700">
            <a:miter lim="400000"/>
          </a:ln>
        </p:spPr>
        <p:txBody>
          <a:bodyPr lIns="50800" tIns="50800" rIns="50800" bIns="50800" anchor="ctr"/>
          <a:lstStyle/>
          <a:p>
            <a:pPr algn="ctr" rtl="1">
              <a:lnSpc>
                <a:spcPct val="150000"/>
              </a:lnSpc>
              <a:spcBef>
                <a:spcPct val="0"/>
              </a:spcBef>
            </a:pPr>
            <a:r>
              <a:rPr lang="en-US" altLang="he-IL" sz="5400" b="1" dirty="0">
                <a:solidFill>
                  <a:prstClr val="white"/>
                </a:solidFill>
                <a:latin typeface="Assistant SemiBold" panose="00000700000000000000" pitchFamily="2" charset="-79"/>
                <a:cs typeface="Assistant SemiBold" panose="00000700000000000000" pitchFamily="2" charset="-79"/>
              </a:rPr>
              <a:t>Social Media</a:t>
            </a:r>
            <a:endParaRPr lang="he-IL" altLang="he-IL" sz="5400" b="1" dirty="0">
              <a:solidFill>
                <a:prstClr val="white"/>
              </a:solidFill>
              <a:latin typeface="Assistant SemiBold" panose="00000700000000000000" pitchFamily="2" charset="-79"/>
              <a:cs typeface="Assistant SemiBold" panose="00000700000000000000" pitchFamily="2" charset="-79"/>
            </a:endParaRPr>
          </a:p>
          <a:p>
            <a:pPr algn="ctr" rtl="1">
              <a:lnSpc>
                <a:spcPct val="150000"/>
              </a:lnSpc>
              <a:spcBef>
                <a:spcPct val="0"/>
              </a:spcBef>
            </a:pPr>
            <a:r>
              <a:rPr lang="en-US" altLang="he-IL" sz="5400" b="1" dirty="0">
                <a:solidFill>
                  <a:prstClr val="white"/>
                </a:solidFill>
                <a:latin typeface="Assistant SemiBold" panose="00000700000000000000" pitchFamily="2" charset="-79"/>
                <a:cs typeface="Assistant SemiBold" panose="00000700000000000000" pitchFamily="2" charset="-79"/>
              </a:rPr>
              <a:t>3.9 Facebook Users</a:t>
            </a:r>
            <a:endParaRPr lang="he-IL" altLang="he-IL" sz="4000" b="1" dirty="0">
              <a:solidFill>
                <a:prstClr val="white"/>
              </a:solidFill>
              <a:latin typeface="Assistant SemiBold" panose="00000700000000000000" pitchFamily="2" charset="-79"/>
              <a:cs typeface="Assistant SemiBold" panose="00000700000000000000" pitchFamily="2" charset="-79"/>
            </a:endParaRPr>
          </a:p>
        </p:txBody>
      </p:sp>
      <p:sp>
        <p:nvSpPr>
          <p:cNvPr id="213" name="הסיוע החיצוני לרשות ירד מ-4.5 מיליארד דולר ב-2014 לכ-2 מיליארד ב-2019"/>
          <p:cNvSpPr txBox="1"/>
          <p:nvPr/>
        </p:nvSpPr>
        <p:spPr>
          <a:xfrm>
            <a:off x="3304303" y="10839965"/>
            <a:ext cx="6658724" cy="656590"/>
          </a:xfrm>
          <a:prstGeom prst="rect">
            <a:avLst/>
          </a:prstGeom>
          <a:ln w="12700">
            <a:miter lim="400000"/>
          </a:ln>
          <a:extLst>
            <a:ext uri="{C572A759-6A51-4108-AA02-DFA0A04FC94B}">
              <ma14:wrappingTextBoxFlag xmlns="" xmlns:ma14="http://schemas.microsoft.com/office/mac/drawingml/2011/main" val="1"/>
            </a:ext>
          </a:extLst>
        </p:spPr>
        <p:txBody>
          <a:bodyPr lIns="50800" tIns="50800" rIns="50800" bIns="50800" anchor="ctr">
            <a:spAutoFit/>
          </a:bodyPr>
          <a:lstStyle>
            <a:lvl1pPr algn="ctr" rtl="1">
              <a:defRPr>
                <a:solidFill>
                  <a:srgbClr val="FFFFFF"/>
                </a:solidFill>
                <a:latin typeface="Assistant SemiBold"/>
                <a:ea typeface="Assistant SemiBold"/>
                <a:cs typeface="Assistant SemiBold"/>
                <a:sym typeface="Assistant SemiBold"/>
              </a:defRPr>
            </a:lvl1pPr>
          </a:lstStyle>
          <a:p>
            <a:endParaRPr sz="3600" dirty="0"/>
          </a:p>
        </p:txBody>
      </p:sp>
      <p:sp>
        <p:nvSpPr>
          <p:cNvPr id="214" name="הכנסות הרשות בשנת 2018 כ– 14.5 מיליארד ש&quot;ח. הוצאות הרשות – כ-17 מיליארד דולר"/>
          <p:cNvSpPr txBox="1"/>
          <p:nvPr/>
        </p:nvSpPr>
        <p:spPr>
          <a:xfrm>
            <a:off x="3195261" y="7246377"/>
            <a:ext cx="6658724" cy="2287806"/>
          </a:xfrm>
          <a:prstGeom prst="rect">
            <a:avLst/>
          </a:prstGeom>
          <a:ln w="12700">
            <a:miter lim="400000"/>
          </a:ln>
          <a:extLst>
            <a:ext uri="{C572A759-6A51-4108-AA02-DFA0A04FC94B}">
              <ma14:wrappingTextBoxFlag xmlns="" xmlns:ma14="http://schemas.microsoft.com/office/mac/drawingml/2011/main" val="1"/>
            </a:ext>
          </a:extLst>
        </p:spPr>
        <p:txBody>
          <a:bodyPr lIns="50800" tIns="50800" rIns="50800" bIns="50800" anchor="ctr">
            <a:spAutoFit/>
          </a:bodyPr>
          <a:lstStyle>
            <a:lvl1pPr algn="ctr" rtl="1">
              <a:defRPr>
                <a:solidFill>
                  <a:srgbClr val="FFFFFF"/>
                </a:solidFill>
                <a:latin typeface="Assistant SemiBold"/>
                <a:ea typeface="Assistant SemiBold"/>
                <a:cs typeface="Assistant SemiBold"/>
                <a:sym typeface="Assistant SemiBold"/>
              </a:defRPr>
            </a:lvl1pPr>
          </a:lstStyle>
          <a:p>
            <a:pPr>
              <a:spcBef>
                <a:spcPts val="600"/>
              </a:spcBef>
            </a:pPr>
            <a:r>
              <a:rPr lang="en-US" sz="4400" dirty="0"/>
              <a:t>51 Hospitals</a:t>
            </a:r>
            <a:endParaRPr lang="he-IL" sz="4400" dirty="0"/>
          </a:p>
          <a:p>
            <a:pPr>
              <a:spcBef>
                <a:spcPts val="600"/>
              </a:spcBef>
            </a:pPr>
            <a:r>
              <a:rPr lang="en-US" sz="4400" dirty="0"/>
              <a:t>587 Clinics</a:t>
            </a:r>
            <a:r>
              <a:rPr lang="he-IL" sz="4400" dirty="0"/>
              <a:t> </a:t>
            </a:r>
            <a:endParaRPr lang="en-US" sz="4400" dirty="0"/>
          </a:p>
          <a:p>
            <a:pPr>
              <a:spcBef>
                <a:spcPts val="600"/>
              </a:spcBef>
            </a:pPr>
            <a:r>
              <a:rPr lang="en-US" sz="4400" dirty="0"/>
              <a:t>1.3 beds per 1000</a:t>
            </a:r>
            <a:endParaRPr sz="4400" dirty="0"/>
          </a:p>
        </p:txBody>
      </p:sp>
      <p:pic>
        <p:nvPicPr>
          <p:cNvPr id="215" name="Line" descr="Line"/>
          <p:cNvPicPr>
            <a:picLocks/>
          </p:cNvPicPr>
          <p:nvPr/>
        </p:nvPicPr>
        <p:blipFill>
          <a:blip r:embed="rId2"/>
          <a:stretch>
            <a:fillRect/>
          </a:stretch>
        </p:blipFill>
        <p:spPr>
          <a:xfrm>
            <a:off x="8017203" y="2589159"/>
            <a:ext cx="8349594" cy="101601"/>
          </a:xfrm>
          <a:prstGeom prst="rect">
            <a:avLst/>
          </a:prstGeom>
        </p:spPr>
      </p:pic>
      <p:pic>
        <p:nvPicPr>
          <p:cNvPr id="217" name="Line" descr="Line"/>
          <p:cNvPicPr>
            <a:picLocks/>
          </p:cNvPicPr>
          <p:nvPr/>
        </p:nvPicPr>
        <p:blipFill>
          <a:blip r:embed="rId3"/>
          <a:stretch>
            <a:fillRect/>
          </a:stretch>
        </p:blipFill>
        <p:spPr>
          <a:xfrm rot="16200000">
            <a:off x="7750664" y="8386525"/>
            <a:ext cx="8684619" cy="101601"/>
          </a:xfrm>
          <a:prstGeom prst="rect">
            <a:avLst/>
          </a:prstGeom>
        </p:spPr>
      </p:pic>
      <p:sp>
        <p:nvSpPr>
          <p:cNvPr id="17" name="13.3% אבטלה באיו&quot;ש (21.6% בקרב צעירים) לעומת מעל 45% ברצועה (61.8% בקרב צעירים)">
            <a:extLst>
              <a:ext uri="{FF2B5EF4-FFF2-40B4-BE49-F238E27FC236}">
                <a16:creationId xmlns:a16="http://schemas.microsoft.com/office/drawing/2014/main" id="{48CA2E02-37BB-4284-ABAF-151B77B155E8}"/>
              </a:ext>
            </a:extLst>
          </p:cNvPr>
          <p:cNvSpPr txBox="1"/>
          <p:nvPr/>
        </p:nvSpPr>
        <p:spPr>
          <a:xfrm>
            <a:off x="14438923" y="10532055"/>
            <a:ext cx="6658724" cy="2041585"/>
          </a:xfrm>
          <a:prstGeom prst="rect">
            <a:avLst/>
          </a:prstGeom>
          <a:ln w="12700">
            <a:miter lim="400000"/>
          </a:ln>
          <a:extLst>
            <a:ext uri="{C572A759-6A51-4108-AA02-DFA0A04FC94B}">
              <ma14:wrappingTextBoxFlag xmlns="" xmlns:ma14="http://schemas.microsoft.com/office/mac/drawingml/2011/main" val="1"/>
            </a:ext>
          </a:extLst>
        </p:spPr>
        <p:txBody>
          <a:bodyPr lIns="50800" tIns="50800" rIns="50800" bIns="50800" anchor="ctr">
            <a:spAutoFit/>
          </a:bodyPr>
          <a:lstStyle>
            <a:lvl1pPr algn="ctr" rtl="1">
              <a:defRPr>
                <a:solidFill>
                  <a:srgbClr val="FFFFFF"/>
                </a:solidFill>
                <a:latin typeface="Assistant SemiBold"/>
                <a:ea typeface="Assistant SemiBold"/>
                <a:cs typeface="Assistant SemiBold"/>
                <a:sym typeface="Assistant SemiBold"/>
              </a:defRPr>
            </a:lvl1pPr>
          </a:lstStyle>
          <a:p>
            <a:pPr>
              <a:spcBef>
                <a:spcPts val="600"/>
              </a:spcBef>
            </a:pPr>
            <a:r>
              <a:rPr lang="en-US" sz="4400" dirty="0"/>
              <a:t>Education</a:t>
            </a:r>
          </a:p>
          <a:p>
            <a:pPr>
              <a:spcBef>
                <a:spcPts val="600"/>
              </a:spcBef>
            </a:pPr>
            <a:r>
              <a:rPr lang="en-US" sz="3600" dirty="0"/>
              <a:t>2,200 Schools</a:t>
            </a:r>
          </a:p>
          <a:p>
            <a:pPr>
              <a:spcBef>
                <a:spcPts val="600"/>
              </a:spcBef>
            </a:pPr>
            <a:r>
              <a:rPr lang="en-US" sz="3600" dirty="0"/>
              <a:t>55 Higher Education Institutions</a:t>
            </a:r>
            <a:endParaRPr sz="2000" dirty="0"/>
          </a:p>
        </p:txBody>
      </p:sp>
      <p:sp>
        <p:nvSpPr>
          <p:cNvPr id="18" name="פער של פי 3 בתמ&quot;ג בשנת 2018 באיו&quot;ש לרצועה ($4,854 לעומת $1458)">
            <a:extLst>
              <a:ext uri="{FF2B5EF4-FFF2-40B4-BE49-F238E27FC236}">
                <a16:creationId xmlns:a16="http://schemas.microsoft.com/office/drawing/2014/main" id="{79CE33AF-ED3F-436C-8584-82984E1ACAB2}"/>
              </a:ext>
            </a:extLst>
          </p:cNvPr>
          <p:cNvSpPr txBox="1"/>
          <p:nvPr/>
        </p:nvSpPr>
        <p:spPr>
          <a:xfrm>
            <a:off x="3304303" y="4305947"/>
            <a:ext cx="6658724" cy="2318583"/>
          </a:xfrm>
          <a:prstGeom prst="rect">
            <a:avLst/>
          </a:prstGeom>
          <a:ln w="12700">
            <a:miter lim="400000"/>
          </a:ln>
          <a:extLst>
            <a:ext uri="{C572A759-6A51-4108-AA02-DFA0A04FC94B}">
              <ma14:wrappingTextBoxFlag xmlns="" xmlns:ma14="http://schemas.microsoft.com/office/mac/drawingml/2011/main" val="1"/>
            </a:ext>
          </a:extLst>
        </p:spPr>
        <p:txBody>
          <a:bodyPr lIns="50800" tIns="50800" rIns="50800" bIns="50800" anchor="ctr">
            <a:spAutoFit/>
          </a:bodyPr>
          <a:lstStyle>
            <a:lvl1pPr algn="ctr" rtl="1">
              <a:defRPr>
                <a:solidFill>
                  <a:srgbClr val="FFFFFF"/>
                </a:solidFill>
                <a:latin typeface="Assistant SemiBold"/>
                <a:ea typeface="Assistant SemiBold"/>
                <a:cs typeface="Assistant SemiBold"/>
                <a:sym typeface="Assistant SemiBold"/>
              </a:defRPr>
            </a:lvl1pPr>
          </a:lstStyle>
          <a:p>
            <a:pPr>
              <a:spcBef>
                <a:spcPts val="0"/>
              </a:spcBef>
            </a:pPr>
            <a:r>
              <a:rPr lang="en-US" sz="3600" dirty="0"/>
              <a:t>22 Government Offices</a:t>
            </a:r>
          </a:p>
          <a:p>
            <a:pPr>
              <a:spcBef>
                <a:spcPts val="0"/>
              </a:spcBef>
            </a:pPr>
            <a:r>
              <a:rPr lang="en-US" sz="3600" dirty="0"/>
              <a:t>28 Government Authorities</a:t>
            </a:r>
          </a:p>
          <a:p>
            <a:pPr>
              <a:spcBef>
                <a:spcPts val="0"/>
              </a:spcBef>
            </a:pPr>
            <a:r>
              <a:rPr lang="en-US" sz="3600" dirty="0"/>
              <a:t>5 Security Mechanisms</a:t>
            </a:r>
          </a:p>
          <a:p>
            <a:pPr>
              <a:spcBef>
                <a:spcPts val="0"/>
              </a:spcBef>
            </a:pPr>
            <a:r>
              <a:rPr lang="en-US" sz="3600" dirty="0"/>
              <a:t>24 Courts of Justice</a:t>
            </a:r>
            <a:endParaRPr sz="3600" dirty="0"/>
          </a:p>
        </p:txBody>
      </p:sp>
      <p:sp>
        <p:nvSpPr>
          <p:cNvPr id="19" name="פער של פי 3 בתמ&quot;ג בשנת 2018 באיו&quot;ש לרצועה ($4,854 לעומת $1458)">
            <a:extLst>
              <a:ext uri="{FF2B5EF4-FFF2-40B4-BE49-F238E27FC236}">
                <a16:creationId xmlns:a16="http://schemas.microsoft.com/office/drawing/2014/main" id="{90D22820-6465-43F1-889E-3AB369D791B6}"/>
              </a:ext>
            </a:extLst>
          </p:cNvPr>
          <p:cNvSpPr txBox="1"/>
          <p:nvPr/>
        </p:nvSpPr>
        <p:spPr>
          <a:xfrm>
            <a:off x="14420973" y="4251498"/>
            <a:ext cx="6658724" cy="1764586"/>
          </a:xfrm>
          <a:prstGeom prst="rect">
            <a:avLst/>
          </a:prstGeom>
          <a:ln w="12700">
            <a:miter lim="400000"/>
          </a:ln>
          <a:extLst>
            <a:ext uri="{C572A759-6A51-4108-AA02-DFA0A04FC94B}">
              <ma14:wrappingTextBoxFlag xmlns="" xmlns:ma14="http://schemas.microsoft.com/office/mac/drawingml/2011/main" val="1"/>
            </a:ext>
          </a:extLst>
        </p:spPr>
        <p:txBody>
          <a:bodyPr lIns="50800" tIns="50800" rIns="50800" bIns="50800" anchor="ctr">
            <a:spAutoFit/>
          </a:bodyPr>
          <a:lstStyle>
            <a:lvl1pPr algn="ctr" rtl="1">
              <a:defRPr>
                <a:solidFill>
                  <a:srgbClr val="FFFFFF"/>
                </a:solidFill>
                <a:latin typeface="Assistant SemiBold"/>
                <a:ea typeface="Assistant SemiBold"/>
                <a:cs typeface="Assistant SemiBold"/>
                <a:sym typeface="Assistant SemiBold"/>
              </a:defRPr>
            </a:lvl1pPr>
          </a:lstStyle>
          <a:p>
            <a:pPr>
              <a:spcBef>
                <a:spcPts val="0"/>
              </a:spcBef>
            </a:pPr>
            <a:r>
              <a:rPr lang="en-US" sz="3600" dirty="0"/>
              <a:t>5m Palestinians in the “Territories”</a:t>
            </a:r>
          </a:p>
          <a:p>
            <a:pPr>
              <a:spcBef>
                <a:spcPts val="0"/>
              </a:spcBef>
            </a:pPr>
            <a:r>
              <a:rPr lang="en-US" sz="3600" dirty="0"/>
              <a:t>(3 Judea &amp; Samaria, 2 Gaza)</a:t>
            </a:r>
            <a:endParaRPr sz="3600" dirty="0"/>
          </a:p>
        </p:txBody>
      </p:sp>
      <p:sp>
        <p:nvSpPr>
          <p:cNvPr id="21" name="פער של פי 3 בתמ&quot;ג בשנת 2018 באיו&quot;ש לרצועה ($4,854 לעומת $1458)">
            <a:extLst>
              <a:ext uri="{FF2B5EF4-FFF2-40B4-BE49-F238E27FC236}">
                <a16:creationId xmlns:a16="http://schemas.microsoft.com/office/drawing/2014/main" id="{0EDFF22D-F207-4D31-8E8D-446C729F0ECD}"/>
              </a:ext>
            </a:extLst>
          </p:cNvPr>
          <p:cNvSpPr txBox="1"/>
          <p:nvPr/>
        </p:nvSpPr>
        <p:spPr>
          <a:xfrm>
            <a:off x="14331962" y="7561826"/>
            <a:ext cx="6658724" cy="1764586"/>
          </a:xfrm>
          <a:prstGeom prst="rect">
            <a:avLst/>
          </a:prstGeom>
          <a:ln w="12700">
            <a:miter lim="400000"/>
          </a:ln>
          <a:extLst>
            <a:ext uri="{C572A759-6A51-4108-AA02-DFA0A04FC94B}">
              <ma14:wrappingTextBoxFlag xmlns="" xmlns:ma14="http://schemas.microsoft.com/office/mac/drawingml/2011/main" val="1"/>
            </a:ext>
          </a:extLst>
        </p:spPr>
        <p:txBody>
          <a:bodyPr lIns="50800" tIns="50800" rIns="50800" bIns="50800" anchor="ctr">
            <a:spAutoFit/>
          </a:bodyPr>
          <a:lstStyle>
            <a:lvl1pPr algn="ctr" rtl="1">
              <a:defRPr>
                <a:solidFill>
                  <a:srgbClr val="FFFFFF"/>
                </a:solidFill>
                <a:latin typeface="Assistant SemiBold"/>
                <a:ea typeface="Assistant SemiBold"/>
                <a:cs typeface="Assistant SemiBold"/>
                <a:sym typeface="Assistant SemiBold"/>
              </a:defRPr>
            </a:lvl1pPr>
          </a:lstStyle>
          <a:p>
            <a:pPr>
              <a:spcBef>
                <a:spcPts val="0"/>
              </a:spcBef>
            </a:pPr>
            <a:r>
              <a:rPr lang="en-US" sz="3600" dirty="0"/>
              <a:t>Approx. 1,000,000 Young People in Judea &amp; Samaria</a:t>
            </a:r>
          </a:p>
          <a:p>
            <a:pPr>
              <a:spcBef>
                <a:spcPts val="0"/>
              </a:spcBef>
            </a:pPr>
            <a:r>
              <a:rPr lang="en-US" sz="3600" dirty="0"/>
              <a:t>(aged 15-29)</a:t>
            </a:r>
            <a:endParaRPr sz="3600" dirty="0"/>
          </a:p>
        </p:txBody>
      </p:sp>
    </p:spTree>
  </p:cSld>
  <p:clrMapOvr>
    <a:masterClrMapping/>
  </p:clrMapOvr>
  <p:transition spd="med"/>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 name="Line" descr="Line"/>
          <p:cNvPicPr>
            <a:picLocks/>
          </p:cNvPicPr>
          <p:nvPr/>
        </p:nvPicPr>
        <p:blipFill>
          <a:blip r:embed="rId2"/>
          <a:stretch>
            <a:fillRect/>
          </a:stretch>
        </p:blipFill>
        <p:spPr>
          <a:xfrm>
            <a:off x="2688869" y="6679988"/>
            <a:ext cx="10456936" cy="99323"/>
          </a:xfrm>
          <a:prstGeom prst="rect">
            <a:avLst/>
          </a:prstGeom>
        </p:spPr>
      </p:pic>
      <p:pic>
        <p:nvPicPr>
          <p:cNvPr id="42" name="Line" descr="Line"/>
          <p:cNvPicPr>
            <a:picLocks/>
          </p:cNvPicPr>
          <p:nvPr/>
        </p:nvPicPr>
        <p:blipFill>
          <a:blip r:embed="rId2"/>
          <a:stretch>
            <a:fillRect/>
          </a:stretch>
        </p:blipFill>
        <p:spPr>
          <a:xfrm>
            <a:off x="2591135" y="8856957"/>
            <a:ext cx="10456935" cy="99323"/>
          </a:xfrm>
          <a:prstGeom prst="rect">
            <a:avLst/>
          </a:prstGeom>
        </p:spPr>
      </p:pic>
      <p:pic>
        <p:nvPicPr>
          <p:cNvPr id="43" name="Line" descr="Line"/>
          <p:cNvPicPr>
            <a:picLocks/>
          </p:cNvPicPr>
          <p:nvPr/>
        </p:nvPicPr>
        <p:blipFill>
          <a:blip r:embed="rId2"/>
          <a:stretch>
            <a:fillRect/>
          </a:stretch>
        </p:blipFill>
        <p:spPr>
          <a:xfrm>
            <a:off x="2519044" y="11031647"/>
            <a:ext cx="10456935" cy="99323"/>
          </a:xfrm>
          <a:prstGeom prst="rect">
            <a:avLst/>
          </a:prstGeom>
        </p:spPr>
      </p:pic>
      <p:pic>
        <p:nvPicPr>
          <p:cNvPr id="53" name="Line" descr="Line"/>
          <p:cNvPicPr>
            <a:picLocks/>
          </p:cNvPicPr>
          <p:nvPr/>
        </p:nvPicPr>
        <p:blipFill>
          <a:blip r:embed="rId3"/>
          <a:stretch>
            <a:fillRect/>
          </a:stretch>
        </p:blipFill>
        <p:spPr>
          <a:xfrm rot="10800000">
            <a:off x="2493656" y="4398367"/>
            <a:ext cx="9972660" cy="59846"/>
          </a:xfrm>
          <a:prstGeom prst="rect">
            <a:avLst/>
          </a:prstGeom>
        </p:spPr>
      </p:pic>
      <p:sp>
        <p:nvSpPr>
          <p:cNvPr id="277" name="מגמות מאקרו כלכליות עיקריות"/>
          <p:cNvSpPr txBox="1">
            <a:spLocks noGrp="1"/>
          </p:cNvSpPr>
          <p:nvPr>
            <p:ph type="title"/>
          </p:nvPr>
        </p:nvSpPr>
        <p:spPr>
          <a:xfrm>
            <a:off x="823022" y="465347"/>
            <a:ext cx="21438134" cy="1636354"/>
          </a:xfrm>
          <a:prstGeom prst="rect">
            <a:avLst/>
          </a:prstGeom>
          <a:ln w="12700">
            <a:miter lim="400000"/>
          </a:ln>
        </p:spPr>
        <p:txBody>
          <a:bodyPr>
            <a:noAutofit/>
          </a:bodyPr>
          <a:lstStyle>
            <a:lvl1pPr algn="r" rtl="1">
              <a:defRPr sz="10000" b="1">
                <a:latin typeface="Assistant"/>
                <a:ea typeface="Assistant"/>
                <a:cs typeface="Assistant"/>
                <a:sym typeface="Assistant"/>
              </a:defRPr>
            </a:lvl1pPr>
          </a:lstStyle>
          <a:p>
            <a:pPr algn="ctr"/>
            <a:r>
              <a:rPr lang="en-US" sz="9600" dirty="0">
                <a:solidFill>
                  <a:srgbClr val="00B0F0"/>
                </a:solidFill>
              </a:rPr>
              <a:t>Economy and Trade in Judea &amp; Samaria</a:t>
            </a:r>
            <a:endParaRPr sz="9600" dirty="0">
              <a:solidFill>
                <a:srgbClr val="00B0F0"/>
              </a:solidFill>
            </a:endParaRPr>
          </a:p>
        </p:txBody>
      </p:sp>
      <p:pic>
        <p:nvPicPr>
          <p:cNvPr id="278" name="Line" descr="Line"/>
          <p:cNvPicPr>
            <a:picLocks/>
          </p:cNvPicPr>
          <p:nvPr/>
        </p:nvPicPr>
        <p:blipFill>
          <a:blip r:embed="rId4"/>
          <a:stretch>
            <a:fillRect/>
          </a:stretch>
        </p:blipFill>
        <p:spPr>
          <a:xfrm>
            <a:off x="4850699" y="2055181"/>
            <a:ext cx="14682606" cy="101602"/>
          </a:xfrm>
          <a:prstGeom prst="rect">
            <a:avLst/>
          </a:prstGeom>
        </p:spPr>
      </p:pic>
      <p:pic>
        <p:nvPicPr>
          <p:cNvPr id="55" name="down.png" descr="down.png"/>
          <p:cNvPicPr>
            <a:picLocks noChangeAspect="1"/>
          </p:cNvPicPr>
          <p:nvPr/>
        </p:nvPicPr>
        <p:blipFill>
          <a:blip r:embed="rId5"/>
          <a:stretch>
            <a:fillRect/>
          </a:stretch>
        </p:blipFill>
        <p:spPr>
          <a:xfrm>
            <a:off x="987121" y="4745283"/>
            <a:ext cx="1522694" cy="1522694"/>
          </a:xfrm>
          <a:prstGeom prst="rect">
            <a:avLst/>
          </a:prstGeom>
          <a:ln w="12700">
            <a:miter lim="400000"/>
          </a:ln>
        </p:spPr>
      </p:pic>
      <p:pic>
        <p:nvPicPr>
          <p:cNvPr id="56" name="global.png" descr="global.png"/>
          <p:cNvPicPr>
            <a:picLocks noChangeAspect="1"/>
          </p:cNvPicPr>
          <p:nvPr/>
        </p:nvPicPr>
        <p:blipFill>
          <a:blip r:embed="rId6"/>
          <a:stretch>
            <a:fillRect/>
          </a:stretch>
        </p:blipFill>
        <p:spPr>
          <a:xfrm>
            <a:off x="987121" y="2787937"/>
            <a:ext cx="1522694" cy="1522694"/>
          </a:xfrm>
          <a:prstGeom prst="rect">
            <a:avLst/>
          </a:prstGeom>
          <a:ln w="12700">
            <a:miter lim="400000"/>
          </a:ln>
        </p:spPr>
      </p:pic>
      <p:pic>
        <p:nvPicPr>
          <p:cNvPr id="57" name="man.png" descr="man.png"/>
          <p:cNvPicPr>
            <a:picLocks noChangeAspect="1"/>
          </p:cNvPicPr>
          <p:nvPr/>
        </p:nvPicPr>
        <p:blipFill>
          <a:blip r:embed="rId7"/>
          <a:stretch>
            <a:fillRect/>
          </a:stretch>
        </p:blipFill>
        <p:spPr>
          <a:xfrm>
            <a:off x="875541" y="6858000"/>
            <a:ext cx="1522694" cy="1522694"/>
          </a:xfrm>
          <a:prstGeom prst="rect">
            <a:avLst/>
          </a:prstGeom>
          <a:ln w="12700">
            <a:miter lim="400000"/>
          </a:ln>
        </p:spPr>
      </p:pic>
      <p:pic>
        <p:nvPicPr>
          <p:cNvPr id="58" name="statistics.png" descr="statistics.png"/>
          <p:cNvPicPr>
            <a:picLocks noChangeAspect="1"/>
          </p:cNvPicPr>
          <p:nvPr/>
        </p:nvPicPr>
        <p:blipFill>
          <a:blip r:embed="rId8"/>
          <a:stretch>
            <a:fillRect/>
          </a:stretch>
        </p:blipFill>
        <p:spPr>
          <a:xfrm>
            <a:off x="886911" y="8971361"/>
            <a:ext cx="1522694" cy="1522694"/>
          </a:xfrm>
          <a:prstGeom prst="rect">
            <a:avLst/>
          </a:prstGeom>
          <a:ln w="12700">
            <a:miter lim="400000"/>
          </a:ln>
        </p:spPr>
      </p:pic>
      <p:pic>
        <p:nvPicPr>
          <p:cNvPr id="59" name="user.png" descr="user.png"/>
          <p:cNvPicPr>
            <a:picLocks noChangeAspect="1"/>
          </p:cNvPicPr>
          <p:nvPr/>
        </p:nvPicPr>
        <p:blipFill>
          <a:blip r:embed="rId9"/>
          <a:stretch>
            <a:fillRect/>
          </a:stretch>
        </p:blipFill>
        <p:spPr>
          <a:xfrm>
            <a:off x="956009" y="11489756"/>
            <a:ext cx="1522694" cy="1522694"/>
          </a:xfrm>
          <a:prstGeom prst="rect">
            <a:avLst/>
          </a:prstGeom>
          <a:ln w="12700">
            <a:miter lim="400000"/>
          </a:ln>
        </p:spPr>
      </p:pic>
      <p:sp>
        <p:nvSpPr>
          <p:cNvPr id="60" name="סחר חוץ: יחס ייבוא-ייצוא שלילי גדול (1:5.5). מרבית הייצוא והייבוא – לשוק הישראלי וממנו"/>
          <p:cNvSpPr txBox="1"/>
          <p:nvPr/>
        </p:nvSpPr>
        <p:spPr>
          <a:xfrm>
            <a:off x="2709591" y="9236949"/>
            <a:ext cx="9695212" cy="1292662"/>
          </a:xfrm>
          <a:prstGeom prst="rect">
            <a:avLst/>
          </a:prstGeom>
          <a:ln w="12700">
            <a:miter lim="400000"/>
          </a:ln>
          <a:extLst>
            <a:ext uri="{C572A759-6A51-4108-AA02-DFA0A04FC94B}">
              <ma14:wrappingTextBoxFlag xmlns="" xmlns:ma14="http://schemas.microsoft.com/office/mac/drawingml/2011/main" val="1"/>
            </a:ext>
          </a:extLst>
        </p:spPr>
        <p:txBody>
          <a:bodyPr wrap="square" tIns="91440" bIns="91440" anchor="ctr">
            <a:spAutoFit/>
          </a:bodyPr>
          <a:lstStyle/>
          <a:p>
            <a:pPr defTabSz="1066800" hangingPunct="1">
              <a:spcBef>
                <a:spcPts val="1000"/>
              </a:spcBef>
              <a:defRPr>
                <a:solidFill>
                  <a:srgbClr val="FFFFFF"/>
                </a:solidFill>
                <a:latin typeface="Assistant SemiBold"/>
                <a:ea typeface="Assistant SemiBold"/>
                <a:cs typeface="Assistant SemiBold"/>
                <a:sym typeface="Assistant SemiBold"/>
              </a:defRPr>
            </a:pPr>
            <a:r>
              <a:rPr lang="en-GB" sz="3600" kern="1200" dirty="0">
                <a:solidFill>
                  <a:srgbClr val="FFFFFF"/>
                </a:solidFill>
                <a:latin typeface="Assistant"/>
                <a:ea typeface="Assistant"/>
                <a:cs typeface="Assistant"/>
                <a:sym typeface="Assistant"/>
              </a:rPr>
              <a:t>Foreign trade: import/export negative ratio – import is *5 higher than export (mainly Israeli)</a:t>
            </a:r>
            <a:endParaRPr sz="3600" kern="1200" dirty="0">
              <a:solidFill>
                <a:srgbClr val="FFFFFF"/>
              </a:solidFill>
              <a:latin typeface="Assistant SemiBold"/>
              <a:ea typeface="Assistant SemiBold"/>
              <a:cs typeface="Assistant SemiBold"/>
              <a:sym typeface="Assistant SemiBold"/>
            </a:endParaRPr>
          </a:p>
        </p:txBody>
      </p:sp>
      <p:sp>
        <p:nvSpPr>
          <p:cNvPr id="62" name="המשך ירידה באבטלה באיו״ש (13.3% לעומת 17% ברבעון מקביל אשתקד)"/>
          <p:cNvSpPr txBox="1"/>
          <p:nvPr/>
        </p:nvSpPr>
        <p:spPr>
          <a:xfrm>
            <a:off x="2746331" y="6661539"/>
            <a:ext cx="9535805" cy="2282676"/>
          </a:xfrm>
          <a:prstGeom prst="rect">
            <a:avLst/>
          </a:prstGeom>
          <a:ln w="12700">
            <a:miter lim="400000"/>
          </a:ln>
          <a:extLst>
            <a:ext uri="{C572A759-6A51-4108-AA02-DFA0A04FC94B}">
              <ma14:wrappingTextBoxFlag xmlns="" xmlns:ma14="http://schemas.microsoft.com/office/mac/drawingml/2011/main" val="1"/>
            </a:ext>
          </a:extLst>
        </p:spPr>
        <p:txBody>
          <a:bodyPr wrap="square" tIns="91440" bIns="91440" anchor="ctr">
            <a:spAutoFit/>
          </a:bodyPr>
          <a:lstStyle>
            <a:lvl1pPr algn="just" defTabSz="1066800" rtl="1">
              <a:spcBef>
                <a:spcPts val="1000"/>
              </a:spcBef>
              <a:defRPr>
                <a:solidFill>
                  <a:srgbClr val="FFFFFF"/>
                </a:solidFill>
                <a:latin typeface="Assistant SemiBold"/>
                <a:ea typeface="Assistant SemiBold"/>
                <a:cs typeface="Assistant SemiBold"/>
                <a:sym typeface="Assistant SemiBold"/>
              </a:defRPr>
            </a:lvl1pPr>
          </a:lstStyle>
          <a:p>
            <a:pPr rtl="0" hangingPunct="1"/>
            <a:r>
              <a:rPr lang="en-GB" sz="3200" kern="1200" dirty="0"/>
              <a:t>Continued decline in unemployment rates – 13.3% as opposed to 17% in the same quarter of the previous years. </a:t>
            </a:r>
          </a:p>
          <a:p>
            <a:pPr rtl="0" hangingPunct="1"/>
            <a:r>
              <a:rPr lang="en-GB" sz="3200" kern="1200" dirty="0"/>
              <a:t>Record of employment in Israel (approx. 90,000)</a:t>
            </a:r>
            <a:endParaRPr sz="3200" kern="1200" dirty="0"/>
          </a:p>
        </p:txBody>
      </p:sp>
      <p:sp>
        <p:nvSpPr>
          <p:cNvPr id="65" name="המשך עלייה בניצול במכסות תעסוקה בישראל (87,600)"/>
          <p:cNvSpPr txBox="1"/>
          <p:nvPr/>
        </p:nvSpPr>
        <p:spPr>
          <a:xfrm>
            <a:off x="2717142" y="11379328"/>
            <a:ext cx="9634218" cy="1661993"/>
          </a:xfrm>
          <a:prstGeom prst="rect">
            <a:avLst/>
          </a:prstGeom>
          <a:ln w="12700">
            <a:miter lim="400000"/>
          </a:ln>
          <a:extLst>
            <a:ext uri="{C572A759-6A51-4108-AA02-DFA0A04FC94B}">
              <ma14:wrappingTextBoxFlag xmlns="" xmlns:ma14="http://schemas.microsoft.com/office/mac/drawingml/2011/main" val="1"/>
            </a:ext>
          </a:extLst>
        </p:spPr>
        <p:txBody>
          <a:bodyPr wrap="square" tIns="91440" bIns="91440" anchor="ctr">
            <a:spAutoFit/>
          </a:bodyPr>
          <a:lstStyle>
            <a:lvl1pPr algn="just" defTabSz="1066800" rtl="1">
              <a:spcBef>
                <a:spcPts val="1000"/>
              </a:spcBef>
              <a:defRPr>
                <a:solidFill>
                  <a:srgbClr val="FFFFFF"/>
                </a:solidFill>
                <a:latin typeface="Assistant SemiBold"/>
                <a:ea typeface="Assistant SemiBold"/>
                <a:cs typeface="Assistant SemiBold"/>
                <a:sym typeface="Assistant SemiBold"/>
              </a:defRPr>
            </a:lvl1pPr>
          </a:lstStyle>
          <a:p>
            <a:pPr rtl="0" hangingPunct="1"/>
            <a:r>
              <a:rPr lang="en-GB" sz="3200" kern="1200" dirty="0"/>
              <a:t>Growing contribution of Israeli Arabs to the Judea &amp; Samaria economy. (Approximately 4,000,000 vehicles per year; 3b NIS per year revenue) </a:t>
            </a:r>
            <a:endParaRPr lang="he-IL" sz="2800" kern="1200" dirty="0"/>
          </a:p>
        </p:txBody>
      </p:sp>
      <p:grpSp>
        <p:nvGrpSpPr>
          <p:cNvPr id="4" name="Group 3">
            <a:extLst>
              <a:ext uri="{FF2B5EF4-FFF2-40B4-BE49-F238E27FC236}">
                <a16:creationId xmlns:a16="http://schemas.microsoft.com/office/drawing/2014/main" id="{FD297ED3-C27C-4015-8A72-54682FDDEA13}"/>
              </a:ext>
            </a:extLst>
          </p:cNvPr>
          <p:cNvGrpSpPr/>
          <p:nvPr/>
        </p:nvGrpSpPr>
        <p:grpSpPr>
          <a:xfrm>
            <a:off x="13249933" y="2610102"/>
            <a:ext cx="10362504" cy="10640551"/>
            <a:chOff x="12416778" y="3129532"/>
            <a:chExt cx="10362504" cy="10640551"/>
          </a:xfrm>
        </p:grpSpPr>
        <p:sp>
          <p:nvSpPr>
            <p:cNvPr id="39" name="אינדיקטור"/>
            <p:cNvSpPr txBox="1"/>
            <p:nvPr/>
          </p:nvSpPr>
          <p:spPr>
            <a:xfrm>
              <a:off x="13700863" y="4882967"/>
              <a:ext cx="1624805" cy="595035"/>
            </a:xfrm>
            <a:prstGeom prst="rect">
              <a:avLst/>
            </a:prstGeom>
            <a:ln w="12700">
              <a:miter lim="400000"/>
            </a:ln>
            <a:extLst>
              <a:ext uri="{C572A759-6A51-4108-AA02-DFA0A04FC94B}">
                <ma14:wrappingTextBoxFlag xmlns="" xmlns:ma14="http://schemas.microsoft.com/office/mac/drawingml/2011/main" val="1"/>
              </a:ext>
            </a:extLst>
          </p:spPr>
          <p:txBody>
            <a:bodyPr wrap="none" lIns="50800" tIns="50800" rIns="50800" bIns="50800" anchor="ctr">
              <a:spAutoFit/>
            </a:bodyPr>
            <a:lstStyle>
              <a:lvl1pPr algn="r" rtl="1">
                <a:defRPr sz="6900" b="1">
                  <a:solidFill>
                    <a:srgbClr val="FFFFFF"/>
                  </a:solidFill>
                  <a:latin typeface="Assistant"/>
                  <a:ea typeface="Assistant"/>
                  <a:cs typeface="Assistant"/>
                  <a:sym typeface="Assistant"/>
                </a:defRPr>
              </a:lvl1pPr>
            </a:lstStyle>
            <a:p>
              <a:pPr defTabSz="1828800" hangingPunct="1">
                <a:spcBef>
                  <a:spcPts val="0"/>
                </a:spcBef>
              </a:pPr>
              <a:r>
                <a:rPr lang="en-US" sz="3200" kern="1200" dirty="0"/>
                <a:t>Indicator</a:t>
              </a:r>
              <a:endParaRPr sz="3200" kern="1200" dirty="0"/>
            </a:p>
          </p:txBody>
        </p:sp>
        <p:sp>
          <p:nvSpPr>
            <p:cNvPr id="40" name="2019"/>
            <p:cNvSpPr txBox="1"/>
            <p:nvPr/>
          </p:nvSpPr>
          <p:spPr>
            <a:xfrm>
              <a:off x="20895752" y="4865038"/>
              <a:ext cx="1150957" cy="718145"/>
            </a:xfrm>
            <a:prstGeom prst="rect">
              <a:avLst/>
            </a:prstGeom>
            <a:ln w="12700">
              <a:miter lim="400000"/>
            </a:ln>
            <a:extLst>
              <a:ext uri="{C572A759-6A51-4108-AA02-DFA0A04FC94B}">
                <ma14:wrappingTextBoxFlag xmlns="" xmlns:ma14="http://schemas.microsoft.com/office/mac/drawingml/2011/main" val="1"/>
              </a:ext>
            </a:extLst>
          </p:spPr>
          <p:txBody>
            <a:bodyPr wrap="none" lIns="50800" tIns="50800" rIns="50800" bIns="50800" anchor="ctr">
              <a:spAutoFit/>
            </a:bodyPr>
            <a:lstStyle>
              <a:lvl1pPr algn="r" rtl="1">
                <a:defRPr sz="8800" b="1">
                  <a:solidFill>
                    <a:srgbClr val="FFFFFF"/>
                  </a:solidFill>
                  <a:latin typeface="Assistant"/>
                  <a:ea typeface="Assistant"/>
                  <a:cs typeface="Assistant"/>
                  <a:sym typeface="Assistant"/>
                </a:defRPr>
              </a:lvl1pPr>
            </a:lstStyle>
            <a:p>
              <a:pPr defTabSz="1828800" hangingPunct="1">
                <a:spcBef>
                  <a:spcPts val="0"/>
                </a:spcBef>
              </a:pPr>
              <a:r>
                <a:rPr sz="4000" kern="1200" dirty="0"/>
                <a:t>2019</a:t>
              </a:r>
            </a:p>
          </p:txBody>
        </p:sp>
        <p:sp>
          <p:nvSpPr>
            <p:cNvPr id="41" name="2018"/>
            <p:cNvSpPr txBox="1"/>
            <p:nvPr/>
          </p:nvSpPr>
          <p:spPr>
            <a:xfrm>
              <a:off x="17674246" y="4895916"/>
              <a:ext cx="1150957" cy="718145"/>
            </a:xfrm>
            <a:prstGeom prst="rect">
              <a:avLst/>
            </a:prstGeom>
            <a:ln w="12700">
              <a:miter lim="400000"/>
            </a:ln>
            <a:extLst>
              <a:ext uri="{C572A759-6A51-4108-AA02-DFA0A04FC94B}">
                <ma14:wrappingTextBoxFlag xmlns="" xmlns:ma14="http://schemas.microsoft.com/office/mac/drawingml/2011/main" val="1"/>
              </a:ext>
            </a:extLst>
          </p:spPr>
          <p:txBody>
            <a:bodyPr wrap="none" lIns="50800" tIns="50800" rIns="50800" bIns="50800" anchor="ctr">
              <a:spAutoFit/>
            </a:bodyPr>
            <a:lstStyle>
              <a:lvl1pPr algn="r" rtl="1">
                <a:defRPr sz="8800" b="1">
                  <a:solidFill>
                    <a:srgbClr val="FFFFFF"/>
                  </a:solidFill>
                  <a:latin typeface="Assistant"/>
                  <a:ea typeface="Assistant"/>
                  <a:cs typeface="Assistant"/>
                  <a:sym typeface="Assistant"/>
                </a:defRPr>
              </a:lvl1pPr>
            </a:lstStyle>
            <a:p>
              <a:pPr defTabSz="1828800" hangingPunct="1">
                <a:spcBef>
                  <a:spcPts val="0"/>
                </a:spcBef>
              </a:pPr>
              <a:r>
                <a:rPr sz="4000" kern="1200" dirty="0"/>
                <a:t>2018</a:t>
              </a:r>
            </a:p>
          </p:txBody>
        </p:sp>
        <p:sp>
          <p:nvSpPr>
            <p:cNvPr id="45" name="אחוז האבטלה רבעון ג׳"/>
            <p:cNvSpPr txBox="1"/>
            <p:nvPr/>
          </p:nvSpPr>
          <p:spPr>
            <a:xfrm>
              <a:off x="12596557" y="9585883"/>
              <a:ext cx="3298404" cy="1087476"/>
            </a:xfrm>
            <a:prstGeom prst="rect">
              <a:avLst/>
            </a:prstGeom>
            <a:ln w="12700">
              <a:miter lim="400000"/>
            </a:ln>
            <a:extLst>
              <a:ext uri="{C572A759-6A51-4108-AA02-DFA0A04FC94B}">
                <ma14:wrappingTextBoxFlag xmlns="" xmlns:ma14="http://schemas.microsoft.com/office/mac/drawingml/2011/main" val="1"/>
              </a:ext>
            </a:extLst>
          </p:spPr>
          <p:txBody>
            <a:bodyPr wrap="none" lIns="50800" tIns="50800" rIns="50800" bIns="50800" anchor="ctr">
              <a:spAutoFit/>
            </a:bodyPr>
            <a:lstStyle/>
            <a:p>
              <a:pPr algn="ctr" defTabSz="1828800" rtl="1" hangingPunct="1">
                <a:spcBef>
                  <a:spcPts val="0"/>
                </a:spcBef>
                <a:defRPr sz="5800" b="1">
                  <a:solidFill>
                    <a:srgbClr val="FFFFFF"/>
                  </a:solidFill>
                  <a:latin typeface="Assistant"/>
                  <a:ea typeface="Assistant"/>
                  <a:cs typeface="Assistant"/>
                  <a:sym typeface="Assistant"/>
                </a:defRPr>
              </a:pPr>
              <a:r>
                <a:rPr lang="en-US" sz="3200" b="1" kern="1200" dirty="0">
                  <a:solidFill>
                    <a:srgbClr val="FFFFFF"/>
                  </a:solidFill>
                  <a:latin typeface="Assistant"/>
                  <a:ea typeface="Assistant"/>
                  <a:cs typeface="Assistant"/>
                  <a:sym typeface="Assistant"/>
                </a:rPr>
                <a:t>Employment Rates</a:t>
              </a:r>
            </a:p>
            <a:p>
              <a:pPr algn="ctr" defTabSz="1828800" rtl="1" hangingPunct="1">
                <a:spcBef>
                  <a:spcPts val="0"/>
                </a:spcBef>
                <a:defRPr sz="5800" b="1">
                  <a:solidFill>
                    <a:srgbClr val="FFFFFF"/>
                  </a:solidFill>
                  <a:latin typeface="Assistant"/>
                  <a:ea typeface="Assistant"/>
                  <a:cs typeface="Assistant"/>
                  <a:sym typeface="Assistant"/>
                </a:defRPr>
              </a:pPr>
              <a:r>
                <a:rPr lang="en-US" sz="3200" b="1" kern="1200" dirty="0">
                  <a:solidFill>
                    <a:srgbClr val="FFFFFF"/>
                  </a:solidFill>
                  <a:latin typeface="Assistant"/>
                  <a:ea typeface="Assistant"/>
                  <a:cs typeface="Assistant"/>
                  <a:sym typeface="Assistant"/>
                </a:rPr>
                <a:t>3</a:t>
              </a:r>
              <a:r>
                <a:rPr lang="en-US" sz="3200" b="1" kern="1200" baseline="30000" dirty="0">
                  <a:solidFill>
                    <a:srgbClr val="FFFFFF"/>
                  </a:solidFill>
                  <a:latin typeface="Assistant"/>
                  <a:ea typeface="Assistant"/>
                  <a:cs typeface="Assistant"/>
                  <a:sym typeface="Assistant"/>
                </a:rPr>
                <a:t>rd</a:t>
              </a:r>
              <a:r>
                <a:rPr lang="en-US" sz="3200" b="1" kern="1200" dirty="0">
                  <a:solidFill>
                    <a:srgbClr val="FFFFFF"/>
                  </a:solidFill>
                  <a:latin typeface="Assistant"/>
                  <a:ea typeface="Assistant"/>
                  <a:cs typeface="Assistant"/>
                  <a:sym typeface="Assistant"/>
                </a:rPr>
                <a:t> Quarter</a:t>
              </a:r>
              <a:endParaRPr sz="3200" b="1" kern="1200" dirty="0">
                <a:solidFill>
                  <a:srgbClr val="FFFFFF"/>
                </a:solidFill>
                <a:latin typeface="Assistant"/>
                <a:ea typeface="Assistant"/>
                <a:cs typeface="Assistant"/>
                <a:sym typeface="Assistant"/>
              </a:endParaRPr>
            </a:p>
          </p:txBody>
        </p:sp>
        <p:sp>
          <p:nvSpPr>
            <p:cNvPr id="46" name="שכר יומי ממוצע רבעון ג׳"/>
            <p:cNvSpPr txBox="1"/>
            <p:nvPr/>
          </p:nvSpPr>
          <p:spPr>
            <a:xfrm>
              <a:off x="12605360" y="12019805"/>
              <a:ext cx="3555652" cy="1087476"/>
            </a:xfrm>
            <a:prstGeom prst="rect">
              <a:avLst/>
            </a:prstGeom>
            <a:ln w="12700">
              <a:miter lim="400000"/>
            </a:ln>
            <a:extLst>
              <a:ext uri="{C572A759-6A51-4108-AA02-DFA0A04FC94B}">
                <ma14:wrappingTextBoxFlag xmlns="" xmlns:ma14="http://schemas.microsoft.com/office/mac/drawingml/2011/main" val="1"/>
              </a:ext>
            </a:extLst>
          </p:spPr>
          <p:txBody>
            <a:bodyPr wrap="none" lIns="50800" tIns="50800" rIns="50800" bIns="50800" anchor="ctr">
              <a:spAutoFit/>
            </a:bodyPr>
            <a:lstStyle/>
            <a:p>
              <a:pPr algn="ctr" defTabSz="1828800" rtl="1" hangingPunct="1">
                <a:spcBef>
                  <a:spcPts val="0"/>
                </a:spcBef>
                <a:defRPr sz="5800" b="1">
                  <a:solidFill>
                    <a:srgbClr val="FFFFFF"/>
                  </a:solidFill>
                  <a:latin typeface="Assistant"/>
                  <a:ea typeface="Assistant"/>
                  <a:cs typeface="Assistant"/>
                  <a:sym typeface="Assistant"/>
                </a:defRPr>
              </a:pPr>
              <a:r>
                <a:rPr lang="en-US" sz="3200" b="1" kern="1200" dirty="0">
                  <a:solidFill>
                    <a:srgbClr val="FFFFFF"/>
                  </a:solidFill>
                  <a:latin typeface="Assistant"/>
                  <a:ea typeface="Assistant"/>
                  <a:cs typeface="Assistant"/>
                  <a:sym typeface="Assistant"/>
                </a:rPr>
                <a:t>Average Daily Salary</a:t>
              </a:r>
            </a:p>
            <a:p>
              <a:pPr algn="ctr" defTabSz="1828800" rtl="1" hangingPunct="1">
                <a:spcBef>
                  <a:spcPts val="0"/>
                </a:spcBef>
                <a:defRPr sz="5800" b="1">
                  <a:solidFill>
                    <a:srgbClr val="FFFFFF"/>
                  </a:solidFill>
                  <a:latin typeface="Assistant"/>
                  <a:ea typeface="Assistant"/>
                  <a:cs typeface="Assistant"/>
                  <a:sym typeface="Assistant"/>
                </a:defRPr>
              </a:pPr>
              <a:r>
                <a:rPr lang="en-US" sz="3200" b="1" kern="1200" dirty="0">
                  <a:solidFill>
                    <a:srgbClr val="FFFFFF"/>
                  </a:solidFill>
                  <a:latin typeface="Assistant"/>
                  <a:ea typeface="Assistant"/>
                  <a:cs typeface="Assistant"/>
                  <a:sym typeface="Assistant"/>
                </a:rPr>
                <a:t>3</a:t>
              </a:r>
              <a:r>
                <a:rPr lang="en-US" sz="3200" b="1" kern="1200" baseline="30000" dirty="0">
                  <a:solidFill>
                    <a:srgbClr val="FFFFFF"/>
                  </a:solidFill>
                  <a:latin typeface="Assistant"/>
                  <a:ea typeface="Assistant"/>
                  <a:cs typeface="Assistant"/>
                  <a:sym typeface="Assistant"/>
                </a:rPr>
                <a:t>rd</a:t>
              </a:r>
              <a:r>
                <a:rPr lang="en-US" sz="3200" b="1" kern="1200" dirty="0">
                  <a:solidFill>
                    <a:srgbClr val="FFFFFF"/>
                  </a:solidFill>
                  <a:latin typeface="Assistant"/>
                  <a:ea typeface="Assistant"/>
                  <a:cs typeface="Assistant"/>
                  <a:sym typeface="Assistant"/>
                </a:rPr>
                <a:t> Quarter</a:t>
              </a:r>
              <a:endParaRPr sz="3200" b="1" kern="1200" dirty="0">
                <a:solidFill>
                  <a:srgbClr val="FFFFFF"/>
                </a:solidFill>
                <a:latin typeface="Assistant"/>
                <a:ea typeface="Assistant"/>
                <a:cs typeface="Assistant"/>
                <a:sym typeface="Assistant"/>
              </a:endParaRPr>
            </a:p>
          </p:txBody>
        </p:sp>
        <p:sp>
          <p:nvSpPr>
            <p:cNvPr id="47" name="3588.5$"/>
            <p:cNvSpPr txBox="1"/>
            <p:nvPr/>
          </p:nvSpPr>
          <p:spPr>
            <a:xfrm>
              <a:off x="20588254" y="7188142"/>
              <a:ext cx="2045432" cy="718145"/>
            </a:xfrm>
            <a:prstGeom prst="rect">
              <a:avLst/>
            </a:prstGeom>
            <a:ln w="12700">
              <a:miter lim="400000"/>
            </a:ln>
            <a:extLst>
              <a:ext uri="{C572A759-6A51-4108-AA02-DFA0A04FC94B}">
                <ma14:wrappingTextBoxFlag xmlns="" xmlns:ma14="http://schemas.microsoft.com/office/mac/drawingml/2011/main" val="1"/>
              </a:ext>
            </a:extLst>
          </p:spPr>
          <p:txBody>
            <a:bodyPr wrap="none" lIns="50800" tIns="50800" rIns="50800" bIns="50800" anchor="ctr">
              <a:spAutoFit/>
            </a:bodyPr>
            <a:lstStyle>
              <a:lvl1pPr algn="r" rtl="1">
                <a:defRPr sz="8800" b="1">
                  <a:solidFill>
                    <a:srgbClr val="FFFFFF"/>
                  </a:solidFill>
                  <a:latin typeface="Assistant"/>
                  <a:ea typeface="Assistant"/>
                  <a:cs typeface="Assistant"/>
                  <a:sym typeface="Assistant"/>
                </a:defRPr>
              </a:lvl1pPr>
            </a:lstStyle>
            <a:p>
              <a:pPr defTabSz="1828800" hangingPunct="1">
                <a:spcBef>
                  <a:spcPts val="0"/>
                </a:spcBef>
              </a:pPr>
              <a:r>
                <a:rPr lang="en-US" sz="4000" kern="1200" dirty="0"/>
                <a:t>$ </a:t>
              </a:r>
              <a:r>
                <a:rPr sz="4000" kern="1200" dirty="0"/>
                <a:t>3</a:t>
              </a:r>
              <a:r>
                <a:rPr lang="en-GB" sz="4000" kern="1200" dirty="0"/>
                <a:t>,</a:t>
              </a:r>
              <a:r>
                <a:rPr sz="4000" kern="1200" dirty="0"/>
                <a:t>588.5</a:t>
              </a:r>
            </a:p>
          </p:txBody>
        </p:sp>
        <p:sp>
          <p:nvSpPr>
            <p:cNvPr id="48" name="13.3%"/>
            <p:cNvSpPr txBox="1"/>
            <p:nvPr/>
          </p:nvSpPr>
          <p:spPr>
            <a:xfrm>
              <a:off x="21314137" y="9591533"/>
              <a:ext cx="1465145" cy="718145"/>
            </a:xfrm>
            <a:prstGeom prst="rect">
              <a:avLst/>
            </a:prstGeom>
            <a:ln w="12700">
              <a:miter lim="400000"/>
            </a:ln>
            <a:extLst>
              <a:ext uri="{C572A759-6A51-4108-AA02-DFA0A04FC94B}">
                <ma14:wrappingTextBoxFlag xmlns="" xmlns:ma14="http://schemas.microsoft.com/office/mac/drawingml/2011/main" val="1"/>
              </a:ext>
            </a:extLst>
          </p:spPr>
          <p:txBody>
            <a:bodyPr wrap="none" lIns="50800" tIns="50800" rIns="50800" bIns="50800" anchor="ctr">
              <a:spAutoFit/>
            </a:bodyPr>
            <a:lstStyle>
              <a:lvl1pPr algn="r" rtl="1">
                <a:defRPr sz="8800" b="1">
                  <a:solidFill>
                    <a:srgbClr val="FFFFFF"/>
                  </a:solidFill>
                  <a:latin typeface="Assistant"/>
                  <a:ea typeface="Assistant"/>
                  <a:cs typeface="Assistant"/>
                  <a:sym typeface="Assistant"/>
                </a:defRPr>
              </a:lvl1pPr>
            </a:lstStyle>
            <a:p>
              <a:pPr defTabSz="1828800" hangingPunct="1">
                <a:spcBef>
                  <a:spcPts val="0"/>
                </a:spcBef>
              </a:pPr>
              <a:r>
                <a:rPr sz="4000" kern="1200" dirty="0"/>
                <a:t>13.3%</a:t>
              </a:r>
            </a:p>
          </p:txBody>
        </p:sp>
        <p:sp>
          <p:nvSpPr>
            <p:cNvPr id="49" name="127.8 ₪"/>
            <p:cNvSpPr txBox="1"/>
            <p:nvPr/>
          </p:nvSpPr>
          <p:spPr>
            <a:xfrm>
              <a:off x="20844457" y="12259297"/>
              <a:ext cx="1934825" cy="718145"/>
            </a:xfrm>
            <a:prstGeom prst="rect">
              <a:avLst/>
            </a:prstGeom>
            <a:ln w="12700">
              <a:miter lim="400000"/>
            </a:ln>
            <a:extLst>
              <a:ext uri="{C572A759-6A51-4108-AA02-DFA0A04FC94B}">
                <ma14:wrappingTextBoxFlag xmlns="" xmlns:ma14="http://schemas.microsoft.com/office/mac/drawingml/2011/main" val="1"/>
              </a:ext>
            </a:extLst>
          </p:spPr>
          <p:txBody>
            <a:bodyPr wrap="none" lIns="50800" tIns="50800" rIns="50800" bIns="50800" anchor="ctr">
              <a:spAutoFit/>
            </a:bodyPr>
            <a:lstStyle>
              <a:lvl1pPr algn="r" rtl="1">
                <a:defRPr sz="8800" b="1">
                  <a:solidFill>
                    <a:srgbClr val="FFFFFF"/>
                  </a:solidFill>
                  <a:latin typeface="Assistant"/>
                  <a:ea typeface="Assistant"/>
                  <a:cs typeface="Assistant"/>
                  <a:sym typeface="Assistant"/>
                </a:defRPr>
              </a:lvl1pPr>
            </a:lstStyle>
            <a:p>
              <a:pPr defTabSz="1828800" hangingPunct="1">
                <a:spcBef>
                  <a:spcPts val="0"/>
                </a:spcBef>
              </a:pPr>
              <a:r>
                <a:rPr sz="4000" kern="1200"/>
                <a:t>127.8 ₪ </a:t>
              </a:r>
            </a:p>
          </p:txBody>
        </p:sp>
        <p:sp>
          <p:nvSpPr>
            <p:cNvPr id="50" name="3588.1$"/>
            <p:cNvSpPr txBox="1"/>
            <p:nvPr/>
          </p:nvSpPr>
          <p:spPr>
            <a:xfrm>
              <a:off x="17056490" y="7295573"/>
              <a:ext cx="2045432" cy="718145"/>
            </a:xfrm>
            <a:prstGeom prst="rect">
              <a:avLst/>
            </a:prstGeom>
            <a:ln w="12700">
              <a:miter lim="400000"/>
            </a:ln>
            <a:extLst>
              <a:ext uri="{C572A759-6A51-4108-AA02-DFA0A04FC94B}">
                <ma14:wrappingTextBoxFlag xmlns="" xmlns:ma14="http://schemas.microsoft.com/office/mac/drawingml/2011/main" val="1"/>
              </a:ext>
            </a:extLst>
          </p:spPr>
          <p:txBody>
            <a:bodyPr wrap="none" lIns="50800" tIns="50800" rIns="50800" bIns="50800" anchor="ctr">
              <a:spAutoFit/>
            </a:bodyPr>
            <a:lstStyle>
              <a:lvl1pPr algn="r" rtl="1">
                <a:defRPr sz="8800" b="1">
                  <a:solidFill>
                    <a:srgbClr val="FFFFFF"/>
                  </a:solidFill>
                  <a:latin typeface="Assistant"/>
                  <a:ea typeface="Assistant"/>
                  <a:cs typeface="Assistant"/>
                  <a:sym typeface="Assistant"/>
                </a:defRPr>
              </a:lvl1pPr>
            </a:lstStyle>
            <a:p>
              <a:pPr defTabSz="1828800" hangingPunct="1">
                <a:spcBef>
                  <a:spcPts val="0"/>
                </a:spcBef>
              </a:pPr>
              <a:r>
                <a:rPr lang="en-US" sz="4000" kern="1200" dirty="0"/>
                <a:t>$ </a:t>
              </a:r>
              <a:r>
                <a:rPr sz="4000" kern="1200" dirty="0"/>
                <a:t>3</a:t>
              </a:r>
              <a:r>
                <a:rPr lang="en-GB" sz="4000" kern="1200" dirty="0"/>
                <a:t>,</a:t>
              </a:r>
              <a:r>
                <a:rPr sz="4000" kern="1200" dirty="0"/>
                <a:t>588.1</a:t>
              </a:r>
            </a:p>
          </p:txBody>
        </p:sp>
        <p:sp>
          <p:nvSpPr>
            <p:cNvPr id="51" name="17.0%"/>
            <p:cNvSpPr txBox="1"/>
            <p:nvPr/>
          </p:nvSpPr>
          <p:spPr>
            <a:xfrm>
              <a:off x="17433372" y="9756379"/>
              <a:ext cx="1465145" cy="718145"/>
            </a:xfrm>
            <a:prstGeom prst="rect">
              <a:avLst/>
            </a:prstGeom>
            <a:ln w="12700">
              <a:miter lim="400000"/>
            </a:ln>
            <a:extLst>
              <a:ext uri="{C572A759-6A51-4108-AA02-DFA0A04FC94B}">
                <ma14:wrappingTextBoxFlag xmlns="" xmlns:ma14="http://schemas.microsoft.com/office/mac/drawingml/2011/main" val="1"/>
              </a:ext>
            </a:extLst>
          </p:spPr>
          <p:txBody>
            <a:bodyPr wrap="none" lIns="50800" tIns="50800" rIns="50800" bIns="50800" anchor="ctr">
              <a:spAutoFit/>
            </a:bodyPr>
            <a:lstStyle>
              <a:lvl1pPr algn="r" rtl="1">
                <a:defRPr sz="8800" b="1">
                  <a:solidFill>
                    <a:srgbClr val="FFFFFF"/>
                  </a:solidFill>
                  <a:latin typeface="Assistant"/>
                  <a:ea typeface="Assistant"/>
                  <a:cs typeface="Assistant"/>
                  <a:sym typeface="Assistant"/>
                </a:defRPr>
              </a:lvl1pPr>
            </a:lstStyle>
            <a:p>
              <a:pPr defTabSz="1828800" hangingPunct="1">
                <a:spcBef>
                  <a:spcPts val="0"/>
                </a:spcBef>
              </a:pPr>
              <a:r>
                <a:rPr sz="4000" kern="1200" dirty="0"/>
                <a:t>17.0%</a:t>
              </a:r>
            </a:p>
          </p:txBody>
        </p:sp>
        <p:sp>
          <p:nvSpPr>
            <p:cNvPr id="52" name="110.4 ₪"/>
            <p:cNvSpPr txBox="1"/>
            <p:nvPr/>
          </p:nvSpPr>
          <p:spPr>
            <a:xfrm>
              <a:off x="17465996" y="12204471"/>
              <a:ext cx="1912382" cy="718145"/>
            </a:xfrm>
            <a:prstGeom prst="rect">
              <a:avLst/>
            </a:prstGeom>
            <a:ln w="12700">
              <a:miter lim="400000"/>
            </a:ln>
            <a:extLst>
              <a:ext uri="{C572A759-6A51-4108-AA02-DFA0A04FC94B}">
                <ma14:wrappingTextBoxFlag xmlns="" xmlns:ma14="http://schemas.microsoft.com/office/mac/drawingml/2011/main" val="1"/>
              </a:ext>
            </a:extLst>
          </p:spPr>
          <p:txBody>
            <a:bodyPr wrap="none" lIns="50800" tIns="50800" rIns="50800" bIns="50800" anchor="ctr">
              <a:spAutoFit/>
            </a:bodyPr>
            <a:lstStyle>
              <a:lvl1pPr algn="r" rtl="1">
                <a:defRPr sz="8800" b="1">
                  <a:solidFill>
                    <a:srgbClr val="FFFFFF"/>
                  </a:solidFill>
                  <a:latin typeface="Assistant"/>
                  <a:ea typeface="Assistant"/>
                  <a:cs typeface="Assistant"/>
                  <a:sym typeface="Assistant"/>
                </a:defRPr>
              </a:lvl1pPr>
            </a:lstStyle>
            <a:p>
              <a:pPr defTabSz="1828800" hangingPunct="1">
                <a:spcBef>
                  <a:spcPts val="0"/>
                </a:spcBef>
              </a:pPr>
              <a:r>
                <a:rPr sz="4000" kern="1200"/>
                <a:t>110.4 ₪ </a:t>
              </a:r>
            </a:p>
          </p:txBody>
        </p:sp>
        <p:grpSp>
          <p:nvGrpSpPr>
            <p:cNvPr id="3" name="Group 2">
              <a:extLst>
                <a:ext uri="{FF2B5EF4-FFF2-40B4-BE49-F238E27FC236}">
                  <a16:creationId xmlns:a16="http://schemas.microsoft.com/office/drawing/2014/main" id="{115EEC8A-E58A-4E5D-879B-7C404CFB32BA}"/>
                </a:ext>
              </a:extLst>
            </p:cNvPr>
            <p:cNvGrpSpPr/>
            <p:nvPr/>
          </p:nvGrpSpPr>
          <p:grpSpPr>
            <a:xfrm>
              <a:off x="12416778" y="3129532"/>
              <a:ext cx="7821272" cy="10640551"/>
              <a:chOff x="12416778" y="3129532"/>
              <a:chExt cx="7821272" cy="10640551"/>
            </a:xfrm>
          </p:grpSpPr>
          <p:pic>
            <p:nvPicPr>
              <p:cNvPr id="33" name="Line" descr="Line"/>
              <p:cNvPicPr>
                <a:picLocks/>
              </p:cNvPicPr>
              <p:nvPr/>
            </p:nvPicPr>
            <p:blipFill>
              <a:blip r:embed="rId3"/>
              <a:stretch>
                <a:fillRect/>
              </a:stretch>
            </p:blipFill>
            <p:spPr>
              <a:xfrm rot="5400000">
                <a:off x="15217108" y="8749140"/>
                <a:ext cx="9972662" cy="69223"/>
              </a:xfrm>
              <a:prstGeom prst="rect">
                <a:avLst/>
              </a:prstGeom>
            </p:spPr>
          </p:pic>
          <p:pic>
            <p:nvPicPr>
              <p:cNvPr id="34" name="Line" descr="Line"/>
              <p:cNvPicPr>
                <a:picLocks/>
              </p:cNvPicPr>
              <p:nvPr/>
            </p:nvPicPr>
            <p:blipFill>
              <a:blip r:embed="rId3"/>
              <a:stretch>
                <a:fillRect/>
              </a:stretch>
            </p:blipFill>
            <p:spPr>
              <a:xfrm rot="5400000">
                <a:off x="11346967" y="8183179"/>
                <a:ext cx="9972662" cy="69223"/>
              </a:xfrm>
              <a:prstGeom prst="rect">
                <a:avLst/>
              </a:prstGeom>
            </p:spPr>
          </p:pic>
          <p:sp>
            <p:nvSpPr>
              <p:cNvPr id="54" name="אינדיקטור"/>
              <p:cNvSpPr txBox="1"/>
              <p:nvPr/>
            </p:nvSpPr>
            <p:spPr>
              <a:xfrm>
                <a:off x="17186369" y="3129532"/>
                <a:ext cx="2292872" cy="595035"/>
              </a:xfrm>
              <a:prstGeom prst="rect">
                <a:avLst/>
              </a:prstGeom>
              <a:ln w="12700">
                <a:miter lim="400000"/>
              </a:ln>
              <a:extLst>
                <a:ext uri="{C572A759-6A51-4108-AA02-DFA0A04FC94B}">
                  <ma14:wrappingTextBoxFlag xmlns="" xmlns:ma14="http://schemas.microsoft.com/office/mac/drawingml/2011/main" val="1"/>
                </a:ext>
              </a:extLst>
            </p:spPr>
            <p:txBody>
              <a:bodyPr wrap="none" lIns="50800" tIns="50800" rIns="50800" bIns="50800" anchor="ctr">
                <a:spAutoFit/>
              </a:bodyPr>
              <a:lstStyle>
                <a:lvl1pPr algn="r" rtl="1">
                  <a:defRPr sz="6900" b="1">
                    <a:solidFill>
                      <a:srgbClr val="FFFFFF"/>
                    </a:solidFill>
                    <a:latin typeface="Assistant"/>
                    <a:ea typeface="Assistant"/>
                    <a:cs typeface="Assistant"/>
                    <a:sym typeface="Assistant"/>
                  </a:defRPr>
                </a:lvl1pPr>
              </a:lstStyle>
              <a:p>
                <a:pPr defTabSz="1828800" hangingPunct="1">
                  <a:spcBef>
                    <a:spcPts val="0"/>
                  </a:spcBef>
                </a:pPr>
                <a:r>
                  <a:rPr lang="en-US" sz="3200" u="sng" kern="1200" dirty="0"/>
                  <a:t>Main Factors</a:t>
                </a:r>
                <a:endParaRPr sz="3200" u="sng" kern="1200" dirty="0"/>
              </a:p>
            </p:txBody>
          </p:sp>
          <p:sp>
            <p:nvSpPr>
              <p:cNvPr id="36" name="אינדיקטור">
                <a:extLst>
                  <a:ext uri="{FF2B5EF4-FFF2-40B4-BE49-F238E27FC236}">
                    <a16:creationId xmlns:a16="http://schemas.microsoft.com/office/drawing/2014/main" id="{6F939498-D2F0-441E-B6F4-C681E071B059}"/>
                  </a:ext>
                </a:extLst>
              </p:cNvPr>
              <p:cNvSpPr txBox="1"/>
              <p:nvPr/>
            </p:nvSpPr>
            <p:spPr>
              <a:xfrm>
                <a:off x="13004145" y="7044398"/>
                <a:ext cx="2679451" cy="1087477"/>
              </a:xfrm>
              <a:prstGeom prst="rect">
                <a:avLst/>
              </a:prstGeom>
              <a:ln w="12700">
                <a:miter lim="400000"/>
              </a:ln>
              <a:extLst>
                <a:ext uri="{C572A759-6A51-4108-AA02-DFA0A04FC94B}">
                  <ma14:wrappingTextBoxFlag xmlns="" xmlns:ma14="http://schemas.microsoft.com/office/mac/drawingml/2011/main" val="1"/>
                </a:ext>
              </a:extLst>
            </p:spPr>
            <p:txBody>
              <a:bodyPr wrap="none" lIns="50800" tIns="50800" rIns="50800" bIns="50800" anchor="ctr">
                <a:spAutoFit/>
              </a:bodyPr>
              <a:lstStyle>
                <a:lvl1pPr algn="r" rtl="1">
                  <a:defRPr sz="6900" b="1">
                    <a:solidFill>
                      <a:srgbClr val="FFFFFF"/>
                    </a:solidFill>
                    <a:latin typeface="Assistant"/>
                    <a:ea typeface="Assistant"/>
                    <a:cs typeface="Assistant"/>
                    <a:sym typeface="Assistant"/>
                  </a:defRPr>
                </a:lvl1pPr>
              </a:lstStyle>
              <a:p>
                <a:pPr defTabSz="1828800" hangingPunct="1">
                  <a:spcBef>
                    <a:spcPts val="0"/>
                  </a:spcBef>
                </a:pPr>
                <a:r>
                  <a:rPr lang="en-US" sz="3200" kern="1200" dirty="0"/>
                  <a:t>GDP per Capita</a:t>
                </a:r>
              </a:p>
              <a:p>
                <a:pPr defTabSz="1828800" hangingPunct="1">
                  <a:spcBef>
                    <a:spcPts val="0"/>
                  </a:spcBef>
                </a:pPr>
                <a:r>
                  <a:rPr lang="en-US" sz="3200" kern="1200" dirty="0"/>
                  <a:t>1</a:t>
                </a:r>
                <a:r>
                  <a:rPr lang="en-US" sz="3200" kern="1200" baseline="30000" dirty="0"/>
                  <a:t>st</a:t>
                </a:r>
                <a:r>
                  <a:rPr lang="en-US" sz="3200" kern="1200" dirty="0"/>
                  <a:t>-3</a:t>
                </a:r>
                <a:r>
                  <a:rPr lang="en-US" sz="3200" kern="1200" baseline="30000" dirty="0"/>
                  <a:t>rd</a:t>
                </a:r>
                <a:r>
                  <a:rPr lang="en-US" sz="3200" kern="1200" dirty="0"/>
                  <a:t> Quarters</a:t>
                </a:r>
                <a:endParaRPr sz="3200" kern="1200" dirty="0"/>
              </a:p>
            </p:txBody>
          </p:sp>
          <p:pic>
            <p:nvPicPr>
              <p:cNvPr id="66" name="Line" descr="Line">
                <a:extLst>
                  <a:ext uri="{FF2B5EF4-FFF2-40B4-BE49-F238E27FC236}">
                    <a16:creationId xmlns:a16="http://schemas.microsoft.com/office/drawing/2014/main" id="{5BD25E82-6F0B-4FD1-AD1C-A56B321E3F93}"/>
                  </a:ext>
                </a:extLst>
              </p:cNvPr>
              <p:cNvPicPr>
                <a:picLocks/>
              </p:cNvPicPr>
              <p:nvPr/>
            </p:nvPicPr>
            <p:blipFill>
              <a:blip r:embed="rId3"/>
              <a:stretch>
                <a:fillRect/>
              </a:stretch>
            </p:blipFill>
            <p:spPr>
              <a:xfrm rot="5400000">
                <a:off x="7465059" y="8332466"/>
                <a:ext cx="9972662" cy="69223"/>
              </a:xfrm>
              <a:prstGeom prst="rect">
                <a:avLst/>
              </a:prstGeom>
            </p:spPr>
          </p:pic>
        </p:grpSp>
      </p:grpSp>
      <p:sp>
        <p:nvSpPr>
          <p:cNvPr id="67" name="מלבן 63">
            <a:extLst>
              <a:ext uri="{FF2B5EF4-FFF2-40B4-BE49-F238E27FC236}">
                <a16:creationId xmlns:a16="http://schemas.microsoft.com/office/drawing/2014/main" id="{F9EB3D20-E420-4476-95D1-7F55B6B7695D}"/>
              </a:ext>
            </a:extLst>
          </p:cNvPr>
          <p:cNvSpPr/>
          <p:nvPr/>
        </p:nvSpPr>
        <p:spPr>
          <a:xfrm>
            <a:off x="2677205" y="2861317"/>
            <a:ext cx="9209132" cy="1292662"/>
          </a:xfrm>
          <a:prstGeom prst="rect">
            <a:avLst/>
          </a:prstGeom>
          <a:ln w="12700">
            <a:miter lim="400000"/>
          </a:ln>
        </p:spPr>
        <p:txBody>
          <a:bodyPr wrap="square" tIns="91440" bIns="91440" anchor="ctr">
            <a:spAutoFit/>
          </a:bodyPr>
          <a:lstStyle/>
          <a:p>
            <a:pPr algn="just" defTabSz="2133600" hangingPunct="1">
              <a:spcBef>
                <a:spcPts val="2000"/>
              </a:spcBef>
            </a:pPr>
            <a:r>
              <a:rPr lang="en-GB" sz="3600" kern="1200" dirty="0">
                <a:solidFill>
                  <a:srgbClr val="FFFFFF"/>
                </a:solidFill>
                <a:latin typeface="Assistant SemiBold"/>
                <a:ea typeface="Assistant SemiBold"/>
                <a:cs typeface="Assistant SemiBold"/>
              </a:rPr>
              <a:t>Foreign aid has decreased from 4.5b NIS in 2014 to 2b NIS in 2019</a:t>
            </a:r>
            <a:endParaRPr lang="he-IL" sz="3600" kern="1200" dirty="0">
              <a:solidFill>
                <a:srgbClr val="FFFFFF"/>
              </a:solidFill>
              <a:latin typeface="Assistant SemiBold"/>
              <a:ea typeface="Assistant SemiBold"/>
              <a:cs typeface="Assistant SemiBold"/>
            </a:endParaRPr>
          </a:p>
        </p:txBody>
      </p:sp>
      <p:sp>
        <p:nvSpPr>
          <p:cNvPr id="68" name="מלבן 63">
            <a:extLst>
              <a:ext uri="{FF2B5EF4-FFF2-40B4-BE49-F238E27FC236}">
                <a16:creationId xmlns:a16="http://schemas.microsoft.com/office/drawing/2014/main" id="{A5D1B721-FC4E-4904-95A0-04A1B98FB166}"/>
              </a:ext>
            </a:extLst>
          </p:cNvPr>
          <p:cNvSpPr/>
          <p:nvPr/>
        </p:nvSpPr>
        <p:spPr>
          <a:xfrm>
            <a:off x="2732551" y="4660982"/>
            <a:ext cx="10231124" cy="1661993"/>
          </a:xfrm>
          <a:prstGeom prst="rect">
            <a:avLst/>
          </a:prstGeom>
          <a:ln w="12700">
            <a:miter lim="400000"/>
          </a:ln>
        </p:spPr>
        <p:txBody>
          <a:bodyPr wrap="square" tIns="91440" bIns="91440" anchor="ctr">
            <a:spAutoFit/>
          </a:bodyPr>
          <a:lstStyle/>
          <a:p>
            <a:pPr algn="just" defTabSz="2133600" hangingPunct="1">
              <a:spcBef>
                <a:spcPts val="2000"/>
              </a:spcBef>
            </a:pPr>
            <a:r>
              <a:rPr lang="en-GB" sz="3200" kern="1200" dirty="0">
                <a:solidFill>
                  <a:srgbClr val="FFFFFF"/>
                </a:solidFill>
                <a:latin typeface="Assistant SemiBold"/>
                <a:ea typeface="Assistant SemiBold"/>
                <a:cs typeface="Assistant SemiBold"/>
              </a:rPr>
              <a:t>GDP growth has slowed down (in 2018, GDP per capita decreased to 0.1% as opposed to 1.9% in 2017) we believe that in 2019, it will remain around 0%). </a:t>
            </a:r>
            <a:endParaRPr lang="he-IL" sz="3200" kern="1200" dirty="0">
              <a:solidFill>
                <a:srgbClr val="FFFFFF"/>
              </a:solidFill>
              <a:latin typeface="Assistant SemiBold"/>
              <a:ea typeface="Assistant SemiBold"/>
              <a:cs typeface="Assistant SemiBold"/>
            </a:endParaRPr>
          </a:p>
        </p:txBody>
      </p:sp>
    </p:spTree>
    <p:extLst>
      <p:ext uri="{BB962C8B-B14F-4D97-AF65-F5344CB8AC3E}">
        <p14:creationId xmlns:p14="http://schemas.microsoft.com/office/powerpoint/2010/main" val="4069757757"/>
      </p:ext>
    </p:extLst>
  </p:cSld>
  <p:clrMapOvr>
    <a:masterClrMapping/>
  </p:clrMapOvr>
  <p:transition spd="med"/>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לבן 1"/>
          <p:cNvSpPr/>
          <p:nvPr/>
        </p:nvSpPr>
        <p:spPr>
          <a:xfrm>
            <a:off x="5598352" y="386572"/>
            <a:ext cx="13614550" cy="68244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eaLnBrk="0" fontAlgn="base" hangingPunct="0">
              <a:spcBef>
                <a:spcPct val="0"/>
              </a:spcBef>
              <a:spcAft>
                <a:spcPct val="0"/>
              </a:spcAft>
              <a:defRPr/>
            </a:pPr>
            <a:r>
              <a:rPr lang="en-US" sz="4800" b="1" u="sng" dirty="0">
                <a:solidFill>
                  <a:schemeClr val="tx1"/>
                </a:solidFill>
                <a:cs typeface="Guttman Hatzvi" panose="02010401010101010101" pitchFamily="2" charset="-79"/>
              </a:rPr>
              <a:t>Government “Octopus” – Chairperson to Citizen</a:t>
            </a:r>
            <a:endParaRPr lang="he-IL" sz="4800" b="1" u="sng" dirty="0">
              <a:solidFill>
                <a:schemeClr val="tx1"/>
              </a:solidFill>
              <a:cs typeface="Guttman Hatzvi" panose="02010401010101010101" pitchFamily="2" charset="-79"/>
            </a:endParaRPr>
          </a:p>
        </p:txBody>
      </p:sp>
      <p:sp>
        <p:nvSpPr>
          <p:cNvPr id="3" name="מלבן 2"/>
          <p:cNvSpPr/>
          <p:nvPr/>
        </p:nvSpPr>
        <p:spPr>
          <a:xfrm>
            <a:off x="10826762" y="1603710"/>
            <a:ext cx="2630184" cy="986316"/>
          </a:xfrm>
          <a:prstGeom prst="rect">
            <a:avLst/>
          </a:prstGeom>
          <a:solidFill>
            <a:schemeClr val="accent3">
              <a:lumMod val="50000"/>
            </a:schemeClr>
          </a:solidFill>
        </p:spPr>
        <p:style>
          <a:lnRef idx="1">
            <a:schemeClr val="dk1"/>
          </a:lnRef>
          <a:fillRef idx="2">
            <a:schemeClr val="dk1"/>
          </a:fillRef>
          <a:effectRef idx="1">
            <a:schemeClr val="dk1"/>
          </a:effectRef>
          <a:fontRef idx="minor">
            <a:schemeClr val="dk1"/>
          </a:fontRef>
        </p:style>
        <p:txBody>
          <a:bodyPr rtlCol="1" anchor="ctr"/>
          <a:lstStyle/>
          <a:p>
            <a:pPr algn="ctr"/>
            <a:r>
              <a:rPr lang="en-US" sz="2800" b="1" dirty="0">
                <a:solidFill>
                  <a:schemeClr val="bg1"/>
                </a:solidFill>
                <a:cs typeface="Guttman Hatzvi" panose="02010401010101010101" pitchFamily="2" charset="-79"/>
              </a:rPr>
              <a:t>Chairperson</a:t>
            </a:r>
            <a:endParaRPr lang="he-IL" sz="2800" b="1" dirty="0">
              <a:solidFill>
                <a:schemeClr val="bg1"/>
              </a:solidFill>
              <a:cs typeface="Guttman Hatzvi" panose="02010401010101010101" pitchFamily="2" charset="-79"/>
            </a:endParaRPr>
          </a:p>
        </p:txBody>
      </p:sp>
      <p:sp>
        <p:nvSpPr>
          <p:cNvPr id="4" name="מלבן 3"/>
          <p:cNvSpPr/>
          <p:nvPr/>
        </p:nvSpPr>
        <p:spPr>
          <a:xfrm>
            <a:off x="10268392" y="4483635"/>
            <a:ext cx="3746924" cy="1217138"/>
          </a:xfrm>
          <a:prstGeom prst="rect">
            <a:avLst/>
          </a:prstGeom>
          <a:solidFill>
            <a:srgbClr val="073F4D"/>
          </a:solidFill>
        </p:spPr>
        <p:style>
          <a:lnRef idx="1">
            <a:schemeClr val="dk1"/>
          </a:lnRef>
          <a:fillRef idx="2">
            <a:schemeClr val="dk1"/>
          </a:fillRef>
          <a:effectRef idx="1">
            <a:schemeClr val="dk1"/>
          </a:effectRef>
          <a:fontRef idx="minor">
            <a:schemeClr val="dk1"/>
          </a:fontRef>
        </p:style>
        <p:txBody>
          <a:bodyPr rtlCol="1" anchor="ctr"/>
          <a:lstStyle/>
          <a:p>
            <a:pPr algn="ctr"/>
            <a:r>
              <a:rPr lang="en-US" sz="2800" b="1" dirty="0">
                <a:solidFill>
                  <a:schemeClr val="bg1"/>
                </a:solidFill>
                <a:cs typeface="Guttman Hatzvi" panose="02010401010101010101" pitchFamily="2" charset="-79"/>
              </a:rPr>
              <a:t>Government</a:t>
            </a:r>
            <a:endParaRPr lang="he-IL" sz="2800" b="1" dirty="0">
              <a:solidFill>
                <a:schemeClr val="bg1"/>
              </a:solidFill>
              <a:cs typeface="Guttman Hatzvi" panose="02010401010101010101" pitchFamily="2" charset="-79"/>
            </a:endParaRPr>
          </a:p>
        </p:txBody>
      </p:sp>
      <p:sp>
        <p:nvSpPr>
          <p:cNvPr id="5" name="מלבן 4"/>
          <p:cNvSpPr/>
          <p:nvPr/>
        </p:nvSpPr>
        <p:spPr>
          <a:xfrm>
            <a:off x="18331364" y="4483635"/>
            <a:ext cx="2630184" cy="1217138"/>
          </a:xfrm>
          <a:prstGeom prst="rect">
            <a:avLst/>
          </a:prstGeom>
          <a:solidFill>
            <a:srgbClr val="073F4D"/>
          </a:solidFill>
        </p:spPr>
        <p:style>
          <a:lnRef idx="1">
            <a:schemeClr val="dk1"/>
          </a:lnRef>
          <a:fillRef idx="2">
            <a:schemeClr val="dk1"/>
          </a:fillRef>
          <a:effectRef idx="1">
            <a:schemeClr val="dk1"/>
          </a:effectRef>
          <a:fontRef idx="minor">
            <a:schemeClr val="dk1"/>
          </a:fontRef>
        </p:style>
        <p:txBody>
          <a:bodyPr rtlCol="1" anchor="ctr"/>
          <a:lstStyle/>
          <a:p>
            <a:pPr algn="ctr"/>
            <a:r>
              <a:rPr lang="en-US" sz="2800" b="1" dirty="0">
                <a:solidFill>
                  <a:schemeClr val="bg1"/>
                </a:solidFill>
                <a:cs typeface="Guttman Hatzvi" panose="02010401010101010101" pitchFamily="2" charset="-79"/>
              </a:rPr>
              <a:t>Legislature </a:t>
            </a:r>
            <a:endParaRPr lang="he-IL" sz="2800" b="1" dirty="0">
              <a:solidFill>
                <a:schemeClr val="bg1"/>
              </a:solidFill>
              <a:cs typeface="Guttman Hatzvi" panose="02010401010101010101" pitchFamily="2" charset="-79"/>
            </a:endParaRPr>
          </a:p>
        </p:txBody>
      </p:sp>
      <p:sp>
        <p:nvSpPr>
          <p:cNvPr id="6" name="מלבן 5"/>
          <p:cNvSpPr/>
          <p:nvPr/>
        </p:nvSpPr>
        <p:spPr>
          <a:xfrm>
            <a:off x="4134958" y="4483633"/>
            <a:ext cx="3621144" cy="1204614"/>
          </a:xfrm>
          <a:prstGeom prst="rect">
            <a:avLst/>
          </a:prstGeom>
          <a:solidFill>
            <a:srgbClr val="073F4D"/>
          </a:solidFill>
        </p:spPr>
        <p:style>
          <a:lnRef idx="1">
            <a:schemeClr val="dk1"/>
          </a:lnRef>
          <a:fillRef idx="2">
            <a:schemeClr val="dk1"/>
          </a:fillRef>
          <a:effectRef idx="1">
            <a:schemeClr val="dk1"/>
          </a:effectRef>
          <a:fontRef idx="minor">
            <a:schemeClr val="dk1"/>
          </a:fontRef>
        </p:style>
        <p:txBody>
          <a:bodyPr rtlCol="1" anchor="ctr"/>
          <a:lstStyle/>
          <a:p>
            <a:pPr algn="ctr"/>
            <a:r>
              <a:rPr lang="en-US" sz="2800" b="1" dirty="0">
                <a:solidFill>
                  <a:schemeClr val="bg1"/>
                </a:solidFill>
                <a:cs typeface="Guttman Hatzvi" panose="02010401010101010101" pitchFamily="2" charset="-79"/>
              </a:rPr>
              <a:t>Supreme Justice Council</a:t>
            </a:r>
            <a:endParaRPr lang="he-IL" sz="2800" b="1" dirty="0">
              <a:solidFill>
                <a:schemeClr val="bg1"/>
              </a:solidFill>
              <a:cs typeface="Guttman Hatzvi" panose="02010401010101010101" pitchFamily="2" charset="-79"/>
            </a:endParaRPr>
          </a:p>
        </p:txBody>
      </p:sp>
      <p:sp>
        <p:nvSpPr>
          <p:cNvPr id="7" name="מלבן 6"/>
          <p:cNvSpPr/>
          <p:nvPr/>
        </p:nvSpPr>
        <p:spPr>
          <a:xfrm>
            <a:off x="15054542" y="4452131"/>
            <a:ext cx="2630184" cy="1204614"/>
          </a:xfrm>
          <a:prstGeom prst="rect">
            <a:avLst/>
          </a:prstGeom>
          <a:solidFill>
            <a:schemeClr val="tx2"/>
          </a:solidFill>
        </p:spPr>
        <p:style>
          <a:lnRef idx="1">
            <a:schemeClr val="dk1"/>
          </a:lnRef>
          <a:fillRef idx="2">
            <a:schemeClr val="dk1"/>
          </a:fillRef>
          <a:effectRef idx="1">
            <a:schemeClr val="dk1"/>
          </a:effectRef>
          <a:fontRef idx="minor">
            <a:schemeClr val="dk1"/>
          </a:fontRef>
        </p:style>
        <p:txBody>
          <a:bodyPr rtlCol="1" anchor="ctr"/>
          <a:lstStyle/>
          <a:p>
            <a:pPr algn="ctr"/>
            <a:r>
              <a:rPr lang="en-US" sz="2800" b="1" dirty="0">
                <a:solidFill>
                  <a:schemeClr val="bg1"/>
                </a:solidFill>
                <a:cs typeface="Guttman Hatzvi" panose="02010401010101010101" pitchFamily="2" charset="-79"/>
              </a:rPr>
              <a:t>Advisers</a:t>
            </a:r>
            <a:endParaRPr lang="he-IL" sz="2800" b="1" dirty="0">
              <a:solidFill>
                <a:schemeClr val="bg1"/>
              </a:solidFill>
              <a:cs typeface="Guttman Hatzvi" panose="02010401010101010101" pitchFamily="2" charset="-79"/>
            </a:endParaRPr>
          </a:p>
        </p:txBody>
      </p:sp>
      <p:sp>
        <p:nvSpPr>
          <p:cNvPr id="9" name="מלבן 8"/>
          <p:cNvSpPr/>
          <p:nvPr/>
        </p:nvSpPr>
        <p:spPr>
          <a:xfrm>
            <a:off x="10712554" y="11622377"/>
            <a:ext cx="2630184" cy="1217138"/>
          </a:xfrm>
          <a:prstGeom prst="rect">
            <a:avLst/>
          </a:prstGeom>
          <a:solidFill>
            <a:srgbClr val="03639F"/>
          </a:solidFill>
        </p:spPr>
        <p:style>
          <a:lnRef idx="1">
            <a:schemeClr val="dk1"/>
          </a:lnRef>
          <a:fillRef idx="2">
            <a:schemeClr val="dk1"/>
          </a:fillRef>
          <a:effectRef idx="1">
            <a:schemeClr val="dk1"/>
          </a:effectRef>
          <a:fontRef idx="minor">
            <a:schemeClr val="dk1"/>
          </a:fontRef>
        </p:style>
        <p:txBody>
          <a:bodyPr rtlCol="1" anchor="ctr"/>
          <a:lstStyle/>
          <a:p>
            <a:pPr algn="ctr"/>
            <a:r>
              <a:rPr lang="en-US" sz="2800" b="1" dirty="0">
                <a:solidFill>
                  <a:schemeClr val="bg1"/>
                </a:solidFill>
                <a:cs typeface="Guttman Hatzvi" panose="02010401010101010101" pitchFamily="2" charset="-79"/>
              </a:rPr>
              <a:t>District Government Offices</a:t>
            </a:r>
            <a:endParaRPr lang="he-IL" sz="2800" b="1" dirty="0">
              <a:solidFill>
                <a:schemeClr val="bg1"/>
              </a:solidFill>
              <a:cs typeface="Guttman Hatzvi" panose="02010401010101010101" pitchFamily="2" charset="-79"/>
            </a:endParaRPr>
          </a:p>
        </p:txBody>
      </p:sp>
      <p:sp>
        <p:nvSpPr>
          <p:cNvPr id="10" name="מלבן 9"/>
          <p:cNvSpPr/>
          <p:nvPr/>
        </p:nvSpPr>
        <p:spPr>
          <a:xfrm>
            <a:off x="7756102" y="11622375"/>
            <a:ext cx="2630184" cy="1217138"/>
          </a:xfrm>
          <a:prstGeom prst="rect">
            <a:avLst/>
          </a:prstGeom>
          <a:solidFill>
            <a:srgbClr val="03639F"/>
          </a:solidFill>
        </p:spPr>
        <p:style>
          <a:lnRef idx="1">
            <a:schemeClr val="dk1"/>
          </a:lnRef>
          <a:fillRef idx="2">
            <a:schemeClr val="dk1"/>
          </a:fillRef>
          <a:effectRef idx="1">
            <a:schemeClr val="dk1"/>
          </a:effectRef>
          <a:fontRef idx="minor">
            <a:schemeClr val="dk1"/>
          </a:fontRef>
        </p:style>
        <p:txBody>
          <a:bodyPr rtlCol="1" anchor="ctr"/>
          <a:lstStyle/>
          <a:p>
            <a:pPr algn="ctr"/>
            <a:r>
              <a:rPr lang="en-US" sz="2800" b="1" dirty="0">
                <a:solidFill>
                  <a:schemeClr val="bg1"/>
                </a:solidFill>
                <a:cs typeface="Guttman Hatzvi" panose="02010401010101010101" pitchFamily="2" charset="-79"/>
              </a:rPr>
              <a:t>Local Councils</a:t>
            </a:r>
            <a:endParaRPr lang="he-IL" sz="2800" b="1" dirty="0">
              <a:solidFill>
                <a:schemeClr val="bg1"/>
              </a:solidFill>
              <a:cs typeface="Guttman Hatzvi" panose="02010401010101010101" pitchFamily="2" charset="-79"/>
            </a:endParaRPr>
          </a:p>
        </p:txBody>
      </p:sp>
      <p:sp>
        <p:nvSpPr>
          <p:cNvPr id="11" name="מלבן 10"/>
          <p:cNvSpPr/>
          <p:nvPr/>
        </p:nvSpPr>
        <p:spPr>
          <a:xfrm>
            <a:off x="14984098" y="8087028"/>
            <a:ext cx="2700628" cy="1091908"/>
          </a:xfrm>
          <a:prstGeom prst="rect">
            <a:avLst/>
          </a:prstGeom>
          <a:solidFill>
            <a:schemeClr val="tx2"/>
          </a:solidFill>
        </p:spPr>
        <p:style>
          <a:lnRef idx="1">
            <a:schemeClr val="dk1"/>
          </a:lnRef>
          <a:fillRef idx="2">
            <a:schemeClr val="dk1"/>
          </a:fillRef>
          <a:effectRef idx="1">
            <a:schemeClr val="dk1"/>
          </a:effectRef>
          <a:fontRef idx="minor">
            <a:schemeClr val="dk1"/>
          </a:fontRef>
        </p:style>
        <p:txBody>
          <a:bodyPr rtlCol="1" anchor="ctr"/>
          <a:lstStyle/>
          <a:p>
            <a:pPr algn="ctr"/>
            <a:r>
              <a:rPr lang="en-US" sz="2800" b="1" dirty="0">
                <a:solidFill>
                  <a:schemeClr val="bg1"/>
                </a:solidFill>
                <a:cs typeface="Guttman Hatzvi" panose="02010401010101010101" pitchFamily="2" charset="-79"/>
              </a:rPr>
              <a:t>Governors (11)</a:t>
            </a:r>
            <a:endParaRPr lang="he-IL" sz="2800" b="1" dirty="0">
              <a:solidFill>
                <a:schemeClr val="bg1"/>
              </a:solidFill>
              <a:cs typeface="Guttman Hatzvi" panose="02010401010101010101" pitchFamily="2" charset="-79"/>
            </a:endParaRPr>
          </a:p>
        </p:txBody>
      </p:sp>
      <p:sp>
        <p:nvSpPr>
          <p:cNvPr id="12" name="מלבן 11"/>
          <p:cNvSpPr/>
          <p:nvPr/>
        </p:nvSpPr>
        <p:spPr>
          <a:xfrm>
            <a:off x="16612030" y="11648195"/>
            <a:ext cx="2630184" cy="1217138"/>
          </a:xfrm>
          <a:prstGeom prst="rect">
            <a:avLst/>
          </a:prstGeom>
          <a:solidFill>
            <a:srgbClr val="03639F"/>
          </a:solidFill>
        </p:spPr>
        <p:style>
          <a:lnRef idx="1">
            <a:schemeClr val="dk1"/>
          </a:lnRef>
          <a:fillRef idx="2">
            <a:schemeClr val="dk1"/>
          </a:fillRef>
          <a:effectRef idx="1">
            <a:schemeClr val="dk1"/>
          </a:effectRef>
          <a:fontRef idx="minor">
            <a:schemeClr val="dk1"/>
          </a:fontRef>
        </p:style>
        <p:txBody>
          <a:bodyPr rtlCol="1" anchor="ctr"/>
          <a:lstStyle/>
          <a:p>
            <a:pPr algn="ctr"/>
            <a:r>
              <a:rPr lang="en-US" sz="2400" b="1" dirty="0">
                <a:solidFill>
                  <a:schemeClr val="bg1"/>
                </a:solidFill>
                <a:cs typeface="Guttman Hatzvi" panose="02010401010101010101" pitchFamily="2" charset="-79"/>
              </a:rPr>
              <a:t>Infrastructure System (Water, Electricity)</a:t>
            </a:r>
            <a:endParaRPr lang="he-IL" sz="2400" b="1" dirty="0">
              <a:solidFill>
                <a:schemeClr val="bg1"/>
              </a:solidFill>
              <a:cs typeface="Guttman Hatzvi" panose="02010401010101010101" pitchFamily="2" charset="-79"/>
            </a:endParaRPr>
          </a:p>
        </p:txBody>
      </p:sp>
      <p:sp>
        <p:nvSpPr>
          <p:cNvPr id="13" name="מלבן 12"/>
          <p:cNvSpPr/>
          <p:nvPr/>
        </p:nvSpPr>
        <p:spPr>
          <a:xfrm>
            <a:off x="13669006" y="11648195"/>
            <a:ext cx="2630184" cy="1217138"/>
          </a:xfrm>
          <a:prstGeom prst="rect">
            <a:avLst/>
          </a:prstGeom>
          <a:solidFill>
            <a:srgbClr val="03639F"/>
          </a:solidFill>
        </p:spPr>
        <p:style>
          <a:lnRef idx="1">
            <a:schemeClr val="dk1"/>
          </a:lnRef>
          <a:fillRef idx="2">
            <a:schemeClr val="dk1"/>
          </a:fillRef>
          <a:effectRef idx="1">
            <a:schemeClr val="dk1"/>
          </a:effectRef>
          <a:fontRef idx="minor">
            <a:schemeClr val="dk1"/>
          </a:fontRef>
        </p:style>
        <p:txBody>
          <a:bodyPr rtlCol="1" anchor="ctr"/>
          <a:lstStyle/>
          <a:p>
            <a:pPr algn="ctr"/>
            <a:r>
              <a:rPr lang="en-US" sz="2800" b="1" dirty="0">
                <a:solidFill>
                  <a:schemeClr val="bg1"/>
                </a:solidFill>
                <a:cs typeface="Guttman Hatzvi" panose="02010401010101010101" pitchFamily="2" charset="-79"/>
              </a:rPr>
              <a:t>Security Mechanisms</a:t>
            </a:r>
            <a:endParaRPr lang="he-IL" sz="2800" b="1" dirty="0">
              <a:solidFill>
                <a:schemeClr val="bg1"/>
              </a:solidFill>
              <a:cs typeface="Guttman Hatzvi" panose="02010401010101010101" pitchFamily="2" charset="-79"/>
            </a:endParaRPr>
          </a:p>
        </p:txBody>
      </p:sp>
      <p:sp>
        <p:nvSpPr>
          <p:cNvPr id="14" name="מלבן 13"/>
          <p:cNvSpPr/>
          <p:nvPr/>
        </p:nvSpPr>
        <p:spPr>
          <a:xfrm>
            <a:off x="6355250" y="8632983"/>
            <a:ext cx="1581980" cy="1217138"/>
          </a:xfrm>
          <a:prstGeom prst="rect">
            <a:avLst/>
          </a:prstGeom>
          <a:solidFill>
            <a:schemeClr val="bg2">
              <a:lumMod val="50000"/>
            </a:schemeClr>
          </a:solidFill>
        </p:spPr>
        <p:style>
          <a:lnRef idx="1">
            <a:schemeClr val="dk1"/>
          </a:lnRef>
          <a:fillRef idx="2">
            <a:schemeClr val="dk1"/>
          </a:fillRef>
          <a:effectRef idx="1">
            <a:schemeClr val="dk1"/>
          </a:effectRef>
          <a:fontRef idx="minor">
            <a:schemeClr val="dk1"/>
          </a:fontRef>
        </p:style>
        <p:txBody>
          <a:bodyPr rtlCol="1" anchor="ctr"/>
          <a:lstStyle/>
          <a:p>
            <a:pPr algn="ctr"/>
            <a:r>
              <a:rPr lang="en-US" sz="2800" b="1" dirty="0">
                <a:solidFill>
                  <a:schemeClr val="bg1"/>
                </a:solidFill>
                <a:cs typeface="Guttman Hatzvi" panose="02010401010101010101" pitchFamily="2" charset="-79"/>
              </a:rPr>
              <a:t>Prosecution</a:t>
            </a:r>
            <a:endParaRPr lang="he-IL" sz="2800" b="1" dirty="0">
              <a:solidFill>
                <a:schemeClr val="bg1"/>
              </a:solidFill>
              <a:cs typeface="Guttman Hatzvi" panose="02010401010101010101" pitchFamily="2" charset="-79"/>
            </a:endParaRPr>
          </a:p>
        </p:txBody>
      </p:sp>
      <p:sp>
        <p:nvSpPr>
          <p:cNvPr id="15" name="מלבן 14"/>
          <p:cNvSpPr/>
          <p:nvPr/>
        </p:nvSpPr>
        <p:spPr>
          <a:xfrm>
            <a:off x="7049591" y="6788689"/>
            <a:ext cx="1869778" cy="1217138"/>
          </a:xfrm>
          <a:prstGeom prst="rect">
            <a:avLst/>
          </a:prstGeom>
          <a:solidFill>
            <a:schemeClr val="bg2">
              <a:lumMod val="50000"/>
            </a:schemeClr>
          </a:solidFill>
        </p:spPr>
        <p:style>
          <a:lnRef idx="1">
            <a:schemeClr val="dk1"/>
          </a:lnRef>
          <a:fillRef idx="2">
            <a:schemeClr val="dk1"/>
          </a:fillRef>
          <a:effectRef idx="1">
            <a:schemeClr val="dk1"/>
          </a:effectRef>
          <a:fontRef idx="minor">
            <a:schemeClr val="dk1"/>
          </a:fontRef>
        </p:style>
        <p:txBody>
          <a:bodyPr rtlCol="1" anchor="ctr"/>
          <a:lstStyle/>
          <a:p>
            <a:pPr algn="ctr"/>
            <a:r>
              <a:rPr lang="en-US" sz="2800" b="1" dirty="0">
                <a:solidFill>
                  <a:schemeClr val="bg1"/>
                </a:solidFill>
                <a:cs typeface="Guttman Hatzvi" panose="02010401010101010101" pitchFamily="2" charset="-79"/>
              </a:rPr>
              <a:t>Courts</a:t>
            </a:r>
            <a:endParaRPr lang="he-IL" sz="2800" b="1" dirty="0">
              <a:solidFill>
                <a:schemeClr val="bg1"/>
              </a:solidFill>
              <a:cs typeface="Guttman Hatzvi" panose="02010401010101010101" pitchFamily="2" charset="-79"/>
            </a:endParaRPr>
          </a:p>
        </p:txBody>
      </p:sp>
      <p:sp>
        <p:nvSpPr>
          <p:cNvPr id="16" name="מלבן 15"/>
          <p:cNvSpPr/>
          <p:nvPr/>
        </p:nvSpPr>
        <p:spPr>
          <a:xfrm>
            <a:off x="3239497" y="6792185"/>
            <a:ext cx="1723894" cy="1217138"/>
          </a:xfrm>
          <a:prstGeom prst="rect">
            <a:avLst/>
          </a:prstGeom>
          <a:solidFill>
            <a:schemeClr val="bg2">
              <a:lumMod val="50000"/>
            </a:schemeClr>
          </a:solidFill>
        </p:spPr>
        <p:style>
          <a:lnRef idx="1">
            <a:schemeClr val="dk1"/>
          </a:lnRef>
          <a:fillRef idx="2">
            <a:schemeClr val="dk1"/>
          </a:fillRef>
          <a:effectRef idx="1">
            <a:schemeClr val="dk1"/>
          </a:effectRef>
          <a:fontRef idx="minor">
            <a:schemeClr val="dk1"/>
          </a:fontRef>
        </p:style>
        <p:txBody>
          <a:bodyPr rtlCol="1" anchor="ctr"/>
          <a:lstStyle/>
          <a:p>
            <a:pPr algn="ctr"/>
            <a:r>
              <a:rPr lang="en-US" sz="2800" b="1" dirty="0">
                <a:solidFill>
                  <a:schemeClr val="bg1"/>
                </a:solidFill>
                <a:cs typeface="Guttman Hatzvi" panose="02010401010101010101" pitchFamily="2" charset="-79"/>
              </a:rPr>
              <a:t>Justice Ministry</a:t>
            </a:r>
            <a:endParaRPr lang="he-IL" sz="2400" b="1" dirty="0">
              <a:solidFill>
                <a:schemeClr val="bg1"/>
              </a:solidFill>
              <a:cs typeface="Guttman Hatzvi" panose="02010401010101010101" pitchFamily="2" charset="-79"/>
            </a:endParaRPr>
          </a:p>
        </p:txBody>
      </p:sp>
      <p:cxnSp>
        <p:nvCxnSpPr>
          <p:cNvPr id="18" name="מחבר ישר 17"/>
          <p:cNvCxnSpPr>
            <a:stCxn id="173" idx="2"/>
            <a:endCxn id="9" idx="0"/>
          </p:cNvCxnSpPr>
          <p:nvPr/>
        </p:nvCxnSpPr>
        <p:spPr>
          <a:xfrm flipH="1">
            <a:off x="12027647" y="8005827"/>
            <a:ext cx="114210" cy="3616550"/>
          </a:xfrm>
          <a:prstGeom prst="line">
            <a:avLst/>
          </a:prstGeom>
          <a:ln>
            <a:solidFill>
              <a:srgbClr val="080808"/>
            </a:solidFill>
          </a:ln>
        </p:spPr>
        <p:style>
          <a:lnRef idx="1">
            <a:schemeClr val="accent1"/>
          </a:lnRef>
          <a:fillRef idx="0">
            <a:schemeClr val="accent1"/>
          </a:fillRef>
          <a:effectRef idx="0">
            <a:schemeClr val="accent1"/>
          </a:effectRef>
          <a:fontRef idx="minor">
            <a:schemeClr val="tx1"/>
          </a:fontRef>
        </p:style>
      </p:cxnSp>
      <p:cxnSp>
        <p:nvCxnSpPr>
          <p:cNvPr id="19" name="מחבר ישר 18"/>
          <p:cNvCxnSpPr>
            <a:stCxn id="7" idx="2"/>
            <a:endCxn id="11" idx="0"/>
          </p:cNvCxnSpPr>
          <p:nvPr/>
        </p:nvCxnSpPr>
        <p:spPr>
          <a:xfrm flipH="1">
            <a:off x="16334413" y="5656744"/>
            <a:ext cx="35222" cy="2430284"/>
          </a:xfrm>
          <a:prstGeom prst="line">
            <a:avLst/>
          </a:prstGeom>
          <a:ln>
            <a:solidFill>
              <a:srgbClr val="080808"/>
            </a:solidFill>
          </a:ln>
        </p:spPr>
        <p:style>
          <a:lnRef idx="1">
            <a:schemeClr val="accent1"/>
          </a:lnRef>
          <a:fillRef idx="0">
            <a:schemeClr val="accent1"/>
          </a:fillRef>
          <a:effectRef idx="0">
            <a:schemeClr val="accent1"/>
          </a:effectRef>
          <a:fontRef idx="minor">
            <a:schemeClr val="tx1"/>
          </a:fontRef>
        </p:style>
      </p:cxnSp>
      <p:cxnSp>
        <p:nvCxnSpPr>
          <p:cNvPr id="21" name="מחבר ישר 20"/>
          <p:cNvCxnSpPr>
            <a:stCxn id="173" idx="2"/>
            <a:endCxn id="10" idx="0"/>
          </p:cNvCxnSpPr>
          <p:nvPr/>
        </p:nvCxnSpPr>
        <p:spPr>
          <a:xfrm flipH="1">
            <a:off x="9071195" y="8005826"/>
            <a:ext cx="3070662" cy="3616548"/>
          </a:xfrm>
          <a:prstGeom prst="line">
            <a:avLst/>
          </a:prstGeom>
          <a:ln>
            <a:solidFill>
              <a:srgbClr val="080808"/>
            </a:solidFill>
          </a:ln>
        </p:spPr>
        <p:style>
          <a:lnRef idx="1">
            <a:schemeClr val="accent1"/>
          </a:lnRef>
          <a:fillRef idx="0">
            <a:schemeClr val="accent1"/>
          </a:fillRef>
          <a:effectRef idx="0">
            <a:schemeClr val="accent1"/>
          </a:effectRef>
          <a:fontRef idx="minor">
            <a:schemeClr val="tx1"/>
          </a:fontRef>
        </p:style>
      </p:cxnSp>
      <p:cxnSp>
        <p:nvCxnSpPr>
          <p:cNvPr id="23" name="מחבר ישר 22"/>
          <p:cNvCxnSpPr>
            <a:stCxn id="173" idx="2"/>
            <a:endCxn id="13" idx="0"/>
          </p:cNvCxnSpPr>
          <p:nvPr/>
        </p:nvCxnSpPr>
        <p:spPr>
          <a:xfrm>
            <a:off x="12141857" y="8005826"/>
            <a:ext cx="2842242" cy="3642368"/>
          </a:xfrm>
          <a:prstGeom prst="line">
            <a:avLst/>
          </a:prstGeom>
          <a:ln>
            <a:solidFill>
              <a:srgbClr val="080808"/>
            </a:solidFill>
          </a:ln>
        </p:spPr>
        <p:style>
          <a:lnRef idx="1">
            <a:schemeClr val="accent1"/>
          </a:lnRef>
          <a:fillRef idx="0">
            <a:schemeClr val="accent1"/>
          </a:fillRef>
          <a:effectRef idx="0">
            <a:schemeClr val="accent1"/>
          </a:effectRef>
          <a:fontRef idx="minor">
            <a:schemeClr val="tx1"/>
          </a:fontRef>
        </p:style>
      </p:cxnSp>
      <p:cxnSp>
        <p:nvCxnSpPr>
          <p:cNvPr id="26" name="מחבר ישר 25"/>
          <p:cNvCxnSpPr>
            <a:stCxn id="11" idx="2"/>
            <a:endCxn id="12" idx="0"/>
          </p:cNvCxnSpPr>
          <p:nvPr/>
        </p:nvCxnSpPr>
        <p:spPr>
          <a:xfrm>
            <a:off x="16334413" y="9178937"/>
            <a:ext cx="1592710" cy="2469258"/>
          </a:xfrm>
          <a:prstGeom prst="line">
            <a:avLst/>
          </a:prstGeom>
          <a:ln>
            <a:solidFill>
              <a:srgbClr val="080808"/>
            </a:solidFill>
            <a:prstDash val="dash"/>
          </a:ln>
        </p:spPr>
        <p:style>
          <a:lnRef idx="1">
            <a:schemeClr val="accent1"/>
          </a:lnRef>
          <a:fillRef idx="0">
            <a:schemeClr val="accent1"/>
          </a:fillRef>
          <a:effectRef idx="0">
            <a:schemeClr val="accent1"/>
          </a:effectRef>
          <a:fontRef idx="minor">
            <a:schemeClr val="tx1"/>
          </a:fontRef>
        </p:style>
      </p:cxnSp>
      <p:cxnSp>
        <p:nvCxnSpPr>
          <p:cNvPr id="28" name="מחבר ישר 27"/>
          <p:cNvCxnSpPr>
            <a:stCxn id="11" idx="2"/>
            <a:endCxn id="13" idx="0"/>
          </p:cNvCxnSpPr>
          <p:nvPr/>
        </p:nvCxnSpPr>
        <p:spPr>
          <a:xfrm flipH="1">
            <a:off x="14984099" y="9178937"/>
            <a:ext cx="1350314" cy="2469258"/>
          </a:xfrm>
          <a:prstGeom prst="line">
            <a:avLst/>
          </a:prstGeom>
          <a:ln>
            <a:solidFill>
              <a:srgbClr val="080808"/>
            </a:solidFill>
            <a:prstDash val="dash"/>
          </a:ln>
        </p:spPr>
        <p:style>
          <a:lnRef idx="1">
            <a:schemeClr val="accent1"/>
          </a:lnRef>
          <a:fillRef idx="0">
            <a:schemeClr val="accent1"/>
          </a:fillRef>
          <a:effectRef idx="0">
            <a:schemeClr val="accent1"/>
          </a:effectRef>
          <a:fontRef idx="minor">
            <a:schemeClr val="tx1"/>
          </a:fontRef>
        </p:style>
      </p:cxnSp>
      <p:cxnSp>
        <p:nvCxnSpPr>
          <p:cNvPr id="31" name="מחבר ישר 30"/>
          <p:cNvCxnSpPr>
            <a:stCxn id="3" idx="2"/>
            <a:endCxn id="4" idx="0"/>
          </p:cNvCxnSpPr>
          <p:nvPr/>
        </p:nvCxnSpPr>
        <p:spPr>
          <a:xfrm>
            <a:off x="12141854" y="2590026"/>
            <a:ext cx="0" cy="1893608"/>
          </a:xfrm>
          <a:prstGeom prst="line">
            <a:avLst/>
          </a:prstGeom>
          <a:ln>
            <a:solidFill>
              <a:srgbClr val="080808"/>
            </a:solidFill>
          </a:ln>
        </p:spPr>
        <p:style>
          <a:lnRef idx="1">
            <a:schemeClr val="accent1"/>
          </a:lnRef>
          <a:fillRef idx="0">
            <a:schemeClr val="accent1"/>
          </a:fillRef>
          <a:effectRef idx="0">
            <a:schemeClr val="accent1"/>
          </a:effectRef>
          <a:fontRef idx="minor">
            <a:schemeClr val="tx1"/>
          </a:fontRef>
        </p:style>
      </p:cxnSp>
      <p:cxnSp>
        <p:nvCxnSpPr>
          <p:cNvPr id="33" name="מחבר ישר 32"/>
          <p:cNvCxnSpPr>
            <a:stCxn id="3" idx="2"/>
            <a:endCxn id="7" idx="0"/>
          </p:cNvCxnSpPr>
          <p:nvPr/>
        </p:nvCxnSpPr>
        <p:spPr>
          <a:xfrm>
            <a:off x="12141854" y="2590026"/>
            <a:ext cx="4227780" cy="1862104"/>
          </a:xfrm>
          <a:prstGeom prst="line">
            <a:avLst/>
          </a:prstGeom>
          <a:ln>
            <a:solidFill>
              <a:srgbClr val="080808"/>
            </a:solidFill>
          </a:ln>
        </p:spPr>
        <p:style>
          <a:lnRef idx="1">
            <a:schemeClr val="accent1"/>
          </a:lnRef>
          <a:fillRef idx="0">
            <a:schemeClr val="accent1"/>
          </a:fillRef>
          <a:effectRef idx="0">
            <a:schemeClr val="accent1"/>
          </a:effectRef>
          <a:fontRef idx="minor">
            <a:schemeClr val="tx1"/>
          </a:fontRef>
        </p:style>
      </p:cxnSp>
      <p:cxnSp>
        <p:nvCxnSpPr>
          <p:cNvPr id="39" name="מחבר ישר 38"/>
          <p:cNvCxnSpPr>
            <a:stCxn id="3" idx="2"/>
            <a:endCxn id="6" idx="0"/>
          </p:cNvCxnSpPr>
          <p:nvPr/>
        </p:nvCxnSpPr>
        <p:spPr>
          <a:xfrm flipH="1">
            <a:off x="5945530" y="2590027"/>
            <a:ext cx="6196324" cy="1893606"/>
          </a:xfrm>
          <a:prstGeom prst="line">
            <a:avLst/>
          </a:prstGeom>
          <a:ln>
            <a:solidFill>
              <a:srgbClr val="080808"/>
            </a:solidFill>
          </a:ln>
        </p:spPr>
        <p:style>
          <a:lnRef idx="1">
            <a:schemeClr val="accent1"/>
          </a:lnRef>
          <a:fillRef idx="0">
            <a:schemeClr val="accent1"/>
          </a:fillRef>
          <a:effectRef idx="0">
            <a:schemeClr val="accent1"/>
          </a:effectRef>
          <a:fontRef idx="minor">
            <a:schemeClr val="tx1"/>
          </a:fontRef>
        </p:style>
      </p:cxnSp>
      <p:cxnSp>
        <p:nvCxnSpPr>
          <p:cNvPr id="41" name="מחבר ישר 40"/>
          <p:cNvCxnSpPr>
            <a:stCxn id="6" idx="2"/>
            <a:endCxn id="16" idx="0"/>
          </p:cNvCxnSpPr>
          <p:nvPr/>
        </p:nvCxnSpPr>
        <p:spPr>
          <a:xfrm flipH="1">
            <a:off x="4101445" y="5688247"/>
            <a:ext cx="1844086" cy="1103938"/>
          </a:xfrm>
          <a:prstGeom prst="line">
            <a:avLst/>
          </a:prstGeom>
          <a:ln>
            <a:solidFill>
              <a:srgbClr val="080808"/>
            </a:solidFill>
          </a:ln>
        </p:spPr>
        <p:style>
          <a:lnRef idx="1">
            <a:schemeClr val="accent1"/>
          </a:lnRef>
          <a:fillRef idx="0">
            <a:schemeClr val="accent1"/>
          </a:fillRef>
          <a:effectRef idx="0">
            <a:schemeClr val="accent1"/>
          </a:effectRef>
          <a:fontRef idx="minor">
            <a:schemeClr val="tx1"/>
          </a:fontRef>
        </p:style>
      </p:cxnSp>
      <p:cxnSp>
        <p:nvCxnSpPr>
          <p:cNvPr id="45" name="מחבר ישר 44"/>
          <p:cNvCxnSpPr>
            <a:stCxn id="6" idx="2"/>
            <a:endCxn id="14" idx="0"/>
          </p:cNvCxnSpPr>
          <p:nvPr/>
        </p:nvCxnSpPr>
        <p:spPr>
          <a:xfrm>
            <a:off x="5945531" y="5688246"/>
            <a:ext cx="1200710" cy="2944736"/>
          </a:xfrm>
          <a:prstGeom prst="line">
            <a:avLst/>
          </a:prstGeom>
          <a:ln>
            <a:solidFill>
              <a:srgbClr val="080808"/>
            </a:solidFill>
          </a:ln>
        </p:spPr>
        <p:style>
          <a:lnRef idx="1">
            <a:schemeClr val="accent1"/>
          </a:lnRef>
          <a:fillRef idx="0">
            <a:schemeClr val="accent1"/>
          </a:fillRef>
          <a:effectRef idx="0">
            <a:schemeClr val="accent1"/>
          </a:effectRef>
          <a:fontRef idx="minor">
            <a:schemeClr val="tx1"/>
          </a:fontRef>
        </p:style>
      </p:cxnSp>
      <p:cxnSp>
        <p:nvCxnSpPr>
          <p:cNvPr id="48" name="מחבר ישר 47"/>
          <p:cNvCxnSpPr>
            <a:stCxn id="6" idx="2"/>
            <a:endCxn id="15" idx="0"/>
          </p:cNvCxnSpPr>
          <p:nvPr/>
        </p:nvCxnSpPr>
        <p:spPr>
          <a:xfrm>
            <a:off x="5945531" y="5688247"/>
            <a:ext cx="2038950" cy="1100442"/>
          </a:xfrm>
          <a:prstGeom prst="line">
            <a:avLst/>
          </a:prstGeom>
          <a:ln>
            <a:solidFill>
              <a:srgbClr val="080808"/>
            </a:solidFill>
          </a:ln>
        </p:spPr>
        <p:style>
          <a:lnRef idx="1">
            <a:schemeClr val="accent1"/>
          </a:lnRef>
          <a:fillRef idx="0">
            <a:schemeClr val="accent1"/>
          </a:fillRef>
          <a:effectRef idx="0">
            <a:schemeClr val="accent1"/>
          </a:effectRef>
          <a:fontRef idx="minor">
            <a:schemeClr val="tx1"/>
          </a:fontRef>
        </p:style>
      </p:cxnSp>
      <p:cxnSp>
        <p:nvCxnSpPr>
          <p:cNvPr id="106" name="מחבר ישר 105"/>
          <p:cNvCxnSpPr>
            <a:stCxn id="11" idx="2"/>
            <a:endCxn id="9" idx="0"/>
          </p:cNvCxnSpPr>
          <p:nvPr/>
        </p:nvCxnSpPr>
        <p:spPr>
          <a:xfrm flipH="1">
            <a:off x="12027647" y="9178936"/>
            <a:ext cx="4306766" cy="2443440"/>
          </a:xfrm>
          <a:prstGeom prst="line">
            <a:avLst/>
          </a:prstGeom>
          <a:ln>
            <a:solidFill>
              <a:srgbClr val="080808"/>
            </a:solidFill>
            <a:prstDash val="dash"/>
          </a:ln>
        </p:spPr>
        <p:style>
          <a:lnRef idx="1">
            <a:schemeClr val="accent1"/>
          </a:lnRef>
          <a:fillRef idx="0">
            <a:schemeClr val="accent1"/>
          </a:fillRef>
          <a:effectRef idx="0">
            <a:schemeClr val="accent1"/>
          </a:effectRef>
          <a:fontRef idx="minor">
            <a:schemeClr val="tx1"/>
          </a:fontRef>
        </p:style>
      </p:cxnSp>
      <p:cxnSp>
        <p:nvCxnSpPr>
          <p:cNvPr id="109" name="מחבר ישר 108"/>
          <p:cNvCxnSpPr>
            <a:stCxn id="11" idx="2"/>
            <a:endCxn id="10" idx="0"/>
          </p:cNvCxnSpPr>
          <p:nvPr/>
        </p:nvCxnSpPr>
        <p:spPr>
          <a:xfrm flipH="1">
            <a:off x="9071195" y="9178937"/>
            <a:ext cx="7263218" cy="2443438"/>
          </a:xfrm>
          <a:prstGeom prst="line">
            <a:avLst/>
          </a:prstGeom>
          <a:ln>
            <a:solidFill>
              <a:srgbClr val="080808"/>
            </a:solidFill>
            <a:prstDash val="dash"/>
          </a:ln>
        </p:spPr>
        <p:style>
          <a:lnRef idx="1">
            <a:schemeClr val="accent1"/>
          </a:lnRef>
          <a:fillRef idx="0">
            <a:schemeClr val="accent1"/>
          </a:fillRef>
          <a:effectRef idx="0">
            <a:schemeClr val="accent1"/>
          </a:effectRef>
          <a:fontRef idx="minor">
            <a:schemeClr val="tx1"/>
          </a:fontRef>
        </p:style>
      </p:cxnSp>
      <p:sp>
        <p:nvSpPr>
          <p:cNvPr id="149" name="מלבן 148"/>
          <p:cNvSpPr/>
          <p:nvPr/>
        </p:nvSpPr>
        <p:spPr>
          <a:xfrm>
            <a:off x="4811738" y="11609607"/>
            <a:ext cx="2630184" cy="1217138"/>
          </a:xfrm>
          <a:prstGeom prst="rect">
            <a:avLst/>
          </a:prstGeom>
          <a:solidFill>
            <a:srgbClr val="03639F"/>
          </a:solidFill>
        </p:spPr>
        <p:style>
          <a:lnRef idx="1">
            <a:schemeClr val="dk1"/>
          </a:lnRef>
          <a:fillRef idx="2">
            <a:schemeClr val="dk1"/>
          </a:fillRef>
          <a:effectRef idx="1">
            <a:schemeClr val="dk1"/>
          </a:effectRef>
          <a:fontRef idx="minor">
            <a:schemeClr val="dk1"/>
          </a:fontRef>
        </p:style>
        <p:txBody>
          <a:bodyPr rtlCol="1" anchor="ctr"/>
          <a:lstStyle/>
          <a:p>
            <a:pPr algn="ctr"/>
            <a:r>
              <a:rPr lang="en-US" sz="2800" b="1" dirty="0">
                <a:solidFill>
                  <a:schemeClr val="bg1"/>
                </a:solidFill>
                <a:cs typeface="Guttman Hatzvi" panose="02010401010101010101" pitchFamily="2" charset="-79"/>
              </a:rPr>
              <a:t>Authorities and Government Associations</a:t>
            </a:r>
            <a:endParaRPr lang="he-IL" sz="2800" b="1" dirty="0">
              <a:solidFill>
                <a:schemeClr val="bg1"/>
              </a:solidFill>
              <a:cs typeface="Guttman Hatzvi" panose="02010401010101010101" pitchFamily="2" charset="-79"/>
            </a:endParaRPr>
          </a:p>
        </p:txBody>
      </p:sp>
      <p:cxnSp>
        <p:nvCxnSpPr>
          <p:cNvPr id="150" name="מחבר ישר 149"/>
          <p:cNvCxnSpPr>
            <a:stCxn id="173" idx="2"/>
            <a:endCxn id="149" idx="0"/>
          </p:cNvCxnSpPr>
          <p:nvPr/>
        </p:nvCxnSpPr>
        <p:spPr>
          <a:xfrm flipH="1">
            <a:off x="6126831" y="8005826"/>
            <a:ext cx="6015026" cy="3603780"/>
          </a:xfrm>
          <a:prstGeom prst="line">
            <a:avLst/>
          </a:prstGeom>
          <a:ln>
            <a:solidFill>
              <a:srgbClr val="080808"/>
            </a:solidFill>
          </a:ln>
        </p:spPr>
        <p:style>
          <a:lnRef idx="1">
            <a:schemeClr val="accent1"/>
          </a:lnRef>
          <a:fillRef idx="0">
            <a:schemeClr val="accent1"/>
          </a:fillRef>
          <a:effectRef idx="0">
            <a:schemeClr val="accent1"/>
          </a:effectRef>
          <a:fontRef idx="minor">
            <a:schemeClr val="tx1"/>
          </a:fontRef>
        </p:style>
      </p:cxnSp>
      <p:sp>
        <p:nvSpPr>
          <p:cNvPr id="173" name="מלבן 172"/>
          <p:cNvSpPr/>
          <p:nvPr/>
        </p:nvSpPr>
        <p:spPr>
          <a:xfrm>
            <a:off x="10120251" y="6426202"/>
            <a:ext cx="4043210" cy="1579624"/>
          </a:xfrm>
          <a:prstGeom prst="rect">
            <a:avLst/>
          </a:prstGeom>
          <a:solidFill>
            <a:srgbClr val="073F4D"/>
          </a:solidFill>
        </p:spPr>
        <p:style>
          <a:lnRef idx="1">
            <a:schemeClr val="dk1"/>
          </a:lnRef>
          <a:fillRef idx="2">
            <a:schemeClr val="dk1"/>
          </a:fillRef>
          <a:effectRef idx="1">
            <a:schemeClr val="dk1"/>
          </a:effectRef>
          <a:fontRef idx="minor">
            <a:schemeClr val="dk1"/>
          </a:fontRef>
        </p:style>
        <p:txBody>
          <a:bodyPr rtlCol="1" anchor="ctr"/>
          <a:lstStyle/>
          <a:p>
            <a:pPr algn="ctr"/>
            <a:r>
              <a:rPr lang="en-US" sz="2800" b="1" dirty="0">
                <a:solidFill>
                  <a:schemeClr val="bg1"/>
                </a:solidFill>
                <a:cs typeface="Guttman Hatzvi" panose="02010401010101010101" pitchFamily="2" charset="-79"/>
              </a:rPr>
              <a:t>Main Government Officers -22 (Ramallah)</a:t>
            </a:r>
            <a:endParaRPr lang="he-IL" sz="2800" b="1" dirty="0">
              <a:solidFill>
                <a:schemeClr val="bg1"/>
              </a:solidFill>
              <a:cs typeface="Guttman Hatzvi" panose="02010401010101010101" pitchFamily="2" charset="-79"/>
            </a:endParaRPr>
          </a:p>
        </p:txBody>
      </p:sp>
      <p:cxnSp>
        <p:nvCxnSpPr>
          <p:cNvPr id="251" name="מחבר ישר 250"/>
          <p:cNvCxnSpPr>
            <a:stCxn id="4" idx="2"/>
            <a:endCxn id="173" idx="0"/>
          </p:cNvCxnSpPr>
          <p:nvPr/>
        </p:nvCxnSpPr>
        <p:spPr>
          <a:xfrm>
            <a:off x="12141855" y="5700773"/>
            <a:ext cx="2" cy="725430"/>
          </a:xfrm>
          <a:prstGeom prst="line">
            <a:avLst/>
          </a:prstGeom>
          <a:ln>
            <a:solidFill>
              <a:srgbClr val="080808"/>
            </a:solidFill>
          </a:ln>
        </p:spPr>
        <p:style>
          <a:lnRef idx="1">
            <a:schemeClr val="accent1"/>
          </a:lnRef>
          <a:fillRef idx="0">
            <a:schemeClr val="accent1"/>
          </a:fillRef>
          <a:effectRef idx="0">
            <a:schemeClr val="accent1"/>
          </a:effectRef>
          <a:fontRef idx="minor">
            <a:schemeClr val="tx1"/>
          </a:fontRef>
        </p:style>
      </p:cxnSp>
      <p:sp>
        <p:nvSpPr>
          <p:cNvPr id="272" name="מלבן 271"/>
          <p:cNvSpPr/>
          <p:nvPr/>
        </p:nvSpPr>
        <p:spPr>
          <a:xfrm>
            <a:off x="4243690" y="8587789"/>
            <a:ext cx="1581980" cy="1217138"/>
          </a:xfrm>
          <a:prstGeom prst="rect">
            <a:avLst/>
          </a:prstGeom>
          <a:solidFill>
            <a:schemeClr val="bg2">
              <a:lumMod val="50000"/>
            </a:schemeClr>
          </a:solidFill>
        </p:spPr>
        <p:style>
          <a:lnRef idx="1">
            <a:schemeClr val="dk1"/>
          </a:lnRef>
          <a:fillRef idx="2">
            <a:schemeClr val="dk1"/>
          </a:fillRef>
          <a:effectRef idx="1">
            <a:schemeClr val="dk1"/>
          </a:effectRef>
          <a:fontRef idx="minor">
            <a:schemeClr val="dk1"/>
          </a:fontRef>
        </p:style>
        <p:txBody>
          <a:bodyPr rtlCol="1" anchor="ctr"/>
          <a:lstStyle/>
          <a:p>
            <a:pPr algn="ctr"/>
            <a:r>
              <a:rPr lang="en-US" sz="2800" b="1" dirty="0">
                <a:solidFill>
                  <a:schemeClr val="bg1"/>
                </a:solidFill>
                <a:cs typeface="Guttman Hatzvi" panose="02010401010101010101" pitchFamily="2" charset="-79"/>
              </a:rPr>
              <a:t>Legislating Bureau</a:t>
            </a:r>
            <a:endParaRPr lang="he-IL" sz="2800" b="1" dirty="0">
              <a:solidFill>
                <a:schemeClr val="bg1"/>
              </a:solidFill>
              <a:cs typeface="Guttman Hatzvi" panose="02010401010101010101" pitchFamily="2" charset="-79"/>
            </a:endParaRPr>
          </a:p>
        </p:txBody>
      </p:sp>
      <p:cxnSp>
        <p:nvCxnSpPr>
          <p:cNvPr id="275" name="מחבר ישר 274"/>
          <p:cNvCxnSpPr>
            <a:stCxn id="6" idx="2"/>
            <a:endCxn id="272" idx="0"/>
          </p:cNvCxnSpPr>
          <p:nvPr/>
        </p:nvCxnSpPr>
        <p:spPr>
          <a:xfrm flipH="1">
            <a:off x="5034681" y="5688247"/>
            <a:ext cx="910850" cy="2899542"/>
          </a:xfrm>
          <a:prstGeom prst="line">
            <a:avLst/>
          </a:prstGeom>
          <a:ln>
            <a:solidFill>
              <a:srgbClr val="080808"/>
            </a:solidFill>
          </a:ln>
        </p:spPr>
        <p:style>
          <a:lnRef idx="1">
            <a:schemeClr val="accent1"/>
          </a:lnRef>
          <a:fillRef idx="0">
            <a:schemeClr val="accent1"/>
          </a:fillRef>
          <a:effectRef idx="0">
            <a:schemeClr val="accent1"/>
          </a:effectRef>
          <a:fontRef idx="minor">
            <a:schemeClr val="tx1"/>
          </a:fontRef>
        </p:style>
      </p:cxnSp>
      <p:cxnSp>
        <p:nvCxnSpPr>
          <p:cNvPr id="278" name="מחבר ישר 277"/>
          <p:cNvCxnSpPr>
            <a:stCxn id="3" idx="2"/>
            <a:endCxn id="5" idx="0"/>
          </p:cNvCxnSpPr>
          <p:nvPr/>
        </p:nvCxnSpPr>
        <p:spPr>
          <a:xfrm>
            <a:off x="12141855" y="2590026"/>
            <a:ext cx="7504602" cy="1893608"/>
          </a:xfrm>
          <a:prstGeom prst="line">
            <a:avLst/>
          </a:prstGeom>
          <a:ln>
            <a:solidFill>
              <a:srgbClr val="080808"/>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6493793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4" name="Line" descr="Line"/>
          <p:cNvPicPr>
            <a:picLocks/>
          </p:cNvPicPr>
          <p:nvPr/>
        </p:nvPicPr>
        <p:blipFill>
          <a:blip r:embed="rId2"/>
          <a:stretch>
            <a:fillRect/>
          </a:stretch>
        </p:blipFill>
        <p:spPr>
          <a:xfrm>
            <a:off x="5700967" y="1874231"/>
            <a:ext cx="13509262" cy="101602"/>
          </a:xfrm>
          <a:prstGeom prst="rect">
            <a:avLst/>
          </a:prstGeom>
        </p:spPr>
      </p:pic>
      <p:sp>
        <p:nvSpPr>
          <p:cNvPr id="410" name="Rounded Rectangle"/>
          <p:cNvSpPr/>
          <p:nvPr/>
        </p:nvSpPr>
        <p:spPr>
          <a:xfrm>
            <a:off x="15724214" y="3462279"/>
            <a:ext cx="6113660" cy="2418370"/>
          </a:xfrm>
          <a:prstGeom prst="roundRect">
            <a:avLst>
              <a:gd name="adj" fmla="val 8602"/>
            </a:avLst>
          </a:prstGeom>
          <a:solidFill>
            <a:schemeClr val="accent1"/>
          </a:solidFill>
          <a:ln w="12700">
            <a:miter lim="400000"/>
          </a:ln>
        </p:spPr>
        <p:txBody>
          <a:bodyPr lIns="50800" tIns="50800" rIns="50800" bIns="50800" anchor="ctr"/>
          <a:lstStyle/>
          <a:p>
            <a:pPr algn="ctr" defTabSz="1828800" rtl="1" hangingPunct="1">
              <a:lnSpc>
                <a:spcPct val="80000"/>
              </a:lnSpc>
              <a:spcBef>
                <a:spcPts val="0"/>
              </a:spcBef>
              <a:defRPr sz="4000" cap="all">
                <a:solidFill>
                  <a:srgbClr val="56A3D5"/>
                </a:solidFill>
                <a:latin typeface="+mn-lt"/>
                <a:ea typeface="+mn-ea"/>
                <a:cs typeface="+mn-cs"/>
                <a:sym typeface="DIN Condensed"/>
              </a:defRPr>
            </a:pPr>
            <a:endParaRPr sz="4000" kern="1200" cap="all">
              <a:solidFill>
                <a:srgbClr val="56A3D5"/>
              </a:solidFill>
              <a:latin typeface="Calibri" panose="020F0502020204030204"/>
              <a:ea typeface="+mn-ea"/>
              <a:cs typeface="+mn-cs"/>
              <a:sym typeface="DIN Condensed"/>
            </a:endParaRPr>
          </a:p>
        </p:txBody>
      </p:sp>
      <p:sp>
        <p:nvSpPr>
          <p:cNvPr id="411" name="Rounded Rectangle"/>
          <p:cNvSpPr/>
          <p:nvPr/>
        </p:nvSpPr>
        <p:spPr>
          <a:xfrm>
            <a:off x="15724214" y="6620345"/>
            <a:ext cx="6113660" cy="2371886"/>
          </a:xfrm>
          <a:prstGeom prst="roundRect">
            <a:avLst>
              <a:gd name="adj" fmla="val 8602"/>
            </a:avLst>
          </a:prstGeom>
          <a:solidFill>
            <a:schemeClr val="accent1"/>
          </a:solidFill>
          <a:ln w="12700">
            <a:miter lim="400000"/>
          </a:ln>
        </p:spPr>
        <p:txBody>
          <a:bodyPr lIns="50800" tIns="50800" rIns="50800" bIns="50800" anchor="ctr"/>
          <a:lstStyle/>
          <a:p>
            <a:pPr algn="ctr" defTabSz="1828800" rtl="1" hangingPunct="1">
              <a:lnSpc>
                <a:spcPct val="80000"/>
              </a:lnSpc>
              <a:spcBef>
                <a:spcPts val="0"/>
              </a:spcBef>
              <a:defRPr sz="4000" cap="all">
                <a:solidFill>
                  <a:srgbClr val="56A3D5"/>
                </a:solidFill>
                <a:latin typeface="+mn-lt"/>
                <a:ea typeface="+mn-ea"/>
                <a:cs typeface="+mn-cs"/>
                <a:sym typeface="DIN Condensed"/>
              </a:defRPr>
            </a:pPr>
            <a:endParaRPr sz="4000" kern="1200" cap="all">
              <a:solidFill>
                <a:srgbClr val="56A3D5"/>
              </a:solidFill>
              <a:latin typeface="Calibri" panose="020F0502020204030204"/>
              <a:ea typeface="+mn-ea"/>
              <a:cs typeface="+mn-cs"/>
              <a:sym typeface="DIN Condensed"/>
            </a:endParaRPr>
          </a:p>
        </p:txBody>
      </p:sp>
      <p:sp>
        <p:nvSpPr>
          <p:cNvPr id="412" name="Rounded Rectangle"/>
          <p:cNvSpPr/>
          <p:nvPr/>
        </p:nvSpPr>
        <p:spPr>
          <a:xfrm>
            <a:off x="15724214" y="9920230"/>
            <a:ext cx="6113660" cy="2485320"/>
          </a:xfrm>
          <a:prstGeom prst="roundRect">
            <a:avLst>
              <a:gd name="adj" fmla="val 8602"/>
            </a:avLst>
          </a:prstGeom>
          <a:solidFill>
            <a:schemeClr val="accent1"/>
          </a:solidFill>
          <a:ln w="12700">
            <a:miter lim="400000"/>
          </a:ln>
        </p:spPr>
        <p:txBody>
          <a:bodyPr lIns="50800" tIns="50800" rIns="50800" bIns="50800" anchor="ctr"/>
          <a:lstStyle/>
          <a:p>
            <a:pPr algn="ctr" defTabSz="1828800" rtl="1" hangingPunct="1">
              <a:lnSpc>
                <a:spcPct val="80000"/>
              </a:lnSpc>
              <a:spcBef>
                <a:spcPts val="0"/>
              </a:spcBef>
              <a:defRPr sz="4000" cap="all">
                <a:solidFill>
                  <a:srgbClr val="56A3D5"/>
                </a:solidFill>
                <a:latin typeface="+mn-lt"/>
                <a:ea typeface="+mn-ea"/>
                <a:cs typeface="+mn-cs"/>
                <a:sym typeface="DIN Condensed"/>
              </a:defRPr>
            </a:pPr>
            <a:endParaRPr sz="4000" kern="1200" cap="all">
              <a:solidFill>
                <a:srgbClr val="56A3D5"/>
              </a:solidFill>
              <a:latin typeface="Calibri" panose="020F0502020204030204"/>
              <a:ea typeface="+mn-ea"/>
              <a:cs typeface="+mn-cs"/>
              <a:sym typeface="DIN Condensed"/>
            </a:endParaRPr>
          </a:p>
        </p:txBody>
      </p:sp>
      <p:sp>
        <p:nvSpPr>
          <p:cNvPr id="413" name="Rounded Rectangle"/>
          <p:cNvSpPr/>
          <p:nvPr/>
        </p:nvSpPr>
        <p:spPr>
          <a:xfrm>
            <a:off x="9216477" y="3457477"/>
            <a:ext cx="6142598" cy="2416022"/>
          </a:xfrm>
          <a:prstGeom prst="roundRect">
            <a:avLst>
              <a:gd name="adj" fmla="val 8602"/>
            </a:avLst>
          </a:prstGeom>
          <a:solidFill>
            <a:schemeClr val="accent1"/>
          </a:solidFill>
          <a:ln w="12700">
            <a:miter lim="400000"/>
          </a:ln>
        </p:spPr>
        <p:txBody>
          <a:bodyPr lIns="50800" tIns="50800" rIns="50800" bIns="50800" anchor="ctr"/>
          <a:lstStyle/>
          <a:p>
            <a:pPr algn="ctr" defTabSz="1828800" rtl="1" hangingPunct="1">
              <a:lnSpc>
                <a:spcPct val="80000"/>
              </a:lnSpc>
              <a:spcBef>
                <a:spcPts val="0"/>
              </a:spcBef>
              <a:defRPr sz="4000" cap="all">
                <a:solidFill>
                  <a:srgbClr val="56A3D5"/>
                </a:solidFill>
                <a:latin typeface="+mn-lt"/>
                <a:ea typeface="+mn-ea"/>
                <a:cs typeface="+mn-cs"/>
                <a:sym typeface="DIN Condensed"/>
              </a:defRPr>
            </a:pPr>
            <a:endParaRPr sz="4000" kern="1200" cap="all">
              <a:solidFill>
                <a:srgbClr val="56A3D5"/>
              </a:solidFill>
              <a:latin typeface="Calibri" panose="020F0502020204030204"/>
              <a:ea typeface="+mn-ea"/>
              <a:cs typeface="+mn-cs"/>
              <a:sym typeface="DIN Condensed"/>
            </a:endParaRPr>
          </a:p>
        </p:txBody>
      </p:sp>
      <p:sp>
        <p:nvSpPr>
          <p:cNvPr id="414" name="Rounded Rectangle"/>
          <p:cNvSpPr/>
          <p:nvPr/>
        </p:nvSpPr>
        <p:spPr>
          <a:xfrm>
            <a:off x="9189354" y="6631315"/>
            <a:ext cx="6164656" cy="2387310"/>
          </a:xfrm>
          <a:prstGeom prst="roundRect">
            <a:avLst>
              <a:gd name="adj" fmla="val 8602"/>
            </a:avLst>
          </a:prstGeom>
          <a:solidFill>
            <a:schemeClr val="accent1"/>
          </a:solidFill>
          <a:ln w="12700">
            <a:miter lim="400000"/>
          </a:ln>
        </p:spPr>
        <p:txBody>
          <a:bodyPr lIns="50800" tIns="50800" rIns="50800" bIns="50800" anchor="ctr"/>
          <a:lstStyle/>
          <a:p>
            <a:pPr algn="ctr" defTabSz="1828800" rtl="1" hangingPunct="1">
              <a:lnSpc>
                <a:spcPct val="80000"/>
              </a:lnSpc>
              <a:spcBef>
                <a:spcPts val="0"/>
              </a:spcBef>
              <a:defRPr sz="4000" cap="all">
                <a:solidFill>
                  <a:srgbClr val="56A3D5"/>
                </a:solidFill>
                <a:latin typeface="+mn-lt"/>
                <a:ea typeface="+mn-ea"/>
                <a:cs typeface="+mn-cs"/>
                <a:sym typeface="DIN Condensed"/>
              </a:defRPr>
            </a:pPr>
            <a:endParaRPr sz="4000" kern="1200" cap="all">
              <a:solidFill>
                <a:srgbClr val="56A3D5"/>
              </a:solidFill>
              <a:latin typeface="Calibri" panose="020F0502020204030204"/>
              <a:ea typeface="+mn-ea"/>
              <a:cs typeface="+mn-cs"/>
              <a:sym typeface="DIN Condensed"/>
            </a:endParaRPr>
          </a:p>
        </p:txBody>
      </p:sp>
      <p:sp>
        <p:nvSpPr>
          <p:cNvPr id="415" name="Rounded Rectangle"/>
          <p:cNvSpPr/>
          <p:nvPr/>
        </p:nvSpPr>
        <p:spPr>
          <a:xfrm>
            <a:off x="9219852" y="9928383"/>
            <a:ext cx="6113660" cy="2485322"/>
          </a:xfrm>
          <a:prstGeom prst="roundRect">
            <a:avLst>
              <a:gd name="adj" fmla="val 8602"/>
            </a:avLst>
          </a:prstGeom>
          <a:solidFill>
            <a:schemeClr val="accent1"/>
          </a:solidFill>
          <a:ln w="12700">
            <a:miter lim="400000"/>
          </a:ln>
        </p:spPr>
        <p:txBody>
          <a:bodyPr lIns="50800" tIns="50800" rIns="50800" bIns="50800" anchor="ctr"/>
          <a:lstStyle/>
          <a:p>
            <a:pPr algn="ctr" defTabSz="1828800" rtl="1" hangingPunct="1">
              <a:lnSpc>
                <a:spcPct val="80000"/>
              </a:lnSpc>
              <a:spcBef>
                <a:spcPts val="0"/>
              </a:spcBef>
              <a:defRPr sz="4000" cap="all">
                <a:solidFill>
                  <a:srgbClr val="56A3D5"/>
                </a:solidFill>
                <a:latin typeface="+mn-lt"/>
                <a:ea typeface="+mn-ea"/>
                <a:cs typeface="+mn-cs"/>
                <a:sym typeface="DIN Condensed"/>
              </a:defRPr>
            </a:pPr>
            <a:endParaRPr sz="4000" kern="1200" cap="all">
              <a:solidFill>
                <a:srgbClr val="56A3D5"/>
              </a:solidFill>
              <a:latin typeface="Calibri" panose="020F0502020204030204"/>
              <a:ea typeface="+mn-ea"/>
              <a:cs typeface="+mn-cs"/>
              <a:sym typeface="DIN Condensed"/>
            </a:endParaRPr>
          </a:p>
        </p:txBody>
      </p:sp>
      <p:sp>
        <p:nvSpPr>
          <p:cNvPr id="416" name="Rounded Rectangle"/>
          <p:cNvSpPr/>
          <p:nvPr/>
        </p:nvSpPr>
        <p:spPr>
          <a:xfrm>
            <a:off x="2717790" y="3470698"/>
            <a:ext cx="6113660" cy="2402800"/>
          </a:xfrm>
          <a:prstGeom prst="roundRect">
            <a:avLst>
              <a:gd name="adj" fmla="val 8602"/>
            </a:avLst>
          </a:prstGeom>
          <a:solidFill>
            <a:schemeClr val="accent1"/>
          </a:solidFill>
          <a:ln w="12700">
            <a:miter lim="400000"/>
          </a:ln>
        </p:spPr>
        <p:txBody>
          <a:bodyPr lIns="50800" tIns="50800" rIns="50800" bIns="50800" anchor="ctr"/>
          <a:lstStyle/>
          <a:p>
            <a:pPr algn="ctr" defTabSz="1828800" rtl="1" hangingPunct="1">
              <a:lnSpc>
                <a:spcPct val="80000"/>
              </a:lnSpc>
              <a:spcBef>
                <a:spcPts val="0"/>
              </a:spcBef>
              <a:defRPr sz="4000" cap="all">
                <a:solidFill>
                  <a:srgbClr val="56A3D5"/>
                </a:solidFill>
                <a:latin typeface="+mn-lt"/>
                <a:ea typeface="+mn-ea"/>
                <a:cs typeface="+mn-cs"/>
                <a:sym typeface="DIN Condensed"/>
              </a:defRPr>
            </a:pPr>
            <a:endParaRPr sz="4000" kern="1200" cap="all">
              <a:solidFill>
                <a:srgbClr val="56A3D5"/>
              </a:solidFill>
              <a:latin typeface="Calibri" panose="020F0502020204030204"/>
              <a:ea typeface="+mn-ea"/>
              <a:cs typeface="+mn-cs"/>
              <a:sym typeface="DIN Condensed"/>
            </a:endParaRPr>
          </a:p>
        </p:txBody>
      </p:sp>
      <p:sp>
        <p:nvSpPr>
          <p:cNvPr id="417" name="Rounded Rectangle"/>
          <p:cNvSpPr/>
          <p:nvPr/>
        </p:nvSpPr>
        <p:spPr>
          <a:xfrm>
            <a:off x="2685538" y="6665496"/>
            <a:ext cx="6096216" cy="2397000"/>
          </a:xfrm>
          <a:prstGeom prst="roundRect">
            <a:avLst>
              <a:gd name="adj" fmla="val 8602"/>
            </a:avLst>
          </a:prstGeom>
          <a:solidFill>
            <a:schemeClr val="accent1"/>
          </a:solidFill>
          <a:ln w="12700">
            <a:miter lim="400000"/>
          </a:ln>
        </p:spPr>
        <p:txBody>
          <a:bodyPr lIns="50800" tIns="50800" rIns="50800" bIns="50800" anchor="ctr"/>
          <a:lstStyle/>
          <a:p>
            <a:pPr algn="ctr" defTabSz="1828800" rtl="1" hangingPunct="1">
              <a:lnSpc>
                <a:spcPct val="80000"/>
              </a:lnSpc>
              <a:spcBef>
                <a:spcPts val="0"/>
              </a:spcBef>
              <a:defRPr sz="4000" cap="all">
                <a:solidFill>
                  <a:srgbClr val="56A3D5"/>
                </a:solidFill>
                <a:latin typeface="+mn-lt"/>
                <a:ea typeface="+mn-ea"/>
                <a:cs typeface="+mn-cs"/>
                <a:sym typeface="DIN Condensed"/>
              </a:defRPr>
            </a:pPr>
            <a:endParaRPr sz="4000" kern="1200" cap="all">
              <a:solidFill>
                <a:srgbClr val="56A3D5"/>
              </a:solidFill>
              <a:latin typeface="Calibri" panose="020F0502020204030204"/>
              <a:ea typeface="+mn-ea"/>
              <a:cs typeface="+mn-cs"/>
              <a:sym typeface="DIN Condensed"/>
            </a:endParaRPr>
          </a:p>
        </p:txBody>
      </p:sp>
      <p:sp>
        <p:nvSpPr>
          <p:cNvPr id="418" name="Rounded Rectangle"/>
          <p:cNvSpPr/>
          <p:nvPr/>
        </p:nvSpPr>
        <p:spPr>
          <a:xfrm>
            <a:off x="2643944" y="9854494"/>
            <a:ext cx="6137808" cy="2351840"/>
          </a:xfrm>
          <a:prstGeom prst="roundRect">
            <a:avLst>
              <a:gd name="adj" fmla="val 8602"/>
            </a:avLst>
          </a:prstGeom>
          <a:solidFill>
            <a:schemeClr val="accent1"/>
          </a:solidFill>
          <a:ln w="12700">
            <a:miter lim="400000"/>
          </a:ln>
        </p:spPr>
        <p:txBody>
          <a:bodyPr lIns="50800" tIns="50800" rIns="50800" bIns="50800" anchor="ctr"/>
          <a:lstStyle/>
          <a:p>
            <a:pPr algn="ctr" defTabSz="1828800" rtl="1" hangingPunct="1">
              <a:lnSpc>
                <a:spcPct val="80000"/>
              </a:lnSpc>
              <a:spcBef>
                <a:spcPts val="0"/>
              </a:spcBef>
              <a:defRPr sz="4000" cap="all">
                <a:solidFill>
                  <a:srgbClr val="56A3D5"/>
                </a:solidFill>
                <a:latin typeface="+mn-lt"/>
                <a:ea typeface="+mn-ea"/>
                <a:cs typeface="+mn-cs"/>
                <a:sym typeface="DIN Condensed"/>
              </a:defRPr>
            </a:pPr>
            <a:endParaRPr sz="4000" kern="1200" cap="all">
              <a:solidFill>
                <a:srgbClr val="56A3D5"/>
              </a:solidFill>
              <a:latin typeface="Calibri" panose="020F0502020204030204"/>
              <a:ea typeface="+mn-ea"/>
              <a:cs typeface="+mn-cs"/>
              <a:sym typeface="DIN Condensed"/>
            </a:endParaRPr>
          </a:p>
        </p:txBody>
      </p:sp>
      <p:sp>
        <p:nvSpPr>
          <p:cNvPr id="419" name="כספי סילוקין"/>
          <p:cNvSpPr txBox="1"/>
          <p:nvPr/>
        </p:nvSpPr>
        <p:spPr>
          <a:xfrm>
            <a:off x="16765176" y="3473563"/>
            <a:ext cx="4031736" cy="856645"/>
          </a:xfrm>
          <a:prstGeom prst="rect">
            <a:avLst/>
          </a:prstGeom>
          <a:ln w="12700">
            <a:miter lim="400000"/>
          </a:ln>
          <a:extLst>
            <a:ext uri="{C572A759-6A51-4108-AA02-DFA0A04FC94B}">
              <ma14:wrappingTextBoxFlag xmlns:ma14="http://schemas.microsoft.com/office/mac/drawingml/2011/main" xmlns="" val="1"/>
            </a:ext>
          </a:extLst>
        </p:spPr>
        <p:txBody>
          <a:bodyPr wrap="square" lIns="50800" tIns="50800" rIns="50800" bIns="50800" anchor="ctr">
            <a:spAutoFit/>
          </a:bodyPr>
          <a:lstStyle>
            <a:lvl1pPr algn="r" rtl="1">
              <a:defRPr sz="4900" b="1">
                <a:solidFill>
                  <a:srgbClr val="FFFFFF"/>
                </a:solidFill>
                <a:latin typeface="Assistant"/>
                <a:ea typeface="Assistant"/>
                <a:cs typeface="Assistant"/>
                <a:sym typeface="Assistant"/>
              </a:defRPr>
            </a:lvl1pPr>
          </a:lstStyle>
          <a:p>
            <a:pPr algn="ctr" defTabSz="1828800" hangingPunct="1">
              <a:spcBef>
                <a:spcPts val="0"/>
              </a:spcBef>
            </a:pPr>
            <a:r>
              <a:rPr kern="1200" dirty="0" err="1"/>
              <a:t>כספי</a:t>
            </a:r>
            <a:r>
              <a:rPr kern="1200" dirty="0"/>
              <a:t> </a:t>
            </a:r>
            <a:r>
              <a:rPr kern="1200" dirty="0" err="1"/>
              <a:t>סילוקין</a:t>
            </a:r>
            <a:endParaRPr kern="1200" dirty="0"/>
          </a:p>
        </p:txBody>
      </p:sp>
      <p:sp>
        <p:nvSpPr>
          <p:cNvPr id="420" name="תעסוקה"/>
          <p:cNvSpPr txBox="1"/>
          <p:nvPr/>
        </p:nvSpPr>
        <p:spPr>
          <a:xfrm>
            <a:off x="17433143" y="6154775"/>
            <a:ext cx="2695802" cy="1610697"/>
          </a:xfrm>
          <a:prstGeom prst="rect">
            <a:avLst/>
          </a:prstGeom>
          <a:ln w="12700">
            <a:miter lim="400000"/>
          </a:ln>
          <a:extLst>
            <a:ext uri="{C572A759-6A51-4108-AA02-DFA0A04FC94B}">
              <ma14:wrappingTextBoxFlag xmlns:ma14="http://schemas.microsoft.com/office/mac/drawingml/2011/main" xmlns="" val="1"/>
            </a:ext>
          </a:extLst>
        </p:spPr>
        <p:txBody>
          <a:bodyPr wrap="square" lIns="50800" tIns="50800" rIns="50800" bIns="50800" anchor="ctr">
            <a:spAutoFit/>
          </a:bodyPr>
          <a:lstStyle>
            <a:lvl1pPr algn="r" rtl="1">
              <a:defRPr sz="4900" b="1">
                <a:solidFill>
                  <a:srgbClr val="FFFFFF"/>
                </a:solidFill>
                <a:latin typeface="Assistant"/>
                <a:ea typeface="Assistant"/>
                <a:cs typeface="Assistant"/>
                <a:sym typeface="Assistant"/>
              </a:defRPr>
            </a:lvl1pPr>
          </a:lstStyle>
          <a:p>
            <a:pPr algn="ctr" defTabSz="1828800" hangingPunct="1">
              <a:spcBef>
                <a:spcPts val="0"/>
              </a:spcBef>
            </a:pPr>
            <a:r>
              <a:rPr lang="en-US" kern="1200" dirty="0"/>
              <a:t>Employment</a:t>
            </a:r>
            <a:endParaRPr kern="1200" dirty="0"/>
          </a:p>
        </p:txBody>
      </p:sp>
      <p:sp>
        <p:nvSpPr>
          <p:cNvPr id="421" name="תנועת פלסט׳ בישראל"/>
          <p:cNvSpPr txBox="1"/>
          <p:nvPr/>
        </p:nvSpPr>
        <p:spPr>
          <a:xfrm>
            <a:off x="16012695" y="9920227"/>
            <a:ext cx="5646822" cy="856645"/>
          </a:xfrm>
          <a:prstGeom prst="rect">
            <a:avLst/>
          </a:prstGeom>
          <a:ln w="12700">
            <a:miter lim="400000"/>
          </a:ln>
          <a:extLst>
            <a:ext uri="{C572A759-6A51-4108-AA02-DFA0A04FC94B}">
              <ma14:wrappingTextBoxFlag xmlns:ma14="http://schemas.microsoft.com/office/mac/drawingml/2011/main" xmlns="" val="1"/>
            </a:ext>
          </a:extLst>
        </p:spPr>
        <p:txBody>
          <a:bodyPr wrap="square" lIns="50800" tIns="50800" rIns="50800" bIns="50800" anchor="ctr">
            <a:spAutoFit/>
          </a:bodyPr>
          <a:lstStyle>
            <a:defPPr>
              <a:defRPr lang="he-IL"/>
            </a:defPPr>
            <a:lvl1pPr algn="ctr">
              <a:defRPr sz="2450" b="1">
                <a:solidFill>
                  <a:srgbClr val="FFFFFF"/>
                </a:solidFill>
                <a:latin typeface="Assistant"/>
                <a:ea typeface="Assistant"/>
                <a:cs typeface="Assistant"/>
              </a:defRPr>
            </a:lvl1pPr>
          </a:lstStyle>
          <a:p>
            <a:pPr defTabSz="1828800" rtl="1" hangingPunct="1">
              <a:spcBef>
                <a:spcPts val="0"/>
              </a:spcBef>
            </a:pPr>
            <a:r>
              <a:rPr sz="4900" kern="1200" dirty="0" err="1"/>
              <a:t>תנועת</a:t>
            </a:r>
            <a:r>
              <a:rPr sz="4900" kern="1200" dirty="0"/>
              <a:t> </a:t>
            </a:r>
            <a:r>
              <a:rPr sz="4900" kern="1200" dirty="0" err="1"/>
              <a:t>פלסט</a:t>
            </a:r>
            <a:r>
              <a:rPr sz="4900" kern="1200" dirty="0"/>
              <a:t>׳ </a:t>
            </a:r>
            <a:r>
              <a:rPr sz="4900" kern="1200" dirty="0" err="1"/>
              <a:t>בישראל</a:t>
            </a:r>
            <a:endParaRPr sz="4900" kern="1200" dirty="0"/>
          </a:p>
        </p:txBody>
      </p:sp>
      <p:sp>
        <p:nvSpPr>
          <p:cNvPr id="422" name="בנקאות"/>
          <p:cNvSpPr txBox="1"/>
          <p:nvPr/>
        </p:nvSpPr>
        <p:spPr>
          <a:xfrm>
            <a:off x="11222494" y="3491487"/>
            <a:ext cx="2520336" cy="856645"/>
          </a:xfrm>
          <a:prstGeom prst="rect">
            <a:avLst/>
          </a:prstGeom>
          <a:ln w="12700">
            <a:miter lim="400000"/>
          </a:ln>
          <a:extLst>
            <a:ext uri="{C572A759-6A51-4108-AA02-DFA0A04FC94B}">
              <ma14:wrappingTextBoxFlag xmlns:ma14="http://schemas.microsoft.com/office/mac/drawingml/2011/main" xmlns="" val="1"/>
            </a:ext>
          </a:extLst>
        </p:spPr>
        <p:txBody>
          <a:bodyPr wrap="square" lIns="50800" tIns="50800" rIns="50800" bIns="50800" anchor="ctr">
            <a:spAutoFit/>
          </a:bodyPr>
          <a:lstStyle>
            <a:lvl1pPr algn="r" rtl="1">
              <a:defRPr sz="4900" b="1">
                <a:solidFill>
                  <a:srgbClr val="FFFFFF"/>
                </a:solidFill>
                <a:latin typeface="Assistant"/>
                <a:ea typeface="Assistant"/>
                <a:cs typeface="Assistant"/>
                <a:sym typeface="Assistant"/>
              </a:defRPr>
            </a:lvl1pPr>
          </a:lstStyle>
          <a:p>
            <a:pPr algn="ctr" defTabSz="1828800" hangingPunct="1">
              <a:spcBef>
                <a:spcPts val="0"/>
              </a:spcBef>
            </a:pPr>
            <a:r>
              <a:rPr lang="en-US" kern="1200" dirty="0"/>
              <a:t>Banking</a:t>
            </a:r>
            <a:endParaRPr kern="1200" dirty="0"/>
          </a:p>
        </p:txBody>
      </p:sp>
      <p:sp>
        <p:nvSpPr>
          <p:cNvPr id="423" name="תיאום ביטחוני"/>
          <p:cNvSpPr txBox="1"/>
          <p:nvPr/>
        </p:nvSpPr>
        <p:spPr>
          <a:xfrm>
            <a:off x="9987454" y="6272527"/>
            <a:ext cx="4586048" cy="1610697"/>
          </a:xfrm>
          <a:prstGeom prst="rect">
            <a:avLst/>
          </a:prstGeom>
          <a:ln w="12700">
            <a:miter lim="400000"/>
          </a:ln>
          <a:extLst>
            <a:ext uri="{C572A759-6A51-4108-AA02-DFA0A04FC94B}">
              <ma14:wrappingTextBoxFlag xmlns:ma14="http://schemas.microsoft.com/office/mac/drawingml/2011/main" xmlns="" val="1"/>
            </a:ext>
          </a:extLst>
        </p:spPr>
        <p:txBody>
          <a:bodyPr wrap="square" lIns="50800" tIns="50800" rIns="50800" bIns="50800" anchor="ctr">
            <a:spAutoFit/>
          </a:bodyPr>
          <a:lstStyle>
            <a:lvl1pPr algn="r" rtl="1">
              <a:defRPr sz="4900" b="1">
                <a:solidFill>
                  <a:srgbClr val="FFFFFF"/>
                </a:solidFill>
                <a:latin typeface="Assistant"/>
                <a:ea typeface="Assistant"/>
                <a:cs typeface="Assistant"/>
                <a:sym typeface="Assistant"/>
              </a:defRPr>
            </a:lvl1pPr>
          </a:lstStyle>
          <a:p>
            <a:pPr algn="ctr" defTabSz="1828800" hangingPunct="1">
              <a:spcBef>
                <a:spcPts val="0"/>
              </a:spcBef>
            </a:pPr>
            <a:r>
              <a:rPr lang="en-US" kern="1200" dirty="0"/>
              <a:t>Security Coordination</a:t>
            </a:r>
            <a:endParaRPr kern="1200" dirty="0"/>
          </a:p>
        </p:txBody>
      </p:sp>
      <p:sp>
        <p:nvSpPr>
          <p:cNvPr id="424" name="תשתיות ודלקים"/>
          <p:cNvSpPr txBox="1"/>
          <p:nvPr/>
        </p:nvSpPr>
        <p:spPr>
          <a:xfrm>
            <a:off x="9674235" y="9572411"/>
            <a:ext cx="5068582" cy="1610697"/>
          </a:xfrm>
          <a:prstGeom prst="rect">
            <a:avLst/>
          </a:prstGeom>
          <a:ln w="12700">
            <a:miter lim="400000"/>
          </a:ln>
          <a:extLst>
            <a:ext uri="{C572A759-6A51-4108-AA02-DFA0A04FC94B}">
              <ma14:wrappingTextBoxFlag xmlns:ma14="http://schemas.microsoft.com/office/mac/drawingml/2011/main" xmlns="" val="1"/>
            </a:ext>
          </a:extLst>
        </p:spPr>
        <p:txBody>
          <a:bodyPr wrap="square" lIns="50800" tIns="50800" rIns="50800" bIns="50800" anchor="ctr">
            <a:spAutoFit/>
          </a:bodyPr>
          <a:lstStyle>
            <a:lvl1pPr algn="r" rtl="1">
              <a:defRPr sz="4900" b="1">
                <a:solidFill>
                  <a:srgbClr val="FFFFFF"/>
                </a:solidFill>
                <a:latin typeface="Assistant"/>
                <a:ea typeface="Assistant"/>
                <a:cs typeface="Assistant"/>
                <a:sym typeface="Assistant"/>
              </a:defRPr>
            </a:lvl1pPr>
          </a:lstStyle>
          <a:p>
            <a:pPr algn="ctr" defTabSz="1828800" hangingPunct="1">
              <a:spcBef>
                <a:spcPts val="0"/>
              </a:spcBef>
            </a:pPr>
            <a:r>
              <a:rPr lang="en-US" kern="1200" dirty="0"/>
              <a:t>Infrastructure &amp; Fuel</a:t>
            </a:r>
            <a:endParaRPr kern="1200" dirty="0"/>
          </a:p>
        </p:txBody>
      </p:sp>
      <p:sp>
        <p:nvSpPr>
          <p:cNvPr id="425" name="סחר"/>
          <p:cNvSpPr txBox="1"/>
          <p:nvPr/>
        </p:nvSpPr>
        <p:spPr>
          <a:xfrm>
            <a:off x="5189788" y="3462915"/>
            <a:ext cx="2410444" cy="856645"/>
          </a:xfrm>
          <a:prstGeom prst="rect">
            <a:avLst/>
          </a:prstGeom>
          <a:ln w="12700">
            <a:miter lim="400000"/>
          </a:ln>
          <a:extLst>
            <a:ext uri="{C572A759-6A51-4108-AA02-DFA0A04FC94B}">
              <ma14:wrappingTextBoxFlag xmlns:ma14="http://schemas.microsoft.com/office/mac/drawingml/2011/main" xmlns="" val="1"/>
            </a:ext>
          </a:extLst>
        </p:spPr>
        <p:txBody>
          <a:bodyPr wrap="square" lIns="50800" tIns="50800" rIns="50800" bIns="50800" anchor="ctr">
            <a:spAutoFit/>
          </a:bodyPr>
          <a:lstStyle>
            <a:lvl1pPr algn="r" rtl="1">
              <a:defRPr sz="4900" b="1">
                <a:solidFill>
                  <a:srgbClr val="FFFFFF"/>
                </a:solidFill>
                <a:latin typeface="Assistant"/>
                <a:ea typeface="Assistant"/>
                <a:cs typeface="Assistant"/>
                <a:sym typeface="Assistant"/>
              </a:defRPr>
            </a:lvl1pPr>
          </a:lstStyle>
          <a:p>
            <a:pPr algn="ctr" defTabSz="1828800" hangingPunct="1">
              <a:spcBef>
                <a:spcPts val="0"/>
              </a:spcBef>
            </a:pPr>
            <a:r>
              <a:rPr lang="en-US" kern="1200" dirty="0"/>
              <a:t>Trade</a:t>
            </a:r>
            <a:endParaRPr kern="1200" dirty="0"/>
          </a:p>
        </p:txBody>
      </p:sp>
      <p:sp>
        <p:nvSpPr>
          <p:cNvPr id="426" name="תיאום אזרחי"/>
          <p:cNvSpPr txBox="1"/>
          <p:nvPr/>
        </p:nvSpPr>
        <p:spPr>
          <a:xfrm>
            <a:off x="3797852" y="6243321"/>
            <a:ext cx="4103520" cy="1610697"/>
          </a:xfrm>
          <a:prstGeom prst="rect">
            <a:avLst/>
          </a:prstGeom>
          <a:ln w="12700">
            <a:miter lim="400000"/>
          </a:ln>
          <a:extLst>
            <a:ext uri="{C572A759-6A51-4108-AA02-DFA0A04FC94B}">
              <ma14:wrappingTextBoxFlag xmlns:ma14="http://schemas.microsoft.com/office/mac/drawingml/2011/main" xmlns="" val="1"/>
            </a:ext>
          </a:extLst>
        </p:spPr>
        <p:txBody>
          <a:bodyPr wrap="square" lIns="50800" tIns="50800" rIns="50800" bIns="50800" anchor="ctr">
            <a:spAutoFit/>
          </a:bodyPr>
          <a:lstStyle>
            <a:lvl1pPr algn="r" rtl="1">
              <a:defRPr sz="4900" b="1">
                <a:solidFill>
                  <a:srgbClr val="FFFFFF"/>
                </a:solidFill>
                <a:latin typeface="Assistant"/>
                <a:ea typeface="Assistant"/>
                <a:cs typeface="Assistant"/>
                <a:sym typeface="Assistant"/>
              </a:defRPr>
            </a:lvl1pPr>
          </a:lstStyle>
          <a:p>
            <a:pPr algn="ctr" defTabSz="1828800" hangingPunct="1">
              <a:spcBef>
                <a:spcPts val="0"/>
              </a:spcBef>
            </a:pPr>
            <a:r>
              <a:rPr lang="en-US" kern="1200" dirty="0"/>
              <a:t>Civilian Coordination</a:t>
            </a:r>
            <a:endParaRPr kern="1200" dirty="0"/>
          </a:p>
        </p:txBody>
      </p:sp>
      <p:sp>
        <p:nvSpPr>
          <p:cNvPr id="427" name="מערכת הבריאות"/>
          <p:cNvSpPr txBox="1"/>
          <p:nvPr/>
        </p:nvSpPr>
        <p:spPr>
          <a:xfrm>
            <a:off x="3059109" y="9920231"/>
            <a:ext cx="5315830" cy="856645"/>
          </a:xfrm>
          <a:prstGeom prst="rect">
            <a:avLst/>
          </a:prstGeom>
          <a:ln w="12700">
            <a:miter lim="400000"/>
          </a:ln>
          <a:extLst>
            <a:ext uri="{C572A759-6A51-4108-AA02-DFA0A04FC94B}">
              <ma14:wrappingTextBoxFlag xmlns:ma14="http://schemas.microsoft.com/office/mac/drawingml/2011/main" xmlns="" val="1"/>
            </a:ext>
          </a:extLst>
        </p:spPr>
        <p:txBody>
          <a:bodyPr wrap="square" lIns="50800" tIns="50800" rIns="50800" bIns="50800" anchor="ctr">
            <a:spAutoFit/>
          </a:bodyPr>
          <a:lstStyle>
            <a:lvl1pPr algn="r" rtl="1">
              <a:defRPr sz="4900" b="1">
                <a:solidFill>
                  <a:srgbClr val="FFFFFF"/>
                </a:solidFill>
                <a:latin typeface="Assistant"/>
                <a:ea typeface="Assistant"/>
                <a:cs typeface="Assistant"/>
                <a:sym typeface="Assistant"/>
              </a:defRPr>
            </a:lvl1pPr>
          </a:lstStyle>
          <a:p>
            <a:pPr algn="ctr" defTabSz="1828800" hangingPunct="1">
              <a:spcBef>
                <a:spcPts val="0"/>
              </a:spcBef>
            </a:pPr>
            <a:r>
              <a:rPr lang="en-US" kern="1200" dirty="0"/>
              <a:t>Health System</a:t>
            </a:r>
            <a:endParaRPr kern="1200" dirty="0"/>
          </a:p>
        </p:txBody>
      </p:sp>
      <p:sp>
        <p:nvSpPr>
          <p:cNvPr id="429" name="כ-90,000 פועלים פלסטינים בישראל וכ-35,000 בהתיישבות"/>
          <p:cNvSpPr txBox="1"/>
          <p:nvPr/>
        </p:nvSpPr>
        <p:spPr>
          <a:xfrm>
            <a:off x="15742910" y="7603888"/>
            <a:ext cx="6076264" cy="964367"/>
          </a:xfrm>
          <a:prstGeom prst="rect">
            <a:avLst/>
          </a:prstGeom>
          <a:ln w="12700">
            <a:miter lim="400000"/>
          </a:ln>
          <a:extLst>
            <a:ext uri="{C572A759-6A51-4108-AA02-DFA0A04FC94B}">
              <ma14:wrappingTextBoxFlag xmlns:ma14="http://schemas.microsoft.com/office/mac/drawingml/2011/main" xmlns="" val="1"/>
            </a:ext>
          </a:extLst>
        </p:spPr>
        <p:txBody>
          <a:bodyPr wrap="square" lIns="50800" tIns="50800" rIns="50800" bIns="50800" anchor="ctr">
            <a:spAutoFit/>
          </a:bodyPr>
          <a:lstStyle>
            <a:lvl1pPr algn="ctr" defTabSz="914400" rtl="1">
              <a:spcBef>
                <a:spcPts val="0"/>
              </a:spcBef>
              <a:defRPr sz="2700" b="1">
                <a:solidFill>
                  <a:srgbClr val="FFFFFF"/>
                </a:solidFill>
                <a:latin typeface="Assistant"/>
                <a:ea typeface="Assistant"/>
                <a:cs typeface="Assistant"/>
                <a:sym typeface="Assistant"/>
              </a:defRPr>
            </a:lvl1pPr>
          </a:lstStyle>
          <a:p>
            <a:pPr hangingPunct="1"/>
            <a:r>
              <a:rPr sz="2800" kern="1200" dirty="0"/>
              <a:t>כ</a:t>
            </a:r>
            <a:r>
              <a:rPr lang="he-IL" sz="2800" kern="1200" dirty="0"/>
              <a:t>-</a:t>
            </a:r>
            <a:r>
              <a:rPr sz="2800" kern="1200" dirty="0"/>
              <a:t>90,000 </a:t>
            </a:r>
            <a:r>
              <a:rPr lang="he-IL" sz="2800" kern="1200" dirty="0"/>
              <a:t> </a:t>
            </a:r>
            <a:r>
              <a:rPr sz="2800" kern="1200" dirty="0" err="1"/>
              <a:t>פועלים</a:t>
            </a:r>
            <a:r>
              <a:rPr sz="2800" kern="1200" dirty="0"/>
              <a:t> </a:t>
            </a:r>
            <a:r>
              <a:rPr sz="2800" kern="1200" dirty="0" err="1"/>
              <a:t>פלסטינים</a:t>
            </a:r>
            <a:r>
              <a:rPr sz="2800" kern="1200" dirty="0"/>
              <a:t> </a:t>
            </a:r>
            <a:r>
              <a:rPr sz="2800" kern="1200" dirty="0" err="1"/>
              <a:t>בישראל</a:t>
            </a:r>
            <a:r>
              <a:rPr sz="2800" kern="1200" dirty="0"/>
              <a:t> </a:t>
            </a:r>
            <a:r>
              <a:rPr sz="2800" kern="1200" dirty="0" err="1"/>
              <a:t>וכ</a:t>
            </a:r>
            <a:r>
              <a:rPr lang="he-IL" sz="2800" kern="1200" dirty="0"/>
              <a:t>- </a:t>
            </a:r>
            <a:r>
              <a:rPr sz="2800" kern="1200" dirty="0"/>
              <a:t>35,000</a:t>
            </a:r>
            <a:r>
              <a:rPr lang="he-IL" sz="2800" kern="1200" dirty="0"/>
              <a:t>  </a:t>
            </a:r>
            <a:r>
              <a:rPr sz="2800" kern="1200" dirty="0" err="1"/>
              <a:t>בהת</a:t>
            </a:r>
            <a:r>
              <a:rPr lang="he-IL" sz="2800" kern="1200" dirty="0"/>
              <a:t>י</a:t>
            </a:r>
            <a:r>
              <a:rPr sz="2800" kern="1200" dirty="0" err="1"/>
              <a:t>ישבות</a:t>
            </a:r>
            <a:r>
              <a:rPr lang="he-IL" sz="2800" kern="1200" dirty="0"/>
              <a:t> לא כולל שב"חים</a:t>
            </a:r>
            <a:endParaRPr sz="2800" kern="1200" dirty="0"/>
          </a:p>
        </p:txBody>
      </p:sp>
      <p:sp>
        <p:nvSpPr>
          <p:cNvPr id="430" name="כ-20 מיליון תנועות (כניסה ויציאה) בשנה בכלל מעברי איו&quot;ש"/>
          <p:cNvSpPr txBox="1"/>
          <p:nvPr/>
        </p:nvSpPr>
        <p:spPr>
          <a:xfrm>
            <a:off x="16271044" y="10995192"/>
            <a:ext cx="5354308" cy="964367"/>
          </a:xfrm>
          <a:prstGeom prst="rect">
            <a:avLst/>
          </a:prstGeom>
          <a:ln w="12700">
            <a:miter lim="400000"/>
          </a:ln>
          <a:extLst>
            <a:ext uri="{C572A759-6A51-4108-AA02-DFA0A04FC94B}">
              <ma14:wrappingTextBoxFlag xmlns:ma14="http://schemas.microsoft.com/office/mac/drawingml/2011/main" xmlns="" val="1"/>
            </a:ext>
          </a:extLst>
        </p:spPr>
        <p:txBody>
          <a:bodyPr wrap="square" lIns="50800" tIns="50800" rIns="50800" bIns="50800" anchor="ctr">
            <a:spAutoFit/>
          </a:bodyPr>
          <a:lstStyle>
            <a:lvl1pPr algn="ctr" defTabSz="914400" rtl="1">
              <a:spcBef>
                <a:spcPts val="0"/>
              </a:spcBef>
              <a:defRPr sz="2700" b="1">
                <a:solidFill>
                  <a:srgbClr val="FFFFFF"/>
                </a:solidFill>
                <a:latin typeface="Assistant"/>
                <a:ea typeface="Assistant"/>
                <a:cs typeface="Assistant"/>
                <a:sym typeface="Assistant"/>
              </a:defRPr>
            </a:lvl1pPr>
          </a:lstStyle>
          <a:p>
            <a:pPr hangingPunct="1">
              <a:spcBef>
                <a:spcPts val="1200"/>
              </a:spcBef>
            </a:pPr>
            <a:r>
              <a:rPr sz="2800" kern="1200" dirty="0"/>
              <a:t>כ-20 </a:t>
            </a:r>
            <a:r>
              <a:rPr sz="2800" kern="1200" dirty="0" err="1"/>
              <a:t>מיליון</a:t>
            </a:r>
            <a:r>
              <a:rPr sz="2800" kern="1200" dirty="0"/>
              <a:t> </a:t>
            </a:r>
            <a:r>
              <a:rPr sz="2800" kern="1200" dirty="0" err="1"/>
              <a:t>תנועות</a:t>
            </a:r>
            <a:r>
              <a:rPr sz="2800" kern="1200" dirty="0"/>
              <a:t> </a:t>
            </a:r>
            <a:r>
              <a:rPr lang="he-IL" sz="2800" kern="1200" dirty="0"/>
              <a:t>(</a:t>
            </a:r>
            <a:r>
              <a:rPr sz="2800" kern="1200" dirty="0" err="1"/>
              <a:t>כניסה</a:t>
            </a:r>
            <a:r>
              <a:rPr sz="2800" kern="1200" dirty="0"/>
              <a:t> </a:t>
            </a:r>
            <a:r>
              <a:rPr sz="2800" kern="1200" dirty="0" err="1"/>
              <a:t>ויציאה</a:t>
            </a:r>
            <a:r>
              <a:rPr lang="he-IL" sz="2800" kern="1200" dirty="0"/>
              <a:t>)</a:t>
            </a:r>
            <a:r>
              <a:rPr sz="2800" kern="1200" dirty="0"/>
              <a:t> </a:t>
            </a:r>
            <a:r>
              <a:rPr sz="2800" kern="1200" dirty="0" err="1"/>
              <a:t>בשנה</a:t>
            </a:r>
            <a:r>
              <a:rPr sz="2800" kern="1200" dirty="0"/>
              <a:t> </a:t>
            </a:r>
            <a:r>
              <a:rPr sz="2800" kern="1200" dirty="0" err="1"/>
              <a:t>בכלל</a:t>
            </a:r>
            <a:r>
              <a:rPr sz="2800" kern="1200" dirty="0"/>
              <a:t> </a:t>
            </a:r>
            <a:r>
              <a:rPr sz="2800" kern="1200" dirty="0" err="1"/>
              <a:t>מעברי</a:t>
            </a:r>
            <a:r>
              <a:rPr sz="2800" kern="1200" dirty="0"/>
              <a:t> איו"ש</a:t>
            </a:r>
          </a:p>
        </p:txBody>
      </p:sp>
      <p:sp>
        <p:nvSpPr>
          <p:cNvPr id="432" name="תיאום תנועות שו&quot;פים, העברת מידע מודיעיני, הסגרת אמל&quot;ח וכו'"/>
          <p:cNvSpPr txBox="1"/>
          <p:nvPr/>
        </p:nvSpPr>
        <p:spPr>
          <a:xfrm>
            <a:off x="9336700" y="7545866"/>
            <a:ext cx="5902148" cy="964367"/>
          </a:xfrm>
          <a:prstGeom prst="rect">
            <a:avLst/>
          </a:prstGeom>
          <a:ln w="12700">
            <a:miter lim="400000"/>
          </a:ln>
          <a:extLst>
            <a:ext uri="{C572A759-6A51-4108-AA02-DFA0A04FC94B}">
              <ma14:wrappingTextBoxFlag xmlns:ma14="http://schemas.microsoft.com/office/mac/drawingml/2011/main" xmlns="" val="1"/>
            </a:ext>
          </a:extLst>
        </p:spPr>
        <p:txBody>
          <a:bodyPr wrap="square" lIns="50800" tIns="50800" rIns="50800" bIns="50800" anchor="ctr">
            <a:spAutoFit/>
          </a:bodyPr>
          <a:lstStyle>
            <a:lvl1pPr algn="ctr" defTabSz="914400" rtl="1">
              <a:spcBef>
                <a:spcPts val="0"/>
              </a:spcBef>
              <a:defRPr sz="2700" b="1">
                <a:solidFill>
                  <a:srgbClr val="FFFFFF"/>
                </a:solidFill>
                <a:latin typeface="Assistant"/>
                <a:ea typeface="Assistant"/>
                <a:cs typeface="Assistant"/>
                <a:sym typeface="Assistant"/>
              </a:defRPr>
            </a:lvl1pPr>
          </a:lstStyle>
          <a:p>
            <a:pPr hangingPunct="1"/>
            <a:r>
              <a:rPr sz="2800" kern="1200" dirty="0"/>
              <a:t>תיאום </a:t>
            </a:r>
            <a:r>
              <a:rPr sz="2800" kern="1200" dirty="0" err="1"/>
              <a:t>תנועות</a:t>
            </a:r>
            <a:r>
              <a:rPr sz="2800" kern="1200" dirty="0"/>
              <a:t> </a:t>
            </a:r>
            <a:r>
              <a:rPr sz="2800" kern="1200" dirty="0" err="1"/>
              <a:t>שו"פים</a:t>
            </a:r>
            <a:r>
              <a:rPr sz="2800" kern="1200" dirty="0"/>
              <a:t>, </a:t>
            </a:r>
            <a:r>
              <a:rPr sz="2800" kern="1200" dirty="0" err="1"/>
              <a:t>העברת</a:t>
            </a:r>
            <a:r>
              <a:rPr sz="2800" kern="1200" dirty="0"/>
              <a:t> מידע </a:t>
            </a:r>
            <a:r>
              <a:rPr sz="2800" kern="1200" dirty="0" err="1"/>
              <a:t>מודיעיני</a:t>
            </a:r>
            <a:r>
              <a:rPr sz="2800" kern="1200" dirty="0"/>
              <a:t>, </a:t>
            </a:r>
            <a:r>
              <a:rPr sz="2800" kern="1200" dirty="0" err="1"/>
              <a:t>הסגרת</a:t>
            </a:r>
            <a:r>
              <a:rPr sz="2800" kern="1200" dirty="0"/>
              <a:t> </a:t>
            </a:r>
            <a:r>
              <a:rPr sz="2800" kern="1200" dirty="0" err="1"/>
              <a:t>אמל"ח</a:t>
            </a:r>
            <a:r>
              <a:rPr sz="2800" kern="1200" dirty="0"/>
              <a:t> </a:t>
            </a:r>
            <a:r>
              <a:rPr sz="2800" kern="1200" dirty="0" err="1"/>
              <a:t>וכו</a:t>
            </a:r>
            <a:r>
              <a:rPr sz="2800" kern="1200" dirty="0"/>
              <a:t>'</a:t>
            </a:r>
          </a:p>
        </p:txBody>
      </p:sp>
      <p:sp>
        <p:nvSpPr>
          <p:cNvPr id="433" name="חשמל – 4700 מ&quot;ו בשנה…"/>
          <p:cNvSpPr txBox="1"/>
          <p:nvPr/>
        </p:nvSpPr>
        <p:spPr>
          <a:xfrm>
            <a:off x="9674235" y="11128499"/>
            <a:ext cx="5354308" cy="964367"/>
          </a:xfrm>
          <a:prstGeom prst="rect">
            <a:avLst/>
          </a:prstGeom>
          <a:ln w="12700">
            <a:miter lim="400000"/>
          </a:ln>
          <a:extLst>
            <a:ext uri="{C572A759-6A51-4108-AA02-DFA0A04FC94B}">
              <ma14:wrappingTextBoxFlag xmlns:ma14="http://schemas.microsoft.com/office/mac/drawingml/2011/main" xmlns="" val="1"/>
            </a:ext>
          </a:extLst>
        </p:spPr>
        <p:txBody>
          <a:bodyPr wrap="square" lIns="50800" tIns="50800" rIns="50800" bIns="50800" anchor="ctr">
            <a:spAutoFit/>
          </a:bodyPr>
          <a:lstStyle/>
          <a:p>
            <a:pPr algn="ctr" defTabSz="914400" rtl="1" hangingPunct="1">
              <a:spcBef>
                <a:spcPts val="0"/>
              </a:spcBef>
              <a:defRPr sz="2100" b="1">
                <a:solidFill>
                  <a:srgbClr val="FFFFFF"/>
                </a:solidFill>
                <a:latin typeface="Assistant"/>
                <a:ea typeface="Assistant"/>
                <a:cs typeface="Assistant"/>
                <a:sym typeface="Assistant"/>
              </a:defRPr>
            </a:pPr>
            <a:r>
              <a:rPr sz="2800" b="1" kern="1200" dirty="0" err="1">
                <a:solidFill>
                  <a:srgbClr val="FFFFFF"/>
                </a:solidFill>
                <a:latin typeface="Assistant"/>
                <a:ea typeface="Assistant"/>
                <a:cs typeface="Assistant"/>
                <a:sym typeface="Assistant"/>
              </a:rPr>
              <a:t>חשמל</a:t>
            </a:r>
            <a:r>
              <a:rPr lang="he-IL" sz="2800" b="1" kern="1200" dirty="0">
                <a:solidFill>
                  <a:srgbClr val="FFFFFF"/>
                </a:solidFill>
                <a:latin typeface="Assistant"/>
                <a:ea typeface="Assistant"/>
                <a:cs typeface="Assistant"/>
                <a:sym typeface="Assistant"/>
              </a:rPr>
              <a:t> -</a:t>
            </a:r>
            <a:r>
              <a:rPr sz="2800" b="1" kern="1200" dirty="0">
                <a:solidFill>
                  <a:srgbClr val="FFFFFF"/>
                </a:solidFill>
                <a:latin typeface="Assistant"/>
                <a:ea typeface="Assistant"/>
                <a:cs typeface="Assistant"/>
                <a:sym typeface="Assistant"/>
              </a:rPr>
              <a:t> </a:t>
            </a:r>
            <a:r>
              <a:rPr lang="he-IL" sz="2800" b="1" kern="1200" dirty="0">
                <a:solidFill>
                  <a:srgbClr val="FFFFFF"/>
                </a:solidFill>
                <a:latin typeface="Assistant"/>
                <a:ea typeface="Assistant"/>
                <a:cs typeface="Assistant"/>
                <a:sym typeface="Assistant"/>
              </a:rPr>
              <a:t>1000 </a:t>
            </a:r>
            <a:r>
              <a:rPr lang="he-IL" sz="2800" b="1" kern="1200" dirty="0" err="1">
                <a:solidFill>
                  <a:srgbClr val="FFFFFF"/>
                </a:solidFill>
                <a:latin typeface="Assistant"/>
                <a:ea typeface="Assistant"/>
                <a:cs typeface="Assistant"/>
                <a:sym typeface="Assistant"/>
              </a:rPr>
              <a:t>מגו"ש</a:t>
            </a:r>
            <a:r>
              <a:rPr lang="he-IL" sz="2800" b="1" kern="1200" dirty="0">
                <a:solidFill>
                  <a:srgbClr val="FFFFFF"/>
                </a:solidFill>
                <a:latin typeface="Assistant"/>
                <a:ea typeface="Assistant"/>
                <a:cs typeface="Assistant"/>
                <a:sym typeface="Assistant"/>
              </a:rPr>
              <a:t> </a:t>
            </a:r>
            <a:r>
              <a:rPr sz="2800" b="1" kern="1200" dirty="0" err="1">
                <a:solidFill>
                  <a:srgbClr val="FFFFFF"/>
                </a:solidFill>
                <a:latin typeface="Assistant"/>
                <a:ea typeface="Assistant"/>
                <a:cs typeface="Assistant"/>
                <a:sym typeface="Assistant"/>
              </a:rPr>
              <a:t>בשנה</a:t>
            </a:r>
            <a:endParaRPr sz="2800" b="1" kern="1200" dirty="0">
              <a:solidFill>
                <a:srgbClr val="FFFFFF"/>
              </a:solidFill>
              <a:latin typeface="Assistant"/>
              <a:ea typeface="Assistant"/>
              <a:cs typeface="Assistant"/>
              <a:sym typeface="Assistant"/>
            </a:endParaRPr>
          </a:p>
          <a:p>
            <a:pPr algn="ctr" defTabSz="914400" rtl="1" hangingPunct="1">
              <a:spcBef>
                <a:spcPts val="0"/>
              </a:spcBef>
              <a:defRPr sz="2100" b="1">
                <a:solidFill>
                  <a:srgbClr val="FFFFFF"/>
                </a:solidFill>
                <a:latin typeface="Assistant"/>
                <a:ea typeface="Assistant"/>
                <a:cs typeface="Assistant"/>
                <a:sym typeface="Assistant"/>
              </a:defRPr>
            </a:pPr>
            <a:r>
              <a:rPr sz="2800" b="1" kern="1200" dirty="0" err="1">
                <a:solidFill>
                  <a:srgbClr val="FFFFFF"/>
                </a:solidFill>
                <a:latin typeface="Assistant"/>
                <a:ea typeface="Assistant"/>
                <a:cs typeface="Assistant"/>
                <a:sym typeface="Assistant"/>
              </a:rPr>
              <a:t>מים</a:t>
            </a:r>
            <a:r>
              <a:rPr lang="he-IL" sz="2800" b="1" kern="1200" dirty="0">
                <a:solidFill>
                  <a:srgbClr val="FFFFFF"/>
                </a:solidFill>
                <a:latin typeface="Assistant"/>
                <a:ea typeface="Assistant"/>
                <a:cs typeface="Assistant"/>
                <a:sym typeface="Assistant"/>
              </a:rPr>
              <a:t> -</a:t>
            </a:r>
            <a:r>
              <a:rPr sz="2800" b="1" kern="1200" dirty="0">
                <a:solidFill>
                  <a:srgbClr val="FFFFFF"/>
                </a:solidFill>
                <a:latin typeface="Assistant"/>
                <a:ea typeface="Assistant"/>
                <a:cs typeface="Assistant"/>
                <a:sym typeface="Assistant"/>
              </a:rPr>
              <a:t> 70 </a:t>
            </a:r>
            <a:r>
              <a:rPr sz="2800" b="1" kern="1200" dirty="0" err="1">
                <a:solidFill>
                  <a:srgbClr val="FFFFFF"/>
                </a:solidFill>
                <a:latin typeface="Assistant"/>
                <a:ea typeface="Assistant"/>
                <a:cs typeface="Assistant"/>
                <a:sym typeface="Assistant"/>
              </a:rPr>
              <a:t>מלמ"ק</a:t>
            </a:r>
            <a:r>
              <a:rPr sz="2800" b="1" kern="1200" dirty="0">
                <a:solidFill>
                  <a:srgbClr val="FFFFFF"/>
                </a:solidFill>
                <a:latin typeface="Assistant"/>
                <a:ea typeface="Assistant"/>
                <a:cs typeface="Assistant"/>
                <a:sym typeface="Assistant"/>
              </a:rPr>
              <a:t> </a:t>
            </a:r>
            <a:r>
              <a:rPr sz="2800" b="1" kern="1200" dirty="0" err="1">
                <a:solidFill>
                  <a:srgbClr val="FFFFFF"/>
                </a:solidFill>
                <a:latin typeface="Assistant"/>
                <a:ea typeface="Assistant"/>
                <a:cs typeface="Assistant"/>
                <a:sym typeface="Assistant"/>
              </a:rPr>
              <a:t>בשנה</a:t>
            </a:r>
            <a:endParaRPr sz="2800" b="1" kern="1200" dirty="0">
              <a:solidFill>
                <a:srgbClr val="FFFFFF"/>
              </a:solidFill>
              <a:latin typeface="Assistant"/>
              <a:ea typeface="Assistant"/>
              <a:cs typeface="Assistant"/>
              <a:sym typeface="Assistant"/>
            </a:endParaRPr>
          </a:p>
        </p:txBody>
      </p:sp>
      <p:sp>
        <p:nvSpPr>
          <p:cNvPr id="434" name="בשנת 2018 היקף הייבוא מישראל: כ-3,308  מיליון דולר…"/>
          <p:cNvSpPr txBox="1"/>
          <p:nvPr/>
        </p:nvSpPr>
        <p:spPr>
          <a:xfrm>
            <a:off x="2712959" y="4259717"/>
            <a:ext cx="6138298" cy="1549142"/>
          </a:xfrm>
          <a:prstGeom prst="rect">
            <a:avLst/>
          </a:prstGeom>
          <a:ln w="12700">
            <a:miter lim="400000"/>
          </a:ln>
          <a:extLst>
            <a:ext uri="{C572A759-6A51-4108-AA02-DFA0A04FC94B}">
              <ma14:wrappingTextBoxFlag xmlns:ma14="http://schemas.microsoft.com/office/mac/drawingml/2011/main" xmlns="" val="1"/>
            </a:ext>
          </a:extLst>
        </p:spPr>
        <p:txBody>
          <a:bodyPr wrap="square" lIns="50800" tIns="50800" rIns="50800" bIns="50800" anchor="ctr">
            <a:spAutoFit/>
          </a:bodyPr>
          <a:lstStyle/>
          <a:p>
            <a:pPr algn="ctr" defTabSz="914400" rtl="1" hangingPunct="1">
              <a:spcBef>
                <a:spcPts val="1200"/>
              </a:spcBef>
              <a:defRPr sz="2000" b="1">
                <a:solidFill>
                  <a:srgbClr val="FFFFFF"/>
                </a:solidFill>
                <a:latin typeface="Assistant"/>
                <a:ea typeface="Assistant"/>
                <a:cs typeface="Assistant"/>
                <a:sym typeface="Assistant"/>
              </a:defRPr>
            </a:pPr>
            <a:r>
              <a:rPr sz="2800" b="1" kern="1200" dirty="0" err="1">
                <a:solidFill>
                  <a:srgbClr val="FFFFFF"/>
                </a:solidFill>
                <a:latin typeface="Assistant"/>
                <a:ea typeface="Assistant"/>
                <a:cs typeface="Assistant"/>
                <a:sym typeface="Assistant"/>
              </a:rPr>
              <a:t>בשנת</a:t>
            </a:r>
            <a:r>
              <a:rPr sz="2800" b="1" kern="1200" dirty="0">
                <a:solidFill>
                  <a:srgbClr val="FFFFFF"/>
                </a:solidFill>
                <a:latin typeface="Assistant"/>
                <a:ea typeface="Assistant"/>
                <a:cs typeface="Assistant"/>
                <a:sym typeface="Assistant"/>
              </a:rPr>
              <a:t> 2018 </a:t>
            </a:r>
            <a:r>
              <a:rPr lang="he-IL" sz="2800" b="1" kern="1200" dirty="0">
                <a:solidFill>
                  <a:srgbClr val="FFFFFF"/>
                </a:solidFill>
                <a:latin typeface="Assistant"/>
                <a:ea typeface="Assistant"/>
                <a:cs typeface="Assistant"/>
                <a:sym typeface="Assistant"/>
              </a:rPr>
              <a:t> </a:t>
            </a:r>
            <a:r>
              <a:rPr sz="2800" b="1" kern="1200" dirty="0" err="1">
                <a:solidFill>
                  <a:srgbClr val="FFFFFF"/>
                </a:solidFill>
                <a:latin typeface="Assistant"/>
                <a:ea typeface="Assistant"/>
                <a:cs typeface="Assistant"/>
                <a:sym typeface="Assistant"/>
              </a:rPr>
              <a:t>היקף</a:t>
            </a:r>
            <a:r>
              <a:rPr sz="2800" b="1" kern="1200" dirty="0">
                <a:solidFill>
                  <a:srgbClr val="FFFFFF"/>
                </a:solidFill>
                <a:latin typeface="Assistant"/>
                <a:ea typeface="Assistant"/>
                <a:cs typeface="Assistant"/>
                <a:sym typeface="Assistant"/>
              </a:rPr>
              <a:t> </a:t>
            </a:r>
            <a:r>
              <a:rPr sz="2800" b="1" kern="1200" dirty="0" err="1">
                <a:solidFill>
                  <a:srgbClr val="FFFFFF"/>
                </a:solidFill>
                <a:latin typeface="Assistant"/>
                <a:ea typeface="Assistant"/>
                <a:cs typeface="Assistant"/>
                <a:sym typeface="Assistant"/>
              </a:rPr>
              <a:t>הייבוא</a:t>
            </a:r>
            <a:r>
              <a:rPr sz="2800" b="1" kern="1200" dirty="0">
                <a:solidFill>
                  <a:srgbClr val="FFFFFF"/>
                </a:solidFill>
                <a:latin typeface="Assistant"/>
                <a:ea typeface="Assistant"/>
                <a:cs typeface="Assistant"/>
                <a:sym typeface="Assistant"/>
              </a:rPr>
              <a:t> </a:t>
            </a:r>
            <a:r>
              <a:rPr sz="2800" b="1" kern="1200" dirty="0" err="1">
                <a:solidFill>
                  <a:srgbClr val="FFFFFF"/>
                </a:solidFill>
                <a:latin typeface="Assistant"/>
                <a:ea typeface="Assistant"/>
                <a:cs typeface="Assistant"/>
                <a:sym typeface="Assistant"/>
              </a:rPr>
              <a:t>מישראל</a:t>
            </a:r>
            <a:r>
              <a:rPr lang="he-IL" sz="2800" b="1" kern="1200" dirty="0">
                <a:solidFill>
                  <a:srgbClr val="FFFFFF"/>
                </a:solidFill>
                <a:latin typeface="Assistant"/>
                <a:ea typeface="Assistant"/>
                <a:cs typeface="Assistant"/>
                <a:sym typeface="Assistant"/>
              </a:rPr>
              <a:t> </a:t>
            </a:r>
            <a:r>
              <a:rPr sz="2800" b="1" kern="1200" dirty="0">
                <a:solidFill>
                  <a:srgbClr val="FFFFFF"/>
                </a:solidFill>
                <a:latin typeface="Assistant"/>
                <a:ea typeface="Assistant"/>
                <a:cs typeface="Assistant"/>
                <a:sym typeface="Assistant"/>
              </a:rPr>
              <a:t>כ</a:t>
            </a:r>
            <a:r>
              <a:rPr lang="he-IL" sz="2800" b="1" kern="1200" dirty="0">
                <a:solidFill>
                  <a:srgbClr val="FFFFFF"/>
                </a:solidFill>
                <a:latin typeface="Assistant"/>
                <a:ea typeface="Assistant"/>
                <a:cs typeface="Assistant"/>
                <a:sym typeface="Assistant"/>
              </a:rPr>
              <a:t>-</a:t>
            </a:r>
            <a:r>
              <a:rPr sz="2800" b="1" kern="1200" dirty="0">
                <a:solidFill>
                  <a:srgbClr val="FFFFFF"/>
                </a:solidFill>
                <a:latin typeface="Assistant"/>
                <a:ea typeface="Assistant"/>
                <a:cs typeface="Assistant"/>
                <a:sym typeface="Assistant"/>
              </a:rPr>
              <a:t>3,308 </a:t>
            </a:r>
            <a:r>
              <a:rPr lang="he-IL" sz="2800" b="1" kern="1200" dirty="0">
                <a:solidFill>
                  <a:srgbClr val="FFFFFF"/>
                </a:solidFill>
                <a:latin typeface="Assistant"/>
                <a:ea typeface="Assistant"/>
                <a:cs typeface="Assistant"/>
                <a:sym typeface="Assistant"/>
              </a:rPr>
              <a:t> </a:t>
            </a:r>
            <a:r>
              <a:rPr sz="2800" b="1" kern="1200" dirty="0" err="1">
                <a:solidFill>
                  <a:srgbClr val="FFFFFF"/>
                </a:solidFill>
                <a:latin typeface="Assistant"/>
                <a:ea typeface="Assistant"/>
                <a:cs typeface="Assistant"/>
                <a:sym typeface="Assistant"/>
              </a:rPr>
              <a:t>מיליון</a:t>
            </a:r>
            <a:r>
              <a:rPr sz="2800" b="1" kern="1200" dirty="0">
                <a:solidFill>
                  <a:srgbClr val="FFFFFF"/>
                </a:solidFill>
                <a:latin typeface="Assistant"/>
                <a:ea typeface="Assistant"/>
                <a:cs typeface="Assistant"/>
                <a:sym typeface="Assistant"/>
              </a:rPr>
              <a:t> </a:t>
            </a:r>
            <a:r>
              <a:rPr sz="2800" b="1" kern="1200" dirty="0" err="1">
                <a:solidFill>
                  <a:srgbClr val="FFFFFF"/>
                </a:solidFill>
                <a:latin typeface="Assistant"/>
                <a:ea typeface="Assistant"/>
                <a:cs typeface="Assistant"/>
                <a:sym typeface="Assistant"/>
              </a:rPr>
              <a:t>דולר</a:t>
            </a:r>
            <a:r>
              <a:rPr lang="he-IL" sz="2800" b="1" kern="1200" dirty="0">
                <a:solidFill>
                  <a:srgbClr val="FFFFFF"/>
                </a:solidFill>
                <a:latin typeface="Assistant"/>
                <a:ea typeface="Assistant"/>
                <a:cs typeface="Assistant"/>
                <a:sym typeface="Assistant"/>
              </a:rPr>
              <a:t>. </a:t>
            </a:r>
            <a:r>
              <a:rPr sz="2800" b="1" kern="1200" dirty="0" err="1">
                <a:solidFill>
                  <a:srgbClr val="FFFFFF"/>
                </a:solidFill>
                <a:latin typeface="Assistant"/>
                <a:ea typeface="Assistant"/>
                <a:cs typeface="Assistant"/>
                <a:sym typeface="Assistant"/>
              </a:rPr>
              <a:t>היקף</a:t>
            </a:r>
            <a:r>
              <a:rPr sz="2800" b="1" kern="1200" dirty="0">
                <a:solidFill>
                  <a:srgbClr val="FFFFFF"/>
                </a:solidFill>
                <a:latin typeface="Assistant"/>
                <a:ea typeface="Assistant"/>
                <a:cs typeface="Assistant"/>
                <a:sym typeface="Assistant"/>
              </a:rPr>
              <a:t> </a:t>
            </a:r>
            <a:r>
              <a:rPr sz="2800" b="1" kern="1200" dirty="0" err="1">
                <a:solidFill>
                  <a:srgbClr val="FFFFFF"/>
                </a:solidFill>
                <a:latin typeface="Assistant"/>
                <a:ea typeface="Assistant"/>
                <a:cs typeface="Assistant"/>
                <a:sym typeface="Assistant"/>
              </a:rPr>
              <a:t>הייצוא</a:t>
            </a:r>
            <a:r>
              <a:rPr sz="2800" b="1" kern="1200" dirty="0">
                <a:solidFill>
                  <a:srgbClr val="FFFFFF"/>
                </a:solidFill>
                <a:latin typeface="Assistant"/>
                <a:ea typeface="Assistant"/>
                <a:cs typeface="Assistant"/>
                <a:sym typeface="Assistant"/>
              </a:rPr>
              <a:t> </a:t>
            </a:r>
            <a:r>
              <a:rPr sz="2800" b="1" kern="1200" dirty="0" err="1">
                <a:solidFill>
                  <a:srgbClr val="FFFFFF"/>
                </a:solidFill>
                <a:latin typeface="Assistant"/>
                <a:ea typeface="Assistant"/>
                <a:cs typeface="Assistant"/>
                <a:sym typeface="Assistant"/>
              </a:rPr>
              <a:t>לישראל</a:t>
            </a:r>
            <a:endParaRPr lang="he-IL" sz="2800" b="1" kern="1200" dirty="0">
              <a:solidFill>
                <a:srgbClr val="FFFFFF"/>
              </a:solidFill>
              <a:latin typeface="Assistant"/>
              <a:ea typeface="Assistant"/>
              <a:cs typeface="Assistant"/>
              <a:sym typeface="Assistant"/>
            </a:endParaRPr>
          </a:p>
          <a:p>
            <a:pPr algn="ctr" defTabSz="914400" rtl="1" hangingPunct="1">
              <a:spcBef>
                <a:spcPts val="1200"/>
              </a:spcBef>
              <a:defRPr sz="2000" b="1">
                <a:solidFill>
                  <a:srgbClr val="FFFFFF"/>
                </a:solidFill>
                <a:latin typeface="Assistant"/>
                <a:ea typeface="Assistant"/>
                <a:cs typeface="Assistant"/>
                <a:sym typeface="Assistant"/>
              </a:defRPr>
            </a:pPr>
            <a:r>
              <a:rPr sz="2800" b="1" kern="1200" dirty="0">
                <a:solidFill>
                  <a:srgbClr val="FFFFFF"/>
                </a:solidFill>
                <a:latin typeface="Assistant"/>
                <a:ea typeface="Assistant"/>
                <a:cs typeface="Assistant"/>
                <a:sym typeface="Assistant"/>
              </a:rPr>
              <a:t>כ</a:t>
            </a:r>
            <a:r>
              <a:rPr lang="he-IL" sz="2800" b="1" kern="1200" dirty="0">
                <a:solidFill>
                  <a:srgbClr val="FFFFFF"/>
                </a:solidFill>
                <a:latin typeface="Assistant"/>
                <a:ea typeface="Assistant"/>
                <a:cs typeface="Assistant"/>
                <a:sym typeface="Assistant"/>
              </a:rPr>
              <a:t>-</a:t>
            </a:r>
            <a:r>
              <a:rPr sz="2800" b="1" kern="1200" dirty="0">
                <a:solidFill>
                  <a:srgbClr val="FFFFFF"/>
                </a:solidFill>
                <a:latin typeface="Assistant"/>
                <a:ea typeface="Assistant"/>
                <a:cs typeface="Assistant"/>
                <a:sym typeface="Assistant"/>
              </a:rPr>
              <a:t>1,097 </a:t>
            </a:r>
            <a:r>
              <a:rPr lang="he-IL" sz="2800" b="1" kern="1200" dirty="0">
                <a:solidFill>
                  <a:srgbClr val="FFFFFF"/>
                </a:solidFill>
                <a:latin typeface="Assistant"/>
                <a:ea typeface="Assistant"/>
                <a:cs typeface="Assistant"/>
                <a:sym typeface="Assistant"/>
              </a:rPr>
              <a:t> </a:t>
            </a:r>
            <a:r>
              <a:rPr sz="2800" b="1" kern="1200" dirty="0" err="1">
                <a:solidFill>
                  <a:srgbClr val="FFFFFF"/>
                </a:solidFill>
                <a:latin typeface="Assistant"/>
                <a:ea typeface="Assistant"/>
                <a:cs typeface="Assistant"/>
                <a:sym typeface="Assistant"/>
              </a:rPr>
              <a:t>מיליון</a:t>
            </a:r>
            <a:r>
              <a:rPr sz="2800" b="1" kern="1200" dirty="0">
                <a:solidFill>
                  <a:srgbClr val="FFFFFF"/>
                </a:solidFill>
                <a:latin typeface="Assistant"/>
                <a:ea typeface="Assistant"/>
                <a:cs typeface="Assistant"/>
                <a:sym typeface="Assistant"/>
              </a:rPr>
              <a:t> </a:t>
            </a:r>
            <a:r>
              <a:rPr sz="2800" b="1" kern="1200" dirty="0" err="1">
                <a:solidFill>
                  <a:srgbClr val="FFFFFF"/>
                </a:solidFill>
                <a:latin typeface="Assistant"/>
                <a:ea typeface="Assistant"/>
                <a:cs typeface="Assistant"/>
                <a:sym typeface="Assistant"/>
              </a:rPr>
              <a:t>דולר</a:t>
            </a:r>
            <a:endParaRPr sz="2800" b="1" kern="1200" dirty="0">
              <a:solidFill>
                <a:srgbClr val="FFFFFF"/>
              </a:solidFill>
              <a:latin typeface="Assistant"/>
              <a:ea typeface="Assistant"/>
              <a:cs typeface="Assistant"/>
              <a:sym typeface="Assistant"/>
            </a:endParaRPr>
          </a:p>
        </p:txBody>
      </p:sp>
      <p:sp>
        <p:nvSpPr>
          <p:cNvPr id="435" name="הנפקת היתרים ורשב&quot;קים (עשרות אלפים בחודש)"/>
          <p:cNvSpPr txBox="1"/>
          <p:nvPr/>
        </p:nvSpPr>
        <p:spPr>
          <a:xfrm>
            <a:off x="3124390" y="7530476"/>
            <a:ext cx="5354308" cy="995144"/>
          </a:xfrm>
          <a:prstGeom prst="rect">
            <a:avLst/>
          </a:prstGeom>
          <a:ln w="12700">
            <a:miter lim="400000"/>
          </a:ln>
          <a:extLst>
            <a:ext uri="{C572A759-6A51-4108-AA02-DFA0A04FC94B}">
              <ma14:wrappingTextBoxFlag xmlns:ma14="http://schemas.microsoft.com/office/mac/drawingml/2011/main" xmlns="" val="1"/>
            </a:ext>
          </a:extLst>
        </p:spPr>
        <p:txBody>
          <a:bodyPr wrap="square" lIns="50800" tIns="50800" rIns="50800" bIns="50800" anchor="ctr">
            <a:spAutoFit/>
          </a:bodyPr>
          <a:lstStyle>
            <a:lvl1pPr algn="ctr" defTabSz="914400" rtl="1">
              <a:spcBef>
                <a:spcPts val="0"/>
              </a:spcBef>
              <a:defRPr sz="2900" b="1">
                <a:solidFill>
                  <a:srgbClr val="FFFFFF"/>
                </a:solidFill>
                <a:latin typeface="Assistant"/>
                <a:ea typeface="Assistant"/>
                <a:cs typeface="Assistant"/>
                <a:sym typeface="Assistant"/>
              </a:defRPr>
            </a:lvl1pPr>
          </a:lstStyle>
          <a:p>
            <a:pPr hangingPunct="1"/>
            <a:r>
              <a:rPr lang="he-IL" kern="1200" dirty="0"/>
              <a:t>(משרדי ממשלה, מעברים, תנועות, היתרים, תשתיות ועוד)</a:t>
            </a:r>
            <a:endParaRPr kern="1200" dirty="0"/>
          </a:p>
        </p:txBody>
      </p:sp>
      <p:sp>
        <p:nvSpPr>
          <p:cNvPr id="436" name="כניסת חולים פלסטינים וטיפול בהם בבתי החולים בישראל"/>
          <p:cNvSpPr txBox="1"/>
          <p:nvPr/>
        </p:nvSpPr>
        <p:spPr>
          <a:xfrm>
            <a:off x="3124390" y="10922692"/>
            <a:ext cx="5354308" cy="964367"/>
          </a:xfrm>
          <a:prstGeom prst="rect">
            <a:avLst/>
          </a:prstGeom>
          <a:ln w="12700">
            <a:miter lim="400000"/>
          </a:ln>
          <a:extLst>
            <a:ext uri="{C572A759-6A51-4108-AA02-DFA0A04FC94B}">
              <ma14:wrappingTextBoxFlag xmlns:ma14="http://schemas.microsoft.com/office/mac/drawingml/2011/main" xmlns="" val="1"/>
            </a:ext>
          </a:extLst>
        </p:spPr>
        <p:txBody>
          <a:bodyPr wrap="square" lIns="50800" tIns="50800" rIns="50800" bIns="50800" anchor="ctr">
            <a:spAutoFit/>
          </a:bodyPr>
          <a:lstStyle>
            <a:lvl1pPr algn="ctr" defTabSz="914400" rtl="1">
              <a:spcBef>
                <a:spcPts val="0"/>
              </a:spcBef>
              <a:defRPr sz="2800" b="1">
                <a:solidFill>
                  <a:srgbClr val="FFFFFF"/>
                </a:solidFill>
                <a:latin typeface="Assistant"/>
                <a:ea typeface="Assistant"/>
                <a:cs typeface="Assistant"/>
                <a:sym typeface="Assistant"/>
              </a:defRPr>
            </a:lvl1pPr>
          </a:lstStyle>
          <a:p>
            <a:pPr hangingPunct="1">
              <a:spcBef>
                <a:spcPts val="1200"/>
              </a:spcBef>
            </a:pPr>
            <a:r>
              <a:rPr lang="en-US" kern="1200" dirty="0"/>
              <a:t>Palestinian patients receiving treatment in Israel</a:t>
            </a:r>
            <a:endParaRPr kern="1200" dirty="0"/>
          </a:p>
        </p:txBody>
      </p:sp>
      <p:sp>
        <p:nvSpPr>
          <p:cNvPr id="31" name="מערכת הקשרים בין ישראל לרשות">
            <a:extLst>
              <a:ext uri="{FF2B5EF4-FFF2-40B4-BE49-F238E27FC236}">
                <a16:creationId xmlns:a16="http://schemas.microsoft.com/office/drawing/2014/main" id="{17609C93-08EA-4A51-9152-7835B6D554E0}"/>
              </a:ext>
            </a:extLst>
          </p:cNvPr>
          <p:cNvSpPr txBox="1"/>
          <p:nvPr/>
        </p:nvSpPr>
        <p:spPr>
          <a:xfrm>
            <a:off x="4900457" y="293795"/>
            <a:ext cx="15164409" cy="1210588"/>
          </a:xfrm>
          <a:prstGeom prst="rect">
            <a:avLst/>
          </a:prstGeom>
          <a:ln w="12700">
            <a:miter lim="400000"/>
          </a:ln>
          <a:extLst>
            <a:ext uri="{C572A759-6A51-4108-AA02-DFA0A04FC94B}">
              <ma14:wrappingTextBoxFlag xmlns="" xmlns:ma14="http://schemas.microsoft.com/office/mac/drawingml/2011/main" val="1"/>
            </a:ext>
          </a:extLst>
        </p:spPr>
        <p:txBody>
          <a:bodyPr wrap="none" lIns="50800" tIns="50800" rIns="50800" bIns="50800" anchor="ctr">
            <a:spAutoFit/>
          </a:bodyPr>
          <a:lstStyle>
            <a:lvl1pPr algn="r" rtl="1">
              <a:defRPr sz="6900" b="1">
                <a:solidFill>
                  <a:schemeClr val="accent1"/>
                </a:solidFill>
                <a:latin typeface="Assistant"/>
                <a:ea typeface="Assistant"/>
                <a:cs typeface="Assistant"/>
                <a:sym typeface="Assistant"/>
              </a:defRPr>
            </a:lvl1pPr>
          </a:lstStyle>
          <a:p>
            <a:r>
              <a:rPr lang="en-US" sz="7200" dirty="0"/>
              <a:t>Connections Between Israel and the PA</a:t>
            </a:r>
            <a:endParaRPr sz="7200" dirty="0"/>
          </a:p>
        </p:txBody>
      </p:sp>
      <p:sp>
        <p:nvSpPr>
          <p:cNvPr id="32" name="קשרים קורספונדנטים בין בנקים ובישראל וברשות">
            <a:extLst>
              <a:ext uri="{FF2B5EF4-FFF2-40B4-BE49-F238E27FC236}">
                <a16:creationId xmlns:a16="http://schemas.microsoft.com/office/drawing/2014/main" id="{AE549142-A885-44F9-B246-3A46F1EAB3D8}"/>
              </a:ext>
            </a:extLst>
          </p:cNvPr>
          <p:cNvSpPr txBox="1"/>
          <p:nvPr/>
        </p:nvSpPr>
        <p:spPr>
          <a:xfrm>
            <a:off x="9594528" y="4324695"/>
            <a:ext cx="5354308" cy="1395254"/>
          </a:xfrm>
          <a:prstGeom prst="rect">
            <a:avLst/>
          </a:prstGeom>
          <a:ln w="12700">
            <a:miter lim="400000"/>
          </a:ln>
          <a:extLst>
            <a:ext uri="{C572A759-6A51-4108-AA02-DFA0A04FC94B}">
              <ma14:wrappingTextBoxFlag xmlns:ma14="http://schemas.microsoft.com/office/mac/drawingml/2011/main" xmlns="" val="1"/>
            </a:ext>
          </a:extLst>
        </p:spPr>
        <p:txBody>
          <a:bodyPr wrap="square" lIns="50800" tIns="50800" rIns="50800" bIns="50800" anchor="ctr">
            <a:spAutoFit/>
          </a:bodyPr>
          <a:lstStyle>
            <a:lvl1pPr algn="ctr" defTabSz="914400" rtl="1">
              <a:spcBef>
                <a:spcPts val="0"/>
              </a:spcBef>
              <a:defRPr sz="2700" b="1">
                <a:solidFill>
                  <a:srgbClr val="FFFFFF"/>
                </a:solidFill>
                <a:latin typeface="Assistant"/>
                <a:ea typeface="Assistant"/>
                <a:cs typeface="Assistant"/>
                <a:sym typeface="Assistant"/>
              </a:defRPr>
            </a:lvl1pPr>
          </a:lstStyle>
          <a:p>
            <a:pPr hangingPunct="1"/>
            <a:r>
              <a:rPr lang="en-US" sz="2800" kern="1200" dirty="0"/>
              <a:t>Corresponding ties between banks in Israel and the Palestinian Authority</a:t>
            </a:r>
            <a:endParaRPr sz="2800" kern="1200" dirty="0"/>
          </a:p>
        </p:txBody>
      </p:sp>
      <p:sp>
        <p:nvSpPr>
          <p:cNvPr id="33" name="קשרים קורספונדנטים בין בנקים ובישראל וברשות">
            <a:extLst>
              <a:ext uri="{FF2B5EF4-FFF2-40B4-BE49-F238E27FC236}">
                <a16:creationId xmlns:a16="http://schemas.microsoft.com/office/drawing/2014/main" id="{01CFEB40-C700-4964-B11E-6E110F0ED8F4}"/>
              </a:ext>
            </a:extLst>
          </p:cNvPr>
          <p:cNvSpPr txBox="1"/>
          <p:nvPr/>
        </p:nvSpPr>
        <p:spPr>
          <a:xfrm>
            <a:off x="16303605" y="4724927"/>
            <a:ext cx="5354308" cy="533479"/>
          </a:xfrm>
          <a:prstGeom prst="rect">
            <a:avLst/>
          </a:prstGeom>
          <a:ln w="12700">
            <a:miter lim="400000"/>
          </a:ln>
          <a:extLst>
            <a:ext uri="{C572A759-6A51-4108-AA02-DFA0A04FC94B}">
              <ma14:wrappingTextBoxFlag xmlns:ma14="http://schemas.microsoft.com/office/mac/drawingml/2011/main" xmlns="" val="1"/>
            </a:ext>
          </a:extLst>
        </p:spPr>
        <p:txBody>
          <a:bodyPr wrap="square" lIns="50800" tIns="50800" rIns="50800" bIns="50800" anchor="ctr">
            <a:spAutoFit/>
          </a:bodyPr>
          <a:lstStyle>
            <a:lvl1pPr algn="ctr" defTabSz="914400" rtl="1">
              <a:spcBef>
                <a:spcPts val="0"/>
              </a:spcBef>
              <a:defRPr sz="2700" b="1">
                <a:solidFill>
                  <a:srgbClr val="FFFFFF"/>
                </a:solidFill>
                <a:latin typeface="Assistant"/>
                <a:ea typeface="Assistant"/>
                <a:cs typeface="Assistant"/>
                <a:sym typeface="Assistant"/>
              </a:defRPr>
            </a:lvl1pPr>
          </a:lstStyle>
          <a:p>
            <a:pPr hangingPunct="1"/>
            <a:r>
              <a:rPr lang="en-US" sz="2800" kern="1200" dirty="0"/>
              <a:t>8b NIS per year; 6 after offset </a:t>
            </a:r>
            <a:endParaRPr sz="2800" kern="1200" dirty="0"/>
          </a:p>
        </p:txBody>
      </p:sp>
    </p:spTree>
    <p:extLst>
      <p:ext uri="{BB962C8B-B14F-4D97-AF65-F5344CB8AC3E}">
        <p14:creationId xmlns:p14="http://schemas.microsoft.com/office/powerpoint/2010/main" val="1749404913"/>
      </p:ext>
    </p:extLst>
  </p:cSld>
  <p:clrMapOvr>
    <a:masterClrMapping/>
  </p:clrMapOvr>
  <p:transition spd="med"/>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4" name="Line" descr="Line"/>
          <p:cNvPicPr>
            <a:picLocks/>
          </p:cNvPicPr>
          <p:nvPr/>
        </p:nvPicPr>
        <p:blipFill>
          <a:blip r:embed="rId2"/>
          <a:stretch>
            <a:fillRect/>
          </a:stretch>
        </p:blipFill>
        <p:spPr>
          <a:xfrm>
            <a:off x="4738597" y="1367974"/>
            <a:ext cx="14410006" cy="101601"/>
          </a:xfrm>
          <a:prstGeom prst="rect">
            <a:avLst/>
          </a:prstGeom>
        </p:spPr>
      </p:pic>
      <p:sp>
        <p:nvSpPr>
          <p:cNvPr id="406" name="מערכת הקשרים בין ישראל לרשות"/>
          <p:cNvSpPr txBox="1"/>
          <p:nvPr/>
        </p:nvSpPr>
        <p:spPr>
          <a:xfrm>
            <a:off x="5076260" y="87214"/>
            <a:ext cx="15164409" cy="1210588"/>
          </a:xfrm>
          <a:prstGeom prst="rect">
            <a:avLst/>
          </a:prstGeom>
          <a:ln w="12700">
            <a:miter lim="400000"/>
          </a:ln>
          <a:extLst>
            <a:ext uri="{C572A759-6A51-4108-AA02-DFA0A04FC94B}">
              <ma14:wrappingTextBoxFlag xmlns="" xmlns:ma14="http://schemas.microsoft.com/office/mac/drawingml/2011/main" val="1"/>
            </a:ext>
          </a:extLst>
        </p:spPr>
        <p:txBody>
          <a:bodyPr wrap="none" lIns="50800" tIns="50800" rIns="50800" bIns="50800" anchor="ctr">
            <a:spAutoFit/>
          </a:bodyPr>
          <a:lstStyle>
            <a:lvl1pPr algn="r" rtl="1">
              <a:defRPr sz="6900" b="1">
                <a:solidFill>
                  <a:schemeClr val="accent1"/>
                </a:solidFill>
                <a:latin typeface="Assistant"/>
                <a:ea typeface="Assistant"/>
                <a:cs typeface="Assistant"/>
                <a:sym typeface="Assistant"/>
              </a:defRPr>
            </a:lvl1pPr>
          </a:lstStyle>
          <a:p>
            <a:r>
              <a:rPr lang="en-US" sz="7200" dirty="0"/>
              <a:t>Connections Between Israel and the PA</a:t>
            </a:r>
            <a:endParaRPr sz="7200" dirty="0"/>
          </a:p>
        </p:txBody>
      </p:sp>
      <p:grpSp>
        <p:nvGrpSpPr>
          <p:cNvPr id="409" name="Group"/>
          <p:cNvGrpSpPr/>
          <p:nvPr/>
        </p:nvGrpSpPr>
        <p:grpSpPr>
          <a:xfrm>
            <a:off x="2388576" y="10492538"/>
            <a:ext cx="5223118" cy="2291724"/>
            <a:chOff x="0" y="0"/>
            <a:chExt cx="3757385" cy="1533095"/>
          </a:xfrm>
        </p:grpSpPr>
        <p:sp>
          <p:nvSpPr>
            <p:cNvPr id="407" name="Rectangle"/>
            <p:cNvSpPr/>
            <p:nvPr/>
          </p:nvSpPr>
          <p:spPr>
            <a:xfrm>
              <a:off x="0" y="0"/>
              <a:ext cx="3757385" cy="1533095"/>
            </a:xfrm>
            <a:prstGeom prst="rect">
              <a:avLst/>
            </a:prstGeom>
            <a:gradFill flip="none" rotWithShape="1">
              <a:gsLst>
                <a:gs pos="0">
                  <a:srgbClr val="FFB194"/>
                </a:gs>
                <a:gs pos="50000">
                  <a:srgbClr val="FFCDBD"/>
                </a:gs>
                <a:gs pos="100000">
                  <a:srgbClr val="FFE6DF"/>
                </a:gs>
              </a:gsLst>
              <a:path path="circle">
                <a:fillToRect l="-19636" t="62278" r="119636" b="37721"/>
              </a:path>
            </a:gradFill>
            <a:ln w="12700" cap="flat">
              <a:solidFill>
                <a:srgbClr val="000000"/>
              </a:solidFill>
              <a:prstDash val="solid"/>
              <a:miter lim="800000"/>
            </a:ln>
            <a:effectLst/>
          </p:spPr>
          <p:txBody>
            <a:bodyPr wrap="square" lIns="45719" tIns="45719" rIns="45719" bIns="45719" numCol="1" anchor="ctr">
              <a:noAutofit/>
            </a:bodyPr>
            <a:lstStyle/>
            <a:p>
              <a:pPr algn="ctr" defTabSz="914400" rtl="1">
                <a:spcBef>
                  <a:spcPts val="0"/>
                </a:spcBef>
                <a:defRPr sz="1800">
                  <a:solidFill>
                    <a:srgbClr val="FFFFFF"/>
                  </a:solidFill>
                  <a:latin typeface="Calibri"/>
                  <a:ea typeface="Calibri"/>
                  <a:cs typeface="Calibri"/>
                  <a:sym typeface="Calibri"/>
                </a:defRPr>
              </a:pPr>
              <a:endParaRPr sz="2400"/>
            </a:p>
          </p:txBody>
        </p:sp>
        <p:sp>
          <p:nvSpPr>
            <p:cNvPr id="408" name="בנקאות…"/>
            <p:cNvSpPr txBox="1"/>
            <p:nvPr/>
          </p:nvSpPr>
          <p:spPr>
            <a:xfrm>
              <a:off x="0" y="338827"/>
              <a:ext cx="3757385" cy="855442"/>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45719" tIns="45719" rIns="45719" bIns="45719" numCol="1" anchor="ctr">
              <a:spAutoFit/>
            </a:bodyPr>
            <a:lstStyle/>
            <a:p>
              <a:pPr algn="ctr" defTabSz="914400" rtl="1">
                <a:spcBef>
                  <a:spcPts val="0"/>
                </a:spcBef>
                <a:defRPr sz="2000" b="1" u="sng">
                  <a:solidFill>
                    <a:srgbClr val="FF0000"/>
                  </a:solidFill>
                  <a:latin typeface="Segoe UI Semilight"/>
                  <a:ea typeface="Segoe UI Semilight"/>
                  <a:cs typeface="Segoe UI Semilight"/>
                  <a:sym typeface="Segoe UI Semilight"/>
                </a:defRPr>
              </a:pPr>
              <a:r>
                <a:rPr sz="2800"/>
                <a:t>בנקאות</a:t>
              </a:r>
              <a:endParaRPr sz="2800">
                <a:solidFill>
                  <a:srgbClr val="FFFFFF"/>
                </a:solidFill>
              </a:endParaRPr>
            </a:p>
            <a:p>
              <a:pPr algn="ctr" defTabSz="914400" rtl="1">
                <a:spcBef>
                  <a:spcPts val="0"/>
                </a:spcBef>
                <a:defRPr sz="2000" b="1">
                  <a:solidFill>
                    <a:srgbClr val="000000"/>
                  </a:solidFill>
                  <a:latin typeface="Segoe UI Semilight"/>
                  <a:ea typeface="Segoe UI Semilight"/>
                  <a:cs typeface="Segoe UI Semilight"/>
                  <a:sym typeface="Segoe UI Semilight"/>
                </a:defRPr>
              </a:pPr>
              <a:r>
                <a:rPr sz="2800"/>
                <a:t>קשרים קורספונדנטים בין בנקים ובישראל וברשות</a:t>
              </a:r>
            </a:p>
          </p:txBody>
        </p:sp>
      </p:grpSp>
      <p:sp>
        <p:nvSpPr>
          <p:cNvPr id="410" name="Rounded Rectangle"/>
          <p:cNvSpPr/>
          <p:nvPr/>
        </p:nvSpPr>
        <p:spPr>
          <a:xfrm>
            <a:off x="15863965" y="1843855"/>
            <a:ext cx="6270821" cy="3310303"/>
          </a:xfrm>
          <a:prstGeom prst="roundRect">
            <a:avLst>
              <a:gd name="adj" fmla="val 8602"/>
            </a:avLst>
          </a:prstGeom>
          <a:solidFill>
            <a:schemeClr val="accent1"/>
          </a:solidFill>
          <a:ln w="12700">
            <a:miter lim="400000"/>
          </a:ln>
        </p:spPr>
        <p:txBody>
          <a:bodyPr lIns="50800" tIns="50800" rIns="50800" bIns="50800" anchor="ctr"/>
          <a:lstStyle/>
          <a:p>
            <a:pPr algn="ctr" rtl="1">
              <a:lnSpc>
                <a:spcPct val="80000"/>
              </a:lnSpc>
              <a:spcBef>
                <a:spcPts val="0"/>
              </a:spcBef>
              <a:defRPr sz="4000" cap="all">
                <a:solidFill>
                  <a:srgbClr val="56A3D5"/>
                </a:solidFill>
                <a:latin typeface="+mn-lt"/>
                <a:ea typeface="+mn-ea"/>
                <a:cs typeface="+mn-cs"/>
                <a:sym typeface="DIN Condensed"/>
              </a:defRPr>
            </a:pPr>
            <a:endParaRPr sz="4800"/>
          </a:p>
        </p:txBody>
      </p:sp>
      <p:sp>
        <p:nvSpPr>
          <p:cNvPr id="411" name="Rounded Rectangle"/>
          <p:cNvSpPr/>
          <p:nvPr/>
        </p:nvSpPr>
        <p:spPr>
          <a:xfrm>
            <a:off x="15863965" y="5840997"/>
            <a:ext cx="6270821" cy="3310303"/>
          </a:xfrm>
          <a:prstGeom prst="roundRect">
            <a:avLst>
              <a:gd name="adj" fmla="val 8602"/>
            </a:avLst>
          </a:prstGeom>
          <a:solidFill>
            <a:schemeClr val="accent1"/>
          </a:solidFill>
          <a:ln w="12700">
            <a:miter lim="400000"/>
          </a:ln>
        </p:spPr>
        <p:txBody>
          <a:bodyPr lIns="50800" tIns="50800" rIns="50800" bIns="50800" anchor="ctr"/>
          <a:lstStyle/>
          <a:p>
            <a:pPr algn="ctr" rtl="1">
              <a:lnSpc>
                <a:spcPct val="80000"/>
              </a:lnSpc>
              <a:spcBef>
                <a:spcPts val="0"/>
              </a:spcBef>
              <a:defRPr sz="4000" cap="all">
                <a:solidFill>
                  <a:srgbClr val="56A3D5"/>
                </a:solidFill>
                <a:latin typeface="+mn-lt"/>
                <a:ea typeface="+mn-ea"/>
                <a:cs typeface="+mn-cs"/>
                <a:sym typeface="DIN Condensed"/>
              </a:defRPr>
            </a:pPr>
            <a:endParaRPr sz="4800"/>
          </a:p>
        </p:txBody>
      </p:sp>
      <p:sp>
        <p:nvSpPr>
          <p:cNvPr id="412" name="Rounded Rectangle"/>
          <p:cNvSpPr/>
          <p:nvPr/>
        </p:nvSpPr>
        <p:spPr>
          <a:xfrm>
            <a:off x="15863965" y="9869667"/>
            <a:ext cx="6270821" cy="3310305"/>
          </a:xfrm>
          <a:prstGeom prst="roundRect">
            <a:avLst>
              <a:gd name="adj" fmla="val 8602"/>
            </a:avLst>
          </a:prstGeom>
          <a:solidFill>
            <a:schemeClr val="accent1"/>
          </a:solidFill>
          <a:ln w="12700">
            <a:miter lim="400000"/>
          </a:ln>
        </p:spPr>
        <p:txBody>
          <a:bodyPr lIns="50800" tIns="50800" rIns="50800" bIns="50800" anchor="ctr"/>
          <a:lstStyle/>
          <a:p>
            <a:pPr algn="ctr" rtl="1">
              <a:lnSpc>
                <a:spcPct val="80000"/>
              </a:lnSpc>
              <a:spcBef>
                <a:spcPts val="0"/>
              </a:spcBef>
              <a:defRPr sz="4000" cap="all">
                <a:solidFill>
                  <a:srgbClr val="56A3D5"/>
                </a:solidFill>
                <a:latin typeface="+mn-lt"/>
                <a:ea typeface="+mn-ea"/>
                <a:cs typeface="+mn-cs"/>
                <a:sym typeface="DIN Condensed"/>
              </a:defRPr>
            </a:pPr>
            <a:endParaRPr sz="4800"/>
          </a:p>
        </p:txBody>
      </p:sp>
      <p:sp>
        <p:nvSpPr>
          <p:cNvPr id="413" name="Rounded Rectangle"/>
          <p:cNvSpPr/>
          <p:nvPr/>
        </p:nvSpPr>
        <p:spPr>
          <a:xfrm>
            <a:off x="9082865" y="1843855"/>
            <a:ext cx="6270821" cy="3310303"/>
          </a:xfrm>
          <a:prstGeom prst="roundRect">
            <a:avLst>
              <a:gd name="adj" fmla="val 8602"/>
            </a:avLst>
          </a:prstGeom>
          <a:solidFill>
            <a:schemeClr val="accent1"/>
          </a:solidFill>
          <a:ln w="12700">
            <a:miter lim="400000"/>
          </a:ln>
        </p:spPr>
        <p:txBody>
          <a:bodyPr lIns="50800" tIns="50800" rIns="50800" bIns="50800" anchor="ctr"/>
          <a:lstStyle/>
          <a:p>
            <a:pPr algn="ctr" rtl="1">
              <a:lnSpc>
                <a:spcPct val="80000"/>
              </a:lnSpc>
              <a:spcBef>
                <a:spcPts val="0"/>
              </a:spcBef>
              <a:defRPr sz="4000" cap="all">
                <a:solidFill>
                  <a:srgbClr val="56A3D5"/>
                </a:solidFill>
                <a:latin typeface="+mn-lt"/>
                <a:ea typeface="+mn-ea"/>
                <a:cs typeface="+mn-cs"/>
                <a:sym typeface="DIN Condensed"/>
              </a:defRPr>
            </a:pPr>
            <a:endParaRPr sz="4800"/>
          </a:p>
        </p:txBody>
      </p:sp>
      <p:sp>
        <p:nvSpPr>
          <p:cNvPr id="414" name="Rounded Rectangle"/>
          <p:cNvSpPr/>
          <p:nvPr/>
        </p:nvSpPr>
        <p:spPr>
          <a:xfrm>
            <a:off x="9082865" y="5840997"/>
            <a:ext cx="6270821" cy="3310303"/>
          </a:xfrm>
          <a:prstGeom prst="roundRect">
            <a:avLst>
              <a:gd name="adj" fmla="val 8602"/>
            </a:avLst>
          </a:prstGeom>
          <a:solidFill>
            <a:schemeClr val="accent1"/>
          </a:solidFill>
          <a:ln w="12700">
            <a:miter lim="400000"/>
          </a:ln>
        </p:spPr>
        <p:txBody>
          <a:bodyPr lIns="50800" tIns="50800" rIns="50800" bIns="50800" anchor="ctr"/>
          <a:lstStyle/>
          <a:p>
            <a:pPr algn="ctr" rtl="1">
              <a:lnSpc>
                <a:spcPct val="80000"/>
              </a:lnSpc>
              <a:spcBef>
                <a:spcPts val="0"/>
              </a:spcBef>
              <a:defRPr sz="4000" cap="all">
                <a:solidFill>
                  <a:srgbClr val="56A3D5"/>
                </a:solidFill>
                <a:latin typeface="+mn-lt"/>
                <a:ea typeface="+mn-ea"/>
                <a:cs typeface="+mn-cs"/>
                <a:sym typeface="DIN Condensed"/>
              </a:defRPr>
            </a:pPr>
            <a:endParaRPr sz="4800"/>
          </a:p>
        </p:txBody>
      </p:sp>
      <p:sp>
        <p:nvSpPr>
          <p:cNvPr id="415" name="Rounded Rectangle"/>
          <p:cNvSpPr/>
          <p:nvPr/>
        </p:nvSpPr>
        <p:spPr>
          <a:xfrm>
            <a:off x="9082865" y="9869667"/>
            <a:ext cx="6270821" cy="3310305"/>
          </a:xfrm>
          <a:prstGeom prst="roundRect">
            <a:avLst>
              <a:gd name="adj" fmla="val 8602"/>
            </a:avLst>
          </a:prstGeom>
          <a:solidFill>
            <a:schemeClr val="accent1"/>
          </a:solidFill>
          <a:ln w="12700">
            <a:miter lim="400000"/>
          </a:ln>
        </p:spPr>
        <p:txBody>
          <a:bodyPr lIns="50800" tIns="50800" rIns="50800" bIns="50800" anchor="ctr"/>
          <a:lstStyle/>
          <a:p>
            <a:pPr algn="ctr" rtl="1">
              <a:lnSpc>
                <a:spcPct val="80000"/>
              </a:lnSpc>
              <a:spcBef>
                <a:spcPts val="0"/>
              </a:spcBef>
              <a:defRPr sz="4000" cap="all">
                <a:solidFill>
                  <a:srgbClr val="56A3D5"/>
                </a:solidFill>
                <a:latin typeface="+mn-lt"/>
                <a:ea typeface="+mn-ea"/>
                <a:cs typeface="+mn-cs"/>
                <a:sym typeface="DIN Condensed"/>
              </a:defRPr>
            </a:pPr>
            <a:endParaRPr sz="4800"/>
          </a:p>
        </p:txBody>
      </p:sp>
      <p:sp>
        <p:nvSpPr>
          <p:cNvPr id="416" name="Rounded Rectangle"/>
          <p:cNvSpPr/>
          <p:nvPr/>
        </p:nvSpPr>
        <p:spPr>
          <a:xfrm>
            <a:off x="2301766" y="1843855"/>
            <a:ext cx="6270822" cy="3310303"/>
          </a:xfrm>
          <a:prstGeom prst="roundRect">
            <a:avLst>
              <a:gd name="adj" fmla="val 8602"/>
            </a:avLst>
          </a:prstGeom>
          <a:solidFill>
            <a:schemeClr val="accent1"/>
          </a:solidFill>
          <a:ln w="12700">
            <a:miter lim="400000"/>
          </a:ln>
        </p:spPr>
        <p:txBody>
          <a:bodyPr lIns="50800" tIns="50800" rIns="50800" bIns="50800" anchor="ctr"/>
          <a:lstStyle/>
          <a:p>
            <a:pPr algn="ctr" rtl="1">
              <a:lnSpc>
                <a:spcPct val="80000"/>
              </a:lnSpc>
              <a:spcBef>
                <a:spcPts val="0"/>
              </a:spcBef>
              <a:defRPr sz="4000" cap="all">
                <a:solidFill>
                  <a:srgbClr val="56A3D5"/>
                </a:solidFill>
                <a:latin typeface="+mn-lt"/>
                <a:ea typeface="+mn-ea"/>
                <a:cs typeface="+mn-cs"/>
                <a:sym typeface="DIN Condensed"/>
              </a:defRPr>
            </a:pPr>
            <a:endParaRPr sz="4800"/>
          </a:p>
        </p:txBody>
      </p:sp>
      <p:sp>
        <p:nvSpPr>
          <p:cNvPr id="417" name="Rounded Rectangle"/>
          <p:cNvSpPr/>
          <p:nvPr/>
        </p:nvSpPr>
        <p:spPr>
          <a:xfrm>
            <a:off x="2301766" y="5840997"/>
            <a:ext cx="6270822" cy="3310303"/>
          </a:xfrm>
          <a:prstGeom prst="roundRect">
            <a:avLst>
              <a:gd name="adj" fmla="val 8602"/>
            </a:avLst>
          </a:prstGeom>
          <a:solidFill>
            <a:schemeClr val="accent1"/>
          </a:solidFill>
          <a:ln w="12700">
            <a:miter lim="400000"/>
          </a:ln>
        </p:spPr>
        <p:txBody>
          <a:bodyPr lIns="50800" tIns="50800" rIns="50800" bIns="50800" anchor="ctr"/>
          <a:lstStyle/>
          <a:p>
            <a:pPr algn="ctr" rtl="1">
              <a:lnSpc>
                <a:spcPct val="80000"/>
              </a:lnSpc>
              <a:spcBef>
                <a:spcPts val="0"/>
              </a:spcBef>
              <a:defRPr sz="4000" cap="all">
                <a:solidFill>
                  <a:srgbClr val="56A3D5"/>
                </a:solidFill>
                <a:latin typeface="+mn-lt"/>
                <a:ea typeface="+mn-ea"/>
                <a:cs typeface="+mn-cs"/>
                <a:sym typeface="DIN Condensed"/>
              </a:defRPr>
            </a:pPr>
            <a:endParaRPr sz="4800"/>
          </a:p>
        </p:txBody>
      </p:sp>
      <p:sp>
        <p:nvSpPr>
          <p:cNvPr id="418" name="Rounded Rectangle"/>
          <p:cNvSpPr/>
          <p:nvPr/>
        </p:nvSpPr>
        <p:spPr>
          <a:xfrm>
            <a:off x="2301766" y="9869667"/>
            <a:ext cx="6270822" cy="3310305"/>
          </a:xfrm>
          <a:prstGeom prst="roundRect">
            <a:avLst>
              <a:gd name="adj" fmla="val 8602"/>
            </a:avLst>
          </a:prstGeom>
          <a:solidFill>
            <a:schemeClr val="accent1"/>
          </a:solidFill>
          <a:ln w="12700">
            <a:miter lim="400000"/>
          </a:ln>
        </p:spPr>
        <p:txBody>
          <a:bodyPr lIns="50800" tIns="50800" rIns="50800" bIns="50800" anchor="ctr"/>
          <a:lstStyle/>
          <a:p>
            <a:pPr algn="ctr" rtl="1">
              <a:lnSpc>
                <a:spcPct val="80000"/>
              </a:lnSpc>
              <a:spcBef>
                <a:spcPts val="0"/>
              </a:spcBef>
              <a:defRPr sz="4000" cap="all">
                <a:solidFill>
                  <a:srgbClr val="56A3D5"/>
                </a:solidFill>
                <a:latin typeface="+mn-lt"/>
                <a:ea typeface="+mn-ea"/>
                <a:cs typeface="+mn-cs"/>
                <a:sym typeface="DIN Condensed"/>
              </a:defRPr>
            </a:pPr>
            <a:endParaRPr sz="4800"/>
          </a:p>
        </p:txBody>
      </p:sp>
      <p:sp>
        <p:nvSpPr>
          <p:cNvPr id="419" name="כספי סילוקין"/>
          <p:cNvSpPr txBox="1"/>
          <p:nvPr/>
        </p:nvSpPr>
        <p:spPr>
          <a:xfrm>
            <a:off x="16658153" y="2758332"/>
            <a:ext cx="4367514" cy="1025922"/>
          </a:xfrm>
          <a:prstGeom prst="rect">
            <a:avLst/>
          </a:prstGeom>
          <a:ln w="12700">
            <a:miter lim="400000"/>
          </a:ln>
          <a:extLst>
            <a:ext uri="{C572A759-6A51-4108-AA02-DFA0A04FC94B}">
              <ma14:wrappingTextBoxFlag xmlns="" xmlns:ma14="http://schemas.microsoft.com/office/mac/drawingml/2011/main" val="1"/>
            </a:ext>
          </a:extLst>
        </p:spPr>
        <p:txBody>
          <a:bodyPr wrap="square" lIns="50800" tIns="50800" rIns="50800" bIns="50800" anchor="ctr">
            <a:spAutoFit/>
          </a:bodyPr>
          <a:lstStyle>
            <a:lvl1pPr algn="r" rtl="1">
              <a:defRPr sz="4900" b="1">
                <a:solidFill>
                  <a:srgbClr val="FFFFFF"/>
                </a:solidFill>
                <a:latin typeface="Assistant"/>
                <a:ea typeface="Assistant"/>
                <a:cs typeface="Assistant"/>
                <a:sym typeface="Assistant"/>
              </a:defRPr>
            </a:lvl1pPr>
          </a:lstStyle>
          <a:p>
            <a:r>
              <a:rPr sz="6000" dirty="0" err="1"/>
              <a:t>כספי</a:t>
            </a:r>
            <a:r>
              <a:rPr sz="6000" dirty="0"/>
              <a:t> </a:t>
            </a:r>
            <a:r>
              <a:rPr sz="6000" dirty="0" err="1"/>
              <a:t>סילוקין</a:t>
            </a:r>
            <a:endParaRPr sz="6000" dirty="0"/>
          </a:p>
        </p:txBody>
      </p:sp>
      <p:sp>
        <p:nvSpPr>
          <p:cNvPr id="420" name="תעסוקה"/>
          <p:cNvSpPr txBox="1"/>
          <p:nvPr/>
        </p:nvSpPr>
        <p:spPr>
          <a:xfrm>
            <a:off x="17251920" y="6243009"/>
            <a:ext cx="2972583" cy="1949252"/>
          </a:xfrm>
          <a:prstGeom prst="rect">
            <a:avLst/>
          </a:prstGeom>
          <a:ln w="12700">
            <a:miter lim="400000"/>
          </a:ln>
          <a:extLst>
            <a:ext uri="{C572A759-6A51-4108-AA02-DFA0A04FC94B}">
              <ma14:wrappingTextBoxFlag xmlns="" xmlns:ma14="http://schemas.microsoft.com/office/mac/drawingml/2011/main" val="1"/>
            </a:ext>
          </a:extLst>
        </p:spPr>
        <p:txBody>
          <a:bodyPr wrap="square" lIns="50800" tIns="50800" rIns="50800" bIns="50800" anchor="ctr">
            <a:spAutoFit/>
          </a:bodyPr>
          <a:lstStyle>
            <a:lvl1pPr algn="r" rtl="1">
              <a:defRPr sz="4900" b="1">
                <a:solidFill>
                  <a:srgbClr val="FFFFFF"/>
                </a:solidFill>
                <a:latin typeface="Assistant"/>
                <a:ea typeface="Assistant"/>
                <a:cs typeface="Assistant"/>
                <a:sym typeface="Assistant"/>
              </a:defRPr>
            </a:lvl1pPr>
          </a:lstStyle>
          <a:p>
            <a:r>
              <a:rPr lang="en-US" sz="6000" dirty="0"/>
              <a:t>Employment</a:t>
            </a:r>
            <a:endParaRPr sz="6000" dirty="0"/>
          </a:p>
        </p:txBody>
      </p:sp>
      <p:sp>
        <p:nvSpPr>
          <p:cNvPr id="421" name="תנועת פלסט׳ בישראל"/>
          <p:cNvSpPr txBox="1"/>
          <p:nvPr/>
        </p:nvSpPr>
        <p:spPr>
          <a:xfrm>
            <a:off x="15990244" y="10995103"/>
            <a:ext cx="6020930" cy="779701"/>
          </a:xfrm>
          <a:prstGeom prst="rect">
            <a:avLst/>
          </a:prstGeom>
          <a:ln w="12700">
            <a:miter lim="400000"/>
          </a:ln>
          <a:extLst>
            <a:ext uri="{C572A759-6A51-4108-AA02-DFA0A04FC94B}">
              <ma14:wrappingTextBoxFlag xmlns="" xmlns:ma14="http://schemas.microsoft.com/office/mac/drawingml/2011/main" val="1"/>
            </a:ext>
          </a:extLst>
        </p:spPr>
        <p:txBody>
          <a:bodyPr wrap="square" lIns="50800" tIns="50800" rIns="50800" bIns="50800" anchor="ctr">
            <a:spAutoFit/>
          </a:bodyPr>
          <a:lstStyle>
            <a:lvl1pPr algn="r" rtl="1">
              <a:defRPr sz="3900" b="1">
                <a:solidFill>
                  <a:srgbClr val="FFFFFF"/>
                </a:solidFill>
                <a:latin typeface="Assistant"/>
                <a:ea typeface="Assistant"/>
                <a:cs typeface="Assistant"/>
                <a:sym typeface="Assistant"/>
              </a:defRPr>
            </a:lvl1pPr>
          </a:lstStyle>
          <a:p>
            <a:r>
              <a:rPr sz="4400"/>
              <a:t>תנועת פלסט׳ בישראל</a:t>
            </a:r>
          </a:p>
        </p:txBody>
      </p:sp>
      <p:sp>
        <p:nvSpPr>
          <p:cNvPr id="422" name="בנקאות"/>
          <p:cNvSpPr txBox="1"/>
          <p:nvPr/>
        </p:nvSpPr>
        <p:spPr>
          <a:xfrm>
            <a:off x="10550898" y="2758332"/>
            <a:ext cx="2785405" cy="1025922"/>
          </a:xfrm>
          <a:prstGeom prst="rect">
            <a:avLst/>
          </a:prstGeom>
          <a:ln w="12700">
            <a:miter lim="400000"/>
          </a:ln>
          <a:extLst>
            <a:ext uri="{C572A759-6A51-4108-AA02-DFA0A04FC94B}">
              <ma14:wrappingTextBoxFlag xmlns="" xmlns:ma14="http://schemas.microsoft.com/office/mac/drawingml/2011/main" val="1"/>
            </a:ext>
          </a:extLst>
        </p:spPr>
        <p:txBody>
          <a:bodyPr wrap="square" lIns="50800" tIns="50800" rIns="50800" bIns="50800" anchor="ctr">
            <a:spAutoFit/>
          </a:bodyPr>
          <a:lstStyle>
            <a:lvl1pPr algn="r" rtl="1">
              <a:defRPr sz="4900" b="1">
                <a:solidFill>
                  <a:srgbClr val="FFFFFF"/>
                </a:solidFill>
                <a:latin typeface="Assistant"/>
                <a:ea typeface="Assistant"/>
                <a:cs typeface="Assistant"/>
                <a:sym typeface="Assistant"/>
              </a:defRPr>
            </a:lvl1pPr>
          </a:lstStyle>
          <a:p>
            <a:r>
              <a:rPr lang="en-US" sz="6000" dirty="0"/>
              <a:t>Banking</a:t>
            </a:r>
            <a:endParaRPr sz="6000" dirty="0"/>
          </a:p>
        </p:txBody>
      </p:sp>
      <p:sp>
        <p:nvSpPr>
          <p:cNvPr id="423" name="תיאום ביטחוני"/>
          <p:cNvSpPr txBox="1"/>
          <p:nvPr/>
        </p:nvSpPr>
        <p:spPr>
          <a:xfrm>
            <a:off x="9735106" y="6704674"/>
            <a:ext cx="4891169" cy="1025922"/>
          </a:xfrm>
          <a:prstGeom prst="rect">
            <a:avLst/>
          </a:prstGeom>
          <a:ln w="12700">
            <a:miter lim="400000"/>
          </a:ln>
          <a:extLst>
            <a:ext uri="{C572A759-6A51-4108-AA02-DFA0A04FC94B}">
              <ma14:wrappingTextBoxFlag xmlns="" xmlns:ma14="http://schemas.microsoft.com/office/mac/drawingml/2011/main" val="1"/>
            </a:ext>
          </a:extLst>
        </p:spPr>
        <p:txBody>
          <a:bodyPr wrap="square" lIns="50800" tIns="50800" rIns="50800" bIns="50800" anchor="ctr">
            <a:spAutoFit/>
          </a:bodyPr>
          <a:lstStyle>
            <a:lvl1pPr algn="r" rtl="1">
              <a:defRPr sz="4900" b="1">
                <a:solidFill>
                  <a:srgbClr val="FFFFFF"/>
                </a:solidFill>
                <a:latin typeface="Assistant"/>
                <a:ea typeface="Assistant"/>
                <a:cs typeface="Assistant"/>
                <a:sym typeface="Assistant"/>
              </a:defRPr>
            </a:lvl1pPr>
          </a:lstStyle>
          <a:p>
            <a:r>
              <a:rPr sz="6000"/>
              <a:t>תיאום ביטחוני</a:t>
            </a:r>
          </a:p>
        </p:txBody>
      </p:sp>
      <p:sp>
        <p:nvSpPr>
          <p:cNvPr id="424" name="תשתיות ודלקים"/>
          <p:cNvSpPr txBox="1"/>
          <p:nvPr/>
        </p:nvSpPr>
        <p:spPr>
          <a:xfrm>
            <a:off x="9505438" y="10824363"/>
            <a:ext cx="5401455" cy="1025922"/>
          </a:xfrm>
          <a:prstGeom prst="rect">
            <a:avLst/>
          </a:prstGeom>
          <a:ln w="12700">
            <a:miter lim="400000"/>
          </a:ln>
          <a:extLst>
            <a:ext uri="{C572A759-6A51-4108-AA02-DFA0A04FC94B}">
              <ma14:wrappingTextBoxFlag xmlns="" xmlns:ma14="http://schemas.microsoft.com/office/mac/drawingml/2011/main" val="1"/>
            </a:ext>
          </a:extLst>
        </p:spPr>
        <p:txBody>
          <a:bodyPr wrap="square" lIns="50800" tIns="50800" rIns="50800" bIns="50800" anchor="ctr">
            <a:spAutoFit/>
          </a:bodyPr>
          <a:lstStyle>
            <a:lvl1pPr algn="r" rtl="1">
              <a:defRPr sz="4900" b="1">
                <a:solidFill>
                  <a:srgbClr val="FFFFFF"/>
                </a:solidFill>
                <a:latin typeface="Assistant"/>
                <a:ea typeface="Assistant"/>
                <a:cs typeface="Assistant"/>
                <a:sym typeface="Assistant"/>
              </a:defRPr>
            </a:lvl1pPr>
          </a:lstStyle>
          <a:p>
            <a:r>
              <a:rPr sz="6000"/>
              <a:t>תשתיות ודלקים</a:t>
            </a:r>
          </a:p>
        </p:txBody>
      </p:sp>
      <p:sp>
        <p:nvSpPr>
          <p:cNvPr id="425" name="סחר"/>
          <p:cNvSpPr txBox="1"/>
          <p:nvPr/>
        </p:nvSpPr>
        <p:spPr>
          <a:xfrm>
            <a:off x="4044809" y="2457919"/>
            <a:ext cx="2475207" cy="1025922"/>
          </a:xfrm>
          <a:prstGeom prst="rect">
            <a:avLst/>
          </a:prstGeom>
          <a:ln w="12700">
            <a:miter lim="400000"/>
          </a:ln>
          <a:extLst>
            <a:ext uri="{C572A759-6A51-4108-AA02-DFA0A04FC94B}">
              <ma14:wrappingTextBoxFlag xmlns="" xmlns:ma14="http://schemas.microsoft.com/office/mac/drawingml/2011/main" val="1"/>
            </a:ext>
          </a:extLst>
        </p:spPr>
        <p:txBody>
          <a:bodyPr wrap="square" lIns="50800" tIns="50800" rIns="50800" bIns="50800" anchor="ctr">
            <a:spAutoFit/>
          </a:bodyPr>
          <a:lstStyle>
            <a:lvl1pPr algn="r" rtl="1">
              <a:defRPr sz="4900" b="1">
                <a:solidFill>
                  <a:srgbClr val="FFFFFF"/>
                </a:solidFill>
                <a:latin typeface="Assistant"/>
                <a:ea typeface="Assistant"/>
                <a:cs typeface="Assistant"/>
                <a:sym typeface="Assistant"/>
              </a:defRPr>
            </a:lvl1pPr>
          </a:lstStyle>
          <a:p>
            <a:r>
              <a:rPr lang="en-US" sz="6000" dirty="0"/>
              <a:t>Trade</a:t>
            </a:r>
            <a:endParaRPr sz="6000" dirty="0"/>
          </a:p>
        </p:txBody>
      </p:sp>
      <p:sp>
        <p:nvSpPr>
          <p:cNvPr id="426" name="תיאום אזרחי"/>
          <p:cNvSpPr txBox="1"/>
          <p:nvPr/>
        </p:nvSpPr>
        <p:spPr>
          <a:xfrm>
            <a:off x="3079716" y="6243009"/>
            <a:ext cx="4405394" cy="1949252"/>
          </a:xfrm>
          <a:prstGeom prst="rect">
            <a:avLst/>
          </a:prstGeom>
          <a:ln w="12700">
            <a:miter lim="400000"/>
          </a:ln>
          <a:extLst>
            <a:ext uri="{C572A759-6A51-4108-AA02-DFA0A04FC94B}">
              <ma14:wrappingTextBoxFlag xmlns="" xmlns:ma14="http://schemas.microsoft.com/office/mac/drawingml/2011/main" val="1"/>
            </a:ext>
          </a:extLst>
        </p:spPr>
        <p:txBody>
          <a:bodyPr wrap="square" lIns="50800" tIns="50800" rIns="50800" bIns="50800" anchor="ctr">
            <a:spAutoFit/>
          </a:bodyPr>
          <a:lstStyle>
            <a:lvl1pPr algn="r" rtl="1">
              <a:defRPr sz="4900" b="1">
                <a:solidFill>
                  <a:srgbClr val="FFFFFF"/>
                </a:solidFill>
                <a:latin typeface="Assistant"/>
                <a:ea typeface="Assistant"/>
                <a:cs typeface="Assistant"/>
                <a:sym typeface="Assistant"/>
              </a:defRPr>
            </a:lvl1pPr>
          </a:lstStyle>
          <a:p>
            <a:r>
              <a:rPr lang="en-US" sz="6000" dirty="0"/>
              <a:t>Civilian Coordination</a:t>
            </a:r>
            <a:endParaRPr sz="6000" dirty="0"/>
          </a:p>
        </p:txBody>
      </p:sp>
      <p:sp>
        <p:nvSpPr>
          <p:cNvPr id="427" name="מערכת הבריאות"/>
          <p:cNvSpPr txBox="1"/>
          <p:nvPr/>
        </p:nvSpPr>
        <p:spPr>
          <a:xfrm>
            <a:off x="2513136" y="10824363"/>
            <a:ext cx="5735705" cy="1025922"/>
          </a:xfrm>
          <a:prstGeom prst="rect">
            <a:avLst/>
          </a:prstGeom>
          <a:ln w="12700">
            <a:miter lim="400000"/>
          </a:ln>
          <a:extLst>
            <a:ext uri="{C572A759-6A51-4108-AA02-DFA0A04FC94B}">
              <ma14:wrappingTextBoxFlag xmlns="" xmlns:ma14="http://schemas.microsoft.com/office/mac/drawingml/2011/main" val="1"/>
            </a:ext>
          </a:extLst>
        </p:spPr>
        <p:txBody>
          <a:bodyPr wrap="square" lIns="50800" tIns="50800" rIns="50800" bIns="50800" anchor="ctr">
            <a:spAutoFit/>
          </a:bodyPr>
          <a:lstStyle>
            <a:lvl1pPr algn="r" rtl="1">
              <a:defRPr sz="4900" b="1">
                <a:solidFill>
                  <a:srgbClr val="FFFFFF"/>
                </a:solidFill>
                <a:latin typeface="Assistant"/>
                <a:ea typeface="Assistant"/>
                <a:cs typeface="Assistant"/>
                <a:sym typeface="Assistant"/>
              </a:defRPr>
            </a:lvl1pPr>
          </a:lstStyle>
          <a:p>
            <a:r>
              <a:rPr lang="en-US" sz="6000" dirty="0"/>
              <a:t>Health System</a:t>
            </a:r>
            <a:endParaRPr sz="6000" dirty="0"/>
          </a:p>
        </p:txBody>
      </p:sp>
      <p:sp>
        <p:nvSpPr>
          <p:cNvPr id="429" name="כ-90,000 פועלים פלסטינים בישראל וכ-35,000 בהתיישבות"/>
          <p:cNvSpPr txBox="1"/>
          <p:nvPr/>
        </p:nvSpPr>
        <p:spPr>
          <a:xfrm>
            <a:off x="16019347" y="7793803"/>
            <a:ext cx="5983710" cy="1087477"/>
          </a:xfrm>
          <a:prstGeom prst="rect">
            <a:avLst/>
          </a:prstGeom>
          <a:ln w="12700">
            <a:miter lim="400000"/>
          </a:ln>
          <a:extLst>
            <a:ext uri="{C572A759-6A51-4108-AA02-DFA0A04FC94B}">
              <ma14:wrappingTextBoxFlag xmlns="" xmlns:ma14="http://schemas.microsoft.com/office/mac/drawingml/2011/main" val="1"/>
            </a:ext>
          </a:extLst>
        </p:spPr>
        <p:txBody>
          <a:bodyPr wrap="square" lIns="50800" tIns="50800" rIns="50800" bIns="50800" anchor="ctr">
            <a:spAutoFit/>
          </a:bodyPr>
          <a:lstStyle>
            <a:lvl1pPr algn="ctr" defTabSz="914400" rtl="1">
              <a:spcBef>
                <a:spcPts val="0"/>
              </a:spcBef>
              <a:defRPr sz="2700" b="1">
                <a:solidFill>
                  <a:srgbClr val="FFFFFF"/>
                </a:solidFill>
                <a:latin typeface="Assistant"/>
                <a:ea typeface="Assistant"/>
                <a:cs typeface="Assistant"/>
                <a:sym typeface="Assistant"/>
              </a:defRPr>
            </a:lvl1pPr>
          </a:lstStyle>
          <a:p>
            <a:r>
              <a:rPr sz="3200"/>
              <a:t>כ-90,000 פועלים פלסטינים בישראל וכ-35,000 בהתיישבות</a:t>
            </a:r>
          </a:p>
        </p:txBody>
      </p:sp>
      <p:sp>
        <p:nvSpPr>
          <p:cNvPr id="430" name="כ-20 מיליון תנועות (כניסה ויציאה) בשנה בכלל מעברי איו&quot;ש"/>
          <p:cNvSpPr txBox="1"/>
          <p:nvPr/>
        </p:nvSpPr>
        <p:spPr>
          <a:xfrm>
            <a:off x="15985183" y="11769989"/>
            <a:ext cx="5983710" cy="1087477"/>
          </a:xfrm>
          <a:prstGeom prst="rect">
            <a:avLst/>
          </a:prstGeom>
          <a:ln w="12700">
            <a:miter lim="400000"/>
          </a:ln>
          <a:extLst>
            <a:ext uri="{C572A759-6A51-4108-AA02-DFA0A04FC94B}">
              <ma14:wrappingTextBoxFlag xmlns="" xmlns:ma14="http://schemas.microsoft.com/office/mac/drawingml/2011/main" val="1"/>
            </a:ext>
          </a:extLst>
        </p:spPr>
        <p:txBody>
          <a:bodyPr wrap="square" lIns="50800" tIns="50800" rIns="50800" bIns="50800" anchor="ctr">
            <a:spAutoFit/>
          </a:bodyPr>
          <a:lstStyle>
            <a:lvl1pPr algn="ctr" defTabSz="914400" rtl="1">
              <a:spcBef>
                <a:spcPts val="0"/>
              </a:spcBef>
              <a:defRPr sz="2700" b="1">
                <a:solidFill>
                  <a:srgbClr val="FFFFFF"/>
                </a:solidFill>
                <a:latin typeface="Assistant"/>
                <a:ea typeface="Assistant"/>
                <a:cs typeface="Assistant"/>
                <a:sym typeface="Assistant"/>
              </a:defRPr>
            </a:lvl1pPr>
          </a:lstStyle>
          <a:p>
            <a:r>
              <a:rPr sz="3200"/>
              <a:t>כ-20 מיליון תנועות (כניסה ויציאה) בשנה בכלל מעברי איו"ש</a:t>
            </a:r>
          </a:p>
        </p:txBody>
      </p:sp>
      <p:sp>
        <p:nvSpPr>
          <p:cNvPr id="432" name="תיאום תנועות שו&quot;פים, העברת מידע מודיעיני, הסגרת אמל&quot;ח וכו'"/>
          <p:cNvSpPr txBox="1"/>
          <p:nvPr/>
        </p:nvSpPr>
        <p:spPr>
          <a:xfrm>
            <a:off x="9103580" y="7860102"/>
            <a:ext cx="5983710" cy="1087477"/>
          </a:xfrm>
          <a:prstGeom prst="rect">
            <a:avLst/>
          </a:prstGeom>
          <a:ln w="12700">
            <a:miter lim="400000"/>
          </a:ln>
          <a:extLst>
            <a:ext uri="{C572A759-6A51-4108-AA02-DFA0A04FC94B}">
              <ma14:wrappingTextBoxFlag xmlns="" xmlns:ma14="http://schemas.microsoft.com/office/mac/drawingml/2011/main" val="1"/>
            </a:ext>
          </a:extLst>
        </p:spPr>
        <p:txBody>
          <a:bodyPr wrap="square" lIns="50800" tIns="50800" rIns="50800" bIns="50800" anchor="ctr">
            <a:spAutoFit/>
          </a:bodyPr>
          <a:lstStyle>
            <a:lvl1pPr algn="ctr" defTabSz="914400" rtl="1">
              <a:spcBef>
                <a:spcPts val="0"/>
              </a:spcBef>
              <a:defRPr sz="2700" b="1">
                <a:solidFill>
                  <a:srgbClr val="FFFFFF"/>
                </a:solidFill>
                <a:latin typeface="Assistant"/>
                <a:ea typeface="Assistant"/>
                <a:cs typeface="Assistant"/>
                <a:sym typeface="Assistant"/>
              </a:defRPr>
            </a:lvl1pPr>
          </a:lstStyle>
          <a:p>
            <a:r>
              <a:rPr sz="3200"/>
              <a:t>תיאום תנועות שו"פים, העברת מידע מודיעיני, הסגרת אמל"ח וכו'</a:t>
            </a:r>
          </a:p>
        </p:txBody>
      </p:sp>
      <p:sp>
        <p:nvSpPr>
          <p:cNvPr id="433" name="חשמל – 4700 מ&quot;ו בשנה…"/>
          <p:cNvSpPr txBox="1"/>
          <p:nvPr/>
        </p:nvSpPr>
        <p:spPr>
          <a:xfrm>
            <a:off x="9204084" y="11953806"/>
            <a:ext cx="5983710" cy="964367"/>
          </a:xfrm>
          <a:prstGeom prst="rect">
            <a:avLst/>
          </a:prstGeom>
          <a:ln w="12700">
            <a:miter lim="400000"/>
          </a:ln>
          <a:extLst>
            <a:ext uri="{C572A759-6A51-4108-AA02-DFA0A04FC94B}">
              <ma14:wrappingTextBoxFlag xmlns="" xmlns:ma14="http://schemas.microsoft.com/office/mac/drawingml/2011/main" val="1"/>
            </a:ext>
          </a:extLst>
        </p:spPr>
        <p:txBody>
          <a:bodyPr wrap="square" lIns="50800" tIns="50800" rIns="50800" bIns="50800" anchor="ctr">
            <a:spAutoFit/>
          </a:bodyPr>
          <a:lstStyle/>
          <a:p>
            <a:pPr algn="ctr" defTabSz="914400" rtl="1">
              <a:spcBef>
                <a:spcPts val="0"/>
              </a:spcBef>
              <a:defRPr sz="2100" b="1">
                <a:solidFill>
                  <a:srgbClr val="FFFFFF"/>
                </a:solidFill>
                <a:latin typeface="Assistant"/>
                <a:ea typeface="Assistant"/>
                <a:cs typeface="Assistant"/>
                <a:sym typeface="Assistant"/>
              </a:defRPr>
            </a:pPr>
            <a:r>
              <a:rPr sz="2800" dirty="0" err="1"/>
              <a:t>חשמל</a:t>
            </a:r>
            <a:r>
              <a:rPr sz="2800" dirty="0"/>
              <a:t> – 4700 </a:t>
            </a:r>
            <a:r>
              <a:rPr sz="2800" dirty="0" err="1"/>
              <a:t>מ"ו</a:t>
            </a:r>
            <a:r>
              <a:rPr sz="2800" dirty="0"/>
              <a:t> </a:t>
            </a:r>
            <a:r>
              <a:rPr sz="2800" dirty="0" err="1"/>
              <a:t>בשנה</a:t>
            </a:r>
            <a:endParaRPr sz="2800" dirty="0"/>
          </a:p>
          <a:p>
            <a:pPr algn="ctr" defTabSz="914400" rtl="1">
              <a:spcBef>
                <a:spcPts val="0"/>
              </a:spcBef>
              <a:defRPr sz="2100" b="1">
                <a:solidFill>
                  <a:srgbClr val="FFFFFF"/>
                </a:solidFill>
                <a:latin typeface="Assistant"/>
                <a:ea typeface="Assistant"/>
                <a:cs typeface="Assistant"/>
                <a:sym typeface="Assistant"/>
              </a:defRPr>
            </a:pPr>
            <a:r>
              <a:rPr sz="2800" dirty="0" err="1"/>
              <a:t>מים</a:t>
            </a:r>
            <a:r>
              <a:rPr sz="2800" dirty="0"/>
              <a:t> – 70 </a:t>
            </a:r>
            <a:r>
              <a:rPr sz="2800" dirty="0" err="1"/>
              <a:t>מלמ"ק</a:t>
            </a:r>
            <a:r>
              <a:rPr sz="2800" dirty="0"/>
              <a:t> </a:t>
            </a:r>
            <a:r>
              <a:rPr sz="2800" dirty="0" err="1"/>
              <a:t>בשנה</a:t>
            </a:r>
            <a:endParaRPr sz="2800" dirty="0"/>
          </a:p>
        </p:txBody>
      </p:sp>
      <p:sp>
        <p:nvSpPr>
          <p:cNvPr id="434" name="בשנת 2018 היקף הייבוא מישראל: כ-3,308  מיליון דולר…"/>
          <p:cNvSpPr txBox="1"/>
          <p:nvPr/>
        </p:nvSpPr>
        <p:spPr>
          <a:xfrm>
            <a:off x="2526256" y="3514429"/>
            <a:ext cx="5983710" cy="1395254"/>
          </a:xfrm>
          <a:prstGeom prst="rect">
            <a:avLst/>
          </a:prstGeom>
          <a:ln w="12700">
            <a:miter lim="400000"/>
          </a:ln>
          <a:extLst>
            <a:ext uri="{C572A759-6A51-4108-AA02-DFA0A04FC94B}">
              <ma14:wrappingTextBoxFlag xmlns="" xmlns:ma14="http://schemas.microsoft.com/office/mac/drawingml/2011/main" val="1"/>
            </a:ext>
          </a:extLst>
        </p:spPr>
        <p:txBody>
          <a:bodyPr wrap="square" lIns="50800" tIns="50800" rIns="50800" bIns="50800" anchor="ctr">
            <a:spAutoFit/>
          </a:bodyPr>
          <a:lstStyle/>
          <a:p>
            <a:pPr algn="ctr" defTabSz="914400" rtl="1">
              <a:spcBef>
                <a:spcPts val="0"/>
              </a:spcBef>
              <a:defRPr sz="2000" b="1">
                <a:solidFill>
                  <a:srgbClr val="FFFFFF"/>
                </a:solidFill>
                <a:latin typeface="Assistant"/>
                <a:ea typeface="Assistant"/>
                <a:cs typeface="Assistant"/>
                <a:sym typeface="Assistant"/>
              </a:defRPr>
            </a:pPr>
            <a:r>
              <a:rPr sz="2800"/>
              <a:t>בשנת 2018 היקף הייבוא מישראל: כ-3,308  מיליון דולר</a:t>
            </a:r>
          </a:p>
          <a:p>
            <a:pPr algn="ctr" defTabSz="914400" rtl="1">
              <a:spcBef>
                <a:spcPts val="0"/>
              </a:spcBef>
              <a:defRPr sz="2000" b="1">
                <a:solidFill>
                  <a:srgbClr val="FFFFFF"/>
                </a:solidFill>
                <a:latin typeface="Assistant"/>
                <a:ea typeface="Assistant"/>
                <a:cs typeface="Assistant"/>
                <a:sym typeface="Assistant"/>
              </a:defRPr>
            </a:pPr>
            <a:r>
              <a:rPr sz="2800"/>
              <a:t>היקף הייצוא לישראל: כ-1,097 מיליון דולר</a:t>
            </a:r>
          </a:p>
        </p:txBody>
      </p:sp>
      <p:sp>
        <p:nvSpPr>
          <p:cNvPr id="435" name="הנפקת היתרים ורשב&quot;קים (עשרות אלפים בחודש)"/>
          <p:cNvSpPr txBox="1"/>
          <p:nvPr/>
        </p:nvSpPr>
        <p:spPr>
          <a:xfrm>
            <a:off x="2422985" y="7448941"/>
            <a:ext cx="5983710" cy="1210588"/>
          </a:xfrm>
          <a:prstGeom prst="rect">
            <a:avLst/>
          </a:prstGeom>
          <a:ln w="12700">
            <a:miter lim="400000"/>
          </a:ln>
          <a:extLst>
            <a:ext uri="{C572A759-6A51-4108-AA02-DFA0A04FC94B}">
              <ma14:wrappingTextBoxFlag xmlns="" xmlns:ma14="http://schemas.microsoft.com/office/mac/drawingml/2011/main" val="1"/>
            </a:ext>
          </a:extLst>
        </p:spPr>
        <p:txBody>
          <a:bodyPr wrap="square" lIns="50800" tIns="50800" rIns="50800" bIns="50800" anchor="ctr">
            <a:spAutoFit/>
          </a:bodyPr>
          <a:lstStyle>
            <a:lvl1pPr algn="ctr" defTabSz="914400" rtl="1">
              <a:spcBef>
                <a:spcPts val="0"/>
              </a:spcBef>
              <a:defRPr sz="2900" b="1">
                <a:solidFill>
                  <a:srgbClr val="FFFFFF"/>
                </a:solidFill>
                <a:latin typeface="Assistant"/>
                <a:ea typeface="Assistant"/>
                <a:cs typeface="Assistant"/>
                <a:sym typeface="Assistant"/>
              </a:defRPr>
            </a:lvl1pPr>
          </a:lstStyle>
          <a:p>
            <a:r>
              <a:rPr lang="he-IL" sz="3600" dirty="0"/>
              <a:t>(משרדי ממשלה, מעברים, תנועות, היתרים, תשתיות ועוד)</a:t>
            </a:r>
            <a:endParaRPr sz="3600" dirty="0"/>
          </a:p>
        </p:txBody>
      </p:sp>
      <p:sp>
        <p:nvSpPr>
          <p:cNvPr id="436" name="כניסת חולים פלסטינים וטיפול בהם בבתי החולים בישראל"/>
          <p:cNvSpPr txBox="1"/>
          <p:nvPr/>
        </p:nvSpPr>
        <p:spPr>
          <a:xfrm>
            <a:off x="2388822" y="11764012"/>
            <a:ext cx="5983710" cy="1210588"/>
          </a:xfrm>
          <a:prstGeom prst="rect">
            <a:avLst/>
          </a:prstGeom>
          <a:ln w="12700">
            <a:miter lim="400000"/>
          </a:ln>
          <a:extLst>
            <a:ext uri="{C572A759-6A51-4108-AA02-DFA0A04FC94B}">
              <ma14:wrappingTextBoxFlag xmlns="" xmlns:ma14="http://schemas.microsoft.com/office/mac/drawingml/2011/main" val="1"/>
            </a:ext>
          </a:extLst>
        </p:spPr>
        <p:txBody>
          <a:bodyPr wrap="square" lIns="50800" tIns="50800" rIns="50800" bIns="50800" anchor="ctr">
            <a:spAutoFit/>
          </a:bodyPr>
          <a:lstStyle>
            <a:lvl1pPr algn="ctr" defTabSz="914400" rtl="1">
              <a:spcBef>
                <a:spcPts val="0"/>
              </a:spcBef>
              <a:defRPr sz="2800" b="1">
                <a:solidFill>
                  <a:srgbClr val="FFFFFF"/>
                </a:solidFill>
                <a:latin typeface="Assistant"/>
                <a:ea typeface="Assistant"/>
                <a:cs typeface="Assistant"/>
                <a:sym typeface="Assistant"/>
              </a:defRPr>
            </a:lvl1pPr>
          </a:lstStyle>
          <a:p>
            <a:pPr hangingPunct="1">
              <a:spcBef>
                <a:spcPts val="1200"/>
              </a:spcBef>
            </a:pPr>
            <a:r>
              <a:rPr lang="en-US" sz="3600" kern="1200" dirty="0"/>
              <a:t>Palestinian patients receiving treatment in Israel</a:t>
            </a:r>
          </a:p>
        </p:txBody>
      </p:sp>
      <p:sp>
        <p:nvSpPr>
          <p:cNvPr id="34" name="קשרים קורספונדנטים בין בנקים ובישראל וברשות">
            <a:extLst>
              <a:ext uri="{FF2B5EF4-FFF2-40B4-BE49-F238E27FC236}">
                <a16:creationId xmlns:a16="http://schemas.microsoft.com/office/drawing/2014/main" id="{02692EA0-D428-427C-8771-9A9E85960805}"/>
              </a:ext>
            </a:extLst>
          </p:cNvPr>
          <p:cNvSpPr txBox="1"/>
          <p:nvPr/>
        </p:nvSpPr>
        <p:spPr>
          <a:xfrm>
            <a:off x="16299884" y="4111199"/>
            <a:ext cx="5354308" cy="533479"/>
          </a:xfrm>
          <a:prstGeom prst="rect">
            <a:avLst/>
          </a:prstGeom>
          <a:ln w="12700">
            <a:miter lim="400000"/>
          </a:ln>
          <a:extLst>
            <a:ext uri="{C572A759-6A51-4108-AA02-DFA0A04FC94B}">
              <ma14:wrappingTextBoxFlag xmlns:ma14="http://schemas.microsoft.com/office/mac/drawingml/2011/main" xmlns="" val="1"/>
            </a:ext>
          </a:extLst>
        </p:spPr>
        <p:txBody>
          <a:bodyPr wrap="square" lIns="50800" tIns="50800" rIns="50800" bIns="50800" anchor="ctr">
            <a:spAutoFit/>
          </a:bodyPr>
          <a:lstStyle>
            <a:lvl1pPr algn="ctr" defTabSz="914400" rtl="1">
              <a:spcBef>
                <a:spcPts val="0"/>
              </a:spcBef>
              <a:defRPr sz="2700" b="1">
                <a:solidFill>
                  <a:srgbClr val="FFFFFF"/>
                </a:solidFill>
                <a:latin typeface="Assistant"/>
                <a:ea typeface="Assistant"/>
                <a:cs typeface="Assistant"/>
                <a:sym typeface="Assistant"/>
              </a:defRPr>
            </a:lvl1pPr>
          </a:lstStyle>
          <a:p>
            <a:pPr hangingPunct="1"/>
            <a:r>
              <a:rPr lang="en-US" sz="2800" kern="1200" dirty="0"/>
              <a:t>8b NIS per year; 6 after offset </a:t>
            </a:r>
            <a:endParaRPr sz="2800" kern="1200" dirty="0"/>
          </a:p>
        </p:txBody>
      </p:sp>
      <p:sp>
        <p:nvSpPr>
          <p:cNvPr id="35" name="קשרים קורספונדנטים בין בנקים ובישראל וברשות">
            <a:extLst>
              <a:ext uri="{FF2B5EF4-FFF2-40B4-BE49-F238E27FC236}">
                <a16:creationId xmlns:a16="http://schemas.microsoft.com/office/drawing/2014/main" id="{BDD6336E-CFF9-451B-94D2-A6575ABEB97E}"/>
              </a:ext>
            </a:extLst>
          </p:cNvPr>
          <p:cNvSpPr txBox="1"/>
          <p:nvPr/>
        </p:nvSpPr>
        <p:spPr>
          <a:xfrm>
            <a:off x="9418281" y="3727376"/>
            <a:ext cx="5354308" cy="1395254"/>
          </a:xfrm>
          <a:prstGeom prst="rect">
            <a:avLst/>
          </a:prstGeom>
          <a:ln w="12700">
            <a:miter lim="400000"/>
          </a:ln>
          <a:extLst>
            <a:ext uri="{C572A759-6A51-4108-AA02-DFA0A04FC94B}">
              <ma14:wrappingTextBoxFlag xmlns:ma14="http://schemas.microsoft.com/office/mac/drawingml/2011/main" xmlns="" val="1"/>
            </a:ext>
          </a:extLst>
        </p:spPr>
        <p:txBody>
          <a:bodyPr wrap="square" lIns="50800" tIns="50800" rIns="50800" bIns="50800" anchor="ctr">
            <a:spAutoFit/>
          </a:bodyPr>
          <a:lstStyle>
            <a:lvl1pPr algn="ctr" defTabSz="914400" rtl="1">
              <a:spcBef>
                <a:spcPts val="0"/>
              </a:spcBef>
              <a:defRPr sz="2700" b="1">
                <a:solidFill>
                  <a:srgbClr val="FFFFFF"/>
                </a:solidFill>
                <a:latin typeface="Assistant"/>
                <a:ea typeface="Assistant"/>
                <a:cs typeface="Assistant"/>
                <a:sym typeface="Assistant"/>
              </a:defRPr>
            </a:lvl1pPr>
          </a:lstStyle>
          <a:p>
            <a:pPr hangingPunct="1"/>
            <a:r>
              <a:rPr lang="en-US" sz="2800" kern="1200" dirty="0"/>
              <a:t>Corresponding ties between banks in Israel and the Palestinian Authority</a:t>
            </a:r>
            <a:endParaRPr sz="2800" kern="1200" dirty="0"/>
          </a:p>
        </p:txBody>
      </p:sp>
    </p:spTree>
  </p:cSld>
  <p:clrMapOvr>
    <a:masterClrMapping/>
  </p:clrMapOvr>
  <p:transition spd="med"/>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8" name="מסגרת אסטרטגית לאיו&quot;ש מספרים"/>
          <p:cNvSpPr txBox="1">
            <a:spLocks noGrp="1"/>
          </p:cNvSpPr>
          <p:nvPr>
            <p:ph type="title"/>
          </p:nvPr>
        </p:nvSpPr>
        <p:spPr>
          <a:xfrm>
            <a:off x="1506496" y="466207"/>
            <a:ext cx="20410529" cy="1616902"/>
          </a:xfrm>
          <a:prstGeom prst="rect">
            <a:avLst/>
          </a:prstGeom>
        </p:spPr>
        <p:txBody>
          <a:bodyPr>
            <a:normAutofit/>
          </a:bodyPr>
          <a:lstStyle>
            <a:lvl1pPr algn="r" rtl="1">
              <a:defRPr sz="10000" b="1">
                <a:latin typeface="Assistant"/>
                <a:ea typeface="Assistant"/>
                <a:cs typeface="Assistant"/>
                <a:sym typeface="Assistant"/>
              </a:defRPr>
            </a:lvl1pPr>
          </a:lstStyle>
          <a:p>
            <a:pPr algn="ctr"/>
            <a:r>
              <a:rPr lang="en-US" dirty="0"/>
              <a:t>Strategic framework</a:t>
            </a:r>
            <a:endParaRPr dirty="0"/>
          </a:p>
        </p:txBody>
      </p:sp>
      <p:sp>
        <p:nvSpPr>
          <p:cNvPr id="2" name="מלבן 1"/>
          <p:cNvSpPr/>
          <p:nvPr/>
        </p:nvSpPr>
        <p:spPr>
          <a:xfrm>
            <a:off x="16363917" y="3100074"/>
            <a:ext cx="5571536" cy="3229602"/>
          </a:xfrm>
          <a:prstGeom prst="rect">
            <a:avLst/>
          </a:prstGeom>
          <a:solidFill>
            <a:schemeClr val="accent1"/>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1" fontAlgn="auto" latinLnBrk="0" hangingPunct="0">
              <a:lnSpc>
                <a:spcPct val="80000"/>
              </a:lnSpc>
              <a:spcBef>
                <a:spcPts val="0"/>
              </a:spcBef>
              <a:spcAft>
                <a:spcPts val="0"/>
              </a:spcAft>
              <a:buClrTx/>
              <a:buSzTx/>
              <a:buFontTx/>
              <a:buNone/>
              <a:tabLst/>
            </a:pPr>
            <a:r>
              <a:rPr kumimoji="0" lang="he-IL" sz="6600" b="0" i="0" u="none" strike="noStrike" cap="all" spc="0" normalizeH="0" baseline="0" dirty="0">
                <a:ln>
                  <a:noFill/>
                </a:ln>
                <a:solidFill>
                  <a:srgbClr val="FFFFFF"/>
                </a:solidFill>
                <a:effectLst/>
                <a:uFillTx/>
                <a:latin typeface="+mn-lt"/>
                <a:ea typeface="+mn-ea"/>
                <a:cs typeface="+mn-cs"/>
                <a:sym typeface="DIN Condensed"/>
              </a:rPr>
              <a:t>מערכת בהמתנה</a:t>
            </a:r>
          </a:p>
          <a:p>
            <a:pPr marL="0" marR="0" indent="0" algn="ctr" defTabSz="825500" rtl="1" fontAlgn="auto" latinLnBrk="0" hangingPunct="0">
              <a:lnSpc>
                <a:spcPct val="80000"/>
              </a:lnSpc>
              <a:spcBef>
                <a:spcPts val="0"/>
              </a:spcBef>
              <a:spcAft>
                <a:spcPts val="0"/>
              </a:spcAft>
              <a:buClrTx/>
              <a:buSzTx/>
              <a:buFontTx/>
              <a:buNone/>
              <a:tabLst/>
            </a:pPr>
            <a:endParaRPr lang="he-IL" sz="2000" cap="all" dirty="0">
              <a:solidFill>
                <a:srgbClr val="FFFFFF"/>
              </a:solidFill>
              <a:latin typeface="+mn-lt"/>
              <a:ea typeface="+mn-ea"/>
              <a:cs typeface="+mn-cs"/>
              <a:sym typeface="DIN Condensed"/>
            </a:endParaRPr>
          </a:p>
          <a:p>
            <a:pPr marL="0" marR="0" indent="0" algn="ctr" defTabSz="825500" rtl="1" fontAlgn="auto" latinLnBrk="0" hangingPunct="0">
              <a:lnSpc>
                <a:spcPct val="80000"/>
              </a:lnSpc>
              <a:spcBef>
                <a:spcPts val="0"/>
              </a:spcBef>
              <a:spcAft>
                <a:spcPts val="0"/>
              </a:spcAft>
              <a:buClrTx/>
              <a:buSzTx/>
              <a:buFontTx/>
              <a:buNone/>
              <a:tabLst/>
            </a:pPr>
            <a:r>
              <a:rPr kumimoji="0" lang="he-IL" sz="4000" b="0" i="0" u="none" strike="noStrike" cap="all" spc="0" normalizeH="0" baseline="0" dirty="0">
                <a:ln>
                  <a:noFill/>
                </a:ln>
                <a:solidFill>
                  <a:srgbClr val="FFFFFF"/>
                </a:solidFill>
                <a:effectLst/>
                <a:uFillTx/>
                <a:latin typeface="+mn-lt"/>
                <a:ea typeface="+mn-ea"/>
                <a:cs typeface="+mn-cs"/>
                <a:sym typeface="DIN Condensed"/>
              </a:rPr>
              <a:t>בחירות בישראל</a:t>
            </a:r>
          </a:p>
          <a:p>
            <a:pPr marL="0" marR="0" indent="0" algn="ctr" defTabSz="825500" rtl="1" fontAlgn="auto" latinLnBrk="0" hangingPunct="0">
              <a:lnSpc>
                <a:spcPct val="80000"/>
              </a:lnSpc>
              <a:spcBef>
                <a:spcPts val="0"/>
              </a:spcBef>
              <a:spcAft>
                <a:spcPts val="0"/>
              </a:spcAft>
              <a:buClrTx/>
              <a:buSzTx/>
              <a:buFontTx/>
              <a:buNone/>
              <a:tabLst/>
            </a:pPr>
            <a:r>
              <a:rPr lang="he-IL" sz="4000" cap="all" dirty="0">
                <a:solidFill>
                  <a:srgbClr val="FFFFFF"/>
                </a:solidFill>
                <a:latin typeface="+mn-lt"/>
                <a:ea typeface="+mn-ea"/>
                <a:cs typeface="+mn-cs"/>
                <a:sym typeface="DIN Condensed"/>
              </a:rPr>
              <a:t>בחירות בארה"ב</a:t>
            </a:r>
          </a:p>
          <a:p>
            <a:pPr marL="0" marR="0" indent="0" algn="ctr" defTabSz="825500" rtl="1" fontAlgn="auto" latinLnBrk="0" hangingPunct="0">
              <a:lnSpc>
                <a:spcPct val="80000"/>
              </a:lnSpc>
              <a:spcBef>
                <a:spcPts val="0"/>
              </a:spcBef>
              <a:spcAft>
                <a:spcPts val="0"/>
              </a:spcAft>
              <a:buClrTx/>
              <a:buSzTx/>
              <a:buFontTx/>
              <a:buNone/>
              <a:tabLst/>
            </a:pPr>
            <a:r>
              <a:rPr lang="he-IL" sz="4000" cap="all" dirty="0">
                <a:solidFill>
                  <a:srgbClr val="FFFFFF"/>
                </a:solidFill>
                <a:latin typeface="+mn-lt"/>
                <a:ea typeface="+mn-ea"/>
                <a:cs typeface="+mn-cs"/>
                <a:sym typeface="DIN Condensed"/>
              </a:rPr>
              <a:t>בחירות ברש"פ</a:t>
            </a:r>
          </a:p>
          <a:p>
            <a:pPr marL="0" marR="0" indent="0" algn="ctr" defTabSz="825500" rtl="1" fontAlgn="auto" latinLnBrk="0" hangingPunct="0">
              <a:lnSpc>
                <a:spcPct val="80000"/>
              </a:lnSpc>
              <a:spcBef>
                <a:spcPts val="0"/>
              </a:spcBef>
              <a:spcAft>
                <a:spcPts val="0"/>
              </a:spcAft>
              <a:buClrTx/>
              <a:buSzTx/>
              <a:buFontTx/>
              <a:buNone/>
              <a:tabLst/>
            </a:pPr>
            <a:r>
              <a:rPr lang="he-IL" sz="4000" cap="all" dirty="0">
                <a:solidFill>
                  <a:srgbClr val="FFFFFF"/>
                </a:solidFill>
                <a:latin typeface="+mn-lt"/>
                <a:ea typeface="+mn-ea"/>
                <a:cs typeface="+mn-cs"/>
                <a:sym typeface="DIN Condensed"/>
              </a:rPr>
              <a:t>עסקת המאה</a:t>
            </a:r>
          </a:p>
        </p:txBody>
      </p:sp>
      <p:sp>
        <p:nvSpPr>
          <p:cNvPr id="43" name="מלבן 42"/>
          <p:cNvSpPr/>
          <p:nvPr/>
        </p:nvSpPr>
        <p:spPr>
          <a:xfrm>
            <a:off x="9434779" y="3191265"/>
            <a:ext cx="5571536" cy="3057247"/>
          </a:xfrm>
          <a:prstGeom prst="rect">
            <a:avLst/>
          </a:prstGeom>
          <a:solidFill>
            <a:schemeClr val="accent1"/>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1" fontAlgn="auto" latinLnBrk="0" hangingPunct="0">
              <a:lnSpc>
                <a:spcPct val="80000"/>
              </a:lnSpc>
              <a:spcBef>
                <a:spcPts val="0"/>
              </a:spcBef>
              <a:spcAft>
                <a:spcPts val="0"/>
              </a:spcAft>
              <a:buClrTx/>
              <a:buSzTx/>
              <a:buFontTx/>
              <a:buNone/>
              <a:tabLst/>
            </a:pPr>
            <a:r>
              <a:rPr lang="he-IL" sz="6000" cap="all" dirty="0">
                <a:solidFill>
                  <a:srgbClr val="FFFFFF"/>
                </a:solidFill>
                <a:latin typeface="+mn-lt"/>
                <a:ea typeface="+mn-ea"/>
                <a:cs typeface="+mn-cs"/>
                <a:sym typeface="DIN Condensed"/>
              </a:rPr>
              <a:t>יחסי רש"פ – ישראל</a:t>
            </a:r>
          </a:p>
          <a:p>
            <a:pPr marL="0" marR="0" indent="0" algn="ctr" defTabSz="825500" rtl="1" fontAlgn="auto" latinLnBrk="0" hangingPunct="0">
              <a:lnSpc>
                <a:spcPct val="80000"/>
              </a:lnSpc>
              <a:spcBef>
                <a:spcPts val="0"/>
              </a:spcBef>
              <a:spcAft>
                <a:spcPts val="0"/>
              </a:spcAft>
              <a:buClrTx/>
              <a:buSzTx/>
              <a:buFontTx/>
              <a:buNone/>
              <a:tabLst/>
            </a:pPr>
            <a:endParaRPr lang="he-IL" sz="6600" cap="all" dirty="0">
              <a:solidFill>
                <a:srgbClr val="FFFFFF"/>
              </a:solidFill>
              <a:latin typeface="+mn-lt"/>
              <a:ea typeface="+mn-ea"/>
              <a:cs typeface="+mn-cs"/>
              <a:sym typeface="DIN Condensed"/>
            </a:endParaRPr>
          </a:p>
          <a:p>
            <a:pPr marL="0" marR="0" indent="0" algn="ctr" defTabSz="825500" rtl="1" fontAlgn="auto" latinLnBrk="0" hangingPunct="0">
              <a:lnSpc>
                <a:spcPct val="80000"/>
              </a:lnSpc>
              <a:spcBef>
                <a:spcPts val="0"/>
              </a:spcBef>
              <a:spcAft>
                <a:spcPts val="0"/>
              </a:spcAft>
              <a:buClrTx/>
              <a:buSzTx/>
              <a:buFontTx/>
              <a:buNone/>
              <a:tabLst/>
            </a:pPr>
            <a:r>
              <a:rPr lang="he-IL" sz="5400" cap="all" dirty="0">
                <a:solidFill>
                  <a:srgbClr val="FFFFFF"/>
                </a:solidFill>
                <a:latin typeface="+mn-lt"/>
                <a:ea typeface="+mn-ea"/>
                <a:cs typeface="+mn-cs"/>
                <a:sym typeface="DIN Condensed"/>
              </a:rPr>
              <a:t>"</a:t>
            </a:r>
            <a:r>
              <a:rPr kumimoji="0" lang="he-IL" sz="5400" b="0" i="0" u="none" strike="noStrike" cap="all" spc="0" normalizeH="0" baseline="0" dirty="0">
                <a:ln>
                  <a:noFill/>
                </a:ln>
                <a:solidFill>
                  <a:srgbClr val="FFFFFF"/>
                </a:solidFill>
                <a:effectLst/>
                <a:uFillTx/>
                <a:latin typeface="+mn-lt"/>
                <a:ea typeface="+mn-ea"/>
                <a:cs typeface="+mn-cs"/>
                <a:sym typeface="DIN Condensed"/>
              </a:rPr>
              <a:t>משבר רודף</a:t>
            </a:r>
            <a:r>
              <a:rPr lang="he-IL" sz="5400" cap="all" dirty="0">
                <a:solidFill>
                  <a:srgbClr val="FFFFFF"/>
                </a:solidFill>
                <a:latin typeface="+mn-lt"/>
                <a:ea typeface="+mn-ea"/>
                <a:cs typeface="+mn-cs"/>
                <a:sym typeface="DIN Condensed"/>
              </a:rPr>
              <a:t> משבר"</a:t>
            </a:r>
          </a:p>
        </p:txBody>
      </p:sp>
      <p:sp>
        <p:nvSpPr>
          <p:cNvPr id="44" name="מלבן 43"/>
          <p:cNvSpPr/>
          <p:nvPr/>
        </p:nvSpPr>
        <p:spPr>
          <a:xfrm>
            <a:off x="1848023" y="3047753"/>
            <a:ext cx="5571536" cy="3334246"/>
          </a:xfrm>
          <a:prstGeom prst="rect">
            <a:avLst/>
          </a:prstGeom>
          <a:solidFill>
            <a:schemeClr val="accent1"/>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algn="ctr" rtl="1" hangingPunct="1">
              <a:spcBef>
                <a:spcPct val="0"/>
              </a:spcBef>
            </a:pPr>
            <a:r>
              <a:rPr lang="he-IL" altLang="he-IL" sz="6600" cap="all" dirty="0">
                <a:solidFill>
                  <a:srgbClr val="FFFFFF"/>
                </a:solidFill>
                <a:latin typeface="+mn-lt"/>
                <a:ea typeface="+mn-ea"/>
                <a:cs typeface="+mn-cs"/>
              </a:rPr>
              <a:t>קשב אזורי בשוליים</a:t>
            </a:r>
          </a:p>
          <a:p>
            <a:pPr algn="ctr" rtl="1" hangingPunct="1">
              <a:spcBef>
                <a:spcPct val="0"/>
              </a:spcBef>
            </a:pPr>
            <a:endParaRPr lang="he-IL" altLang="he-IL" sz="1200" cap="all" dirty="0">
              <a:solidFill>
                <a:srgbClr val="FFFFFF"/>
              </a:solidFill>
              <a:latin typeface="+mn-lt"/>
              <a:ea typeface="+mn-ea"/>
              <a:cs typeface="+mn-cs"/>
            </a:endParaRPr>
          </a:p>
          <a:p>
            <a:pPr algn="ctr" rtl="1" hangingPunct="1">
              <a:spcBef>
                <a:spcPct val="0"/>
              </a:spcBef>
            </a:pPr>
            <a:r>
              <a:rPr lang="en-US" altLang="he-IL" sz="6600" b="1" dirty="0">
                <a:solidFill>
                  <a:schemeClr val="tx2">
                    <a:lumMod val="20000"/>
                    <a:lumOff val="80000"/>
                  </a:schemeClr>
                </a:solidFill>
                <a:latin typeface="Assistant ExtraBold" panose="00000900000000000000" pitchFamily="2" charset="-79"/>
                <a:cs typeface="Assistant ExtraBold" panose="00000900000000000000" pitchFamily="2" charset="-79"/>
              </a:rPr>
              <a:t>All about Iran</a:t>
            </a:r>
            <a:endParaRPr lang="he-IL" altLang="he-IL" sz="6600" cap="all" dirty="0">
              <a:solidFill>
                <a:schemeClr val="tx2">
                  <a:lumMod val="20000"/>
                  <a:lumOff val="80000"/>
                </a:schemeClr>
              </a:solidFill>
              <a:latin typeface="+mn-lt"/>
              <a:ea typeface="+mn-ea"/>
              <a:cs typeface="+mn-cs"/>
            </a:endParaRPr>
          </a:p>
        </p:txBody>
      </p:sp>
      <p:sp>
        <p:nvSpPr>
          <p:cNvPr id="45" name="מלבן 44"/>
          <p:cNvSpPr/>
          <p:nvPr/>
        </p:nvSpPr>
        <p:spPr>
          <a:xfrm>
            <a:off x="16363917" y="9216290"/>
            <a:ext cx="5571536" cy="3303468"/>
          </a:xfrm>
          <a:prstGeom prst="rect">
            <a:avLst/>
          </a:prstGeom>
          <a:solidFill>
            <a:schemeClr val="accent1"/>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1" fontAlgn="auto" latinLnBrk="0" hangingPunct="0">
              <a:lnSpc>
                <a:spcPct val="80000"/>
              </a:lnSpc>
              <a:spcBef>
                <a:spcPts val="0"/>
              </a:spcBef>
              <a:spcAft>
                <a:spcPts val="0"/>
              </a:spcAft>
              <a:buClrTx/>
              <a:buSzTx/>
              <a:buFontTx/>
              <a:buNone/>
              <a:tabLst/>
            </a:pPr>
            <a:r>
              <a:rPr kumimoji="0" lang="he-IL" sz="6600" b="0" i="0" u="none" strike="noStrike" cap="all" spc="0" normalizeH="0" baseline="0" dirty="0">
                <a:ln>
                  <a:noFill/>
                </a:ln>
                <a:solidFill>
                  <a:srgbClr val="FFFFFF"/>
                </a:solidFill>
                <a:effectLst/>
                <a:uFillTx/>
                <a:latin typeface="+mn-lt"/>
                <a:ea typeface="+mn-ea"/>
                <a:cs typeface="+mn-cs"/>
                <a:sym typeface="DIN Condensed"/>
              </a:rPr>
              <a:t>מערכת "סמי מדינתית"</a:t>
            </a:r>
          </a:p>
          <a:p>
            <a:pPr marL="0" marR="0" indent="0" algn="ctr" defTabSz="825500" rtl="1" fontAlgn="auto" latinLnBrk="0" hangingPunct="0">
              <a:lnSpc>
                <a:spcPct val="80000"/>
              </a:lnSpc>
              <a:spcBef>
                <a:spcPts val="0"/>
              </a:spcBef>
              <a:spcAft>
                <a:spcPts val="0"/>
              </a:spcAft>
              <a:buClrTx/>
              <a:buSzTx/>
              <a:buFontTx/>
              <a:buNone/>
              <a:tabLst/>
            </a:pPr>
            <a:endParaRPr lang="he-IL" sz="3600" cap="all" dirty="0">
              <a:solidFill>
                <a:srgbClr val="FFFFFF"/>
              </a:solidFill>
              <a:latin typeface="+mn-lt"/>
              <a:ea typeface="+mn-ea"/>
              <a:cs typeface="+mn-cs"/>
              <a:sym typeface="DIN Condensed"/>
            </a:endParaRPr>
          </a:p>
          <a:p>
            <a:pPr marL="0" marR="0" indent="0" algn="ctr" defTabSz="825500" rtl="1" fontAlgn="auto" latinLnBrk="0" hangingPunct="0">
              <a:lnSpc>
                <a:spcPct val="80000"/>
              </a:lnSpc>
              <a:spcBef>
                <a:spcPts val="0"/>
              </a:spcBef>
              <a:spcAft>
                <a:spcPts val="0"/>
              </a:spcAft>
              <a:buClrTx/>
              <a:buSzTx/>
              <a:buFontTx/>
              <a:buNone/>
              <a:tabLst/>
            </a:pPr>
            <a:r>
              <a:rPr lang="he-IL" sz="4400" cap="all" dirty="0">
                <a:solidFill>
                  <a:srgbClr val="FFFFFF"/>
                </a:solidFill>
                <a:latin typeface="+mn-lt"/>
                <a:ea typeface="+mn-ea"/>
                <a:cs typeface="+mn-cs"/>
                <a:sym typeface="DIN Condensed"/>
              </a:rPr>
              <a:t>עשור לבניין מוסדות השלטון</a:t>
            </a:r>
            <a:endParaRPr lang="he-IL" sz="2400" cap="all" dirty="0">
              <a:solidFill>
                <a:srgbClr val="FFFFFF"/>
              </a:solidFill>
              <a:latin typeface="+mn-lt"/>
              <a:ea typeface="+mn-ea"/>
              <a:cs typeface="+mn-cs"/>
              <a:sym typeface="DIN Condensed"/>
            </a:endParaRPr>
          </a:p>
        </p:txBody>
      </p:sp>
      <p:sp>
        <p:nvSpPr>
          <p:cNvPr id="46" name="מלבן 45"/>
          <p:cNvSpPr/>
          <p:nvPr/>
        </p:nvSpPr>
        <p:spPr>
          <a:xfrm>
            <a:off x="9434779" y="9302466"/>
            <a:ext cx="5571536" cy="3229602"/>
          </a:xfrm>
          <a:prstGeom prst="rect">
            <a:avLst/>
          </a:prstGeom>
          <a:solidFill>
            <a:schemeClr val="accent1"/>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1" fontAlgn="auto" latinLnBrk="0" hangingPunct="0">
              <a:lnSpc>
                <a:spcPct val="80000"/>
              </a:lnSpc>
              <a:spcBef>
                <a:spcPts val="0"/>
              </a:spcBef>
              <a:spcAft>
                <a:spcPts val="0"/>
              </a:spcAft>
              <a:buClrTx/>
              <a:buSzTx/>
              <a:buFontTx/>
              <a:buNone/>
              <a:tabLst/>
            </a:pPr>
            <a:endParaRPr lang="he-IL" sz="1800" cap="all" dirty="0">
              <a:solidFill>
                <a:srgbClr val="FFFFFF"/>
              </a:solidFill>
              <a:latin typeface="+mn-lt"/>
              <a:ea typeface="+mn-ea"/>
              <a:cs typeface="+mn-cs"/>
              <a:sym typeface="DIN Condensed"/>
            </a:endParaRPr>
          </a:p>
          <a:p>
            <a:pPr marL="0" marR="0" indent="0" algn="ctr" defTabSz="825500" rtl="1" fontAlgn="auto" latinLnBrk="0" hangingPunct="0">
              <a:lnSpc>
                <a:spcPct val="80000"/>
              </a:lnSpc>
              <a:spcBef>
                <a:spcPts val="0"/>
              </a:spcBef>
              <a:spcAft>
                <a:spcPts val="0"/>
              </a:spcAft>
              <a:buClrTx/>
              <a:buSzTx/>
              <a:buFontTx/>
              <a:buNone/>
              <a:tabLst/>
            </a:pPr>
            <a:r>
              <a:rPr lang="he-IL" sz="6600" cap="all" dirty="0">
                <a:solidFill>
                  <a:srgbClr val="FFFFFF"/>
                </a:solidFill>
                <a:latin typeface="+mn-lt"/>
                <a:ea typeface="+mn-ea"/>
                <a:cs typeface="+mn-cs"/>
                <a:sym typeface="DIN Condensed"/>
              </a:rPr>
              <a:t>אתגרים ביחסי יחסי שלטון – ציבור </a:t>
            </a:r>
          </a:p>
          <a:p>
            <a:pPr marL="0" marR="0" indent="0" algn="ctr" defTabSz="825500" rtl="1" fontAlgn="auto" latinLnBrk="0" hangingPunct="0">
              <a:lnSpc>
                <a:spcPct val="80000"/>
              </a:lnSpc>
              <a:spcBef>
                <a:spcPts val="0"/>
              </a:spcBef>
              <a:spcAft>
                <a:spcPts val="0"/>
              </a:spcAft>
              <a:buClrTx/>
              <a:buSzTx/>
              <a:buFontTx/>
              <a:buNone/>
              <a:tabLst/>
            </a:pPr>
            <a:endParaRPr lang="he-IL" sz="3200" cap="all" dirty="0">
              <a:solidFill>
                <a:srgbClr val="FFFFFF"/>
              </a:solidFill>
              <a:latin typeface="+mn-lt"/>
              <a:ea typeface="+mn-ea"/>
              <a:cs typeface="+mn-cs"/>
              <a:sym typeface="DIN Condensed"/>
            </a:endParaRPr>
          </a:p>
        </p:txBody>
      </p:sp>
      <p:sp>
        <p:nvSpPr>
          <p:cNvPr id="47" name="מלבן 46"/>
          <p:cNvSpPr/>
          <p:nvPr/>
        </p:nvSpPr>
        <p:spPr>
          <a:xfrm>
            <a:off x="1848023" y="9394798"/>
            <a:ext cx="5571536" cy="3149580"/>
          </a:xfrm>
          <a:prstGeom prst="rect">
            <a:avLst/>
          </a:prstGeom>
          <a:solidFill>
            <a:schemeClr val="accent1"/>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algn="ctr" rtl="1" hangingPunct="1">
              <a:spcBef>
                <a:spcPct val="0"/>
              </a:spcBef>
            </a:pPr>
            <a:r>
              <a:rPr lang="he-IL" altLang="he-IL" sz="6600" cap="all" dirty="0">
                <a:solidFill>
                  <a:srgbClr val="FFFFFF"/>
                </a:solidFill>
                <a:latin typeface="+mn-lt"/>
                <a:ea typeface="+mn-ea"/>
                <a:cs typeface="+mn-cs"/>
              </a:rPr>
              <a:t>אתגרים פיננסיים לרש"פ, יציבות כלכלית בציבור</a:t>
            </a:r>
            <a:endParaRPr lang="he-IL" altLang="he-IL" sz="6600" cap="all" dirty="0">
              <a:solidFill>
                <a:schemeClr val="tx2">
                  <a:lumMod val="20000"/>
                  <a:lumOff val="80000"/>
                </a:schemeClr>
              </a:solidFill>
              <a:latin typeface="+mn-lt"/>
              <a:ea typeface="+mn-ea"/>
              <a:cs typeface="+mn-cs"/>
            </a:endParaRPr>
          </a:p>
        </p:txBody>
      </p:sp>
      <p:sp>
        <p:nvSpPr>
          <p:cNvPr id="3" name="סוגר מסולסל ימני 2"/>
          <p:cNvSpPr/>
          <p:nvPr/>
        </p:nvSpPr>
        <p:spPr>
          <a:xfrm>
            <a:off x="21917025" y="2083110"/>
            <a:ext cx="1000125" cy="5089216"/>
          </a:xfrm>
          <a:prstGeom prst="rightBrace">
            <a:avLst>
              <a:gd name="adj1" fmla="val 97144"/>
              <a:gd name="adj2" fmla="val 50000"/>
            </a:avLst>
          </a:prstGeom>
          <a:ln/>
        </p:spPr>
        <p:style>
          <a:lnRef idx="2">
            <a:schemeClr val="accent4"/>
          </a:lnRef>
          <a:fillRef idx="0">
            <a:schemeClr val="accent4"/>
          </a:fillRef>
          <a:effectRef idx="1">
            <a:schemeClr val="accent4"/>
          </a:effectRef>
          <a:fontRef idx="minor">
            <a:schemeClr val="tx1"/>
          </a:fontRef>
        </p:style>
        <p:txBody>
          <a:bodyPr rot="0" spcFirstLastPara="1" vertOverflow="overflow" horzOverflow="overflow" vert="horz" wrap="square" lIns="91439" tIns="45719" rIns="91439" bIns="45719" numCol="1" spcCol="38100" rtlCol="0" anchor="t">
            <a:noAutofit/>
          </a:bodyPr>
          <a:lstStyle/>
          <a:p>
            <a:pPr marL="0" marR="0" indent="0" algn="r" defTabSz="914400" rtl="1" fontAlgn="auto" latinLnBrk="1" hangingPunct="0">
              <a:lnSpc>
                <a:spcPct val="100000"/>
              </a:lnSpc>
              <a:spcBef>
                <a:spcPts val="0"/>
              </a:spcBef>
              <a:spcAft>
                <a:spcPts val="0"/>
              </a:spcAft>
              <a:buClrTx/>
              <a:buSzTx/>
              <a:buFontTx/>
              <a:buNone/>
              <a:tabLst/>
            </a:pPr>
            <a:endParaRPr kumimoji="0" lang="he-IL" sz="1800" b="0" i="0" u="none" strike="noStrike" cap="none" spc="0" normalizeH="0" baseline="0">
              <a:ln>
                <a:noFill/>
              </a:ln>
              <a:solidFill>
                <a:srgbClr val="000000"/>
              </a:solidFill>
              <a:effectLst/>
              <a:uFillTx/>
            </a:endParaRPr>
          </a:p>
        </p:txBody>
      </p:sp>
      <p:sp>
        <p:nvSpPr>
          <p:cNvPr id="49" name="סוגר מסולסל ימני 48"/>
          <p:cNvSpPr/>
          <p:nvPr/>
        </p:nvSpPr>
        <p:spPr>
          <a:xfrm>
            <a:off x="21935453" y="7893360"/>
            <a:ext cx="1000125" cy="5051116"/>
          </a:xfrm>
          <a:prstGeom prst="rightBrace">
            <a:avLst>
              <a:gd name="adj1" fmla="val 97144"/>
              <a:gd name="adj2" fmla="val 50000"/>
            </a:avLst>
          </a:prstGeom>
          <a:ln/>
        </p:spPr>
        <p:style>
          <a:lnRef idx="2">
            <a:schemeClr val="accent4"/>
          </a:lnRef>
          <a:fillRef idx="0">
            <a:schemeClr val="accent4"/>
          </a:fillRef>
          <a:effectRef idx="1">
            <a:schemeClr val="accent4"/>
          </a:effectRef>
          <a:fontRef idx="minor">
            <a:schemeClr val="tx1"/>
          </a:fontRef>
        </p:style>
        <p:txBody>
          <a:bodyPr rot="0" spcFirstLastPara="1" vertOverflow="overflow" horzOverflow="overflow" vert="horz" wrap="square" lIns="91439" tIns="45719" rIns="91439" bIns="45719" numCol="1" spcCol="38100" rtlCol="0" anchor="t">
            <a:noAutofit/>
          </a:bodyPr>
          <a:lstStyle/>
          <a:p>
            <a:pPr marL="0" marR="0" indent="0" algn="r" defTabSz="914400" rtl="1" fontAlgn="auto" latinLnBrk="1" hangingPunct="0">
              <a:lnSpc>
                <a:spcPct val="100000"/>
              </a:lnSpc>
              <a:spcBef>
                <a:spcPts val="0"/>
              </a:spcBef>
              <a:spcAft>
                <a:spcPts val="0"/>
              </a:spcAft>
              <a:buClrTx/>
              <a:buSzTx/>
              <a:buFontTx/>
              <a:buNone/>
              <a:tabLst/>
            </a:pPr>
            <a:endParaRPr kumimoji="0" lang="he-IL" sz="1800" b="0" i="0" u="none" strike="noStrike" cap="none" spc="0" normalizeH="0" baseline="0">
              <a:ln>
                <a:noFill/>
              </a:ln>
              <a:solidFill>
                <a:srgbClr val="000000"/>
              </a:solidFill>
              <a:effectLst/>
              <a:uFillTx/>
            </a:endParaRPr>
          </a:p>
        </p:txBody>
      </p:sp>
      <p:sp>
        <p:nvSpPr>
          <p:cNvPr id="4" name="מלבן 3"/>
          <p:cNvSpPr/>
          <p:nvPr/>
        </p:nvSpPr>
        <p:spPr>
          <a:xfrm rot="19099171">
            <a:off x="22064686" y="9957252"/>
            <a:ext cx="2699778" cy="923330"/>
          </a:xfrm>
          <a:prstGeom prst="rect">
            <a:avLst/>
          </a:prstGeom>
          <a:noFill/>
        </p:spPr>
        <p:txBody>
          <a:bodyPr wrap="none" lIns="91440" tIns="45720" rIns="91440" bIns="45720">
            <a:spAutoFit/>
            <a:scene3d>
              <a:camera prst="orthographicFront"/>
              <a:lightRig rig="soft" dir="t">
                <a:rot lat="0" lon="0" rev="15600000"/>
              </a:lightRig>
            </a:scene3d>
            <a:sp3d extrusionH="57150" prstMaterial="softEdge">
              <a:bevelT w="25400" h="38100"/>
            </a:sp3d>
          </a:bodyPr>
          <a:lstStyle/>
          <a:p>
            <a:pPr algn="ctr" rtl="1"/>
            <a:r>
              <a:rPr lang="en-US" sz="5400" b="1" cap="none" spc="0" dirty="0" err="1">
                <a:ln/>
                <a:solidFill>
                  <a:schemeClr val="accent4"/>
                </a:solidFill>
                <a:effectLst/>
              </a:rPr>
              <a:t>Interntal</a:t>
            </a:r>
            <a:endParaRPr lang="he-IL" sz="5400" b="1" cap="none" spc="0" dirty="0">
              <a:ln/>
              <a:solidFill>
                <a:schemeClr val="accent4"/>
              </a:solidFill>
              <a:effectLst/>
            </a:endParaRPr>
          </a:p>
        </p:txBody>
      </p:sp>
      <p:sp>
        <p:nvSpPr>
          <p:cNvPr id="51" name="מלבן 50"/>
          <p:cNvSpPr/>
          <p:nvPr/>
        </p:nvSpPr>
        <p:spPr>
          <a:xfrm rot="19099171">
            <a:off x="22013700" y="4166053"/>
            <a:ext cx="2558714" cy="923330"/>
          </a:xfrm>
          <a:prstGeom prst="rect">
            <a:avLst/>
          </a:prstGeom>
          <a:noFill/>
        </p:spPr>
        <p:txBody>
          <a:bodyPr wrap="none" lIns="91440" tIns="45720" rIns="91440" bIns="45720">
            <a:spAutoFit/>
            <a:scene3d>
              <a:camera prst="orthographicFront"/>
              <a:lightRig rig="soft" dir="t">
                <a:rot lat="0" lon="0" rev="15600000"/>
              </a:lightRig>
            </a:scene3d>
            <a:sp3d extrusionH="57150" prstMaterial="softEdge">
              <a:bevelT w="25400" h="38100"/>
            </a:sp3d>
          </a:bodyPr>
          <a:lstStyle/>
          <a:p>
            <a:pPr algn="ctr" rtl="1"/>
            <a:r>
              <a:rPr lang="en-US" sz="5400" b="1" cap="none" spc="0" dirty="0">
                <a:ln/>
                <a:solidFill>
                  <a:schemeClr val="accent4"/>
                </a:solidFill>
                <a:effectLst/>
              </a:rPr>
              <a:t>External</a:t>
            </a:r>
            <a:endParaRPr lang="he-IL" sz="5400" b="1" cap="none" spc="0" dirty="0">
              <a:ln/>
              <a:solidFill>
                <a:schemeClr val="accent4"/>
              </a:solidFill>
              <a:effectLst/>
            </a:endParaRPr>
          </a:p>
        </p:txBody>
      </p:sp>
      <p:pic>
        <p:nvPicPr>
          <p:cNvPr id="13" name="Line" descr="Line"/>
          <p:cNvPicPr>
            <a:picLocks/>
          </p:cNvPicPr>
          <p:nvPr/>
        </p:nvPicPr>
        <p:blipFill>
          <a:blip r:embed="rId2"/>
          <a:stretch>
            <a:fillRect/>
          </a:stretch>
        </p:blipFill>
        <p:spPr>
          <a:xfrm>
            <a:off x="4439874" y="1697158"/>
            <a:ext cx="15561345" cy="101601"/>
          </a:xfrm>
          <a:prstGeom prst="rect">
            <a:avLst/>
          </a:prstGeom>
        </p:spPr>
      </p:pic>
    </p:spTree>
  </p:cSld>
  <p:clrMapOvr>
    <a:masterClrMapping/>
  </p:clrMapOvr>
  <p:transition spd="med"/>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3" name="משולש היציבות ברשות"/>
          <p:cNvSpPr txBox="1">
            <a:spLocks noGrp="1"/>
          </p:cNvSpPr>
          <p:nvPr>
            <p:ph type="title"/>
          </p:nvPr>
        </p:nvSpPr>
        <p:spPr>
          <a:xfrm>
            <a:off x="6348427" y="402385"/>
            <a:ext cx="11687146" cy="3407188"/>
          </a:xfrm>
          <a:prstGeom prst="rect">
            <a:avLst/>
          </a:prstGeom>
        </p:spPr>
        <p:txBody>
          <a:bodyPr/>
          <a:lstStyle>
            <a:lvl1pPr algn="r" rtl="1">
              <a:defRPr sz="10000" b="1">
                <a:latin typeface="Assistant"/>
                <a:ea typeface="Assistant"/>
                <a:cs typeface="Assistant"/>
                <a:sym typeface="Assistant"/>
              </a:defRPr>
            </a:lvl1pPr>
          </a:lstStyle>
          <a:p>
            <a:r>
              <a:rPr dirty="0" err="1"/>
              <a:t>משולש</a:t>
            </a:r>
            <a:r>
              <a:rPr dirty="0"/>
              <a:t> </a:t>
            </a:r>
            <a:r>
              <a:rPr dirty="0" err="1"/>
              <a:t>היציבות</a:t>
            </a:r>
            <a:r>
              <a:rPr dirty="0"/>
              <a:t> </a:t>
            </a:r>
            <a:r>
              <a:rPr dirty="0" err="1"/>
              <a:t>ברשות</a:t>
            </a:r>
            <a:endParaRPr dirty="0"/>
          </a:p>
        </p:txBody>
      </p:sp>
      <p:pic>
        <p:nvPicPr>
          <p:cNvPr id="264" name="Line" descr="Line"/>
          <p:cNvPicPr>
            <a:picLocks/>
          </p:cNvPicPr>
          <p:nvPr/>
        </p:nvPicPr>
        <p:blipFill>
          <a:blip r:embed="rId2"/>
          <a:stretch>
            <a:fillRect/>
          </a:stretch>
        </p:blipFill>
        <p:spPr>
          <a:xfrm>
            <a:off x="6657059" y="2055179"/>
            <a:ext cx="11069882" cy="101601"/>
          </a:xfrm>
          <a:prstGeom prst="rect">
            <a:avLst/>
          </a:prstGeom>
        </p:spPr>
      </p:pic>
      <p:sp>
        <p:nvSpPr>
          <p:cNvPr id="266" name="משולש שווה שוקיים 25"/>
          <p:cNvSpPr/>
          <p:nvPr/>
        </p:nvSpPr>
        <p:spPr>
          <a:xfrm>
            <a:off x="12192000" y="4065729"/>
            <a:ext cx="6758152" cy="4895209"/>
          </a:xfrm>
          <a:prstGeom prst="triangle">
            <a:avLst/>
          </a:prstGeom>
          <a:blipFill>
            <a:blip r:embed="rId3"/>
            <a:stretch>
              <a:fillRect/>
            </a:stretch>
          </a:blipFill>
          <a:ln w="12700">
            <a:miter lim="400000"/>
          </a:ln>
        </p:spPr>
        <p:txBody>
          <a:bodyPr lIns="45719" rIns="45719" anchor="ctr"/>
          <a:lstStyle/>
          <a:p>
            <a:pPr algn="ctr" defTabSz="914400" rtl="1">
              <a:spcBef>
                <a:spcPts val="0"/>
              </a:spcBef>
              <a:defRPr sz="1800">
                <a:solidFill>
                  <a:srgbClr val="FFFFFF"/>
                </a:solidFill>
                <a:latin typeface="Calibri"/>
                <a:ea typeface="Calibri"/>
                <a:cs typeface="Calibri"/>
                <a:sym typeface="Calibri"/>
              </a:defRPr>
            </a:pPr>
            <a:endParaRPr/>
          </a:p>
        </p:txBody>
      </p:sp>
      <p:sp>
        <p:nvSpPr>
          <p:cNvPr id="267" name="אופק מדיני"/>
          <p:cNvSpPr txBox="1"/>
          <p:nvPr/>
        </p:nvSpPr>
        <p:spPr>
          <a:xfrm>
            <a:off x="14391271" y="2593326"/>
            <a:ext cx="2446182" cy="779701"/>
          </a:xfrm>
          <a:prstGeom prst="rect">
            <a:avLst/>
          </a:prstGeom>
          <a:ln w="12700">
            <a:miter lim="400000"/>
          </a:ln>
          <a:extLst>
            <a:ext uri="{C572A759-6A51-4108-AA02-DFA0A04FC94B}">
              <ma14:wrappingTextBoxFlag xmlns="" xmlns:ma14="http://schemas.microsoft.com/office/mac/drawingml/2011/main" val="1"/>
            </a:ext>
          </a:extLst>
        </p:spPr>
        <p:txBody>
          <a:bodyPr wrap="none" lIns="50800" tIns="50800" rIns="50800" bIns="50800" anchor="ctr">
            <a:spAutoFit/>
          </a:bodyPr>
          <a:lstStyle>
            <a:lvl1pPr algn="ctr" defTabSz="914400" rtl="1">
              <a:spcBef>
                <a:spcPts val="0"/>
              </a:spcBef>
              <a:defRPr>
                <a:solidFill>
                  <a:srgbClr val="56A3D5"/>
                </a:solidFill>
                <a:latin typeface="Assistant SemiBold"/>
                <a:ea typeface="Assistant SemiBold"/>
                <a:cs typeface="Assistant SemiBold"/>
                <a:sym typeface="Assistant SemiBold"/>
              </a:defRPr>
            </a:lvl1pPr>
          </a:lstStyle>
          <a:p>
            <a:r>
              <a:rPr sz="4400" dirty="0" err="1"/>
              <a:t>אופק</a:t>
            </a:r>
            <a:r>
              <a:rPr sz="4400" dirty="0"/>
              <a:t> </a:t>
            </a:r>
            <a:r>
              <a:rPr sz="4400" dirty="0" err="1"/>
              <a:t>מדיני</a:t>
            </a:r>
            <a:endParaRPr sz="4400" dirty="0"/>
          </a:p>
        </p:txBody>
      </p:sp>
      <p:sp>
        <p:nvSpPr>
          <p:cNvPr id="268" name="משבר כספי הסילוקין…"/>
          <p:cNvSpPr txBox="1"/>
          <p:nvPr/>
        </p:nvSpPr>
        <p:spPr>
          <a:xfrm>
            <a:off x="16186634" y="9323428"/>
            <a:ext cx="4393566" cy="1579920"/>
          </a:xfrm>
          <a:prstGeom prst="rect">
            <a:avLst/>
          </a:prstGeom>
          <a:ln w="12700">
            <a:miter lim="400000"/>
          </a:ln>
          <a:extLst>
            <a:ext uri="{C572A759-6A51-4108-AA02-DFA0A04FC94B}">
              <ma14:wrappingTextBoxFlag xmlns="" xmlns:ma14="http://schemas.microsoft.com/office/mac/drawingml/2011/main" val="1"/>
            </a:ext>
          </a:extLst>
        </p:spPr>
        <p:txBody>
          <a:bodyPr wrap="square" lIns="50800" tIns="50800" rIns="50800" bIns="50800" anchor="ctr">
            <a:spAutoFit/>
          </a:bodyPr>
          <a:lstStyle/>
          <a:p>
            <a:pPr marL="180975" indent="-180975" algn="r" defTabSz="914400" rtl="1">
              <a:spcBef>
                <a:spcPts val="0"/>
              </a:spcBef>
              <a:buSzPct val="100000"/>
              <a:buAutoNum type="arabicPeriod"/>
              <a:defRPr sz="2000" b="1">
                <a:solidFill>
                  <a:srgbClr val="FFFFFF"/>
                </a:solidFill>
                <a:latin typeface="Assistant"/>
                <a:ea typeface="Assistant"/>
                <a:cs typeface="Assistant"/>
                <a:sym typeface="Assistant"/>
              </a:defRPr>
            </a:pPr>
            <a:r>
              <a:rPr lang="he-IL" sz="3200" dirty="0"/>
              <a:t>  </a:t>
            </a:r>
            <a:r>
              <a:rPr sz="3200" dirty="0" err="1"/>
              <a:t>כספי</a:t>
            </a:r>
            <a:r>
              <a:rPr sz="3200" dirty="0"/>
              <a:t> </a:t>
            </a:r>
            <a:r>
              <a:rPr sz="3200" dirty="0" err="1"/>
              <a:t>הסילוקין</a:t>
            </a:r>
            <a:endParaRPr sz="3200" dirty="0"/>
          </a:p>
          <a:p>
            <a:pPr marL="180975" indent="-180975" algn="r" defTabSz="914400" rtl="1">
              <a:spcBef>
                <a:spcPts val="0"/>
              </a:spcBef>
              <a:buSzPct val="100000"/>
              <a:buAutoNum type="arabicPeriod"/>
              <a:defRPr sz="2000" b="1">
                <a:solidFill>
                  <a:srgbClr val="FFFFFF"/>
                </a:solidFill>
                <a:latin typeface="Assistant"/>
                <a:ea typeface="Assistant"/>
                <a:cs typeface="Assistant"/>
                <a:sym typeface="Assistant"/>
              </a:defRPr>
            </a:pPr>
            <a:r>
              <a:rPr sz="3200" dirty="0"/>
              <a:t>"</a:t>
            </a:r>
            <a:r>
              <a:rPr sz="3200" dirty="0" err="1"/>
              <a:t>קיפאון</a:t>
            </a:r>
            <a:r>
              <a:rPr lang="he-IL" sz="3200" dirty="0"/>
              <a:t>"</a:t>
            </a:r>
            <a:r>
              <a:rPr sz="3200" dirty="0"/>
              <a:t> </a:t>
            </a:r>
            <a:r>
              <a:rPr lang="he-IL" sz="3200" dirty="0"/>
              <a:t> </a:t>
            </a:r>
            <a:r>
              <a:rPr sz="3200" dirty="0" err="1"/>
              <a:t>בהסכמי</a:t>
            </a:r>
            <a:r>
              <a:rPr sz="3200" dirty="0"/>
              <a:t> </a:t>
            </a:r>
            <a:r>
              <a:rPr sz="3200" dirty="0" err="1"/>
              <a:t>פריז</a:t>
            </a:r>
            <a:endParaRPr sz="3200" dirty="0"/>
          </a:p>
          <a:p>
            <a:pPr marL="180975" indent="-180975" algn="r" defTabSz="914400" rtl="1">
              <a:spcBef>
                <a:spcPts val="0"/>
              </a:spcBef>
              <a:buSzPct val="100000"/>
              <a:buAutoNum type="arabicPeriod"/>
              <a:defRPr sz="2000" b="1">
                <a:solidFill>
                  <a:srgbClr val="FFFFFF"/>
                </a:solidFill>
                <a:latin typeface="Assistant"/>
                <a:ea typeface="Assistant"/>
                <a:cs typeface="Assistant"/>
                <a:sym typeface="Assistant"/>
              </a:defRPr>
            </a:pPr>
            <a:r>
              <a:rPr sz="3200" dirty="0"/>
              <a:t>  </a:t>
            </a:r>
            <a:r>
              <a:rPr sz="3200" dirty="0" err="1"/>
              <a:t>דשדוש</a:t>
            </a:r>
            <a:r>
              <a:rPr sz="3200" dirty="0"/>
              <a:t> </a:t>
            </a:r>
            <a:r>
              <a:rPr sz="3200" dirty="0" err="1"/>
              <a:t>כלכלי</a:t>
            </a:r>
            <a:endParaRPr sz="3200" dirty="0"/>
          </a:p>
        </p:txBody>
      </p:sp>
      <p:sp>
        <p:nvSpPr>
          <p:cNvPr id="269" name="תיאום…"/>
          <p:cNvSpPr txBox="1"/>
          <p:nvPr/>
        </p:nvSpPr>
        <p:spPr>
          <a:xfrm>
            <a:off x="7715753" y="8247899"/>
            <a:ext cx="5698403" cy="964367"/>
          </a:xfrm>
          <a:prstGeom prst="rect">
            <a:avLst/>
          </a:prstGeom>
          <a:ln w="12700">
            <a:miter lim="400000"/>
          </a:ln>
          <a:extLst>
            <a:ext uri="{C572A759-6A51-4108-AA02-DFA0A04FC94B}">
              <ma14:wrappingTextBoxFlag xmlns="" xmlns:ma14="http://schemas.microsoft.com/office/mac/drawingml/2011/main" val="1"/>
            </a:ext>
          </a:extLst>
        </p:spPr>
        <p:txBody>
          <a:bodyPr wrap="square" lIns="50800" tIns="50800" rIns="50800" bIns="50800" anchor="ctr">
            <a:spAutoFit/>
          </a:bodyPr>
          <a:lstStyle/>
          <a:p>
            <a:pPr algn="ctr" defTabSz="914400" rtl="1">
              <a:lnSpc>
                <a:spcPct val="70000"/>
              </a:lnSpc>
              <a:spcBef>
                <a:spcPts val="0"/>
              </a:spcBef>
              <a:defRPr>
                <a:solidFill>
                  <a:srgbClr val="56A3D5"/>
                </a:solidFill>
                <a:latin typeface="Assistant SemiBold"/>
                <a:ea typeface="Assistant SemiBold"/>
                <a:cs typeface="Assistant SemiBold"/>
                <a:sym typeface="Assistant SemiBold"/>
              </a:defRPr>
            </a:pPr>
            <a:r>
              <a:rPr sz="4000" dirty="0"/>
              <a:t>תיאום</a:t>
            </a:r>
          </a:p>
          <a:p>
            <a:pPr algn="ctr" defTabSz="914400" rtl="1">
              <a:lnSpc>
                <a:spcPct val="70000"/>
              </a:lnSpc>
              <a:spcBef>
                <a:spcPts val="0"/>
              </a:spcBef>
              <a:defRPr>
                <a:solidFill>
                  <a:srgbClr val="56A3D5"/>
                </a:solidFill>
                <a:latin typeface="Assistant SemiBold"/>
                <a:ea typeface="Assistant SemiBold"/>
                <a:cs typeface="Assistant SemiBold"/>
                <a:sym typeface="Assistant SemiBold"/>
              </a:defRPr>
            </a:pPr>
            <a:r>
              <a:rPr lang="he-IL" sz="4000" dirty="0"/>
              <a:t>(</a:t>
            </a:r>
            <a:r>
              <a:rPr sz="4000" dirty="0" err="1"/>
              <a:t>ביטחוני</a:t>
            </a:r>
            <a:r>
              <a:rPr sz="4000" dirty="0"/>
              <a:t> </a:t>
            </a:r>
            <a:r>
              <a:rPr sz="4000" dirty="0" err="1"/>
              <a:t>ואזרחי</a:t>
            </a:r>
            <a:r>
              <a:rPr lang="he-IL" sz="4000" dirty="0"/>
              <a:t>)</a:t>
            </a:r>
            <a:endParaRPr sz="4000" dirty="0"/>
          </a:p>
        </p:txBody>
      </p:sp>
      <p:sp>
        <p:nvSpPr>
          <p:cNvPr id="270" name="אופק מדיני"/>
          <p:cNvSpPr txBox="1"/>
          <p:nvPr/>
        </p:nvSpPr>
        <p:spPr>
          <a:xfrm>
            <a:off x="18383417" y="8311059"/>
            <a:ext cx="3571651" cy="779701"/>
          </a:xfrm>
          <a:prstGeom prst="rect">
            <a:avLst/>
          </a:prstGeom>
          <a:ln w="12700">
            <a:miter lim="400000"/>
          </a:ln>
          <a:extLst>
            <a:ext uri="{C572A759-6A51-4108-AA02-DFA0A04FC94B}">
              <ma14:wrappingTextBoxFlag xmlns="" xmlns:ma14="http://schemas.microsoft.com/office/mac/drawingml/2011/main" val="1"/>
            </a:ext>
          </a:extLst>
        </p:spPr>
        <p:txBody>
          <a:bodyPr wrap="square" lIns="50800" tIns="50800" rIns="50800" bIns="50800" anchor="ctr">
            <a:spAutoFit/>
          </a:bodyPr>
          <a:lstStyle>
            <a:lvl1pPr algn="ctr" defTabSz="914400" rtl="1">
              <a:spcBef>
                <a:spcPts val="0"/>
              </a:spcBef>
              <a:defRPr>
                <a:solidFill>
                  <a:srgbClr val="56A3D5"/>
                </a:solidFill>
                <a:latin typeface="Assistant SemiBold"/>
                <a:ea typeface="Assistant SemiBold"/>
                <a:cs typeface="Assistant SemiBold"/>
                <a:sym typeface="Assistant SemiBold"/>
              </a:defRPr>
            </a:lvl1pPr>
          </a:lstStyle>
          <a:p>
            <a:r>
              <a:rPr lang="he-IL" sz="4400" dirty="0"/>
              <a:t>מצב כלכלי</a:t>
            </a:r>
            <a:endParaRPr sz="4400" dirty="0"/>
          </a:p>
        </p:txBody>
      </p:sp>
      <p:sp>
        <p:nvSpPr>
          <p:cNvPr id="271" name="יציבות בתיאום…"/>
          <p:cNvSpPr txBox="1"/>
          <p:nvPr/>
        </p:nvSpPr>
        <p:spPr>
          <a:xfrm>
            <a:off x="6657059" y="9190631"/>
            <a:ext cx="4743821" cy="1579920"/>
          </a:xfrm>
          <a:prstGeom prst="rect">
            <a:avLst/>
          </a:prstGeom>
          <a:ln w="12700">
            <a:miter lim="400000"/>
          </a:ln>
          <a:extLst>
            <a:ext uri="{C572A759-6A51-4108-AA02-DFA0A04FC94B}">
              <ma14:wrappingTextBoxFlag xmlns="" xmlns:ma14="http://schemas.microsoft.com/office/mac/drawingml/2011/main" val="1"/>
            </a:ext>
          </a:extLst>
        </p:spPr>
        <p:txBody>
          <a:bodyPr wrap="square" lIns="50800" tIns="50800" rIns="50800" bIns="50800" anchor="ctr">
            <a:spAutoFit/>
          </a:bodyPr>
          <a:lstStyle/>
          <a:p>
            <a:pPr marL="180975" indent="-180975" algn="r" defTabSz="914400" rtl="1">
              <a:spcBef>
                <a:spcPts val="0"/>
              </a:spcBef>
              <a:buSzPct val="100000"/>
              <a:buAutoNum type="arabicPeriod"/>
              <a:defRPr sz="2000" b="1">
                <a:solidFill>
                  <a:srgbClr val="FFFFFF"/>
                </a:solidFill>
                <a:latin typeface="Assistant"/>
                <a:ea typeface="Assistant"/>
                <a:cs typeface="Assistant"/>
                <a:sym typeface="Assistant"/>
              </a:defRPr>
            </a:pPr>
            <a:r>
              <a:rPr sz="3200" dirty="0"/>
              <a:t>  </a:t>
            </a:r>
            <a:r>
              <a:rPr sz="3200" dirty="0" err="1"/>
              <a:t>יציבות</a:t>
            </a:r>
            <a:r>
              <a:rPr sz="3200" dirty="0"/>
              <a:t> </a:t>
            </a:r>
            <a:r>
              <a:rPr sz="3200" dirty="0" err="1"/>
              <a:t>בתיאום</a:t>
            </a:r>
            <a:endParaRPr sz="3200" dirty="0"/>
          </a:p>
          <a:p>
            <a:pPr marL="180975" indent="-180975" algn="r" defTabSz="914400" rtl="1">
              <a:spcBef>
                <a:spcPts val="0"/>
              </a:spcBef>
              <a:buSzPct val="100000"/>
              <a:buAutoNum type="arabicPeriod"/>
              <a:defRPr sz="2000" b="1">
                <a:solidFill>
                  <a:srgbClr val="FFFFFF"/>
                </a:solidFill>
                <a:latin typeface="Assistant"/>
                <a:ea typeface="Assistant"/>
                <a:cs typeface="Assistant"/>
                <a:sym typeface="Assistant"/>
              </a:defRPr>
            </a:pPr>
            <a:r>
              <a:rPr sz="3200" dirty="0"/>
              <a:t>  </a:t>
            </a:r>
            <a:r>
              <a:rPr lang="he-IL" sz="3200" dirty="0"/>
              <a:t>"</a:t>
            </a:r>
            <a:r>
              <a:rPr sz="3200" dirty="0" err="1"/>
              <a:t>מכות</a:t>
            </a:r>
            <a:r>
              <a:rPr sz="3200" dirty="0"/>
              <a:t> </a:t>
            </a:r>
            <a:r>
              <a:rPr sz="3200" dirty="0" err="1"/>
              <a:t>בכנף</a:t>
            </a:r>
            <a:r>
              <a:rPr sz="3200" dirty="0"/>
              <a:t>"</a:t>
            </a:r>
          </a:p>
          <a:p>
            <a:pPr marL="180975" indent="-180975" algn="r" defTabSz="914400" rtl="1">
              <a:spcBef>
                <a:spcPts val="0"/>
              </a:spcBef>
              <a:buSzPct val="100000"/>
              <a:buAutoNum type="arabicPeriod"/>
              <a:defRPr sz="2000" b="1">
                <a:solidFill>
                  <a:srgbClr val="FFFFFF"/>
                </a:solidFill>
                <a:latin typeface="Assistant"/>
                <a:ea typeface="Assistant"/>
                <a:cs typeface="Assistant"/>
                <a:sym typeface="Assistant"/>
              </a:defRPr>
            </a:pPr>
            <a:r>
              <a:rPr sz="3200" dirty="0"/>
              <a:t>  </a:t>
            </a:r>
            <a:r>
              <a:rPr sz="3200" dirty="0" err="1"/>
              <a:t>דה-לגיטימציה</a:t>
            </a:r>
            <a:r>
              <a:rPr sz="3200" dirty="0"/>
              <a:t> </a:t>
            </a:r>
            <a:r>
              <a:rPr sz="3200" dirty="0" err="1"/>
              <a:t>ציבורית</a:t>
            </a:r>
            <a:endParaRPr sz="3200" dirty="0"/>
          </a:p>
        </p:txBody>
      </p:sp>
      <p:sp>
        <p:nvSpPr>
          <p:cNvPr id="272" name="קיפאון"/>
          <p:cNvSpPr txBox="1"/>
          <p:nvPr/>
        </p:nvSpPr>
        <p:spPr>
          <a:xfrm>
            <a:off x="14975565" y="3355973"/>
            <a:ext cx="1277594" cy="656590"/>
          </a:xfrm>
          <a:prstGeom prst="rect">
            <a:avLst/>
          </a:prstGeom>
          <a:ln w="12700">
            <a:miter lim="400000"/>
          </a:ln>
          <a:extLst>
            <a:ext uri="{C572A759-6A51-4108-AA02-DFA0A04FC94B}">
              <ma14:wrappingTextBoxFlag xmlns="" xmlns:ma14="http://schemas.microsoft.com/office/mac/drawingml/2011/main" val="1"/>
            </a:ext>
          </a:extLst>
        </p:spPr>
        <p:txBody>
          <a:bodyPr wrap="none" lIns="50800" tIns="50800" rIns="50800" bIns="50800" anchor="ctr">
            <a:spAutoFit/>
          </a:bodyPr>
          <a:lstStyle>
            <a:lvl1pPr algn="ctr" defTabSz="914400" rtl="1">
              <a:spcBef>
                <a:spcPts val="0"/>
              </a:spcBef>
              <a:defRPr sz="2000" b="1">
                <a:solidFill>
                  <a:srgbClr val="FFFFFF"/>
                </a:solidFill>
                <a:latin typeface="Assistant"/>
                <a:ea typeface="Assistant"/>
                <a:cs typeface="Assistant"/>
                <a:sym typeface="Assistant"/>
              </a:defRPr>
            </a:lvl1pPr>
          </a:lstStyle>
          <a:p>
            <a:r>
              <a:rPr sz="3600"/>
              <a:t>קיפאון</a:t>
            </a:r>
          </a:p>
        </p:txBody>
      </p:sp>
      <p:sp>
        <p:nvSpPr>
          <p:cNvPr id="273" name="אליפסה 34"/>
          <p:cNvSpPr/>
          <p:nvPr/>
        </p:nvSpPr>
        <p:spPr>
          <a:xfrm rot="21592980">
            <a:off x="3016797" y="3196222"/>
            <a:ext cx="3328211" cy="3351975"/>
          </a:xfrm>
          <a:prstGeom prst="ellipse">
            <a:avLst/>
          </a:prstGeom>
          <a:blipFill>
            <a:blip r:embed="rId4"/>
            <a:stretch>
              <a:fillRect/>
            </a:stretch>
          </a:blipFill>
          <a:ln w="12700">
            <a:miter lim="400000"/>
          </a:ln>
        </p:spPr>
        <p:txBody>
          <a:bodyPr lIns="45719" rIns="45719"/>
          <a:lstStyle/>
          <a:p>
            <a:pPr algn="l" defTabSz="914400" rtl="1">
              <a:spcBef>
                <a:spcPts val="0"/>
              </a:spcBef>
              <a:defRPr sz="1800">
                <a:solidFill>
                  <a:srgbClr val="000000"/>
                </a:solidFill>
                <a:latin typeface="Calibri"/>
                <a:ea typeface="Calibri"/>
                <a:cs typeface="Calibri"/>
                <a:sym typeface="Calibri"/>
              </a:defRPr>
            </a:pPr>
            <a:endParaRPr/>
          </a:p>
        </p:txBody>
      </p:sp>
      <p:sp>
        <p:nvSpPr>
          <p:cNvPr id="274" name="שחקן חדש בשכונה – אשתיה (DNA פוליטי) המייצר כללי משחק חדשים"/>
          <p:cNvSpPr txBox="1"/>
          <p:nvPr/>
        </p:nvSpPr>
        <p:spPr>
          <a:xfrm>
            <a:off x="2343647" y="6886504"/>
            <a:ext cx="4674510" cy="1764586"/>
          </a:xfrm>
          <a:prstGeom prst="rect">
            <a:avLst/>
          </a:prstGeom>
          <a:ln w="12700">
            <a:miter lim="400000"/>
          </a:ln>
          <a:extLst>
            <a:ext uri="{C572A759-6A51-4108-AA02-DFA0A04FC94B}">
              <ma14:wrappingTextBoxFlag xmlns="" xmlns:ma14="http://schemas.microsoft.com/office/mac/drawingml/2011/main" val="1"/>
            </a:ext>
          </a:extLst>
        </p:spPr>
        <p:txBody>
          <a:bodyPr lIns="50800" tIns="50800" rIns="50800" bIns="50800" anchor="ctr">
            <a:spAutoFit/>
          </a:bodyPr>
          <a:lstStyle>
            <a:lvl1pPr algn="ctr" rtl="1">
              <a:defRPr>
                <a:solidFill>
                  <a:srgbClr val="FFFFFF"/>
                </a:solidFill>
                <a:latin typeface="Assistant"/>
                <a:ea typeface="Assistant"/>
                <a:cs typeface="Assistant"/>
                <a:sym typeface="Assistant"/>
              </a:defRPr>
            </a:lvl1pPr>
          </a:lstStyle>
          <a:p>
            <a:r>
              <a:rPr sz="3600" dirty="0" err="1"/>
              <a:t>שחקן</a:t>
            </a:r>
            <a:r>
              <a:rPr sz="3600" dirty="0"/>
              <a:t> </a:t>
            </a:r>
            <a:r>
              <a:rPr sz="3600" dirty="0" err="1"/>
              <a:t>חדש</a:t>
            </a:r>
            <a:r>
              <a:rPr sz="3600" dirty="0"/>
              <a:t> </a:t>
            </a:r>
            <a:r>
              <a:rPr sz="3600" dirty="0" err="1"/>
              <a:t>בשכונה</a:t>
            </a:r>
            <a:r>
              <a:rPr sz="3600" dirty="0"/>
              <a:t> – </a:t>
            </a:r>
            <a:r>
              <a:rPr sz="3600" dirty="0" err="1"/>
              <a:t>אשתיה</a:t>
            </a:r>
            <a:r>
              <a:rPr sz="3600" dirty="0"/>
              <a:t> </a:t>
            </a:r>
            <a:r>
              <a:rPr lang="he-IL" sz="3600" dirty="0"/>
              <a:t>(</a:t>
            </a:r>
            <a:r>
              <a:rPr sz="3600" dirty="0"/>
              <a:t>DNA </a:t>
            </a:r>
            <a:r>
              <a:rPr lang="he-IL" sz="3600" dirty="0"/>
              <a:t> </a:t>
            </a:r>
            <a:r>
              <a:rPr sz="3600" dirty="0" err="1"/>
              <a:t>פוליטי</a:t>
            </a:r>
            <a:r>
              <a:rPr lang="he-IL" sz="3600" dirty="0"/>
              <a:t>) </a:t>
            </a:r>
            <a:r>
              <a:rPr sz="3600" dirty="0"/>
              <a:t> </a:t>
            </a:r>
            <a:r>
              <a:rPr sz="3600" dirty="0" err="1"/>
              <a:t>המייצר</a:t>
            </a:r>
            <a:r>
              <a:rPr sz="3600" dirty="0"/>
              <a:t> </a:t>
            </a:r>
            <a:r>
              <a:rPr sz="3600" dirty="0" err="1"/>
              <a:t>כללי</a:t>
            </a:r>
            <a:r>
              <a:rPr sz="3600" dirty="0"/>
              <a:t> </a:t>
            </a:r>
            <a:r>
              <a:rPr sz="3600" dirty="0" err="1"/>
              <a:t>משחק</a:t>
            </a:r>
            <a:r>
              <a:rPr sz="3600" dirty="0"/>
              <a:t> </a:t>
            </a:r>
            <a:r>
              <a:rPr sz="3600" dirty="0" err="1"/>
              <a:t>חדשים</a:t>
            </a:r>
            <a:endParaRPr sz="3600" dirty="0"/>
          </a:p>
        </p:txBody>
      </p:sp>
      <p:sp>
        <p:nvSpPr>
          <p:cNvPr id="275" name="לקראת אתגרים משמעותיים (היום שאחרי, פרסום תכנית המאה) - נדרשת יציבות במרכיבים הנ&quot;ל כדי &quot;לעבור את הסיבוב&quot;"/>
          <p:cNvSpPr txBox="1"/>
          <p:nvPr/>
        </p:nvSpPr>
        <p:spPr>
          <a:xfrm>
            <a:off x="1552047" y="11947110"/>
            <a:ext cx="21462606" cy="656590"/>
          </a:xfrm>
          <a:prstGeom prst="rect">
            <a:avLst/>
          </a:prstGeom>
          <a:ln w="12700">
            <a:miter lim="400000"/>
          </a:ln>
          <a:extLst>
            <a:ext uri="{C572A759-6A51-4108-AA02-DFA0A04FC94B}">
              <ma14:wrappingTextBoxFlag xmlns="" xmlns:ma14="http://schemas.microsoft.com/office/mac/drawingml/2011/main" val="1"/>
            </a:ext>
          </a:extLst>
        </p:spPr>
        <p:txBody>
          <a:bodyPr wrap="none" lIns="50800" tIns="50800" rIns="50800" bIns="50800" anchor="ctr">
            <a:spAutoFit/>
          </a:bodyPr>
          <a:lstStyle>
            <a:lvl1pPr algn="ctr" rtl="1">
              <a:defRPr b="1">
                <a:solidFill>
                  <a:srgbClr val="FFFFFF"/>
                </a:solidFill>
                <a:latin typeface="Assistant"/>
                <a:ea typeface="Assistant"/>
                <a:cs typeface="Assistant"/>
                <a:sym typeface="Assistant"/>
              </a:defRPr>
            </a:lvl1pPr>
          </a:lstStyle>
          <a:p>
            <a:r>
              <a:rPr sz="3600" dirty="0" err="1"/>
              <a:t>לקראת</a:t>
            </a:r>
            <a:r>
              <a:rPr sz="3600" dirty="0"/>
              <a:t> </a:t>
            </a:r>
            <a:r>
              <a:rPr sz="3600" dirty="0" err="1"/>
              <a:t>אתגרים</a:t>
            </a:r>
            <a:r>
              <a:rPr sz="3600" dirty="0"/>
              <a:t> </a:t>
            </a:r>
            <a:r>
              <a:rPr sz="3600" dirty="0" err="1"/>
              <a:t>משמעותיים</a:t>
            </a:r>
            <a:r>
              <a:rPr sz="3600" dirty="0"/>
              <a:t> </a:t>
            </a:r>
            <a:r>
              <a:rPr lang="he-IL" sz="3600" dirty="0"/>
              <a:t>(</a:t>
            </a:r>
            <a:r>
              <a:rPr sz="3600" dirty="0" err="1"/>
              <a:t>היום</a:t>
            </a:r>
            <a:r>
              <a:rPr sz="3600" dirty="0"/>
              <a:t> </a:t>
            </a:r>
            <a:r>
              <a:rPr sz="3600" dirty="0" err="1"/>
              <a:t>שאחרי</a:t>
            </a:r>
            <a:r>
              <a:rPr sz="3600" dirty="0"/>
              <a:t>, </a:t>
            </a:r>
            <a:r>
              <a:rPr sz="3600" dirty="0" err="1"/>
              <a:t>פרסום</a:t>
            </a:r>
            <a:r>
              <a:rPr sz="3600" dirty="0"/>
              <a:t> </a:t>
            </a:r>
            <a:r>
              <a:rPr sz="3600" dirty="0" err="1"/>
              <a:t>תכנית</a:t>
            </a:r>
            <a:r>
              <a:rPr sz="3600" dirty="0"/>
              <a:t> </a:t>
            </a:r>
            <a:r>
              <a:rPr sz="3600" dirty="0" err="1"/>
              <a:t>המאה</a:t>
            </a:r>
            <a:r>
              <a:rPr lang="he-IL" sz="3600" dirty="0"/>
              <a:t>) - </a:t>
            </a:r>
            <a:r>
              <a:rPr sz="3600" dirty="0" err="1"/>
              <a:t>נדרשת</a:t>
            </a:r>
            <a:r>
              <a:rPr sz="3600" dirty="0"/>
              <a:t> </a:t>
            </a:r>
            <a:r>
              <a:rPr sz="3600" dirty="0" err="1"/>
              <a:t>יציבות</a:t>
            </a:r>
            <a:r>
              <a:rPr sz="3600" dirty="0"/>
              <a:t> </a:t>
            </a:r>
            <a:r>
              <a:rPr sz="3600" dirty="0" err="1"/>
              <a:t>במרכיבים</a:t>
            </a:r>
            <a:r>
              <a:rPr sz="3600" dirty="0"/>
              <a:t> </a:t>
            </a:r>
            <a:r>
              <a:rPr sz="3600" dirty="0" err="1"/>
              <a:t>הנ"ל</a:t>
            </a:r>
            <a:r>
              <a:rPr sz="3600" dirty="0"/>
              <a:t> </a:t>
            </a:r>
            <a:r>
              <a:rPr sz="3600" dirty="0" err="1"/>
              <a:t>כדי</a:t>
            </a:r>
            <a:r>
              <a:rPr sz="3600" dirty="0"/>
              <a:t> "</a:t>
            </a:r>
            <a:r>
              <a:rPr sz="3600" dirty="0" err="1"/>
              <a:t>לעבור</a:t>
            </a:r>
            <a:r>
              <a:rPr sz="3600" dirty="0"/>
              <a:t> </a:t>
            </a:r>
            <a:r>
              <a:rPr sz="3600" dirty="0" err="1"/>
              <a:t>את</a:t>
            </a:r>
            <a:r>
              <a:rPr sz="3600" dirty="0"/>
              <a:t> </a:t>
            </a:r>
            <a:r>
              <a:rPr sz="3600" dirty="0" err="1"/>
              <a:t>הסיבוב</a:t>
            </a:r>
            <a:r>
              <a:rPr sz="3600" dirty="0"/>
              <a:t>"</a:t>
            </a:r>
          </a:p>
        </p:txBody>
      </p:sp>
    </p:spTree>
  </p:cSld>
  <p:clrMapOvr>
    <a:masterClrMapping/>
  </p:clrMapOvr>
  <p:transition spd="med"/>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7" name="מגמות מאקרו כלכליות עיקריות"/>
          <p:cNvSpPr txBox="1">
            <a:spLocks noGrp="1"/>
          </p:cNvSpPr>
          <p:nvPr>
            <p:ph type="title"/>
          </p:nvPr>
        </p:nvSpPr>
        <p:spPr>
          <a:xfrm>
            <a:off x="541934" y="607989"/>
            <a:ext cx="19458385" cy="1636354"/>
          </a:xfrm>
          <a:prstGeom prst="rect">
            <a:avLst/>
          </a:prstGeom>
          <a:ln w="12700">
            <a:miter lim="400000"/>
          </a:ln>
        </p:spPr>
        <p:txBody>
          <a:bodyPr>
            <a:noAutofit/>
          </a:bodyPr>
          <a:lstStyle>
            <a:lvl1pPr algn="r" rtl="1">
              <a:defRPr sz="10000" b="1">
                <a:latin typeface="Assistant"/>
                <a:ea typeface="Assistant"/>
                <a:cs typeface="Assistant"/>
                <a:sym typeface="Assistant"/>
              </a:defRPr>
            </a:lvl1pPr>
          </a:lstStyle>
          <a:p>
            <a:pPr algn="ctr"/>
            <a:r>
              <a:rPr lang="en-US" sz="7200" dirty="0">
                <a:solidFill>
                  <a:srgbClr val="00B0F0"/>
                </a:solidFill>
              </a:rPr>
              <a:t>Mohammad </a:t>
            </a:r>
            <a:r>
              <a:rPr lang="en-US" sz="7200" dirty="0" err="1">
                <a:solidFill>
                  <a:srgbClr val="00B0F0"/>
                </a:solidFill>
              </a:rPr>
              <a:t>Shtayyeh’s</a:t>
            </a:r>
            <a:r>
              <a:rPr lang="en-US" sz="7200" dirty="0">
                <a:solidFill>
                  <a:srgbClr val="00B0F0"/>
                </a:solidFill>
              </a:rPr>
              <a:t> Plan</a:t>
            </a:r>
            <a:endParaRPr sz="7200" dirty="0">
              <a:solidFill>
                <a:srgbClr val="00B0F0"/>
              </a:solidFill>
            </a:endParaRPr>
          </a:p>
        </p:txBody>
      </p:sp>
      <p:pic>
        <p:nvPicPr>
          <p:cNvPr id="278" name="Line" descr="Line"/>
          <p:cNvPicPr>
            <a:picLocks/>
          </p:cNvPicPr>
          <p:nvPr/>
        </p:nvPicPr>
        <p:blipFill>
          <a:blip r:embed="rId2"/>
          <a:stretch>
            <a:fillRect/>
          </a:stretch>
        </p:blipFill>
        <p:spPr>
          <a:xfrm>
            <a:off x="4850699" y="2055181"/>
            <a:ext cx="14682606" cy="101602"/>
          </a:xfrm>
          <a:prstGeom prst="rect">
            <a:avLst/>
          </a:prstGeom>
        </p:spPr>
      </p:pic>
      <p:sp>
        <p:nvSpPr>
          <p:cNvPr id="64" name="מלבן 63"/>
          <p:cNvSpPr/>
          <p:nvPr/>
        </p:nvSpPr>
        <p:spPr>
          <a:xfrm>
            <a:off x="1470021" y="1925089"/>
            <a:ext cx="20681981" cy="11648638"/>
          </a:xfrm>
          <a:prstGeom prst="rect">
            <a:avLst/>
          </a:prstGeom>
          <a:ln w="12700">
            <a:miter lim="400000"/>
          </a:ln>
        </p:spPr>
        <p:txBody>
          <a:bodyPr wrap="square" tIns="91440" bIns="91440" anchor="ctr">
            <a:spAutoFit/>
          </a:bodyPr>
          <a:lstStyle/>
          <a:p>
            <a:pPr marL="685800" indent="-685800" defTabSz="2133600">
              <a:lnSpc>
                <a:spcPct val="150000"/>
              </a:lnSpc>
              <a:spcBef>
                <a:spcPts val="2000"/>
              </a:spcBef>
              <a:buFont typeface="Courier New" panose="02070309020205020404" pitchFamily="49" charset="0"/>
              <a:buChar char="o"/>
            </a:pPr>
            <a:r>
              <a:rPr lang="en-US" sz="5600" dirty="0">
                <a:solidFill>
                  <a:srgbClr val="FFFFFF"/>
                </a:solidFill>
                <a:latin typeface="Assistant SemiBold"/>
                <a:ea typeface="Assistant SemiBold"/>
                <a:cs typeface="Assistant SemiBold"/>
              </a:rPr>
              <a:t>Disengagement from Israel and reducing economic dependency on Israel.</a:t>
            </a:r>
            <a:endParaRPr lang="he-IL" sz="5600" dirty="0">
              <a:solidFill>
                <a:srgbClr val="FFFFFF"/>
              </a:solidFill>
              <a:latin typeface="Assistant SemiBold"/>
              <a:ea typeface="Assistant SemiBold"/>
              <a:cs typeface="Assistant SemiBold"/>
            </a:endParaRPr>
          </a:p>
          <a:p>
            <a:pPr marL="685800" indent="-685800" defTabSz="2133600">
              <a:lnSpc>
                <a:spcPct val="150000"/>
              </a:lnSpc>
              <a:spcBef>
                <a:spcPts val="2000"/>
              </a:spcBef>
              <a:buFont typeface="Courier New" panose="02070309020205020404" pitchFamily="49" charset="0"/>
              <a:buChar char="o"/>
            </a:pPr>
            <a:r>
              <a:rPr lang="en-US" sz="5600" dirty="0">
                <a:solidFill>
                  <a:srgbClr val="FFFFFF"/>
                </a:solidFill>
                <a:latin typeface="Assistant SemiBold"/>
                <a:ea typeface="Assistant SemiBold"/>
                <a:cs typeface="Assistant SemiBold"/>
              </a:rPr>
              <a:t>Increasing productivity capacities of the Palestinian economy.</a:t>
            </a:r>
          </a:p>
          <a:p>
            <a:pPr marL="685800" indent="-685800" defTabSz="2133600">
              <a:lnSpc>
                <a:spcPct val="150000"/>
              </a:lnSpc>
              <a:spcBef>
                <a:spcPts val="2000"/>
              </a:spcBef>
              <a:buFont typeface="Courier New" panose="02070309020205020404" pitchFamily="49" charset="0"/>
              <a:buChar char="o"/>
            </a:pPr>
            <a:r>
              <a:rPr lang="en-US" sz="5600" dirty="0">
                <a:solidFill>
                  <a:srgbClr val="FFFFFF"/>
                </a:solidFill>
                <a:latin typeface="Assistant SemiBold"/>
                <a:ea typeface="Assistant SemiBold"/>
                <a:cs typeface="Assistant SemiBold"/>
              </a:rPr>
              <a:t>Dividing the West Bank into designated investment and development clusters. </a:t>
            </a:r>
            <a:endParaRPr lang="he-IL" sz="5600" dirty="0">
              <a:solidFill>
                <a:srgbClr val="FFFFFF"/>
              </a:solidFill>
              <a:latin typeface="Assistant SemiBold"/>
              <a:ea typeface="Assistant SemiBold"/>
              <a:cs typeface="Assistant SemiBold"/>
            </a:endParaRPr>
          </a:p>
          <a:p>
            <a:pPr marL="685800" indent="-685800" defTabSz="2133600">
              <a:lnSpc>
                <a:spcPct val="150000"/>
              </a:lnSpc>
              <a:spcBef>
                <a:spcPts val="2000"/>
              </a:spcBef>
              <a:buFont typeface="Courier New" panose="02070309020205020404" pitchFamily="49" charset="0"/>
              <a:buChar char="o"/>
            </a:pPr>
            <a:r>
              <a:rPr lang="en-US" sz="5600" dirty="0">
                <a:solidFill>
                  <a:srgbClr val="FFFFFF"/>
                </a:solidFill>
                <a:latin typeface="Assistant SemiBold"/>
                <a:ea typeface="Assistant SemiBold"/>
                <a:cs typeface="Assistant SemiBold"/>
              </a:rPr>
              <a:t>Diversifying import sources. </a:t>
            </a:r>
            <a:endParaRPr lang="he-IL" sz="5600" dirty="0">
              <a:solidFill>
                <a:srgbClr val="FFFFFF"/>
              </a:solidFill>
              <a:latin typeface="Assistant SemiBold"/>
              <a:ea typeface="Assistant SemiBold"/>
              <a:cs typeface="Assistant SemiBold"/>
            </a:endParaRPr>
          </a:p>
          <a:p>
            <a:pPr marL="685800" indent="-685800" defTabSz="2133600">
              <a:lnSpc>
                <a:spcPct val="150000"/>
              </a:lnSpc>
              <a:spcBef>
                <a:spcPts val="2000"/>
              </a:spcBef>
              <a:buFont typeface="Courier New" panose="02070309020205020404" pitchFamily="49" charset="0"/>
              <a:buChar char="o"/>
            </a:pPr>
            <a:r>
              <a:rPr lang="en-US" sz="5600" dirty="0">
                <a:solidFill>
                  <a:srgbClr val="FFFFFF"/>
                </a:solidFill>
                <a:latin typeface="Assistant SemiBold"/>
                <a:ea typeface="Assistant SemiBold"/>
                <a:cs typeface="Assistant SemiBold"/>
              </a:rPr>
              <a:t>Strengthening trade ties with Arab countries. </a:t>
            </a:r>
          </a:p>
          <a:p>
            <a:pPr marL="685800" indent="-685800" defTabSz="2133600">
              <a:lnSpc>
                <a:spcPct val="150000"/>
              </a:lnSpc>
              <a:spcBef>
                <a:spcPts val="2000"/>
              </a:spcBef>
              <a:buFont typeface="Courier New" panose="02070309020205020404" pitchFamily="49" charset="0"/>
              <a:buChar char="o"/>
            </a:pPr>
            <a:r>
              <a:rPr lang="en-US" sz="5600" dirty="0">
                <a:solidFill>
                  <a:srgbClr val="FFFFFF"/>
                </a:solidFill>
                <a:latin typeface="Assistant SemiBold"/>
                <a:ea typeface="Assistant SemiBold"/>
                <a:cs typeface="Assistant SemiBold"/>
              </a:rPr>
              <a:t>Erasing the artificial lines of areas A, B and C.  </a:t>
            </a:r>
            <a:endParaRPr lang="he-IL" sz="5600" dirty="0">
              <a:solidFill>
                <a:srgbClr val="FFFFFF"/>
              </a:solidFill>
              <a:latin typeface="Assistant SemiBold"/>
              <a:ea typeface="Assistant SemiBold"/>
              <a:cs typeface="Assistant SemiBold"/>
            </a:endParaRPr>
          </a:p>
        </p:txBody>
      </p:sp>
      <p:pic>
        <p:nvPicPr>
          <p:cNvPr id="36" name="תמונה 35"/>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9238338" y="731187"/>
            <a:ext cx="4603728" cy="4063677"/>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Tree>
    <p:extLst>
      <p:ext uri="{BB962C8B-B14F-4D97-AF65-F5344CB8AC3E}">
        <p14:creationId xmlns:p14="http://schemas.microsoft.com/office/powerpoint/2010/main" val="2923055454"/>
      </p:ext>
    </p:extLst>
  </p:cSld>
  <p:clrMapOvr>
    <a:masterClrMapping/>
  </p:clrMapOvr>
  <p:transition spd="med"/>
</p:sld>
</file>

<file path=ppt/theme/theme1.xml><?xml version="1.0" encoding="utf-8"?>
<a:theme xmlns:a="http://schemas.openxmlformats.org/drawingml/2006/main" name="New_Template7">
  <a:themeElements>
    <a:clrScheme name="New_Template7">
      <a:dk1>
        <a:srgbClr val="222222"/>
      </a:dk1>
      <a:lt1>
        <a:srgbClr val="838787"/>
      </a:lt1>
      <a:dk2>
        <a:srgbClr val="222222"/>
      </a:dk2>
      <a:lt2>
        <a:srgbClr val="A6AAA9"/>
      </a:lt2>
      <a:accent1>
        <a:srgbClr val="34A5DA"/>
      </a:accent1>
      <a:accent2>
        <a:srgbClr val="3F969A"/>
      </a:accent2>
      <a:accent3>
        <a:srgbClr val="8ABE5E"/>
      </a:accent3>
      <a:accent4>
        <a:srgbClr val="FDCB56"/>
      </a:accent4>
      <a:accent5>
        <a:srgbClr val="E42832"/>
      </a:accent5>
      <a:accent6>
        <a:srgbClr val="C52060"/>
      </a:accent6>
      <a:hlink>
        <a:srgbClr val="0000FF"/>
      </a:hlink>
      <a:folHlink>
        <a:srgbClr val="FF00FF"/>
      </a:folHlink>
    </a:clrScheme>
    <a:fontScheme name="New_Template7">
      <a:majorFont>
        <a:latin typeface="DIN Condensed"/>
        <a:ea typeface="DIN Condensed"/>
        <a:cs typeface="DIN Condensed"/>
      </a:majorFont>
      <a:minorFont>
        <a:latin typeface="DIN Condensed"/>
        <a:ea typeface="DIN Condensed"/>
        <a:cs typeface="DIN Condensed"/>
      </a:minorFont>
    </a:fontScheme>
    <a:fmtScheme name="New_Template7">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825500" rtl="0" fontAlgn="auto" latinLnBrk="0" hangingPunct="0">
          <a:lnSpc>
            <a:spcPct val="80000"/>
          </a:lnSpc>
          <a:spcBef>
            <a:spcPts val="0"/>
          </a:spcBef>
          <a:spcAft>
            <a:spcPts val="0"/>
          </a:spcAft>
          <a:buClrTx/>
          <a:buSzTx/>
          <a:buFontTx/>
          <a:buNone/>
          <a:tabLst/>
          <a:defRPr kumimoji="0" sz="4000" b="0" i="0" u="none" strike="noStrike" cap="all" spc="0" normalizeH="0" baseline="0">
            <a:ln>
              <a:noFill/>
            </a:ln>
            <a:solidFill>
              <a:srgbClr val="FFFFFF"/>
            </a:solidFill>
            <a:effectLst/>
            <a:uFillTx/>
            <a:latin typeface="+mn-lt"/>
            <a:ea typeface="+mn-ea"/>
            <a:cs typeface="+mn-cs"/>
            <a:sym typeface="DIN Condensed"/>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chemeClr val="accent1"/>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l" defTabSz="825500" rtl="0" fontAlgn="auto" latinLnBrk="0" hangingPunct="0">
          <a:lnSpc>
            <a:spcPct val="100000"/>
          </a:lnSpc>
          <a:spcBef>
            <a:spcPts val="3400"/>
          </a:spcBef>
          <a:spcAft>
            <a:spcPts val="0"/>
          </a:spcAft>
          <a:buClrTx/>
          <a:buSzTx/>
          <a:buFontTx/>
          <a:buNone/>
          <a:tabLst/>
          <a:defRPr kumimoji="0" sz="3000" b="0" i="0" u="none" strike="noStrike" cap="none" spc="0" normalizeH="0" baseline="0">
            <a:ln>
              <a:noFill/>
            </a:ln>
            <a:solidFill>
              <a:srgbClr val="838787"/>
            </a:solidFill>
            <a:effectLst/>
            <a:uFillTx/>
            <a:latin typeface="Avenir Next Medium"/>
            <a:ea typeface="Avenir Next Medium"/>
            <a:cs typeface="Avenir Next Medium"/>
            <a:sym typeface="Avenir Next Medium"/>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ערכת נושא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1_ערכת נושא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New_Template7">
  <a:themeElements>
    <a:clrScheme name="New_Template7">
      <a:dk1>
        <a:srgbClr val="000000"/>
      </a:dk1>
      <a:lt1>
        <a:srgbClr val="FFFFFF"/>
      </a:lt1>
      <a:dk2>
        <a:srgbClr val="222222"/>
      </a:dk2>
      <a:lt2>
        <a:srgbClr val="A6AAA9"/>
      </a:lt2>
      <a:accent1>
        <a:srgbClr val="34A5DA"/>
      </a:accent1>
      <a:accent2>
        <a:srgbClr val="3F969A"/>
      </a:accent2>
      <a:accent3>
        <a:srgbClr val="8ABE5E"/>
      </a:accent3>
      <a:accent4>
        <a:srgbClr val="FDCB56"/>
      </a:accent4>
      <a:accent5>
        <a:srgbClr val="E42832"/>
      </a:accent5>
      <a:accent6>
        <a:srgbClr val="C52060"/>
      </a:accent6>
      <a:hlink>
        <a:srgbClr val="0000FF"/>
      </a:hlink>
      <a:folHlink>
        <a:srgbClr val="FF00FF"/>
      </a:folHlink>
    </a:clrScheme>
    <a:fontScheme name="New_Template7">
      <a:majorFont>
        <a:latin typeface="DIN Condensed"/>
        <a:ea typeface="DIN Condensed"/>
        <a:cs typeface="DIN Condensed"/>
      </a:majorFont>
      <a:minorFont>
        <a:latin typeface="DIN Condensed"/>
        <a:ea typeface="DIN Condensed"/>
        <a:cs typeface="DIN Condensed"/>
      </a:minorFont>
    </a:fontScheme>
    <a:fmtScheme name="New_Template7">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825500" rtl="0" fontAlgn="auto" latinLnBrk="0" hangingPunct="0">
          <a:lnSpc>
            <a:spcPct val="80000"/>
          </a:lnSpc>
          <a:spcBef>
            <a:spcPts val="0"/>
          </a:spcBef>
          <a:spcAft>
            <a:spcPts val="0"/>
          </a:spcAft>
          <a:buClrTx/>
          <a:buSzTx/>
          <a:buFontTx/>
          <a:buNone/>
          <a:tabLst/>
          <a:defRPr kumimoji="0" sz="4000" b="0" i="0" u="none" strike="noStrike" cap="all" spc="0" normalizeH="0" baseline="0">
            <a:ln>
              <a:noFill/>
            </a:ln>
            <a:solidFill>
              <a:srgbClr val="FFFFFF"/>
            </a:solidFill>
            <a:effectLst/>
            <a:uFillTx/>
            <a:latin typeface="+mn-lt"/>
            <a:ea typeface="+mn-ea"/>
            <a:cs typeface="+mn-cs"/>
            <a:sym typeface="DIN Condensed"/>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chemeClr val="accent1"/>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l" defTabSz="825500" rtl="0" fontAlgn="auto" latinLnBrk="0" hangingPunct="0">
          <a:lnSpc>
            <a:spcPct val="100000"/>
          </a:lnSpc>
          <a:spcBef>
            <a:spcPts val="3400"/>
          </a:spcBef>
          <a:spcAft>
            <a:spcPts val="0"/>
          </a:spcAft>
          <a:buClrTx/>
          <a:buSzTx/>
          <a:buFontTx/>
          <a:buNone/>
          <a:tabLst/>
          <a:defRPr kumimoji="0" sz="3000" b="0" i="0" u="none" strike="noStrike" cap="none" spc="0" normalizeH="0" baseline="0">
            <a:ln>
              <a:noFill/>
            </a:ln>
            <a:solidFill>
              <a:srgbClr val="838787"/>
            </a:solidFill>
            <a:effectLst/>
            <a:uFillTx/>
            <a:latin typeface="Avenir Next Medium"/>
            <a:ea typeface="Avenir Next Medium"/>
            <a:cs typeface="Avenir Next Medium"/>
            <a:sym typeface="Avenir Next Medium"/>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docProps/app.xml><?xml version="1.0" encoding="utf-8"?>
<Properties xmlns="http://schemas.openxmlformats.org/officeDocument/2006/extended-properties" xmlns:vt="http://schemas.openxmlformats.org/officeDocument/2006/docPropsVTypes">
  <TotalTime>1244</TotalTime>
  <Words>1342</Words>
  <Application>Microsoft Office PowerPoint</Application>
  <PresentationFormat>Custom</PresentationFormat>
  <Paragraphs>236</Paragraphs>
  <Slides>15</Slides>
  <Notes>0</Notes>
  <HiddenSlides>0</HiddenSlides>
  <MMClips>0</MMClips>
  <ScaleCrop>false</ScaleCrop>
  <HeadingPairs>
    <vt:vector size="6" baseType="variant">
      <vt:variant>
        <vt:lpstr>Fonts Used</vt:lpstr>
      </vt:variant>
      <vt:variant>
        <vt:i4>17</vt:i4>
      </vt:variant>
      <vt:variant>
        <vt:lpstr>Theme</vt:lpstr>
      </vt:variant>
      <vt:variant>
        <vt:i4>3</vt:i4>
      </vt:variant>
      <vt:variant>
        <vt:lpstr>Slide Titles</vt:lpstr>
      </vt:variant>
      <vt:variant>
        <vt:i4>15</vt:i4>
      </vt:variant>
    </vt:vector>
  </HeadingPairs>
  <TitlesOfParts>
    <vt:vector size="35" baseType="lpstr">
      <vt:lpstr>Arial</vt:lpstr>
      <vt:lpstr>Assistant</vt:lpstr>
      <vt:lpstr>Assistant ExtraBold</vt:lpstr>
      <vt:lpstr>Assistant Light</vt:lpstr>
      <vt:lpstr>Assistant SemiBold</vt:lpstr>
      <vt:lpstr>Avenir Next</vt:lpstr>
      <vt:lpstr>Avenir Next Medium</vt:lpstr>
      <vt:lpstr>Calibri</vt:lpstr>
      <vt:lpstr>Calibri Light</vt:lpstr>
      <vt:lpstr>Courier New</vt:lpstr>
      <vt:lpstr>DIN Alternate</vt:lpstr>
      <vt:lpstr>DIN Condensed</vt:lpstr>
      <vt:lpstr>Footlight MT Light</vt:lpstr>
      <vt:lpstr>Helvetica</vt:lpstr>
      <vt:lpstr>Helvetica Light</vt:lpstr>
      <vt:lpstr>Helvetica Neue</vt:lpstr>
      <vt:lpstr>Segoe UI Semilight</vt:lpstr>
      <vt:lpstr>New_Template7</vt:lpstr>
      <vt:lpstr>ערכת נושא Office</vt:lpstr>
      <vt:lpstr>1_ערכת נושא Office</vt:lpstr>
      <vt:lpstr>PowerPoint Presentation</vt:lpstr>
      <vt:lpstr>Numbers tell the tale</vt:lpstr>
      <vt:lpstr>Economy and Trade in Judea &amp; Samaria</vt:lpstr>
      <vt:lpstr>PowerPoint Presentation</vt:lpstr>
      <vt:lpstr>PowerPoint Presentation</vt:lpstr>
      <vt:lpstr>PowerPoint Presentation</vt:lpstr>
      <vt:lpstr>Strategic framework</vt:lpstr>
      <vt:lpstr>משולש היציבות ברשות</vt:lpstr>
      <vt:lpstr>Mohammad Shtayyeh’s Plan</vt:lpstr>
      <vt:lpstr>Political layer – scope of operation </vt:lpstr>
      <vt:lpstr>Relationship between the Judea &amp; Samaria and Gaza Strip systems</vt:lpstr>
      <vt:lpstr>Internal Arena Between ‘the morning after’ and the elections</vt:lpstr>
      <vt:lpstr>Trends in the Judea &amp; Samaria Public</vt:lpstr>
      <vt:lpstr>Stabilizers and destabilizers</vt:lpstr>
      <vt:lpstr>Judea &amp; Samaria – Bottom Lines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מצגת של PowerPoint</dc:title>
  <dc:creator>תפ"ש/תיאום ואג"ם/רמ"ח אג"מ - ויסאם</dc:creator>
  <cp:lastModifiedBy>Laila</cp:lastModifiedBy>
  <cp:revision>89</cp:revision>
  <cp:lastPrinted>2020-01-21T08:58:22Z</cp:lastPrinted>
  <dcterms:modified xsi:type="dcterms:W3CDTF">2020-01-22T07:50:05Z</dcterms:modified>
</cp:coreProperties>
</file>