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271" r:id="rId3"/>
    <p:sldId id="261" r:id="rId4"/>
    <p:sldId id="298" r:id="rId5"/>
    <p:sldId id="270" r:id="rId6"/>
    <p:sldId id="272" r:id="rId7"/>
    <p:sldId id="273" r:id="rId8"/>
    <p:sldId id="275" r:id="rId9"/>
    <p:sldId id="277" r:id="rId10"/>
    <p:sldId id="276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7" r:id="rId22"/>
    <p:sldId id="292" r:id="rId23"/>
    <p:sldId id="296" r:id="rId24"/>
    <p:sldId id="299" r:id="rId25"/>
    <p:sldId id="293" r:id="rId26"/>
    <p:sldId id="294" r:id="rId27"/>
    <p:sldId id="295" r:id="rId28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74681" autoAdjust="0"/>
  </p:normalViewPr>
  <p:slideViewPr>
    <p:cSldViewPr snapToGrid="0">
      <p:cViewPr varScale="1">
        <p:scale>
          <a:sx n="34" d="100"/>
          <a:sy n="34" d="100"/>
        </p:scale>
        <p:origin x="-82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/>
              <a:t>סטרפילד</a:t>
            </a:r>
            <a:r>
              <a:rPr lang="he-IL" dirty="0"/>
              <a:t> יכול להיות שיתמנה לשגריר בתורכיה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9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023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04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4.jpeg" /><Relationship Id="rId4" Type="http://schemas.openxmlformats.org/officeDocument/2006/relationships/image" Target="../media/image13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1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slide" Target="slide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21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27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slide" Target="slide9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7.xml" /><Relationship Id="rId5" Type="http://schemas.openxmlformats.org/officeDocument/2006/relationships/slide" Target="slide5.xml" /><Relationship Id="rId4" Type="http://schemas.openxmlformats.org/officeDocument/2006/relationships/slide" Target="slide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30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1.jpeg" /><Relationship Id="rId4" Type="http://schemas.openxmlformats.org/officeDocument/2006/relationships/slide" Target="slide2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1.jpeg" /><Relationship Id="rId4" Type="http://schemas.openxmlformats.org/officeDocument/2006/relationships/slide" Target="slide2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32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2.xml" /><Relationship Id="rId4" Type="http://schemas.openxmlformats.org/officeDocument/2006/relationships/slide" Target="slide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2.xml" /><Relationship Id="rId4" Type="http://schemas.openxmlformats.org/officeDocument/2006/relationships/slide" Target="slide4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 /><Relationship Id="rId3" Type="http://schemas.openxmlformats.org/officeDocument/2006/relationships/image" Target="../media/image4.png" /><Relationship Id="rId7" Type="http://schemas.openxmlformats.org/officeDocument/2006/relationships/slide" Target="slide9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7.xml" /><Relationship Id="rId5" Type="http://schemas.openxmlformats.org/officeDocument/2006/relationships/slide" Target="slide5.xml" /><Relationship Id="rId4" Type="http://schemas.openxmlformats.org/officeDocument/2006/relationships/slide" Target="slide4.xml" /><Relationship Id="rId9" Type="http://schemas.openxmlformats.org/officeDocument/2006/relationships/slide" Target="slide2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slide" Target="slide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2.xml" /><Relationship Id="rId4" Type="http://schemas.openxmlformats.org/officeDocument/2006/relationships/slide" Target="slide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סיור</a:t>
            </a:r>
          </a:p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מבחוץ אהרון דיוויד מילר ו/או אליוט 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פרידמן 13:30-14:30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השגריר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(במלון)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 או שינוי קונספט למוזיאון החלל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08:00-09:00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הקול הביקורתי של יהדות ארצות הברית     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09:30-12:00  ביקור </a:t>
              </a:r>
              <a:r>
                <a:rPr lang="he-IL" sz="2000" b="1" u="sng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הרצאה על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ותפקידו, הממשק בין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לקונגרס ואתגרים נוספים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שאיתו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מתמודד הארגון (כמו אתגר הקמפוסים)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– שיחת פתיחה ואוריינטציה 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ל-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נציגת ארגון ציוני פמיניסטי 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(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Zioness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אמנדה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ברמן, ועם מנכ"ל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Wider bridge             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טיילור גרגורי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חזרה למלון או שחרור אחרי הקונסוליה</a:t>
            </a:r>
          </a:p>
          <a:p>
            <a:pPr algn="r" rtl="1"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פאנל זרמים ביהדות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8"/>
            <a:chOff x="6350376" y="1081062"/>
            <a:chExt cx="5531830" cy="3601254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בברוקלין ובעולם היהודי אורתודוקסי בליווי יועץ ראש עיריית ניו-יורק לענייני יהודים 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09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676317"/>
            <a:ext cx="5531830" cy="11601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5257800"/>
            <a:ext cx="5531830" cy="11592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המרצים ובחינת הדרכה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41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נציג היספני בענייני חברה;  סקירה תקשורת (אלי וולשי); שיחה עם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הקהילה ההיספנית; ושיחה על פוליטיקה פרוגרסיבית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80639"/>
            <a:ext cx="5531830" cy="11330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פתיחה – רפי </a:t>
            </a:r>
            <a:r>
              <a:rPr lang="he-IL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1065" cy="5369395"/>
            <a:chOff x="1242380" y="1136913"/>
            <a:chExt cx="9661065" cy="3360681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ארצות הברית והמערכת הבינלאומית הגלובלית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הזירה הפנימית בסימן קיטוב גובר – רפובליקנים/דמוקרטים, מיעוטים בצמיחה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יהדות ארצות הברית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המשמעויות מבחינת ישראל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ישראל</a:t>
              </a:r>
            </a:p>
          </p:txBody>
        </p:sp>
        <p:sp>
          <p:nvSpPr>
            <p:cNvPr id="8" name="מלבן מעוגל 7">
              <a:hlinkClick r:id="rId5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4" action="ppaction://hlinksldjump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(עד 10 דק' סקירה כל אחת – יועבר באוטובוס או במקום)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 בירן)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(חמישי ערב),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94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76330" y="1556142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2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  <a:endParaRPr lang="he-IL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49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08:00-17:30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1035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 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39854"/>
              </p:ext>
            </p:extLst>
          </p:nvPr>
        </p:nvGraphicFramePr>
        <p:xfrm>
          <a:off x="461905" y="872050"/>
          <a:ext cx="11520000" cy="49407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dirty="0" err="1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ותקשורת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(יום בסימן שאלה לאור ביקור אפשרי בבית הנשיא)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15116</TotalTime>
  <Words>1732</Words>
  <Application>Microsoft Office PowerPoint</Application>
  <PresentationFormat>Widescreen</PresentationFormat>
  <Paragraphs>447</Paragraphs>
  <Slides>26</Slides>
  <Notes>26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פרוסה</vt:lpstr>
      <vt:lpstr>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Unknown User</cp:lastModifiedBy>
  <cp:revision>374</cp:revision>
  <cp:lastPrinted>2019-01-02T06:26:42Z</cp:lastPrinted>
  <dcterms:created xsi:type="dcterms:W3CDTF">2018-10-28T14:22:41Z</dcterms:created>
  <dcterms:modified xsi:type="dcterms:W3CDTF">2019-05-22T16:14:39Z</dcterms:modified>
</cp:coreProperties>
</file>