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710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50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735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0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435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368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800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139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948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97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855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342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81100" y="210277"/>
            <a:ext cx="9144000" cy="2396217"/>
          </a:xfrm>
        </p:spPr>
        <p:txBody>
          <a:bodyPr>
            <a:norm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 </a:t>
            </a:r>
            <a:b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המכללה לביטחון לאומי</a:t>
            </a:r>
            <a:b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מחזור מ"ה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049108" y="5136915"/>
            <a:ext cx="5571392" cy="1221681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המרכז לאתיקה משכנות שאננים</a:t>
            </a: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מוביל: שמוליק וייס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26" y="2959100"/>
            <a:ext cx="4833274" cy="328733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3100" y="210277"/>
            <a:ext cx="1066800" cy="13437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04000" y="2794000"/>
            <a:ext cx="45339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7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6-8/5/2018</a:t>
            </a:r>
            <a:endParaRPr lang="he-IL" sz="7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47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מטרות הסמינר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תופעת השחיתות הציבורית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והשלטונית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במדינת ישראל, המניעים לה והשפעתה על הביטחון הלאומי של מדינת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</a:p>
          <a:p>
            <a:pPr lvl="0">
              <a:lnSpc>
                <a:spcPct val="150000"/>
              </a:lnSpc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פיתוח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כושר אבחנה ביקורתית לזיהוי התופעה בחיים המקצועיים של משרתי הציבור במדינת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endParaRPr lang="en-US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הכרת הדרכים בהן יכולה המדינה להתמודד עם תופעת השחיתות הציבורית באופן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אפקטיבי</a:t>
            </a: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392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25974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על הסמינר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305120"/>
            <a:ext cx="10515600" cy="555288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מועד: 6-8 במאי 2018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מיקום: המרכז לאתיקה, משכנות שאננים, ירושלים 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0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חניכים משתתפים: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יעקב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שנרב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שמואל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עזרא, שמואל פרידמן, אמיר כהן, אייל ברזילאי, שמעון בר-גור, שאול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צמח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ערן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קריסי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אורלי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ארי, זיו רום, תמי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רחמימוב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אורית שני, יניב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אלאלוף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המנחה האקדמית של הסמינר, פרופ' סוזי נבות. 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בסיום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הסמינר יש להגיש עבודה אקדמית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אישית.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מוביל: שמוליק וייס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7446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56" y="-203324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ראשון 6.5.18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56" y="1094104"/>
            <a:ext cx="11536679" cy="5925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08:30-09:00  התכנסות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וכיבוד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09:00-09:15  דברי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פתיחה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</a:t>
            </a:r>
            <a:r>
              <a:rPr lang="he-IL" sz="3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שמוליק וייס ומנכ"ל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המרכז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לאתיקה מר 		דניאל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מילוא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09:15-11:00  התפתחות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השחיתות השלטונית- ד"ר דורון נבות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11:00-11:15  הפסקה</a:t>
            </a:r>
            <a:endParaRPr lang="he-IL" sz="3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11:15-12:45 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שפת שחיתות ותרבות המוסר הישראלי- פרופ' יוסי שיין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12:45-13:30  ארוחת צהריים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13:30-15:00  הון ושלטון – יעודכן בהמשך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15:00-15:15  הפסקה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15:15-16:45  ניגוד עניינים בשירות הציבורי- פרופ' יצחק זמיר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16:45-17:30  שיח צוותי ועיבוד יומי</a:t>
            </a:r>
          </a:p>
        </p:txBody>
      </p:sp>
    </p:spTree>
    <p:extLst>
      <p:ext uri="{BB962C8B-B14F-4D97-AF65-F5344CB8AC3E}">
        <p14:creationId xmlns:p14="http://schemas.microsoft.com/office/powerpoint/2010/main" val="413337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2914" y="-112541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שני 7.5.18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56" y="939360"/>
            <a:ext cx="11536679" cy="5763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08:30-10:00  הבעיה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והמענה סימנס ישראל- מנכ"ל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סימנס ד"ר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שמואל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פלדל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10:00-10:15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10:15-11:45 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דרכי המאבק של התקשורת בשחיתות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שלטונית – מוטי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גילת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11:45-12:00 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12:00-13:00 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פרקליטות המדינה ומאבקה בשחיתות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–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פרקליט המדינה, שי ניצן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13:00-14:00  ארוחת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צהריים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14:00-15:15  בית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המשפט העליון ומאבקו בשחיתות-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נשיאת בית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המשפט העליון אסתר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	חיות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15:15-15:30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15:30-16:45  פאנל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שיח השחיתות השלטונית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בעיניהם של תובע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וסנגור- עו"ד שוקי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		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למברגר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ועו"ד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איריס סבג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16:45-17:30  שיח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צוותי ועיבוד יומי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6213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321" y="0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שלישי 8.5.18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1860235" cy="5532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08:30-09:45  המשטרה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ומאבקה בשחיתות-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ניצב מני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יצחקי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09:45-10:00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10:00-11:30  פאנל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שומרי הסף בארגונים-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אריק משיח, מבקר עריית מודיעין ומשתתף </a:t>
            </a:r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נוסף </a:t>
            </a:r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		יעודכן </a:t>
            </a:r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בהמשך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11:30-11:45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11:45-13:00  חלוקת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כספי המדינה האם שחיתות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בחסות הדמוקרטיה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   ח"כ סתיו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שפיר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13:00-14:00  ארוחת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צהריים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14:00-15:30  תפיסה כוללת למאבק בשחיתות שלטונית- פרופ' מוטה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קרמניצר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15:30-15:45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15:45-17:00  שיחת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סיכום ומשוב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261025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242</Words>
  <Application>Microsoft Office PowerPoint</Application>
  <PresentationFormat>מסך רחב</PresentationFormat>
  <Paragraphs>48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Times New Roman</vt:lpstr>
      <vt:lpstr>ערכת נושא Office</vt:lpstr>
      <vt:lpstr>סמינר שחיתות שלטונית  המכללה לביטחון לאומי מחזור מ"ה</vt:lpstr>
      <vt:lpstr>מטרות הסמינר</vt:lpstr>
      <vt:lpstr>על הסמינר</vt:lpstr>
      <vt:lpstr>תכנית הסמינר – יום ראשון 6.5.18</vt:lpstr>
      <vt:lpstr>תכנית הסמינר – יום שני 7.5.18</vt:lpstr>
      <vt:lpstr>תכנית הסמינר – יום שלישי 8.5.18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סמינר שחיתות שלטונית  המכללה לביטחון לאומי מחזור מ"ה</dc:title>
  <dc:creator>u26629</dc:creator>
  <cp:lastModifiedBy>u26629</cp:lastModifiedBy>
  <cp:revision>13</cp:revision>
  <dcterms:created xsi:type="dcterms:W3CDTF">2018-04-14T06:40:57Z</dcterms:created>
  <dcterms:modified xsi:type="dcterms:W3CDTF">2018-04-16T11:14:15Z</dcterms:modified>
</cp:coreProperties>
</file>