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2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5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503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680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659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067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956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318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34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083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212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B35AB-F79F-4E1A-9D2E-F53E6C374CE5}" type="datetimeFigureOut">
              <a:rPr lang="he-IL" smtClean="0"/>
              <a:t>ל'/שבט/תשע"ח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E07F5-6105-476A-9E1B-2E1CDA58C2D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81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795481"/>
              </p:ext>
            </p:extLst>
          </p:nvPr>
        </p:nvGraphicFramePr>
        <p:xfrm>
          <a:off x="0" y="139700"/>
          <a:ext cx="12191999" cy="6322060"/>
        </p:xfrm>
        <a:graphic>
          <a:graphicData uri="http://schemas.openxmlformats.org/drawingml/2006/table">
            <a:tbl>
              <a:tblPr rtl="1"/>
              <a:tblGrid>
                <a:gridCol w="2820113"/>
                <a:gridCol w="3274767"/>
                <a:gridCol w="3050800"/>
                <a:gridCol w="3046319"/>
              </a:tblGrid>
              <a:tr h="1333500">
                <a:tc gridSpan="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6000" b="1" kern="120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קבוצות לסיור מזרח</a:t>
                      </a: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 –</a:t>
                      </a:r>
                      <a:r>
                        <a:rPr kumimoji="0" lang="en-US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אלי בר-און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– שמוליק וייס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 – משה יהלומי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 – עודד שמלא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77085" algn="r"/>
                        </a:tabLs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אתי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חג</a:t>
                      </a:r>
                      <a:r>
                        <a:rPr lang="en-US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'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en-US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'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אלוף אמיר ברעם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מד"ר יונתן מרום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חיים וקסמן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77085" algn="r"/>
                        </a:tabLst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איתי שפירא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ד"ר ענת שטרן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עידו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סוציאנו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רפי לרר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פינחס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בנאים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מתן אור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Ryan Hoyle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ציפורה </a:t>
                      </a: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ארז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גלעד בן-ארי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Hin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Kai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Douglas Brock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תמיר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צימבר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חנניה שנייד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Hardeep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Bains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Tim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Hullman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איילת ירוחם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רועי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שטרית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 חלבי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Guido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Cerioni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אמיר כהן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ערן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קריסי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שאול צמח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תמר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רחמימוב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ברזילאי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פינטו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אבירם סלע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שטאדלר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יעל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ואקנין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טל כספי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דוד זיני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יעקב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שנרב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שמעון בר-גור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פאיראיזן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שמואל פרידמן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יעקב </a:t>
                      </a:r>
                      <a:r>
                        <a:rPr kumimoji="0" lang="he-IL" altLang="he-IL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אלמליח</a:t>
                      </a: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אורית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שני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אורלי </a:t>
                      </a: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בן-ארי</a:t>
                      </a: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עמית סער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שמואל </a:t>
                      </a: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בן-עזרא</a:t>
                      </a: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אסף </a:t>
                      </a:r>
                      <a:r>
                        <a:rPr lang="he-IL" sz="160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צלאל 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אלאלוף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מרב </a:t>
                      </a: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בן-דוד</a:t>
                      </a: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זיו רום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הראל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401" marR="3540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66700"/>
            <a:ext cx="89204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595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125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GOI</cp:lastModifiedBy>
  <cp:revision>23</cp:revision>
  <cp:lastPrinted>2018-02-15T09:40:52Z</cp:lastPrinted>
  <dcterms:created xsi:type="dcterms:W3CDTF">2017-08-22T16:35:37Z</dcterms:created>
  <dcterms:modified xsi:type="dcterms:W3CDTF">2018-02-15T09:42:38Z</dcterms:modified>
</cp:coreProperties>
</file>