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20"/>
  </p:notesMasterIdLst>
  <p:handoutMasterIdLst>
    <p:handoutMasterId r:id="rId21"/>
  </p:handoutMasterIdLst>
  <p:sldIdLst>
    <p:sldId id="305" r:id="rId2"/>
    <p:sldId id="309" r:id="rId3"/>
    <p:sldId id="318" r:id="rId4"/>
    <p:sldId id="310" r:id="rId5"/>
    <p:sldId id="314" r:id="rId6"/>
    <p:sldId id="311" r:id="rId7"/>
    <p:sldId id="307" r:id="rId8"/>
    <p:sldId id="299" r:id="rId9"/>
    <p:sldId id="319" r:id="rId10"/>
    <p:sldId id="308" r:id="rId11"/>
    <p:sldId id="320" r:id="rId12"/>
    <p:sldId id="303" r:id="rId13"/>
    <p:sldId id="321" r:id="rId14"/>
    <p:sldId id="312" r:id="rId15"/>
    <p:sldId id="313" r:id="rId16"/>
    <p:sldId id="315" r:id="rId17"/>
    <p:sldId id="316" r:id="rId18"/>
    <p:sldId id="317" r:id="rId19"/>
  </p:sldIdLst>
  <p:sldSz cx="12192000" cy="6858000"/>
  <p:notesSz cx="6819900" cy="99187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79559" autoAdjust="0"/>
  </p:normalViewPr>
  <p:slideViewPr>
    <p:cSldViewPr>
      <p:cViewPr varScale="1">
        <p:scale>
          <a:sx n="79" d="100"/>
          <a:sy n="79" d="100"/>
        </p:scale>
        <p:origin x="120" y="67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6.png"/><Relationship Id="rId6" Type="http://schemas.openxmlformats.org/officeDocument/2006/relationships/image" Target="../media/image8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49B64-24A2-4865-8E78-211B230F45D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123E4DE-A88A-4A4E-9F44-29B2E65B8EB5}">
      <dgm:prSet phldrT="[טקסט]"/>
      <dgm:spPr/>
      <dgm:t>
        <a:bodyPr/>
        <a:lstStyle/>
        <a:p>
          <a:pPr rtl="1"/>
          <a:r>
            <a:rPr lang="he-IL" b="0" dirty="0"/>
            <a:t>ביטחוני</a:t>
          </a:r>
        </a:p>
      </dgm:t>
    </dgm:pt>
    <dgm:pt modelId="{074AB1B8-D75C-4D4E-BBBA-E5A6B8695DFD}" type="parTrans" cxnId="{7F5DA066-5AF5-4B7C-BF19-00A8D8A3A8E2}">
      <dgm:prSet/>
      <dgm:spPr/>
      <dgm:t>
        <a:bodyPr/>
        <a:lstStyle/>
        <a:p>
          <a:pPr rtl="1"/>
          <a:endParaRPr lang="he-IL"/>
        </a:p>
      </dgm:t>
    </dgm:pt>
    <dgm:pt modelId="{04F3EEDD-D966-41B7-96B9-75A9C82929B2}" type="sibTrans" cxnId="{7F5DA066-5AF5-4B7C-BF19-00A8D8A3A8E2}">
      <dgm:prSet/>
      <dgm:spPr/>
      <dgm:t>
        <a:bodyPr/>
        <a:lstStyle/>
        <a:p>
          <a:pPr rtl="1"/>
          <a:endParaRPr lang="he-IL"/>
        </a:p>
      </dgm:t>
    </dgm:pt>
    <dgm:pt modelId="{F23693A4-7823-456A-9F99-FD3ED043F6C6}">
      <dgm:prSet phldrT="[טקסט]"/>
      <dgm:spPr/>
      <dgm:t>
        <a:bodyPr/>
        <a:lstStyle/>
        <a:p>
          <a:pPr rtl="1"/>
          <a:r>
            <a:rPr lang="he-IL" dirty="0" smtClean="0"/>
            <a:t>זירת עזה על כלל מרכיביה </a:t>
          </a:r>
          <a:endParaRPr lang="he-IL" dirty="0"/>
        </a:p>
      </dgm:t>
    </dgm:pt>
    <dgm:pt modelId="{C266BD9F-7C18-40C8-9DC3-1F377A19A4E3}" type="parTrans" cxnId="{343E547A-2F87-4DEF-B7F3-63AE13735880}">
      <dgm:prSet/>
      <dgm:spPr/>
      <dgm:t>
        <a:bodyPr/>
        <a:lstStyle/>
        <a:p>
          <a:pPr rtl="1"/>
          <a:endParaRPr lang="he-IL"/>
        </a:p>
      </dgm:t>
    </dgm:pt>
    <dgm:pt modelId="{D0259F6D-4209-4A71-9E6C-913DB34445B6}" type="sibTrans" cxnId="{343E547A-2F87-4DEF-B7F3-63AE13735880}">
      <dgm:prSet/>
      <dgm:spPr/>
      <dgm:t>
        <a:bodyPr/>
        <a:lstStyle/>
        <a:p>
          <a:pPr rtl="1"/>
          <a:endParaRPr lang="he-IL"/>
        </a:p>
      </dgm:t>
    </dgm:pt>
    <dgm:pt modelId="{5778FC34-A6E3-4048-BFB2-03B0D1A3F89E}">
      <dgm:prSet phldrT="[טקסט]"/>
      <dgm:spPr/>
      <dgm:t>
        <a:bodyPr/>
        <a:lstStyle/>
        <a:p>
          <a:pPr rtl="1"/>
          <a:r>
            <a:rPr lang="he-IL" dirty="0"/>
            <a:t>מדיני</a:t>
          </a:r>
        </a:p>
      </dgm:t>
    </dgm:pt>
    <dgm:pt modelId="{3CD11092-E121-4EA0-B135-DCE512F0F848}" type="parTrans" cxnId="{4D7DF6EA-B000-4E8E-8E55-99ECED83E59B}">
      <dgm:prSet/>
      <dgm:spPr/>
      <dgm:t>
        <a:bodyPr/>
        <a:lstStyle/>
        <a:p>
          <a:pPr rtl="1"/>
          <a:endParaRPr lang="he-IL"/>
        </a:p>
      </dgm:t>
    </dgm:pt>
    <dgm:pt modelId="{2A102D51-082D-4B2F-AAE0-94E5F3715FE8}" type="sibTrans" cxnId="{4D7DF6EA-B000-4E8E-8E55-99ECED83E59B}">
      <dgm:prSet/>
      <dgm:spPr/>
      <dgm:t>
        <a:bodyPr/>
        <a:lstStyle/>
        <a:p>
          <a:pPr rtl="1"/>
          <a:endParaRPr lang="he-IL"/>
        </a:p>
      </dgm:t>
    </dgm:pt>
    <dgm:pt modelId="{824C5ED8-4DD1-49F2-8020-24E2B2FF681A}">
      <dgm:prSet phldrT="[טקסט]"/>
      <dgm:spPr/>
      <dgm:t>
        <a:bodyPr/>
        <a:lstStyle/>
        <a:p>
          <a:pPr rtl="1"/>
          <a:r>
            <a:rPr lang="he-IL" dirty="0"/>
            <a:t>כלכלי</a:t>
          </a:r>
        </a:p>
      </dgm:t>
    </dgm:pt>
    <dgm:pt modelId="{AC5D6EB7-2E2F-44F6-B0F7-253C33F27159}" type="parTrans" cxnId="{B20CBEA1-3EF6-4257-88BD-4DF80B29D362}">
      <dgm:prSet/>
      <dgm:spPr/>
      <dgm:t>
        <a:bodyPr/>
        <a:lstStyle/>
        <a:p>
          <a:pPr rtl="1"/>
          <a:endParaRPr lang="he-IL"/>
        </a:p>
      </dgm:t>
    </dgm:pt>
    <dgm:pt modelId="{CDB79FAB-D141-476E-A988-20877ACD3F59}" type="sibTrans" cxnId="{B20CBEA1-3EF6-4257-88BD-4DF80B29D362}">
      <dgm:prSet/>
      <dgm:spPr/>
      <dgm:t>
        <a:bodyPr/>
        <a:lstStyle/>
        <a:p>
          <a:pPr rtl="1"/>
          <a:endParaRPr lang="he-IL"/>
        </a:p>
      </dgm:t>
    </dgm:pt>
    <dgm:pt modelId="{B7576A7F-8A28-4A7A-BBF1-139983CD7958}">
      <dgm:prSet phldrT="[טקסט]"/>
      <dgm:spPr/>
      <dgm:t>
        <a:bodyPr/>
        <a:lstStyle/>
        <a:p>
          <a:pPr rtl="1"/>
          <a:r>
            <a:rPr lang="he-IL" dirty="0" smtClean="0"/>
            <a:t>עוטף עזה – חקלאות ואתגריה</a:t>
          </a:r>
          <a:endParaRPr lang="he-IL" dirty="0"/>
        </a:p>
      </dgm:t>
    </dgm:pt>
    <dgm:pt modelId="{2C62C55E-41EB-4132-B586-489755607827}" type="parTrans" cxnId="{AE8B1D9B-A7BD-4F9C-B10B-7B295A2D6630}">
      <dgm:prSet/>
      <dgm:spPr/>
      <dgm:t>
        <a:bodyPr/>
        <a:lstStyle/>
        <a:p>
          <a:pPr rtl="1"/>
          <a:endParaRPr lang="he-IL"/>
        </a:p>
      </dgm:t>
    </dgm:pt>
    <dgm:pt modelId="{BFBD5232-2FC5-48B5-9271-B709E3583056}" type="sibTrans" cxnId="{AE8B1D9B-A7BD-4F9C-B10B-7B295A2D6630}">
      <dgm:prSet/>
      <dgm:spPr/>
      <dgm:t>
        <a:bodyPr/>
        <a:lstStyle/>
        <a:p>
          <a:pPr rtl="1"/>
          <a:endParaRPr lang="he-IL"/>
        </a:p>
      </dgm:t>
    </dgm:pt>
    <dgm:pt modelId="{D954B090-0A25-497E-808F-69365D1081FF}">
      <dgm:prSet phldrT="[טקסט]"/>
      <dgm:spPr/>
      <dgm:t>
        <a:bodyPr/>
        <a:lstStyle/>
        <a:p>
          <a:pPr rtl="1"/>
          <a:endParaRPr lang="he-IL" dirty="0"/>
        </a:p>
      </dgm:t>
    </dgm:pt>
    <dgm:pt modelId="{EB56E2AB-0C8D-4363-8137-39236072233C}" type="parTrans" cxnId="{6195F71B-EB69-42C4-823C-E3E366CE00F3}">
      <dgm:prSet/>
      <dgm:spPr/>
      <dgm:t>
        <a:bodyPr/>
        <a:lstStyle/>
        <a:p>
          <a:pPr rtl="1"/>
          <a:endParaRPr lang="he-IL"/>
        </a:p>
      </dgm:t>
    </dgm:pt>
    <dgm:pt modelId="{37369094-FBBC-4D51-B469-DB3A154DC347}" type="sibTrans" cxnId="{6195F71B-EB69-42C4-823C-E3E366CE00F3}">
      <dgm:prSet/>
      <dgm:spPr/>
      <dgm:t>
        <a:bodyPr/>
        <a:lstStyle/>
        <a:p>
          <a:pPr rtl="1"/>
          <a:endParaRPr lang="he-IL"/>
        </a:p>
      </dgm:t>
    </dgm:pt>
    <dgm:pt modelId="{BAD43260-BA8A-49E4-A1AF-A0D86EF3DD4A}">
      <dgm:prSet phldrT="[טקסט]"/>
      <dgm:spPr/>
      <dgm:t>
        <a:bodyPr/>
        <a:lstStyle/>
        <a:p>
          <a:pPr rtl="1"/>
          <a:r>
            <a:rPr lang="he-IL" dirty="0"/>
            <a:t>חברתי</a:t>
          </a:r>
        </a:p>
      </dgm:t>
    </dgm:pt>
    <dgm:pt modelId="{80303D43-FD35-4210-95A9-543850793471}" type="parTrans" cxnId="{95D3DA0A-C10A-4841-AB0A-62EBAF0E0DF9}">
      <dgm:prSet/>
      <dgm:spPr/>
      <dgm:t>
        <a:bodyPr/>
        <a:lstStyle/>
        <a:p>
          <a:pPr rtl="1"/>
          <a:endParaRPr lang="he-IL"/>
        </a:p>
      </dgm:t>
    </dgm:pt>
    <dgm:pt modelId="{CCCBC97E-E49B-44C8-800A-8F4192ACC5FC}" type="sibTrans" cxnId="{95D3DA0A-C10A-4841-AB0A-62EBAF0E0DF9}">
      <dgm:prSet/>
      <dgm:spPr/>
      <dgm:t>
        <a:bodyPr/>
        <a:lstStyle/>
        <a:p>
          <a:pPr rtl="1"/>
          <a:endParaRPr lang="he-IL"/>
        </a:p>
      </dgm:t>
    </dgm:pt>
    <dgm:pt modelId="{17A26DD3-AE33-4FBC-BB07-476BAFD45638}">
      <dgm:prSet phldrT="[טקסט]"/>
      <dgm:spPr/>
      <dgm:t>
        <a:bodyPr/>
        <a:lstStyle/>
        <a:p>
          <a:pPr rtl="1"/>
          <a:r>
            <a:rPr lang="he-IL" dirty="0"/>
            <a:t>אתגר ההתיישבות </a:t>
          </a:r>
          <a:r>
            <a:rPr lang="he-IL" dirty="0" smtClean="0"/>
            <a:t>בעוטף עזה</a:t>
          </a:r>
          <a:endParaRPr lang="he-IL" dirty="0"/>
        </a:p>
      </dgm:t>
    </dgm:pt>
    <dgm:pt modelId="{47B654B9-04B4-4BF3-BEDA-7CDFD2B7B369}" type="parTrans" cxnId="{AA66215F-D026-48BC-85F0-C555AE7F1A48}">
      <dgm:prSet/>
      <dgm:spPr/>
      <dgm:t>
        <a:bodyPr/>
        <a:lstStyle/>
        <a:p>
          <a:pPr rtl="1"/>
          <a:endParaRPr lang="he-IL"/>
        </a:p>
      </dgm:t>
    </dgm:pt>
    <dgm:pt modelId="{39E17551-E913-4C10-81D9-428EC871F913}" type="sibTrans" cxnId="{AA66215F-D026-48BC-85F0-C555AE7F1A48}">
      <dgm:prSet/>
      <dgm:spPr/>
      <dgm:t>
        <a:bodyPr/>
        <a:lstStyle/>
        <a:p>
          <a:pPr rtl="1"/>
          <a:endParaRPr lang="he-IL"/>
        </a:p>
      </dgm:t>
    </dgm:pt>
    <dgm:pt modelId="{51F9E751-187B-40AD-812D-195E00FBA111}">
      <dgm:prSet phldrT="[טקסט]"/>
      <dgm:spPr/>
      <dgm:t>
        <a:bodyPr/>
        <a:lstStyle/>
        <a:p>
          <a:pPr rtl="1"/>
          <a:r>
            <a:rPr lang="he-IL" dirty="0" smtClean="0"/>
            <a:t>ההקשר </a:t>
          </a:r>
          <a:r>
            <a:rPr lang="he-IL" dirty="0" err="1" smtClean="0"/>
            <a:t>היחודי</a:t>
          </a:r>
          <a:r>
            <a:rPr lang="he-IL" dirty="0" smtClean="0"/>
            <a:t> של </a:t>
          </a:r>
          <a:r>
            <a:rPr lang="he-IL" dirty="0" err="1" smtClean="0"/>
            <a:t>הקמ"ג</a:t>
          </a:r>
          <a:endParaRPr lang="he-IL" dirty="0"/>
        </a:p>
      </dgm:t>
    </dgm:pt>
    <dgm:pt modelId="{9BA23E41-8073-45A4-888F-A11D759FFFB6}" type="parTrans" cxnId="{BD7FD768-2E17-4934-9164-B951E1E48BA5}">
      <dgm:prSet/>
      <dgm:spPr/>
      <dgm:t>
        <a:bodyPr/>
        <a:lstStyle/>
        <a:p>
          <a:pPr rtl="1"/>
          <a:endParaRPr lang="he-IL"/>
        </a:p>
      </dgm:t>
    </dgm:pt>
    <dgm:pt modelId="{56195FE7-6510-4069-8ABC-DFDF5B77D61B}" type="sibTrans" cxnId="{BD7FD768-2E17-4934-9164-B951E1E48BA5}">
      <dgm:prSet/>
      <dgm:spPr/>
      <dgm:t>
        <a:bodyPr/>
        <a:lstStyle/>
        <a:p>
          <a:pPr rtl="1"/>
          <a:endParaRPr lang="he-IL"/>
        </a:p>
      </dgm:t>
    </dgm:pt>
    <dgm:pt modelId="{7779809A-3169-4B89-8952-FE90C3D5E78C}">
      <dgm:prSet phldrT="[טקסט]"/>
      <dgm:spPr/>
      <dgm:t>
        <a:bodyPr/>
        <a:lstStyle/>
        <a:p>
          <a:pPr rtl="1"/>
          <a:r>
            <a:rPr lang="he-IL" dirty="0" smtClean="0"/>
            <a:t>זירת </a:t>
          </a:r>
          <a:r>
            <a:rPr lang="he-IL" dirty="0" err="1" smtClean="0"/>
            <a:t>אוגמ"ר</a:t>
          </a:r>
          <a:r>
            <a:rPr lang="he-IL" dirty="0" smtClean="0"/>
            <a:t> 80 ומאפייניה </a:t>
          </a:r>
          <a:r>
            <a:rPr lang="he-IL" dirty="0" err="1" smtClean="0"/>
            <a:t>היחודיים</a:t>
          </a:r>
          <a:endParaRPr lang="he-IL" dirty="0"/>
        </a:p>
      </dgm:t>
    </dgm:pt>
    <dgm:pt modelId="{66B338CC-DCCE-4C9E-AA8A-C0D1581E7ACF}" type="parTrans" cxnId="{17C43559-472D-466B-98F2-613216F51E97}">
      <dgm:prSet/>
      <dgm:spPr/>
      <dgm:t>
        <a:bodyPr/>
        <a:lstStyle/>
        <a:p>
          <a:pPr rtl="1"/>
          <a:endParaRPr lang="he-IL"/>
        </a:p>
      </dgm:t>
    </dgm:pt>
    <dgm:pt modelId="{A6830ED4-D4DC-4963-B05F-B0002B83D2CC}" type="sibTrans" cxnId="{17C43559-472D-466B-98F2-613216F51E97}">
      <dgm:prSet/>
      <dgm:spPr/>
      <dgm:t>
        <a:bodyPr/>
        <a:lstStyle/>
        <a:p>
          <a:pPr rtl="1"/>
          <a:endParaRPr lang="he-IL"/>
        </a:p>
      </dgm:t>
    </dgm:pt>
    <dgm:pt modelId="{C1042F38-DE71-45B0-903A-282560F8F07B}">
      <dgm:prSet phldrT="[טקסט]"/>
      <dgm:spPr/>
      <dgm:t>
        <a:bodyPr/>
        <a:lstStyle/>
        <a:p>
          <a:pPr rtl="1"/>
          <a:r>
            <a:rPr lang="he-IL" dirty="0" smtClean="0"/>
            <a:t>אתגר המשילות בנגב בהקשר הבדואי</a:t>
          </a:r>
          <a:endParaRPr lang="he-IL" dirty="0"/>
        </a:p>
      </dgm:t>
    </dgm:pt>
    <dgm:pt modelId="{BFA97B5C-7080-4A04-AB11-21DC99BD4806}" type="parTrans" cxnId="{D202E55E-D02B-424E-8317-F0E008D7B4B6}">
      <dgm:prSet/>
      <dgm:spPr/>
      <dgm:t>
        <a:bodyPr/>
        <a:lstStyle/>
        <a:p>
          <a:pPr rtl="1"/>
          <a:endParaRPr lang="he-IL"/>
        </a:p>
      </dgm:t>
    </dgm:pt>
    <dgm:pt modelId="{12D296C4-0360-4551-B628-5998FD99CD49}" type="sibTrans" cxnId="{D202E55E-D02B-424E-8317-F0E008D7B4B6}">
      <dgm:prSet/>
      <dgm:spPr/>
      <dgm:t>
        <a:bodyPr/>
        <a:lstStyle/>
        <a:p>
          <a:pPr rtl="1"/>
          <a:endParaRPr lang="he-IL"/>
        </a:p>
      </dgm:t>
    </dgm:pt>
    <dgm:pt modelId="{40E7BAE9-A14B-4770-B3A3-2D716AEBA42B}">
      <dgm:prSet phldrT="[טקסט]"/>
      <dgm:spPr/>
      <dgm:t>
        <a:bodyPr/>
        <a:lstStyle/>
        <a:p>
          <a:pPr rtl="1"/>
          <a:r>
            <a:rPr lang="he-IL" dirty="0" smtClean="0"/>
            <a:t>ההקשר המדיני בגזרת עזה</a:t>
          </a:r>
          <a:endParaRPr lang="he-IL" dirty="0"/>
        </a:p>
      </dgm:t>
    </dgm:pt>
    <dgm:pt modelId="{4FC2D8F7-5494-453E-8B54-F5B127C21847}" type="parTrans" cxnId="{2397CDCD-2714-46A7-A76B-D9094B97F1A8}">
      <dgm:prSet/>
      <dgm:spPr/>
      <dgm:t>
        <a:bodyPr/>
        <a:lstStyle/>
        <a:p>
          <a:pPr rtl="1"/>
          <a:endParaRPr lang="he-IL"/>
        </a:p>
      </dgm:t>
    </dgm:pt>
    <dgm:pt modelId="{D7784A6E-2627-4AC7-B3FC-26FE8E866F9A}" type="sibTrans" cxnId="{2397CDCD-2714-46A7-A76B-D9094B97F1A8}">
      <dgm:prSet/>
      <dgm:spPr/>
      <dgm:t>
        <a:bodyPr/>
        <a:lstStyle/>
        <a:p>
          <a:pPr rtl="1"/>
          <a:endParaRPr lang="he-IL"/>
        </a:p>
      </dgm:t>
    </dgm:pt>
    <dgm:pt modelId="{53CFCAA8-AFEB-4F41-973F-75C0B565A6AC}">
      <dgm:prSet phldrT="[טקסט]"/>
      <dgm:spPr/>
      <dgm:t>
        <a:bodyPr/>
        <a:lstStyle/>
        <a:p>
          <a:pPr rtl="1"/>
          <a:r>
            <a:rPr lang="he-IL" dirty="0" smtClean="0"/>
            <a:t>המעבר דרומה – השפעות כלכליות</a:t>
          </a:r>
          <a:endParaRPr lang="he-IL" dirty="0"/>
        </a:p>
      </dgm:t>
    </dgm:pt>
    <dgm:pt modelId="{42FC8D05-D0F7-4B2E-B6A9-2690F1D89546}" type="parTrans" cxnId="{E931F9AD-6861-4E68-9DD0-8661897323EE}">
      <dgm:prSet/>
      <dgm:spPr/>
      <dgm:t>
        <a:bodyPr/>
        <a:lstStyle/>
        <a:p>
          <a:pPr rtl="1"/>
          <a:endParaRPr lang="he-IL"/>
        </a:p>
      </dgm:t>
    </dgm:pt>
    <dgm:pt modelId="{356B2CEB-0270-4E0D-BCDD-C5E0E7957DC8}" type="sibTrans" cxnId="{E931F9AD-6861-4E68-9DD0-8661897323EE}">
      <dgm:prSet/>
      <dgm:spPr/>
      <dgm:t>
        <a:bodyPr/>
        <a:lstStyle/>
        <a:p>
          <a:pPr rtl="1"/>
          <a:endParaRPr lang="he-IL"/>
        </a:p>
      </dgm:t>
    </dgm:pt>
    <dgm:pt modelId="{F94D5FEC-40E8-43E5-8F0B-32D1CB052344}">
      <dgm:prSet phldrT="[טקסט]"/>
      <dgm:spPr/>
      <dgm:t>
        <a:bodyPr/>
        <a:lstStyle/>
        <a:p>
          <a:pPr rtl="1"/>
          <a:r>
            <a:rPr lang="he-IL" dirty="0" err="1" smtClean="0"/>
            <a:t>נמ"ת</a:t>
          </a:r>
          <a:r>
            <a:rPr lang="he-IL" dirty="0" smtClean="0"/>
            <a:t> חילופי לנתב"ג</a:t>
          </a:r>
          <a:endParaRPr lang="he-IL" dirty="0"/>
        </a:p>
      </dgm:t>
    </dgm:pt>
    <dgm:pt modelId="{650770DF-D304-43AB-9C6D-F3B2B6DA0B56}" type="parTrans" cxnId="{F2E6C1EE-BDEB-42D2-AEA6-884035ECA79F}">
      <dgm:prSet/>
      <dgm:spPr/>
      <dgm:t>
        <a:bodyPr/>
        <a:lstStyle/>
        <a:p>
          <a:pPr rtl="1"/>
          <a:endParaRPr lang="he-IL"/>
        </a:p>
      </dgm:t>
    </dgm:pt>
    <dgm:pt modelId="{FF5E5006-9C76-4205-9BF8-B121587B91DD}" type="sibTrans" cxnId="{F2E6C1EE-BDEB-42D2-AEA6-884035ECA79F}">
      <dgm:prSet/>
      <dgm:spPr/>
      <dgm:t>
        <a:bodyPr/>
        <a:lstStyle/>
        <a:p>
          <a:pPr rtl="1"/>
          <a:endParaRPr lang="he-IL"/>
        </a:p>
      </dgm:t>
    </dgm:pt>
    <dgm:pt modelId="{5DCAB8A0-C4DB-49E8-B232-6361D280EF3B}">
      <dgm:prSet phldrT="[טקסט]"/>
      <dgm:spPr/>
      <dgm:t>
        <a:bodyPr/>
        <a:lstStyle/>
        <a:p>
          <a:pPr rtl="1"/>
          <a:r>
            <a:rPr lang="he-IL" dirty="0" smtClean="0"/>
            <a:t>הבדואים בנגב</a:t>
          </a:r>
          <a:endParaRPr lang="he-IL" dirty="0"/>
        </a:p>
      </dgm:t>
    </dgm:pt>
    <dgm:pt modelId="{1B05DB51-F287-4909-B3D1-AEEDEF8D0AC1}" type="parTrans" cxnId="{4BF3E646-E2A7-4255-B583-1DA2B06AD025}">
      <dgm:prSet/>
      <dgm:spPr/>
      <dgm:t>
        <a:bodyPr/>
        <a:lstStyle/>
        <a:p>
          <a:pPr rtl="1"/>
          <a:endParaRPr lang="he-IL"/>
        </a:p>
      </dgm:t>
    </dgm:pt>
    <dgm:pt modelId="{D0984BFC-11AA-4806-92AE-E658F16A0DDC}" type="sibTrans" cxnId="{4BF3E646-E2A7-4255-B583-1DA2B06AD025}">
      <dgm:prSet/>
      <dgm:spPr/>
      <dgm:t>
        <a:bodyPr/>
        <a:lstStyle/>
        <a:p>
          <a:pPr rtl="1"/>
          <a:endParaRPr lang="he-IL"/>
        </a:p>
      </dgm:t>
    </dgm:pt>
    <dgm:pt modelId="{8B59F032-710D-4C8D-A69E-B8A02B94DA9B}">
      <dgm:prSet phldrT="[טקסט]"/>
      <dgm:spPr/>
      <dgm:t>
        <a:bodyPr/>
        <a:lstStyle/>
        <a:p>
          <a:pPr rtl="1"/>
          <a:r>
            <a:rPr lang="he-IL" dirty="0" smtClean="0"/>
            <a:t>באר שבע כבירת הנגב</a:t>
          </a:r>
          <a:endParaRPr lang="he-IL" dirty="0"/>
        </a:p>
      </dgm:t>
    </dgm:pt>
    <dgm:pt modelId="{9C714994-C30B-4180-9AD3-8BAE4F3FCBFF}" type="parTrans" cxnId="{52CE51B1-8DC7-4471-9A5D-7D891E0532F2}">
      <dgm:prSet/>
      <dgm:spPr/>
      <dgm:t>
        <a:bodyPr/>
        <a:lstStyle/>
        <a:p>
          <a:pPr rtl="1"/>
          <a:endParaRPr lang="he-IL"/>
        </a:p>
      </dgm:t>
    </dgm:pt>
    <dgm:pt modelId="{F3EA2E43-E58D-4F0E-9CC1-F5DF7784E494}" type="sibTrans" cxnId="{52CE51B1-8DC7-4471-9A5D-7D891E0532F2}">
      <dgm:prSet/>
      <dgm:spPr/>
      <dgm:t>
        <a:bodyPr/>
        <a:lstStyle/>
        <a:p>
          <a:pPr rtl="1"/>
          <a:endParaRPr lang="he-IL"/>
        </a:p>
      </dgm:t>
    </dgm:pt>
    <dgm:pt modelId="{1F840BC2-7F47-4FE5-873E-BCCA1EE0416D}">
      <dgm:prSet phldrT="[טקסט]"/>
      <dgm:spPr/>
      <dgm:t>
        <a:bodyPr/>
        <a:lstStyle/>
        <a:p>
          <a:pPr rtl="1"/>
          <a:r>
            <a:rPr lang="he-IL" dirty="0" smtClean="0"/>
            <a:t>המעבר דרומה – האומנם (צבא, חברה, תשתיות, כלכלה)</a:t>
          </a:r>
          <a:endParaRPr lang="he-IL" dirty="0"/>
        </a:p>
      </dgm:t>
    </dgm:pt>
    <dgm:pt modelId="{00062DAB-C94B-42BB-81F1-91C97A6246BB}" type="parTrans" cxnId="{53086D0F-A2B8-4A42-9CAD-22EEC3D5A552}">
      <dgm:prSet/>
      <dgm:spPr/>
      <dgm:t>
        <a:bodyPr/>
        <a:lstStyle/>
        <a:p>
          <a:pPr rtl="1"/>
          <a:endParaRPr lang="he-IL"/>
        </a:p>
      </dgm:t>
    </dgm:pt>
    <dgm:pt modelId="{E3B535FF-C10B-4ADE-A62B-08E8473A26D5}" type="sibTrans" cxnId="{53086D0F-A2B8-4A42-9CAD-22EEC3D5A552}">
      <dgm:prSet/>
      <dgm:spPr/>
      <dgm:t>
        <a:bodyPr/>
        <a:lstStyle/>
        <a:p>
          <a:pPr rtl="1"/>
          <a:endParaRPr lang="he-IL"/>
        </a:p>
      </dgm:t>
    </dgm:pt>
    <dgm:pt modelId="{FCCFA488-17C9-4B95-95B1-B83B3B8B0E52}">
      <dgm:prSet phldrT="[טקסט]"/>
      <dgm:spPr/>
      <dgm:t>
        <a:bodyPr/>
        <a:lstStyle/>
        <a:p>
          <a:pPr rtl="1"/>
          <a:r>
            <a:rPr lang="he-IL" dirty="0" smtClean="0"/>
            <a:t>אילת – </a:t>
          </a:r>
          <a:r>
            <a:rPr lang="he-IL" dirty="0" err="1" smtClean="0"/>
            <a:t>יחודיותה</a:t>
          </a:r>
          <a:r>
            <a:rPr lang="he-IL" dirty="0" smtClean="0"/>
            <a:t> של העיר </a:t>
          </a:r>
          <a:endParaRPr lang="he-IL" dirty="0"/>
        </a:p>
      </dgm:t>
    </dgm:pt>
    <dgm:pt modelId="{32AB9723-33B2-4582-B466-B08E0D0E2CC4}" type="parTrans" cxnId="{CAA7A6E4-B393-4840-811A-C349C38327A5}">
      <dgm:prSet/>
      <dgm:spPr/>
      <dgm:t>
        <a:bodyPr/>
        <a:lstStyle/>
        <a:p>
          <a:pPr rtl="1"/>
          <a:endParaRPr lang="he-IL"/>
        </a:p>
      </dgm:t>
    </dgm:pt>
    <dgm:pt modelId="{44C4CC5C-4BFC-4039-87C2-F355AECB1998}" type="sibTrans" cxnId="{CAA7A6E4-B393-4840-811A-C349C38327A5}">
      <dgm:prSet/>
      <dgm:spPr/>
      <dgm:t>
        <a:bodyPr/>
        <a:lstStyle/>
        <a:p>
          <a:pPr rtl="1"/>
          <a:endParaRPr lang="he-IL"/>
        </a:p>
      </dgm:t>
    </dgm:pt>
    <dgm:pt modelId="{4E80BBEA-96E0-4805-8587-96E96AC5BA28}">
      <dgm:prSet phldrT="[טקסט]"/>
      <dgm:spPr/>
      <dgm:t>
        <a:bodyPr/>
        <a:lstStyle/>
        <a:p>
          <a:pPr rtl="1"/>
          <a:r>
            <a:rPr lang="he-IL" dirty="0" smtClean="0"/>
            <a:t>התפתחותה של באר שבע ומרכזיותה בהקשר הכלכלי</a:t>
          </a:r>
          <a:endParaRPr lang="he-IL" dirty="0"/>
        </a:p>
      </dgm:t>
    </dgm:pt>
    <dgm:pt modelId="{7DE61BDE-9A1D-4386-A699-73098312EA1C}" type="parTrans" cxnId="{E1AEC6D8-608E-4BEE-958F-57DF11841478}">
      <dgm:prSet/>
      <dgm:spPr/>
      <dgm:t>
        <a:bodyPr/>
        <a:lstStyle/>
        <a:p>
          <a:pPr rtl="1"/>
          <a:endParaRPr lang="he-IL"/>
        </a:p>
      </dgm:t>
    </dgm:pt>
    <dgm:pt modelId="{1DC66BEE-7F8C-43E3-B1C2-2701D4CAF156}" type="sibTrans" cxnId="{E1AEC6D8-608E-4BEE-958F-57DF11841478}">
      <dgm:prSet/>
      <dgm:spPr/>
      <dgm:t>
        <a:bodyPr/>
        <a:lstStyle/>
        <a:p>
          <a:pPr rtl="1"/>
          <a:endParaRPr lang="he-IL"/>
        </a:p>
      </dgm:t>
    </dgm:pt>
    <dgm:pt modelId="{544D4A83-2D45-4930-AF10-8CB395F46BB2}">
      <dgm:prSet phldrT="[טקסט]"/>
      <dgm:spPr/>
      <dgm:t>
        <a:bodyPr/>
        <a:lstStyle/>
        <a:p>
          <a:pPr rtl="1"/>
          <a:r>
            <a:rPr lang="he-IL" dirty="0" smtClean="0"/>
            <a:t>האתגר הכלכלי הבדואי </a:t>
          </a:r>
          <a:endParaRPr lang="he-IL" dirty="0"/>
        </a:p>
      </dgm:t>
    </dgm:pt>
    <dgm:pt modelId="{B18A74DD-4824-4106-BD2E-7A06317A7330}" type="parTrans" cxnId="{C11ED739-89CB-430F-94EA-1C7B73C36DED}">
      <dgm:prSet/>
      <dgm:spPr/>
      <dgm:t>
        <a:bodyPr/>
        <a:lstStyle/>
        <a:p>
          <a:pPr rtl="1"/>
          <a:endParaRPr lang="he-IL"/>
        </a:p>
      </dgm:t>
    </dgm:pt>
    <dgm:pt modelId="{4BBCDC4B-E21F-49BA-A372-F958E57BCFE1}" type="sibTrans" cxnId="{C11ED739-89CB-430F-94EA-1C7B73C36DED}">
      <dgm:prSet/>
      <dgm:spPr/>
      <dgm:t>
        <a:bodyPr/>
        <a:lstStyle/>
        <a:p>
          <a:pPr rtl="1"/>
          <a:endParaRPr lang="he-IL"/>
        </a:p>
      </dgm:t>
    </dgm:pt>
    <dgm:pt modelId="{28BCB44B-9782-4100-A86D-2BED90E7A4D3}">
      <dgm:prSet phldrT="[טקסט]"/>
      <dgm:spPr/>
      <dgm:t>
        <a:bodyPr/>
        <a:lstStyle/>
        <a:p>
          <a:pPr rtl="1"/>
          <a:r>
            <a:rPr lang="he-IL" dirty="0" smtClean="0"/>
            <a:t>ההקשר המדיני בגבול מצריים בזירת </a:t>
          </a:r>
          <a:r>
            <a:rPr lang="he-IL" dirty="0" err="1" smtClean="0"/>
            <a:t>אוגמ"ר</a:t>
          </a:r>
          <a:r>
            <a:rPr lang="he-IL" dirty="0" smtClean="0"/>
            <a:t> 80 </a:t>
          </a:r>
          <a:endParaRPr lang="he-IL" dirty="0"/>
        </a:p>
      </dgm:t>
    </dgm:pt>
    <dgm:pt modelId="{150234EA-3400-4063-A7D5-1935B29BE2B1}" type="parTrans" cxnId="{2CF21E0E-A96E-45D2-9771-687BE4325AAF}">
      <dgm:prSet/>
      <dgm:spPr/>
      <dgm:t>
        <a:bodyPr/>
        <a:lstStyle/>
        <a:p>
          <a:pPr rtl="1"/>
          <a:endParaRPr lang="he-IL"/>
        </a:p>
      </dgm:t>
    </dgm:pt>
    <dgm:pt modelId="{35A90AF2-A767-40CB-B56D-2BD4218A8107}" type="sibTrans" cxnId="{2CF21E0E-A96E-45D2-9771-687BE4325AAF}">
      <dgm:prSet/>
      <dgm:spPr/>
      <dgm:t>
        <a:bodyPr/>
        <a:lstStyle/>
        <a:p>
          <a:pPr rtl="1"/>
          <a:endParaRPr lang="he-IL"/>
        </a:p>
      </dgm:t>
    </dgm:pt>
    <dgm:pt modelId="{B06C78F6-0127-4C19-B4E2-44C51B6641D9}">
      <dgm:prSet phldrT="[טקסט]"/>
      <dgm:spPr/>
      <dgm:t>
        <a:bodyPr/>
        <a:lstStyle/>
        <a:p>
          <a:pPr rtl="1"/>
          <a:r>
            <a:rPr lang="he-IL" dirty="0" smtClean="0"/>
            <a:t>הזירה הימית בהקשר המדיני</a:t>
          </a:r>
          <a:endParaRPr lang="he-IL" dirty="0"/>
        </a:p>
      </dgm:t>
    </dgm:pt>
    <dgm:pt modelId="{D2FAAD41-96D0-4FF5-A705-07170C2B98D9}" type="parTrans" cxnId="{DBEE4716-CF7B-4A48-9232-EF35AFCCF5A6}">
      <dgm:prSet/>
      <dgm:spPr/>
      <dgm:t>
        <a:bodyPr/>
        <a:lstStyle/>
        <a:p>
          <a:pPr rtl="1"/>
          <a:endParaRPr lang="he-IL"/>
        </a:p>
      </dgm:t>
    </dgm:pt>
    <dgm:pt modelId="{CE30889D-AD9B-49FE-8F33-9744EB92AF6C}" type="sibTrans" cxnId="{DBEE4716-CF7B-4A48-9232-EF35AFCCF5A6}">
      <dgm:prSet/>
      <dgm:spPr/>
      <dgm:t>
        <a:bodyPr/>
        <a:lstStyle/>
        <a:p>
          <a:pPr rtl="1"/>
          <a:endParaRPr lang="he-IL"/>
        </a:p>
      </dgm:t>
    </dgm:pt>
    <dgm:pt modelId="{188E63DA-4D01-4404-B3B0-C4A2B2035C10}">
      <dgm:prSet phldrT="[טקסט]"/>
      <dgm:spPr/>
      <dgm:t>
        <a:bodyPr/>
        <a:lstStyle/>
        <a:p>
          <a:pPr rtl="1"/>
          <a:r>
            <a:rPr lang="he-IL" dirty="0" smtClean="0"/>
            <a:t>הזירה הימית בהקשר הכלכלי</a:t>
          </a:r>
          <a:endParaRPr lang="he-IL" dirty="0"/>
        </a:p>
      </dgm:t>
    </dgm:pt>
    <dgm:pt modelId="{651F4134-CD71-4A55-A424-4075A2D9873F}" type="parTrans" cxnId="{33624CA9-0D27-453D-B190-CF3E4A5206C9}">
      <dgm:prSet/>
      <dgm:spPr/>
      <dgm:t>
        <a:bodyPr/>
        <a:lstStyle/>
        <a:p>
          <a:pPr rtl="1"/>
          <a:endParaRPr lang="he-IL"/>
        </a:p>
      </dgm:t>
    </dgm:pt>
    <dgm:pt modelId="{6E97D607-33B4-479F-BDD1-199758A8ED29}" type="sibTrans" cxnId="{33624CA9-0D27-453D-B190-CF3E4A5206C9}">
      <dgm:prSet/>
      <dgm:spPr/>
      <dgm:t>
        <a:bodyPr/>
        <a:lstStyle/>
        <a:p>
          <a:pPr rtl="1"/>
          <a:endParaRPr lang="he-IL"/>
        </a:p>
      </dgm:t>
    </dgm:pt>
    <dgm:pt modelId="{53C8E973-3334-425B-8C0A-724C2BB62D57}">
      <dgm:prSet phldrT="[טקסט]"/>
      <dgm:spPr/>
      <dgm:t>
        <a:bodyPr/>
        <a:lstStyle/>
        <a:p>
          <a:pPr rtl="1"/>
          <a:r>
            <a:rPr lang="he-IL" dirty="0" err="1" smtClean="0"/>
            <a:t>חה"א</a:t>
          </a:r>
          <a:r>
            <a:rPr lang="he-IL" dirty="0" smtClean="0"/>
            <a:t> כמרכיב </a:t>
          </a:r>
          <a:r>
            <a:rPr lang="he-IL" dirty="0" err="1" smtClean="0"/>
            <a:t>בבטחון</a:t>
          </a:r>
          <a:r>
            <a:rPr lang="he-IL" dirty="0" smtClean="0"/>
            <a:t> הלאומי</a:t>
          </a:r>
          <a:endParaRPr lang="he-IL" dirty="0"/>
        </a:p>
      </dgm:t>
    </dgm:pt>
    <dgm:pt modelId="{4C7DFB98-B8C7-439A-A09E-4F9BC2F91E4A}" type="parTrans" cxnId="{3608F186-39DF-4F29-B294-28E4A1E977F3}">
      <dgm:prSet/>
      <dgm:spPr/>
      <dgm:t>
        <a:bodyPr/>
        <a:lstStyle/>
        <a:p>
          <a:pPr rtl="1"/>
          <a:endParaRPr lang="he-IL"/>
        </a:p>
      </dgm:t>
    </dgm:pt>
    <dgm:pt modelId="{2C923F41-4660-4CC4-A9FD-F74315CB684A}" type="sibTrans" cxnId="{3608F186-39DF-4F29-B294-28E4A1E977F3}">
      <dgm:prSet/>
      <dgm:spPr/>
      <dgm:t>
        <a:bodyPr/>
        <a:lstStyle/>
        <a:p>
          <a:pPr rtl="1"/>
          <a:endParaRPr lang="he-IL"/>
        </a:p>
      </dgm:t>
    </dgm:pt>
    <dgm:pt modelId="{21C6510A-92BE-4E59-BABD-842D13AAC1A4}" type="pres">
      <dgm:prSet presAssocID="{67949B64-24A2-4865-8E78-211B230F45D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0ACA09E0-9DA5-4D59-9BC8-E41DBF7BBF66}" type="pres">
      <dgm:prSet presAssocID="{2123E4DE-A88A-4A4E-9F44-29B2E65B8EB5}" presName="compositeNode" presStyleCnt="0">
        <dgm:presLayoutVars>
          <dgm:bulletEnabled val="1"/>
        </dgm:presLayoutVars>
      </dgm:prSet>
      <dgm:spPr/>
    </dgm:pt>
    <dgm:pt modelId="{A6E4719C-A8CA-4596-B422-393F41364CE3}" type="pres">
      <dgm:prSet presAssocID="{2123E4DE-A88A-4A4E-9F44-29B2E65B8EB5}" presName="imag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שעון חול"/>
        </a:ext>
      </dgm:extLst>
    </dgm:pt>
    <dgm:pt modelId="{CEE0D220-3DCB-4276-9975-51EF421C3AAD}" type="pres">
      <dgm:prSet presAssocID="{2123E4DE-A88A-4A4E-9F44-29B2E65B8EB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2FBDE10-EFCB-4D62-8165-7B0B85BB783F}" type="pres">
      <dgm:prSet presAssocID="{2123E4DE-A88A-4A4E-9F44-29B2E65B8EB5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4EC9BE-DD45-442D-9F6A-7B3AFEB90899}" type="pres">
      <dgm:prSet presAssocID="{04F3EEDD-D966-41B7-96B9-75A9C82929B2}" presName="sibTrans" presStyleCnt="0"/>
      <dgm:spPr/>
    </dgm:pt>
    <dgm:pt modelId="{645A0B56-7F8A-4097-A0EE-61AEE380787D}" type="pres">
      <dgm:prSet presAssocID="{5778FC34-A6E3-4048-BFB2-03B0D1A3F89E}" presName="compositeNode" presStyleCnt="0">
        <dgm:presLayoutVars>
          <dgm:bulletEnabled val="1"/>
        </dgm:presLayoutVars>
      </dgm:prSet>
      <dgm:spPr/>
    </dgm:pt>
    <dgm:pt modelId="{34051F83-D476-4585-9562-05BF1B742000}" type="pres">
      <dgm:prSet presAssocID="{5778FC34-A6E3-4048-BFB2-03B0D1A3F89E}" presName="image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גלובוס כדור הארץ אירופה-אפריקה"/>
        </a:ext>
      </dgm:extLst>
    </dgm:pt>
    <dgm:pt modelId="{0965395C-73F6-4B51-8C8D-FC6ED95CAE01}" type="pres">
      <dgm:prSet presAssocID="{5778FC34-A6E3-4048-BFB2-03B0D1A3F89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96C7E74-ABFF-4972-9A58-B5F3F7BDA42B}" type="pres">
      <dgm:prSet presAssocID="{5778FC34-A6E3-4048-BFB2-03B0D1A3F89E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E3AFA1-6F45-4CEC-839E-C738629F8504}" type="pres">
      <dgm:prSet presAssocID="{2A102D51-082D-4B2F-AAE0-94E5F3715FE8}" presName="sibTrans" presStyleCnt="0"/>
      <dgm:spPr/>
    </dgm:pt>
    <dgm:pt modelId="{B6A993BF-CB1A-4E63-8523-BA50CCBF294E}" type="pres">
      <dgm:prSet presAssocID="{824C5ED8-4DD1-49F2-8020-24E2B2FF681A}" presName="compositeNode" presStyleCnt="0">
        <dgm:presLayoutVars>
          <dgm:bulletEnabled val="1"/>
        </dgm:presLayoutVars>
      </dgm:prSet>
      <dgm:spPr/>
    </dgm:pt>
    <dgm:pt modelId="{F02018FD-5AF3-451F-BF9D-FA0F9245A0D4}" type="pres">
      <dgm:prSet presAssocID="{824C5ED8-4DD1-49F2-8020-24E2B2FF681A}" presName="image" presStyleLbl="fgImgPlac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כסף"/>
        </a:ext>
      </dgm:extLst>
    </dgm:pt>
    <dgm:pt modelId="{84685B30-6446-46DC-A989-5AFDCB5FD323}" type="pres">
      <dgm:prSet presAssocID="{824C5ED8-4DD1-49F2-8020-24E2B2FF681A}" presName="childNode" presStyleLbl="node1" presStyleIdx="2" presStyleCnt="4" custScaleX="111542" custLinFactNeighborX="1379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947C195-FCAE-4A51-8F07-1533D3E4838D}" type="pres">
      <dgm:prSet presAssocID="{824C5ED8-4DD1-49F2-8020-24E2B2FF681A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F9F20C-D957-4E18-A241-48C365A61E91}" type="pres">
      <dgm:prSet presAssocID="{CDB79FAB-D141-476E-A988-20877ACD3F59}" presName="sibTrans" presStyleCnt="0"/>
      <dgm:spPr/>
    </dgm:pt>
    <dgm:pt modelId="{B8EA33E4-3EB7-491C-9880-C2B1C0D76363}" type="pres">
      <dgm:prSet presAssocID="{BAD43260-BA8A-49E4-A1AF-A0D86EF3DD4A}" presName="compositeNode" presStyleCnt="0">
        <dgm:presLayoutVars>
          <dgm:bulletEnabled val="1"/>
        </dgm:presLayoutVars>
      </dgm:prSet>
      <dgm:spPr/>
    </dgm:pt>
    <dgm:pt modelId="{56AB13A4-F00F-4261-B9EE-79D9A0A4871D}" type="pres">
      <dgm:prSet presAssocID="{BAD43260-BA8A-49E4-A1AF-A0D86EF3DD4A}" presName="image" presStyleLbl="fgImgPlac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אטום"/>
        </a:ext>
      </dgm:extLst>
    </dgm:pt>
    <dgm:pt modelId="{684D8DCF-25D4-44DC-AEC2-74749BBD0880}" type="pres">
      <dgm:prSet presAssocID="{BAD43260-BA8A-49E4-A1AF-A0D86EF3DD4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A85AAE-5AFB-4B20-B044-D2763D9ECF6E}" type="pres">
      <dgm:prSet presAssocID="{BAD43260-BA8A-49E4-A1AF-A0D86EF3DD4A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3624CA9-0D27-453D-B190-CF3E4A5206C9}" srcId="{824C5ED8-4DD1-49F2-8020-24E2B2FF681A}" destId="{188E63DA-4D01-4404-B3B0-C4A2B2035C10}" srcOrd="5" destOrd="0" parTransId="{651F4134-CD71-4A55-A424-4075A2D9873F}" sibTransId="{6E97D607-33B4-479F-BDD1-199758A8ED29}"/>
    <dgm:cxn modelId="{7BA473AA-4F80-475A-B369-F10DE48C4EA0}" type="presOf" srcId="{C1042F38-DE71-45B0-903A-282560F8F07B}" destId="{CEE0D220-3DCB-4276-9975-51EF421C3AAD}" srcOrd="0" destOrd="4" presId="urn:microsoft.com/office/officeart/2005/8/layout/hList2"/>
    <dgm:cxn modelId="{E8FE899E-2837-41E7-ACBC-B4CA75C2F28A}" type="presOf" srcId="{17A26DD3-AE33-4FBC-BB07-476BAFD45638}" destId="{684D8DCF-25D4-44DC-AEC2-74749BBD0880}" srcOrd="0" destOrd="0" presId="urn:microsoft.com/office/officeart/2005/8/layout/hList2"/>
    <dgm:cxn modelId="{D202E55E-D02B-424E-8317-F0E008D7B4B6}" srcId="{2123E4DE-A88A-4A4E-9F44-29B2E65B8EB5}" destId="{C1042F38-DE71-45B0-903A-282560F8F07B}" srcOrd="4" destOrd="0" parTransId="{BFA97B5C-7080-4A04-AB11-21DC99BD4806}" sibTransId="{12D296C4-0360-4551-B628-5998FD99CD49}"/>
    <dgm:cxn modelId="{B20CBEA1-3EF6-4257-88BD-4DF80B29D362}" srcId="{67949B64-24A2-4865-8E78-211B230F45D4}" destId="{824C5ED8-4DD1-49F2-8020-24E2B2FF681A}" srcOrd="2" destOrd="0" parTransId="{AC5D6EB7-2E2F-44F6-B0F7-253C33F27159}" sibTransId="{CDB79FAB-D141-476E-A988-20877ACD3F59}"/>
    <dgm:cxn modelId="{03F44295-3062-4B64-BD9C-672947FF8BD6}" type="presOf" srcId="{4E80BBEA-96E0-4805-8587-96E96AC5BA28}" destId="{84685B30-6446-46DC-A989-5AFDCB5FD323}" srcOrd="0" destOrd="3" presId="urn:microsoft.com/office/officeart/2005/8/layout/hList2"/>
    <dgm:cxn modelId="{2397CDCD-2714-46A7-A76B-D9094B97F1A8}" srcId="{5778FC34-A6E3-4048-BFB2-03B0D1A3F89E}" destId="{40E7BAE9-A14B-4770-B3A3-2D716AEBA42B}" srcOrd="0" destOrd="0" parTransId="{4FC2D8F7-5494-453E-8B54-F5B127C21847}" sibTransId="{D7784A6E-2627-4AC7-B3FC-26FE8E866F9A}"/>
    <dgm:cxn modelId="{4D7DF6EA-B000-4E8E-8E55-99ECED83E59B}" srcId="{67949B64-24A2-4865-8E78-211B230F45D4}" destId="{5778FC34-A6E3-4048-BFB2-03B0D1A3F89E}" srcOrd="1" destOrd="0" parTransId="{3CD11092-E121-4EA0-B135-DCE512F0F848}" sibTransId="{2A102D51-082D-4B2F-AAE0-94E5F3715FE8}"/>
    <dgm:cxn modelId="{A13597CF-D4D7-4013-BF8B-EA59031C023A}" type="presOf" srcId="{2123E4DE-A88A-4A4E-9F44-29B2E65B8EB5}" destId="{82FBDE10-EFCB-4D62-8165-7B0B85BB783F}" srcOrd="0" destOrd="0" presId="urn:microsoft.com/office/officeart/2005/8/layout/hList2"/>
    <dgm:cxn modelId="{7F5DA066-5AF5-4B7C-BF19-00A8D8A3A8E2}" srcId="{67949B64-24A2-4865-8E78-211B230F45D4}" destId="{2123E4DE-A88A-4A4E-9F44-29B2E65B8EB5}" srcOrd="0" destOrd="0" parTransId="{074AB1B8-D75C-4D4E-BBBA-E5A6B8695DFD}" sibTransId="{04F3EEDD-D966-41B7-96B9-75A9C82929B2}"/>
    <dgm:cxn modelId="{D69FFF5B-965D-4A8F-A9D2-0749ECF3EB29}" type="presOf" srcId="{8B59F032-710D-4C8D-A69E-B8A02B94DA9B}" destId="{684D8DCF-25D4-44DC-AEC2-74749BBD0880}" srcOrd="0" destOrd="2" presId="urn:microsoft.com/office/officeart/2005/8/layout/hList2"/>
    <dgm:cxn modelId="{71C93AF6-5601-443E-B515-C39FCEA4E21D}" type="presOf" srcId="{5778FC34-A6E3-4048-BFB2-03B0D1A3F89E}" destId="{D96C7E74-ABFF-4972-9A58-B5F3F7BDA42B}" srcOrd="0" destOrd="0" presId="urn:microsoft.com/office/officeart/2005/8/layout/hList2"/>
    <dgm:cxn modelId="{F2E6C1EE-BDEB-42D2-AEA6-884035ECA79F}" srcId="{824C5ED8-4DD1-49F2-8020-24E2B2FF681A}" destId="{F94D5FEC-40E8-43E5-8F0B-32D1CB052344}" srcOrd="2" destOrd="0" parTransId="{650770DF-D304-43AB-9C6D-F3B2B6DA0B56}" sibTransId="{FF5E5006-9C76-4205-9BF8-B121587B91DD}"/>
    <dgm:cxn modelId="{52CE51B1-8DC7-4471-9A5D-7D891E0532F2}" srcId="{BAD43260-BA8A-49E4-A1AF-A0D86EF3DD4A}" destId="{8B59F032-710D-4C8D-A69E-B8A02B94DA9B}" srcOrd="2" destOrd="0" parTransId="{9C714994-C30B-4180-9AD3-8BAE4F3FCBFF}" sibTransId="{F3EA2E43-E58D-4F0E-9CC1-F5DF7784E494}"/>
    <dgm:cxn modelId="{AA66215F-D026-48BC-85F0-C555AE7F1A48}" srcId="{BAD43260-BA8A-49E4-A1AF-A0D86EF3DD4A}" destId="{17A26DD3-AE33-4FBC-BB07-476BAFD45638}" srcOrd="0" destOrd="0" parTransId="{47B654B9-04B4-4BF3-BEDA-7CDFD2B7B369}" sibTransId="{39E17551-E913-4C10-81D9-428EC871F913}"/>
    <dgm:cxn modelId="{17C43559-472D-466B-98F2-613216F51E97}" srcId="{2123E4DE-A88A-4A4E-9F44-29B2E65B8EB5}" destId="{7779809A-3169-4B89-8952-FE90C3D5E78C}" srcOrd="3" destOrd="0" parTransId="{66B338CC-DCCE-4C9E-AA8A-C0D1581E7ACF}" sibTransId="{A6830ED4-D4DC-4963-B05F-B0002B83D2CC}"/>
    <dgm:cxn modelId="{A897C179-BCA6-424D-AFF0-3EAFC234E6AE}" type="presOf" srcId="{67949B64-24A2-4865-8E78-211B230F45D4}" destId="{21C6510A-92BE-4E59-BABD-842D13AAC1A4}" srcOrd="0" destOrd="0" presId="urn:microsoft.com/office/officeart/2005/8/layout/hList2"/>
    <dgm:cxn modelId="{F81C79F3-C8E2-4BC9-817D-92AE83BF1361}" type="presOf" srcId="{824C5ED8-4DD1-49F2-8020-24E2B2FF681A}" destId="{8947C195-FCAE-4A51-8F07-1533D3E4838D}" srcOrd="0" destOrd="0" presId="urn:microsoft.com/office/officeart/2005/8/layout/hList2"/>
    <dgm:cxn modelId="{CC6778FA-6BB0-4C02-AB2B-BBBDF4F293BF}" type="presOf" srcId="{B06C78F6-0127-4C19-B4E2-44C51B6641D9}" destId="{0965395C-73F6-4B51-8C8D-FC6ED95CAE01}" srcOrd="0" destOrd="2" presId="urn:microsoft.com/office/officeart/2005/8/layout/hList2"/>
    <dgm:cxn modelId="{85329C7C-383B-4344-9946-50272DAFC238}" type="presOf" srcId="{188E63DA-4D01-4404-B3B0-C4A2B2035C10}" destId="{84685B30-6446-46DC-A989-5AFDCB5FD323}" srcOrd="0" destOrd="5" presId="urn:microsoft.com/office/officeart/2005/8/layout/hList2"/>
    <dgm:cxn modelId="{43224C38-D3F1-45B0-8360-3575222C3638}" type="presOf" srcId="{7779809A-3169-4B89-8952-FE90C3D5E78C}" destId="{CEE0D220-3DCB-4276-9975-51EF421C3AAD}" srcOrd="0" destOrd="3" presId="urn:microsoft.com/office/officeart/2005/8/layout/hList2"/>
    <dgm:cxn modelId="{5B02BC8A-242F-4294-B180-F8F7B6F89F97}" type="presOf" srcId="{40E7BAE9-A14B-4770-B3A3-2D716AEBA42B}" destId="{0965395C-73F6-4B51-8C8D-FC6ED95CAE01}" srcOrd="0" destOrd="0" presId="urn:microsoft.com/office/officeart/2005/8/layout/hList2"/>
    <dgm:cxn modelId="{9C57BA04-71D3-4FA4-AECF-8BB5F1AC4506}" type="presOf" srcId="{FCCFA488-17C9-4B95-95B1-B83B3B8B0E52}" destId="{684D8DCF-25D4-44DC-AEC2-74749BBD0880}" srcOrd="0" destOrd="3" presId="urn:microsoft.com/office/officeart/2005/8/layout/hList2"/>
    <dgm:cxn modelId="{95D3DA0A-C10A-4841-AB0A-62EBAF0E0DF9}" srcId="{67949B64-24A2-4865-8E78-211B230F45D4}" destId="{BAD43260-BA8A-49E4-A1AF-A0D86EF3DD4A}" srcOrd="3" destOrd="0" parTransId="{80303D43-FD35-4210-95A9-543850793471}" sibTransId="{CCCBC97E-E49B-44C8-800A-8F4192ACC5FC}"/>
    <dgm:cxn modelId="{6195F71B-EB69-42C4-823C-E3E366CE00F3}" srcId="{824C5ED8-4DD1-49F2-8020-24E2B2FF681A}" destId="{D954B090-0A25-497E-808F-69365D1081FF}" srcOrd="6" destOrd="0" parTransId="{EB56E2AB-0C8D-4363-8137-39236072233C}" sibTransId="{37369094-FBBC-4D51-B469-DB3A154DC347}"/>
    <dgm:cxn modelId="{CAA7A6E4-B393-4840-811A-C349C38327A5}" srcId="{BAD43260-BA8A-49E4-A1AF-A0D86EF3DD4A}" destId="{FCCFA488-17C9-4B95-95B1-B83B3B8B0E52}" srcOrd="3" destOrd="0" parTransId="{32AB9723-33B2-4582-B466-B08E0D0E2CC4}" sibTransId="{44C4CC5C-4BFC-4039-87C2-F355AECB1998}"/>
    <dgm:cxn modelId="{221127D7-EA30-480B-B387-23C45DCE8A43}" type="presOf" srcId="{51F9E751-187B-40AD-812D-195E00FBA111}" destId="{CEE0D220-3DCB-4276-9975-51EF421C3AAD}" srcOrd="0" destOrd="1" presId="urn:microsoft.com/office/officeart/2005/8/layout/hList2"/>
    <dgm:cxn modelId="{A73481D5-3E35-4673-8348-5EB4B94BD490}" type="presOf" srcId="{53C8E973-3334-425B-8C0A-724C2BB62D57}" destId="{CEE0D220-3DCB-4276-9975-51EF421C3AAD}" srcOrd="0" destOrd="2" presId="urn:microsoft.com/office/officeart/2005/8/layout/hList2"/>
    <dgm:cxn modelId="{76863223-0836-44F1-B33A-FDA6AEE3D3CC}" type="presOf" srcId="{5DCAB8A0-C4DB-49E8-B232-6361D280EF3B}" destId="{684D8DCF-25D4-44DC-AEC2-74749BBD0880}" srcOrd="0" destOrd="1" presId="urn:microsoft.com/office/officeart/2005/8/layout/hList2"/>
    <dgm:cxn modelId="{181A0D6B-3AC4-49CA-8A40-BA40A46A93B4}" type="presOf" srcId="{D954B090-0A25-497E-808F-69365D1081FF}" destId="{84685B30-6446-46DC-A989-5AFDCB5FD323}" srcOrd="0" destOrd="6" presId="urn:microsoft.com/office/officeart/2005/8/layout/hList2"/>
    <dgm:cxn modelId="{2CF21E0E-A96E-45D2-9771-687BE4325AAF}" srcId="{5778FC34-A6E3-4048-BFB2-03B0D1A3F89E}" destId="{28BCB44B-9782-4100-A86D-2BED90E7A4D3}" srcOrd="1" destOrd="0" parTransId="{150234EA-3400-4063-A7D5-1935B29BE2B1}" sibTransId="{35A90AF2-A767-40CB-B56D-2BD4218A8107}"/>
    <dgm:cxn modelId="{343E547A-2F87-4DEF-B7F3-63AE13735880}" srcId="{2123E4DE-A88A-4A4E-9F44-29B2E65B8EB5}" destId="{F23693A4-7823-456A-9F99-FD3ED043F6C6}" srcOrd="0" destOrd="0" parTransId="{C266BD9F-7C18-40C8-9DC3-1F377A19A4E3}" sibTransId="{D0259F6D-4209-4A71-9E6C-913DB34445B6}"/>
    <dgm:cxn modelId="{A9F83B34-01CF-46C0-9335-D350FF2E64F5}" type="presOf" srcId="{B7576A7F-8A28-4A7A-BBF1-139983CD7958}" destId="{84685B30-6446-46DC-A989-5AFDCB5FD323}" srcOrd="0" destOrd="0" presId="urn:microsoft.com/office/officeart/2005/8/layout/hList2"/>
    <dgm:cxn modelId="{9F9610E1-42B4-466F-B614-EE47992B1055}" type="presOf" srcId="{28BCB44B-9782-4100-A86D-2BED90E7A4D3}" destId="{0965395C-73F6-4B51-8C8D-FC6ED95CAE01}" srcOrd="0" destOrd="1" presId="urn:microsoft.com/office/officeart/2005/8/layout/hList2"/>
    <dgm:cxn modelId="{86B8C20B-827C-44A8-96B5-FBA4E220CDC4}" type="presOf" srcId="{1F840BC2-7F47-4FE5-873E-BCCA1EE0416D}" destId="{684D8DCF-25D4-44DC-AEC2-74749BBD0880}" srcOrd="0" destOrd="4" presId="urn:microsoft.com/office/officeart/2005/8/layout/hList2"/>
    <dgm:cxn modelId="{DBEE4716-CF7B-4A48-9232-EF35AFCCF5A6}" srcId="{5778FC34-A6E3-4048-BFB2-03B0D1A3F89E}" destId="{B06C78F6-0127-4C19-B4E2-44C51B6641D9}" srcOrd="2" destOrd="0" parTransId="{D2FAAD41-96D0-4FF5-A705-07170C2B98D9}" sibTransId="{CE30889D-AD9B-49FE-8F33-9744EB92AF6C}"/>
    <dgm:cxn modelId="{BD7FD768-2E17-4934-9164-B951E1E48BA5}" srcId="{2123E4DE-A88A-4A4E-9F44-29B2E65B8EB5}" destId="{51F9E751-187B-40AD-812D-195E00FBA111}" srcOrd="1" destOrd="0" parTransId="{9BA23E41-8073-45A4-888F-A11D759FFFB6}" sibTransId="{56195FE7-6510-4069-8ABC-DFDF5B77D61B}"/>
    <dgm:cxn modelId="{3DD5C55E-A472-4097-9828-FB041DEEC44A}" type="presOf" srcId="{BAD43260-BA8A-49E4-A1AF-A0D86EF3DD4A}" destId="{7FA85AAE-5AFB-4B20-B044-D2763D9ECF6E}" srcOrd="0" destOrd="0" presId="urn:microsoft.com/office/officeart/2005/8/layout/hList2"/>
    <dgm:cxn modelId="{E1AEC6D8-608E-4BEE-958F-57DF11841478}" srcId="{824C5ED8-4DD1-49F2-8020-24E2B2FF681A}" destId="{4E80BBEA-96E0-4805-8587-96E96AC5BA28}" srcOrd="3" destOrd="0" parTransId="{7DE61BDE-9A1D-4386-A699-73098312EA1C}" sibTransId="{1DC66BEE-7F8C-43E3-B1C2-2701D4CAF156}"/>
    <dgm:cxn modelId="{E923D0FE-0892-4121-A43B-58606D95326C}" type="presOf" srcId="{544D4A83-2D45-4930-AF10-8CB395F46BB2}" destId="{84685B30-6446-46DC-A989-5AFDCB5FD323}" srcOrd="0" destOrd="4" presId="urn:microsoft.com/office/officeart/2005/8/layout/hList2"/>
    <dgm:cxn modelId="{C11ED739-89CB-430F-94EA-1C7B73C36DED}" srcId="{824C5ED8-4DD1-49F2-8020-24E2B2FF681A}" destId="{544D4A83-2D45-4930-AF10-8CB395F46BB2}" srcOrd="4" destOrd="0" parTransId="{B18A74DD-4824-4106-BD2E-7A06317A7330}" sibTransId="{4BBCDC4B-E21F-49BA-A372-F958E57BCFE1}"/>
    <dgm:cxn modelId="{4BF3E646-E2A7-4255-B583-1DA2B06AD025}" srcId="{BAD43260-BA8A-49E4-A1AF-A0D86EF3DD4A}" destId="{5DCAB8A0-C4DB-49E8-B232-6361D280EF3B}" srcOrd="1" destOrd="0" parTransId="{1B05DB51-F287-4909-B3D1-AEEDEF8D0AC1}" sibTransId="{D0984BFC-11AA-4806-92AE-E658F16A0DDC}"/>
    <dgm:cxn modelId="{AE8B1D9B-A7BD-4F9C-B10B-7B295A2D6630}" srcId="{824C5ED8-4DD1-49F2-8020-24E2B2FF681A}" destId="{B7576A7F-8A28-4A7A-BBF1-139983CD7958}" srcOrd="0" destOrd="0" parTransId="{2C62C55E-41EB-4132-B586-489755607827}" sibTransId="{BFBD5232-2FC5-48B5-9271-B709E3583056}"/>
    <dgm:cxn modelId="{3608F186-39DF-4F29-B294-28E4A1E977F3}" srcId="{2123E4DE-A88A-4A4E-9F44-29B2E65B8EB5}" destId="{53C8E973-3334-425B-8C0A-724C2BB62D57}" srcOrd="2" destOrd="0" parTransId="{4C7DFB98-B8C7-439A-A09E-4F9BC2F91E4A}" sibTransId="{2C923F41-4660-4CC4-A9FD-F74315CB684A}"/>
    <dgm:cxn modelId="{53086D0F-A2B8-4A42-9CAD-22EEC3D5A552}" srcId="{BAD43260-BA8A-49E4-A1AF-A0D86EF3DD4A}" destId="{1F840BC2-7F47-4FE5-873E-BCCA1EE0416D}" srcOrd="4" destOrd="0" parTransId="{00062DAB-C94B-42BB-81F1-91C97A6246BB}" sibTransId="{E3B535FF-C10B-4ADE-A62B-08E8473A26D5}"/>
    <dgm:cxn modelId="{512B8968-9CFD-4B78-9986-A2BCA0F2DE5C}" type="presOf" srcId="{F23693A4-7823-456A-9F99-FD3ED043F6C6}" destId="{CEE0D220-3DCB-4276-9975-51EF421C3AAD}" srcOrd="0" destOrd="0" presId="urn:microsoft.com/office/officeart/2005/8/layout/hList2"/>
    <dgm:cxn modelId="{11B89BB7-193F-4FAF-9E32-E6C843D916B9}" type="presOf" srcId="{F94D5FEC-40E8-43E5-8F0B-32D1CB052344}" destId="{84685B30-6446-46DC-A989-5AFDCB5FD323}" srcOrd="0" destOrd="2" presId="urn:microsoft.com/office/officeart/2005/8/layout/hList2"/>
    <dgm:cxn modelId="{E931F9AD-6861-4E68-9DD0-8661897323EE}" srcId="{824C5ED8-4DD1-49F2-8020-24E2B2FF681A}" destId="{53CFCAA8-AFEB-4F41-973F-75C0B565A6AC}" srcOrd="1" destOrd="0" parTransId="{42FC8D05-D0F7-4B2E-B6A9-2690F1D89546}" sibTransId="{356B2CEB-0270-4E0D-BCDD-C5E0E7957DC8}"/>
    <dgm:cxn modelId="{545222F1-9B26-4305-9C6B-71B1CD0DAFEC}" type="presOf" srcId="{53CFCAA8-AFEB-4F41-973F-75C0B565A6AC}" destId="{84685B30-6446-46DC-A989-5AFDCB5FD323}" srcOrd="0" destOrd="1" presId="urn:microsoft.com/office/officeart/2005/8/layout/hList2"/>
    <dgm:cxn modelId="{9D1FCA2A-F3AE-48CF-B12D-445FA3F3747F}" type="presParOf" srcId="{21C6510A-92BE-4E59-BABD-842D13AAC1A4}" destId="{0ACA09E0-9DA5-4D59-9BC8-E41DBF7BBF66}" srcOrd="0" destOrd="0" presId="urn:microsoft.com/office/officeart/2005/8/layout/hList2"/>
    <dgm:cxn modelId="{316C3FA2-2F60-40B8-BDD0-F453A870063D}" type="presParOf" srcId="{0ACA09E0-9DA5-4D59-9BC8-E41DBF7BBF66}" destId="{A6E4719C-A8CA-4596-B422-393F41364CE3}" srcOrd="0" destOrd="0" presId="urn:microsoft.com/office/officeart/2005/8/layout/hList2"/>
    <dgm:cxn modelId="{9D244A5D-0DC2-4B38-947A-B9EB17975574}" type="presParOf" srcId="{0ACA09E0-9DA5-4D59-9BC8-E41DBF7BBF66}" destId="{CEE0D220-3DCB-4276-9975-51EF421C3AAD}" srcOrd="1" destOrd="0" presId="urn:microsoft.com/office/officeart/2005/8/layout/hList2"/>
    <dgm:cxn modelId="{28068986-0A81-4069-83C1-17A51515463C}" type="presParOf" srcId="{0ACA09E0-9DA5-4D59-9BC8-E41DBF7BBF66}" destId="{82FBDE10-EFCB-4D62-8165-7B0B85BB783F}" srcOrd="2" destOrd="0" presId="urn:microsoft.com/office/officeart/2005/8/layout/hList2"/>
    <dgm:cxn modelId="{11764468-171B-4781-954E-1969249956E9}" type="presParOf" srcId="{21C6510A-92BE-4E59-BABD-842D13AAC1A4}" destId="{E84EC9BE-DD45-442D-9F6A-7B3AFEB90899}" srcOrd="1" destOrd="0" presId="urn:microsoft.com/office/officeart/2005/8/layout/hList2"/>
    <dgm:cxn modelId="{FA27EB94-D844-4C65-979D-6772A18AD30E}" type="presParOf" srcId="{21C6510A-92BE-4E59-BABD-842D13AAC1A4}" destId="{645A0B56-7F8A-4097-A0EE-61AEE380787D}" srcOrd="2" destOrd="0" presId="urn:microsoft.com/office/officeart/2005/8/layout/hList2"/>
    <dgm:cxn modelId="{3119E389-52A6-4089-94E5-771B655FB36F}" type="presParOf" srcId="{645A0B56-7F8A-4097-A0EE-61AEE380787D}" destId="{34051F83-D476-4585-9562-05BF1B742000}" srcOrd="0" destOrd="0" presId="urn:microsoft.com/office/officeart/2005/8/layout/hList2"/>
    <dgm:cxn modelId="{A8878625-977E-485D-97B9-2629E849B1F6}" type="presParOf" srcId="{645A0B56-7F8A-4097-A0EE-61AEE380787D}" destId="{0965395C-73F6-4B51-8C8D-FC6ED95CAE01}" srcOrd="1" destOrd="0" presId="urn:microsoft.com/office/officeart/2005/8/layout/hList2"/>
    <dgm:cxn modelId="{1A4CD029-28D7-4CAF-B374-B62DA04A61F1}" type="presParOf" srcId="{645A0B56-7F8A-4097-A0EE-61AEE380787D}" destId="{D96C7E74-ABFF-4972-9A58-B5F3F7BDA42B}" srcOrd="2" destOrd="0" presId="urn:microsoft.com/office/officeart/2005/8/layout/hList2"/>
    <dgm:cxn modelId="{80C9B85C-3649-4C22-81D5-BF63BB68B542}" type="presParOf" srcId="{21C6510A-92BE-4E59-BABD-842D13AAC1A4}" destId="{A3E3AFA1-6F45-4CEC-839E-C738629F8504}" srcOrd="3" destOrd="0" presId="urn:microsoft.com/office/officeart/2005/8/layout/hList2"/>
    <dgm:cxn modelId="{77429030-B2FD-4887-B9C0-9F36E3FF6C66}" type="presParOf" srcId="{21C6510A-92BE-4E59-BABD-842D13AAC1A4}" destId="{B6A993BF-CB1A-4E63-8523-BA50CCBF294E}" srcOrd="4" destOrd="0" presId="urn:microsoft.com/office/officeart/2005/8/layout/hList2"/>
    <dgm:cxn modelId="{330EC7D7-DCFA-4E81-9838-55592987B876}" type="presParOf" srcId="{B6A993BF-CB1A-4E63-8523-BA50CCBF294E}" destId="{F02018FD-5AF3-451F-BF9D-FA0F9245A0D4}" srcOrd="0" destOrd="0" presId="urn:microsoft.com/office/officeart/2005/8/layout/hList2"/>
    <dgm:cxn modelId="{E4DE4E71-07FE-4FD3-B59E-A4DB72D41E29}" type="presParOf" srcId="{B6A993BF-CB1A-4E63-8523-BA50CCBF294E}" destId="{84685B30-6446-46DC-A989-5AFDCB5FD323}" srcOrd="1" destOrd="0" presId="urn:microsoft.com/office/officeart/2005/8/layout/hList2"/>
    <dgm:cxn modelId="{ECC99B20-EC50-4D10-AA7B-320411CDA980}" type="presParOf" srcId="{B6A993BF-CB1A-4E63-8523-BA50CCBF294E}" destId="{8947C195-FCAE-4A51-8F07-1533D3E4838D}" srcOrd="2" destOrd="0" presId="urn:microsoft.com/office/officeart/2005/8/layout/hList2"/>
    <dgm:cxn modelId="{4F74875A-7A6A-4690-A963-EE0AAC615275}" type="presParOf" srcId="{21C6510A-92BE-4E59-BABD-842D13AAC1A4}" destId="{D4F9F20C-D957-4E18-A241-48C365A61E91}" srcOrd="5" destOrd="0" presId="urn:microsoft.com/office/officeart/2005/8/layout/hList2"/>
    <dgm:cxn modelId="{EF6F0980-4758-437C-908F-C5468880EAE8}" type="presParOf" srcId="{21C6510A-92BE-4E59-BABD-842D13AAC1A4}" destId="{B8EA33E4-3EB7-491C-9880-C2B1C0D76363}" srcOrd="6" destOrd="0" presId="urn:microsoft.com/office/officeart/2005/8/layout/hList2"/>
    <dgm:cxn modelId="{0896681C-EA64-4A82-B89C-FF25EEBD46E2}" type="presParOf" srcId="{B8EA33E4-3EB7-491C-9880-C2B1C0D76363}" destId="{56AB13A4-F00F-4261-B9EE-79D9A0A4871D}" srcOrd="0" destOrd="0" presId="urn:microsoft.com/office/officeart/2005/8/layout/hList2"/>
    <dgm:cxn modelId="{ADD23F3D-B55E-403B-836E-6F5BF47B01C9}" type="presParOf" srcId="{B8EA33E4-3EB7-491C-9880-C2B1C0D76363}" destId="{684D8DCF-25D4-44DC-AEC2-74749BBD0880}" srcOrd="1" destOrd="0" presId="urn:microsoft.com/office/officeart/2005/8/layout/hList2"/>
    <dgm:cxn modelId="{829E9939-FA7C-4E4B-B414-9337DB058334}" type="presParOf" srcId="{B8EA33E4-3EB7-491C-9880-C2B1C0D76363}" destId="{7FA85AAE-5AFB-4B20-B044-D2763D9ECF6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04 נובמבר 18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6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652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32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18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2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64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459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5501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5219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7565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8126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523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094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0432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04 נובמבר 18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111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736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244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13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71728" y="2774109"/>
            <a:ext cx="9746582" cy="1214422"/>
          </a:xfrm>
        </p:spPr>
        <p:txBody>
          <a:bodyPr>
            <a:noAutofit/>
          </a:bodyPr>
          <a:lstStyle/>
          <a:p>
            <a:pPr algn="ctr"/>
            <a:r>
              <a:rPr lang="en-US" sz="3900" b="1" dirty="0" smtClean="0"/>
              <a:t>Team 2 46</a:t>
            </a:r>
            <a:r>
              <a:rPr lang="en-US" sz="3900" b="1" baseline="30000" dirty="0" smtClean="0"/>
              <a:t>th</a:t>
            </a:r>
            <a:r>
              <a:rPr lang="en-US" sz="3900" b="1" dirty="0" smtClean="0"/>
              <a:t> Class </a:t>
            </a:r>
            <a:endParaRPr lang="he-IL" sz="3600" b="1" dirty="0"/>
          </a:p>
        </p:txBody>
      </p:sp>
      <p:pic>
        <p:nvPicPr>
          <p:cNvPr id="1026" name="Picture 2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pic>
        <p:nvPicPr>
          <p:cNvPr id="1027" name="Picture 3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pic>
        <p:nvPicPr>
          <p:cNvPr id="1040" name="Picture 16" descr="C:\Users\WIN-7\AppData\Local\Microsoft\Windows\Temporary Internet Files\Content.IE5\HS1M9ZNQ\1920px-Flickr_-_Government_Press_Office_%28GPO%29_-_A_Bedouin_Celebrat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887" y="4954297"/>
            <a:ext cx="2871161" cy="1914107"/>
          </a:xfrm>
          <a:prstGeom prst="rect">
            <a:avLst/>
          </a:prstGeom>
          <a:noFill/>
        </p:spPr>
      </p:pic>
      <p:pic>
        <p:nvPicPr>
          <p:cNvPr id="1048" name="Picture 24" descr="C:\Users\WIN-7\AppData\Local\Microsoft\Windows\Temporary Internet Files\Content.IE5\0KF0RQRP\PikiWiki_Israel_32331_The_sunrise_from_one_of_the_beaches_of_Eilat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2064" y="4954297"/>
            <a:ext cx="2583961" cy="1903703"/>
          </a:xfrm>
          <a:prstGeom prst="rect">
            <a:avLst/>
          </a:prstGeom>
          <a:noFill/>
        </p:spPr>
      </p:pic>
      <p:pic>
        <p:nvPicPr>
          <p:cNvPr id="4" name="Picture 2" descr="C:\Users\WIN-7\AppData\Local\Microsoft\Windows\Temporary Internet Files\Content.IE5\M3WBNI5C\PikiWiki_Israel_4284_Zin_River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0376" y="4954298"/>
            <a:ext cx="2593690" cy="1922632"/>
          </a:xfrm>
          <a:prstGeom prst="rect">
            <a:avLst/>
          </a:prstGeom>
          <a:noFill/>
        </p:spPr>
      </p:pic>
      <p:pic>
        <p:nvPicPr>
          <p:cNvPr id="5" name="Picture 3" descr="C:\Users\WIN-7\AppData\Local\Microsoft\Windows\Temporary Internet Files\Content.IE5\0KF0RQRP\250px-Hanegev_o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685313" cy="6858000"/>
          </a:xfrm>
          <a:prstGeom prst="rect">
            <a:avLst/>
          </a:prstGeom>
          <a:noFill/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2471728" y="343798"/>
            <a:ext cx="9595601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Southern Tour Plan Presentation to the College Commander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25-28 / 11/2018</a:t>
            </a:r>
            <a:endParaRPr lang="he-IL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3472" y="35846"/>
            <a:ext cx="9435400" cy="648072"/>
          </a:xfrm>
        </p:spPr>
        <p:txBody>
          <a:bodyPr>
            <a:normAutofit/>
          </a:bodyPr>
          <a:lstStyle/>
          <a:p>
            <a:pPr algn="ctr"/>
            <a:r>
              <a:rPr lang="he-IL" sz="2400" b="1" dirty="0" smtClean="0"/>
              <a:t>יום ג' 27/11/2018</a:t>
            </a:r>
            <a:r>
              <a:rPr lang="he-IL" b="1" dirty="0" smtClean="0"/>
              <a:t> – </a:t>
            </a:r>
            <a:r>
              <a:rPr lang="he-IL" sz="2400" b="1" dirty="0" smtClean="0"/>
              <a:t>דימונה </a:t>
            </a:r>
            <a:r>
              <a:rPr lang="en-US" sz="2400" b="1" dirty="0" smtClean="0"/>
              <a:t>I</a:t>
            </a:r>
            <a:r>
              <a:rPr lang="he-IL" sz="2400" b="1" dirty="0" smtClean="0"/>
              <a:t> קמ"ג </a:t>
            </a:r>
            <a:r>
              <a:rPr lang="en-US" sz="2400" b="1" dirty="0" smtClean="0"/>
              <a:t>I</a:t>
            </a:r>
            <a:r>
              <a:rPr lang="he-IL" sz="2400" b="1" dirty="0" smtClean="0"/>
              <a:t> ערערה | נבטים</a:t>
            </a:r>
            <a:endParaRPr lang="he-IL" sz="2400" b="1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91176"/>
              </p:ext>
            </p:extLst>
          </p:nvPr>
        </p:nvGraphicFramePr>
        <p:xfrm>
          <a:off x="6151852" y="675747"/>
          <a:ext cx="5920813" cy="5918686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093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2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2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28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0006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שעות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מיקום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662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06:30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אימון גופני (רשות)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קיימת בריכה מקורה במלון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מלון</a:t>
                      </a:r>
                      <a:r>
                        <a:rPr lang="he-IL" sz="1400" baseline="0" dirty="0" smtClean="0"/>
                        <a:t> דרכים דימונה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07:30 – 08:30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ארוחת בוקר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מלון</a:t>
                      </a:r>
                      <a:r>
                        <a:rPr lang="he-IL" sz="1400" baseline="0" dirty="0" smtClean="0"/>
                        <a:t> דרכים דימונה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82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08:30 – 09:30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baseline="0" dirty="0" smtClean="0"/>
                        <a:t>סקירה – אתגרי המרחב הדרומי </a:t>
                      </a:r>
                    </a:p>
                    <a:p>
                      <a:pPr rtl="1"/>
                      <a:r>
                        <a:rPr lang="he-IL" sz="1400" b="1" baseline="0" dirty="0" smtClean="0">
                          <a:solidFill>
                            <a:srgbClr val="7030A0"/>
                          </a:solidFill>
                        </a:rPr>
                        <a:t>ציר בטחוני חברתי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1" eaLnBrk="1" latinLnBrk="0" hangingPunct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מפקד מחוז דרום – ניצב מוטי כהן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אולם</a:t>
                      </a:r>
                      <a:r>
                        <a:rPr lang="he-IL" sz="1400" baseline="0" dirty="0" smtClean="0"/>
                        <a:t> הרצאות מלון דרכים דימונה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226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09:30 – 10:00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נסיעה </a:t>
                      </a:r>
                      <a:r>
                        <a:rPr lang="he-IL" sz="1400" b="1" dirty="0" err="1" smtClean="0"/>
                        <a:t>לקמ"ג</a:t>
                      </a:r>
                      <a:endParaRPr lang="he-IL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10:00– 12:00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סיור</a:t>
                      </a:r>
                      <a:r>
                        <a:rPr lang="he-IL" sz="1400" b="1" baseline="0" dirty="0" smtClean="0"/>
                        <a:t> </a:t>
                      </a:r>
                      <a:r>
                        <a:rPr lang="he-IL" sz="1400" b="1" baseline="0" dirty="0" err="1" smtClean="0"/>
                        <a:t>בקמ"ג</a:t>
                      </a:r>
                      <a:r>
                        <a:rPr lang="he-IL" sz="1400" b="1" baseline="0" dirty="0" smtClean="0"/>
                        <a:t> / במפעל רותם</a:t>
                      </a:r>
                      <a:endParaRPr lang="he-IL" sz="1400" dirty="0" smtClean="0"/>
                    </a:p>
                    <a:p>
                      <a:pPr rtl="1"/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בטחוני</a:t>
                      </a:r>
                      <a:r>
                        <a:rPr lang="he-IL" sz="1400" b="1" baseline="0" dirty="0" smtClean="0">
                          <a:solidFill>
                            <a:srgbClr val="7030A0"/>
                          </a:solidFill>
                        </a:rPr>
                        <a:t> חברתי כלכלי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מנהל </a:t>
                      </a:r>
                      <a:r>
                        <a:rPr lang="he-IL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הקמ"ג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קמ"ג דימונה / מפעל רותם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12:00 – 13:00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ארוחת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צהריים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קמ"ג דימונה / מפעל רותם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13:00 – 13:30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נסיעה לערערה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13:30</a:t>
                      </a:r>
                      <a:r>
                        <a:rPr lang="he-IL" sz="1400" baseline="0" dirty="0" smtClean="0"/>
                        <a:t> – 14:30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dk1"/>
                          </a:solidFill>
                        </a:rPr>
                        <a:t>הבדויים</a:t>
                      </a:r>
                      <a:r>
                        <a:rPr lang="he-IL" sz="1400" b="1" baseline="0" dirty="0" smtClean="0">
                          <a:solidFill>
                            <a:schemeClr val="dk1"/>
                          </a:solidFill>
                        </a:rPr>
                        <a:t> בנגב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בטחוני</a:t>
                      </a:r>
                      <a:r>
                        <a:rPr lang="he-IL" sz="1400" b="1" baseline="0" dirty="0" smtClean="0">
                          <a:solidFill>
                            <a:srgbClr val="7030A0"/>
                          </a:solidFill>
                        </a:rPr>
                        <a:t> חברתי כלכלי</a:t>
                      </a:r>
                      <a:endParaRPr lang="he-IL" sz="1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rgbClr val="FF0000"/>
                          </a:solidFill>
                        </a:rPr>
                        <a:t>??????????????????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ערערה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689577"/>
              </p:ext>
            </p:extLst>
          </p:nvPr>
        </p:nvGraphicFramePr>
        <p:xfrm>
          <a:off x="191343" y="683918"/>
          <a:ext cx="5716421" cy="6019128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029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9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9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9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7977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שעות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מיקום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897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14:30-14:45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נסיעה לבסיס נבטים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790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14:45– 16:45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dk1"/>
                          </a:solidFill>
                        </a:rPr>
                        <a:t>סיור</a:t>
                      </a:r>
                      <a:r>
                        <a:rPr lang="he-IL" sz="1400" b="1" baseline="0" dirty="0" smtClean="0">
                          <a:solidFill>
                            <a:schemeClr val="dk1"/>
                          </a:solidFill>
                        </a:rPr>
                        <a:t> +</a:t>
                      </a:r>
                      <a:r>
                        <a:rPr lang="en-US" sz="1400" b="1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he-IL" sz="1400" b="1" baseline="0" dirty="0" smtClean="0">
                          <a:solidFill>
                            <a:schemeClr val="dk1"/>
                          </a:solidFill>
                        </a:rPr>
                        <a:t>סקירה בבסיס נבטים</a:t>
                      </a:r>
                      <a:r>
                        <a:rPr lang="en-US" sz="1400" b="1" baseline="0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en-US" sz="1400" b="1" baseline="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בטחוני</a:t>
                      </a:r>
                      <a:r>
                        <a:rPr lang="he-IL" sz="1400" b="1" baseline="0" dirty="0" smtClean="0">
                          <a:solidFill>
                            <a:srgbClr val="7030A0"/>
                          </a:solidFill>
                        </a:rPr>
                        <a:t> חברתי כלכלי</a:t>
                      </a:r>
                      <a:endParaRPr lang="he-IL" sz="1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מפקד בסיס נבטים – תא"ל איל </a:t>
                      </a:r>
                      <a:r>
                        <a:rPr lang="he-I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גרינבויים</a:t>
                      </a:r>
                      <a:endParaRPr lang="he-IL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מנכ"ל מועצת הנגב – יוהן </a:t>
                      </a:r>
                      <a:r>
                        <a:rPr lang="he-I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אטלן</a:t>
                      </a:r>
                      <a:endParaRPr lang="he-IL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בסיס נבטים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895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17:00 – 17:30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טיסה מנבטים לאילת 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84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17:30</a:t>
                      </a:r>
                      <a:r>
                        <a:rPr lang="he-IL" sz="1400" baseline="0" dirty="0" smtClean="0"/>
                        <a:t> – 19:30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נסיעה למלון, </a:t>
                      </a:r>
                      <a:r>
                        <a:rPr lang="he-IL" sz="1400" b="1" dirty="0" err="1" smtClean="0"/>
                        <a:t>התארגות</a:t>
                      </a:r>
                      <a:r>
                        <a:rPr lang="he-IL" sz="1400" b="1" baseline="0" dirty="0" smtClean="0"/>
                        <a:t> בחדרים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אילת – מלון נובה 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3072"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19:30 – 20:00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עיבוד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צוותי 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אילת – מלון נובה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939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17:30 – 19:30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נסיעה למלון בדימונה +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he-IL" sz="1400" b="1" dirty="0" smtClean="0"/>
                        <a:t>התארגנות</a:t>
                      </a:r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אילת – מלון נובה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939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19:30 -20:00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solidFill>
                            <a:srgbClr val="FF0000"/>
                          </a:solidFill>
                        </a:rPr>
                        <a:t>עיבוד צוותי</a:t>
                      </a:r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/>
                        <a:t>אילת – מלון נובה</a:t>
                      </a:r>
                    </a:p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39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20:00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solidFill>
                            <a:srgbClr val="FF0000"/>
                          </a:solidFill>
                        </a:rPr>
                        <a:t>ארוחת ערב + ערב חופשי</a:t>
                      </a:r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solidFill>
                            <a:srgbClr val="FF0000"/>
                          </a:solidFill>
                        </a:rPr>
                        <a:t>לבדוק אפשרות ארוחת ערב במסעדה</a:t>
                      </a:r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/>
                        <a:t>אילת – מלון נובה</a:t>
                      </a:r>
                    </a:p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4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" y="-248"/>
            <a:ext cx="12161205" cy="7101656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176120" y="624110"/>
            <a:ext cx="4328492" cy="7166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/>
              <a:t>מרחב הסיור – יום ג'</a:t>
            </a:r>
            <a:endParaRPr lang="he-IL" b="1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4149080"/>
            <a:ext cx="2874268" cy="207778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2482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5360" y="35846"/>
            <a:ext cx="11593288" cy="648072"/>
          </a:xfrm>
        </p:spPr>
        <p:txBody>
          <a:bodyPr>
            <a:normAutofit/>
          </a:bodyPr>
          <a:lstStyle/>
          <a:p>
            <a:pPr algn="ctr"/>
            <a:r>
              <a:rPr lang="he-IL" sz="2700" b="1" dirty="0" smtClean="0"/>
              <a:t>יום ה' 28/11/2018</a:t>
            </a:r>
            <a:r>
              <a:rPr lang="he-IL" b="1" dirty="0" smtClean="0"/>
              <a:t> – </a:t>
            </a:r>
            <a:r>
              <a:rPr lang="he-IL" sz="2700" b="1" dirty="0" smtClean="0"/>
              <a:t>גבולות שלום, מסתננים, ים סוף, אילת</a:t>
            </a:r>
            <a:endParaRPr lang="he-IL" sz="2700" b="1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5555"/>
              </p:ext>
            </p:extLst>
          </p:nvPr>
        </p:nvGraphicFramePr>
        <p:xfrm>
          <a:off x="6161181" y="785794"/>
          <a:ext cx="6030819" cy="6111924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114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5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5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7416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שעות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מיקום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18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06:15– 07:30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מד"ס בוקר</a:t>
                      </a:r>
                      <a:r>
                        <a:rPr lang="he-IL" sz="1400" b="1" baseline="0" dirty="0" smtClean="0"/>
                        <a:t> (רשות)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solidFill>
                            <a:srgbClr val="FF0000"/>
                          </a:solidFill>
                        </a:rPr>
                        <a:t>לבדוק אפשרות לקיאקים???</a:t>
                      </a:r>
                      <a:endParaRPr lang="he-IL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8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07:30 – 08:30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ארוחת בוקר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מלון נובה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18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08:45 – 09:45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שיח עם</a:t>
                      </a:r>
                      <a:r>
                        <a:rPr lang="he-IL" sz="1400" b="1" baseline="0" dirty="0" smtClean="0"/>
                        <a:t> ראש עיריית אילת</a:t>
                      </a:r>
                      <a:endParaRPr lang="he-IL" sz="1400" baseline="0" dirty="0" smtClean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ציר חברתי, כלכלי</a:t>
                      </a:r>
                    </a:p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ראש עיריית אילת 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אולם ההרצאות במלון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23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09:45-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10:15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נס</a:t>
                      </a: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יעה לזירת ים אילת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53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10:15 – 12:00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סקירת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מפקד זירת ים + הפלגה</a:t>
                      </a:r>
                    </a:p>
                    <a:p>
                      <a:pPr rtl="1"/>
                      <a:r>
                        <a:rPr lang="he-IL" sz="14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ציר ביטחוני</a:t>
                      </a:r>
                      <a:endParaRPr lang="he-IL" sz="1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מפקד זירת</a:t>
                      </a:r>
                      <a:r>
                        <a:rPr lang="he-IL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ים אילת </a:t>
                      </a:r>
                      <a:endParaRPr lang="he-IL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זירת ים סוף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853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12:00 – 13:15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נסיעה </a:t>
                      </a:r>
                      <a:r>
                        <a:rPr lang="he-I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לאוגמ"ר</a:t>
                      </a:r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80 + ארוחת צהריים</a:t>
                      </a:r>
                      <a:endParaRPr lang="he-IL" sz="14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err="1" smtClean="0"/>
                        <a:t>אוגמ"ר</a:t>
                      </a:r>
                      <a:r>
                        <a:rPr lang="he-IL" sz="1400" dirty="0" smtClean="0"/>
                        <a:t> 80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7977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13:15</a:t>
                      </a:r>
                      <a:r>
                        <a:rPr lang="he-IL" sz="1400" baseline="0" dirty="0" smtClean="0"/>
                        <a:t> – 15:15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סיור וסקירה – אתגרי אוגדה 80 והמענה הכולל בהגנת גבולות שלום</a:t>
                      </a:r>
                    </a:p>
                    <a:p>
                      <a:pPr rtl="1"/>
                      <a:r>
                        <a:rPr lang="he-IL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ציר ביטחוני, חברתי, כלכלי, מדיני</a:t>
                      </a:r>
                      <a:endParaRPr lang="he-IL" sz="14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מאו"ג</a:t>
                      </a:r>
                      <a:r>
                        <a:rPr lang="he-IL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80</a:t>
                      </a:r>
                      <a:endParaRPr lang="he-IL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גזרת ים סוף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81185"/>
              </p:ext>
            </p:extLst>
          </p:nvPr>
        </p:nvGraphicFramePr>
        <p:xfrm>
          <a:off x="695400" y="1556792"/>
          <a:ext cx="5263411" cy="2153167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972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5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0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6822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שעות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מיקום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455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15:15- 15:45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נסיעה </a:t>
                      </a:r>
                      <a:r>
                        <a:rPr lang="he-IL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לש"ת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אילת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890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16:00 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טיסה לחצרים -&gt; שדה דב -&gt; רמת דוד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7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338" y="188640"/>
            <a:ext cx="6819951" cy="6476975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176120" y="624110"/>
            <a:ext cx="4328492" cy="7166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/>
              <a:t>מרחב הסיור – יום ד'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283618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xmlns="" id="{7B019CC1-D483-4138-86F4-3593993B7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032652"/>
              </p:ext>
            </p:extLst>
          </p:nvPr>
        </p:nvGraphicFramePr>
        <p:xfrm>
          <a:off x="2589213" y="2133600"/>
          <a:ext cx="8915400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xmlns="" val="144482247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94291912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369476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946468416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xmlns="" val="2735387678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xmlns="" val="2744465074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xmlns="" val="2992277046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xmlns="" val="2493871946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xmlns="" val="125381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מדיני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ביטחוני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חברתי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כלכלי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348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יום הכנה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59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יום שני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245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יום שלישי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698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יום רביעי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147907"/>
                  </a:ext>
                </a:extLst>
              </a:tr>
            </a:tbl>
          </a:graphicData>
        </a:graphic>
      </p:graphicFrame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xmlns="" id="{599AD597-6835-4BC0-9C6D-75717549CB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95534" y="5516110"/>
          <a:ext cx="81280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8400619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2185661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8424767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880710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מדיני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ביטחוני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חברתי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כלכלי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7857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1898D6-1CBA-49F8-9D88-FF1A3818C8B4}"/>
              </a:ext>
            </a:extLst>
          </p:cNvPr>
          <p:cNvSpPr txBox="1"/>
          <p:nvPr/>
        </p:nvSpPr>
        <p:spPr>
          <a:xfrm>
            <a:off x="2044931" y="5494713"/>
            <a:ext cx="13466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מקרא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8FD41D88-C01B-4B27-BD00-97180E10DA6A}"/>
              </a:ext>
            </a:extLst>
          </p:cNvPr>
          <p:cNvSpPr/>
          <p:nvPr/>
        </p:nvSpPr>
        <p:spPr>
          <a:xfrm>
            <a:off x="1957015" y="343680"/>
            <a:ext cx="9175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/>
              <a:t>אופן מימוש ארבעת רגלי הביטחון הלאומי בחתך ימי הסיור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56858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40594AC-EB7B-46CC-A01A-BFF092CD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1764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/>
              <a:t>הדרכה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C144F2C-69CD-490A-8D8F-36374051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791" y="1507958"/>
            <a:ext cx="8915400" cy="3777622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תיאום המרצים – סגירת כלל הפערים.</a:t>
            </a:r>
          </a:p>
          <a:p>
            <a:r>
              <a:rPr lang="he-IL" sz="2800" dirty="0" smtClean="0"/>
              <a:t>חוברת </a:t>
            </a:r>
            <a:r>
              <a:rPr lang="he-IL" sz="2800" dirty="0"/>
              <a:t>לסיור </a:t>
            </a:r>
            <a:r>
              <a:rPr lang="he-IL" sz="2800" dirty="0" err="1"/>
              <a:t>בטל"מ</a:t>
            </a:r>
            <a:r>
              <a:rPr lang="he-IL" sz="2800" dirty="0"/>
              <a:t> </a:t>
            </a:r>
            <a:r>
              <a:rPr lang="he-IL" sz="2800" dirty="0" smtClean="0"/>
              <a:t>בדרום – בהתאם ללקחי סיור דרום.</a:t>
            </a:r>
          </a:p>
          <a:p>
            <a:r>
              <a:rPr lang="he-IL" sz="2800" dirty="0" smtClean="0"/>
              <a:t>סרטונים וריבי מדיה תומכת על נושאי הסיור.</a:t>
            </a:r>
            <a:endParaRPr lang="he-IL" sz="2800" dirty="0"/>
          </a:p>
          <a:p>
            <a:r>
              <a:rPr lang="he-IL" sz="2800" dirty="0"/>
              <a:t>תרגום סימולטני.</a:t>
            </a:r>
          </a:p>
          <a:p>
            <a:r>
              <a:rPr lang="he-IL" sz="2800" dirty="0"/>
              <a:t>תיאום מלא עם המפקדים, ראשי רשויות ומרצים.</a:t>
            </a:r>
          </a:p>
          <a:p>
            <a:r>
              <a:rPr lang="he-IL" sz="2800" dirty="0"/>
              <a:t>העברת קו"ח, ביצוע סיכום ומתן תשורה למרצים אזרחים.</a:t>
            </a:r>
          </a:p>
        </p:txBody>
      </p:sp>
    </p:spTree>
    <p:extLst>
      <p:ext uri="{BB962C8B-B14F-4D97-AF65-F5344CB8AC3E}">
        <p14:creationId xmlns:p14="http://schemas.microsoft.com/office/powerpoint/2010/main" val="2510511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40594AC-EB7B-46CC-A01A-BFF092CD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1764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/>
              <a:t>מנהלה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C144F2C-69CD-490A-8D8F-36374051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791" y="1507958"/>
            <a:ext cx="8915400" cy="3777622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סגירת הטיסות (הלוך וחזור).</a:t>
            </a:r>
          </a:p>
          <a:p>
            <a:r>
              <a:rPr lang="he-IL" sz="2800" dirty="0" smtClean="0"/>
              <a:t>אוטובוס </a:t>
            </a:r>
            <a:r>
              <a:rPr lang="he-IL" sz="2800" dirty="0"/>
              <a:t>צמוד.</a:t>
            </a:r>
          </a:p>
          <a:p>
            <a:r>
              <a:rPr lang="he-IL" sz="2800" dirty="0"/>
              <a:t>ארוחות </a:t>
            </a:r>
            <a:r>
              <a:rPr lang="he-IL" sz="2800" dirty="0" smtClean="0"/>
              <a:t>מתואמות.</a:t>
            </a:r>
            <a:endParaRPr lang="he-IL" sz="2800" dirty="0"/>
          </a:p>
          <a:p>
            <a:r>
              <a:rPr lang="he-IL" sz="2800" dirty="0"/>
              <a:t>מענה רפואי- ד"ר שחר שפירא עם תרמיל רופא.</a:t>
            </a:r>
          </a:p>
          <a:p>
            <a:r>
              <a:rPr lang="he-IL" sz="2800" b="1" dirty="0"/>
              <a:t>אבטחה</a:t>
            </a:r>
            <a:r>
              <a:rPr lang="he-IL" sz="2800" dirty="0"/>
              <a:t>- ע"ב 4 חניכים עם נשק אישי ( אקדח).</a:t>
            </a:r>
          </a:p>
        </p:txBody>
      </p:sp>
    </p:spTree>
    <p:extLst>
      <p:ext uri="{BB962C8B-B14F-4D97-AF65-F5344CB8AC3E}">
        <p14:creationId xmlns:p14="http://schemas.microsoft.com/office/powerpoint/2010/main" val="1427979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926810E-6FFF-4E0C-985F-67832C0C8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5" y="2058785"/>
            <a:ext cx="11537862" cy="3777622"/>
          </a:xfrm>
        </p:spPr>
        <p:txBody>
          <a:bodyPr>
            <a:normAutofit/>
          </a:bodyPr>
          <a:lstStyle/>
          <a:p>
            <a:r>
              <a:rPr lang="he-IL" sz="2400" dirty="0"/>
              <a:t>עפ"י מודל ניתוח </a:t>
            </a:r>
            <a:r>
              <a:rPr lang="en-US" sz="2400" dirty="0"/>
              <a:t>s.w.o.t "</a:t>
            </a:r>
            <a:r>
              <a:rPr lang="he-IL" sz="2400" dirty="0"/>
              <a:t> הבטן הרכה" היא המפגש בין החולשה לאיום. מהי להבנתכם הבטן הרכה של הביטחון הלאומי </a:t>
            </a:r>
            <a:r>
              <a:rPr lang="he-IL" sz="2400" dirty="0" smtClean="0"/>
              <a:t>בדרום?</a:t>
            </a:r>
            <a:endParaRPr lang="he-IL" sz="2400" dirty="0"/>
          </a:p>
          <a:p>
            <a:r>
              <a:rPr lang="he-IL" sz="2400" dirty="0"/>
              <a:t>עפ"י מודל ניתוח </a:t>
            </a:r>
            <a:r>
              <a:rPr lang="en-US" sz="2400" dirty="0"/>
              <a:t>s.w.o.t "</a:t>
            </a:r>
            <a:r>
              <a:rPr lang="he-IL" sz="2400" dirty="0"/>
              <a:t> המנופים" הם המפגש בין </a:t>
            </a:r>
            <a:r>
              <a:rPr lang="he-IL" sz="2400" dirty="0" err="1"/>
              <a:t>החוזקות</a:t>
            </a:r>
            <a:r>
              <a:rPr lang="he-IL" sz="2400" dirty="0"/>
              <a:t> להזדמנויות. מהם לדעתכם המנופים של הביטחון הלאומי </a:t>
            </a:r>
            <a:r>
              <a:rPr lang="he-IL" sz="2400" dirty="0" smtClean="0"/>
              <a:t>בדרום?</a:t>
            </a:r>
            <a:endParaRPr lang="he-IL" sz="2400" dirty="0"/>
          </a:p>
          <a:p>
            <a:r>
              <a:rPr lang="he-IL" sz="2400" dirty="0"/>
              <a:t>הביטחון הלאומי מושתת על ארבע רגליים - ביטחונית, מדינית, כלכלית וחברתית. האם לדעתכם יש איזון בעוצמות בין הרגליים השונות בהקשר של הביטחון הלאומי </a:t>
            </a:r>
            <a:r>
              <a:rPr lang="he-IL" sz="2400" dirty="0" smtClean="0"/>
              <a:t>בדרום (או </a:t>
            </a:r>
            <a:r>
              <a:rPr lang="he-IL" sz="2400" dirty="0"/>
              <a:t>שיש רגליים חזקות מאוד לעומת חלשות מאוד..)?</a:t>
            </a:r>
          </a:p>
          <a:p>
            <a:r>
              <a:rPr lang="he-IL" sz="2400" dirty="0" smtClean="0"/>
              <a:t>האם לדעתכם חזון בן גוריון ליישוב הנגב במגמת מימוש? מהם האתגרים המרכזיים בנושא זה? האם הסיסמא "המעבר דרומה" אכן מתממשת?</a:t>
            </a:r>
            <a:endParaRPr lang="he-IL" sz="2400" dirty="0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xmlns="" id="{FECF292A-2273-4928-AC90-BA7EA3C5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598" y="595711"/>
            <a:ext cx="8911687" cy="851764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/>
              <a:t>שאלות לעיבוד לצוותים</a:t>
            </a:r>
          </a:p>
        </p:txBody>
      </p:sp>
    </p:spTree>
    <p:extLst>
      <p:ext uri="{BB962C8B-B14F-4D97-AF65-F5344CB8AC3E}">
        <p14:creationId xmlns:p14="http://schemas.microsoft.com/office/powerpoint/2010/main" val="102876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40594AC-EB7B-46CC-A01A-BFF092CD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1764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b="1" dirty="0" smtClean="0">
                <a:solidFill>
                  <a:srgbClr val="FF0000"/>
                </a:solidFill>
              </a:rPr>
              <a:t>להוסיף שקף סיכום – אחרי </a:t>
            </a:r>
            <a:r>
              <a:rPr lang="he-IL" sz="4400" b="1" dirty="0" err="1" smtClean="0">
                <a:solidFill>
                  <a:srgbClr val="FF0000"/>
                </a:solidFill>
              </a:rPr>
              <a:t>שהכל</a:t>
            </a:r>
            <a:r>
              <a:rPr lang="he-IL" sz="4400" b="1" dirty="0" smtClean="0">
                <a:solidFill>
                  <a:srgbClr val="FF0000"/>
                </a:solidFill>
              </a:rPr>
              <a:t> יהיה מוכן.</a:t>
            </a:r>
            <a:endParaRPr lang="he-IL" sz="44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4636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67230FC-C08E-4EF0-81E4-49599E8C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Issues for decision and gaps -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needs </a:t>
            </a:r>
            <a:r>
              <a:rPr lang="en-US" b="1" dirty="0">
                <a:solidFill>
                  <a:srgbClr val="FF0000"/>
                </a:solidFill>
              </a:rPr>
              <a:t>to be updated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6080B72-8A07-47A0-9951-1A6F75CA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456" y="1975658"/>
            <a:ext cx="8915400" cy="377762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Gaps:</a:t>
            </a:r>
            <a:endParaRPr lang="en-US" sz="2800" b="1" u="sng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800" b="1" dirty="0"/>
              <a:t>Flights</a:t>
            </a:r>
          </a:p>
          <a:p>
            <a:pPr marL="0" indent="0" algn="l" rtl="0">
              <a:buNone/>
            </a:pPr>
            <a:r>
              <a:rPr lang="en-US" sz="2800" b="1" dirty="0"/>
              <a:t>Coordination of lecturers</a:t>
            </a:r>
          </a:p>
          <a:p>
            <a:pPr marL="0" indent="0" algn="l" rtl="0">
              <a:buNone/>
            </a:pPr>
            <a:r>
              <a:rPr lang="en-US" sz="2800" b="1" dirty="0"/>
              <a:t>administration?</a:t>
            </a:r>
          </a:p>
          <a:p>
            <a:pPr marL="0" indent="0" algn="l" rtl="0">
              <a:buNone/>
            </a:pPr>
            <a:r>
              <a:rPr lang="en-US" sz="2800" b="1" dirty="0"/>
              <a:t>Update according to the gaps on Wednesday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9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415480" y="332656"/>
            <a:ext cx="10532400" cy="235745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 3" charset="2"/>
              <a:buChar char=""/>
            </a:pPr>
            <a:r>
              <a:rPr lang="he-I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כללי:</a:t>
            </a:r>
          </a:p>
          <a:p>
            <a:pPr marL="800100" lvl="1" indent="-342900" algn="just">
              <a:lnSpc>
                <a:spcPct val="150000"/>
              </a:lnSpc>
              <a:buFont typeface="Wingdings 3" charset="2"/>
              <a:buChar char=""/>
            </a:pPr>
            <a:r>
              <a:rPr lang="he-IL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בתאריכים 26-28.11.2018 יתקיים סיור </a:t>
            </a:r>
            <a:r>
              <a:rPr lang="he-IL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מב"ל</a:t>
            </a:r>
            <a:r>
              <a:rPr lang="he-IL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בדרום הארץ להכרות עם חלק נכבד מהנושאים המרכזיים הנלמדים במכללה לביטחון לאומי.</a:t>
            </a:r>
          </a:p>
          <a:p>
            <a:pPr marL="800100" lvl="1" indent="-342900" algn="just">
              <a:lnSpc>
                <a:spcPct val="150000"/>
              </a:lnSpc>
              <a:buFont typeface="Wingdings 3" charset="2"/>
              <a:buChar char=""/>
            </a:pPr>
            <a:r>
              <a:rPr lang="he-IL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יום </a:t>
            </a:r>
            <a:r>
              <a:rPr lang="he-I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הכנה יתקיים בתאריך ה - 25.11.2018 </a:t>
            </a:r>
            <a:r>
              <a:rPr lang="he-I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במב"ל</a:t>
            </a:r>
            <a:r>
              <a:rPr lang="he-I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 3" charset="2"/>
              <a:buChar char=""/>
            </a:pPr>
            <a:r>
              <a:rPr lang="he-I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מטרת על:</a:t>
            </a:r>
          </a:p>
          <a:p>
            <a:pPr marL="800100" lvl="1" indent="-342900" algn="just">
              <a:lnSpc>
                <a:spcPct val="150000"/>
              </a:lnSpc>
              <a:buFont typeface="Wingdings 3" charset="2"/>
              <a:buChar char=""/>
            </a:pPr>
            <a:r>
              <a:rPr lang="he-I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הכרות עם אזור הדרום בראיית אתגרי הביטחון הלאומי של ישראל על מרכיביו-ביטחון, יחסי חוץ, חברה וכלכלה.</a:t>
            </a:r>
          </a:p>
        </p:txBody>
      </p:sp>
    </p:spTree>
    <p:extLst>
      <p:ext uri="{BB962C8B-B14F-4D97-AF65-F5344CB8AC3E}">
        <p14:creationId xmlns:p14="http://schemas.microsoft.com/office/powerpoint/2010/main" val="29580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313077"/>
            <a:ext cx="10225136" cy="6356283"/>
          </a:xfrm>
        </p:spPr>
        <p:txBody>
          <a:bodyPr>
            <a:normAutofit lnSpcReduction="10000"/>
          </a:bodyPr>
          <a:lstStyle/>
          <a:p>
            <a:pPr algn="just"/>
            <a:r>
              <a:rPr lang="he-IL" sz="2800" b="1" dirty="0" smtClean="0"/>
              <a:t>מטרה מורחבת: </a:t>
            </a:r>
          </a:p>
          <a:p>
            <a:pPr lvl="1" algn="just"/>
            <a:r>
              <a:rPr lang="he-IL" sz="2600" dirty="0" smtClean="0"/>
              <a:t> </a:t>
            </a:r>
            <a:r>
              <a:rPr lang="he-IL" sz="2400" dirty="0"/>
              <a:t>הכרת מרחב הדרום, במיקוד לעזה והעוטף, מרחב באר שבע, </a:t>
            </a:r>
            <a:r>
              <a:rPr lang="he-IL" sz="2400" dirty="0" err="1"/>
              <a:t>איזור</a:t>
            </a:r>
            <a:r>
              <a:rPr lang="he-IL" sz="2400" dirty="0"/>
              <a:t> דימונה-נבטים, והעיר אילת. הבנת מאפייני המרחב, ההזדמנויות והאתגרים על כלל הצירים, חשיבותו והשפעתו על הביטחון הלאומי.</a:t>
            </a:r>
          </a:p>
          <a:p>
            <a:pPr marL="457200" lvl="1" indent="0">
              <a:buNone/>
            </a:pPr>
            <a:endParaRPr lang="he-IL" sz="2600" dirty="0" smtClean="0"/>
          </a:p>
          <a:p>
            <a:pPr algn="just"/>
            <a:r>
              <a:rPr lang="he-IL" sz="2800" b="1" dirty="0" smtClean="0"/>
              <a:t>מטרות </a:t>
            </a:r>
            <a:r>
              <a:rPr lang="he-IL" sz="2800" b="1" dirty="0"/>
              <a:t>המשנה:</a:t>
            </a:r>
          </a:p>
          <a:p>
            <a:pPr lvl="1" algn="just"/>
            <a:r>
              <a:rPr lang="he-IL" sz="2400" dirty="0" smtClean="0"/>
              <a:t>הבנת האתגרים הביטחוניים, החברתיים והכלכליים במרחב עזה והעוטף.</a:t>
            </a:r>
          </a:p>
          <a:p>
            <a:pPr lvl="1" algn="just"/>
            <a:r>
              <a:rPr lang="he-IL" sz="2400" dirty="0" smtClean="0"/>
              <a:t>הכרות עם נושא הבדואים בנגב, אתגרים והסתכלות לעתיד.</a:t>
            </a:r>
          </a:p>
          <a:p>
            <a:pPr lvl="1" algn="just"/>
            <a:r>
              <a:rPr lang="he-IL" sz="2400" dirty="0" smtClean="0"/>
              <a:t>הכרות עם המרחב הייחודי של  אילת בהקשרי ביטחוני, כלכלי, חברתי.</a:t>
            </a:r>
          </a:p>
          <a:p>
            <a:pPr lvl="1" algn="just"/>
            <a:r>
              <a:rPr lang="he-IL" sz="2400" dirty="0" smtClean="0"/>
              <a:t>הכרות עם מגמת "המעבר לנגב" על כלל מרכיביה, וייחודיות המרחב בהיבטי תשתיות לאומיות.</a:t>
            </a:r>
            <a:endParaRPr lang="he-IL" sz="2400" dirty="0"/>
          </a:p>
          <a:p>
            <a:pPr lvl="1" algn="just"/>
            <a:r>
              <a:rPr lang="he-IL" sz="2400" dirty="0"/>
              <a:t>מיקוד בכל אחת מרגלי </a:t>
            </a:r>
            <a:r>
              <a:rPr lang="he-IL" sz="2400" dirty="0" err="1"/>
              <a:t>הבטל"מ</a:t>
            </a:r>
            <a:r>
              <a:rPr lang="he-IL" sz="2400" dirty="0"/>
              <a:t> הרלוונטיים למרחב- מדיני, ביטחוני, חברתי וכלכלי, דרך מפגש עם אנשים במרחב ויכולת הבנה ולימוד ישיר באמצעותם</a:t>
            </a:r>
            <a:r>
              <a:rPr lang="he-IL" sz="2400" dirty="0" smtClean="0"/>
              <a:t>.</a:t>
            </a:r>
          </a:p>
          <a:p>
            <a:pPr lvl="1" algn="just"/>
            <a:r>
              <a:rPr lang="he-IL" sz="2400" dirty="0" smtClean="0"/>
              <a:t>הנאה וגיבוש חברתי.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72906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40594AC-EB7B-46CC-A01A-BFF092CD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1764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 smtClean="0"/>
              <a:t>לקחים מסיור צפון </a:t>
            </a:r>
            <a:endParaRPr lang="he-IL" sz="4400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C144F2C-69CD-490A-8D8F-36374051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790" y="1507958"/>
            <a:ext cx="9283833" cy="5350042"/>
          </a:xfrm>
        </p:spPr>
        <p:txBody>
          <a:bodyPr>
            <a:normAutofit fontScale="92500" lnSpcReduction="20000"/>
          </a:bodyPr>
          <a:lstStyle/>
          <a:p>
            <a:r>
              <a:rPr lang="he-IL" sz="2800" dirty="0" smtClean="0"/>
              <a:t> שימור:</a:t>
            </a:r>
          </a:p>
          <a:p>
            <a:pPr lvl="1"/>
            <a:r>
              <a:rPr lang="he-IL" sz="2600" dirty="0" smtClean="0"/>
              <a:t> נגיעה בכלל רגלי </a:t>
            </a:r>
            <a:r>
              <a:rPr lang="he-IL" sz="2600" dirty="0" err="1" smtClean="0"/>
              <a:t>הבטל"מ</a:t>
            </a:r>
            <a:endParaRPr lang="he-IL" sz="2600" dirty="0" smtClean="0"/>
          </a:p>
          <a:p>
            <a:pPr lvl="1"/>
            <a:r>
              <a:rPr lang="he-IL" sz="2600" dirty="0"/>
              <a:t> </a:t>
            </a:r>
            <a:r>
              <a:rPr lang="he-IL" sz="2600" dirty="0" smtClean="0"/>
              <a:t>מיקוד הסיורים למרחבי הליבה – "מה שנותן ערך מוסף על פני ישיבה בכיתה" </a:t>
            </a:r>
          </a:p>
          <a:p>
            <a:pPr lvl="1"/>
            <a:r>
              <a:rPr lang="he-IL" sz="2600" dirty="0"/>
              <a:t> </a:t>
            </a:r>
            <a:r>
              <a:rPr lang="he-IL" sz="2600" dirty="0" smtClean="0"/>
              <a:t>איכות המרצים ומיקוד המרצים לתוכן הרלוונטי</a:t>
            </a:r>
          </a:p>
          <a:p>
            <a:pPr lvl="1"/>
            <a:r>
              <a:rPr lang="he-IL" sz="2600" dirty="0"/>
              <a:t> </a:t>
            </a:r>
            <a:r>
              <a:rPr lang="he-IL" sz="2600" dirty="0" smtClean="0"/>
              <a:t>פעילות חברתית</a:t>
            </a:r>
          </a:p>
          <a:p>
            <a:r>
              <a:rPr lang="he-IL" sz="2800" dirty="0" smtClean="0"/>
              <a:t>שיפור:</a:t>
            </a:r>
          </a:p>
          <a:p>
            <a:pPr lvl="1"/>
            <a:r>
              <a:rPr lang="he-IL" sz="2600" dirty="0"/>
              <a:t> </a:t>
            </a:r>
            <a:r>
              <a:rPr lang="he-IL" sz="2600" dirty="0" smtClean="0"/>
              <a:t>זמן לעיבוד צוותי </a:t>
            </a:r>
          </a:p>
          <a:p>
            <a:pPr lvl="1"/>
            <a:r>
              <a:rPr lang="he-IL" sz="2600" dirty="0" smtClean="0"/>
              <a:t> ריווח </a:t>
            </a:r>
            <a:r>
              <a:rPr lang="he-IL" sz="2600" dirty="0" err="1" smtClean="0"/>
              <a:t>הלו"ז</a:t>
            </a:r>
            <a:endParaRPr lang="he-IL" sz="2600" dirty="0" smtClean="0"/>
          </a:p>
          <a:p>
            <a:pPr lvl="1"/>
            <a:r>
              <a:rPr lang="he-IL" sz="2600" dirty="0" smtClean="0"/>
              <a:t> חומרי עזר – מדיה דיגיטאלית, סרטים. חוברת ממוקדת.</a:t>
            </a:r>
            <a:endParaRPr lang="he-IL" sz="2600" dirty="0"/>
          </a:p>
          <a:p>
            <a:pPr lvl="1"/>
            <a:r>
              <a:rPr lang="he-IL" sz="2600" dirty="0" smtClean="0"/>
              <a:t> טיסה חזור </a:t>
            </a:r>
          </a:p>
          <a:p>
            <a:r>
              <a:rPr lang="he-IL" sz="2800" b="1" dirty="0" smtClean="0">
                <a:solidFill>
                  <a:srgbClr val="FF0000"/>
                </a:solidFill>
              </a:rPr>
              <a:t>האם יש לקחים נוספים – לוודא מול הסגל</a:t>
            </a:r>
          </a:p>
        </p:txBody>
      </p:sp>
    </p:spTree>
    <p:extLst>
      <p:ext uri="{BB962C8B-B14F-4D97-AF65-F5344CB8AC3E}">
        <p14:creationId xmlns:p14="http://schemas.microsoft.com/office/powerpoint/2010/main" val="582025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דיאגרמה 23">
            <a:extLst>
              <a:ext uri="{FF2B5EF4-FFF2-40B4-BE49-F238E27FC236}">
                <a16:creationId xmlns:a16="http://schemas.microsoft.com/office/drawing/2014/main" xmlns="" id="{DFABBA9A-820F-400B-9D2D-04D58C563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008298"/>
              </p:ext>
            </p:extLst>
          </p:nvPr>
        </p:nvGraphicFramePr>
        <p:xfrm>
          <a:off x="1780674" y="944255"/>
          <a:ext cx="96466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כותרת 1">
            <a:extLst>
              <a:ext uri="{FF2B5EF4-FFF2-40B4-BE49-F238E27FC236}">
                <a16:creationId xmlns:a16="http://schemas.microsoft.com/office/drawing/2014/main" xmlns="" id="{E89B1D91-53D2-4539-9682-0CD26593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56" y="303810"/>
            <a:ext cx="8911687" cy="1280890"/>
          </a:xfrm>
        </p:spPr>
        <p:txBody>
          <a:bodyPr/>
          <a:lstStyle/>
          <a:p>
            <a:pPr algn="ctr"/>
            <a:r>
              <a:rPr lang="he-IL" b="1" dirty="0"/>
              <a:t>ההיגיון המסדר בסיור</a:t>
            </a:r>
          </a:p>
        </p:txBody>
      </p:sp>
    </p:spTree>
    <p:extLst>
      <p:ext uri="{BB962C8B-B14F-4D97-AF65-F5344CB8AC3E}">
        <p14:creationId xmlns:p14="http://schemas.microsoft.com/office/powerpoint/2010/main" val="24808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9773" y="-2559"/>
            <a:ext cx="9704502" cy="692696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יום הכנה 25/11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04235"/>
              </p:ext>
            </p:extLst>
          </p:nvPr>
        </p:nvGraphicFramePr>
        <p:xfrm>
          <a:off x="1704548" y="538255"/>
          <a:ext cx="10296108" cy="4232609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2574027"/>
                <a:gridCol w="2574027"/>
                <a:gridCol w="2574027"/>
                <a:gridCol w="2574027"/>
              </a:tblGrid>
              <a:tr h="3031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שעה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תוכן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מרצה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</a:rPr>
                        <a:t>ציר העיסוק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2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13:00-14:00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אתגרי פיקוד הדרום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</a:rPr>
                        <a:t>אלוף הרצי הלוי -</a:t>
                      </a:r>
                      <a:r>
                        <a:rPr lang="he-IL" sz="2000" dirty="0" smtClean="0">
                          <a:effectLst/>
                        </a:rPr>
                        <a:t>מפקד </a:t>
                      </a:r>
                      <a:r>
                        <a:rPr lang="he-IL" sz="2000" dirty="0">
                          <a:effectLst/>
                        </a:rPr>
                        <a:t>פיקוד הדרום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ציר ביטחוני</a:t>
                      </a:r>
                      <a:endParaRPr kumimoji="0" lang="en-US" sz="2000" kern="1200" baseline="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9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14:00-14:45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התיישבות הבדווים בנגב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</a:rPr>
                        <a:t>יאיר</a:t>
                      </a:r>
                      <a:r>
                        <a:rPr lang="he-IL" sz="2000" b="1" baseline="0" dirty="0" smtClean="0">
                          <a:effectLst/>
                        </a:rPr>
                        <a:t> מעיין </a:t>
                      </a:r>
                      <a:r>
                        <a:rPr lang="he-IL" sz="2000" baseline="0" dirty="0" smtClean="0">
                          <a:effectLst/>
                        </a:rPr>
                        <a:t>- </a:t>
                      </a:r>
                      <a:r>
                        <a:rPr lang="he-IL" sz="2000" dirty="0" smtClean="0">
                          <a:effectLst/>
                        </a:rPr>
                        <a:t>מנכ"ל </a:t>
                      </a:r>
                      <a:r>
                        <a:rPr lang="he-IL" sz="2000" dirty="0">
                          <a:effectLst/>
                        </a:rPr>
                        <a:t>הרשות לפיתוח והתיישבות הבדויים בנגב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ציר חברתי כלכלי</a:t>
                      </a:r>
                      <a:endParaRPr kumimoji="0" lang="en-US" sz="2000" kern="1200" baseline="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14:45-15:15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הפסקה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78888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15:15-16:00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</a:rPr>
                        <a:t>רצועת עזה – מאמץ</a:t>
                      </a:r>
                      <a:r>
                        <a:rPr lang="he-IL" sz="2000" baseline="0" dirty="0" smtClean="0">
                          <a:effectLst/>
                        </a:rPr>
                        <a:t> התיאום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/>
                        <a:t>אלוף פולי מרדכי,</a:t>
                      </a:r>
                      <a:r>
                        <a:rPr lang="he-IL" sz="2000" b="1" baseline="0" dirty="0" smtClean="0"/>
                        <a:t> </a:t>
                      </a:r>
                      <a:r>
                        <a:rPr lang="he-IL" sz="2000" b="1" baseline="0" dirty="0" err="1" smtClean="0"/>
                        <a:t>מתפ"ש</a:t>
                      </a:r>
                      <a:r>
                        <a:rPr lang="he-IL" sz="2000" b="1" baseline="0" dirty="0" smtClean="0"/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aseline="0" dirty="0" smtClean="0">
                          <a:solidFill>
                            <a:srgbClr val="7030A0"/>
                          </a:solidFill>
                        </a:rPr>
                        <a:t>ציר ביטחוני כלכלי מדיני</a:t>
                      </a:r>
                      <a:endParaRPr lang="he-IL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88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16:00-16:30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תדריך ועדכונים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baseline="0" dirty="0" err="1" smtClean="0"/>
                        <a:t>טישלר</a:t>
                      </a:r>
                      <a:r>
                        <a:rPr lang="he-IL" sz="2000" b="1" baseline="0" dirty="0" smtClean="0"/>
                        <a:t> / חיים / מיכאל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1559496" y="4725144"/>
            <a:ext cx="9704502" cy="692696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ctr" defTabSz="457200">
              <a:spcBef>
                <a:spcPct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/>
              <a:t>יום רביעי 21/11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43907"/>
              </p:ext>
            </p:extLst>
          </p:nvPr>
        </p:nvGraphicFramePr>
        <p:xfrm>
          <a:off x="1704548" y="5229200"/>
          <a:ext cx="10296108" cy="1479057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2574027"/>
                <a:gridCol w="2574027"/>
                <a:gridCol w="2574027"/>
                <a:gridCol w="2574027"/>
              </a:tblGrid>
              <a:tr h="2856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שעה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תוכן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מרצה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effectLst/>
                        </a:rPr>
                        <a:t>ציר העיסוק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76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</a:rPr>
                        <a:t>15:00 – 15:45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solidFill>
                            <a:srgbClr val="FF0000"/>
                          </a:solidFill>
                          <a:effectLst/>
                        </a:rPr>
                        <a:t>להכניס כאן את קלמן? אולי את רחלי?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sz="2000" kern="1200" baseline="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7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15:45-16:15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תדריך לסיור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טישלר</a:t>
                      </a:r>
                      <a:r>
                        <a:rPr lang="he-IL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חיים / מיכאל 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sz="2000" kern="1200" baseline="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3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3472" y="35846"/>
            <a:ext cx="9435400" cy="648072"/>
          </a:xfrm>
        </p:spPr>
        <p:txBody>
          <a:bodyPr>
            <a:normAutofit/>
          </a:bodyPr>
          <a:lstStyle/>
          <a:p>
            <a:pPr algn="ctr"/>
            <a:r>
              <a:rPr lang="he-IL" sz="2400" b="1" dirty="0" smtClean="0"/>
              <a:t>יום ב' 26/11/2018</a:t>
            </a:r>
            <a:r>
              <a:rPr lang="he-IL" b="1" dirty="0" smtClean="0"/>
              <a:t> – </a:t>
            </a:r>
            <a:r>
              <a:rPr lang="he-IL" sz="2400" b="1" dirty="0" smtClean="0"/>
              <a:t>רצועת עזה </a:t>
            </a:r>
            <a:r>
              <a:rPr lang="en-US" sz="2400" b="1" dirty="0" smtClean="0"/>
              <a:t>I</a:t>
            </a:r>
            <a:r>
              <a:rPr lang="he-IL" sz="2400" b="1" dirty="0" smtClean="0"/>
              <a:t> באר שבע </a:t>
            </a:r>
            <a:r>
              <a:rPr lang="en-US" sz="2400" b="1" dirty="0" smtClean="0"/>
              <a:t>I</a:t>
            </a:r>
            <a:r>
              <a:rPr lang="he-IL" sz="2400" b="1" dirty="0" smtClean="0"/>
              <a:t> דימונה</a:t>
            </a:r>
            <a:endParaRPr lang="he-IL" sz="2400" b="1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57645"/>
              </p:ext>
            </p:extLst>
          </p:nvPr>
        </p:nvGraphicFramePr>
        <p:xfrm>
          <a:off x="6151852" y="675747"/>
          <a:ext cx="5920813" cy="5918686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093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2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2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28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0006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שעות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מיקום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662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07:00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יציאה משדה דב (חניית עפר)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/>
                        <a:t> שדה</a:t>
                      </a:r>
                      <a:r>
                        <a:rPr lang="he-IL" sz="1400" baseline="0" dirty="0" smtClean="0"/>
                        <a:t> דב צבאי</a:t>
                      </a:r>
                      <a:endParaRPr lang="he-IL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08:30 – 09:00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ארוחת בוקר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צפון הרצועה 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82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09:00 – 09:45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baseline="0" dirty="0" smtClean="0"/>
                        <a:t>סקירה – אתגרי הביטחון בעזה</a:t>
                      </a:r>
                    </a:p>
                    <a:p>
                      <a:pPr rtl="1"/>
                      <a:r>
                        <a:rPr lang="he-IL" sz="1400" b="1" baseline="0" dirty="0" smtClean="0">
                          <a:solidFill>
                            <a:srgbClr val="7030A0"/>
                          </a:solidFill>
                        </a:rPr>
                        <a:t>ציר בטחוני חברתי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1" eaLnBrk="1" latinLnBrk="0" hangingPunct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מא"ג עזה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צפון הרצועה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226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09:45 – 10:15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סקירה</a:t>
                      </a:r>
                      <a:r>
                        <a:rPr lang="he-IL" sz="1400" b="1" baseline="0" dirty="0" smtClean="0"/>
                        <a:t> על המכשול</a:t>
                      </a:r>
                      <a:endParaRPr lang="he-IL" sz="1400" b="1" dirty="0" smtClean="0"/>
                    </a:p>
                    <a:p>
                      <a:pPr rtl="1"/>
                      <a:r>
                        <a:rPr lang="he-IL" sz="14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ציר בטחוני</a:t>
                      </a:r>
                      <a:endParaRPr lang="he-IL" sz="1400" b="1" kern="1200" baseline="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תא"ל ערן אופיר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צפון הרצועה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10:15– 11:00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סיור</a:t>
                      </a:r>
                      <a:r>
                        <a:rPr lang="he-IL" sz="1400" b="1" baseline="0" dirty="0" smtClean="0"/>
                        <a:t> במנהרה</a:t>
                      </a:r>
                      <a:endParaRPr lang="he-IL" sz="1400" dirty="0" smtClean="0"/>
                    </a:p>
                    <a:p>
                      <a:pPr rtl="1"/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בטחוני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מח"ט צפונית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גזרת</a:t>
                      </a:r>
                      <a:r>
                        <a:rPr lang="he-IL" sz="1400" baseline="0" dirty="0" smtClean="0"/>
                        <a:t> חטיבה </a:t>
                      </a:r>
                      <a:r>
                        <a:rPr lang="he-IL" sz="1400" dirty="0" smtClean="0"/>
                        <a:t>צפונית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11:00-</a:t>
                      </a:r>
                    </a:p>
                    <a:p>
                      <a:pPr rtl="1"/>
                      <a:r>
                        <a:rPr lang="he-IL" sz="1400" dirty="0" smtClean="0"/>
                        <a:t>11:30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נסיעה לניר עם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11:30 – 12:30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baseline="0" dirty="0" smtClean="0"/>
                        <a:t>אתגרי ההתיישבות בעוטף עזה</a:t>
                      </a:r>
                    </a:p>
                    <a:p>
                      <a:pPr rtl="1"/>
                      <a:r>
                        <a:rPr lang="he-IL" sz="1400" b="1" baseline="0" dirty="0" smtClean="0">
                          <a:solidFill>
                            <a:srgbClr val="7030A0"/>
                          </a:solidFill>
                        </a:rPr>
                        <a:t>ציר חברתי ביטחוני כלכלי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ראש המועצה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/>
                        <a:t>ניר עם</a:t>
                      </a:r>
                      <a:endParaRPr lang="he-IL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12:30– 13:00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/>
                        <a:t>נסיעה לשדרות</a:t>
                      </a:r>
                      <a:endParaRPr lang="he-IL" sz="1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48466"/>
              </p:ext>
            </p:extLst>
          </p:nvPr>
        </p:nvGraphicFramePr>
        <p:xfrm>
          <a:off x="191343" y="683918"/>
          <a:ext cx="5716421" cy="6366829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029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9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9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9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7977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שעות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מיקום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942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13:00 – 14:30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ארוחת צהריים</a:t>
                      </a:r>
                      <a:r>
                        <a:rPr lang="he-IL" sz="1400" b="1" baseline="0" dirty="0" smtClean="0"/>
                        <a:t> +שיחה עם עמיר פרץ</a:t>
                      </a:r>
                      <a:endParaRPr lang="he-IL" sz="1400" dirty="0" smtClean="0"/>
                    </a:p>
                    <a:p>
                      <a:pPr rtl="1"/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חברתי כלכלי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</a:rPr>
                        <a:t>עמיר פרץ</a:t>
                      </a:r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מסעדה</a:t>
                      </a:r>
                      <a:r>
                        <a:rPr lang="he-IL" sz="1400" baseline="0" dirty="0" smtClean="0"/>
                        <a:t> בשדרות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790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14:30 – 15:00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נסיעה לבאר שבע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895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15:00</a:t>
                      </a:r>
                      <a:r>
                        <a:rPr lang="he-IL" sz="1400" baseline="0" dirty="0" smtClean="0"/>
                        <a:t> </a:t>
                      </a:r>
                      <a:r>
                        <a:rPr lang="he-IL" sz="1400" dirty="0" smtClean="0"/>
                        <a:t>– 16:00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שיחה עם ראש עיריית באר שבע</a:t>
                      </a:r>
                    </a:p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חברתי כלכלי</a:t>
                      </a:r>
                    </a:p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רוביק</a:t>
                      </a:r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דנילוביץ</a:t>
                      </a:r>
                      <a:endParaRPr lang="he-IL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לשכת ראש העיר – אולי באחד </a:t>
                      </a:r>
                      <a:r>
                        <a:rPr lang="he-IL" sz="1400" dirty="0" err="1" smtClean="0"/>
                        <a:t>הפרוייקטים</a:t>
                      </a:r>
                      <a:r>
                        <a:rPr lang="he-IL" sz="1400" dirty="0" smtClean="0"/>
                        <a:t> בעיר?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84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16:00– 16:30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נסיעה לחורה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3072"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16:30 – 17:30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ביקור בחורה</a:t>
                      </a:r>
                    </a:p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חברתי כלכלי</a:t>
                      </a:r>
                    </a:p>
                    <a:p>
                      <a:pPr rtl="1"/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??????</a:t>
                      </a:r>
                      <a:endParaRPr lang="he-IL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הכפר</a:t>
                      </a:r>
                      <a:r>
                        <a:rPr lang="he-I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הבדואי חורה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939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17:30 – 19:30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נסיעה למלון בדימונה +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he-IL" sz="1400" b="1" dirty="0" smtClean="0"/>
                        <a:t>התארגנות</a:t>
                      </a:r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939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19:30 -20:00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solidFill>
                            <a:srgbClr val="FF0000"/>
                          </a:solidFill>
                        </a:rPr>
                        <a:t>עיבוד צוותי</a:t>
                      </a:r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39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20:00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solidFill>
                            <a:srgbClr val="FF0000"/>
                          </a:solidFill>
                        </a:rPr>
                        <a:t>ארוחת ערב + יציאה לפאב + הופעה</a:t>
                      </a:r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85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0820" cy="7113836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176120" y="624110"/>
            <a:ext cx="4328492" cy="7166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/>
              <a:t>מרחב הסיור – יום ב'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787745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1796</TotalTime>
  <Words>1247</Words>
  <Application>Microsoft Office PowerPoint</Application>
  <PresentationFormat>Widescreen</PresentationFormat>
  <Paragraphs>299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David</vt:lpstr>
      <vt:lpstr>Gisha</vt:lpstr>
      <vt:lpstr>Tahoma</vt:lpstr>
      <vt:lpstr>Wingdings 3</vt:lpstr>
      <vt:lpstr>עשן מתפתל</vt:lpstr>
      <vt:lpstr>Team 2 46th Class </vt:lpstr>
      <vt:lpstr>Issues for decision and gaps - needs to be updated</vt:lpstr>
      <vt:lpstr>PowerPoint Presentation</vt:lpstr>
      <vt:lpstr>PowerPoint Presentation</vt:lpstr>
      <vt:lpstr>לקחים מסיור צפון </vt:lpstr>
      <vt:lpstr>ההיגיון המסדר בסיור</vt:lpstr>
      <vt:lpstr>יום הכנה 25/11</vt:lpstr>
      <vt:lpstr>יום ב' 26/11/2018 – רצועת עזה I באר שבע I דימונה</vt:lpstr>
      <vt:lpstr>מרחב הסיור – יום ב'</vt:lpstr>
      <vt:lpstr>יום ג' 27/11/2018 – דימונה I קמ"ג I ערערה | נבטים</vt:lpstr>
      <vt:lpstr>מרחב הסיור – יום ג'</vt:lpstr>
      <vt:lpstr>יום ה' 28/11/2018 – גבולות שלום, מסתננים, ים סוף, אילת</vt:lpstr>
      <vt:lpstr>מרחב הסיור – יום ד'</vt:lpstr>
      <vt:lpstr>PowerPoint Presentation</vt:lpstr>
      <vt:lpstr>הדרכה</vt:lpstr>
      <vt:lpstr>מנהלה</vt:lpstr>
      <vt:lpstr>שאלות לעיבוד לצוותים</vt:lpstr>
      <vt:lpstr>להוסיף שקף סיכום – אחרי שהכל יהיה מוכן.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GOI</cp:lastModifiedBy>
  <cp:revision>187</cp:revision>
  <cp:lastPrinted>2017-10-15T04:06:39Z</cp:lastPrinted>
  <dcterms:created xsi:type="dcterms:W3CDTF">2017-09-23T04:50:33Z</dcterms:created>
  <dcterms:modified xsi:type="dcterms:W3CDTF">2018-11-04T12:55:19Z</dcterms:modified>
</cp:coreProperties>
</file>