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0E300-C257-43C4-BB48-AC384291971F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A28C29C9-F74B-453A-802E-616877BF9536}">
      <dgm:prSet phldrT="[טקסט]" custT="1"/>
      <dgm:spPr/>
      <dgm:t>
        <a:bodyPr/>
        <a:lstStyle/>
        <a:p>
          <a:pPr rtl="1"/>
          <a:r>
            <a:rPr lang="he-IL" sz="1400" b="1" dirty="0" smtClean="0"/>
            <a:t>ר' יאל"כ</a:t>
          </a:r>
        </a:p>
        <a:p>
          <a:pPr rtl="1"/>
          <a:r>
            <a:rPr lang="he-IL" sz="1200" dirty="0" smtClean="0"/>
            <a:t>תנ"צ </a:t>
          </a:r>
          <a:endParaRPr lang="he-IL" sz="1200" dirty="0"/>
        </a:p>
      </dgm:t>
    </dgm:pt>
    <dgm:pt modelId="{E7B8B650-FA19-47BF-92AA-F6D7FCE308C6}" type="parTrans" cxnId="{FF1F36FD-23B0-4C10-8F0C-F370C3BA8052}">
      <dgm:prSet/>
      <dgm:spPr/>
      <dgm:t>
        <a:bodyPr/>
        <a:lstStyle/>
        <a:p>
          <a:pPr rtl="1"/>
          <a:endParaRPr lang="he-IL"/>
        </a:p>
      </dgm:t>
    </dgm:pt>
    <dgm:pt modelId="{34B0B539-4DEA-4B71-AFB5-5031B1EEE330}" type="sibTrans" cxnId="{FF1F36FD-23B0-4C10-8F0C-F370C3BA8052}">
      <dgm:prSet/>
      <dgm:spPr/>
      <dgm:t>
        <a:bodyPr/>
        <a:lstStyle/>
        <a:p>
          <a:pPr rtl="1"/>
          <a:endParaRPr lang="he-IL"/>
        </a:p>
      </dgm:t>
    </dgm:pt>
    <dgm:pt modelId="{DD094370-D4D3-4A83-BB51-B98BBB57D407}">
      <dgm:prSet phldrT="[טקסט]" custT="1"/>
      <dgm:spPr/>
      <dgm:t>
        <a:bodyPr/>
        <a:lstStyle/>
        <a:p>
          <a:pPr rtl="1"/>
          <a:r>
            <a:rPr lang="he-IL" sz="1400" b="1" dirty="0" smtClean="0"/>
            <a:t>רז"ר חשיפה</a:t>
          </a:r>
        </a:p>
        <a:p>
          <a:pPr rtl="1"/>
          <a:r>
            <a:rPr lang="he-IL" sz="1400" b="1" dirty="0" smtClean="0"/>
            <a:t> </a:t>
          </a:r>
          <a:r>
            <a:rPr lang="he-IL" sz="1200" dirty="0" smtClean="0"/>
            <a:t>נצ"מ</a:t>
          </a:r>
          <a:endParaRPr lang="he-IL" sz="1200" dirty="0"/>
        </a:p>
      </dgm:t>
    </dgm:pt>
    <dgm:pt modelId="{AB14F43F-2A46-4E5A-9DED-E75799C9D605}" type="parTrans" cxnId="{B685A61D-9B06-472F-89DD-3BB4FE8D4F38}">
      <dgm:prSet/>
      <dgm:spPr/>
      <dgm:t>
        <a:bodyPr/>
        <a:lstStyle/>
        <a:p>
          <a:pPr rtl="1"/>
          <a:endParaRPr lang="he-IL"/>
        </a:p>
      </dgm:t>
    </dgm:pt>
    <dgm:pt modelId="{ECA8993C-1F3B-4520-A23C-04AF6410C635}" type="sibTrans" cxnId="{B685A61D-9B06-472F-89DD-3BB4FE8D4F38}">
      <dgm:prSet/>
      <dgm:spPr/>
      <dgm:t>
        <a:bodyPr/>
        <a:lstStyle/>
        <a:p>
          <a:pPr rtl="1"/>
          <a:endParaRPr lang="he-IL"/>
        </a:p>
      </dgm:t>
    </dgm:pt>
    <dgm:pt modelId="{42F85DE0-89E1-477A-BD43-3B6ACBBDE62D}">
      <dgm:prSet phldrT="[טקסט]" custT="1"/>
      <dgm:spPr/>
      <dgm:t>
        <a:bodyPr/>
        <a:lstStyle/>
        <a:p>
          <a:pPr rtl="1"/>
          <a:r>
            <a:rPr lang="he-IL" sz="1200" b="1" dirty="0" smtClean="0"/>
            <a:t>מפלג הערכה</a:t>
          </a:r>
          <a:endParaRPr lang="he-IL" sz="1200" b="1" dirty="0"/>
        </a:p>
      </dgm:t>
    </dgm:pt>
    <dgm:pt modelId="{2A528A6D-636A-4184-BB4F-50538CE96D42}" type="parTrans" cxnId="{A6D9F59E-223E-4436-93DA-FD27461E21CB}">
      <dgm:prSet/>
      <dgm:spPr/>
      <dgm:t>
        <a:bodyPr/>
        <a:lstStyle/>
        <a:p>
          <a:pPr rtl="1"/>
          <a:endParaRPr lang="he-IL"/>
        </a:p>
      </dgm:t>
    </dgm:pt>
    <dgm:pt modelId="{1C58FBA6-B83D-4450-B8DF-41D8C1ADE0C8}" type="sibTrans" cxnId="{A6D9F59E-223E-4436-93DA-FD27461E21CB}">
      <dgm:prSet/>
      <dgm:spPr/>
      <dgm:t>
        <a:bodyPr/>
        <a:lstStyle/>
        <a:p>
          <a:pPr rtl="1"/>
          <a:endParaRPr lang="he-IL"/>
        </a:p>
      </dgm:t>
    </dgm:pt>
    <dgm:pt modelId="{A743B902-6497-49D6-8D20-FDDFB2F8959A}">
      <dgm:prSet phldrT="[טקסט]"/>
      <dgm:spPr/>
      <dgm:t>
        <a:bodyPr/>
        <a:lstStyle/>
        <a:p>
          <a:pPr rtl="1"/>
          <a:r>
            <a:rPr lang="he-IL" b="1" dirty="0" smtClean="0"/>
            <a:t>מפלג חקירות כללי</a:t>
          </a:r>
        </a:p>
      </dgm:t>
    </dgm:pt>
    <dgm:pt modelId="{6849D253-A7D2-46D1-98BB-55719B0A4E90}" type="parTrans" cxnId="{49E1D7E0-021A-4A9A-BCBF-E7D999F4580A}">
      <dgm:prSet/>
      <dgm:spPr/>
      <dgm:t>
        <a:bodyPr/>
        <a:lstStyle/>
        <a:p>
          <a:pPr rtl="1"/>
          <a:endParaRPr lang="he-IL"/>
        </a:p>
      </dgm:t>
    </dgm:pt>
    <dgm:pt modelId="{DAB7631D-3042-46D0-9BAD-95284711AF95}" type="sibTrans" cxnId="{49E1D7E0-021A-4A9A-BCBF-E7D999F4580A}">
      <dgm:prSet/>
      <dgm:spPr/>
      <dgm:t>
        <a:bodyPr/>
        <a:lstStyle/>
        <a:p>
          <a:pPr rtl="1"/>
          <a:endParaRPr lang="he-IL"/>
        </a:p>
      </dgm:t>
    </dgm:pt>
    <dgm:pt modelId="{87B4FE22-DFF6-4A7F-B397-6F205E94710A}">
      <dgm:prSet phldrT="[טקסט]" custT="1"/>
      <dgm:spPr/>
      <dgm:t>
        <a:bodyPr/>
        <a:lstStyle/>
        <a:p>
          <a:pPr rtl="1"/>
          <a:r>
            <a:rPr lang="he-IL" sz="1400" b="1" dirty="0" smtClean="0"/>
            <a:t>רז"ר חקירות </a:t>
          </a:r>
        </a:p>
        <a:p>
          <a:pPr rtl="1"/>
          <a:r>
            <a:rPr lang="he-IL" sz="1200" b="0" dirty="0" smtClean="0"/>
            <a:t>נצ"מ</a:t>
          </a:r>
          <a:endParaRPr lang="he-IL" sz="1200" b="0" dirty="0"/>
        </a:p>
      </dgm:t>
    </dgm:pt>
    <dgm:pt modelId="{E3984C12-D7EA-49DD-88F1-466DA8877A38}" type="sibTrans" cxnId="{F0F9C0E1-A766-4963-B13A-9A993CCDBB90}">
      <dgm:prSet/>
      <dgm:spPr/>
      <dgm:t>
        <a:bodyPr/>
        <a:lstStyle/>
        <a:p>
          <a:pPr rtl="1"/>
          <a:endParaRPr lang="he-IL"/>
        </a:p>
      </dgm:t>
    </dgm:pt>
    <dgm:pt modelId="{1742674F-A3AB-4056-8C66-E9806259AF4C}" type="parTrans" cxnId="{F0F9C0E1-A766-4963-B13A-9A993CCDBB90}">
      <dgm:prSet/>
      <dgm:spPr/>
      <dgm:t>
        <a:bodyPr/>
        <a:lstStyle/>
        <a:p>
          <a:pPr rtl="1"/>
          <a:endParaRPr lang="he-IL"/>
        </a:p>
      </dgm:t>
    </dgm:pt>
    <dgm:pt modelId="{B6D63384-930F-4F23-9594-5D83DD09B8C0}">
      <dgm:prSet phldrT="[טקסט]" custT="1"/>
      <dgm:spPr/>
      <dgm:t>
        <a:bodyPr/>
        <a:lstStyle/>
        <a:p>
          <a:pPr rtl="1"/>
          <a:r>
            <a:rPr lang="he-IL" sz="1200" b="1" dirty="0" smtClean="0"/>
            <a:t>מפלג איסוף</a:t>
          </a:r>
          <a:endParaRPr lang="he-IL" sz="1200" b="1" dirty="0"/>
        </a:p>
      </dgm:t>
    </dgm:pt>
    <dgm:pt modelId="{C47BF7BF-6D17-457E-ADB8-DB15CB445542}" type="parTrans" cxnId="{C1B2F271-34A0-4F44-B352-C966D880D89A}">
      <dgm:prSet/>
      <dgm:spPr/>
      <dgm:t>
        <a:bodyPr/>
        <a:lstStyle/>
        <a:p>
          <a:pPr rtl="1"/>
          <a:endParaRPr lang="he-IL"/>
        </a:p>
      </dgm:t>
    </dgm:pt>
    <dgm:pt modelId="{B70C7E2C-5372-4076-BE51-952ED7FA0A8E}" type="sibTrans" cxnId="{C1B2F271-34A0-4F44-B352-C966D880D89A}">
      <dgm:prSet/>
      <dgm:spPr/>
      <dgm:t>
        <a:bodyPr/>
        <a:lstStyle/>
        <a:p>
          <a:pPr rtl="1"/>
          <a:endParaRPr lang="he-IL"/>
        </a:p>
      </dgm:t>
    </dgm:pt>
    <dgm:pt modelId="{CBA50FC8-271F-44C4-AF5B-0EF538081706}">
      <dgm:prSet phldrT="[טקסט]" custT="1"/>
      <dgm:spPr/>
      <dgm:t>
        <a:bodyPr/>
        <a:lstStyle/>
        <a:p>
          <a:pPr rtl="1"/>
          <a:r>
            <a:rPr lang="he-IL" sz="1200" b="1" dirty="0" smtClean="0"/>
            <a:t>מפלג בילוש</a:t>
          </a:r>
          <a:endParaRPr lang="he-IL" sz="1200" b="1" dirty="0"/>
        </a:p>
      </dgm:t>
    </dgm:pt>
    <dgm:pt modelId="{45424FE4-5671-4BAA-9595-06BF87B15F39}" type="parTrans" cxnId="{8100A26E-7692-4DFC-A2A4-6D7C9C2A3845}">
      <dgm:prSet/>
      <dgm:spPr/>
      <dgm:t>
        <a:bodyPr/>
        <a:lstStyle/>
        <a:p>
          <a:pPr rtl="1"/>
          <a:endParaRPr lang="he-IL"/>
        </a:p>
      </dgm:t>
    </dgm:pt>
    <dgm:pt modelId="{AB2BEA18-324A-4950-8AAC-2F6999A0CEA2}" type="sibTrans" cxnId="{8100A26E-7692-4DFC-A2A4-6D7C9C2A3845}">
      <dgm:prSet/>
      <dgm:spPr/>
      <dgm:t>
        <a:bodyPr/>
        <a:lstStyle/>
        <a:p>
          <a:pPr rtl="1"/>
          <a:endParaRPr lang="he-IL"/>
        </a:p>
      </dgm:t>
    </dgm:pt>
    <dgm:pt modelId="{9699D898-498E-42C9-8396-2266C3FF31AE}">
      <dgm:prSet phldrT="[טקסט]"/>
      <dgm:spPr/>
      <dgm:t>
        <a:bodyPr/>
        <a:lstStyle/>
        <a:p>
          <a:pPr rtl="1"/>
          <a:r>
            <a:rPr lang="he-IL" b="1" dirty="0" smtClean="0"/>
            <a:t>מפלג חקירות מקרקעין</a:t>
          </a:r>
          <a:endParaRPr lang="he-IL" b="1" dirty="0"/>
        </a:p>
      </dgm:t>
    </dgm:pt>
    <dgm:pt modelId="{4A67D0BD-CB71-4218-8E9B-5B0DD6D51D03}" type="parTrans" cxnId="{73E6350E-378F-4F25-A439-CCF5C33988BD}">
      <dgm:prSet/>
      <dgm:spPr/>
      <dgm:t>
        <a:bodyPr/>
        <a:lstStyle/>
        <a:p>
          <a:pPr rtl="1"/>
          <a:endParaRPr lang="he-IL"/>
        </a:p>
      </dgm:t>
    </dgm:pt>
    <dgm:pt modelId="{77CCEEAD-6FAF-4F26-9076-315472100027}" type="sibTrans" cxnId="{73E6350E-378F-4F25-A439-CCF5C33988BD}">
      <dgm:prSet/>
      <dgm:spPr/>
      <dgm:t>
        <a:bodyPr/>
        <a:lstStyle/>
        <a:p>
          <a:pPr rtl="1"/>
          <a:endParaRPr lang="he-IL"/>
        </a:p>
      </dgm:t>
    </dgm:pt>
    <dgm:pt modelId="{8D2997AE-5EF6-4AD1-8F4A-B96DB1FEAFCA}">
      <dgm:prSet phldrT="[טקסט]" custT="1"/>
      <dgm:spPr/>
      <dgm:t>
        <a:bodyPr/>
        <a:lstStyle/>
        <a:p>
          <a:pPr rtl="1"/>
          <a:r>
            <a:rPr lang="he-IL" sz="1200" b="1" dirty="0" smtClean="0"/>
            <a:t>כוח משימה הימורים באינטרנט</a:t>
          </a:r>
          <a:endParaRPr lang="he-IL" sz="1200" b="1" dirty="0"/>
        </a:p>
      </dgm:t>
    </dgm:pt>
    <dgm:pt modelId="{B0A2BAB4-6F41-43CC-BA4E-6734C4386714}" type="parTrans" cxnId="{55C044AD-AC1C-4DB2-85B7-C931A966A40F}">
      <dgm:prSet/>
      <dgm:spPr/>
      <dgm:t>
        <a:bodyPr/>
        <a:lstStyle/>
        <a:p>
          <a:pPr rtl="1"/>
          <a:endParaRPr lang="he-IL"/>
        </a:p>
      </dgm:t>
    </dgm:pt>
    <dgm:pt modelId="{ABACDD9A-2BB0-4609-86E2-7FBE22BA614E}" type="sibTrans" cxnId="{55C044AD-AC1C-4DB2-85B7-C931A966A40F}">
      <dgm:prSet/>
      <dgm:spPr/>
      <dgm:t>
        <a:bodyPr/>
        <a:lstStyle/>
        <a:p>
          <a:pPr rtl="1"/>
          <a:endParaRPr lang="he-IL"/>
        </a:p>
      </dgm:t>
    </dgm:pt>
    <dgm:pt modelId="{C79CBB3A-D14E-4CC2-BBB2-6B89481F4303}">
      <dgm:prSet phldrT="[טקסט]" custT="1"/>
      <dgm:spPr/>
      <dgm:t>
        <a:bodyPr/>
        <a:lstStyle/>
        <a:p>
          <a:pPr rtl="1"/>
          <a:r>
            <a:rPr lang="he-IL" sz="1200" b="1" dirty="0" smtClean="0"/>
            <a:t>כח משימה מעברים</a:t>
          </a:r>
          <a:endParaRPr lang="he-IL" sz="1200" b="1" dirty="0"/>
        </a:p>
      </dgm:t>
    </dgm:pt>
    <dgm:pt modelId="{60AAB48A-3475-4E07-AE5E-9115A647C9DF}" type="parTrans" cxnId="{50547546-5580-4887-B76E-CCE9F4BE4969}">
      <dgm:prSet/>
      <dgm:spPr/>
      <dgm:t>
        <a:bodyPr/>
        <a:lstStyle/>
        <a:p>
          <a:pPr rtl="1"/>
          <a:endParaRPr lang="he-IL"/>
        </a:p>
      </dgm:t>
    </dgm:pt>
    <dgm:pt modelId="{3F05ED5D-97FD-44B0-9343-00969786FB4B}" type="sibTrans" cxnId="{50547546-5580-4887-B76E-CCE9F4BE4969}">
      <dgm:prSet/>
      <dgm:spPr/>
      <dgm:t>
        <a:bodyPr/>
        <a:lstStyle/>
        <a:p>
          <a:pPr rtl="1"/>
          <a:endParaRPr lang="he-IL"/>
        </a:p>
      </dgm:t>
    </dgm:pt>
    <dgm:pt modelId="{42D53284-A35B-43B4-94F9-0265FC9D9BB2}">
      <dgm:prSet phldrT="[טקסט]"/>
      <dgm:spPr/>
      <dgm:t>
        <a:bodyPr/>
        <a:lstStyle/>
        <a:p>
          <a:pPr rtl="1"/>
          <a:r>
            <a:rPr lang="he-IL" b="1" dirty="0" smtClean="0"/>
            <a:t>צס"מ</a:t>
          </a:r>
          <a:endParaRPr lang="he-IL" b="1" dirty="0"/>
        </a:p>
      </dgm:t>
    </dgm:pt>
    <dgm:pt modelId="{8A8D79FF-DA9E-4C47-9D3F-BBC8D2B03B3A}" type="parTrans" cxnId="{7B3C57B2-432B-436D-BABC-6F60C9AD014B}">
      <dgm:prSet/>
      <dgm:spPr/>
      <dgm:t>
        <a:bodyPr/>
        <a:lstStyle/>
        <a:p>
          <a:pPr rtl="1"/>
          <a:endParaRPr lang="he-IL"/>
        </a:p>
      </dgm:t>
    </dgm:pt>
    <dgm:pt modelId="{6B6E02AE-9EA2-4E76-BF4D-663EC38C01F0}" type="sibTrans" cxnId="{7B3C57B2-432B-436D-BABC-6F60C9AD014B}">
      <dgm:prSet/>
      <dgm:spPr/>
      <dgm:t>
        <a:bodyPr/>
        <a:lstStyle/>
        <a:p>
          <a:pPr rtl="1"/>
          <a:endParaRPr lang="he-IL"/>
        </a:p>
      </dgm:t>
    </dgm:pt>
    <dgm:pt modelId="{F0853961-4DDB-413C-9B83-966723C31E1B}">
      <dgm:prSet phldrT="[טקסט]"/>
      <dgm:spPr/>
      <dgm:t>
        <a:bodyPr/>
        <a:lstStyle/>
        <a:p>
          <a:pPr rtl="1"/>
          <a:r>
            <a:rPr lang="he-IL" b="1" smtClean="0"/>
            <a:t>מפלג חקירות</a:t>
          </a:r>
        </a:p>
        <a:p>
          <a:pPr rtl="1"/>
          <a:r>
            <a:rPr lang="he-IL" b="1" smtClean="0"/>
            <a:t>תשתיות</a:t>
          </a:r>
          <a:endParaRPr lang="he-IL" b="1" dirty="0" smtClean="0"/>
        </a:p>
      </dgm:t>
    </dgm:pt>
    <dgm:pt modelId="{B9CD9FDE-F7FD-48D3-9783-8271EEB391FC}" type="parTrans" cxnId="{8582B8AF-54A4-4FA4-8339-860E8AA24AC4}">
      <dgm:prSet/>
      <dgm:spPr/>
      <dgm:t>
        <a:bodyPr/>
        <a:lstStyle/>
        <a:p>
          <a:pPr rtl="1"/>
          <a:endParaRPr lang="he-IL"/>
        </a:p>
      </dgm:t>
    </dgm:pt>
    <dgm:pt modelId="{E58C2886-7378-48C0-ACDC-C9A0B028A03F}" type="sibTrans" cxnId="{8582B8AF-54A4-4FA4-8339-860E8AA24AC4}">
      <dgm:prSet/>
      <dgm:spPr/>
      <dgm:t>
        <a:bodyPr/>
        <a:lstStyle/>
        <a:p>
          <a:pPr rtl="1"/>
          <a:endParaRPr lang="he-IL"/>
        </a:p>
      </dgm:t>
    </dgm:pt>
    <dgm:pt modelId="{2887F408-43E6-4C57-B6A4-FB43248CD5BC}">
      <dgm:prSet phldrT="[טקסט]"/>
      <dgm:spPr/>
      <dgm:t>
        <a:bodyPr/>
        <a:lstStyle/>
        <a:p>
          <a:pPr rtl="1"/>
          <a:r>
            <a:rPr lang="he-IL" b="1" dirty="0" smtClean="0"/>
            <a:t>מפלג חקירות פלס</a:t>
          </a:r>
          <a:endParaRPr lang="he-IL" b="1" dirty="0"/>
        </a:p>
      </dgm:t>
    </dgm:pt>
    <dgm:pt modelId="{D4CD3D1C-201D-49BD-84F5-98C04A2FC0A8}" type="parTrans" cxnId="{7B950BD4-5EC9-479F-B99B-D47236ECDEE3}">
      <dgm:prSet/>
      <dgm:spPr/>
      <dgm:t>
        <a:bodyPr/>
        <a:lstStyle/>
        <a:p>
          <a:pPr rtl="1"/>
          <a:endParaRPr lang="he-IL"/>
        </a:p>
      </dgm:t>
    </dgm:pt>
    <dgm:pt modelId="{5830C99B-24F5-4A7B-A56D-F8C7B1B0120F}" type="sibTrans" cxnId="{7B950BD4-5EC9-479F-B99B-D47236ECDEE3}">
      <dgm:prSet/>
      <dgm:spPr/>
      <dgm:t>
        <a:bodyPr/>
        <a:lstStyle/>
        <a:p>
          <a:pPr rtl="1"/>
          <a:endParaRPr lang="he-IL"/>
        </a:p>
      </dgm:t>
    </dgm:pt>
    <dgm:pt modelId="{F672112C-38B2-4E7E-94D7-624B0868D07E}" type="pres">
      <dgm:prSet presAssocID="{71A0E300-C257-43C4-BB48-AC38429197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506733D7-4AF5-4A73-A7C9-D6500214FCAD}" type="pres">
      <dgm:prSet presAssocID="{A28C29C9-F74B-453A-802E-616877BF9536}" presName="hierRoot1" presStyleCnt="0"/>
      <dgm:spPr/>
    </dgm:pt>
    <dgm:pt modelId="{77DD8F24-2315-4A3C-BC54-B25D7222AE66}" type="pres">
      <dgm:prSet presAssocID="{A28C29C9-F74B-453A-802E-616877BF9536}" presName="composite" presStyleCnt="0"/>
      <dgm:spPr/>
    </dgm:pt>
    <dgm:pt modelId="{BEF3B1F5-3CB0-4F21-A2F2-FCC4DF406BD9}" type="pres">
      <dgm:prSet presAssocID="{A28C29C9-F74B-453A-802E-616877BF9536}" presName="background" presStyleLbl="node0" presStyleIdx="0" presStyleCnt="4"/>
      <dgm:spPr/>
    </dgm:pt>
    <dgm:pt modelId="{0A0CA60C-6CF4-4FFD-8D45-071CA71C0F7D}" type="pres">
      <dgm:prSet presAssocID="{A28C29C9-F74B-453A-802E-616877BF9536}" presName="text" presStyleLbl="fgAcc0" presStyleIdx="0" presStyleCnt="4" custScaleX="158108" custScaleY="152843" custLinFactY="-19394" custLinFactNeighborX="891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661E905-F2CC-4FE6-BEAB-0B84C348CE2C}" type="pres">
      <dgm:prSet presAssocID="{A28C29C9-F74B-453A-802E-616877BF9536}" presName="hierChild2" presStyleCnt="0"/>
      <dgm:spPr/>
    </dgm:pt>
    <dgm:pt modelId="{BFF7D20A-42B1-4F45-B293-ED3CA690D5ED}" type="pres">
      <dgm:prSet presAssocID="{AB14F43F-2A46-4E5A-9DED-E75799C9D605}" presName="Name10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3D63FAF6-9F04-4BCA-A2BD-68BD47CBD09C}" type="pres">
      <dgm:prSet presAssocID="{DD094370-D4D3-4A83-BB51-B98BBB57D407}" presName="hierRoot2" presStyleCnt="0"/>
      <dgm:spPr/>
    </dgm:pt>
    <dgm:pt modelId="{17B8A82A-9B83-4BF7-B6F7-3783A9B0B6DB}" type="pres">
      <dgm:prSet presAssocID="{DD094370-D4D3-4A83-BB51-B98BBB57D407}" presName="composite2" presStyleCnt="0"/>
      <dgm:spPr/>
    </dgm:pt>
    <dgm:pt modelId="{F068F8BA-456E-4B17-9E08-73F0B1ADFAB9}" type="pres">
      <dgm:prSet presAssocID="{DD094370-D4D3-4A83-BB51-B98BBB57D407}" presName="background2" presStyleLbl="node2" presStyleIdx="0" presStyleCnt="2"/>
      <dgm:spPr/>
    </dgm:pt>
    <dgm:pt modelId="{82F82EAB-E023-438E-A87B-74DE4446E191}" type="pres">
      <dgm:prSet presAssocID="{DD094370-D4D3-4A83-BB51-B98BBB57D407}" presName="text2" presStyleLbl="fgAcc2" presStyleIdx="0" presStyleCnt="2" custScaleX="196743" custScaleY="153981" custLinFactNeighborX="-12782" custLinFactNeighborY="-9664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21D5B4B-26A4-488F-8E4B-73B3A1A57771}" type="pres">
      <dgm:prSet presAssocID="{DD094370-D4D3-4A83-BB51-B98BBB57D407}" presName="hierChild3" presStyleCnt="0"/>
      <dgm:spPr/>
    </dgm:pt>
    <dgm:pt modelId="{A0833641-3A4E-4415-A137-0B0D88FF887A}" type="pres">
      <dgm:prSet presAssocID="{2A528A6D-636A-4184-BB4F-50538CE96D42}" presName="Name17" presStyleLbl="parChTrans1D3" presStyleIdx="0" presStyleCnt="7"/>
      <dgm:spPr/>
      <dgm:t>
        <a:bodyPr/>
        <a:lstStyle/>
        <a:p>
          <a:pPr rtl="1"/>
          <a:endParaRPr lang="he-IL"/>
        </a:p>
      </dgm:t>
    </dgm:pt>
    <dgm:pt modelId="{35D775D7-D2BC-4A5C-BF06-F3D30AD0E4B1}" type="pres">
      <dgm:prSet presAssocID="{42F85DE0-89E1-477A-BD43-3B6ACBBDE62D}" presName="hierRoot3" presStyleCnt="0"/>
      <dgm:spPr/>
    </dgm:pt>
    <dgm:pt modelId="{306B64FC-5C3B-4E5E-9AB8-1AEF781AABB4}" type="pres">
      <dgm:prSet presAssocID="{42F85DE0-89E1-477A-BD43-3B6ACBBDE62D}" presName="composite3" presStyleCnt="0"/>
      <dgm:spPr/>
    </dgm:pt>
    <dgm:pt modelId="{5AA67901-9974-441C-B675-C829CF9E12DF}" type="pres">
      <dgm:prSet presAssocID="{42F85DE0-89E1-477A-BD43-3B6ACBBDE62D}" presName="background3" presStyleLbl="node3" presStyleIdx="0" presStyleCnt="7"/>
      <dgm:spPr/>
    </dgm:pt>
    <dgm:pt modelId="{CF66980B-5CA5-466F-A6A1-B1FACC18E4B3}" type="pres">
      <dgm:prSet presAssocID="{42F85DE0-89E1-477A-BD43-3B6ACBBDE62D}" presName="text3" presStyleLbl="fgAcc3" presStyleIdx="0" presStyleCnt="7" custScaleY="45445" custLinFactNeighborX="-593" custLinFactNeighborY="7253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C06EAC9-526C-4BFF-A95B-6B82D367BF47}" type="pres">
      <dgm:prSet presAssocID="{42F85DE0-89E1-477A-BD43-3B6ACBBDE62D}" presName="hierChild4" presStyleCnt="0"/>
      <dgm:spPr/>
    </dgm:pt>
    <dgm:pt modelId="{D1359505-4255-4103-B765-74DD46F7D891}" type="pres">
      <dgm:prSet presAssocID="{C47BF7BF-6D17-457E-ADB8-DB15CB445542}" presName="Name17" presStyleLbl="parChTrans1D3" presStyleIdx="1" presStyleCnt="7"/>
      <dgm:spPr/>
      <dgm:t>
        <a:bodyPr/>
        <a:lstStyle/>
        <a:p>
          <a:pPr rtl="1"/>
          <a:endParaRPr lang="he-IL"/>
        </a:p>
      </dgm:t>
    </dgm:pt>
    <dgm:pt modelId="{B5C9C8A2-A885-480A-BF6A-27DEC72C0265}" type="pres">
      <dgm:prSet presAssocID="{B6D63384-930F-4F23-9594-5D83DD09B8C0}" presName="hierRoot3" presStyleCnt="0"/>
      <dgm:spPr/>
    </dgm:pt>
    <dgm:pt modelId="{0DEF27AB-526A-435F-8768-5BBFC4A89C19}" type="pres">
      <dgm:prSet presAssocID="{B6D63384-930F-4F23-9594-5D83DD09B8C0}" presName="composite3" presStyleCnt="0"/>
      <dgm:spPr/>
    </dgm:pt>
    <dgm:pt modelId="{7D56040F-452E-4787-B0E6-E9F4DD8B2A42}" type="pres">
      <dgm:prSet presAssocID="{B6D63384-930F-4F23-9594-5D83DD09B8C0}" presName="background3" presStyleLbl="node3" presStyleIdx="1" presStyleCnt="7"/>
      <dgm:spPr/>
    </dgm:pt>
    <dgm:pt modelId="{942BF1F7-BFAE-41FA-BB79-D882723F1512}" type="pres">
      <dgm:prSet presAssocID="{B6D63384-930F-4F23-9594-5D83DD09B8C0}" presName="text3" presStyleLbl="fgAcc3" presStyleIdx="1" presStyleCnt="7" custScaleY="46898" custLinFactNeighborX="-5273" custLinFactNeighborY="7180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31474D7-3A88-46BD-A370-70432D4FE73D}" type="pres">
      <dgm:prSet presAssocID="{B6D63384-930F-4F23-9594-5D83DD09B8C0}" presName="hierChild4" presStyleCnt="0"/>
      <dgm:spPr/>
    </dgm:pt>
    <dgm:pt modelId="{5D1BAF52-F93D-42B7-8097-915D310854F6}" type="pres">
      <dgm:prSet presAssocID="{45424FE4-5671-4BAA-9595-06BF87B15F39}" presName="Name17" presStyleLbl="parChTrans1D3" presStyleIdx="2" presStyleCnt="7"/>
      <dgm:spPr/>
      <dgm:t>
        <a:bodyPr/>
        <a:lstStyle/>
        <a:p>
          <a:pPr rtl="1"/>
          <a:endParaRPr lang="he-IL"/>
        </a:p>
      </dgm:t>
    </dgm:pt>
    <dgm:pt modelId="{175C1816-D1FF-4BAF-B749-BAC433C67689}" type="pres">
      <dgm:prSet presAssocID="{CBA50FC8-271F-44C4-AF5B-0EF538081706}" presName="hierRoot3" presStyleCnt="0"/>
      <dgm:spPr/>
    </dgm:pt>
    <dgm:pt modelId="{4451A73A-99A1-4196-BD67-F76C6A904DB8}" type="pres">
      <dgm:prSet presAssocID="{CBA50FC8-271F-44C4-AF5B-0EF538081706}" presName="composite3" presStyleCnt="0"/>
      <dgm:spPr/>
    </dgm:pt>
    <dgm:pt modelId="{F69EB237-81FB-4A24-8E76-31DA754FFB15}" type="pres">
      <dgm:prSet presAssocID="{CBA50FC8-271F-44C4-AF5B-0EF538081706}" presName="background3" presStyleLbl="node3" presStyleIdx="2" presStyleCnt="7"/>
      <dgm:spPr/>
    </dgm:pt>
    <dgm:pt modelId="{E950C815-D520-4DC1-A339-40C42DBBA5B1}" type="pres">
      <dgm:prSet presAssocID="{CBA50FC8-271F-44C4-AF5B-0EF538081706}" presName="text3" presStyleLbl="fgAcc3" presStyleIdx="2" presStyleCnt="7" custScaleY="45445" custLinFactNeighborX="-3278" custLinFactNeighborY="7253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BBBFEA0-3920-40A6-BBB8-ED54AA305D60}" type="pres">
      <dgm:prSet presAssocID="{CBA50FC8-271F-44C4-AF5B-0EF538081706}" presName="hierChild4" presStyleCnt="0"/>
      <dgm:spPr/>
    </dgm:pt>
    <dgm:pt modelId="{814AE1EA-2C6A-40C6-9A1F-E47EA7D5C40B}" type="pres">
      <dgm:prSet presAssocID="{1742674F-A3AB-4056-8C66-E9806259AF4C}" presName="Name10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6374A22E-C3D2-46C0-B81F-D7EB7C75142A}" type="pres">
      <dgm:prSet presAssocID="{87B4FE22-DFF6-4A7F-B397-6F205E94710A}" presName="hierRoot2" presStyleCnt="0"/>
      <dgm:spPr/>
    </dgm:pt>
    <dgm:pt modelId="{CFA89D4F-DC82-4721-9380-5F59CFB01BCF}" type="pres">
      <dgm:prSet presAssocID="{87B4FE22-DFF6-4A7F-B397-6F205E94710A}" presName="composite2" presStyleCnt="0"/>
      <dgm:spPr/>
    </dgm:pt>
    <dgm:pt modelId="{8FF52EE4-2BB0-4686-BAD0-DC2BB5331751}" type="pres">
      <dgm:prSet presAssocID="{87B4FE22-DFF6-4A7F-B397-6F205E94710A}" presName="background2" presStyleLbl="node2" presStyleIdx="1" presStyleCnt="2"/>
      <dgm:spPr/>
    </dgm:pt>
    <dgm:pt modelId="{F8D9F1E7-44DE-4600-B61F-5951B686247B}" type="pres">
      <dgm:prSet presAssocID="{87B4FE22-DFF6-4A7F-B397-6F205E94710A}" presName="text2" presStyleLbl="fgAcc2" presStyleIdx="1" presStyleCnt="2" custScaleX="181760" custScaleY="146580" custLinFactNeighborX="-21600" custLinFactNeighborY="-9851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91FFEE0-7B6E-4797-B50B-4FD09CD8D7DB}" type="pres">
      <dgm:prSet presAssocID="{87B4FE22-DFF6-4A7F-B397-6F205E94710A}" presName="hierChild3" presStyleCnt="0"/>
      <dgm:spPr/>
    </dgm:pt>
    <dgm:pt modelId="{5F3A19AA-1A0E-450D-A233-A7B27D34DD68}" type="pres">
      <dgm:prSet presAssocID="{6849D253-A7D2-46D1-98BB-55719B0A4E90}" presName="Name17" presStyleLbl="parChTrans1D3" presStyleIdx="3" presStyleCnt="7"/>
      <dgm:spPr/>
      <dgm:t>
        <a:bodyPr/>
        <a:lstStyle/>
        <a:p>
          <a:pPr rtl="1"/>
          <a:endParaRPr lang="he-IL"/>
        </a:p>
      </dgm:t>
    </dgm:pt>
    <dgm:pt modelId="{6B494250-D4A9-42FD-AEBF-ACCFA39380D0}" type="pres">
      <dgm:prSet presAssocID="{A743B902-6497-49D6-8D20-FDDFB2F8959A}" presName="hierRoot3" presStyleCnt="0"/>
      <dgm:spPr/>
    </dgm:pt>
    <dgm:pt modelId="{4F7F2541-2246-4A53-A6D0-7C8DE40C0AE5}" type="pres">
      <dgm:prSet presAssocID="{A743B902-6497-49D6-8D20-FDDFB2F8959A}" presName="composite3" presStyleCnt="0"/>
      <dgm:spPr/>
    </dgm:pt>
    <dgm:pt modelId="{FCEC606B-C613-4F4B-AF13-9256814315D7}" type="pres">
      <dgm:prSet presAssocID="{A743B902-6497-49D6-8D20-FDDFB2F8959A}" presName="background3" presStyleLbl="node3" presStyleIdx="3" presStyleCnt="7"/>
      <dgm:spPr/>
    </dgm:pt>
    <dgm:pt modelId="{14D3F03A-E442-4A66-956D-C4EBA297F3D9}" type="pres">
      <dgm:prSet presAssocID="{A743B902-6497-49D6-8D20-FDDFB2F8959A}" presName="text3" presStyleLbl="fgAcc3" presStyleIdx="3" presStyleCnt="7" custScaleY="58936" custLinFactNeighborX="-1726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BE5B5FF-196F-4610-97B0-58658D6578B6}" type="pres">
      <dgm:prSet presAssocID="{A743B902-6497-49D6-8D20-FDDFB2F8959A}" presName="hierChild4" presStyleCnt="0"/>
      <dgm:spPr/>
    </dgm:pt>
    <dgm:pt modelId="{A2781109-89A1-4536-B581-CB7DB5294ACB}" type="pres">
      <dgm:prSet presAssocID="{B9CD9FDE-F7FD-48D3-9783-8271EEB391FC}" presName="Name17" presStyleLbl="parChTrans1D3" presStyleIdx="4" presStyleCnt="7"/>
      <dgm:spPr/>
      <dgm:t>
        <a:bodyPr/>
        <a:lstStyle/>
        <a:p>
          <a:pPr rtl="1"/>
          <a:endParaRPr lang="he-IL"/>
        </a:p>
      </dgm:t>
    </dgm:pt>
    <dgm:pt modelId="{6006C93C-3EFA-4353-B1B1-0342AB840200}" type="pres">
      <dgm:prSet presAssocID="{F0853961-4DDB-413C-9B83-966723C31E1B}" presName="hierRoot3" presStyleCnt="0"/>
      <dgm:spPr/>
    </dgm:pt>
    <dgm:pt modelId="{32FDFF0E-8182-405B-B8BF-DAF1458BFA34}" type="pres">
      <dgm:prSet presAssocID="{F0853961-4DDB-413C-9B83-966723C31E1B}" presName="composite3" presStyleCnt="0"/>
      <dgm:spPr/>
    </dgm:pt>
    <dgm:pt modelId="{6122D3F7-8C18-408B-A253-1D2BBFD4598A}" type="pres">
      <dgm:prSet presAssocID="{F0853961-4DDB-413C-9B83-966723C31E1B}" presName="background3" presStyleLbl="node3" presStyleIdx="4" presStyleCnt="7"/>
      <dgm:spPr/>
    </dgm:pt>
    <dgm:pt modelId="{0E0DDC75-7D98-4EF9-A4FD-E103B7016C69}" type="pres">
      <dgm:prSet presAssocID="{F0853961-4DDB-413C-9B83-966723C31E1B}" presName="text3" presStyleLbl="fgAcc3" presStyleIdx="4" presStyleCnt="7" custScaleY="58936" custLinFactNeighborX="-1790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EE6171B-41AA-49C2-A56B-30E1C11DFB99}" type="pres">
      <dgm:prSet presAssocID="{F0853961-4DDB-413C-9B83-966723C31E1B}" presName="hierChild4" presStyleCnt="0"/>
      <dgm:spPr/>
    </dgm:pt>
    <dgm:pt modelId="{E2092691-18BC-430F-8F2F-3E8DEF5C9B4A}" type="pres">
      <dgm:prSet presAssocID="{4A67D0BD-CB71-4218-8E9B-5B0DD6D51D03}" presName="Name17" presStyleLbl="parChTrans1D3" presStyleIdx="5" presStyleCnt="7"/>
      <dgm:spPr/>
      <dgm:t>
        <a:bodyPr/>
        <a:lstStyle/>
        <a:p>
          <a:pPr rtl="1"/>
          <a:endParaRPr lang="he-IL"/>
        </a:p>
      </dgm:t>
    </dgm:pt>
    <dgm:pt modelId="{7C908F8C-0997-46D4-8F4C-B5255748CD8C}" type="pres">
      <dgm:prSet presAssocID="{9699D898-498E-42C9-8396-2266C3FF31AE}" presName="hierRoot3" presStyleCnt="0"/>
      <dgm:spPr/>
    </dgm:pt>
    <dgm:pt modelId="{473CB9E7-8EB3-4DE6-AADC-FF9A31DD6EFB}" type="pres">
      <dgm:prSet presAssocID="{9699D898-498E-42C9-8396-2266C3FF31AE}" presName="composite3" presStyleCnt="0"/>
      <dgm:spPr/>
    </dgm:pt>
    <dgm:pt modelId="{151354EB-390E-4703-ADF5-C7CA1FCCDB37}" type="pres">
      <dgm:prSet presAssocID="{9699D898-498E-42C9-8396-2266C3FF31AE}" presName="background3" presStyleLbl="node3" presStyleIdx="5" presStyleCnt="7"/>
      <dgm:spPr/>
    </dgm:pt>
    <dgm:pt modelId="{291D26CC-E460-474D-9868-3F076D09D4FE}" type="pres">
      <dgm:prSet presAssocID="{9699D898-498E-42C9-8396-2266C3FF31AE}" presName="text3" presStyleLbl="fgAcc3" presStyleIdx="5" presStyleCnt="7" custScaleY="58936" custLinFactNeighborX="-1325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F30681C-29B0-4103-9F07-81B7F7D33D12}" type="pres">
      <dgm:prSet presAssocID="{9699D898-498E-42C9-8396-2266C3FF31AE}" presName="hierChild4" presStyleCnt="0"/>
      <dgm:spPr/>
    </dgm:pt>
    <dgm:pt modelId="{9AC2394B-536E-427F-A39E-505547994F4F}" type="pres">
      <dgm:prSet presAssocID="{D4CD3D1C-201D-49BD-84F5-98C04A2FC0A8}" presName="Name17" presStyleLbl="parChTrans1D3" presStyleIdx="6" presStyleCnt="7"/>
      <dgm:spPr/>
      <dgm:t>
        <a:bodyPr/>
        <a:lstStyle/>
        <a:p>
          <a:pPr rtl="1"/>
          <a:endParaRPr lang="he-IL"/>
        </a:p>
      </dgm:t>
    </dgm:pt>
    <dgm:pt modelId="{2B3E13E8-70F6-422D-BA83-D132EB1ACBCF}" type="pres">
      <dgm:prSet presAssocID="{2887F408-43E6-4C57-B6A4-FB43248CD5BC}" presName="hierRoot3" presStyleCnt="0"/>
      <dgm:spPr/>
    </dgm:pt>
    <dgm:pt modelId="{27AE62EA-14A0-4CEE-A51F-C59F4F4B0B3E}" type="pres">
      <dgm:prSet presAssocID="{2887F408-43E6-4C57-B6A4-FB43248CD5BC}" presName="composite3" presStyleCnt="0"/>
      <dgm:spPr/>
    </dgm:pt>
    <dgm:pt modelId="{A663B245-723A-4EE8-B848-EA1DAAD20288}" type="pres">
      <dgm:prSet presAssocID="{2887F408-43E6-4C57-B6A4-FB43248CD5BC}" presName="background3" presStyleLbl="node3" presStyleIdx="6" presStyleCnt="7"/>
      <dgm:spPr/>
    </dgm:pt>
    <dgm:pt modelId="{A8BE1D56-BF60-4151-B365-632463458E20}" type="pres">
      <dgm:prSet presAssocID="{2887F408-43E6-4C57-B6A4-FB43248CD5BC}" presName="text3" presStyleLbl="fgAcc3" presStyleIdx="6" presStyleCnt="7" custScaleX="97002" custScaleY="56518" custLinFactNeighborX="-1285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3E95551-8CED-45BA-8F72-62FB55D9B1FE}" type="pres">
      <dgm:prSet presAssocID="{2887F408-43E6-4C57-B6A4-FB43248CD5BC}" presName="hierChild4" presStyleCnt="0"/>
      <dgm:spPr/>
    </dgm:pt>
    <dgm:pt modelId="{1A7A4E7B-06CB-490A-982A-E3FE8F43BFF5}" type="pres">
      <dgm:prSet presAssocID="{8D2997AE-5EF6-4AD1-8F4A-B96DB1FEAFCA}" presName="hierRoot1" presStyleCnt="0"/>
      <dgm:spPr/>
    </dgm:pt>
    <dgm:pt modelId="{692BACE5-4A1E-4032-8977-235CDE4C55C0}" type="pres">
      <dgm:prSet presAssocID="{8D2997AE-5EF6-4AD1-8F4A-B96DB1FEAFCA}" presName="composite" presStyleCnt="0"/>
      <dgm:spPr/>
    </dgm:pt>
    <dgm:pt modelId="{282DA1B9-90D2-4027-B531-7E196FAD1002}" type="pres">
      <dgm:prSet presAssocID="{8D2997AE-5EF6-4AD1-8F4A-B96DB1FEAFCA}" presName="background" presStyleLbl="node0" presStyleIdx="1" presStyleCnt="4"/>
      <dgm:spPr/>
    </dgm:pt>
    <dgm:pt modelId="{54FD04C3-A7D1-4A5A-966E-EBF34B09655E}" type="pres">
      <dgm:prSet presAssocID="{8D2997AE-5EF6-4AD1-8F4A-B96DB1FEAFCA}" presName="text" presStyleLbl="fgAcc0" presStyleIdx="1" presStyleCnt="4" custScaleX="100951" custScaleY="70298" custLinFactX="-100000" custLinFactY="100000" custLinFactNeighborX="-189380" custLinFactNeighborY="19781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83390EF-448F-4BFE-B6CA-658527CB20C7}" type="pres">
      <dgm:prSet presAssocID="{8D2997AE-5EF6-4AD1-8F4A-B96DB1FEAFCA}" presName="hierChild2" presStyleCnt="0"/>
      <dgm:spPr/>
    </dgm:pt>
    <dgm:pt modelId="{A3729D0E-9DE3-46C6-BB8D-B1001B0516CC}" type="pres">
      <dgm:prSet presAssocID="{C79CBB3A-D14E-4CC2-BBB2-6B89481F4303}" presName="hierRoot1" presStyleCnt="0"/>
      <dgm:spPr/>
    </dgm:pt>
    <dgm:pt modelId="{66496B6E-FC03-494D-A5E1-5C74DD650121}" type="pres">
      <dgm:prSet presAssocID="{C79CBB3A-D14E-4CC2-BBB2-6B89481F4303}" presName="composite" presStyleCnt="0"/>
      <dgm:spPr/>
    </dgm:pt>
    <dgm:pt modelId="{622DE5B1-D94A-4F93-B1E2-CD30EEC43EBA}" type="pres">
      <dgm:prSet presAssocID="{C79CBB3A-D14E-4CC2-BBB2-6B89481F4303}" presName="background" presStyleLbl="node0" presStyleIdx="2" presStyleCnt="4"/>
      <dgm:spPr/>
    </dgm:pt>
    <dgm:pt modelId="{996A8AF1-38E4-4EAC-B091-69C8542E7F2E}" type="pres">
      <dgm:prSet presAssocID="{C79CBB3A-D14E-4CC2-BBB2-6B89481F4303}" presName="text" presStyleLbl="fgAcc0" presStyleIdx="2" presStyleCnt="4" custScaleX="103504" custScaleY="57989" custLinFactX="-260036" custLinFactY="100000" custLinFactNeighborX="-300000" custLinFactNeighborY="19781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DD57C0B-0A83-4B82-8CDB-F02B708EE7C0}" type="pres">
      <dgm:prSet presAssocID="{C79CBB3A-D14E-4CC2-BBB2-6B89481F4303}" presName="hierChild2" presStyleCnt="0"/>
      <dgm:spPr/>
    </dgm:pt>
    <dgm:pt modelId="{7352B6D5-13F7-4D6C-8904-3F259205F099}" type="pres">
      <dgm:prSet presAssocID="{42D53284-A35B-43B4-94F9-0265FC9D9BB2}" presName="hierRoot1" presStyleCnt="0"/>
      <dgm:spPr/>
    </dgm:pt>
    <dgm:pt modelId="{01AACABF-B378-4B1B-80DE-FF20A870C023}" type="pres">
      <dgm:prSet presAssocID="{42D53284-A35B-43B4-94F9-0265FC9D9BB2}" presName="composite" presStyleCnt="0"/>
      <dgm:spPr/>
    </dgm:pt>
    <dgm:pt modelId="{1AE5F5E8-D7EF-40AD-910D-2716EAA3E720}" type="pres">
      <dgm:prSet presAssocID="{42D53284-A35B-43B4-94F9-0265FC9D9BB2}" presName="background" presStyleLbl="node0" presStyleIdx="3" presStyleCnt="4"/>
      <dgm:spPr/>
    </dgm:pt>
    <dgm:pt modelId="{856B1380-DFFE-4FFA-A8C0-DACADC015FB5}" type="pres">
      <dgm:prSet presAssocID="{42D53284-A35B-43B4-94F9-0265FC9D9BB2}" presName="text" presStyleLbl="fgAcc0" presStyleIdx="3" presStyleCnt="4" custScaleY="53828" custLinFactX="-300058" custLinFactY="259837" custLinFactNeighborX="-400000" custLinFactNeighborY="3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0A7534B-D60C-4B78-9BF3-4BD838074D67}" type="pres">
      <dgm:prSet presAssocID="{42D53284-A35B-43B4-94F9-0265FC9D9BB2}" presName="hierChild2" presStyleCnt="0"/>
      <dgm:spPr/>
    </dgm:pt>
  </dgm:ptLst>
  <dgm:cxnLst>
    <dgm:cxn modelId="{F0F9C0E1-A766-4963-B13A-9A993CCDBB90}" srcId="{A28C29C9-F74B-453A-802E-616877BF9536}" destId="{87B4FE22-DFF6-4A7F-B397-6F205E94710A}" srcOrd="1" destOrd="0" parTransId="{1742674F-A3AB-4056-8C66-E9806259AF4C}" sibTransId="{E3984C12-D7EA-49DD-88F1-466DA8877A38}"/>
    <dgm:cxn modelId="{7B950BD4-5EC9-479F-B99B-D47236ECDEE3}" srcId="{87B4FE22-DFF6-4A7F-B397-6F205E94710A}" destId="{2887F408-43E6-4C57-B6A4-FB43248CD5BC}" srcOrd="3" destOrd="0" parTransId="{D4CD3D1C-201D-49BD-84F5-98C04A2FC0A8}" sibTransId="{5830C99B-24F5-4A7B-A56D-F8C7B1B0120F}"/>
    <dgm:cxn modelId="{4B60B8EE-5954-40E1-8391-49FE51B3FB56}" type="presOf" srcId="{9699D898-498E-42C9-8396-2266C3FF31AE}" destId="{291D26CC-E460-474D-9868-3F076D09D4FE}" srcOrd="0" destOrd="0" presId="urn:microsoft.com/office/officeart/2005/8/layout/hierarchy1"/>
    <dgm:cxn modelId="{685BB4AA-F23F-4C49-8A99-3B7806EF6E42}" type="presOf" srcId="{C47BF7BF-6D17-457E-ADB8-DB15CB445542}" destId="{D1359505-4255-4103-B765-74DD46F7D891}" srcOrd="0" destOrd="0" presId="urn:microsoft.com/office/officeart/2005/8/layout/hierarchy1"/>
    <dgm:cxn modelId="{A6D9F59E-223E-4436-93DA-FD27461E21CB}" srcId="{DD094370-D4D3-4A83-BB51-B98BBB57D407}" destId="{42F85DE0-89E1-477A-BD43-3B6ACBBDE62D}" srcOrd="0" destOrd="0" parTransId="{2A528A6D-636A-4184-BB4F-50538CE96D42}" sibTransId="{1C58FBA6-B83D-4450-B8DF-41D8C1ADE0C8}"/>
    <dgm:cxn modelId="{55C044AD-AC1C-4DB2-85B7-C931A966A40F}" srcId="{71A0E300-C257-43C4-BB48-AC384291971F}" destId="{8D2997AE-5EF6-4AD1-8F4A-B96DB1FEAFCA}" srcOrd="1" destOrd="0" parTransId="{B0A2BAB4-6F41-43CC-BA4E-6734C4386714}" sibTransId="{ABACDD9A-2BB0-4609-86E2-7FBE22BA614E}"/>
    <dgm:cxn modelId="{50547546-5580-4887-B76E-CCE9F4BE4969}" srcId="{71A0E300-C257-43C4-BB48-AC384291971F}" destId="{C79CBB3A-D14E-4CC2-BBB2-6B89481F4303}" srcOrd="2" destOrd="0" parTransId="{60AAB48A-3475-4E07-AE5E-9115A647C9DF}" sibTransId="{3F05ED5D-97FD-44B0-9343-00969786FB4B}"/>
    <dgm:cxn modelId="{748588E8-E5E7-48F3-8EA6-5159E1897FD4}" type="presOf" srcId="{A743B902-6497-49D6-8D20-FDDFB2F8959A}" destId="{14D3F03A-E442-4A66-956D-C4EBA297F3D9}" srcOrd="0" destOrd="0" presId="urn:microsoft.com/office/officeart/2005/8/layout/hierarchy1"/>
    <dgm:cxn modelId="{3BF74F8D-DBD0-43B9-8D98-15B0290BC820}" type="presOf" srcId="{DD094370-D4D3-4A83-BB51-B98BBB57D407}" destId="{82F82EAB-E023-438E-A87B-74DE4446E191}" srcOrd="0" destOrd="0" presId="urn:microsoft.com/office/officeart/2005/8/layout/hierarchy1"/>
    <dgm:cxn modelId="{FBB49778-07F1-4DDA-9FD9-7D94479D02D7}" type="presOf" srcId="{42F85DE0-89E1-477A-BD43-3B6ACBBDE62D}" destId="{CF66980B-5CA5-466F-A6A1-B1FACC18E4B3}" srcOrd="0" destOrd="0" presId="urn:microsoft.com/office/officeart/2005/8/layout/hierarchy1"/>
    <dgm:cxn modelId="{FF1F36FD-23B0-4C10-8F0C-F370C3BA8052}" srcId="{71A0E300-C257-43C4-BB48-AC384291971F}" destId="{A28C29C9-F74B-453A-802E-616877BF9536}" srcOrd="0" destOrd="0" parTransId="{E7B8B650-FA19-47BF-92AA-F6D7FCE308C6}" sibTransId="{34B0B539-4DEA-4B71-AFB5-5031B1EEE330}"/>
    <dgm:cxn modelId="{AA5F889E-B941-4161-8CCC-68CA8B94F122}" type="presOf" srcId="{F0853961-4DDB-413C-9B83-966723C31E1B}" destId="{0E0DDC75-7D98-4EF9-A4FD-E103B7016C69}" srcOrd="0" destOrd="0" presId="urn:microsoft.com/office/officeart/2005/8/layout/hierarchy1"/>
    <dgm:cxn modelId="{90AAB7EF-0A86-4919-9254-60EE04D6B623}" type="presOf" srcId="{CBA50FC8-271F-44C4-AF5B-0EF538081706}" destId="{E950C815-D520-4DC1-A339-40C42DBBA5B1}" srcOrd="0" destOrd="0" presId="urn:microsoft.com/office/officeart/2005/8/layout/hierarchy1"/>
    <dgm:cxn modelId="{3133B85D-722C-4588-A704-3E7023C8C167}" type="presOf" srcId="{45424FE4-5671-4BAA-9595-06BF87B15F39}" destId="{5D1BAF52-F93D-42B7-8097-915D310854F6}" srcOrd="0" destOrd="0" presId="urn:microsoft.com/office/officeart/2005/8/layout/hierarchy1"/>
    <dgm:cxn modelId="{53BD97DD-CDCE-47B2-9C9A-39D7AE69D690}" type="presOf" srcId="{6849D253-A7D2-46D1-98BB-55719B0A4E90}" destId="{5F3A19AA-1A0E-450D-A233-A7B27D34DD68}" srcOrd="0" destOrd="0" presId="urn:microsoft.com/office/officeart/2005/8/layout/hierarchy1"/>
    <dgm:cxn modelId="{6AD45B8B-0F07-47B7-8AC8-D61FFF5FCE72}" type="presOf" srcId="{2887F408-43E6-4C57-B6A4-FB43248CD5BC}" destId="{A8BE1D56-BF60-4151-B365-632463458E20}" srcOrd="0" destOrd="0" presId="urn:microsoft.com/office/officeart/2005/8/layout/hierarchy1"/>
    <dgm:cxn modelId="{1976C226-AAA1-4E07-AE9F-1F9B58890DCF}" type="presOf" srcId="{D4CD3D1C-201D-49BD-84F5-98C04A2FC0A8}" destId="{9AC2394B-536E-427F-A39E-505547994F4F}" srcOrd="0" destOrd="0" presId="urn:microsoft.com/office/officeart/2005/8/layout/hierarchy1"/>
    <dgm:cxn modelId="{49E1D7E0-021A-4A9A-BCBF-E7D999F4580A}" srcId="{87B4FE22-DFF6-4A7F-B397-6F205E94710A}" destId="{A743B902-6497-49D6-8D20-FDDFB2F8959A}" srcOrd="0" destOrd="0" parTransId="{6849D253-A7D2-46D1-98BB-55719B0A4E90}" sibTransId="{DAB7631D-3042-46D0-9BAD-95284711AF95}"/>
    <dgm:cxn modelId="{B685A61D-9B06-472F-89DD-3BB4FE8D4F38}" srcId="{A28C29C9-F74B-453A-802E-616877BF9536}" destId="{DD094370-D4D3-4A83-BB51-B98BBB57D407}" srcOrd="0" destOrd="0" parTransId="{AB14F43F-2A46-4E5A-9DED-E75799C9D605}" sibTransId="{ECA8993C-1F3B-4520-A23C-04AF6410C635}"/>
    <dgm:cxn modelId="{BFE83042-6AF1-458F-A31D-E13B2B54F391}" type="presOf" srcId="{4A67D0BD-CB71-4218-8E9B-5B0DD6D51D03}" destId="{E2092691-18BC-430F-8F2F-3E8DEF5C9B4A}" srcOrd="0" destOrd="0" presId="urn:microsoft.com/office/officeart/2005/8/layout/hierarchy1"/>
    <dgm:cxn modelId="{7A3E71DD-46F6-4F6B-9C67-61DEE3931BED}" type="presOf" srcId="{71A0E300-C257-43C4-BB48-AC384291971F}" destId="{F672112C-38B2-4E7E-94D7-624B0868D07E}" srcOrd="0" destOrd="0" presId="urn:microsoft.com/office/officeart/2005/8/layout/hierarchy1"/>
    <dgm:cxn modelId="{7B3C57B2-432B-436D-BABC-6F60C9AD014B}" srcId="{71A0E300-C257-43C4-BB48-AC384291971F}" destId="{42D53284-A35B-43B4-94F9-0265FC9D9BB2}" srcOrd="3" destOrd="0" parTransId="{8A8D79FF-DA9E-4C47-9D3F-BBC8D2B03B3A}" sibTransId="{6B6E02AE-9EA2-4E76-BF4D-663EC38C01F0}"/>
    <dgm:cxn modelId="{36813585-374B-432C-81DB-725D8455B1E6}" type="presOf" srcId="{A28C29C9-F74B-453A-802E-616877BF9536}" destId="{0A0CA60C-6CF4-4FFD-8D45-071CA71C0F7D}" srcOrd="0" destOrd="0" presId="urn:microsoft.com/office/officeart/2005/8/layout/hierarchy1"/>
    <dgm:cxn modelId="{6B48457F-9FFC-4371-B7E3-527A524DD8C8}" type="presOf" srcId="{AB14F43F-2A46-4E5A-9DED-E75799C9D605}" destId="{BFF7D20A-42B1-4F45-B293-ED3CA690D5ED}" srcOrd="0" destOrd="0" presId="urn:microsoft.com/office/officeart/2005/8/layout/hierarchy1"/>
    <dgm:cxn modelId="{64369940-F6FD-4250-BAF8-DDDC52AC2320}" type="presOf" srcId="{42D53284-A35B-43B4-94F9-0265FC9D9BB2}" destId="{856B1380-DFFE-4FFA-A8C0-DACADC015FB5}" srcOrd="0" destOrd="0" presId="urn:microsoft.com/office/officeart/2005/8/layout/hierarchy1"/>
    <dgm:cxn modelId="{7601AB5A-AC1E-4E6C-8571-B8A23E09A965}" type="presOf" srcId="{1742674F-A3AB-4056-8C66-E9806259AF4C}" destId="{814AE1EA-2C6A-40C6-9A1F-E47EA7D5C40B}" srcOrd="0" destOrd="0" presId="urn:microsoft.com/office/officeart/2005/8/layout/hierarchy1"/>
    <dgm:cxn modelId="{5CF194F2-E686-4085-A5EA-9D44D4BC2D3E}" type="presOf" srcId="{B6D63384-930F-4F23-9594-5D83DD09B8C0}" destId="{942BF1F7-BFAE-41FA-BB79-D882723F1512}" srcOrd="0" destOrd="0" presId="urn:microsoft.com/office/officeart/2005/8/layout/hierarchy1"/>
    <dgm:cxn modelId="{F7166694-ABA0-41FD-9161-8D7CCB0136C1}" type="presOf" srcId="{2A528A6D-636A-4184-BB4F-50538CE96D42}" destId="{A0833641-3A4E-4415-A137-0B0D88FF887A}" srcOrd="0" destOrd="0" presId="urn:microsoft.com/office/officeart/2005/8/layout/hierarchy1"/>
    <dgm:cxn modelId="{9E72A7CB-4EB2-457B-A99E-17043F51C768}" type="presOf" srcId="{87B4FE22-DFF6-4A7F-B397-6F205E94710A}" destId="{F8D9F1E7-44DE-4600-B61F-5951B686247B}" srcOrd="0" destOrd="0" presId="urn:microsoft.com/office/officeart/2005/8/layout/hierarchy1"/>
    <dgm:cxn modelId="{616B6193-909D-471E-BB01-81D5BA3D62F7}" type="presOf" srcId="{C79CBB3A-D14E-4CC2-BBB2-6B89481F4303}" destId="{996A8AF1-38E4-4EAC-B091-69C8542E7F2E}" srcOrd="0" destOrd="0" presId="urn:microsoft.com/office/officeart/2005/8/layout/hierarchy1"/>
    <dgm:cxn modelId="{7131041E-60BC-4437-AC30-9329AE5AF761}" type="presOf" srcId="{B9CD9FDE-F7FD-48D3-9783-8271EEB391FC}" destId="{A2781109-89A1-4536-B581-CB7DB5294ACB}" srcOrd="0" destOrd="0" presId="urn:microsoft.com/office/officeart/2005/8/layout/hierarchy1"/>
    <dgm:cxn modelId="{8100A26E-7692-4DFC-A2A4-6D7C9C2A3845}" srcId="{DD094370-D4D3-4A83-BB51-B98BBB57D407}" destId="{CBA50FC8-271F-44C4-AF5B-0EF538081706}" srcOrd="2" destOrd="0" parTransId="{45424FE4-5671-4BAA-9595-06BF87B15F39}" sibTransId="{AB2BEA18-324A-4950-8AAC-2F6999A0CEA2}"/>
    <dgm:cxn modelId="{8582B8AF-54A4-4FA4-8339-860E8AA24AC4}" srcId="{87B4FE22-DFF6-4A7F-B397-6F205E94710A}" destId="{F0853961-4DDB-413C-9B83-966723C31E1B}" srcOrd="1" destOrd="0" parTransId="{B9CD9FDE-F7FD-48D3-9783-8271EEB391FC}" sibTransId="{E58C2886-7378-48C0-ACDC-C9A0B028A03F}"/>
    <dgm:cxn modelId="{C1B2F271-34A0-4F44-B352-C966D880D89A}" srcId="{DD094370-D4D3-4A83-BB51-B98BBB57D407}" destId="{B6D63384-930F-4F23-9594-5D83DD09B8C0}" srcOrd="1" destOrd="0" parTransId="{C47BF7BF-6D17-457E-ADB8-DB15CB445542}" sibTransId="{B70C7E2C-5372-4076-BE51-952ED7FA0A8E}"/>
    <dgm:cxn modelId="{105573E1-827E-4AEA-A814-6F6A9A44912E}" type="presOf" srcId="{8D2997AE-5EF6-4AD1-8F4A-B96DB1FEAFCA}" destId="{54FD04C3-A7D1-4A5A-966E-EBF34B09655E}" srcOrd="0" destOrd="0" presId="urn:microsoft.com/office/officeart/2005/8/layout/hierarchy1"/>
    <dgm:cxn modelId="{73E6350E-378F-4F25-A439-CCF5C33988BD}" srcId="{87B4FE22-DFF6-4A7F-B397-6F205E94710A}" destId="{9699D898-498E-42C9-8396-2266C3FF31AE}" srcOrd="2" destOrd="0" parTransId="{4A67D0BD-CB71-4218-8E9B-5B0DD6D51D03}" sibTransId="{77CCEEAD-6FAF-4F26-9076-315472100027}"/>
    <dgm:cxn modelId="{AC744C91-727E-4D9C-B176-ACBA12E35C3A}" type="presParOf" srcId="{F672112C-38B2-4E7E-94D7-624B0868D07E}" destId="{506733D7-4AF5-4A73-A7C9-D6500214FCAD}" srcOrd="0" destOrd="0" presId="urn:microsoft.com/office/officeart/2005/8/layout/hierarchy1"/>
    <dgm:cxn modelId="{125B2CCF-37A5-4B08-91D3-E0A4A261C8BF}" type="presParOf" srcId="{506733D7-4AF5-4A73-A7C9-D6500214FCAD}" destId="{77DD8F24-2315-4A3C-BC54-B25D7222AE66}" srcOrd="0" destOrd="0" presId="urn:microsoft.com/office/officeart/2005/8/layout/hierarchy1"/>
    <dgm:cxn modelId="{69C03D88-C130-41DE-9E2B-D6B998EC5B0E}" type="presParOf" srcId="{77DD8F24-2315-4A3C-BC54-B25D7222AE66}" destId="{BEF3B1F5-3CB0-4F21-A2F2-FCC4DF406BD9}" srcOrd="0" destOrd="0" presId="urn:microsoft.com/office/officeart/2005/8/layout/hierarchy1"/>
    <dgm:cxn modelId="{3F82D848-8872-4A7C-8245-90DEE13695B0}" type="presParOf" srcId="{77DD8F24-2315-4A3C-BC54-B25D7222AE66}" destId="{0A0CA60C-6CF4-4FFD-8D45-071CA71C0F7D}" srcOrd="1" destOrd="0" presId="urn:microsoft.com/office/officeart/2005/8/layout/hierarchy1"/>
    <dgm:cxn modelId="{74D324A1-5A62-4646-AFBA-6699BCF73521}" type="presParOf" srcId="{506733D7-4AF5-4A73-A7C9-D6500214FCAD}" destId="{0661E905-F2CC-4FE6-BEAB-0B84C348CE2C}" srcOrd="1" destOrd="0" presId="urn:microsoft.com/office/officeart/2005/8/layout/hierarchy1"/>
    <dgm:cxn modelId="{9BB0FAFE-4019-41EE-A09C-EC5FE9326C64}" type="presParOf" srcId="{0661E905-F2CC-4FE6-BEAB-0B84C348CE2C}" destId="{BFF7D20A-42B1-4F45-B293-ED3CA690D5ED}" srcOrd="0" destOrd="0" presId="urn:microsoft.com/office/officeart/2005/8/layout/hierarchy1"/>
    <dgm:cxn modelId="{F810A892-FB96-4F1C-B3CF-FCAE19EC19CC}" type="presParOf" srcId="{0661E905-F2CC-4FE6-BEAB-0B84C348CE2C}" destId="{3D63FAF6-9F04-4BCA-A2BD-68BD47CBD09C}" srcOrd="1" destOrd="0" presId="urn:microsoft.com/office/officeart/2005/8/layout/hierarchy1"/>
    <dgm:cxn modelId="{CC31FF53-A2F0-4236-8E84-9DA4E46F0FBB}" type="presParOf" srcId="{3D63FAF6-9F04-4BCA-A2BD-68BD47CBD09C}" destId="{17B8A82A-9B83-4BF7-B6F7-3783A9B0B6DB}" srcOrd="0" destOrd="0" presId="urn:microsoft.com/office/officeart/2005/8/layout/hierarchy1"/>
    <dgm:cxn modelId="{F7E4AA15-1D2B-4809-8310-029AF1BDB6C8}" type="presParOf" srcId="{17B8A82A-9B83-4BF7-B6F7-3783A9B0B6DB}" destId="{F068F8BA-456E-4B17-9E08-73F0B1ADFAB9}" srcOrd="0" destOrd="0" presId="urn:microsoft.com/office/officeart/2005/8/layout/hierarchy1"/>
    <dgm:cxn modelId="{9FB3D683-FD64-4906-8A1B-B7280D581FAE}" type="presParOf" srcId="{17B8A82A-9B83-4BF7-B6F7-3783A9B0B6DB}" destId="{82F82EAB-E023-438E-A87B-74DE4446E191}" srcOrd="1" destOrd="0" presId="urn:microsoft.com/office/officeart/2005/8/layout/hierarchy1"/>
    <dgm:cxn modelId="{DB91B63B-2614-49A2-93C5-710C61202F1C}" type="presParOf" srcId="{3D63FAF6-9F04-4BCA-A2BD-68BD47CBD09C}" destId="{121D5B4B-26A4-488F-8E4B-73B3A1A57771}" srcOrd="1" destOrd="0" presId="urn:microsoft.com/office/officeart/2005/8/layout/hierarchy1"/>
    <dgm:cxn modelId="{AC9E1453-CA21-4F11-9BF8-BBBEBA7AD270}" type="presParOf" srcId="{121D5B4B-26A4-488F-8E4B-73B3A1A57771}" destId="{A0833641-3A4E-4415-A137-0B0D88FF887A}" srcOrd="0" destOrd="0" presId="urn:microsoft.com/office/officeart/2005/8/layout/hierarchy1"/>
    <dgm:cxn modelId="{E5F5F554-209F-4058-9F90-B041876369A3}" type="presParOf" srcId="{121D5B4B-26A4-488F-8E4B-73B3A1A57771}" destId="{35D775D7-D2BC-4A5C-BF06-F3D30AD0E4B1}" srcOrd="1" destOrd="0" presId="urn:microsoft.com/office/officeart/2005/8/layout/hierarchy1"/>
    <dgm:cxn modelId="{55DE47FA-2A2D-4B50-88F3-B6F189078F8B}" type="presParOf" srcId="{35D775D7-D2BC-4A5C-BF06-F3D30AD0E4B1}" destId="{306B64FC-5C3B-4E5E-9AB8-1AEF781AABB4}" srcOrd="0" destOrd="0" presId="urn:microsoft.com/office/officeart/2005/8/layout/hierarchy1"/>
    <dgm:cxn modelId="{5DED154A-6CEE-4629-8121-9AE682E358C3}" type="presParOf" srcId="{306B64FC-5C3B-4E5E-9AB8-1AEF781AABB4}" destId="{5AA67901-9974-441C-B675-C829CF9E12DF}" srcOrd="0" destOrd="0" presId="urn:microsoft.com/office/officeart/2005/8/layout/hierarchy1"/>
    <dgm:cxn modelId="{A7AC5050-7D4A-46D1-9DC6-38136E1DD9E0}" type="presParOf" srcId="{306B64FC-5C3B-4E5E-9AB8-1AEF781AABB4}" destId="{CF66980B-5CA5-466F-A6A1-B1FACC18E4B3}" srcOrd="1" destOrd="0" presId="urn:microsoft.com/office/officeart/2005/8/layout/hierarchy1"/>
    <dgm:cxn modelId="{7984C7CC-8577-4BA9-A1E4-5FD87EC0FBA4}" type="presParOf" srcId="{35D775D7-D2BC-4A5C-BF06-F3D30AD0E4B1}" destId="{0C06EAC9-526C-4BFF-A95B-6B82D367BF47}" srcOrd="1" destOrd="0" presId="urn:microsoft.com/office/officeart/2005/8/layout/hierarchy1"/>
    <dgm:cxn modelId="{9298688E-4851-4945-9B4B-A99D85DF40DA}" type="presParOf" srcId="{121D5B4B-26A4-488F-8E4B-73B3A1A57771}" destId="{D1359505-4255-4103-B765-74DD46F7D891}" srcOrd="2" destOrd="0" presId="urn:microsoft.com/office/officeart/2005/8/layout/hierarchy1"/>
    <dgm:cxn modelId="{F84582BA-8B49-4C15-AE8F-65F5AEB4FCFF}" type="presParOf" srcId="{121D5B4B-26A4-488F-8E4B-73B3A1A57771}" destId="{B5C9C8A2-A885-480A-BF6A-27DEC72C0265}" srcOrd="3" destOrd="0" presId="urn:microsoft.com/office/officeart/2005/8/layout/hierarchy1"/>
    <dgm:cxn modelId="{ED3ABCE3-BCF5-4612-93A3-B9950D64A4FB}" type="presParOf" srcId="{B5C9C8A2-A885-480A-BF6A-27DEC72C0265}" destId="{0DEF27AB-526A-435F-8768-5BBFC4A89C19}" srcOrd="0" destOrd="0" presId="urn:microsoft.com/office/officeart/2005/8/layout/hierarchy1"/>
    <dgm:cxn modelId="{E5C258A7-E4D9-4B7F-9C9A-47958E97A304}" type="presParOf" srcId="{0DEF27AB-526A-435F-8768-5BBFC4A89C19}" destId="{7D56040F-452E-4787-B0E6-E9F4DD8B2A42}" srcOrd="0" destOrd="0" presId="urn:microsoft.com/office/officeart/2005/8/layout/hierarchy1"/>
    <dgm:cxn modelId="{9E8F110F-F8F1-4F02-88D2-7B5359CBDF6B}" type="presParOf" srcId="{0DEF27AB-526A-435F-8768-5BBFC4A89C19}" destId="{942BF1F7-BFAE-41FA-BB79-D882723F1512}" srcOrd="1" destOrd="0" presId="urn:microsoft.com/office/officeart/2005/8/layout/hierarchy1"/>
    <dgm:cxn modelId="{0E5A9C71-9AE3-493D-860B-EBE4E749EF18}" type="presParOf" srcId="{B5C9C8A2-A885-480A-BF6A-27DEC72C0265}" destId="{231474D7-3A88-46BD-A370-70432D4FE73D}" srcOrd="1" destOrd="0" presId="urn:microsoft.com/office/officeart/2005/8/layout/hierarchy1"/>
    <dgm:cxn modelId="{A35A1177-407B-4A80-B81A-50A8280F0A00}" type="presParOf" srcId="{121D5B4B-26A4-488F-8E4B-73B3A1A57771}" destId="{5D1BAF52-F93D-42B7-8097-915D310854F6}" srcOrd="4" destOrd="0" presId="urn:microsoft.com/office/officeart/2005/8/layout/hierarchy1"/>
    <dgm:cxn modelId="{FD04FF92-393F-4FEB-A48B-4E66ECA02849}" type="presParOf" srcId="{121D5B4B-26A4-488F-8E4B-73B3A1A57771}" destId="{175C1816-D1FF-4BAF-B749-BAC433C67689}" srcOrd="5" destOrd="0" presId="urn:microsoft.com/office/officeart/2005/8/layout/hierarchy1"/>
    <dgm:cxn modelId="{04544425-727B-488F-9EBB-F47FB32EAA26}" type="presParOf" srcId="{175C1816-D1FF-4BAF-B749-BAC433C67689}" destId="{4451A73A-99A1-4196-BD67-F76C6A904DB8}" srcOrd="0" destOrd="0" presId="urn:microsoft.com/office/officeart/2005/8/layout/hierarchy1"/>
    <dgm:cxn modelId="{AB599844-0D81-4F2B-9AB9-6F8EBE188833}" type="presParOf" srcId="{4451A73A-99A1-4196-BD67-F76C6A904DB8}" destId="{F69EB237-81FB-4A24-8E76-31DA754FFB15}" srcOrd="0" destOrd="0" presId="urn:microsoft.com/office/officeart/2005/8/layout/hierarchy1"/>
    <dgm:cxn modelId="{55C70F3F-874F-4C3D-B000-E810A6ACD8D0}" type="presParOf" srcId="{4451A73A-99A1-4196-BD67-F76C6A904DB8}" destId="{E950C815-D520-4DC1-A339-40C42DBBA5B1}" srcOrd="1" destOrd="0" presId="urn:microsoft.com/office/officeart/2005/8/layout/hierarchy1"/>
    <dgm:cxn modelId="{F7EE9CBA-BBB8-4411-81B0-F1F3EC203E5F}" type="presParOf" srcId="{175C1816-D1FF-4BAF-B749-BAC433C67689}" destId="{1BBBFEA0-3920-40A6-BBB8-ED54AA305D60}" srcOrd="1" destOrd="0" presId="urn:microsoft.com/office/officeart/2005/8/layout/hierarchy1"/>
    <dgm:cxn modelId="{CE8BC7D6-28EE-49BD-8E59-DF757ED02EEF}" type="presParOf" srcId="{0661E905-F2CC-4FE6-BEAB-0B84C348CE2C}" destId="{814AE1EA-2C6A-40C6-9A1F-E47EA7D5C40B}" srcOrd="2" destOrd="0" presId="urn:microsoft.com/office/officeart/2005/8/layout/hierarchy1"/>
    <dgm:cxn modelId="{D7716C8A-6467-4C06-9E0E-07CBD7CF6449}" type="presParOf" srcId="{0661E905-F2CC-4FE6-BEAB-0B84C348CE2C}" destId="{6374A22E-C3D2-46C0-B81F-D7EB7C75142A}" srcOrd="3" destOrd="0" presId="urn:microsoft.com/office/officeart/2005/8/layout/hierarchy1"/>
    <dgm:cxn modelId="{CBD4B097-8B9D-41BF-9C6C-428C801201F1}" type="presParOf" srcId="{6374A22E-C3D2-46C0-B81F-D7EB7C75142A}" destId="{CFA89D4F-DC82-4721-9380-5F59CFB01BCF}" srcOrd="0" destOrd="0" presId="urn:microsoft.com/office/officeart/2005/8/layout/hierarchy1"/>
    <dgm:cxn modelId="{C96B811D-3C7A-42E5-95A0-A6F7BE41B333}" type="presParOf" srcId="{CFA89D4F-DC82-4721-9380-5F59CFB01BCF}" destId="{8FF52EE4-2BB0-4686-BAD0-DC2BB5331751}" srcOrd="0" destOrd="0" presId="urn:microsoft.com/office/officeart/2005/8/layout/hierarchy1"/>
    <dgm:cxn modelId="{7F0D194B-966D-4995-820D-7EEBE641C312}" type="presParOf" srcId="{CFA89D4F-DC82-4721-9380-5F59CFB01BCF}" destId="{F8D9F1E7-44DE-4600-B61F-5951B686247B}" srcOrd="1" destOrd="0" presId="urn:microsoft.com/office/officeart/2005/8/layout/hierarchy1"/>
    <dgm:cxn modelId="{581E8BA6-C09F-49FF-9BA9-658D14F0306D}" type="presParOf" srcId="{6374A22E-C3D2-46C0-B81F-D7EB7C75142A}" destId="{C91FFEE0-7B6E-4797-B50B-4FD09CD8D7DB}" srcOrd="1" destOrd="0" presId="urn:microsoft.com/office/officeart/2005/8/layout/hierarchy1"/>
    <dgm:cxn modelId="{D3F0532F-63F5-4080-80A0-795846FBEDCB}" type="presParOf" srcId="{C91FFEE0-7B6E-4797-B50B-4FD09CD8D7DB}" destId="{5F3A19AA-1A0E-450D-A233-A7B27D34DD68}" srcOrd="0" destOrd="0" presId="urn:microsoft.com/office/officeart/2005/8/layout/hierarchy1"/>
    <dgm:cxn modelId="{0EFD6883-7485-4399-9D7A-EEF982047E86}" type="presParOf" srcId="{C91FFEE0-7B6E-4797-B50B-4FD09CD8D7DB}" destId="{6B494250-D4A9-42FD-AEBF-ACCFA39380D0}" srcOrd="1" destOrd="0" presId="urn:microsoft.com/office/officeart/2005/8/layout/hierarchy1"/>
    <dgm:cxn modelId="{BD225808-D748-4FD6-94DA-78C9FE4152AF}" type="presParOf" srcId="{6B494250-D4A9-42FD-AEBF-ACCFA39380D0}" destId="{4F7F2541-2246-4A53-A6D0-7C8DE40C0AE5}" srcOrd="0" destOrd="0" presId="urn:microsoft.com/office/officeart/2005/8/layout/hierarchy1"/>
    <dgm:cxn modelId="{C321B79F-5357-45F4-8650-E783C1995B2E}" type="presParOf" srcId="{4F7F2541-2246-4A53-A6D0-7C8DE40C0AE5}" destId="{FCEC606B-C613-4F4B-AF13-9256814315D7}" srcOrd="0" destOrd="0" presId="urn:microsoft.com/office/officeart/2005/8/layout/hierarchy1"/>
    <dgm:cxn modelId="{94F6F712-5021-41BA-80FA-0293C34D46FC}" type="presParOf" srcId="{4F7F2541-2246-4A53-A6D0-7C8DE40C0AE5}" destId="{14D3F03A-E442-4A66-956D-C4EBA297F3D9}" srcOrd="1" destOrd="0" presId="urn:microsoft.com/office/officeart/2005/8/layout/hierarchy1"/>
    <dgm:cxn modelId="{716A3111-F1D8-4DE7-9FB7-235EFBFF200F}" type="presParOf" srcId="{6B494250-D4A9-42FD-AEBF-ACCFA39380D0}" destId="{BBE5B5FF-196F-4610-97B0-58658D6578B6}" srcOrd="1" destOrd="0" presId="urn:microsoft.com/office/officeart/2005/8/layout/hierarchy1"/>
    <dgm:cxn modelId="{F947DF52-EB54-4730-814D-90E69CD1B335}" type="presParOf" srcId="{C91FFEE0-7B6E-4797-B50B-4FD09CD8D7DB}" destId="{A2781109-89A1-4536-B581-CB7DB5294ACB}" srcOrd="2" destOrd="0" presId="urn:microsoft.com/office/officeart/2005/8/layout/hierarchy1"/>
    <dgm:cxn modelId="{C12F0134-C4DD-488B-B649-A4844532CD5F}" type="presParOf" srcId="{C91FFEE0-7B6E-4797-B50B-4FD09CD8D7DB}" destId="{6006C93C-3EFA-4353-B1B1-0342AB840200}" srcOrd="3" destOrd="0" presId="urn:microsoft.com/office/officeart/2005/8/layout/hierarchy1"/>
    <dgm:cxn modelId="{3433FDB3-7AEA-4128-BB98-57C4E946E4F5}" type="presParOf" srcId="{6006C93C-3EFA-4353-B1B1-0342AB840200}" destId="{32FDFF0E-8182-405B-B8BF-DAF1458BFA34}" srcOrd="0" destOrd="0" presId="urn:microsoft.com/office/officeart/2005/8/layout/hierarchy1"/>
    <dgm:cxn modelId="{6C8E7E79-174F-4E7A-A12A-5305D19019B9}" type="presParOf" srcId="{32FDFF0E-8182-405B-B8BF-DAF1458BFA34}" destId="{6122D3F7-8C18-408B-A253-1D2BBFD4598A}" srcOrd="0" destOrd="0" presId="urn:microsoft.com/office/officeart/2005/8/layout/hierarchy1"/>
    <dgm:cxn modelId="{18DAC765-007D-4BC8-BFFE-550BCBF8682F}" type="presParOf" srcId="{32FDFF0E-8182-405B-B8BF-DAF1458BFA34}" destId="{0E0DDC75-7D98-4EF9-A4FD-E103B7016C69}" srcOrd="1" destOrd="0" presId="urn:microsoft.com/office/officeart/2005/8/layout/hierarchy1"/>
    <dgm:cxn modelId="{491B8748-C37D-46FE-B68C-91B416C03A2D}" type="presParOf" srcId="{6006C93C-3EFA-4353-B1B1-0342AB840200}" destId="{CEE6171B-41AA-49C2-A56B-30E1C11DFB99}" srcOrd="1" destOrd="0" presId="urn:microsoft.com/office/officeart/2005/8/layout/hierarchy1"/>
    <dgm:cxn modelId="{63F53A41-E79E-4108-9A70-3C4CA9653097}" type="presParOf" srcId="{C91FFEE0-7B6E-4797-B50B-4FD09CD8D7DB}" destId="{E2092691-18BC-430F-8F2F-3E8DEF5C9B4A}" srcOrd="4" destOrd="0" presId="urn:microsoft.com/office/officeart/2005/8/layout/hierarchy1"/>
    <dgm:cxn modelId="{F9460A86-73A8-4154-8D8A-65513876434E}" type="presParOf" srcId="{C91FFEE0-7B6E-4797-B50B-4FD09CD8D7DB}" destId="{7C908F8C-0997-46D4-8F4C-B5255748CD8C}" srcOrd="5" destOrd="0" presId="urn:microsoft.com/office/officeart/2005/8/layout/hierarchy1"/>
    <dgm:cxn modelId="{058A4685-06B8-40EA-8210-50AD5EE6AFEB}" type="presParOf" srcId="{7C908F8C-0997-46D4-8F4C-B5255748CD8C}" destId="{473CB9E7-8EB3-4DE6-AADC-FF9A31DD6EFB}" srcOrd="0" destOrd="0" presId="urn:microsoft.com/office/officeart/2005/8/layout/hierarchy1"/>
    <dgm:cxn modelId="{A19F01EB-E8D0-4BAD-8894-1B86E7A70B29}" type="presParOf" srcId="{473CB9E7-8EB3-4DE6-AADC-FF9A31DD6EFB}" destId="{151354EB-390E-4703-ADF5-C7CA1FCCDB37}" srcOrd="0" destOrd="0" presId="urn:microsoft.com/office/officeart/2005/8/layout/hierarchy1"/>
    <dgm:cxn modelId="{E9006538-0F5F-4CEB-A575-4ED933C8B35C}" type="presParOf" srcId="{473CB9E7-8EB3-4DE6-AADC-FF9A31DD6EFB}" destId="{291D26CC-E460-474D-9868-3F076D09D4FE}" srcOrd="1" destOrd="0" presId="urn:microsoft.com/office/officeart/2005/8/layout/hierarchy1"/>
    <dgm:cxn modelId="{8B9D1876-C8DE-4BC2-8BA0-FC138B40C6D2}" type="presParOf" srcId="{7C908F8C-0997-46D4-8F4C-B5255748CD8C}" destId="{8F30681C-29B0-4103-9F07-81B7F7D33D12}" srcOrd="1" destOrd="0" presId="urn:microsoft.com/office/officeart/2005/8/layout/hierarchy1"/>
    <dgm:cxn modelId="{E7E193A6-B909-43C6-B78B-E1E1BA76E06F}" type="presParOf" srcId="{C91FFEE0-7B6E-4797-B50B-4FD09CD8D7DB}" destId="{9AC2394B-536E-427F-A39E-505547994F4F}" srcOrd="6" destOrd="0" presId="urn:microsoft.com/office/officeart/2005/8/layout/hierarchy1"/>
    <dgm:cxn modelId="{F57F96F2-246A-40CF-97BE-2ED20FF840ED}" type="presParOf" srcId="{C91FFEE0-7B6E-4797-B50B-4FD09CD8D7DB}" destId="{2B3E13E8-70F6-422D-BA83-D132EB1ACBCF}" srcOrd="7" destOrd="0" presId="urn:microsoft.com/office/officeart/2005/8/layout/hierarchy1"/>
    <dgm:cxn modelId="{001F0E55-58B5-44A1-80BA-EDA3DC573438}" type="presParOf" srcId="{2B3E13E8-70F6-422D-BA83-D132EB1ACBCF}" destId="{27AE62EA-14A0-4CEE-A51F-C59F4F4B0B3E}" srcOrd="0" destOrd="0" presId="urn:microsoft.com/office/officeart/2005/8/layout/hierarchy1"/>
    <dgm:cxn modelId="{3545E51F-F6A7-46B1-A8C5-B8BE91328FC4}" type="presParOf" srcId="{27AE62EA-14A0-4CEE-A51F-C59F4F4B0B3E}" destId="{A663B245-723A-4EE8-B848-EA1DAAD20288}" srcOrd="0" destOrd="0" presId="urn:microsoft.com/office/officeart/2005/8/layout/hierarchy1"/>
    <dgm:cxn modelId="{8BB1BB7A-19B8-47A0-B557-285AAEEBE7F7}" type="presParOf" srcId="{27AE62EA-14A0-4CEE-A51F-C59F4F4B0B3E}" destId="{A8BE1D56-BF60-4151-B365-632463458E20}" srcOrd="1" destOrd="0" presId="urn:microsoft.com/office/officeart/2005/8/layout/hierarchy1"/>
    <dgm:cxn modelId="{0547FA73-E4F0-4588-B5EB-80EA978BA76F}" type="presParOf" srcId="{2B3E13E8-70F6-422D-BA83-D132EB1ACBCF}" destId="{13E95551-8CED-45BA-8F72-62FB55D9B1FE}" srcOrd="1" destOrd="0" presId="urn:microsoft.com/office/officeart/2005/8/layout/hierarchy1"/>
    <dgm:cxn modelId="{9884EAD8-91C7-4FBD-B237-67EDA7CB0570}" type="presParOf" srcId="{F672112C-38B2-4E7E-94D7-624B0868D07E}" destId="{1A7A4E7B-06CB-490A-982A-E3FE8F43BFF5}" srcOrd="1" destOrd="0" presId="urn:microsoft.com/office/officeart/2005/8/layout/hierarchy1"/>
    <dgm:cxn modelId="{FBD6549C-8DAE-4685-AF1E-5AB7C001DDB1}" type="presParOf" srcId="{1A7A4E7B-06CB-490A-982A-E3FE8F43BFF5}" destId="{692BACE5-4A1E-4032-8977-235CDE4C55C0}" srcOrd="0" destOrd="0" presId="urn:microsoft.com/office/officeart/2005/8/layout/hierarchy1"/>
    <dgm:cxn modelId="{410FC49D-CAD8-42EE-9050-E3C5BD807D22}" type="presParOf" srcId="{692BACE5-4A1E-4032-8977-235CDE4C55C0}" destId="{282DA1B9-90D2-4027-B531-7E196FAD1002}" srcOrd="0" destOrd="0" presId="urn:microsoft.com/office/officeart/2005/8/layout/hierarchy1"/>
    <dgm:cxn modelId="{4A1D66BD-F35E-4C0F-8134-619B2017E4DA}" type="presParOf" srcId="{692BACE5-4A1E-4032-8977-235CDE4C55C0}" destId="{54FD04C3-A7D1-4A5A-966E-EBF34B09655E}" srcOrd="1" destOrd="0" presId="urn:microsoft.com/office/officeart/2005/8/layout/hierarchy1"/>
    <dgm:cxn modelId="{73B18D55-5CBD-452C-A555-DAA66EBF1D1E}" type="presParOf" srcId="{1A7A4E7B-06CB-490A-982A-E3FE8F43BFF5}" destId="{283390EF-448F-4BFE-B6CA-658527CB20C7}" srcOrd="1" destOrd="0" presId="urn:microsoft.com/office/officeart/2005/8/layout/hierarchy1"/>
    <dgm:cxn modelId="{94D88513-374A-44E8-AA6F-8875071803D4}" type="presParOf" srcId="{F672112C-38B2-4E7E-94D7-624B0868D07E}" destId="{A3729D0E-9DE3-46C6-BB8D-B1001B0516CC}" srcOrd="2" destOrd="0" presId="urn:microsoft.com/office/officeart/2005/8/layout/hierarchy1"/>
    <dgm:cxn modelId="{2FD51D45-68BB-497D-9F4A-E40C1A43B6F9}" type="presParOf" srcId="{A3729D0E-9DE3-46C6-BB8D-B1001B0516CC}" destId="{66496B6E-FC03-494D-A5E1-5C74DD650121}" srcOrd="0" destOrd="0" presId="urn:microsoft.com/office/officeart/2005/8/layout/hierarchy1"/>
    <dgm:cxn modelId="{509FDFA0-4A31-4B25-833F-4CB90C61CD8A}" type="presParOf" srcId="{66496B6E-FC03-494D-A5E1-5C74DD650121}" destId="{622DE5B1-D94A-4F93-B1E2-CD30EEC43EBA}" srcOrd="0" destOrd="0" presId="urn:microsoft.com/office/officeart/2005/8/layout/hierarchy1"/>
    <dgm:cxn modelId="{4A6B1DDF-5C88-4D75-BF1A-2B7C9F5C70B6}" type="presParOf" srcId="{66496B6E-FC03-494D-A5E1-5C74DD650121}" destId="{996A8AF1-38E4-4EAC-B091-69C8542E7F2E}" srcOrd="1" destOrd="0" presId="urn:microsoft.com/office/officeart/2005/8/layout/hierarchy1"/>
    <dgm:cxn modelId="{6A7CF8D5-56C9-4F63-84C0-63345037BE7B}" type="presParOf" srcId="{A3729D0E-9DE3-46C6-BB8D-B1001B0516CC}" destId="{DDD57C0B-0A83-4B82-8CDB-F02B708EE7C0}" srcOrd="1" destOrd="0" presId="urn:microsoft.com/office/officeart/2005/8/layout/hierarchy1"/>
    <dgm:cxn modelId="{DDAE8209-EAD1-4850-8FBC-5E776CFD7A00}" type="presParOf" srcId="{F672112C-38B2-4E7E-94D7-624B0868D07E}" destId="{7352B6D5-13F7-4D6C-8904-3F259205F099}" srcOrd="3" destOrd="0" presId="urn:microsoft.com/office/officeart/2005/8/layout/hierarchy1"/>
    <dgm:cxn modelId="{3118DD04-369D-46F5-B488-779F6198F097}" type="presParOf" srcId="{7352B6D5-13F7-4D6C-8904-3F259205F099}" destId="{01AACABF-B378-4B1B-80DE-FF20A870C023}" srcOrd="0" destOrd="0" presId="urn:microsoft.com/office/officeart/2005/8/layout/hierarchy1"/>
    <dgm:cxn modelId="{D6F38B9D-20BB-4E4A-AB25-4EE4F9141371}" type="presParOf" srcId="{01AACABF-B378-4B1B-80DE-FF20A870C023}" destId="{1AE5F5E8-D7EF-40AD-910D-2716EAA3E720}" srcOrd="0" destOrd="0" presId="urn:microsoft.com/office/officeart/2005/8/layout/hierarchy1"/>
    <dgm:cxn modelId="{A90C5E0F-67A7-40B7-BE92-24AE715EC142}" type="presParOf" srcId="{01AACABF-B378-4B1B-80DE-FF20A870C023}" destId="{856B1380-DFFE-4FFA-A8C0-DACADC015FB5}" srcOrd="1" destOrd="0" presId="urn:microsoft.com/office/officeart/2005/8/layout/hierarchy1"/>
    <dgm:cxn modelId="{9ACF68AC-00CF-4F32-B3EF-8B0F957E5DB6}" type="presParOf" srcId="{7352B6D5-13F7-4D6C-8904-3F259205F099}" destId="{A0A7534B-D60C-4B78-9BF3-4BD838074D6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DF7E3F-2365-4430-8DE5-9FFBD1B6BCD1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8E86A46-9FCB-4485-9009-E5303FAA4870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 anchor="b"/>
        <a:lstStyle/>
        <a:p>
          <a:pPr rtl="1"/>
          <a:r>
            <a:rPr lang="he-IL" sz="1800" b="1" dirty="0" smtClean="0">
              <a:solidFill>
                <a:schemeClr val="tx1"/>
              </a:solidFill>
            </a:rPr>
            <a:t>יאל"כ</a:t>
          </a:r>
          <a:endParaRPr lang="he-IL" sz="1100" b="1" dirty="0">
            <a:solidFill>
              <a:schemeClr val="tx1"/>
            </a:solidFill>
          </a:endParaRPr>
        </a:p>
      </dgm:t>
    </dgm:pt>
    <dgm:pt modelId="{3754F219-0AA1-443A-A142-ED10FBBCE51B}" type="parTrans" cxnId="{BB659635-2B90-447C-A807-4D2C0F016F64}">
      <dgm:prSet/>
      <dgm:spPr/>
      <dgm:t>
        <a:bodyPr/>
        <a:lstStyle/>
        <a:p>
          <a:pPr rtl="1"/>
          <a:endParaRPr lang="he-IL" sz="1300" b="1"/>
        </a:p>
      </dgm:t>
    </dgm:pt>
    <dgm:pt modelId="{01AB6821-BA73-4619-95B2-003ED89BAE59}" type="sibTrans" cxnId="{BB659635-2B90-447C-A807-4D2C0F016F64}">
      <dgm:prSet/>
      <dgm:spPr/>
      <dgm:t>
        <a:bodyPr/>
        <a:lstStyle/>
        <a:p>
          <a:pPr rtl="1"/>
          <a:endParaRPr lang="he-IL" sz="1300" b="1"/>
        </a:p>
      </dgm:t>
    </dgm:pt>
    <dgm:pt modelId="{DFB40B55-2B9D-4783-B71F-C2E699768CE7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smtClean="0">
              <a:solidFill>
                <a:schemeClr val="tx1"/>
              </a:solidFill>
            </a:rPr>
            <a:t>קניין רוחני</a:t>
          </a:r>
          <a:endParaRPr lang="he-IL" sz="1100" b="1" dirty="0">
            <a:solidFill>
              <a:schemeClr val="tx1"/>
            </a:solidFill>
          </a:endParaRPr>
        </a:p>
      </dgm:t>
    </dgm:pt>
    <dgm:pt modelId="{94362001-E548-4D60-ADF4-23067F4BBA58}" type="parTrans" cxnId="{BDED953A-FA27-4BA5-B43E-FE1F5470853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609A765A-5574-4428-9063-D135B51BC666}" type="sibTrans" cxnId="{BDED953A-FA27-4BA5-B43E-FE1F54708539}">
      <dgm:prSet/>
      <dgm:spPr/>
      <dgm:t>
        <a:bodyPr/>
        <a:lstStyle/>
        <a:p>
          <a:pPr rtl="1"/>
          <a:endParaRPr lang="he-IL" sz="1300" b="1"/>
        </a:p>
      </dgm:t>
    </dgm:pt>
    <dgm:pt modelId="{D3279BDC-B23C-444D-AA1F-B9B5F2CB8927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smtClean="0">
              <a:solidFill>
                <a:schemeClr val="tx1"/>
              </a:solidFill>
            </a:rPr>
            <a:t>זרים</a:t>
          </a:r>
          <a:endParaRPr lang="he-IL" sz="1100" b="1" dirty="0">
            <a:solidFill>
              <a:schemeClr val="tx1"/>
            </a:solidFill>
          </a:endParaRPr>
        </a:p>
      </dgm:t>
    </dgm:pt>
    <dgm:pt modelId="{9CC0986D-FEAA-4D17-A781-783C9CD1E65E}" type="parTrans" cxnId="{ECD3B3E8-46A2-4641-B85E-362CA6B0B112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61609108-D219-4061-9C23-D785D1CFB016}" type="sibTrans" cxnId="{ECD3B3E8-46A2-4641-B85E-362CA6B0B112}">
      <dgm:prSet/>
      <dgm:spPr/>
      <dgm:t>
        <a:bodyPr/>
        <a:lstStyle/>
        <a:p>
          <a:pPr rtl="1"/>
          <a:endParaRPr lang="he-IL" sz="1300" b="1"/>
        </a:p>
      </dgm:t>
    </dgm:pt>
    <dgm:pt modelId="{A2717708-E66C-4529-AB3F-A6379DC1F4B3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dirty="0" smtClean="0">
              <a:solidFill>
                <a:schemeClr val="tx1"/>
              </a:solidFill>
            </a:rPr>
            <a:t>הימורים באינטרנט</a:t>
          </a:r>
          <a:endParaRPr lang="he-IL" sz="1100" b="1" dirty="0">
            <a:solidFill>
              <a:schemeClr val="tx1"/>
            </a:solidFill>
          </a:endParaRPr>
        </a:p>
      </dgm:t>
    </dgm:pt>
    <dgm:pt modelId="{737F7595-F533-4E0B-8095-8513038AC57D}" type="parTrans" cxnId="{7C0A3424-E038-4E91-B048-AF69E0D8BB0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D9AAAE5A-38C3-45F0-AEF9-9502B9FD363E}" type="sibTrans" cxnId="{7C0A3424-E038-4E91-B048-AF69E0D8BB0E}">
      <dgm:prSet/>
      <dgm:spPr/>
      <dgm:t>
        <a:bodyPr/>
        <a:lstStyle/>
        <a:p>
          <a:pPr rtl="1"/>
          <a:endParaRPr lang="he-IL" sz="1300" b="1"/>
        </a:p>
      </dgm:t>
    </dgm:pt>
    <dgm:pt modelId="{F914417F-B07B-4547-B81E-BA6BC050EA8D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smtClean="0">
              <a:solidFill>
                <a:schemeClr val="tx1"/>
              </a:solidFill>
            </a:rPr>
            <a:t>הונאות ביטוח לאומי</a:t>
          </a:r>
          <a:endParaRPr lang="he-IL" sz="1100" b="1" dirty="0">
            <a:solidFill>
              <a:schemeClr val="tx1"/>
            </a:solidFill>
          </a:endParaRPr>
        </a:p>
      </dgm:t>
    </dgm:pt>
    <dgm:pt modelId="{46DEE824-EE23-41B2-8D38-D028FD522402}" type="parTrans" cxnId="{2827B1FE-820C-43B4-BCF8-620D6F0F23A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223F76CA-9B53-4827-8470-BC81EDAC2133}" type="sibTrans" cxnId="{2827B1FE-820C-43B4-BCF8-620D6F0F23A9}">
      <dgm:prSet/>
      <dgm:spPr/>
      <dgm:t>
        <a:bodyPr/>
        <a:lstStyle/>
        <a:p>
          <a:pPr rtl="1"/>
          <a:endParaRPr lang="he-IL" sz="1300" b="1"/>
        </a:p>
      </dgm:t>
    </dgm:pt>
    <dgm:pt modelId="{D1BE0088-CB6E-4508-B06A-E26BEC74ACF8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smtClean="0">
              <a:solidFill>
                <a:schemeClr val="tx1"/>
              </a:solidFill>
            </a:rPr>
            <a:t>משק הדלק והגז</a:t>
          </a:r>
          <a:endParaRPr lang="he-IL" sz="1100" b="1" dirty="0">
            <a:solidFill>
              <a:schemeClr val="tx1"/>
            </a:solidFill>
          </a:endParaRPr>
        </a:p>
      </dgm:t>
    </dgm:pt>
    <dgm:pt modelId="{70C10C60-977E-479B-BF8B-A52208E53F0B}" type="parTrans" cxnId="{DBD9AAE7-0951-4A1C-9990-13E0E2F3ACA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B96C93F4-3B5C-496D-87E4-05968EF8495A}" type="sibTrans" cxnId="{DBD9AAE7-0951-4A1C-9990-13E0E2F3ACA6}">
      <dgm:prSet/>
      <dgm:spPr/>
      <dgm:t>
        <a:bodyPr/>
        <a:lstStyle/>
        <a:p>
          <a:pPr rtl="1"/>
          <a:endParaRPr lang="he-IL" sz="1300" b="1"/>
        </a:p>
      </dgm:t>
    </dgm:pt>
    <dgm:pt modelId="{98F86F3C-624D-40B7-A255-923877EBBCCB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smtClean="0">
              <a:solidFill>
                <a:schemeClr val="tx1"/>
              </a:solidFill>
            </a:rPr>
            <a:t>הונאת מקרקעין</a:t>
          </a:r>
          <a:endParaRPr lang="he-IL" sz="1100" b="1" dirty="0">
            <a:solidFill>
              <a:schemeClr val="tx1"/>
            </a:solidFill>
          </a:endParaRPr>
        </a:p>
      </dgm:t>
    </dgm:pt>
    <dgm:pt modelId="{A27C1B63-83AA-4370-AFB0-F57FA8F6BA1C}" type="parTrans" cxnId="{986B42A5-E21E-464E-B268-FEACF3333A0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3E56A336-8FC8-445D-B235-C0221C128EF9}" type="sibTrans" cxnId="{986B42A5-E21E-464E-B268-FEACF3333A0B}">
      <dgm:prSet/>
      <dgm:spPr/>
      <dgm:t>
        <a:bodyPr/>
        <a:lstStyle/>
        <a:p>
          <a:pPr rtl="1"/>
          <a:endParaRPr lang="he-IL" sz="1300" b="1"/>
        </a:p>
      </dgm:t>
    </dgm:pt>
    <dgm:pt modelId="{F4A0AC97-C0D2-4154-8611-9F3CEE6BA901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dirty="0" smtClean="0">
              <a:solidFill>
                <a:schemeClr val="tx1"/>
              </a:solidFill>
            </a:rPr>
            <a:t>הנדסה חברתית</a:t>
          </a:r>
          <a:endParaRPr lang="he-IL" sz="1100" b="1" dirty="0">
            <a:solidFill>
              <a:schemeClr val="tx1"/>
            </a:solidFill>
          </a:endParaRPr>
        </a:p>
      </dgm:t>
    </dgm:pt>
    <dgm:pt modelId="{DC5524B2-C3AA-41AA-960F-976970BC3724}" type="parTrans" cxnId="{9B00BD05-0D63-41C0-918B-2C5A3AF2CA1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230BC118-C90D-425E-BB46-3067C139F1D6}" type="sibTrans" cxnId="{9B00BD05-0D63-41C0-918B-2C5A3AF2CA1F}">
      <dgm:prSet/>
      <dgm:spPr/>
      <dgm:t>
        <a:bodyPr/>
        <a:lstStyle/>
        <a:p>
          <a:pPr rtl="1"/>
          <a:endParaRPr lang="he-IL" sz="1300" b="1"/>
        </a:p>
      </dgm:t>
    </dgm:pt>
    <dgm:pt modelId="{409D2FF7-F9F6-4F0B-A962-BC241E996876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dirty="0" smtClean="0">
              <a:solidFill>
                <a:schemeClr val="tx1"/>
              </a:solidFill>
            </a:rPr>
            <a:t>נמלים</a:t>
          </a:r>
          <a:endParaRPr lang="he-IL" sz="1100" b="1" dirty="0">
            <a:solidFill>
              <a:schemeClr val="tx1"/>
            </a:solidFill>
          </a:endParaRPr>
        </a:p>
      </dgm:t>
    </dgm:pt>
    <dgm:pt modelId="{8552634B-6322-4AD4-BC8F-BE9CEE948F8B}" type="parTrans" cxnId="{94836E1A-5F81-4C76-A1D8-02DACC395424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E7DEE244-7D7A-4377-AEED-57116BC02FDE}" type="sibTrans" cxnId="{94836E1A-5F81-4C76-A1D8-02DACC395424}">
      <dgm:prSet/>
      <dgm:spPr/>
      <dgm:t>
        <a:bodyPr/>
        <a:lstStyle/>
        <a:p>
          <a:pPr rtl="1"/>
          <a:endParaRPr lang="he-IL" sz="1300" b="1"/>
        </a:p>
      </dgm:t>
    </dgm:pt>
    <dgm:pt modelId="{F07A7EF0-EDF9-4B38-90DB-5E64423B3847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smtClean="0">
              <a:solidFill>
                <a:schemeClr val="tx1"/>
              </a:solidFill>
            </a:rPr>
            <a:t>חברות ממשלתיות</a:t>
          </a:r>
          <a:endParaRPr lang="he-IL" sz="1100" b="1" dirty="0">
            <a:solidFill>
              <a:schemeClr val="tx1"/>
            </a:solidFill>
          </a:endParaRPr>
        </a:p>
      </dgm:t>
    </dgm:pt>
    <dgm:pt modelId="{761BB3F8-56FD-45BA-86EC-6F5179E4419F}" type="parTrans" cxnId="{95D099D6-E2A9-4FCC-B71D-29B56F716B94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17B7AE4A-C64E-477E-BD1F-5A17A00EFF34}" type="sibTrans" cxnId="{95D099D6-E2A9-4FCC-B71D-29B56F716B94}">
      <dgm:prSet/>
      <dgm:spPr/>
      <dgm:t>
        <a:bodyPr/>
        <a:lstStyle/>
        <a:p>
          <a:pPr rtl="1"/>
          <a:endParaRPr lang="he-IL" sz="1300" b="1"/>
        </a:p>
      </dgm:t>
    </dgm:pt>
    <dgm:pt modelId="{26951A07-310E-4669-9C2F-9B1B3F4950D2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smtClean="0">
              <a:solidFill>
                <a:schemeClr val="tx1"/>
              </a:solidFill>
            </a:rPr>
            <a:t>שחיתות ציבורית</a:t>
          </a:r>
          <a:endParaRPr lang="he-IL" sz="1100" b="1" dirty="0">
            <a:solidFill>
              <a:schemeClr val="tx1"/>
            </a:solidFill>
          </a:endParaRPr>
        </a:p>
      </dgm:t>
    </dgm:pt>
    <dgm:pt modelId="{3C994DBE-2309-4133-BE41-649E7F6EF8BB}" type="parTrans" cxnId="{9E0B4AC3-ABD1-4158-9784-953B12863D7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0059CC13-FC38-4C86-AD0A-0F1E1B7737F8}" type="sibTrans" cxnId="{9E0B4AC3-ABD1-4158-9784-953B12863D7F}">
      <dgm:prSet/>
      <dgm:spPr/>
      <dgm:t>
        <a:bodyPr/>
        <a:lstStyle/>
        <a:p>
          <a:pPr rtl="1"/>
          <a:endParaRPr lang="he-IL" sz="1300" b="1"/>
        </a:p>
      </dgm:t>
    </dgm:pt>
    <dgm:pt modelId="{200C09E0-5710-42D8-B2B2-09409D3C0004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smtClean="0">
              <a:solidFill>
                <a:schemeClr val="tx1"/>
              </a:solidFill>
            </a:rPr>
            <a:t>מטמנות</a:t>
          </a:r>
          <a:endParaRPr lang="he-IL" sz="1100" b="1" dirty="0">
            <a:solidFill>
              <a:schemeClr val="tx1"/>
            </a:solidFill>
          </a:endParaRPr>
        </a:p>
      </dgm:t>
    </dgm:pt>
    <dgm:pt modelId="{6A7DD71A-89D6-4672-AD23-0DADB80CFA7C}" type="parTrans" cxnId="{08A51AAC-F8CE-487C-9080-EB7F876AECE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79C54E07-53A3-471C-A86B-E920CB0822D9}" type="sibTrans" cxnId="{08A51AAC-F8CE-487C-9080-EB7F876AECE6}">
      <dgm:prSet/>
      <dgm:spPr/>
      <dgm:t>
        <a:bodyPr/>
        <a:lstStyle/>
        <a:p>
          <a:pPr rtl="1"/>
          <a:endParaRPr lang="he-IL" sz="1300" b="1"/>
        </a:p>
      </dgm:t>
    </dgm:pt>
    <dgm:pt modelId="{4BA84092-EB1A-4809-AC8D-9E088F13E4D2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smtClean="0">
              <a:solidFill>
                <a:schemeClr val="tx1"/>
              </a:solidFill>
            </a:rPr>
            <a:t>כרייה בלתי חוקית</a:t>
          </a:r>
          <a:endParaRPr lang="he-IL" sz="1100" b="1" dirty="0">
            <a:solidFill>
              <a:schemeClr val="tx1"/>
            </a:solidFill>
          </a:endParaRPr>
        </a:p>
      </dgm:t>
    </dgm:pt>
    <dgm:pt modelId="{2B3668D3-98DD-41A2-B550-E0C55497373D}" type="parTrans" cxnId="{6B2B286A-22C8-404B-8FFA-6293FC336BD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F2F22DA2-D262-4FF9-BE86-EA5B9E660E0B}" type="sibTrans" cxnId="{6B2B286A-22C8-404B-8FFA-6293FC336BD1}">
      <dgm:prSet/>
      <dgm:spPr/>
      <dgm:t>
        <a:bodyPr/>
        <a:lstStyle/>
        <a:p>
          <a:pPr rtl="1"/>
          <a:endParaRPr lang="he-IL" sz="1300" b="1"/>
        </a:p>
      </dgm:t>
    </dgm:pt>
    <dgm:pt modelId="{7265F69D-5EDA-4832-B176-C1BA5DCED822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dirty="0" smtClean="0">
              <a:solidFill>
                <a:schemeClr val="tx1"/>
              </a:solidFill>
            </a:rPr>
            <a:t>סחר בבני אדם</a:t>
          </a:r>
          <a:endParaRPr lang="he-IL" sz="1100" b="1" dirty="0">
            <a:solidFill>
              <a:schemeClr val="tx1"/>
            </a:solidFill>
          </a:endParaRPr>
        </a:p>
      </dgm:t>
    </dgm:pt>
    <dgm:pt modelId="{9478EFB7-7860-46F2-AA7A-D0E445F84236}" type="parTrans" cxnId="{CF5D945D-1AF5-492F-943D-C230CBA6EF5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1B09EA55-E3E5-4214-9535-4EE96F58A5AE}" type="sibTrans" cxnId="{CF5D945D-1AF5-492F-943D-C230CBA6EF57}">
      <dgm:prSet/>
      <dgm:spPr/>
      <dgm:t>
        <a:bodyPr/>
        <a:lstStyle/>
        <a:p>
          <a:pPr rtl="1"/>
          <a:endParaRPr lang="he-IL" sz="1300" b="1"/>
        </a:p>
      </dgm:t>
    </dgm:pt>
    <dgm:pt modelId="{BD317212-9B11-4B25-B11B-CCAB3C85BCDF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dirty="0" smtClean="0">
              <a:solidFill>
                <a:schemeClr val="tx1"/>
              </a:solidFill>
            </a:rPr>
            <a:t>חברות כח אדם</a:t>
          </a:r>
          <a:endParaRPr lang="he-IL" sz="1100" b="1" dirty="0">
            <a:solidFill>
              <a:schemeClr val="tx1"/>
            </a:solidFill>
          </a:endParaRPr>
        </a:p>
      </dgm:t>
    </dgm:pt>
    <dgm:pt modelId="{89D8AD45-5104-4A08-AFFF-864366D05A82}" type="parTrans" cxnId="{9C62D39A-3E07-4029-AB19-F42589040F0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FFA1E67D-8711-47C4-9B8D-0A8C26C14101}" type="sibTrans" cxnId="{9C62D39A-3E07-4029-AB19-F42589040F08}">
      <dgm:prSet/>
      <dgm:spPr/>
      <dgm:t>
        <a:bodyPr/>
        <a:lstStyle/>
        <a:p>
          <a:pPr rtl="1"/>
          <a:endParaRPr lang="he-IL" sz="1300" b="1"/>
        </a:p>
      </dgm:t>
    </dgm:pt>
    <dgm:pt modelId="{51824DDA-EDC1-46C5-B6B6-822B9294A293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dirty="0" smtClean="0">
              <a:solidFill>
                <a:schemeClr val="tx1"/>
              </a:solidFill>
            </a:rPr>
            <a:t>זיוף מטבע</a:t>
          </a:r>
          <a:endParaRPr lang="he-IL" sz="1100" b="1" dirty="0">
            <a:solidFill>
              <a:schemeClr val="tx1"/>
            </a:solidFill>
          </a:endParaRPr>
        </a:p>
      </dgm:t>
    </dgm:pt>
    <dgm:pt modelId="{D82CFC31-EBC6-4046-B677-793FFCD23109}" type="parTrans" cxnId="{A1E93F95-2CFF-4855-B2CD-3D0847D36FF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B11D48B1-A8B4-41C2-95E8-0CF99187A6D7}" type="sibTrans" cxnId="{A1E93F95-2CFF-4855-B2CD-3D0847D36FF6}">
      <dgm:prSet/>
      <dgm:spPr/>
      <dgm:t>
        <a:bodyPr/>
        <a:lstStyle/>
        <a:p>
          <a:pPr rtl="1"/>
          <a:endParaRPr lang="he-IL" sz="1300" b="1"/>
        </a:p>
      </dgm:t>
    </dgm:pt>
    <dgm:pt modelId="{EA4F070B-99AE-4416-B0E7-6855AFCC3CEE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100" b="1" dirty="0" smtClean="0">
              <a:solidFill>
                <a:schemeClr val="tx1"/>
              </a:solidFill>
            </a:rPr>
            <a:t>תאונות עבודה</a:t>
          </a:r>
          <a:endParaRPr lang="he-IL" sz="1100" b="1" dirty="0">
            <a:solidFill>
              <a:schemeClr val="tx1"/>
            </a:solidFill>
          </a:endParaRPr>
        </a:p>
      </dgm:t>
    </dgm:pt>
    <dgm:pt modelId="{570C68C3-13E7-4139-9650-AAFC84EB193E}" type="parTrans" cxnId="{CA419C3B-CB36-45A6-AEF6-ADE625545ED7}">
      <dgm:prSet/>
      <dgm:spPr/>
      <dgm:t>
        <a:bodyPr/>
        <a:lstStyle/>
        <a:p>
          <a:pPr rtl="1"/>
          <a:endParaRPr lang="he-IL"/>
        </a:p>
      </dgm:t>
    </dgm:pt>
    <dgm:pt modelId="{3293325B-FCE8-459A-9161-6BBB1628F864}" type="sibTrans" cxnId="{CA419C3B-CB36-45A6-AEF6-ADE625545ED7}">
      <dgm:prSet/>
      <dgm:spPr/>
      <dgm:t>
        <a:bodyPr/>
        <a:lstStyle/>
        <a:p>
          <a:pPr rtl="1"/>
          <a:endParaRPr lang="he-IL"/>
        </a:p>
      </dgm:t>
    </dgm:pt>
    <dgm:pt modelId="{5706ACDE-CCA0-4942-9661-0E21EB7E1B06}" type="pres">
      <dgm:prSet presAssocID="{48DF7E3F-2365-4430-8DE5-9FFBD1B6BCD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EDC163D-A595-44C9-BDFC-F0D9DC13E25C}" type="pres">
      <dgm:prSet presAssocID="{F8E86A46-9FCB-4485-9009-E5303FAA4870}" presName="centerShape" presStyleLbl="node0" presStyleIdx="0" presStyleCnt="1" custScaleX="180655" custScaleY="182202"/>
      <dgm:spPr/>
      <dgm:t>
        <a:bodyPr/>
        <a:lstStyle/>
        <a:p>
          <a:pPr rtl="1"/>
          <a:endParaRPr lang="he-IL"/>
        </a:p>
      </dgm:t>
    </dgm:pt>
    <dgm:pt modelId="{26F55E9B-8374-4140-8B6F-94F2FBA4FBC9}" type="pres">
      <dgm:prSet presAssocID="{94362001-E548-4D60-ADF4-23067F4BBA58}" presName="parTrans" presStyleLbl="sibTrans2D1" presStyleIdx="0" presStyleCnt="16"/>
      <dgm:spPr/>
      <dgm:t>
        <a:bodyPr/>
        <a:lstStyle/>
        <a:p>
          <a:pPr rtl="1"/>
          <a:endParaRPr lang="he-IL"/>
        </a:p>
      </dgm:t>
    </dgm:pt>
    <dgm:pt modelId="{B875C87B-BBF6-4188-83A4-5431CFB33672}" type="pres">
      <dgm:prSet presAssocID="{94362001-E548-4D60-ADF4-23067F4BBA58}" presName="connectorText" presStyleLbl="sibTrans2D1" presStyleIdx="0" presStyleCnt="16"/>
      <dgm:spPr/>
      <dgm:t>
        <a:bodyPr/>
        <a:lstStyle/>
        <a:p>
          <a:pPr rtl="1"/>
          <a:endParaRPr lang="he-IL"/>
        </a:p>
      </dgm:t>
    </dgm:pt>
    <dgm:pt modelId="{9961AB33-D28D-4AFA-B6B9-061BA14BC306}" type="pres">
      <dgm:prSet presAssocID="{DFB40B55-2B9D-4783-B71F-C2E699768CE7}" presName="node" presStyleLbl="node1" presStyleIdx="0" presStyleCnt="16" custScaleX="132231" custRadScaleRad="92360" custRadScaleInc="-448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C85CE87-B92A-4889-BFEB-FA65F7C7D454}" type="pres">
      <dgm:prSet presAssocID="{9CC0986D-FEAA-4D17-A781-783C9CD1E65E}" presName="parTrans" presStyleLbl="sibTrans2D1" presStyleIdx="1" presStyleCnt="16" custLinFactNeighborX="-6749" custLinFactNeighborY="-3767"/>
      <dgm:spPr/>
      <dgm:t>
        <a:bodyPr/>
        <a:lstStyle/>
        <a:p>
          <a:pPr rtl="1"/>
          <a:endParaRPr lang="he-IL"/>
        </a:p>
      </dgm:t>
    </dgm:pt>
    <dgm:pt modelId="{6FD5CC5B-11E8-4962-93B1-D842851511C9}" type="pres">
      <dgm:prSet presAssocID="{9CC0986D-FEAA-4D17-A781-783C9CD1E65E}" presName="connectorText" presStyleLbl="sibTrans2D1" presStyleIdx="1" presStyleCnt="16"/>
      <dgm:spPr/>
      <dgm:t>
        <a:bodyPr/>
        <a:lstStyle/>
        <a:p>
          <a:pPr rtl="1"/>
          <a:endParaRPr lang="he-IL"/>
        </a:p>
      </dgm:t>
    </dgm:pt>
    <dgm:pt modelId="{7847FF00-914C-4F21-BC71-5A75543BAD78}" type="pres">
      <dgm:prSet presAssocID="{D3279BDC-B23C-444D-AA1F-B9B5F2CB8927}" presName="node" presStyleLbl="node1" presStyleIdx="1" presStyleCnt="16" custScaleX="132231" custRadScaleRad="95021" custRadScaleInc="246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18C8B0A-D9F9-4AFA-B57A-C7AF80C7CA5A}" type="pres">
      <dgm:prSet presAssocID="{737F7595-F533-4E0B-8095-8513038AC57D}" presName="parTrans" presStyleLbl="sibTrans2D1" presStyleIdx="2" presStyleCnt="16" custLinFactNeighborX="-6743" custLinFactNeighborY="-3767"/>
      <dgm:spPr/>
      <dgm:t>
        <a:bodyPr/>
        <a:lstStyle/>
        <a:p>
          <a:pPr rtl="1"/>
          <a:endParaRPr lang="he-IL"/>
        </a:p>
      </dgm:t>
    </dgm:pt>
    <dgm:pt modelId="{9CF696FA-E92F-4309-BE6F-09A9E31A0F4B}" type="pres">
      <dgm:prSet presAssocID="{737F7595-F533-4E0B-8095-8513038AC57D}" presName="connectorText" presStyleLbl="sibTrans2D1" presStyleIdx="2" presStyleCnt="16"/>
      <dgm:spPr/>
      <dgm:t>
        <a:bodyPr/>
        <a:lstStyle/>
        <a:p>
          <a:pPr rtl="1"/>
          <a:endParaRPr lang="he-IL"/>
        </a:p>
      </dgm:t>
    </dgm:pt>
    <dgm:pt modelId="{0DE7DB20-878E-4009-A1D6-EC27E2FFD385}" type="pres">
      <dgm:prSet presAssocID="{A2717708-E66C-4529-AB3F-A6379DC1F4B3}" presName="node" presStyleLbl="node1" presStyleIdx="2" presStyleCnt="16" custScaleX="132231" custRadScaleRad="93948" custRadScaleInc="2641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C6CFF64-0BDA-403B-B9AC-0613ECBF5AB0}" type="pres">
      <dgm:prSet presAssocID="{46DEE824-EE23-41B2-8D38-D028FD522402}" presName="parTrans" presStyleLbl="sibTrans2D1" presStyleIdx="3" presStyleCnt="16" custLinFactNeighborX="-6199" custLinFactNeighborY="-3767"/>
      <dgm:spPr/>
      <dgm:t>
        <a:bodyPr/>
        <a:lstStyle/>
        <a:p>
          <a:pPr rtl="1"/>
          <a:endParaRPr lang="he-IL"/>
        </a:p>
      </dgm:t>
    </dgm:pt>
    <dgm:pt modelId="{E193E2B4-B7F4-41D4-AE66-6F2F66B43B41}" type="pres">
      <dgm:prSet presAssocID="{46DEE824-EE23-41B2-8D38-D028FD522402}" presName="connectorText" presStyleLbl="sibTrans2D1" presStyleIdx="3" presStyleCnt="16"/>
      <dgm:spPr/>
      <dgm:t>
        <a:bodyPr/>
        <a:lstStyle/>
        <a:p>
          <a:pPr rtl="1"/>
          <a:endParaRPr lang="he-IL"/>
        </a:p>
      </dgm:t>
    </dgm:pt>
    <dgm:pt modelId="{4EE638F0-6D7C-4A2C-9A89-60ACC31E1F67}" type="pres">
      <dgm:prSet presAssocID="{F914417F-B07B-4547-B81E-BA6BC050EA8D}" presName="node" presStyleLbl="node1" presStyleIdx="3" presStyleCnt="16" custScaleX="132231" custRadScaleRad="98884" custRadScaleInc="1758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91761AF-141C-46D3-804D-D6073F61E9FB}" type="pres">
      <dgm:prSet presAssocID="{70C10C60-977E-479B-BF8B-A52208E53F0B}" presName="parTrans" presStyleLbl="sibTrans2D1" presStyleIdx="4" presStyleCnt="16" custLinFactNeighborX="-6325" custLinFactNeighborY="-3767"/>
      <dgm:spPr/>
      <dgm:t>
        <a:bodyPr/>
        <a:lstStyle/>
        <a:p>
          <a:pPr rtl="1"/>
          <a:endParaRPr lang="he-IL"/>
        </a:p>
      </dgm:t>
    </dgm:pt>
    <dgm:pt modelId="{95F47970-E33E-418F-BDC1-148064C9CCE3}" type="pres">
      <dgm:prSet presAssocID="{70C10C60-977E-479B-BF8B-A52208E53F0B}" presName="connectorText" presStyleLbl="sibTrans2D1" presStyleIdx="4" presStyleCnt="16"/>
      <dgm:spPr/>
      <dgm:t>
        <a:bodyPr/>
        <a:lstStyle/>
        <a:p>
          <a:pPr rtl="1"/>
          <a:endParaRPr lang="he-IL"/>
        </a:p>
      </dgm:t>
    </dgm:pt>
    <dgm:pt modelId="{A9A4309E-DD40-40B8-B3D7-F0A1F512C5BF}" type="pres">
      <dgm:prSet presAssocID="{D1BE0088-CB6E-4508-B06A-E26BEC74ACF8}" presName="node" presStyleLbl="node1" presStyleIdx="4" presStyleCnt="16" custScaleX="13223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47EB8E1-152E-4999-8C73-68F6C342B820}" type="pres">
      <dgm:prSet presAssocID="{A27C1B63-83AA-4370-AFB0-F57FA8F6BA1C}" presName="parTrans" presStyleLbl="sibTrans2D1" presStyleIdx="5" presStyleCnt="16" custLinFactNeighborX="-6277" custLinFactNeighborY="-3767"/>
      <dgm:spPr/>
      <dgm:t>
        <a:bodyPr/>
        <a:lstStyle/>
        <a:p>
          <a:pPr rtl="1"/>
          <a:endParaRPr lang="he-IL"/>
        </a:p>
      </dgm:t>
    </dgm:pt>
    <dgm:pt modelId="{356D9222-176B-46B6-8506-659DD2C06608}" type="pres">
      <dgm:prSet presAssocID="{A27C1B63-83AA-4370-AFB0-F57FA8F6BA1C}" presName="connectorText" presStyleLbl="sibTrans2D1" presStyleIdx="5" presStyleCnt="16"/>
      <dgm:spPr/>
      <dgm:t>
        <a:bodyPr/>
        <a:lstStyle/>
        <a:p>
          <a:pPr rtl="1"/>
          <a:endParaRPr lang="he-IL"/>
        </a:p>
      </dgm:t>
    </dgm:pt>
    <dgm:pt modelId="{0D0C774E-9A7B-4F26-B572-15FFA27FCC9E}" type="pres">
      <dgm:prSet presAssocID="{98F86F3C-624D-40B7-A255-923877EBBCCB}" presName="node" presStyleLbl="node1" presStyleIdx="5" presStyleCnt="16" custScaleX="132231" custRadScaleRad="98477" custRadScaleInc="-1310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02642DB-E76A-4315-8970-4D30FA2DA466}" type="pres">
      <dgm:prSet presAssocID="{DC5524B2-C3AA-41AA-960F-976970BC3724}" presName="parTrans" presStyleLbl="sibTrans2D1" presStyleIdx="6" presStyleCnt="16" custLinFactNeighborX="-6110" custLinFactNeighborY="-3767"/>
      <dgm:spPr/>
      <dgm:t>
        <a:bodyPr/>
        <a:lstStyle/>
        <a:p>
          <a:pPr rtl="1"/>
          <a:endParaRPr lang="he-IL"/>
        </a:p>
      </dgm:t>
    </dgm:pt>
    <dgm:pt modelId="{71968A2B-9A11-4D21-AA3D-B0EDB9543FDE}" type="pres">
      <dgm:prSet presAssocID="{DC5524B2-C3AA-41AA-960F-976970BC3724}" presName="connectorText" presStyleLbl="sibTrans2D1" presStyleIdx="6" presStyleCnt="16"/>
      <dgm:spPr/>
      <dgm:t>
        <a:bodyPr/>
        <a:lstStyle/>
        <a:p>
          <a:pPr rtl="1"/>
          <a:endParaRPr lang="he-IL"/>
        </a:p>
      </dgm:t>
    </dgm:pt>
    <dgm:pt modelId="{79769044-DA00-4D22-83C5-A89DD91B995D}" type="pres">
      <dgm:prSet presAssocID="{F4A0AC97-C0D2-4154-8611-9F3CEE6BA901}" presName="node" presStyleLbl="node1" presStyleIdx="6" presStyleCnt="16" custScaleX="132231" custRadScaleRad="102498" custRadScaleInc="-1566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DB4348-252A-44A3-9DAC-A0BA7E600F09}" type="pres">
      <dgm:prSet presAssocID="{8552634B-6322-4AD4-BC8F-BE9CEE948F8B}" presName="parTrans" presStyleLbl="sibTrans2D1" presStyleIdx="7" presStyleCnt="16" custLinFactNeighborX="-5963" custLinFactNeighborY="-3767"/>
      <dgm:spPr/>
      <dgm:t>
        <a:bodyPr/>
        <a:lstStyle/>
        <a:p>
          <a:pPr rtl="1"/>
          <a:endParaRPr lang="he-IL"/>
        </a:p>
      </dgm:t>
    </dgm:pt>
    <dgm:pt modelId="{3D187467-B1E0-4203-B405-627B300FEA02}" type="pres">
      <dgm:prSet presAssocID="{8552634B-6322-4AD4-BC8F-BE9CEE948F8B}" presName="connectorText" presStyleLbl="sibTrans2D1" presStyleIdx="7" presStyleCnt="16"/>
      <dgm:spPr/>
      <dgm:t>
        <a:bodyPr/>
        <a:lstStyle/>
        <a:p>
          <a:pPr rtl="1"/>
          <a:endParaRPr lang="he-IL"/>
        </a:p>
      </dgm:t>
    </dgm:pt>
    <dgm:pt modelId="{708C9030-E48E-4D64-9E84-66319F66495F}" type="pres">
      <dgm:prSet presAssocID="{409D2FF7-F9F6-4F0B-A962-BC241E996876}" presName="node" presStyleLbl="node1" presStyleIdx="7" presStyleCnt="16" custScaleX="132231" custRadScaleRad="100592" custRadScaleInc="-1245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224128F-0DA2-4F08-810B-33C4F5B22E7A}" type="pres">
      <dgm:prSet presAssocID="{761BB3F8-56FD-45BA-86EC-6F5179E4419F}" presName="parTrans" presStyleLbl="sibTrans2D1" presStyleIdx="8" presStyleCnt="16" custLinFactNeighborX="-5888" custLinFactNeighborY="-3767"/>
      <dgm:spPr/>
      <dgm:t>
        <a:bodyPr/>
        <a:lstStyle/>
        <a:p>
          <a:pPr rtl="1"/>
          <a:endParaRPr lang="he-IL"/>
        </a:p>
      </dgm:t>
    </dgm:pt>
    <dgm:pt modelId="{3657FB0C-1B21-454E-A7BB-881CA1A99418}" type="pres">
      <dgm:prSet presAssocID="{761BB3F8-56FD-45BA-86EC-6F5179E4419F}" presName="connectorText" presStyleLbl="sibTrans2D1" presStyleIdx="8" presStyleCnt="16"/>
      <dgm:spPr/>
      <dgm:t>
        <a:bodyPr/>
        <a:lstStyle/>
        <a:p>
          <a:pPr rtl="1"/>
          <a:endParaRPr lang="he-IL"/>
        </a:p>
      </dgm:t>
    </dgm:pt>
    <dgm:pt modelId="{25A305C3-DD64-4616-AE5F-5F9719661674}" type="pres">
      <dgm:prSet presAssocID="{F07A7EF0-EDF9-4B38-90DB-5E64423B3847}" presName="node" presStyleLbl="node1" presStyleIdx="8" presStyleCnt="16" custScaleX="13223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F85B476-D210-45C8-8E4A-8084AEE12D2B}" type="pres">
      <dgm:prSet presAssocID="{3C994DBE-2309-4133-BE41-649E7F6EF8BB}" presName="parTrans" presStyleLbl="sibTrans2D1" presStyleIdx="9" presStyleCnt="16" custLinFactNeighborX="-5888" custLinFactNeighborY="-3767"/>
      <dgm:spPr/>
      <dgm:t>
        <a:bodyPr/>
        <a:lstStyle/>
        <a:p>
          <a:pPr rtl="1"/>
          <a:endParaRPr lang="he-IL"/>
        </a:p>
      </dgm:t>
    </dgm:pt>
    <dgm:pt modelId="{1C38044D-85A2-448E-A93A-F7089D6AAD60}" type="pres">
      <dgm:prSet presAssocID="{3C994DBE-2309-4133-BE41-649E7F6EF8BB}" presName="connectorText" presStyleLbl="sibTrans2D1" presStyleIdx="9" presStyleCnt="16"/>
      <dgm:spPr/>
      <dgm:t>
        <a:bodyPr/>
        <a:lstStyle/>
        <a:p>
          <a:pPr rtl="1"/>
          <a:endParaRPr lang="he-IL"/>
        </a:p>
      </dgm:t>
    </dgm:pt>
    <dgm:pt modelId="{1126D4F1-DB51-447A-92EB-B2CD7DCAC5F0}" type="pres">
      <dgm:prSet presAssocID="{26951A07-310E-4669-9C2F-9B1B3F4950D2}" presName="node" presStyleLbl="node1" presStyleIdx="9" presStyleCnt="16" custScaleX="13223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12EB559-AD2F-4E19-B8E8-81DC616D49ED}" type="pres">
      <dgm:prSet presAssocID="{6A7DD71A-89D6-4672-AD23-0DADB80CFA7C}" presName="parTrans" presStyleLbl="sibTrans2D1" presStyleIdx="10" presStyleCnt="16" custLinFactNeighborX="-5963" custLinFactNeighborY="-3767"/>
      <dgm:spPr/>
      <dgm:t>
        <a:bodyPr/>
        <a:lstStyle/>
        <a:p>
          <a:pPr rtl="1"/>
          <a:endParaRPr lang="he-IL"/>
        </a:p>
      </dgm:t>
    </dgm:pt>
    <dgm:pt modelId="{7291DBD0-51CA-41FC-817A-CACA8F9449DD}" type="pres">
      <dgm:prSet presAssocID="{6A7DD71A-89D6-4672-AD23-0DADB80CFA7C}" presName="connectorText" presStyleLbl="sibTrans2D1" presStyleIdx="10" presStyleCnt="16"/>
      <dgm:spPr/>
      <dgm:t>
        <a:bodyPr/>
        <a:lstStyle/>
        <a:p>
          <a:pPr rtl="1"/>
          <a:endParaRPr lang="he-IL"/>
        </a:p>
      </dgm:t>
    </dgm:pt>
    <dgm:pt modelId="{64375495-8026-4E5F-8B41-D174F98AB257}" type="pres">
      <dgm:prSet presAssocID="{200C09E0-5710-42D8-B2B2-09409D3C0004}" presName="node" presStyleLbl="node1" presStyleIdx="10" presStyleCnt="16" custScaleX="13223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3F7DA65-FD67-4117-B47A-44886776692F}" type="pres">
      <dgm:prSet presAssocID="{2B3668D3-98DD-41A2-B550-E0C55497373D}" presName="parTrans" presStyleLbl="sibTrans2D1" presStyleIdx="11" presStyleCnt="16" custLinFactNeighborX="-6110" custLinFactNeighborY="-3767"/>
      <dgm:spPr/>
      <dgm:t>
        <a:bodyPr/>
        <a:lstStyle/>
        <a:p>
          <a:pPr rtl="1"/>
          <a:endParaRPr lang="he-IL"/>
        </a:p>
      </dgm:t>
    </dgm:pt>
    <dgm:pt modelId="{7C1CEB32-626A-463A-B51B-91008E30A65E}" type="pres">
      <dgm:prSet presAssocID="{2B3668D3-98DD-41A2-B550-E0C55497373D}" presName="connectorText" presStyleLbl="sibTrans2D1" presStyleIdx="11" presStyleCnt="16"/>
      <dgm:spPr/>
      <dgm:t>
        <a:bodyPr/>
        <a:lstStyle/>
        <a:p>
          <a:pPr rtl="1"/>
          <a:endParaRPr lang="he-IL"/>
        </a:p>
      </dgm:t>
    </dgm:pt>
    <dgm:pt modelId="{A91D8D37-E64A-48D3-BE95-AD463619417C}" type="pres">
      <dgm:prSet presAssocID="{4BA84092-EB1A-4809-AC8D-9E088F13E4D2}" presName="node" presStyleLbl="node1" presStyleIdx="11" presStyleCnt="16" custScaleX="13223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1606E4A-06CE-4976-AF38-49ECA4D98226}" type="pres">
      <dgm:prSet presAssocID="{89D8AD45-5104-4A08-AFFF-864366D05A82}" presName="parTrans" presStyleLbl="sibTrans2D1" presStyleIdx="12" presStyleCnt="16"/>
      <dgm:spPr/>
      <dgm:t>
        <a:bodyPr/>
        <a:lstStyle/>
        <a:p>
          <a:pPr rtl="1"/>
          <a:endParaRPr lang="he-IL"/>
        </a:p>
      </dgm:t>
    </dgm:pt>
    <dgm:pt modelId="{011501B2-FBB0-468E-9061-85C9BF4C64CE}" type="pres">
      <dgm:prSet presAssocID="{89D8AD45-5104-4A08-AFFF-864366D05A82}" presName="connectorText" presStyleLbl="sibTrans2D1" presStyleIdx="12" presStyleCnt="16"/>
      <dgm:spPr/>
      <dgm:t>
        <a:bodyPr/>
        <a:lstStyle/>
        <a:p>
          <a:pPr rtl="1"/>
          <a:endParaRPr lang="he-IL"/>
        </a:p>
      </dgm:t>
    </dgm:pt>
    <dgm:pt modelId="{C5CC0FE2-1A39-4F1C-88AC-7405B312E19F}" type="pres">
      <dgm:prSet presAssocID="{BD317212-9B11-4B25-B11B-CCAB3C85BCDF}" presName="node" presStyleLbl="node1" presStyleIdx="12" presStyleCnt="16" custScaleX="13223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0EBBCE4-9A38-4213-8568-3079699402D3}" type="pres">
      <dgm:prSet presAssocID="{9478EFB7-7860-46F2-AA7A-D0E445F84236}" presName="parTrans" presStyleLbl="sibTrans2D1" presStyleIdx="13" presStyleCnt="16" custLinFactNeighborX="-6277" custLinFactNeighborY="-3767"/>
      <dgm:spPr/>
      <dgm:t>
        <a:bodyPr/>
        <a:lstStyle/>
        <a:p>
          <a:pPr rtl="1"/>
          <a:endParaRPr lang="he-IL"/>
        </a:p>
      </dgm:t>
    </dgm:pt>
    <dgm:pt modelId="{896D18F2-56D9-4B16-A10D-98DDF5D2218F}" type="pres">
      <dgm:prSet presAssocID="{9478EFB7-7860-46F2-AA7A-D0E445F84236}" presName="connectorText" presStyleLbl="sibTrans2D1" presStyleIdx="13" presStyleCnt="16"/>
      <dgm:spPr/>
      <dgm:t>
        <a:bodyPr/>
        <a:lstStyle/>
        <a:p>
          <a:pPr rtl="1"/>
          <a:endParaRPr lang="he-IL"/>
        </a:p>
      </dgm:t>
    </dgm:pt>
    <dgm:pt modelId="{40AB711B-D745-412B-A237-C1FD03802817}" type="pres">
      <dgm:prSet presAssocID="{7265F69D-5EDA-4832-B176-C1BA5DCED822}" presName="node" presStyleLbl="node1" presStyleIdx="13" presStyleCnt="16" custScaleX="132231" custRadScaleRad="99819" custRadScaleInc="-2099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BB4EC1-BFFD-4A21-BFF5-75ACB21BBAC8}" type="pres">
      <dgm:prSet presAssocID="{D82CFC31-EBC6-4046-B677-793FFCD23109}" presName="parTrans" presStyleLbl="sibTrans2D1" presStyleIdx="14" presStyleCnt="16"/>
      <dgm:spPr/>
      <dgm:t>
        <a:bodyPr/>
        <a:lstStyle/>
        <a:p>
          <a:pPr rtl="1"/>
          <a:endParaRPr lang="he-IL"/>
        </a:p>
      </dgm:t>
    </dgm:pt>
    <dgm:pt modelId="{2604FE00-6ADD-4EAE-968D-F14A5BFB500D}" type="pres">
      <dgm:prSet presAssocID="{D82CFC31-EBC6-4046-B677-793FFCD23109}" presName="connectorText" presStyleLbl="sibTrans2D1" presStyleIdx="14" presStyleCnt="16"/>
      <dgm:spPr/>
      <dgm:t>
        <a:bodyPr/>
        <a:lstStyle/>
        <a:p>
          <a:pPr rtl="1"/>
          <a:endParaRPr lang="he-IL"/>
        </a:p>
      </dgm:t>
    </dgm:pt>
    <dgm:pt modelId="{7B0E95CE-41F6-4523-9373-27DCF1B63E8D}" type="pres">
      <dgm:prSet presAssocID="{51824DDA-EDC1-46C5-B6B6-822B9294A293}" presName="node" presStyleLbl="node1" presStyleIdx="14" presStyleCnt="16" custScaleX="132231" custRadScaleRad="95270" custRadScaleInc="-43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9B0AE07-CADD-4D7F-B132-BD14661DFD45}" type="pres">
      <dgm:prSet presAssocID="{570C68C3-13E7-4139-9650-AAFC84EB193E}" presName="parTrans" presStyleLbl="sibTrans2D1" presStyleIdx="15" presStyleCnt="16"/>
      <dgm:spPr/>
      <dgm:t>
        <a:bodyPr/>
        <a:lstStyle/>
        <a:p>
          <a:pPr rtl="1"/>
          <a:endParaRPr lang="he-IL"/>
        </a:p>
      </dgm:t>
    </dgm:pt>
    <dgm:pt modelId="{B061A1A4-2F75-4972-A0DF-93326707A9B0}" type="pres">
      <dgm:prSet presAssocID="{570C68C3-13E7-4139-9650-AAFC84EB193E}" presName="connectorText" presStyleLbl="sibTrans2D1" presStyleIdx="15" presStyleCnt="16"/>
      <dgm:spPr/>
      <dgm:t>
        <a:bodyPr/>
        <a:lstStyle/>
        <a:p>
          <a:pPr rtl="1"/>
          <a:endParaRPr lang="he-IL"/>
        </a:p>
      </dgm:t>
    </dgm:pt>
    <dgm:pt modelId="{6A2CE3F6-404A-40D1-BAB6-5AE38654148B}" type="pres">
      <dgm:prSet presAssocID="{EA4F070B-99AE-4416-B0E7-6855AFCC3CEE}" presName="node" presStyleLbl="node1" presStyleIdx="15" presStyleCnt="16" custScaleX="137363" custRadScaleRad="93435" custRadScaleInc="-3275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CD3B3E8-46A2-4641-B85E-362CA6B0B112}" srcId="{F8E86A46-9FCB-4485-9009-E5303FAA4870}" destId="{D3279BDC-B23C-444D-AA1F-B9B5F2CB8927}" srcOrd="1" destOrd="0" parTransId="{9CC0986D-FEAA-4D17-A781-783C9CD1E65E}" sibTransId="{61609108-D219-4061-9C23-D785D1CFB016}"/>
    <dgm:cxn modelId="{344578CA-B477-4020-9B13-7175D886763D}" type="presOf" srcId="{DFB40B55-2B9D-4783-B71F-C2E699768CE7}" destId="{9961AB33-D28D-4AFA-B6B9-061BA14BC306}" srcOrd="0" destOrd="0" presId="urn:microsoft.com/office/officeart/2005/8/layout/radial5"/>
    <dgm:cxn modelId="{55371255-5D9D-49D2-8E22-51792CCCA368}" type="presOf" srcId="{8552634B-6322-4AD4-BC8F-BE9CEE948F8B}" destId="{F7DB4348-252A-44A3-9DAC-A0BA7E600F09}" srcOrd="0" destOrd="0" presId="urn:microsoft.com/office/officeart/2005/8/layout/radial5"/>
    <dgm:cxn modelId="{9B00BD05-0D63-41C0-918B-2C5A3AF2CA1F}" srcId="{F8E86A46-9FCB-4485-9009-E5303FAA4870}" destId="{F4A0AC97-C0D2-4154-8611-9F3CEE6BA901}" srcOrd="6" destOrd="0" parTransId="{DC5524B2-C3AA-41AA-960F-976970BC3724}" sibTransId="{230BC118-C90D-425E-BB46-3067C139F1D6}"/>
    <dgm:cxn modelId="{BB659635-2B90-447C-A807-4D2C0F016F64}" srcId="{48DF7E3F-2365-4430-8DE5-9FFBD1B6BCD1}" destId="{F8E86A46-9FCB-4485-9009-E5303FAA4870}" srcOrd="0" destOrd="0" parTransId="{3754F219-0AA1-443A-A142-ED10FBBCE51B}" sibTransId="{01AB6821-BA73-4619-95B2-003ED89BAE59}"/>
    <dgm:cxn modelId="{ADB97E3D-4436-4DF3-808E-BEF17410298A}" type="presOf" srcId="{9CC0986D-FEAA-4D17-A781-783C9CD1E65E}" destId="{5C85CE87-B92A-4889-BFEB-FA65F7C7D454}" srcOrd="0" destOrd="0" presId="urn:microsoft.com/office/officeart/2005/8/layout/radial5"/>
    <dgm:cxn modelId="{13337C74-8AF6-4211-B44E-7D10A1082272}" type="presOf" srcId="{F8E86A46-9FCB-4485-9009-E5303FAA4870}" destId="{FEDC163D-A595-44C9-BDFC-F0D9DC13E25C}" srcOrd="0" destOrd="0" presId="urn:microsoft.com/office/officeart/2005/8/layout/radial5"/>
    <dgm:cxn modelId="{5ED6244C-3A3B-4D2D-A440-005FD89D90C9}" type="presOf" srcId="{761BB3F8-56FD-45BA-86EC-6F5179E4419F}" destId="{3657FB0C-1B21-454E-A7BB-881CA1A99418}" srcOrd="1" destOrd="0" presId="urn:microsoft.com/office/officeart/2005/8/layout/radial5"/>
    <dgm:cxn modelId="{FB9B0BCA-385E-41D7-9F62-E603B3AB56D3}" type="presOf" srcId="{3C994DBE-2309-4133-BE41-649E7F6EF8BB}" destId="{3F85B476-D210-45C8-8E4A-8084AEE12D2B}" srcOrd="0" destOrd="0" presId="urn:microsoft.com/office/officeart/2005/8/layout/radial5"/>
    <dgm:cxn modelId="{B30C9CE8-3CB2-4460-B9C8-DAC2E3DCF6BB}" type="presOf" srcId="{4BA84092-EB1A-4809-AC8D-9E088F13E4D2}" destId="{A91D8D37-E64A-48D3-BE95-AD463619417C}" srcOrd="0" destOrd="0" presId="urn:microsoft.com/office/officeart/2005/8/layout/radial5"/>
    <dgm:cxn modelId="{1F60F960-865E-4F3B-A0B4-2C4320852E11}" type="presOf" srcId="{3C994DBE-2309-4133-BE41-649E7F6EF8BB}" destId="{1C38044D-85A2-448E-A93A-F7089D6AAD60}" srcOrd="1" destOrd="0" presId="urn:microsoft.com/office/officeart/2005/8/layout/radial5"/>
    <dgm:cxn modelId="{8123C36A-99CB-4172-8D9E-E3C725B4F149}" type="presOf" srcId="{200C09E0-5710-42D8-B2B2-09409D3C0004}" destId="{64375495-8026-4E5F-8B41-D174F98AB257}" srcOrd="0" destOrd="0" presId="urn:microsoft.com/office/officeart/2005/8/layout/radial5"/>
    <dgm:cxn modelId="{730FF694-042F-4570-9CE8-2BEEB6F24FAA}" type="presOf" srcId="{F07A7EF0-EDF9-4B38-90DB-5E64423B3847}" destId="{25A305C3-DD64-4616-AE5F-5F9719661674}" srcOrd="0" destOrd="0" presId="urn:microsoft.com/office/officeart/2005/8/layout/radial5"/>
    <dgm:cxn modelId="{F864BC22-7189-44D0-A6F3-DBC980252C59}" type="presOf" srcId="{570C68C3-13E7-4139-9650-AAFC84EB193E}" destId="{49B0AE07-CADD-4D7F-B132-BD14661DFD45}" srcOrd="0" destOrd="0" presId="urn:microsoft.com/office/officeart/2005/8/layout/radial5"/>
    <dgm:cxn modelId="{DBD9AAE7-0951-4A1C-9990-13E0E2F3ACA6}" srcId="{F8E86A46-9FCB-4485-9009-E5303FAA4870}" destId="{D1BE0088-CB6E-4508-B06A-E26BEC74ACF8}" srcOrd="4" destOrd="0" parTransId="{70C10C60-977E-479B-BF8B-A52208E53F0B}" sibTransId="{B96C93F4-3B5C-496D-87E4-05968EF8495A}"/>
    <dgm:cxn modelId="{94836E1A-5F81-4C76-A1D8-02DACC395424}" srcId="{F8E86A46-9FCB-4485-9009-E5303FAA4870}" destId="{409D2FF7-F9F6-4F0B-A962-BC241E996876}" srcOrd="7" destOrd="0" parTransId="{8552634B-6322-4AD4-BC8F-BE9CEE948F8B}" sibTransId="{E7DEE244-7D7A-4377-AEED-57116BC02FDE}"/>
    <dgm:cxn modelId="{D89112D4-FCEF-4F73-95C8-47D28A83978F}" type="presOf" srcId="{2B3668D3-98DD-41A2-B550-E0C55497373D}" destId="{A3F7DA65-FD67-4117-B47A-44886776692F}" srcOrd="0" destOrd="0" presId="urn:microsoft.com/office/officeart/2005/8/layout/radial5"/>
    <dgm:cxn modelId="{F2A69291-626B-4F48-B02B-4778739E688C}" type="presOf" srcId="{70C10C60-977E-479B-BF8B-A52208E53F0B}" destId="{791761AF-141C-46D3-804D-D6073F61E9FB}" srcOrd="0" destOrd="0" presId="urn:microsoft.com/office/officeart/2005/8/layout/radial5"/>
    <dgm:cxn modelId="{C23DAADC-87DD-4415-853A-21A026BD6878}" type="presOf" srcId="{48DF7E3F-2365-4430-8DE5-9FFBD1B6BCD1}" destId="{5706ACDE-CCA0-4942-9661-0E21EB7E1B06}" srcOrd="0" destOrd="0" presId="urn:microsoft.com/office/officeart/2005/8/layout/radial5"/>
    <dgm:cxn modelId="{C22FA9CA-A972-449C-A657-E71FB179CA93}" type="presOf" srcId="{F914417F-B07B-4547-B81E-BA6BC050EA8D}" destId="{4EE638F0-6D7C-4A2C-9A89-60ACC31E1F67}" srcOrd="0" destOrd="0" presId="urn:microsoft.com/office/officeart/2005/8/layout/radial5"/>
    <dgm:cxn modelId="{18990BBD-8590-47DD-B199-4801EF10F35E}" type="presOf" srcId="{8552634B-6322-4AD4-BC8F-BE9CEE948F8B}" destId="{3D187467-B1E0-4203-B405-627B300FEA02}" srcOrd="1" destOrd="0" presId="urn:microsoft.com/office/officeart/2005/8/layout/radial5"/>
    <dgm:cxn modelId="{E3EE07F7-FBA5-465D-9715-E14CCC6AACD5}" type="presOf" srcId="{A2717708-E66C-4529-AB3F-A6379DC1F4B3}" destId="{0DE7DB20-878E-4009-A1D6-EC27E2FFD385}" srcOrd="0" destOrd="0" presId="urn:microsoft.com/office/officeart/2005/8/layout/radial5"/>
    <dgm:cxn modelId="{38CDE097-57D9-412E-9881-95456E8AF4A3}" type="presOf" srcId="{9478EFB7-7860-46F2-AA7A-D0E445F84236}" destId="{896D18F2-56D9-4B16-A10D-98DDF5D2218F}" srcOrd="1" destOrd="0" presId="urn:microsoft.com/office/officeart/2005/8/layout/radial5"/>
    <dgm:cxn modelId="{4CBB6756-4E7F-42F4-8BFB-56E70BD73E3F}" type="presOf" srcId="{46DEE824-EE23-41B2-8D38-D028FD522402}" destId="{DC6CFF64-0BDA-403B-B9AC-0613ECBF5AB0}" srcOrd="0" destOrd="0" presId="urn:microsoft.com/office/officeart/2005/8/layout/radial5"/>
    <dgm:cxn modelId="{B0256F8E-0B8B-4319-A59C-767207AF1BAA}" type="presOf" srcId="{46DEE824-EE23-41B2-8D38-D028FD522402}" destId="{E193E2B4-B7F4-41D4-AE66-6F2F66B43B41}" srcOrd="1" destOrd="0" presId="urn:microsoft.com/office/officeart/2005/8/layout/radial5"/>
    <dgm:cxn modelId="{3603547F-AFBD-4D88-B5A1-3C579DD3CCE4}" type="presOf" srcId="{89D8AD45-5104-4A08-AFFF-864366D05A82}" destId="{51606E4A-06CE-4976-AF38-49ECA4D98226}" srcOrd="0" destOrd="0" presId="urn:microsoft.com/office/officeart/2005/8/layout/radial5"/>
    <dgm:cxn modelId="{532B4D81-1029-4745-AF3F-C3981B928291}" type="presOf" srcId="{761BB3F8-56FD-45BA-86EC-6F5179E4419F}" destId="{6224128F-0DA2-4F08-810B-33C4F5B22E7A}" srcOrd="0" destOrd="0" presId="urn:microsoft.com/office/officeart/2005/8/layout/radial5"/>
    <dgm:cxn modelId="{B4C144C1-D742-4AD6-A344-334A0FEC6760}" type="presOf" srcId="{7265F69D-5EDA-4832-B176-C1BA5DCED822}" destId="{40AB711B-D745-412B-A237-C1FD03802817}" srcOrd="0" destOrd="0" presId="urn:microsoft.com/office/officeart/2005/8/layout/radial5"/>
    <dgm:cxn modelId="{FF334811-1083-4DAF-BC43-BF6158FC7373}" type="presOf" srcId="{26951A07-310E-4669-9C2F-9B1B3F4950D2}" destId="{1126D4F1-DB51-447A-92EB-B2CD7DCAC5F0}" srcOrd="0" destOrd="0" presId="urn:microsoft.com/office/officeart/2005/8/layout/radial5"/>
    <dgm:cxn modelId="{3444FCA3-D44A-44E3-97CC-C22D11AD5EEA}" type="presOf" srcId="{94362001-E548-4D60-ADF4-23067F4BBA58}" destId="{26F55E9B-8374-4140-8B6F-94F2FBA4FBC9}" srcOrd="0" destOrd="0" presId="urn:microsoft.com/office/officeart/2005/8/layout/radial5"/>
    <dgm:cxn modelId="{08A51AAC-F8CE-487C-9080-EB7F876AECE6}" srcId="{F8E86A46-9FCB-4485-9009-E5303FAA4870}" destId="{200C09E0-5710-42D8-B2B2-09409D3C0004}" srcOrd="10" destOrd="0" parTransId="{6A7DD71A-89D6-4672-AD23-0DADB80CFA7C}" sibTransId="{79C54E07-53A3-471C-A86B-E920CB0822D9}"/>
    <dgm:cxn modelId="{A2189C43-CE5A-4C9D-BD54-3FC5DD7F19F8}" type="presOf" srcId="{6A7DD71A-89D6-4672-AD23-0DADB80CFA7C}" destId="{7291DBD0-51CA-41FC-817A-CACA8F9449DD}" srcOrd="1" destOrd="0" presId="urn:microsoft.com/office/officeart/2005/8/layout/radial5"/>
    <dgm:cxn modelId="{A0FB3A3A-B78C-4906-837E-8C28CCCAE33B}" type="presOf" srcId="{409D2FF7-F9F6-4F0B-A962-BC241E996876}" destId="{708C9030-E48E-4D64-9E84-66319F66495F}" srcOrd="0" destOrd="0" presId="urn:microsoft.com/office/officeart/2005/8/layout/radial5"/>
    <dgm:cxn modelId="{86D99C83-6F1C-45D7-A58C-4850B742B9CD}" type="presOf" srcId="{98F86F3C-624D-40B7-A255-923877EBBCCB}" destId="{0D0C774E-9A7B-4F26-B572-15FFA27FCC9E}" srcOrd="0" destOrd="0" presId="urn:microsoft.com/office/officeart/2005/8/layout/radial5"/>
    <dgm:cxn modelId="{D519B482-A107-4878-A884-F80111A30F0A}" type="presOf" srcId="{89D8AD45-5104-4A08-AFFF-864366D05A82}" destId="{011501B2-FBB0-468E-9061-85C9BF4C64CE}" srcOrd="1" destOrd="0" presId="urn:microsoft.com/office/officeart/2005/8/layout/radial5"/>
    <dgm:cxn modelId="{05D909E4-B37B-47E8-8BAE-6C0FCB51893D}" type="presOf" srcId="{6A7DD71A-89D6-4672-AD23-0DADB80CFA7C}" destId="{D12EB559-AD2F-4E19-B8E8-81DC616D49ED}" srcOrd="0" destOrd="0" presId="urn:microsoft.com/office/officeart/2005/8/layout/radial5"/>
    <dgm:cxn modelId="{9E0B4AC3-ABD1-4158-9784-953B12863D7F}" srcId="{F8E86A46-9FCB-4485-9009-E5303FAA4870}" destId="{26951A07-310E-4669-9C2F-9B1B3F4950D2}" srcOrd="9" destOrd="0" parTransId="{3C994DBE-2309-4133-BE41-649E7F6EF8BB}" sibTransId="{0059CC13-FC38-4C86-AD0A-0F1E1B7737F8}"/>
    <dgm:cxn modelId="{D15B7A8C-8EA1-4555-AF64-85BBA1BF6642}" type="presOf" srcId="{9CC0986D-FEAA-4D17-A781-783C9CD1E65E}" destId="{6FD5CC5B-11E8-4962-93B1-D842851511C9}" srcOrd="1" destOrd="0" presId="urn:microsoft.com/office/officeart/2005/8/layout/radial5"/>
    <dgm:cxn modelId="{12F71B54-6DC0-47D2-98CA-5AA4AB4361D0}" type="presOf" srcId="{D82CFC31-EBC6-4046-B677-793FFCD23109}" destId="{2604FE00-6ADD-4EAE-968D-F14A5BFB500D}" srcOrd="1" destOrd="0" presId="urn:microsoft.com/office/officeart/2005/8/layout/radial5"/>
    <dgm:cxn modelId="{E8C7D525-ED95-41E2-8771-CA17F4437193}" type="presOf" srcId="{9478EFB7-7860-46F2-AA7A-D0E445F84236}" destId="{B0EBBCE4-9A38-4213-8568-3079699402D3}" srcOrd="0" destOrd="0" presId="urn:microsoft.com/office/officeart/2005/8/layout/radial5"/>
    <dgm:cxn modelId="{CF5D945D-1AF5-492F-943D-C230CBA6EF57}" srcId="{F8E86A46-9FCB-4485-9009-E5303FAA4870}" destId="{7265F69D-5EDA-4832-B176-C1BA5DCED822}" srcOrd="13" destOrd="0" parTransId="{9478EFB7-7860-46F2-AA7A-D0E445F84236}" sibTransId="{1B09EA55-E3E5-4214-9535-4EE96F58A5AE}"/>
    <dgm:cxn modelId="{CA419C3B-CB36-45A6-AEF6-ADE625545ED7}" srcId="{F8E86A46-9FCB-4485-9009-E5303FAA4870}" destId="{EA4F070B-99AE-4416-B0E7-6855AFCC3CEE}" srcOrd="15" destOrd="0" parTransId="{570C68C3-13E7-4139-9650-AAFC84EB193E}" sibTransId="{3293325B-FCE8-459A-9161-6BBB1628F864}"/>
    <dgm:cxn modelId="{5543570B-DA2C-4CEA-8D89-6DE95419A940}" type="presOf" srcId="{737F7595-F533-4E0B-8095-8513038AC57D}" destId="{9CF696FA-E92F-4309-BE6F-09A9E31A0F4B}" srcOrd="1" destOrd="0" presId="urn:microsoft.com/office/officeart/2005/8/layout/radial5"/>
    <dgm:cxn modelId="{E5ED1419-0604-4DED-9AB5-EA1633BB03E7}" type="presOf" srcId="{51824DDA-EDC1-46C5-B6B6-822B9294A293}" destId="{7B0E95CE-41F6-4523-9373-27DCF1B63E8D}" srcOrd="0" destOrd="0" presId="urn:microsoft.com/office/officeart/2005/8/layout/radial5"/>
    <dgm:cxn modelId="{32AD668D-1D7A-490F-9463-FF2EB0721B3A}" type="presOf" srcId="{2B3668D3-98DD-41A2-B550-E0C55497373D}" destId="{7C1CEB32-626A-463A-B51B-91008E30A65E}" srcOrd="1" destOrd="0" presId="urn:microsoft.com/office/officeart/2005/8/layout/radial5"/>
    <dgm:cxn modelId="{E4579BFD-CB87-428C-BC9E-B2D3F2949CEC}" type="presOf" srcId="{570C68C3-13E7-4139-9650-AAFC84EB193E}" destId="{B061A1A4-2F75-4972-A0DF-93326707A9B0}" srcOrd="1" destOrd="0" presId="urn:microsoft.com/office/officeart/2005/8/layout/radial5"/>
    <dgm:cxn modelId="{9482E87C-BDB7-45F3-AED8-E551E0AC89C8}" type="presOf" srcId="{D3279BDC-B23C-444D-AA1F-B9B5F2CB8927}" destId="{7847FF00-914C-4F21-BC71-5A75543BAD78}" srcOrd="0" destOrd="0" presId="urn:microsoft.com/office/officeart/2005/8/layout/radial5"/>
    <dgm:cxn modelId="{0A03A760-B34D-4E2C-97FC-6C7938F72BD9}" type="presOf" srcId="{EA4F070B-99AE-4416-B0E7-6855AFCC3CEE}" destId="{6A2CE3F6-404A-40D1-BAB6-5AE38654148B}" srcOrd="0" destOrd="0" presId="urn:microsoft.com/office/officeart/2005/8/layout/radial5"/>
    <dgm:cxn modelId="{C094C156-977B-46DD-9CF4-DECE559E64CF}" type="presOf" srcId="{F4A0AC97-C0D2-4154-8611-9F3CEE6BA901}" destId="{79769044-DA00-4D22-83C5-A89DD91B995D}" srcOrd="0" destOrd="0" presId="urn:microsoft.com/office/officeart/2005/8/layout/radial5"/>
    <dgm:cxn modelId="{CD8284AF-46DA-4BCC-B277-124F5AB5EA56}" type="presOf" srcId="{94362001-E548-4D60-ADF4-23067F4BBA58}" destId="{B875C87B-BBF6-4188-83A4-5431CFB33672}" srcOrd="1" destOrd="0" presId="urn:microsoft.com/office/officeart/2005/8/layout/radial5"/>
    <dgm:cxn modelId="{F0E054F5-0923-46DE-92AD-61B9C4BD9BD3}" type="presOf" srcId="{DC5524B2-C3AA-41AA-960F-976970BC3724}" destId="{71968A2B-9A11-4D21-AA3D-B0EDB9543FDE}" srcOrd="1" destOrd="0" presId="urn:microsoft.com/office/officeart/2005/8/layout/radial5"/>
    <dgm:cxn modelId="{8ECA55E5-8A32-47A2-BE54-64A4F53F3751}" type="presOf" srcId="{BD317212-9B11-4B25-B11B-CCAB3C85BCDF}" destId="{C5CC0FE2-1A39-4F1C-88AC-7405B312E19F}" srcOrd="0" destOrd="0" presId="urn:microsoft.com/office/officeart/2005/8/layout/radial5"/>
    <dgm:cxn modelId="{95D099D6-E2A9-4FCC-B71D-29B56F716B94}" srcId="{F8E86A46-9FCB-4485-9009-E5303FAA4870}" destId="{F07A7EF0-EDF9-4B38-90DB-5E64423B3847}" srcOrd="8" destOrd="0" parTransId="{761BB3F8-56FD-45BA-86EC-6F5179E4419F}" sibTransId="{17B7AE4A-C64E-477E-BD1F-5A17A00EFF34}"/>
    <dgm:cxn modelId="{A1E93F95-2CFF-4855-B2CD-3D0847D36FF6}" srcId="{F8E86A46-9FCB-4485-9009-E5303FAA4870}" destId="{51824DDA-EDC1-46C5-B6B6-822B9294A293}" srcOrd="14" destOrd="0" parTransId="{D82CFC31-EBC6-4046-B677-793FFCD23109}" sibTransId="{B11D48B1-A8B4-41C2-95E8-0CF99187A6D7}"/>
    <dgm:cxn modelId="{9C827A2A-106E-489D-A24A-3A4B283D6ABA}" type="presOf" srcId="{A27C1B63-83AA-4370-AFB0-F57FA8F6BA1C}" destId="{356D9222-176B-46B6-8506-659DD2C06608}" srcOrd="1" destOrd="0" presId="urn:microsoft.com/office/officeart/2005/8/layout/radial5"/>
    <dgm:cxn modelId="{986B42A5-E21E-464E-B268-FEACF3333A0B}" srcId="{F8E86A46-9FCB-4485-9009-E5303FAA4870}" destId="{98F86F3C-624D-40B7-A255-923877EBBCCB}" srcOrd="5" destOrd="0" parTransId="{A27C1B63-83AA-4370-AFB0-F57FA8F6BA1C}" sibTransId="{3E56A336-8FC8-445D-B235-C0221C128EF9}"/>
    <dgm:cxn modelId="{DE76E6F5-8F53-4301-8AE6-520F76453800}" type="presOf" srcId="{737F7595-F533-4E0B-8095-8513038AC57D}" destId="{018C8B0A-D9F9-4AFA-B57A-C7AF80C7CA5A}" srcOrd="0" destOrd="0" presId="urn:microsoft.com/office/officeart/2005/8/layout/radial5"/>
    <dgm:cxn modelId="{AA0884EB-5541-4789-8190-2854F1A03ED6}" type="presOf" srcId="{D82CFC31-EBC6-4046-B677-793FFCD23109}" destId="{52BB4EC1-BFFD-4A21-BFF5-75ACB21BBAC8}" srcOrd="0" destOrd="0" presId="urn:microsoft.com/office/officeart/2005/8/layout/radial5"/>
    <dgm:cxn modelId="{7EA8DF36-4B87-4A58-966C-FAF3536442EA}" type="presOf" srcId="{DC5524B2-C3AA-41AA-960F-976970BC3724}" destId="{C02642DB-E76A-4315-8970-4D30FA2DA466}" srcOrd="0" destOrd="0" presId="urn:microsoft.com/office/officeart/2005/8/layout/radial5"/>
    <dgm:cxn modelId="{6B2B286A-22C8-404B-8FFA-6293FC336BD1}" srcId="{F8E86A46-9FCB-4485-9009-E5303FAA4870}" destId="{4BA84092-EB1A-4809-AC8D-9E088F13E4D2}" srcOrd="11" destOrd="0" parTransId="{2B3668D3-98DD-41A2-B550-E0C55497373D}" sibTransId="{F2F22DA2-D262-4FF9-BE86-EA5B9E660E0B}"/>
    <dgm:cxn modelId="{2827B1FE-820C-43B4-BCF8-620D6F0F23A9}" srcId="{F8E86A46-9FCB-4485-9009-E5303FAA4870}" destId="{F914417F-B07B-4547-B81E-BA6BC050EA8D}" srcOrd="3" destOrd="0" parTransId="{46DEE824-EE23-41B2-8D38-D028FD522402}" sibTransId="{223F76CA-9B53-4827-8470-BC81EDAC2133}"/>
    <dgm:cxn modelId="{46A1ADAC-B606-4A55-B19F-96111D504153}" type="presOf" srcId="{D1BE0088-CB6E-4508-B06A-E26BEC74ACF8}" destId="{A9A4309E-DD40-40B8-B3D7-F0A1F512C5BF}" srcOrd="0" destOrd="0" presId="urn:microsoft.com/office/officeart/2005/8/layout/radial5"/>
    <dgm:cxn modelId="{77FF170A-DA37-4BC9-BCE0-C10D3CFF58D5}" type="presOf" srcId="{A27C1B63-83AA-4370-AFB0-F57FA8F6BA1C}" destId="{F47EB8E1-152E-4999-8C73-68F6C342B820}" srcOrd="0" destOrd="0" presId="urn:microsoft.com/office/officeart/2005/8/layout/radial5"/>
    <dgm:cxn modelId="{ED28FB28-1C42-4442-AD36-35DAB597EA11}" type="presOf" srcId="{70C10C60-977E-479B-BF8B-A52208E53F0B}" destId="{95F47970-E33E-418F-BDC1-148064C9CCE3}" srcOrd="1" destOrd="0" presId="urn:microsoft.com/office/officeart/2005/8/layout/radial5"/>
    <dgm:cxn modelId="{7C0A3424-E038-4E91-B048-AF69E0D8BB0E}" srcId="{F8E86A46-9FCB-4485-9009-E5303FAA4870}" destId="{A2717708-E66C-4529-AB3F-A6379DC1F4B3}" srcOrd="2" destOrd="0" parTransId="{737F7595-F533-4E0B-8095-8513038AC57D}" sibTransId="{D9AAAE5A-38C3-45F0-AEF9-9502B9FD363E}"/>
    <dgm:cxn modelId="{BDED953A-FA27-4BA5-B43E-FE1F54708539}" srcId="{F8E86A46-9FCB-4485-9009-E5303FAA4870}" destId="{DFB40B55-2B9D-4783-B71F-C2E699768CE7}" srcOrd="0" destOrd="0" parTransId="{94362001-E548-4D60-ADF4-23067F4BBA58}" sibTransId="{609A765A-5574-4428-9063-D135B51BC666}"/>
    <dgm:cxn modelId="{9C62D39A-3E07-4029-AB19-F42589040F08}" srcId="{F8E86A46-9FCB-4485-9009-E5303FAA4870}" destId="{BD317212-9B11-4B25-B11B-CCAB3C85BCDF}" srcOrd="12" destOrd="0" parTransId="{89D8AD45-5104-4A08-AFFF-864366D05A82}" sibTransId="{FFA1E67D-8711-47C4-9B8D-0A8C26C14101}"/>
    <dgm:cxn modelId="{C531EFF4-DF8F-4C51-A2AA-AE26352DC5F6}" type="presParOf" srcId="{5706ACDE-CCA0-4942-9661-0E21EB7E1B06}" destId="{FEDC163D-A595-44C9-BDFC-F0D9DC13E25C}" srcOrd="0" destOrd="0" presId="urn:microsoft.com/office/officeart/2005/8/layout/radial5"/>
    <dgm:cxn modelId="{6B2E2B3B-C265-4DA3-90E8-B484D4F5F746}" type="presParOf" srcId="{5706ACDE-CCA0-4942-9661-0E21EB7E1B06}" destId="{26F55E9B-8374-4140-8B6F-94F2FBA4FBC9}" srcOrd="1" destOrd="0" presId="urn:microsoft.com/office/officeart/2005/8/layout/radial5"/>
    <dgm:cxn modelId="{37F9594F-F8B9-4A44-A542-013B4736A14B}" type="presParOf" srcId="{26F55E9B-8374-4140-8B6F-94F2FBA4FBC9}" destId="{B875C87B-BBF6-4188-83A4-5431CFB33672}" srcOrd="0" destOrd="0" presId="urn:microsoft.com/office/officeart/2005/8/layout/radial5"/>
    <dgm:cxn modelId="{DF5E1C8D-E442-4DB0-9CB6-FCD4AB1621B6}" type="presParOf" srcId="{5706ACDE-CCA0-4942-9661-0E21EB7E1B06}" destId="{9961AB33-D28D-4AFA-B6B9-061BA14BC306}" srcOrd="2" destOrd="0" presId="urn:microsoft.com/office/officeart/2005/8/layout/radial5"/>
    <dgm:cxn modelId="{6BF0834F-C3CE-494F-810F-4C945F1792C5}" type="presParOf" srcId="{5706ACDE-CCA0-4942-9661-0E21EB7E1B06}" destId="{5C85CE87-B92A-4889-BFEB-FA65F7C7D454}" srcOrd="3" destOrd="0" presId="urn:microsoft.com/office/officeart/2005/8/layout/radial5"/>
    <dgm:cxn modelId="{47A6D1F1-443E-47FD-8CE5-C8DD3FCF805B}" type="presParOf" srcId="{5C85CE87-B92A-4889-BFEB-FA65F7C7D454}" destId="{6FD5CC5B-11E8-4962-93B1-D842851511C9}" srcOrd="0" destOrd="0" presId="urn:microsoft.com/office/officeart/2005/8/layout/radial5"/>
    <dgm:cxn modelId="{126304A4-285B-4E0F-91C0-B0FC8A16A960}" type="presParOf" srcId="{5706ACDE-CCA0-4942-9661-0E21EB7E1B06}" destId="{7847FF00-914C-4F21-BC71-5A75543BAD78}" srcOrd="4" destOrd="0" presId="urn:microsoft.com/office/officeart/2005/8/layout/radial5"/>
    <dgm:cxn modelId="{8C4858CD-ED5A-4C5F-9EF9-5D73C8D47ED7}" type="presParOf" srcId="{5706ACDE-CCA0-4942-9661-0E21EB7E1B06}" destId="{018C8B0A-D9F9-4AFA-B57A-C7AF80C7CA5A}" srcOrd="5" destOrd="0" presId="urn:microsoft.com/office/officeart/2005/8/layout/radial5"/>
    <dgm:cxn modelId="{D28D7559-B9F0-458D-B8F2-602F09107640}" type="presParOf" srcId="{018C8B0A-D9F9-4AFA-B57A-C7AF80C7CA5A}" destId="{9CF696FA-E92F-4309-BE6F-09A9E31A0F4B}" srcOrd="0" destOrd="0" presId="urn:microsoft.com/office/officeart/2005/8/layout/radial5"/>
    <dgm:cxn modelId="{1A82FA06-12AC-4501-883C-851050448E6F}" type="presParOf" srcId="{5706ACDE-CCA0-4942-9661-0E21EB7E1B06}" destId="{0DE7DB20-878E-4009-A1D6-EC27E2FFD385}" srcOrd="6" destOrd="0" presId="urn:microsoft.com/office/officeart/2005/8/layout/radial5"/>
    <dgm:cxn modelId="{EC491940-0C43-4E22-95EA-F8DD725CA384}" type="presParOf" srcId="{5706ACDE-CCA0-4942-9661-0E21EB7E1B06}" destId="{DC6CFF64-0BDA-403B-B9AC-0613ECBF5AB0}" srcOrd="7" destOrd="0" presId="urn:microsoft.com/office/officeart/2005/8/layout/radial5"/>
    <dgm:cxn modelId="{FF9E6482-0314-49AD-A69A-C9F4321DC627}" type="presParOf" srcId="{DC6CFF64-0BDA-403B-B9AC-0613ECBF5AB0}" destId="{E193E2B4-B7F4-41D4-AE66-6F2F66B43B41}" srcOrd="0" destOrd="0" presId="urn:microsoft.com/office/officeart/2005/8/layout/radial5"/>
    <dgm:cxn modelId="{3008B0FC-3454-4C28-A981-7029A5513270}" type="presParOf" srcId="{5706ACDE-CCA0-4942-9661-0E21EB7E1B06}" destId="{4EE638F0-6D7C-4A2C-9A89-60ACC31E1F67}" srcOrd="8" destOrd="0" presId="urn:microsoft.com/office/officeart/2005/8/layout/radial5"/>
    <dgm:cxn modelId="{E5EBDB7F-FCF1-416D-8034-C896CC76294F}" type="presParOf" srcId="{5706ACDE-CCA0-4942-9661-0E21EB7E1B06}" destId="{791761AF-141C-46D3-804D-D6073F61E9FB}" srcOrd="9" destOrd="0" presId="urn:microsoft.com/office/officeart/2005/8/layout/radial5"/>
    <dgm:cxn modelId="{F7BF0D31-3A1D-4693-9BEF-65571C58E299}" type="presParOf" srcId="{791761AF-141C-46D3-804D-D6073F61E9FB}" destId="{95F47970-E33E-418F-BDC1-148064C9CCE3}" srcOrd="0" destOrd="0" presId="urn:microsoft.com/office/officeart/2005/8/layout/radial5"/>
    <dgm:cxn modelId="{64A11AEB-BD99-49CE-8795-684EA21C397A}" type="presParOf" srcId="{5706ACDE-CCA0-4942-9661-0E21EB7E1B06}" destId="{A9A4309E-DD40-40B8-B3D7-F0A1F512C5BF}" srcOrd="10" destOrd="0" presId="urn:microsoft.com/office/officeart/2005/8/layout/radial5"/>
    <dgm:cxn modelId="{209A39BC-6DB3-4D25-8F1F-91528BB167D8}" type="presParOf" srcId="{5706ACDE-CCA0-4942-9661-0E21EB7E1B06}" destId="{F47EB8E1-152E-4999-8C73-68F6C342B820}" srcOrd="11" destOrd="0" presId="urn:microsoft.com/office/officeart/2005/8/layout/radial5"/>
    <dgm:cxn modelId="{36BC3D04-7943-4556-9B4C-BC4B9FE00D8D}" type="presParOf" srcId="{F47EB8E1-152E-4999-8C73-68F6C342B820}" destId="{356D9222-176B-46B6-8506-659DD2C06608}" srcOrd="0" destOrd="0" presId="urn:microsoft.com/office/officeart/2005/8/layout/radial5"/>
    <dgm:cxn modelId="{60C8DC8C-DCFF-4D19-974E-B436F76D9FC5}" type="presParOf" srcId="{5706ACDE-CCA0-4942-9661-0E21EB7E1B06}" destId="{0D0C774E-9A7B-4F26-B572-15FFA27FCC9E}" srcOrd="12" destOrd="0" presId="urn:microsoft.com/office/officeart/2005/8/layout/radial5"/>
    <dgm:cxn modelId="{3DC6B8E7-5C4B-4ACF-9CBE-45AE2179E425}" type="presParOf" srcId="{5706ACDE-CCA0-4942-9661-0E21EB7E1B06}" destId="{C02642DB-E76A-4315-8970-4D30FA2DA466}" srcOrd="13" destOrd="0" presId="urn:microsoft.com/office/officeart/2005/8/layout/radial5"/>
    <dgm:cxn modelId="{87E7AB7B-5829-4733-B0DB-FB3AF6A40796}" type="presParOf" srcId="{C02642DB-E76A-4315-8970-4D30FA2DA466}" destId="{71968A2B-9A11-4D21-AA3D-B0EDB9543FDE}" srcOrd="0" destOrd="0" presId="urn:microsoft.com/office/officeart/2005/8/layout/radial5"/>
    <dgm:cxn modelId="{9D315D16-FAC0-4031-93B6-28F6E7086818}" type="presParOf" srcId="{5706ACDE-CCA0-4942-9661-0E21EB7E1B06}" destId="{79769044-DA00-4D22-83C5-A89DD91B995D}" srcOrd="14" destOrd="0" presId="urn:microsoft.com/office/officeart/2005/8/layout/radial5"/>
    <dgm:cxn modelId="{5B1FBDFA-8504-4918-A1F0-DE2C473B8BC9}" type="presParOf" srcId="{5706ACDE-CCA0-4942-9661-0E21EB7E1B06}" destId="{F7DB4348-252A-44A3-9DAC-A0BA7E600F09}" srcOrd="15" destOrd="0" presId="urn:microsoft.com/office/officeart/2005/8/layout/radial5"/>
    <dgm:cxn modelId="{E7769717-60AE-43B7-80D8-F823B67048A5}" type="presParOf" srcId="{F7DB4348-252A-44A3-9DAC-A0BA7E600F09}" destId="{3D187467-B1E0-4203-B405-627B300FEA02}" srcOrd="0" destOrd="0" presId="urn:microsoft.com/office/officeart/2005/8/layout/radial5"/>
    <dgm:cxn modelId="{43359A1A-9E5F-4D57-839C-6F2BA746D23D}" type="presParOf" srcId="{5706ACDE-CCA0-4942-9661-0E21EB7E1B06}" destId="{708C9030-E48E-4D64-9E84-66319F66495F}" srcOrd="16" destOrd="0" presId="urn:microsoft.com/office/officeart/2005/8/layout/radial5"/>
    <dgm:cxn modelId="{A1D0E245-3E50-4CDD-9142-E7C1B2B7DCB5}" type="presParOf" srcId="{5706ACDE-CCA0-4942-9661-0E21EB7E1B06}" destId="{6224128F-0DA2-4F08-810B-33C4F5B22E7A}" srcOrd="17" destOrd="0" presId="urn:microsoft.com/office/officeart/2005/8/layout/radial5"/>
    <dgm:cxn modelId="{D78CF153-805E-4DDB-B463-4E80AA33FC3E}" type="presParOf" srcId="{6224128F-0DA2-4F08-810B-33C4F5B22E7A}" destId="{3657FB0C-1B21-454E-A7BB-881CA1A99418}" srcOrd="0" destOrd="0" presId="urn:microsoft.com/office/officeart/2005/8/layout/radial5"/>
    <dgm:cxn modelId="{0D87E057-F2CA-4022-995A-AF4B900AA09E}" type="presParOf" srcId="{5706ACDE-CCA0-4942-9661-0E21EB7E1B06}" destId="{25A305C3-DD64-4616-AE5F-5F9719661674}" srcOrd="18" destOrd="0" presId="urn:microsoft.com/office/officeart/2005/8/layout/radial5"/>
    <dgm:cxn modelId="{741112A2-12F2-4607-8604-ECAAFA138F0B}" type="presParOf" srcId="{5706ACDE-CCA0-4942-9661-0E21EB7E1B06}" destId="{3F85B476-D210-45C8-8E4A-8084AEE12D2B}" srcOrd="19" destOrd="0" presId="urn:microsoft.com/office/officeart/2005/8/layout/radial5"/>
    <dgm:cxn modelId="{E7F46F46-9A9E-4643-9E51-585D080A7E90}" type="presParOf" srcId="{3F85B476-D210-45C8-8E4A-8084AEE12D2B}" destId="{1C38044D-85A2-448E-A93A-F7089D6AAD60}" srcOrd="0" destOrd="0" presId="urn:microsoft.com/office/officeart/2005/8/layout/radial5"/>
    <dgm:cxn modelId="{9879FBB8-66F3-4B03-A294-E9C99904BA4D}" type="presParOf" srcId="{5706ACDE-CCA0-4942-9661-0E21EB7E1B06}" destId="{1126D4F1-DB51-447A-92EB-B2CD7DCAC5F0}" srcOrd="20" destOrd="0" presId="urn:microsoft.com/office/officeart/2005/8/layout/radial5"/>
    <dgm:cxn modelId="{991CAF17-29DC-4006-929B-36E67D9D4399}" type="presParOf" srcId="{5706ACDE-CCA0-4942-9661-0E21EB7E1B06}" destId="{D12EB559-AD2F-4E19-B8E8-81DC616D49ED}" srcOrd="21" destOrd="0" presId="urn:microsoft.com/office/officeart/2005/8/layout/radial5"/>
    <dgm:cxn modelId="{E4AF6706-B3B4-43DE-AE3C-5971DA731625}" type="presParOf" srcId="{D12EB559-AD2F-4E19-B8E8-81DC616D49ED}" destId="{7291DBD0-51CA-41FC-817A-CACA8F9449DD}" srcOrd="0" destOrd="0" presId="urn:microsoft.com/office/officeart/2005/8/layout/radial5"/>
    <dgm:cxn modelId="{D56D442D-6739-40DE-9551-0EB5C90E7B45}" type="presParOf" srcId="{5706ACDE-CCA0-4942-9661-0E21EB7E1B06}" destId="{64375495-8026-4E5F-8B41-D174F98AB257}" srcOrd="22" destOrd="0" presId="urn:microsoft.com/office/officeart/2005/8/layout/radial5"/>
    <dgm:cxn modelId="{96EC7636-A78A-4838-AF37-73A1201272C9}" type="presParOf" srcId="{5706ACDE-CCA0-4942-9661-0E21EB7E1B06}" destId="{A3F7DA65-FD67-4117-B47A-44886776692F}" srcOrd="23" destOrd="0" presId="urn:microsoft.com/office/officeart/2005/8/layout/radial5"/>
    <dgm:cxn modelId="{63E77C65-47D4-4761-8032-9F7FC18DA2CD}" type="presParOf" srcId="{A3F7DA65-FD67-4117-B47A-44886776692F}" destId="{7C1CEB32-626A-463A-B51B-91008E30A65E}" srcOrd="0" destOrd="0" presId="urn:microsoft.com/office/officeart/2005/8/layout/radial5"/>
    <dgm:cxn modelId="{AD259DF6-ED2A-4E4A-89E5-C7A6ABDB4A1B}" type="presParOf" srcId="{5706ACDE-CCA0-4942-9661-0E21EB7E1B06}" destId="{A91D8D37-E64A-48D3-BE95-AD463619417C}" srcOrd="24" destOrd="0" presId="urn:microsoft.com/office/officeart/2005/8/layout/radial5"/>
    <dgm:cxn modelId="{CCBCA6FB-D742-4563-82FB-6130FAF74956}" type="presParOf" srcId="{5706ACDE-CCA0-4942-9661-0E21EB7E1B06}" destId="{51606E4A-06CE-4976-AF38-49ECA4D98226}" srcOrd="25" destOrd="0" presId="urn:microsoft.com/office/officeart/2005/8/layout/radial5"/>
    <dgm:cxn modelId="{F7FD39C3-B112-4910-AEB9-42489DBEA14A}" type="presParOf" srcId="{51606E4A-06CE-4976-AF38-49ECA4D98226}" destId="{011501B2-FBB0-468E-9061-85C9BF4C64CE}" srcOrd="0" destOrd="0" presId="urn:microsoft.com/office/officeart/2005/8/layout/radial5"/>
    <dgm:cxn modelId="{29806357-0319-44D0-B14B-EE840DDCC7DB}" type="presParOf" srcId="{5706ACDE-CCA0-4942-9661-0E21EB7E1B06}" destId="{C5CC0FE2-1A39-4F1C-88AC-7405B312E19F}" srcOrd="26" destOrd="0" presId="urn:microsoft.com/office/officeart/2005/8/layout/radial5"/>
    <dgm:cxn modelId="{2CA74AD0-9BC6-4605-9C10-9E13A63D509F}" type="presParOf" srcId="{5706ACDE-CCA0-4942-9661-0E21EB7E1B06}" destId="{B0EBBCE4-9A38-4213-8568-3079699402D3}" srcOrd="27" destOrd="0" presId="urn:microsoft.com/office/officeart/2005/8/layout/radial5"/>
    <dgm:cxn modelId="{21582903-3BC9-4B23-AED6-29345F6D5A21}" type="presParOf" srcId="{B0EBBCE4-9A38-4213-8568-3079699402D3}" destId="{896D18F2-56D9-4B16-A10D-98DDF5D2218F}" srcOrd="0" destOrd="0" presId="urn:microsoft.com/office/officeart/2005/8/layout/radial5"/>
    <dgm:cxn modelId="{E9B25516-FEC7-4DD6-A0A2-12F08753F597}" type="presParOf" srcId="{5706ACDE-CCA0-4942-9661-0E21EB7E1B06}" destId="{40AB711B-D745-412B-A237-C1FD03802817}" srcOrd="28" destOrd="0" presId="urn:microsoft.com/office/officeart/2005/8/layout/radial5"/>
    <dgm:cxn modelId="{3D8F97E4-5B92-454A-B6D4-10597B28FF2B}" type="presParOf" srcId="{5706ACDE-CCA0-4942-9661-0E21EB7E1B06}" destId="{52BB4EC1-BFFD-4A21-BFF5-75ACB21BBAC8}" srcOrd="29" destOrd="0" presId="urn:microsoft.com/office/officeart/2005/8/layout/radial5"/>
    <dgm:cxn modelId="{A4A717DE-0AC4-4BD0-A053-4852095D6C4D}" type="presParOf" srcId="{52BB4EC1-BFFD-4A21-BFF5-75ACB21BBAC8}" destId="{2604FE00-6ADD-4EAE-968D-F14A5BFB500D}" srcOrd="0" destOrd="0" presId="urn:microsoft.com/office/officeart/2005/8/layout/radial5"/>
    <dgm:cxn modelId="{6EE3B830-C29A-41EB-888F-C96448FE00F0}" type="presParOf" srcId="{5706ACDE-CCA0-4942-9661-0E21EB7E1B06}" destId="{7B0E95CE-41F6-4523-9373-27DCF1B63E8D}" srcOrd="30" destOrd="0" presId="urn:microsoft.com/office/officeart/2005/8/layout/radial5"/>
    <dgm:cxn modelId="{6823A74B-B436-49EF-BCC0-589F716BF995}" type="presParOf" srcId="{5706ACDE-CCA0-4942-9661-0E21EB7E1B06}" destId="{49B0AE07-CADD-4D7F-B132-BD14661DFD45}" srcOrd="31" destOrd="0" presId="urn:microsoft.com/office/officeart/2005/8/layout/radial5"/>
    <dgm:cxn modelId="{F9663DEA-154C-4329-9BB0-761D7678A804}" type="presParOf" srcId="{49B0AE07-CADD-4D7F-B132-BD14661DFD45}" destId="{B061A1A4-2F75-4972-A0DF-93326707A9B0}" srcOrd="0" destOrd="0" presId="urn:microsoft.com/office/officeart/2005/8/layout/radial5"/>
    <dgm:cxn modelId="{8B6BB012-696A-43FC-9897-C3636FDBC3A8}" type="presParOf" srcId="{5706ACDE-CCA0-4942-9661-0E21EB7E1B06}" destId="{6A2CE3F6-404A-40D1-BAB6-5AE38654148B}" srcOrd="3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2394B-536E-427F-A39E-505547994F4F}">
      <dsp:nvSpPr>
        <dsp:cNvPr id="0" name=""/>
        <dsp:cNvSpPr/>
      </dsp:nvSpPr>
      <dsp:spPr>
        <a:xfrm>
          <a:off x="6362148" y="3226208"/>
          <a:ext cx="2115603" cy="1009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291"/>
              </a:lnTo>
              <a:lnTo>
                <a:pt x="2115603" y="907291"/>
              </a:lnTo>
              <a:lnTo>
                <a:pt x="2115603" y="100932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92691-18BC-430F-8F2F-3E8DEF5C9B4A}">
      <dsp:nvSpPr>
        <dsp:cNvPr id="0" name=""/>
        <dsp:cNvSpPr/>
      </dsp:nvSpPr>
      <dsp:spPr>
        <a:xfrm>
          <a:off x="6362148" y="3226208"/>
          <a:ext cx="781514" cy="1009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291"/>
              </a:lnTo>
              <a:lnTo>
                <a:pt x="781514" y="907291"/>
              </a:lnTo>
              <a:lnTo>
                <a:pt x="781514" y="100932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781109-89A1-4536-B581-CB7DB5294ACB}">
      <dsp:nvSpPr>
        <dsp:cNvPr id="0" name=""/>
        <dsp:cNvSpPr/>
      </dsp:nvSpPr>
      <dsp:spPr>
        <a:xfrm>
          <a:off x="5746232" y="3226208"/>
          <a:ext cx="615916" cy="1009325"/>
        </a:xfrm>
        <a:custGeom>
          <a:avLst/>
          <a:gdLst/>
          <a:ahLst/>
          <a:cxnLst/>
          <a:rect l="0" t="0" r="0" b="0"/>
          <a:pathLst>
            <a:path>
              <a:moveTo>
                <a:pt x="615916" y="0"/>
              </a:moveTo>
              <a:lnTo>
                <a:pt x="615916" y="907291"/>
              </a:lnTo>
              <a:lnTo>
                <a:pt x="0" y="907291"/>
              </a:lnTo>
              <a:lnTo>
                <a:pt x="0" y="100932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A19AA-1A0E-450D-A233-A7B27D34DD68}">
      <dsp:nvSpPr>
        <dsp:cNvPr id="0" name=""/>
        <dsp:cNvSpPr/>
      </dsp:nvSpPr>
      <dsp:spPr>
        <a:xfrm>
          <a:off x="4407154" y="3226208"/>
          <a:ext cx="1954993" cy="1009325"/>
        </a:xfrm>
        <a:custGeom>
          <a:avLst/>
          <a:gdLst/>
          <a:ahLst/>
          <a:cxnLst/>
          <a:rect l="0" t="0" r="0" b="0"/>
          <a:pathLst>
            <a:path>
              <a:moveTo>
                <a:pt x="1954993" y="0"/>
              </a:moveTo>
              <a:lnTo>
                <a:pt x="1954993" y="907291"/>
              </a:lnTo>
              <a:lnTo>
                <a:pt x="0" y="907291"/>
              </a:lnTo>
              <a:lnTo>
                <a:pt x="0" y="100932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4AE1EA-2C6A-40C6-9A1F-E47EA7D5C40B}">
      <dsp:nvSpPr>
        <dsp:cNvPr id="0" name=""/>
        <dsp:cNvSpPr/>
      </dsp:nvSpPr>
      <dsp:spPr>
        <a:xfrm>
          <a:off x="4221049" y="1734644"/>
          <a:ext cx="2141098" cy="466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344"/>
              </a:lnTo>
              <a:lnTo>
                <a:pt x="2141098" y="364344"/>
              </a:lnTo>
              <a:lnTo>
                <a:pt x="2141098" y="46637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BAF52-F93D-42B7-8097-915D310854F6}">
      <dsp:nvSpPr>
        <dsp:cNvPr id="0" name=""/>
        <dsp:cNvSpPr/>
      </dsp:nvSpPr>
      <dsp:spPr>
        <a:xfrm>
          <a:off x="1764145" y="3291056"/>
          <a:ext cx="1450861" cy="1503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1524"/>
              </a:lnTo>
              <a:lnTo>
                <a:pt x="1450861" y="1401524"/>
              </a:lnTo>
              <a:lnTo>
                <a:pt x="1450861" y="150355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59505-4255-4103-B765-74DD46F7D891}">
      <dsp:nvSpPr>
        <dsp:cNvPr id="0" name=""/>
        <dsp:cNvSpPr/>
      </dsp:nvSpPr>
      <dsp:spPr>
        <a:xfrm>
          <a:off x="1718425" y="3291056"/>
          <a:ext cx="91440" cy="14984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96439"/>
              </a:lnTo>
              <a:lnTo>
                <a:pt x="128425" y="1396439"/>
              </a:lnTo>
              <a:lnTo>
                <a:pt x="128425" y="149847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33641-3A4E-4415-A137-0B0D88FF887A}">
      <dsp:nvSpPr>
        <dsp:cNvPr id="0" name=""/>
        <dsp:cNvSpPr/>
      </dsp:nvSpPr>
      <dsp:spPr>
        <a:xfrm>
          <a:off x="552216" y="3291056"/>
          <a:ext cx="1211929" cy="1503558"/>
        </a:xfrm>
        <a:custGeom>
          <a:avLst/>
          <a:gdLst/>
          <a:ahLst/>
          <a:cxnLst/>
          <a:rect l="0" t="0" r="0" b="0"/>
          <a:pathLst>
            <a:path>
              <a:moveTo>
                <a:pt x="1211929" y="0"/>
              </a:moveTo>
              <a:lnTo>
                <a:pt x="1211929" y="1401524"/>
              </a:lnTo>
              <a:lnTo>
                <a:pt x="0" y="1401524"/>
              </a:lnTo>
              <a:lnTo>
                <a:pt x="0" y="150355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7D20A-42B1-4F45-B293-ED3CA690D5ED}">
      <dsp:nvSpPr>
        <dsp:cNvPr id="0" name=""/>
        <dsp:cNvSpPr/>
      </dsp:nvSpPr>
      <dsp:spPr>
        <a:xfrm>
          <a:off x="1764145" y="1734644"/>
          <a:ext cx="2456904" cy="479465"/>
        </a:xfrm>
        <a:custGeom>
          <a:avLst/>
          <a:gdLst/>
          <a:ahLst/>
          <a:cxnLst/>
          <a:rect l="0" t="0" r="0" b="0"/>
          <a:pathLst>
            <a:path>
              <a:moveTo>
                <a:pt x="2456904" y="0"/>
              </a:moveTo>
              <a:lnTo>
                <a:pt x="2456904" y="377430"/>
              </a:lnTo>
              <a:lnTo>
                <a:pt x="0" y="377430"/>
              </a:lnTo>
              <a:lnTo>
                <a:pt x="0" y="47946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3B1F5-3CB0-4F21-A2F2-FCC4DF406BD9}">
      <dsp:nvSpPr>
        <dsp:cNvPr id="0" name=""/>
        <dsp:cNvSpPr/>
      </dsp:nvSpPr>
      <dsp:spPr>
        <a:xfrm>
          <a:off x="3350332" y="665656"/>
          <a:ext cx="1741435" cy="10689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0CA60C-6CF4-4FFD-8D45-071CA71C0F7D}">
      <dsp:nvSpPr>
        <dsp:cNvPr id="0" name=""/>
        <dsp:cNvSpPr/>
      </dsp:nvSpPr>
      <dsp:spPr>
        <a:xfrm>
          <a:off x="3472712" y="781917"/>
          <a:ext cx="1741435" cy="10689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ר' יאל"כ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תנ"צ </a:t>
          </a:r>
          <a:endParaRPr lang="he-IL" sz="1200" kern="1200" dirty="0"/>
        </a:p>
      </dsp:txBody>
      <dsp:txXfrm>
        <a:off x="3504022" y="813227"/>
        <a:ext cx="1678815" cy="1006368"/>
      </dsp:txXfrm>
    </dsp:sp>
    <dsp:sp modelId="{F068F8BA-456E-4B17-9E08-73F0B1ADFAB9}">
      <dsp:nvSpPr>
        <dsp:cNvPr id="0" name=""/>
        <dsp:cNvSpPr/>
      </dsp:nvSpPr>
      <dsp:spPr>
        <a:xfrm>
          <a:off x="680660" y="2214109"/>
          <a:ext cx="2166969" cy="1076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F82EAB-E023-438E-A87B-74DE4446E191}">
      <dsp:nvSpPr>
        <dsp:cNvPr id="0" name=""/>
        <dsp:cNvSpPr/>
      </dsp:nvSpPr>
      <dsp:spPr>
        <a:xfrm>
          <a:off x="803041" y="2330370"/>
          <a:ext cx="2166969" cy="1076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רז"ר חשיפה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 </a:t>
          </a:r>
          <a:r>
            <a:rPr lang="he-IL" sz="1200" kern="1200" dirty="0" smtClean="0"/>
            <a:t>נצ"מ</a:t>
          </a:r>
          <a:endParaRPr lang="he-IL" sz="1200" kern="1200" dirty="0"/>
        </a:p>
      </dsp:txBody>
      <dsp:txXfrm>
        <a:off x="834584" y="2361913"/>
        <a:ext cx="2103883" cy="1013861"/>
      </dsp:txXfrm>
    </dsp:sp>
    <dsp:sp modelId="{5AA67901-9974-441C-B675-C829CF9E12DF}">
      <dsp:nvSpPr>
        <dsp:cNvPr id="0" name=""/>
        <dsp:cNvSpPr/>
      </dsp:nvSpPr>
      <dsp:spPr>
        <a:xfrm>
          <a:off x="1505" y="4794615"/>
          <a:ext cx="1101421" cy="317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66980B-5CA5-466F-A6A1-B1FACC18E4B3}">
      <dsp:nvSpPr>
        <dsp:cNvPr id="0" name=""/>
        <dsp:cNvSpPr/>
      </dsp:nvSpPr>
      <dsp:spPr>
        <a:xfrm>
          <a:off x="123885" y="4910876"/>
          <a:ext cx="1101421" cy="317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מפלג הערכה</a:t>
          </a:r>
          <a:endParaRPr lang="he-IL" sz="1200" b="1" kern="1200" dirty="0"/>
        </a:p>
      </dsp:txBody>
      <dsp:txXfrm>
        <a:off x="133194" y="4920185"/>
        <a:ext cx="1082803" cy="299225"/>
      </dsp:txXfrm>
    </dsp:sp>
    <dsp:sp modelId="{7D56040F-452E-4787-B0E6-E9F4DD8B2A42}">
      <dsp:nvSpPr>
        <dsp:cNvPr id="0" name=""/>
        <dsp:cNvSpPr/>
      </dsp:nvSpPr>
      <dsp:spPr>
        <a:xfrm>
          <a:off x="1296140" y="4789530"/>
          <a:ext cx="1101421" cy="3280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2BF1F7-BFAE-41FA-BB79-D882723F1512}">
      <dsp:nvSpPr>
        <dsp:cNvPr id="0" name=""/>
        <dsp:cNvSpPr/>
      </dsp:nvSpPr>
      <dsp:spPr>
        <a:xfrm>
          <a:off x="1418520" y="4905791"/>
          <a:ext cx="1101421" cy="32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מפלג איסוף</a:t>
          </a:r>
          <a:endParaRPr lang="he-IL" sz="1200" b="1" kern="1200" dirty="0"/>
        </a:p>
      </dsp:txBody>
      <dsp:txXfrm>
        <a:off x="1428127" y="4915398"/>
        <a:ext cx="1082207" cy="308791"/>
      </dsp:txXfrm>
    </dsp:sp>
    <dsp:sp modelId="{F69EB237-81FB-4A24-8E76-31DA754FFB15}">
      <dsp:nvSpPr>
        <dsp:cNvPr id="0" name=""/>
        <dsp:cNvSpPr/>
      </dsp:nvSpPr>
      <dsp:spPr>
        <a:xfrm>
          <a:off x="2664296" y="4794615"/>
          <a:ext cx="1101421" cy="317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50C815-D520-4DC1-A339-40C42DBBA5B1}">
      <dsp:nvSpPr>
        <dsp:cNvPr id="0" name=""/>
        <dsp:cNvSpPr/>
      </dsp:nvSpPr>
      <dsp:spPr>
        <a:xfrm>
          <a:off x="2786676" y="4910876"/>
          <a:ext cx="1101421" cy="317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מפלג בילוש</a:t>
          </a:r>
          <a:endParaRPr lang="he-IL" sz="1200" b="1" kern="1200" dirty="0"/>
        </a:p>
      </dsp:txBody>
      <dsp:txXfrm>
        <a:off x="2795985" y="4920185"/>
        <a:ext cx="1082803" cy="299225"/>
      </dsp:txXfrm>
    </dsp:sp>
    <dsp:sp modelId="{8FF52EE4-2BB0-4686-BAD0-DC2BB5331751}">
      <dsp:nvSpPr>
        <dsp:cNvPr id="0" name=""/>
        <dsp:cNvSpPr/>
      </dsp:nvSpPr>
      <dsp:spPr>
        <a:xfrm>
          <a:off x="5361176" y="2201023"/>
          <a:ext cx="2001943" cy="1025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D9F1E7-44DE-4600-B61F-5951B686247B}">
      <dsp:nvSpPr>
        <dsp:cNvPr id="0" name=""/>
        <dsp:cNvSpPr/>
      </dsp:nvSpPr>
      <dsp:spPr>
        <a:xfrm>
          <a:off x="5483557" y="2317284"/>
          <a:ext cx="2001943" cy="1025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רז"ר חקירות 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0" kern="1200" dirty="0" smtClean="0"/>
            <a:t>נצ"מ</a:t>
          </a:r>
          <a:endParaRPr lang="he-IL" sz="1200" b="0" kern="1200" dirty="0"/>
        </a:p>
      </dsp:txBody>
      <dsp:txXfrm>
        <a:off x="5513584" y="2347311"/>
        <a:ext cx="1941889" cy="965130"/>
      </dsp:txXfrm>
    </dsp:sp>
    <dsp:sp modelId="{FCEC606B-C613-4F4B-AF13-9256814315D7}">
      <dsp:nvSpPr>
        <dsp:cNvPr id="0" name=""/>
        <dsp:cNvSpPr/>
      </dsp:nvSpPr>
      <dsp:spPr>
        <a:xfrm>
          <a:off x="3856444" y="4235533"/>
          <a:ext cx="1101421" cy="41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D3F03A-E442-4A66-956D-C4EBA297F3D9}">
      <dsp:nvSpPr>
        <dsp:cNvPr id="0" name=""/>
        <dsp:cNvSpPr/>
      </dsp:nvSpPr>
      <dsp:spPr>
        <a:xfrm>
          <a:off x="3978824" y="4351794"/>
          <a:ext cx="1101421" cy="412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b="1" kern="1200" dirty="0" smtClean="0"/>
            <a:t>מפלג חקירות כללי</a:t>
          </a:r>
        </a:p>
      </dsp:txBody>
      <dsp:txXfrm>
        <a:off x="3990897" y="4363867"/>
        <a:ext cx="1077275" cy="388053"/>
      </dsp:txXfrm>
    </dsp:sp>
    <dsp:sp modelId="{6122D3F7-8C18-408B-A253-1D2BBFD4598A}">
      <dsp:nvSpPr>
        <dsp:cNvPr id="0" name=""/>
        <dsp:cNvSpPr/>
      </dsp:nvSpPr>
      <dsp:spPr>
        <a:xfrm>
          <a:off x="5195521" y="4235533"/>
          <a:ext cx="1101421" cy="41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0DDC75-7D98-4EF9-A4FD-E103B7016C69}">
      <dsp:nvSpPr>
        <dsp:cNvPr id="0" name=""/>
        <dsp:cNvSpPr/>
      </dsp:nvSpPr>
      <dsp:spPr>
        <a:xfrm>
          <a:off x="5317902" y="4351794"/>
          <a:ext cx="1101421" cy="412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b="1" kern="1200" smtClean="0"/>
            <a:t>מפלג חקירות</a:t>
          </a:r>
        </a:p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b="1" kern="1200" smtClean="0"/>
            <a:t>תשתיות</a:t>
          </a:r>
          <a:endParaRPr lang="he-IL" sz="900" b="1" kern="1200" dirty="0" smtClean="0"/>
        </a:p>
      </dsp:txBody>
      <dsp:txXfrm>
        <a:off x="5329975" y="4363867"/>
        <a:ext cx="1077275" cy="388053"/>
      </dsp:txXfrm>
    </dsp:sp>
    <dsp:sp modelId="{151354EB-390E-4703-ADF5-C7CA1FCCDB37}">
      <dsp:nvSpPr>
        <dsp:cNvPr id="0" name=""/>
        <dsp:cNvSpPr/>
      </dsp:nvSpPr>
      <dsp:spPr>
        <a:xfrm>
          <a:off x="6592952" y="4235533"/>
          <a:ext cx="1101421" cy="41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1D26CC-E460-474D-9868-3F076D09D4FE}">
      <dsp:nvSpPr>
        <dsp:cNvPr id="0" name=""/>
        <dsp:cNvSpPr/>
      </dsp:nvSpPr>
      <dsp:spPr>
        <a:xfrm>
          <a:off x="6715333" y="4351794"/>
          <a:ext cx="1101421" cy="412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b="1" kern="1200" dirty="0" smtClean="0"/>
            <a:t>מפלג חקירות מקרקעין</a:t>
          </a:r>
          <a:endParaRPr lang="he-IL" sz="900" b="1" kern="1200" dirty="0"/>
        </a:p>
      </dsp:txBody>
      <dsp:txXfrm>
        <a:off x="6727406" y="4363867"/>
        <a:ext cx="1077275" cy="388053"/>
      </dsp:txXfrm>
    </dsp:sp>
    <dsp:sp modelId="{A663B245-723A-4EE8-B848-EA1DAAD20288}">
      <dsp:nvSpPr>
        <dsp:cNvPr id="0" name=""/>
        <dsp:cNvSpPr/>
      </dsp:nvSpPr>
      <dsp:spPr>
        <a:xfrm>
          <a:off x="7943551" y="4235533"/>
          <a:ext cx="1068400" cy="395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BE1D56-BF60-4151-B365-632463458E20}">
      <dsp:nvSpPr>
        <dsp:cNvPr id="0" name=""/>
        <dsp:cNvSpPr/>
      </dsp:nvSpPr>
      <dsp:spPr>
        <a:xfrm>
          <a:off x="8065931" y="4351794"/>
          <a:ext cx="1068400" cy="39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b="1" kern="1200" dirty="0" smtClean="0"/>
            <a:t>מפלג חקירות פלס</a:t>
          </a:r>
          <a:endParaRPr lang="he-IL" sz="900" b="1" kern="1200" dirty="0"/>
        </a:p>
      </dsp:txBody>
      <dsp:txXfrm>
        <a:off x="8077509" y="4363372"/>
        <a:ext cx="1045244" cy="372132"/>
      </dsp:txXfrm>
    </dsp:sp>
    <dsp:sp modelId="{282DA1B9-90D2-4027-B531-7E196FAD1002}">
      <dsp:nvSpPr>
        <dsp:cNvPr id="0" name=""/>
        <dsp:cNvSpPr/>
      </dsp:nvSpPr>
      <dsp:spPr>
        <a:xfrm>
          <a:off x="2139420" y="3583655"/>
          <a:ext cx="1111896" cy="4916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FD04C3-A7D1-4A5A-966E-EBF34B09655E}">
      <dsp:nvSpPr>
        <dsp:cNvPr id="0" name=""/>
        <dsp:cNvSpPr/>
      </dsp:nvSpPr>
      <dsp:spPr>
        <a:xfrm>
          <a:off x="2261800" y="3699916"/>
          <a:ext cx="1111896" cy="491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כוח משימה הימורים באינטרנט</a:t>
          </a:r>
          <a:endParaRPr lang="he-IL" sz="1200" b="1" kern="1200" dirty="0"/>
        </a:p>
      </dsp:txBody>
      <dsp:txXfrm>
        <a:off x="2276200" y="3714316"/>
        <a:ext cx="1083096" cy="462866"/>
      </dsp:txXfrm>
    </dsp:sp>
    <dsp:sp modelId="{622DE5B1-D94A-4F93-B1E2-CD30EEC43EBA}">
      <dsp:nvSpPr>
        <dsp:cNvPr id="0" name=""/>
        <dsp:cNvSpPr/>
      </dsp:nvSpPr>
      <dsp:spPr>
        <a:xfrm>
          <a:off x="515013" y="3583655"/>
          <a:ext cx="1140015" cy="405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6A8AF1-38E4-4EAC-B091-69C8542E7F2E}">
      <dsp:nvSpPr>
        <dsp:cNvPr id="0" name=""/>
        <dsp:cNvSpPr/>
      </dsp:nvSpPr>
      <dsp:spPr>
        <a:xfrm>
          <a:off x="637393" y="3699916"/>
          <a:ext cx="1140015" cy="405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כח משימה מעברים</a:t>
          </a:r>
          <a:endParaRPr lang="he-IL" sz="1200" b="1" kern="1200" dirty="0"/>
        </a:p>
      </dsp:txBody>
      <dsp:txXfrm>
        <a:off x="649272" y="3711795"/>
        <a:ext cx="1116257" cy="381818"/>
      </dsp:txXfrm>
    </dsp:sp>
    <dsp:sp modelId="{1AE5F5E8-D7EF-40AD-910D-2716EAA3E720}">
      <dsp:nvSpPr>
        <dsp:cNvPr id="0" name=""/>
        <dsp:cNvSpPr/>
      </dsp:nvSpPr>
      <dsp:spPr>
        <a:xfrm>
          <a:off x="357556" y="5416216"/>
          <a:ext cx="1101421" cy="376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6B1380-DFFE-4FFA-A8C0-DACADC015FB5}">
      <dsp:nvSpPr>
        <dsp:cNvPr id="0" name=""/>
        <dsp:cNvSpPr/>
      </dsp:nvSpPr>
      <dsp:spPr>
        <a:xfrm>
          <a:off x="479936" y="5532477"/>
          <a:ext cx="1101421" cy="376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b="1" kern="1200" dirty="0" smtClean="0"/>
            <a:t>צס"מ</a:t>
          </a:r>
          <a:endParaRPr lang="he-IL" sz="900" b="1" kern="1200" dirty="0"/>
        </a:p>
      </dsp:txBody>
      <dsp:txXfrm>
        <a:off x="490963" y="5543504"/>
        <a:ext cx="1079367" cy="354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C163D-A595-44C9-BDFC-F0D9DC13E25C}">
      <dsp:nvSpPr>
        <dsp:cNvPr id="0" name=""/>
        <dsp:cNvSpPr/>
      </dsp:nvSpPr>
      <dsp:spPr>
        <a:xfrm>
          <a:off x="3375114" y="2300383"/>
          <a:ext cx="1304908" cy="131608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>
              <a:solidFill>
                <a:schemeClr val="tx1"/>
              </a:solidFill>
            </a:rPr>
            <a:t>יאל"כ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3566213" y="2493119"/>
        <a:ext cx="922710" cy="930611"/>
      </dsp:txXfrm>
    </dsp:sp>
    <dsp:sp modelId="{26F55E9B-8374-4140-8B6F-94F2FBA4FBC9}">
      <dsp:nvSpPr>
        <dsp:cNvPr id="0" name=""/>
        <dsp:cNvSpPr/>
      </dsp:nvSpPr>
      <dsp:spPr>
        <a:xfrm rot="16169753">
          <a:off x="3663613" y="1393204"/>
          <a:ext cx="704979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0800000">
        <a:off x="3742937" y="1576676"/>
        <a:ext cx="547715" cy="314527"/>
      </dsp:txXfrm>
    </dsp:sp>
    <dsp:sp modelId="{9961AB33-D28D-4AFA-B6B9-061BA14BC306}">
      <dsp:nvSpPr>
        <dsp:cNvPr id="0" name=""/>
        <dsp:cNvSpPr/>
      </dsp:nvSpPr>
      <dsp:spPr>
        <a:xfrm>
          <a:off x="3496998" y="199417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smtClean="0">
              <a:solidFill>
                <a:schemeClr val="tx1"/>
              </a:solidFill>
            </a:rPr>
            <a:t>קניין רוחני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3646281" y="312313"/>
        <a:ext cx="720805" cy="545109"/>
      </dsp:txXfrm>
    </dsp:sp>
    <dsp:sp modelId="{5C85CE87-B92A-4889-BFEB-FA65F7C7D454}">
      <dsp:nvSpPr>
        <dsp:cNvPr id="0" name=""/>
        <dsp:cNvSpPr/>
      </dsp:nvSpPr>
      <dsp:spPr>
        <a:xfrm rot="17716131">
          <a:off x="4178327" y="1475588"/>
          <a:ext cx="733307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>
        <a:off x="4223394" y="1651539"/>
        <a:ext cx="576043" cy="314527"/>
      </dsp:txXfrm>
    </dsp:sp>
    <dsp:sp modelId="{7847FF00-914C-4F21-BC71-5A75543BAD78}">
      <dsp:nvSpPr>
        <dsp:cNvPr id="0" name=""/>
        <dsp:cNvSpPr/>
      </dsp:nvSpPr>
      <dsp:spPr>
        <a:xfrm>
          <a:off x="4560305" y="364604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smtClean="0">
              <a:solidFill>
                <a:schemeClr val="tx1"/>
              </a:solidFill>
            </a:rPr>
            <a:t>זרים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4709588" y="477500"/>
        <a:ext cx="720805" cy="545109"/>
      </dsp:txXfrm>
    </dsp:sp>
    <dsp:sp modelId="{018C8B0A-D9F9-4AFA-B57A-C7AF80C7CA5A}">
      <dsp:nvSpPr>
        <dsp:cNvPr id="0" name=""/>
        <dsp:cNvSpPr/>
      </dsp:nvSpPr>
      <dsp:spPr>
        <a:xfrm rot="19078288">
          <a:off x="4592549" y="1809967"/>
          <a:ext cx="698792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>
        <a:off x="4612772" y="1967454"/>
        <a:ext cx="541528" cy="314527"/>
      </dsp:txXfrm>
    </dsp:sp>
    <dsp:sp modelId="{0DE7DB20-878E-4009-A1D6-EC27E2FFD385}">
      <dsp:nvSpPr>
        <dsp:cNvPr id="0" name=""/>
        <dsp:cNvSpPr/>
      </dsp:nvSpPr>
      <dsp:spPr>
        <a:xfrm>
          <a:off x="5311371" y="956491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dirty="0" smtClean="0">
              <a:solidFill>
                <a:schemeClr val="tx1"/>
              </a:solidFill>
            </a:rPr>
            <a:t>הימורים באינטרנט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5460654" y="1069387"/>
        <a:ext cx="720805" cy="545109"/>
      </dsp:txXfrm>
    </dsp:sp>
    <dsp:sp modelId="{DC6CFF64-0BDA-403B-B9AC-0613ECBF5AB0}">
      <dsp:nvSpPr>
        <dsp:cNvPr id="0" name=""/>
        <dsp:cNvSpPr/>
      </dsp:nvSpPr>
      <dsp:spPr>
        <a:xfrm rot="20368712">
          <a:off x="4858237" y="2209506"/>
          <a:ext cx="742230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>
        <a:off x="4863227" y="2341914"/>
        <a:ext cx="584966" cy="314527"/>
      </dsp:txXfrm>
    </dsp:sp>
    <dsp:sp modelId="{4EE638F0-6D7C-4A2C-9A89-60ACC31E1F67}">
      <dsp:nvSpPr>
        <dsp:cNvPr id="0" name=""/>
        <dsp:cNvSpPr/>
      </dsp:nvSpPr>
      <dsp:spPr>
        <a:xfrm>
          <a:off x="5897928" y="1682095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smtClean="0">
              <a:solidFill>
                <a:schemeClr val="tx1"/>
              </a:solidFill>
            </a:rPr>
            <a:t>הונאות ביטוח לאומי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6047211" y="1794991"/>
        <a:ext cx="720805" cy="545109"/>
      </dsp:txXfrm>
    </dsp:sp>
    <dsp:sp modelId="{791761AF-141C-46D3-804D-D6073F61E9FB}">
      <dsp:nvSpPr>
        <dsp:cNvPr id="0" name=""/>
        <dsp:cNvSpPr/>
      </dsp:nvSpPr>
      <dsp:spPr>
        <a:xfrm>
          <a:off x="4942556" y="2676571"/>
          <a:ext cx="746163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>
        <a:off x="4942556" y="2781414"/>
        <a:ext cx="588899" cy="314527"/>
      </dsp:txXfrm>
    </dsp:sp>
    <dsp:sp modelId="{A9A4309E-DD40-40B8-B3D7-F0A1F512C5BF}">
      <dsp:nvSpPr>
        <dsp:cNvPr id="0" name=""/>
        <dsp:cNvSpPr/>
      </dsp:nvSpPr>
      <dsp:spPr>
        <a:xfrm>
          <a:off x="6087879" y="2572974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smtClean="0">
              <a:solidFill>
                <a:schemeClr val="tx1"/>
              </a:solidFill>
            </a:rPr>
            <a:t>משק הדלק והגז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6237162" y="2685870"/>
        <a:ext cx="720805" cy="545109"/>
      </dsp:txXfrm>
    </dsp:sp>
    <dsp:sp modelId="{F47EB8E1-152E-4999-8C73-68F6C342B820}">
      <dsp:nvSpPr>
        <dsp:cNvPr id="0" name=""/>
        <dsp:cNvSpPr/>
      </dsp:nvSpPr>
      <dsp:spPr>
        <a:xfrm rot="1261548">
          <a:off x="4852058" y="3152956"/>
          <a:ext cx="737185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>
        <a:off x="4857293" y="3229587"/>
        <a:ext cx="579921" cy="314527"/>
      </dsp:txXfrm>
    </dsp:sp>
    <dsp:sp modelId="{0D0C774E-9A7B-4F26-B572-15FFA27FCC9E}">
      <dsp:nvSpPr>
        <dsp:cNvPr id="0" name=""/>
        <dsp:cNvSpPr/>
      </dsp:nvSpPr>
      <dsp:spPr>
        <a:xfrm>
          <a:off x="5880231" y="3481015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smtClean="0">
              <a:solidFill>
                <a:schemeClr val="tx1"/>
              </a:solidFill>
            </a:rPr>
            <a:t>הונאת מקרקעין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6029514" y="3593911"/>
        <a:ext cx="720805" cy="545109"/>
      </dsp:txXfrm>
    </dsp:sp>
    <dsp:sp modelId="{C02642DB-E76A-4315-8970-4D30FA2DA466}">
      <dsp:nvSpPr>
        <dsp:cNvPr id="0" name=""/>
        <dsp:cNvSpPr/>
      </dsp:nvSpPr>
      <dsp:spPr>
        <a:xfrm rot="2594288">
          <a:off x="4590981" y="3637181"/>
          <a:ext cx="816556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>
        <a:off x="4612329" y="3688159"/>
        <a:ext cx="659292" cy="314527"/>
      </dsp:txXfrm>
    </dsp:sp>
    <dsp:sp modelId="{79769044-DA00-4D22-83C5-A89DD91B995D}">
      <dsp:nvSpPr>
        <dsp:cNvPr id="0" name=""/>
        <dsp:cNvSpPr/>
      </dsp:nvSpPr>
      <dsp:spPr>
        <a:xfrm>
          <a:off x="5436927" y="4377482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dirty="0" smtClean="0">
              <a:solidFill>
                <a:schemeClr val="tx1"/>
              </a:solidFill>
            </a:rPr>
            <a:t>הנדסה חברתית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5586210" y="4490378"/>
        <a:ext cx="720805" cy="545109"/>
      </dsp:txXfrm>
    </dsp:sp>
    <dsp:sp modelId="{F7DB4348-252A-44A3-9DAC-A0BA7E600F09}">
      <dsp:nvSpPr>
        <dsp:cNvPr id="0" name=""/>
        <dsp:cNvSpPr/>
      </dsp:nvSpPr>
      <dsp:spPr>
        <a:xfrm rot="3965942">
          <a:off x="4140811" y="3955019"/>
          <a:ext cx="810022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>
        <a:off x="4187585" y="3987973"/>
        <a:ext cx="652758" cy="314527"/>
      </dsp:txXfrm>
    </dsp:sp>
    <dsp:sp modelId="{708C9030-E48E-4D64-9E84-66319F66495F}">
      <dsp:nvSpPr>
        <dsp:cNvPr id="0" name=""/>
        <dsp:cNvSpPr/>
      </dsp:nvSpPr>
      <dsp:spPr>
        <a:xfrm>
          <a:off x="4565299" y="4936495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dirty="0" smtClean="0">
              <a:solidFill>
                <a:schemeClr val="tx1"/>
              </a:solidFill>
            </a:rPr>
            <a:t>נמלים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4714582" y="5049391"/>
        <a:ext cx="720805" cy="545109"/>
      </dsp:txXfrm>
    </dsp:sp>
    <dsp:sp modelId="{6224128F-0DA2-4F08-810B-33C4F5B22E7A}">
      <dsp:nvSpPr>
        <dsp:cNvPr id="0" name=""/>
        <dsp:cNvSpPr/>
      </dsp:nvSpPr>
      <dsp:spPr>
        <a:xfrm rot="5400000">
          <a:off x="3575408" y="4074967"/>
          <a:ext cx="809047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>
        <a:off x="3654040" y="4101178"/>
        <a:ext cx="651783" cy="314527"/>
      </dsp:txXfrm>
    </dsp:sp>
    <dsp:sp modelId="{25A305C3-DD64-4616-AE5F-5F9719661674}">
      <dsp:nvSpPr>
        <dsp:cNvPr id="0" name=""/>
        <dsp:cNvSpPr/>
      </dsp:nvSpPr>
      <dsp:spPr>
        <a:xfrm>
          <a:off x="3517882" y="5142970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smtClean="0">
              <a:solidFill>
                <a:schemeClr val="tx1"/>
              </a:solidFill>
            </a:rPr>
            <a:t>חברות ממשלתיות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3667165" y="5255866"/>
        <a:ext cx="720805" cy="545109"/>
      </dsp:txXfrm>
    </dsp:sp>
    <dsp:sp modelId="{3F85B476-D210-45C8-8E4A-8084AEE12D2B}">
      <dsp:nvSpPr>
        <dsp:cNvPr id="0" name=""/>
        <dsp:cNvSpPr/>
      </dsp:nvSpPr>
      <dsp:spPr>
        <a:xfrm rot="6750000">
          <a:off x="3046293" y="3962444"/>
          <a:ext cx="802764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0800000">
        <a:off x="3155016" y="3994641"/>
        <a:ext cx="645500" cy="314527"/>
      </dsp:txXfrm>
    </dsp:sp>
    <dsp:sp modelId="{1126D4F1-DB51-447A-92EB-B2CD7DCAC5F0}">
      <dsp:nvSpPr>
        <dsp:cNvPr id="0" name=""/>
        <dsp:cNvSpPr/>
      </dsp:nvSpPr>
      <dsp:spPr>
        <a:xfrm>
          <a:off x="2534387" y="4947341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smtClean="0">
              <a:solidFill>
                <a:schemeClr val="tx1"/>
              </a:solidFill>
            </a:rPr>
            <a:t>שחיתות ציבורית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2683670" y="5060237"/>
        <a:ext cx="720805" cy="545109"/>
      </dsp:txXfrm>
    </dsp:sp>
    <dsp:sp modelId="{D12EB559-AD2F-4E19-B8E8-81DC616D49ED}">
      <dsp:nvSpPr>
        <dsp:cNvPr id="0" name=""/>
        <dsp:cNvSpPr/>
      </dsp:nvSpPr>
      <dsp:spPr>
        <a:xfrm rot="8100000">
          <a:off x="2617724" y="3647445"/>
          <a:ext cx="784392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0800000">
        <a:off x="2751957" y="3696687"/>
        <a:ext cx="627128" cy="314527"/>
      </dsp:txXfrm>
    </dsp:sp>
    <dsp:sp modelId="{64375495-8026-4E5F-8B41-D174F98AB257}">
      <dsp:nvSpPr>
        <dsp:cNvPr id="0" name=""/>
        <dsp:cNvSpPr/>
      </dsp:nvSpPr>
      <dsp:spPr>
        <a:xfrm>
          <a:off x="1700621" y="4390236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smtClean="0">
              <a:solidFill>
                <a:schemeClr val="tx1"/>
              </a:solidFill>
            </a:rPr>
            <a:t>מטמנות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1849904" y="4503132"/>
        <a:ext cx="720805" cy="545109"/>
      </dsp:txXfrm>
    </dsp:sp>
    <dsp:sp modelId="{A3F7DA65-FD67-4117-B47A-44886776692F}">
      <dsp:nvSpPr>
        <dsp:cNvPr id="0" name=""/>
        <dsp:cNvSpPr/>
      </dsp:nvSpPr>
      <dsp:spPr>
        <a:xfrm rot="9450000">
          <a:off x="2355872" y="3192508"/>
          <a:ext cx="759424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0800000">
        <a:off x="2507150" y="3267260"/>
        <a:ext cx="602160" cy="314527"/>
      </dsp:txXfrm>
    </dsp:sp>
    <dsp:sp modelId="{A91D8D37-E64A-48D3-BE95-AD463619417C}">
      <dsp:nvSpPr>
        <dsp:cNvPr id="0" name=""/>
        <dsp:cNvSpPr/>
      </dsp:nvSpPr>
      <dsp:spPr>
        <a:xfrm>
          <a:off x="1143515" y="3556469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smtClean="0">
              <a:solidFill>
                <a:schemeClr val="tx1"/>
              </a:solidFill>
            </a:rPr>
            <a:t>כרייה בלתי חוקית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1292798" y="3669365"/>
        <a:ext cx="720805" cy="545109"/>
      </dsp:txXfrm>
    </dsp:sp>
    <dsp:sp modelId="{51606E4A-06CE-4976-AF38-49ECA4D98226}">
      <dsp:nvSpPr>
        <dsp:cNvPr id="0" name=""/>
        <dsp:cNvSpPr/>
      </dsp:nvSpPr>
      <dsp:spPr>
        <a:xfrm rot="10800000">
          <a:off x="2319221" y="2696318"/>
          <a:ext cx="746163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0800000">
        <a:off x="2476485" y="2801161"/>
        <a:ext cx="588899" cy="314527"/>
      </dsp:txXfrm>
    </dsp:sp>
    <dsp:sp modelId="{C5CC0FE2-1A39-4F1C-88AC-7405B312E19F}">
      <dsp:nvSpPr>
        <dsp:cNvPr id="0" name=""/>
        <dsp:cNvSpPr/>
      </dsp:nvSpPr>
      <dsp:spPr>
        <a:xfrm>
          <a:off x="947886" y="2572974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dirty="0" smtClean="0">
              <a:solidFill>
                <a:schemeClr val="tx1"/>
              </a:solidFill>
            </a:rPr>
            <a:t>חברות כח אדם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1097169" y="2685870"/>
        <a:ext cx="720805" cy="545109"/>
      </dsp:txXfrm>
    </dsp:sp>
    <dsp:sp modelId="{B0EBBCE4-9A38-4213-8568-3079699402D3}">
      <dsp:nvSpPr>
        <dsp:cNvPr id="0" name=""/>
        <dsp:cNvSpPr/>
      </dsp:nvSpPr>
      <dsp:spPr>
        <a:xfrm rot="12008304">
          <a:off x="2341418" y="2213973"/>
          <a:ext cx="754592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0800000">
        <a:off x="2493875" y="2345888"/>
        <a:ext cx="597328" cy="314527"/>
      </dsp:txXfrm>
    </dsp:sp>
    <dsp:sp modelId="{40AB711B-D745-412B-A237-C1FD03802817}">
      <dsp:nvSpPr>
        <dsp:cNvPr id="0" name=""/>
        <dsp:cNvSpPr/>
      </dsp:nvSpPr>
      <dsp:spPr>
        <a:xfrm>
          <a:off x="1109373" y="1689754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dirty="0" smtClean="0">
              <a:solidFill>
                <a:schemeClr val="tx1"/>
              </a:solidFill>
            </a:rPr>
            <a:t>סחר בבני אדם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1258656" y="1802650"/>
        <a:ext cx="720805" cy="545109"/>
      </dsp:txXfrm>
    </dsp:sp>
    <dsp:sp modelId="{52BB4EC1-BFFD-4A21-BFF5-75ACB21BBAC8}">
      <dsp:nvSpPr>
        <dsp:cNvPr id="0" name=""/>
        <dsp:cNvSpPr/>
      </dsp:nvSpPr>
      <dsp:spPr>
        <a:xfrm rot="13209068">
          <a:off x="2669810" y="1852386"/>
          <a:ext cx="714740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0800000">
        <a:off x="2808544" y="2007931"/>
        <a:ext cx="557476" cy="314527"/>
      </dsp:txXfrm>
    </dsp:sp>
    <dsp:sp modelId="{7B0E95CE-41F6-4523-9373-27DCF1B63E8D}">
      <dsp:nvSpPr>
        <dsp:cNvPr id="0" name=""/>
        <dsp:cNvSpPr/>
      </dsp:nvSpPr>
      <dsp:spPr>
        <a:xfrm>
          <a:off x="1646430" y="994207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dirty="0" smtClean="0">
              <a:solidFill>
                <a:schemeClr val="tx1"/>
              </a:solidFill>
            </a:rPr>
            <a:t>זיוף מטבע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1795713" y="1107103"/>
        <a:ext cx="720805" cy="545109"/>
      </dsp:txXfrm>
    </dsp:sp>
    <dsp:sp modelId="{49B0AE07-CADD-4D7F-B132-BD14661DFD45}">
      <dsp:nvSpPr>
        <dsp:cNvPr id="0" name=""/>
        <dsp:cNvSpPr/>
      </dsp:nvSpPr>
      <dsp:spPr>
        <a:xfrm rot="14628938">
          <a:off x="3095841" y="1523614"/>
          <a:ext cx="710165" cy="5242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/>
        </a:p>
      </dsp:txBody>
      <dsp:txXfrm rot="10800000">
        <a:off x="3209170" y="1699020"/>
        <a:ext cx="552901" cy="314527"/>
      </dsp:txXfrm>
    </dsp:sp>
    <dsp:sp modelId="{6A2CE3F6-404A-40D1-BAB6-5AE38654148B}">
      <dsp:nvSpPr>
        <dsp:cNvPr id="0" name=""/>
        <dsp:cNvSpPr/>
      </dsp:nvSpPr>
      <dsp:spPr>
        <a:xfrm>
          <a:off x="2438511" y="418119"/>
          <a:ext cx="1058933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100" b="1" kern="1200" dirty="0" smtClean="0">
              <a:solidFill>
                <a:schemeClr val="tx1"/>
              </a:solidFill>
            </a:rPr>
            <a:t>תאונות עבודה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2593588" y="531015"/>
        <a:ext cx="748779" cy="5451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t>כ"ו/אדר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72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0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067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78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90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606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5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32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02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096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583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23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50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51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835698" y="75386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מבנה יאל"כ</a:t>
            </a:r>
            <a:endParaRPr lang="he-IL" sz="4000" b="1" dirty="0"/>
          </a:p>
        </p:txBody>
      </p:sp>
      <p:graphicFrame>
        <p:nvGraphicFramePr>
          <p:cNvPr id="21" name="דיאגרמה 20"/>
          <p:cNvGraphicFramePr/>
          <p:nvPr>
            <p:extLst>
              <p:ext uri="{D42A27DB-BD31-4B8C-83A1-F6EECF244321}">
                <p14:modId xmlns:p14="http://schemas.microsoft.com/office/powerpoint/2010/main" val="2577335514"/>
              </p:ext>
            </p:extLst>
          </p:nvPr>
        </p:nvGraphicFramePr>
        <p:xfrm>
          <a:off x="-47464" y="332656"/>
          <a:ext cx="9299985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22" name="מחבר ישר 21"/>
          <p:cNvCxnSpPr/>
          <p:nvPr/>
        </p:nvCxnSpPr>
        <p:spPr>
          <a:xfrm>
            <a:off x="827584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flipH="1">
            <a:off x="2339752" y="4005064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/>
          <p:cNvCxnSpPr/>
          <p:nvPr/>
        </p:nvCxnSpPr>
        <p:spPr>
          <a:xfrm flipH="1">
            <a:off x="1763688" y="4005064"/>
            <a:ext cx="368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מלבן 13"/>
          <p:cNvSpPr/>
          <p:nvPr/>
        </p:nvSpPr>
        <p:spPr>
          <a:xfrm>
            <a:off x="179512" y="1412776"/>
            <a:ext cx="1944216" cy="252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תקן מצבה - 237</a:t>
            </a:r>
          </a:p>
          <a:p>
            <a:pPr algn="ctr"/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0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835699" y="190381"/>
            <a:ext cx="5527475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>
            <a:spAutoFit/>
          </a:bodyPr>
          <a:lstStyle>
            <a:defPPr>
              <a:defRPr lang="he-IL"/>
            </a:defPPr>
            <a:lvl1pPr algn="ctr">
              <a:defRPr sz="4000" b="1" spc="5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he-IL" sz="3600" dirty="0" smtClean="0">
                <a:solidFill>
                  <a:prstClr val="black">
                    <a:alpha val="95000"/>
                  </a:prstClr>
                </a:solidFill>
              </a:rPr>
              <a:t>נושאים בטיפול היחידה</a:t>
            </a:r>
            <a:endParaRPr lang="en-US" sz="3600" dirty="0">
              <a:solidFill>
                <a:prstClr val="black">
                  <a:alpha val="95000"/>
                </a:prstClr>
              </a:solidFill>
            </a:endParaRPr>
          </a:p>
        </p:txBody>
      </p:sp>
      <p:grpSp>
        <p:nvGrpSpPr>
          <p:cNvPr id="6" name="קבוצה 5"/>
          <p:cNvGrpSpPr/>
          <p:nvPr/>
        </p:nvGrpSpPr>
        <p:grpSpPr>
          <a:xfrm>
            <a:off x="693327" y="727805"/>
            <a:ext cx="8055137" cy="5916850"/>
            <a:chOff x="2796258" y="768414"/>
            <a:chExt cx="6775349" cy="5693943"/>
          </a:xfrm>
        </p:grpSpPr>
        <p:graphicFrame>
          <p:nvGraphicFramePr>
            <p:cNvPr id="5" name="דיאגרמה 4"/>
            <p:cNvGraphicFramePr/>
            <p:nvPr>
              <p:extLst>
                <p:ext uri="{D42A27DB-BD31-4B8C-83A1-F6EECF244321}">
                  <p14:modId xmlns:p14="http://schemas.microsoft.com/office/powerpoint/2010/main" val="36139019"/>
                </p:ext>
              </p:extLst>
            </p:nvPr>
          </p:nvGraphicFramePr>
          <p:xfrm>
            <a:off x="2796258" y="768414"/>
            <a:ext cx="6775349" cy="569394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pic>
          <p:nvPicPr>
            <p:cNvPr id="26" name="Picture 4" descr="Copy (2) of סמל יחידה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4552" y="3109543"/>
              <a:ext cx="678682" cy="674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6473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83</Words>
  <Application>Microsoft Office PowerPoint</Application>
  <PresentationFormat>‫הצגה על המסך (4:3)</PresentationFormat>
  <Paragraphs>39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4" baseType="lpstr">
      <vt:lpstr>ערכת נושא Office</vt:lpstr>
      <vt:lpstr>1_ערכת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מזכירות להב 433</cp:lastModifiedBy>
  <cp:revision>24</cp:revision>
  <dcterms:created xsi:type="dcterms:W3CDTF">2018-07-15T13:45:54Z</dcterms:created>
  <dcterms:modified xsi:type="dcterms:W3CDTF">2019-03-03T09:30:30Z</dcterms:modified>
</cp:coreProperties>
</file>