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"/>
  </p:notesMasterIdLst>
  <p:sldIdLst>
    <p:sldId id="259" r:id="rId2"/>
    <p:sldId id="258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-16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D876C1-F69F-4FF2-962C-5E04F14EC514}" type="doc">
      <dgm:prSet loTypeId="urn:microsoft.com/office/officeart/2005/8/layout/radial5" loCatId="cycle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pPr rtl="1"/>
          <a:endParaRPr lang="he-IL"/>
        </a:p>
      </dgm:t>
    </dgm:pt>
    <dgm:pt modelId="{BD63FBF5-36B3-46C2-BB2D-16C856B95B35}">
      <dgm:prSet phldrT="[טקסט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 sz="1200" dirty="0" smtClean="0">
            <a:solidFill>
              <a:schemeClr val="tx1"/>
            </a:solidFill>
          </a:endParaRPr>
        </a:p>
        <a:p>
          <a:pPr rtl="1"/>
          <a:endParaRPr lang="he-IL" sz="1200" dirty="0" smtClean="0">
            <a:solidFill>
              <a:schemeClr val="tx1"/>
            </a:solidFill>
          </a:endParaRPr>
        </a:p>
        <a:p>
          <a:pPr rtl="1"/>
          <a:r>
            <a:rPr lang="he-IL" sz="1200" dirty="0" smtClean="0">
              <a:solidFill>
                <a:schemeClr val="tx1"/>
              </a:solidFill>
            </a:rPr>
            <a:t>יחידה 33</a:t>
          </a:r>
          <a:endParaRPr lang="he-IL" sz="1200" dirty="0">
            <a:solidFill>
              <a:schemeClr val="tx1"/>
            </a:solidFill>
          </a:endParaRPr>
        </a:p>
      </dgm:t>
    </dgm:pt>
    <dgm:pt modelId="{79B46BB2-BA3C-4127-9681-EDB711AB826E}" type="parTrans" cxnId="{DFD7BFE0-A390-4405-BA9A-C66B814CF54B}">
      <dgm:prSet/>
      <dgm:spPr/>
      <dgm:t>
        <a:bodyPr/>
        <a:lstStyle/>
        <a:p>
          <a:pPr rtl="1"/>
          <a:endParaRPr lang="he-IL"/>
        </a:p>
      </dgm:t>
    </dgm:pt>
    <dgm:pt modelId="{8A1DEA95-922F-4B3A-ABB1-8A58AA15F0F1}" type="sibTrans" cxnId="{DFD7BFE0-A390-4405-BA9A-C66B814CF54B}">
      <dgm:prSet/>
      <dgm:spPr/>
      <dgm:t>
        <a:bodyPr/>
        <a:lstStyle/>
        <a:p>
          <a:pPr rtl="1"/>
          <a:endParaRPr lang="he-IL"/>
        </a:p>
      </dgm:t>
    </dgm:pt>
    <dgm:pt modelId="{38E69DF5-7D62-4B4E-91DC-BED5BE6194DF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sz="1200" b="1" dirty="0" smtClean="0">
              <a:solidFill>
                <a:schemeClr val="tx1"/>
              </a:solidFill>
            </a:rPr>
            <a:t>פעילות מבצעית בארגוני פשיעה</a:t>
          </a:r>
          <a:endParaRPr lang="he-IL" sz="1200" b="1" dirty="0">
            <a:solidFill>
              <a:schemeClr val="tx1"/>
            </a:solidFill>
          </a:endParaRPr>
        </a:p>
      </dgm:t>
    </dgm:pt>
    <dgm:pt modelId="{DEEC5DD5-7B01-463F-ACC3-5A659BD53DAF}" type="parTrans" cxnId="{2B604EEC-2F26-49C2-94BC-4EFFC4622BF6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>
            <a:solidFill>
              <a:schemeClr val="tx1"/>
            </a:solidFill>
          </a:endParaRPr>
        </a:p>
      </dgm:t>
    </dgm:pt>
    <dgm:pt modelId="{087B13F8-B682-4A8B-96A3-C79A449326CF}" type="sibTrans" cxnId="{2B604EEC-2F26-49C2-94BC-4EFFC4622BF6}">
      <dgm:prSet/>
      <dgm:spPr/>
      <dgm:t>
        <a:bodyPr/>
        <a:lstStyle/>
        <a:p>
          <a:pPr rtl="1"/>
          <a:endParaRPr lang="he-IL"/>
        </a:p>
      </dgm:t>
    </dgm:pt>
    <dgm:pt modelId="{ED0E485E-BD6A-4017-A05B-FC2679EE6B8B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sz="1200" b="1" smtClean="0">
              <a:solidFill>
                <a:schemeClr val="tx1"/>
              </a:solidFill>
            </a:rPr>
            <a:t>פעילות מודיעין  במגזר הערבי/בדואי</a:t>
          </a:r>
          <a:endParaRPr lang="he-IL" sz="1200" b="1" dirty="0">
            <a:solidFill>
              <a:schemeClr val="tx1"/>
            </a:solidFill>
          </a:endParaRPr>
        </a:p>
      </dgm:t>
    </dgm:pt>
    <dgm:pt modelId="{34C09819-102C-4B82-A81B-68185029AE82}" type="parTrans" cxnId="{D2AF5C2F-2E1A-4857-8948-7FACB6FFD2FF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>
            <a:solidFill>
              <a:schemeClr val="tx1"/>
            </a:solidFill>
          </a:endParaRPr>
        </a:p>
      </dgm:t>
    </dgm:pt>
    <dgm:pt modelId="{3EEA71E7-E7EE-414B-9450-44BB05CC5DD2}" type="sibTrans" cxnId="{D2AF5C2F-2E1A-4857-8948-7FACB6FFD2FF}">
      <dgm:prSet/>
      <dgm:spPr/>
      <dgm:t>
        <a:bodyPr/>
        <a:lstStyle/>
        <a:p>
          <a:pPr rtl="1"/>
          <a:endParaRPr lang="he-IL"/>
        </a:p>
      </dgm:t>
    </dgm:pt>
    <dgm:pt modelId="{9B493B5B-6B9C-4F87-A305-04C23216AC11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sz="1200" b="1" smtClean="0">
              <a:solidFill>
                <a:schemeClr val="tx1"/>
              </a:solidFill>
            </a:rPr>
            <a:t>לוחמה בטרור</a:t>
          </a:r>
        </a:p>
        <a:p>
          <a:pPr rtl="1"/>
          <a:r>
            <a:rPr lang="he-IL" sz="1200" b="1" smtClean="0">
              <a:solidFill>
                <a:schemeClr val="tx1"/>
              </a:solidFill>
            </a:rPr>
            <a:t>סיוע לשב"כ/צה"ל</a:t>
          </a:r>
          <a:endParaRPr lang="he-IL" sz="1200" b="1" dirty="0">
            <a:solidFill>
              <a:schemeClr val="tx1"/>
            </a:solidFill>
          </a:endParaRPr>
        </a:p>
      </dgm:t>
    </dgm:pt>
    <dgm:pt modelId="{FBD19E3F-6133-4CA0-AF79-9D528F0E5B3D}" type="parTrans" cxnId="{0F40C503-6B8C-49BA-ACC7-2F939F1C4E9B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>
            <a:solidFill>
              <a:schemeClr val="tx1"/>
            </a:solidFill>
          </a:endParaRPr>
        </a:p>
      </dgm:t>
    </dgm:pt>
    <dgm:pt modelId="{0295E237-24E0-4D84-9188-95F7F9511799}" type="sibTrans" cxnId="{0F40C503-6B8C-49BA-ACC7-2F939F1C4E9B}">
      <dgm:prSet/>
      <dgm:spPr/>
      <dgm:t>
        <a:bodyPr/>
        <a:lstStyle/>
        <a:p>
          <a:pPr rtl="1"/>
          <a:endParaRPr lang="he-IL"/>
        </a:p>
      </dgm:t>
    </dgm:pt>
    <dgm:pt modelId="{1ABF8884-AFB8-4D17-B850-3952752EE7AF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sz="1200" b="1" smtClean="0">
              <a:solidFill>
                <a:schemeClr val="tx1"/>
              </a:solidFill>
            </a:rPr>
            <a:t>פעילות מעקב טכני מורכבת</a:t>
          </a:r>
          <a:endParaRPr lang="he-IL" sz="1200" b="1" dirty="0">
            <a:solidFill>
              <a:schemeClr val="tx1"/>
            </a:solidFill>
          </a:endParaRPr>
        </a:p>
      </dgm:t>
    </dgm:pt>
    <dgm:pt modelId="{D6AE0F73-A0F6-4FB3-9E27-F401FCC2F851}" type="parTrans" cxnId="{9926FD6F-1B5D-428E-9728-773885AFDDDE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>
            <a:solidFill>
              <a:schemeClr val="tx1"/>
            </a:solidFill>
          </a:endParaRPr>
        </a:p>
      </dgm:t>
    </dgm:pt>
    <dgm:pt modelId="{077B72C3-FAAE-4352-A984-2D614C3168BC}" type="sibTrans" cxnId="{9926FD6F-1B5D-428E-9728-773885AFDDDE}">
      <dgm:prSet/>
      <dgm:spPr/>
      <dgm:t>
        <a:bodyPr/>
        <a:lstStyle/>
        <a:p>
          <a:pPr rtl="1"/>
          <a:endParaRPr lang="he-IL"/>
        </a:p>
      </dgm:t>
    </dgm:pt>
    <dgm:pt modelId="{86206E75-5918-495A-82FC-05BF33074CAD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sz="1200" b="1" dirty="0" smtClean="0">
              <a:solidFill>
                <a:schemeClr val="tx1"/>
              </a:solidFill>
            </a:rPr>
            <a:t>פעילות מבצעית מורכבת וארוכת טווח</a:t>
          </a:r>
          <a:endParaRPr lang="he-IL" sz="1200" b="1" dirty="0">
            <a:solidFill>
              <a:schemeClr val="tx1"/>
            </a:solidFill>
          </a:endParaRPr>
        </a:p>
      </dgm:t>
    </dgm:pt>
    <dgm:pt modelId="{8444E47B-29CA-47E6-83C0-4A63A56865DA}" type="parTrans" cxnId="{1B268F84-4B66-425C-A808-D1E1C0E0425E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>
            <a:solidFill>
              <a:schemeClr val="tx1"/>
            </a:solidFill>
          </a:endParaRPr>
        </a:p>
      </dgm:t>
    </dgm:pt>
    <dgm:pt modelId="{8D3610DD-FBA2-47F0-AD22-E1BDA3BAEAB7}" type="sibTrans" cxnId="{1B268F84-4B66-425C-A808-D1E1C0E0425E}">
      <dgm:prSet/>
      <dgm:spPr/>
      <dgm:t>
        <a:bodyPr/>
        <a:lstStyle/>
        <a:p>
          <a:pPr rtl="1"/>
          <a:endParaRPr lang="he-IL"/>
        </a:p>
      </dgm:t>
    </dgm:pt>
    <dgm:pt modelId="{6DAE2816-8890-4F1F-B4D7-16FDE4BA1DF9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endParaRPr lang="he-IL"/>
        </a:p>
      </dgm:t>
    </dgm:pt>
    <dgm:pt modelId="{82EC3C64-6679-4CD4-AB72-51AC47374476}" type="parTrans" cxnId="{C991875A-FD9F-4C67-BA95-AC529E75A200}">
      <dgm:prSet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endParaRPr lang="he-IL">
            <a:solidFill>
              <a:schemeClr val="tx1"/>
            </a:solidFill>
          </a:endParaRPr>
        </a:p>
      </dgm:t>
    </dgm:pt>
    <dgm:pt modelId="{5230B0C2-0695-45A4-B3DF-AF605E10D5DE}" type="sibTrans" cxnId="{C991875A-FD9F-4C67-BA95-AC529E75A200}">
      <dgm:prSet/>
      <dgm:spPr/>
      <dgm:t>
        <a:bodyPr/>
        <a:lstStyle/>
        <a:p>
          <a:pPr rtl="1"/>
          <a:endParaRPr lang="he-IL"/>
        </a:p>
      </dgm:t>
    </dgm:pt>
    <dgm:pt modelId="{C59DFCB2-8842-4771-8871-DF5C3376C829}">
      <dgm:prSet phldrT="[טקסט]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endParaRPr lang="he-IL" dirty="0">
            <a:solidFill>
              <a:schemeClr val="tx1"/>
            </a:solidFill>
          </a:endParaRPr>
        </a:p>
      </dgm:t>
    </dgm:pt>
    <dgm:pt modelId="{5AB6C44E-51D3-4DD6-BD9F-0CB8CAFDAFB9}" type="parTrans" cxnId="{EF445DC1-477E-4698-9DE9-4852C2C539AA}">
      <dgm:prSet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endParaRPr lang="he-IL">
            <a:solidFill>
              <a:schemeClr val="tx1"/>
            </a:solidFill>
          </a:endParaRPr>
        </a:p>
      </dgm:t>
    </dgm:pt>
    <dgm:pt modelId="{62843CAC-4FE1-42D3-B8EA-82F45BFC931C}" type="sibTrans" cxnId="{EF445DC1-477E-4698-9DE9-4852C2C539AA}">
      <dgm:prSet/>
      <dgm:spPr/>
      <dgm:t>
        <a:bodyPr/>
        <a:lstStyle/>
        <a:p>
          <a:pPr rtl="1"/>
          <a:endParaRPr lang="he-IL"/>
        </a:p>
      </dgm:t>
    </dgm:pt>
    <dgm:pt modelId="{FF71A8F0-E272-4867-8C92-E1A3520B3CF5}">
      <dgm:prSet phldrT="[טקסט]"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he-IL" sz="1200" b="1" dirty="0" smtClean="0">
              <a:solidFill>
                <a:schemeClr val="tx1"/>
              </a:solidFill>
            </a:rPr>
            <a:t>סיוע מבצעי למחוזות</a:t>
          </a:r>
          <a:endParaRPr lang="he-IL" sz="1200" b="1" dirty="0">
            <a:solidFill>
              <a:schemeClr val="tx1"/>
            </a:solidFill>
          </a:endParaRPr>
        </a:p>
      </dgm:t>
    </dgm:pt>
    <dgm:pt modelId="{67C84863-FF23-45A8-97CF-6BBED0A629C9}" type="parTrans" cxnId="{38767F9D-0240-46DC-B6CB-AA3EB5F6C3DD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/>
        </a:p>
      </dgm:t>
    </dgm:pt>
    <dgm:pt modelId="{ED6A4C10-9D40-49C5-99C4-477868A9C501}" type="sibTrans" cxnId="{38767F9D-0240-46DC-B6CB-AA3EB5F6C3DD}">
      <dgm:prSet/>
      <dgm:spPr/>
      <dgm:t>
        <a:bodyPr/>
        <a:lstStyle/>
        <a:p>
          <a:pPr rtl="1"/>
          <a:endParaRPr lang="he-IL"/>
        </a:p>
      </dgm:t>
    </dgm:pt>
    <dgm:pt modelId="{B1E4E43A-6F82-4C14-B9F5-2ED33026C016}" type="pres">
      <dgm:prSet presAssocID="{A2D876C1-F69F-4FF2-962C-5E04F14EC51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0563FE30-F6A6-4FA0-8CA6-3852865FB2A9}" type="pres">
      <dgm:prSet presAssocID="{BD63FBF5-36B3-46C2-BB2D-16C856B95B35}" presName="centerShape" presStyleLbl="node0" presStyleIdx="0" presStyleCnt="1"/>
      <dgm:spPr/>
      <dgm:t>
        <a:bodyPr/>
        <a:lstStyle/>
        <a:p>
          <a:pPr rtl="1"/>
          <a:endParaRPr lang="he-IL"/>
        </a:p>
      </dgm:t>
    </dgm:pt>
    <dgm:pt modelId="{50333739-E00E-41F7-8472-0D4CD0CC160A}" type="pres">
      <dgm:prSet presAssocID="{DEEC5DD5-7B01-463F-ACC3-5A659BD53DAF}" presName="parTrans" presStyleLbl="sibTrans2D1" presStyleIdx="0" presStyleCnt="6"/>
      <dgm:spPr/>
      <dgm:t>
        <a:bodyPr/>
        <a:lstStyle/>
        <a:p>
          <a:pPr rtl="1"/>
          <a:endParaRPr lang="he-IL"/>
        </a:p>
      </dgm:t>
    </dgm:pt>
    <dgm:pt modelId="{1D574DCD-87AE-40A6-B4AA-1861F9535585}" type="pres">
      <dgm:prSet presAssocID="{DEEC5DD5-7B01-463F-ACC3-5A659BD53DAF}" presName="connectorText" presStyleLbl="sibTrans2D1" presStyleIdx="0" presStyleCnt="6"/>
      <dgm:spPr/>
      <dgm:t>
        <a:bodyPr/>
        <a:lstStyle/>
        <a:p>
          <a:pPr rtl="1"/>
          <a:endParaRPr lang="he-IL"/>
        </a:p>
      </dgm:t>
    </dgm:pt>
    <dgm:pt modelId="{BD4A63F2-CF19-40FB-A726-0CA2C60FF74A}" type="pres">
      <dgm:prSet presAssocID="{38E69DF5-7D62-4B4E-91DC-BED5BE6194DF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2E9EB58-1F5C-45C2-BB63-2E43DA20AB6F}" type="pres">
      <dgm:prSet presAssocID="{34C09819-102C-4B82-A81B-68185029AE82}" presName="parTrans" presStyleLbl="sibTrans2D1" presStyleIdx="1" presStyleCnt="6"/>
      <dgm:spPr/>
      <dgm:t>
        <a:bodyPr/>
        <a:lstStyle/>
        <a:p>
          <a:pPr rtl="1"/>
          <a:endParaRPr lang="he-IL"/>
        </a:p>
      </dgm:t>
    </dgm:pt>
    <dgm:pt modelId="{2727B7A6-CD07-40EA-8171-76295DDF8B50}" type="pres">
      <dgm:prSet presAssocID="{34C09819-102C-4B82-A81B-68185029AE82}" presName="connectorText" presStyleLbl="sibTrans2D1" presStyleIdx="1" presStyleCnt="6"/>
      <dgm:spPr/>
      <dgm:t>
        <a:bodyPr/>
        <a:lstStyle/>
        <a:p>
          <a:pPr rtl="1"/>
          <a:endParaRPr lang="he-IL"/>
        </a:p>
      </dgm:t>
    </dgm:pt>
    <dgm:pt modelId="{C666FAD1-74ED-477A-9092-AF1CBA9911DF}" type="pres">
      <dgm:prSet presAssocID="{ED0E485E-BD6A-4017-A05B-FC2679EE6B8B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B0FBA60-828B-42F0-940B-65140D96B6B3}" type="pres">
      <dgm:prSet presAssocID="{FBD19E3F-6133-4CA0-AF79-9D528F0E5B3D}" presName="parTrans" presStyleLbl="sibTrans2D1" presStyleIdx="2" presStyleCnt="6"/>
      <dgm:spPr/>
      <dgm:t>
        <a:bodyPr/>
        <a:lstStyle/>
        <a:p>
          <a:pPr rtl="1"/>
          <a:endParaRPr lang="he-IL"/>
        </a:p>
      </dgm:t>
    </dgm:pt>
    <dgm:pt modelId="{173D5F21-B66F-4684-A66F-70450661BA86}" type="pres">
      <dgm:prSet presAssocID="{FBD19E3F-6133-4CA0-AF79-9D528F0E5B3D}" presName="connectorText" presStyleLbl="sibTrans2D1" presStyleIdx="2" presStyleCnt="6"/>
      <dgm:spPr/>
      <dgm:t>
        <a:bodyPr/>
        <a:lstStyle/>
        <a:p>
          <a:pPr rtl="1"/>
          <a:endParaRPr lang="he-IL"/>
        </a:p>
      </dgm:t>
    </dgm:pt>
    <dgm:pt modelId="{E6EDE57D-DD05-4175-8A19-C9B1A693452A}" type="pres">
      <dgm:prSet presAssocID="{9B493B5B-6B9C-4F87-A305-04C23216AC11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E0EAB1E-652B-495A-9C95-751BADBABC6A}" type="pres">
      <dgm:prSet presAssocID="{D6AE0F73-A0F6-4FB3-9E27-F401FCC2F851}" presName="parTrans" presStyleLbl="sibTrans2D1" presStyleIdx="3" presStyleCnt="6"/>
      <dgm:spPr/>
      <dgm:t>
        <a:bodyPr/>
        <a:lstStyle/>
        <a:p>
          <a:pPr rtl="1"/>
          <a:endParaRPr lang="he-IL"/>
        </a:p>
      </dgm:t>
    </dgm:pt>
    <dgm:pt modelId="{E11674A2-B035-4B5F-81B0-1CE4943DF01D}" type="pres">
      <dgm:prSet presAssocID="{D6AE0F73-A0F6-4FB3-9E27-F401FCC2F851}" presName="connectorText" presStyleLbl="sibTrans2D1" presStyleIdx="3" presStyleCnt="6"/>
      <dgm:spPr/>
      <dgm:t>
        <a:bodyPr/>
        <a:lstStyle/>
        <a:p>
          <a:pPr rtl="1"/>
          <a:endParaRPr lang="he-IL"/>
        </a:p>
      </dgm:t>
    </dgm:pt>
    <dgm:pt modelId="{D0423F03-0DF1-46DF-A00F-BA76BD7FD013}" type="pres">
      <dgm:prSet presAssocID="{1ABF8884-AFB8-4D17-B850-3952752EE7AF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C69F037-49F5-453F-8EE1-AAF50BA9C4F3}" type="pres">
      <dgm:prSet presAssocID="{8444E47B-29CA-47E6-83C0-4A63A56865DA}" presName="parTrans" presStyleLbl="sibTrans2D1" presStyleIdx="4" presStyleCnt="6"/>
      <dgm:spPr/>
      <dgm:t>
        <a:bodyPr/>
        <a:lstStyle/>
        <a:p>
          <a:pPr rtl="1"/>
          <a:endParaRPr lang="he-IL"/>
        </a:p>
      </dgm:t>
    </dgm:pt>
    <dgm:pt modelId="{09EB1345-534E-4F1D-9CAD-DD1CA652EC0D}" type="pres">
      <dgm:prSet presAssocID="{8444E47B-29CA-47E6-83C0-4A63A56865DA}" presName="connectorText" presStyleLbl="sibTrans2D1" presStyleIdx="4" presStyleCnt="6"/>
      <dgm:spPr/>
      <dgm:t>
        <a:bodyPr/>
        <a:lstStyle/>
        <a:p>
          <a:pPr rtl="1"/>
          <a:endParaRPr lang="he-IL"/>
        </a:p>
      </dgm:t>
    </dgm:pt>
    <dgm:pt modelId="{0382062B-9730-4569-AAF5-0908514E386B}" type="pres">
      <dgm:prSet presAssocID="{86206E75-5918-495A-82FC-05BF33074CAD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99AD1B0-666E-46D5-A041-C922832554D3}" type="pres">
      <dgm:prSet presAssocID="{67C84863-FF23-45A8-97CF-6BBED0A629C9}" presName="parTrans" presStyleLbl="sibTrans2D1" presStyleIdx="5" presStyleCnt="6"/>
      <dgm:spPr/>
      <dgm:t>
        <a:bodyPr/>
        <a:lstStyle/>
        <a:p>
          <a:pPr rtl="1"/>
          <a:endParaRPr lang="he-IL"/>
        </a:p>
      </dgm:t>
    </dgm:pt>
    <dgm:pt modelId="{7092D7AC-3E2E-4B2D-9FE8-6359647D7626}" type="pres">
      <dgm:prSet presAssocID="{67C84863-FF23-45A8-97CF-6BBED0A629C9}" presName="connectorText" presStyleLbl="sibTrans2D1" presStyleIdx="5" presStyleCnt="6"/>
      <dgm:spPr/>
      <dgm:t>
        <a:bodyPr/>
        <a:lstStyle/>
        <a:p>
          <a:pPr rtl="1"/>
          <a:endParaRPr lang="he-IL"/>
        </a:p>
      </dgm:t>
    </dgm:pt>
    <dgm:pt modelId="{9497CA11-DA6D-4701-9505-578F8FD823A5}" type="pres">
      <dgm:prSet presAssocID="{FF71A8F0-E272-4867-8C92-E1A3520B3CF5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DFD7BFE0-A390-4405-BA9A-C66B814CF54B}" srcId="{A2D876C1-F69F-4FF2-962C-5E04F14EC514}" destId="{BD63FBF5-36B3-46C2-BB2D-16C856B95B35}" srcOrd="0" destOrd="0" parTransId="{79B46BB2-BA3C-4127-9681-EDB711AB826E}" sibTransId="{8A1DEA95-922F-4B3A-ABB1-8A58AA15F0F1}"/>
    <dgm:cxn modelId="{764DF669-B625-436E-98B7-D6AB9CBE2826}" type="presOf" srcId="{34C09819-102C-4B82-A81B-68185029AE82}" destId="{2727B7A6-CD07-40EA-8171-76295DDF8B50}" srcOrd="1" destOrd="0" presId="urn:microsoft.com/office/officeart/2005/8/layout/radial5"/>
    <dgm:cxn modelId="{1B268F84-4B66-425C-A808-D1E1C0E0425E}" srcId="{BD63FBF5-36B3-46C2-BB2D-16C856B95B35}" destId="{86206E75-5918-495A-82FC-05BF33074CAD}" srcOrd="4" destOrd="0" parTransId="{8444E47B-29CA-47E6-83C0-4A63A56865DA}" sibTransId="{8D3610DD-FBA2-47F0-AD22-E1BDA3BAEAB7}"/>
    <dgm:cxn modelId="{7658B32C-D4AC-4CC4-B98E-B37E44892CD9}" type="presOf" srcId="{67C84863-FF23-45A8-97CF-6BBED0A629C9}" destId="{7092D7AC-3E2E-4B2D-9FE8-6359647D7626}" srcOrd="1" destOrd="0" presId="urn:microsoft.com/office/officeart/2005/8/layout/radial5"/>
    <dgm:cxn modelId="{EF445DC1-477E-4698-9DE9-4852C2C539AA}" srcId="{A2D876C1-F69F-4FF2-962C-5E04F14EC514}" destId="{C59DFCB2-8842-4771-8871-DF5C3376C829}" srcOrd="2" destOrd="0" parTransId="{5AB6C44E-51D3-4DD6-BD9F-0CB8CAFDAFB9}" sibTransId="{62843CAC-4FE1-42D3-B8EA-82F45BFC931C}"/>
    <dgm:cxn modelId="{5439E901-F852-449D-9428-834398EE4F74}" type="presOf" srcId="{8444E47B-29CA-47E6-83C0-4A63A56865DA}" destId="{EC69F037-49F5-453F-8EE1-AAF50BA9C4F3}" srcOrd="0" destOrd="0" presId="urn:microsoft.com/office/officeart/2005/8/layout/radial5"/>
    <dgm:cxn modelId="{522D300E-41F8-4980-A2DB-E3D4EAA86293}" type="presOf" srcId="{1ABF8884-AFB8-4D17-B850-3952752EE7AF}" destId="{D0423F03-0DF1-46DF-A00F-BA76BD7FD013}" srcOrd="0" destOrd="0" presId="urn:microsoft.com/office/officeart/2005/8/layout/radial5"/>
    <dgm:cxn modelId="{8E41A878-9587-4FA9-8CAE-BF257C0D6DD6}" type="presOf" srcId="{FF71A8F0-E272-4867-8C92-E1A3520B3CF5}" destId="{9497CA11-DA6D-4701-9505-578F8FD823A5}" srcOrd="0" destOrd="0" presId="urn:microsoft.com/office/officeart/2005/8/layout/radial5"/>
    <dgm:cxn modelId="{FC2DE9EB-3DCD-435E-A187-3482BEE19A50}" type="presOf" srcId="{A2D876C1-F69F-4FF2-962C-5E04F14EC514}" destId="{B1E4E43A-6F82-4C14-B9F5-2ED33026C016}" srcOrd="0" destOrd="0" presId="urn:microsoft.com/office/officeart/2005/8/layout/radial5"/>
    <dgm:cxn modelId="{2AE3EAB7-53A8-406C-8240-DFCD8266A893}" type="presOf" srcId="{DEEC5DD5-7B01-463F-ACC3-5A659BD53DAF}" destId="{1D574DCD-87AE-40A6-B4AA-1861F9535585}" srcOrd="1" destOrd="0" presId="urn:microsoft.com/office/officeart/2005/8/layout/radial5"/>
    <dgm:cxn modelId="{D85DB59E-9047-45A2-81E9-8B21C03D4123}" type="presOf" srcId="{38E69DF5-7D62-4B4E-91DC-BED5BE6194DF}" destId="{BD4A63F2-CF19-40FB-A726-0CA2C60FF74A}" srcOrd="0" destOrd="0" presId="urn:microsoft.com/office/officeart/2005/8/layout/radial5"/>
    <dgm:cxn modelId="{0F40C503-6B8C-49BA-ACC7-2F939F1C4E9B}" srcId="{BD63FBF5-36B3-46C2-BB2D-16C856B95B35}" destId="{9B493B5B-6B9C-4F87-A305-04C23216AC11}" srcOrd="2" destOrd="0" parTransId="{FBD19E3F-6133-4CA0-AF79-9D528F0E5B3D}" sibTransId="{0295E237-24E0-4D84-9188-95F7F9511799}"/>
    <dgm:cxn modelId="{D2AF5C2F-2E1A-4857-8948-7FACB6FFD2FF}" srcId="{BD63FBF5-36B3-46C2-BB2D-16C856B95B35}" destId="{ED0E485E-BD6A-4017-A05B-FC2679EE6B8B}" srcOrd="1" destOrd="0" parTransId="{34C09819-102C-4B82-A81B-68185029AE82}" sibTransId="{3EEA71E7-E7EE-414B-9450-44BB05CC5DD2}"/>
    <dgm:cxn modelId="{4CA8CB0F-7535-440C-B0FF-93D4EA6FF54B}" type="presOf" srcId="{8444E47B-29CA-47E6-83C0-4A63A56865DA}" destId="{09EB1345-534E-4F1D-9CAD-DD1CA652EC0D}" srcOrd="1" destOrd="0" presId="urn:microsoft.com/office/officeart/2005/8/layout/radial5"/>
    <dgm:cxn modelId="{C991875A-FD9F-4C67-BA95-AC529E75A200}" srcId="{A2D876C1-F69F-4FF2-962C-5E04F14EC514}" destId="{6DAE2816-8890-4F1F-B4D7-16FDE4BA1DF9}" srcOrd="1" destOrd="0" parTransId="{82EC3C64-6679-4CD4-AB72-51AC47374476}" sibTransId="{5230B0C2-0695-45A4-B3DF-AF605E10D5DE}"/>
    <dgm:cxn modelId="{AEC9FDF9-43F7-4702-95F0-CCF50B0E8C37}" type="presOf" srcId="{FBD19E3F-6133-4CA0-AF79-9D528F0E5B3D}" destId="{173D5F21-B66F-4684-A66F-70450661BA86}" srcOrd="1" destOrd="0" presId="urn:microsoft.com/office/officeart/2005/8/layout/radial5"/>
    <dgm:cxn modelId="{9926FD6F-1B5D-428E-9728-773885AFDDDE}" srcId="{BD63FBF5-36B3-46C2-BB2D-16C856B95B35}" destId="{1ABF8884-AFB8-4D17-B850-3952752EE7AF}" srcOrd="3" destOrd="0" parTransId="{D6AE0F73-A0F6-4FB3-9E27-F401FCC2F851}" sibTransId="{077B72C3-FAAE-4352-A984-2D614C3168BC}"/>
    <dgm:cxn modelId="{25480128-D2AB-450A-9CF2-A34812A16A68}" type="presOf" srcId="{ED0E485E-BD6A-4017-A05B-FC2679EE6B8B}" destId="{C666FAD1-74ED-477A-9092-AF1CBA9911DF}" srcOrd="0" destOrd="0" presId="urn:microsoft.com/office/officeart/2005/8/layout/radial5"/>
    <dgm:cxn modelId="{24AF0CAB-BD2C-45FB-8B45-AB0901BC961A}" type="presOf" srcId="{34C09819-102C-4B82-A81B-68185029AE82}" destId="{72E9EB58-1F5C-45C2-BB63-2E43DA20AB6F}" srcOrd="0" destOrd="0" presId="urn:microsoft.com/office/officeart/2005/8/layout/radial5"/>
    <dgm:cxn modelId="{0A15F35B-201B-4416-9E2E-1377D4F2BB90}" type="presOf" srcId="{86206E75-5918-495A-82FC-05BF33074CAD}" destId="{0382062B-9730-4569-AAF5-0908514E386B}" srcOrd="0" destOrd="0" presId="urn:microsoft.com/office/officeart/2005/8/layout/radial5"/>
    <dgm:cxn modelId="{91241CB9-7465-4721-BBF2-8E4B3421C48A}" type="presOf" srcId="{BD63FBF5-36B3-46C2-BB2D-16C856B95B35}" destId="{0563FE30-F6A6-4FA0-8CA6-3852865FB2A9}" srcOrd="0" destOrd="0" presId="urn:microsoft.com/office/officeart/2005/8/layout/radial5"/>
    <dgm:cxn modelId="{E6B8C7EE-E737-4561-B51A-1325FAFC79F2}" type="presOf" srcId="{9B493B5B-6B9C-4F87-A305-04C23216AC11}" destId="{E6EDE57D-DD05-4175-8A19-C9B1A693452A}" srcOrd="0" destOrd="0" presId="urn:microsoft.com/office/officeart/2005/8/layout/radial5"/>
    <dgm:cxn modelId="{66ACCCAB-D1C9-4380-A84B-2E1149F53862}" type="presOf" srcId="{D6AE0F73-A0F6-4FB3-9E27-F401FCC2F851}" destId="{CE0EAB1E-652B-495A-9C95-751BADBABC6A}" srcOrd="0" destOrd="0" presId="urn:microsoft.com/office/officeart/2005/8/layout/radial5"/>
    <dgm:cxn modelId="{45870D7A-B895-40D5-8AC1-F7813A3B400C}" type="presOf" srcId="{DEEC5DD5-7B01-463F-ACC3-5A659BD53DAF}" destId="{50333739-E00E-41F7-8472-0D4CD0CC160A}" srcOrd="0" destOrd="0" presId="urn:microsoft.com/office/officeart/2005/8/layout/radial5"/>
    <dgm:cxn modelId="{2B604EEC-2F26-49C2-94BC-4EFFC4622BF6}" srcId="{BD63FBF5-36B3-46C2-BB2D-16C856B95B35}" destId="{38E69DF5-7D62-4B4E-91DC-BED5BE6194DF}" srcOrd="0" destOrd="0" parTransId="{DEEC5DD5-7B01-463F-ACC3-5A659BD53DAF}" sibTransId="{087B13F8-B682-4A8B-96A3-C79A449326CF}"/>
    <dgm:cxn modelId="{38767F9D-0240-46DC-B6CB-AA3EB5F6C3DD}" srcId="{BD63FBF5-36B3-46C2-BB2D-16C856B95B35}" destId="{FF71A8F0-E272-4867-8C92-E1A3520B3CF5}" srcOrd="5" destOrd="0" parTransId="{67C84863-FF23-45A8-97CF-6BBED0A629C9}" sibTransId="{ED6A4C10-9D40-49C5-99C4-477868A9C501}"/>
    <dgm:cxn modelId="{C1630739-1270-4B33-BA99-C4EC7AC2E1B3}" type="presOf" srcId="{FBD19E3F-6133-4CA0-AF79-9D528F0E5B3D}" destId="{4B0FBA60-828B-42F0-940B-65140D96B6B3}" srcOrd="0" destOrd="0" presId="urn:microsoft.com/office/officeart/2005/8/layout/radial5"/>
    <dgm:cxn modelId="{A285CDC9-064A-4E6C-BCCE-3CCAC8A3EB71}" type="presOf" srcId="{D6AE0F73-A0F6-4FB3-9E27-F401FCC2F851}" destId="{E11674A2-B035-4B5F-81B0-1CE4943DF01D}" srcOrd="1" destOrd="0" presId="urn:microsoft.com/office/officeart/2005/8/layout/radial5"/>
    <dgm:cxn modelId="{121EB063-729A-44E2-96BB-B59A15DD0553}" type="presOf" srcId="{67C84863-FF23-45A8-97CF-6BBED0A629C9}" destId="{099AD1B0-666E-46D5-A041-C922832554D3}" srcOrd="0" destOrd="0" presId="urn:microsoft.com/office/officeart/2005/8/layout/radial5"/>
    <dgm:cxn modelId="{160AE4FB-E317-4405-B2D0-42595A92F1C0}" type="presParOf" srcId="{B1E4E43A-6F82-4C14-B9F5-2ED33026C016}" destId="{0563FE30-F6A6-4FA0-8CA6-3852865FB2A9}" srcOrd="0" destOrd="0" presId="urn:microsoft.com/office/officeart/2005/8/layout/radial5"/>
    <dgm:cxn modelId="{86FEC5C1-4BFE-4E59-B07B-C07538555705}" type="presParOf" srcId="{B1E4E43A-6F82-4C14-B9F5-2ED33026C016}" destId="{50333739-E00E-41F7-8472-0D4CD0CC160A}" srcOrd="1" destOrd="0" presId="urn:microsoft.com/office/officeart/2005/8/layout/radial5"/>
    <dgm:cxn modelId="{37774F7C-BC63-4DFC-B010-63C697087F4E}" type="presParOf" srcId="{50333739-E00E-41F7-8472-0D4CD0CC160A}" destId="{1D574DCD-87AE-40A6-B4AA-1861F9535585}" srcOrd="0" destOrd="0" presId="urn:microsoft.com/office/officeart/2005/8/layout/radial5"/>
    <dgm:cxn modelId="{BDC1C7D1-EC17-4F58-BE8D-B382E859559B}" type="presParOf" srcId="{B1E4E43A-6F82-4C14-B9F5-2ED33026C016}" destId="{BD4A63F2-CF19-40FB-A726-0CA2C60FF74A}" srcOrd="2" destOrd="0" presId="urn:microsoft.com/office/officeart/2005/8/layout/radial5"/>
    <dgm:cxn modelId="{DEB43E1B-EFCE-4D18-944E-11E9536419B6}" type="presParOf" srcId="{B1E4E43A-6F82-4C14-B9F5-2ED33026C016}" destId="{72E9EB58-1F5C-45C2-BB63-2E43DA20AB6F}" srcOrd="3" destOrd="0" presId="urn:microsoft.com/office/officeart/2005/8/layout/radial5"/>
    <dgm:cxn modelId="{EA5E06A6-BBD2-4CE2-87D8-215ABA717941}" type="presParOf" srcId="{72E9EB58-1F5C-45C2-BB63-2E43DA20AB6F}" destId="{2727B7A6-CD07-40EA-8171-76295DDF8B50}" srcOrd="0" destOrd="0" presId="urn:microsoft.com/office/officeart/2005/8/layout/radial5"/>
    <dgm:cxn modelId="{C80AAB4F-DCF4-41B5-A076-35DA059736FD}" type="presParOf" srcId="{B1E4E43A-6F82-4C14-B9F5-2ED33026C016}" destId="{C666FAD1-74ED-477A-9092-AF1CBA9911DF}" srcOrd="4" destOrd="0" presId="urn:microsoft.com/office/officeart/2005/8/layout/radial5"/>
    <dgm:cxn modelId="{3CFB7F9C-4906-4582-98A1-0A407CEC3AC5}" type="presParOf" srcId="{B1E4E43A-6F82-4C14-B9F5-2ED33026C016}" destId="{4B0FBA60-828B-42F0-940B-65140D96B6B3}" srcOrd="5" destOrd="0" presId="urn:microsoft.com/office/officeart/2005/8/layout/radial5"/>
    <dgm:cxn modelId="{F71F7B05-7770-4BFE-BEFB-12DFD99406DF}" type="presParOf" srcId="{4B0FBA60-828B-42F0-940B-65140D96B6B3}" destId="{173D5F21-B66F-4684-A66F-70450661BA86}" srcOrd="0" destOrd="0" presId="urn:microsoft.com/office/officeart/2005/8/layout/radial5"/>
    <dgm:cxn modelId="{9E49CC4F-8621-48D4-976C-760357C59BC2}" type="presParOf" srcId="{B1E4E43A-6F82-4C14-B9F5-2ED33026C016}" destId="{E6EDE57D-DD05-4175-8A19-C9B1A693452A}" srcOrd="6" destOrd="0" presId="urn:microsoft.com/office/officeart/2005/8/layout/radial5"/>
    <dgm:cxn modelId="{4961E2A3-6636-4D34-845A-4FA53DAABCC8}" type="presParOf" srcId="{B1E4E43A-6F82-4C14-B9F5-2ED33026C016}" destId="{CE0EAB1E-652B-495A-9C95-751BADBABC6A}" srcOrd="7" destOrd="0" presId="urn:microsoft.com/office/officeart/2005/8/layout/radial5"/>
    <dgm:cxn modelId="{EBE2D701-B66C-45E3-B305-59C9F46CB4FA}" type="presParOf" srcId="{CE0EAB1E-652B-495A-9C95-751BADBABC6A}" destId="{E11674A2-B035-4B5F-81B0-1CE4943DF01D}" srcOrd="0" destOrd="0" presId="urn:microsoft.com/office/officeart/2005/8/layout/radial5"/>
    <dgm:cxn modelId="{51246D94-757B-48DA-AED0-659A4C11FBBC}" type="presParOf" srcId="{B1E4E43A-6F82-4C14-B9F5-2ED33026C016}" destId="{D0423F03-0DF1-46DF-A00F-BA76BD7FD013}" srcOrd="8" destOrd="0" presId="urn:microsoft.com/office/officeart/2005/8/layout/radial5"/>
    <dgm:cxn modelId="{2DBFF18E-01C6-4B01-9E6B-993483243D95}" type="presParOf" srcId="{B1E4E43A-6F82-4C14-B9F5-2ED33026C016}" destId="{EC69F037-49F5-453F-8EE1-AAF50BA9C4F3}" srcOrd="9" destOrd="0" presId="urn:microsoft.com/office/officeart/2005/8/layout/radial5"/>
    <dgm:cxn modelId="{33A8FEFF-2F3A-492B-8916-D455B25F9E41}" type="presParOf" srcId="{EC69F037-49F5-453F-8EE1-AAF50BA9C4F3}" destId="{09EB1345-534E-4F1D-9CAD-DD1CA652EC0D}" srcOrd="0" destOrd="0" presId="urn:microsoft.com/office/officeart/2005/8/layout/radial5"/>
    <dgm:cxn modelId="{7FE04973-CAF1-42FB-A7FF-8E9E638A3E17}" type="presParOf" srcId="{B1E4E43A-6F82-4C14-B9F5-2ED33026C016}" destId="{0382062B-9730-4569-AAF5-0908514E386B}" srcOrd="10" destOrd="0" presId="urn:microsoft.com/office/officeart/2005/8/layout/radial5"/>
    <dgm:cxn modelId="{142CB800-6C85-463E-B905-B1B87F26718D}" type="presParOf" srcId="{B1E4E43A-6F82-4C14-B9F5-2ED33026C016}" destId="{099AD1B0-666E-46D5-A041-C922832554D3}" srcOrd="11" destOrd="0" presId="urn:microsoft.com/office/officeart/2005/8/layout/radial5"/>
    <dgm:cxn modelId="{9B46492E-D6FC-4155-996B-09B22225A2E5}" type="presParOf" srcId="{099AD1B0-666E-46D5-A041-C922832554D3}" destId="{7092D7AC-3E2E-4B2D-9FE8-6359647D7626}" srcOrd="0" destOrd="0" presId="urn:microsoft.com/office/officeart/2005/8/layout/radial5"/>
    <dgm:cxn modelId="{576B4B89-940A-47B6-B6E0-F421F92451C4}" type="presParOf" srcId="{B1E4E43A-6F82-4C14-B9F5-2ED33026C016}" destId="{9497CA11-DA6D-4701-9505-578F8FD823A5}" srcOrd="12" destOrd="0" presId="urn:microsoft.com/office/officeart/2005/8/layout/radial5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63FE30-F6A6-4FA0-8CA6-3852865FB2A9}">
      <dsp:nvSpPr>
        <dsp:cNvPr id="0" name=""/>
        <dsp:cNvSpPr/>
      </dsp:nvSpPr>
      <dsp:spPr>
        <a:xfrm>
          <a:off x="2405416" y="1805239"/>
          <a:ext cx="1286064" cy="1286064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200" kern="1200" dirty="0" smtClean="0">
            <a:solidFill>
              <a:schemeClr val="tx1"/>
            </a:solidFill>
          </a:endParaRP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200" kern="1200" dirty="0" smtClean="0">
            <a:solidFill>
              <a:schemeClr val="tx1"/>
            </a:solidFill>
          </a:endParaRP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kern="1200" dirty="0" smtClean="0">
              <a:solidFill>
                <a:schemeClr val="tx1"/>
              </a:solidFill>
            </a:rPr>
            <a:t>יחידה 33</a:t>
          </a:r>
          <a:endParaRPr lang="he-IL" sz="1200" kern="1200" dirty="0">
            <a:solidFill>
              <a:schemeClr val="tx1"/>
            </a:solidFill>
          </a:endParaRPr>
        </a:p>
      </dsp:txBody>
      <dsp:txXfrm>
        <a:off x="2593756" y="1993579"/>
        <a:ext cx="909384" cy="909384"/>
      </dsp:txXfrm>
    </dsp:sp>
    <dsp:sp modelId="{50333739-E00E-41F7-8472-0D4CD0CC160A}">
      <dsp:nvSpPr>
        <dsp:cNvPr id="0" name=""/>
        <dsp:cNvSpPr/>
      </dsp:nvSpPr>
      <dsp:spPr>
        <a:xfrm rot="16200000">
          <a:off x="2911803" y="1336521"/>
          <a:ext cx="273290" cy="4372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900" kern="1200">
            <a:solidFill>
              <a:schemeClr val="tx1"/>
            </a:solidFill>
          </a:endParaRPr>
        </a:p>
      </dsp:txBody>
      <dsp:txXfrm>
        <a:off x="2952797" y="1464967"/>
        <a:ext cx="191303" cy="262357"/>
      </dsp:txXfrm>
    </dsp:sp>
    <dsp:sp modelId="{BD4A63F2-CF19-40FB-A726-0CA2C60FF74A}">
      <dsp:nvSpPr>
        <dsp:cNvPr id="0" name=""/>
        <dsp:cNvSpPr/>
      </dsp:nvSpPr>
      <dsp:spPr>
        <a:xfrm>
          <a:off x="2405416" y="3532"/>
          <a:ext cx="1286064" cy="1286064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solidFill>
                <a:schemeClr val="tx1"/>
              </a:solidFill>
            </a:rPr>
            <a:t>פעילות מבצעית בארגוני פשיעה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2593756" y="191872"/>
        <a:ext cx="909384" cy="909384"/>
      </dsp:txXfrm>
    </dsp:sp>
    <dsp:sp modelId="{72E9EB58-1F5C-45C2-BB63-2E43DA20AB6F}">
      <dsp:nvSpPr>
        <dsp:cNvPr id="0" name=""/>
        <dsp:cNvSpPr/>
      </dsp:nvSpPr>
      <dsp:spPr>
        <a:xfrm rot="19800000">
          <a:off x="3685266" y="1783081"/>
          <a:ext cx="273290" cy="4372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900" kern="1200">
            <a:solidFill>
              <a:schemeClr val="tx1"/>
            </a:solidFill>
          </a:endParaRPr>
        </a:p>
      </dsp:txBody>
      <dsp:txXfrm>
        <a:off x="3690758" y="1891030"/>
        <a:ext cx="191303" cy="262357"/>
      </dsp:txXfrm>
    </dsp:sp>
    <dsp:sp modelId="{C666FAD1-74ED-477A-9092-AF1CBA9911DF}">
      <dsp:nvSpPr>
        <dsp:cNvPr id="0" name=""/>
        <dsp:cNvSpPr/>
      </dsp:nvSpPr>
      <dsp:spPr>
        <a:xfrm>
          <a:off x="3965739" y="904386"/>
          <a:ext cx="1286064" cy="1286064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smtClean="0">
              <a:solidFill>
                <a:schemeClr val="tx1"/>
              </a:solidFill>
            </a:rPr>
            <a:t>פעילות מודיעין  במגזר הערבי/בדואי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4154079" y="1092726"/>
        <a:ext cx="909384" cy="909384"/>
      </dsp:txXfrm>
    </dsp:sp>
    <dsp:sp modelId="{4B0FBA60-828B-42F0-940B-65140D96B6B3}">
      <dsp:nvSpPr>
        <dsp:cNvPr id="0" name=""/>
        <dsp:cNvSpPr/>
      </dsp:nvSpPr>
      <dsp:spPr>
        <a:xfrm rot="1800000">
          <a:off x="3685266" y="2676199"/>
          <a:ext cx="273290" cy="4372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900" kern="1200">
            <a:solidFill>
              <a:schemeClr val="tx1"/>
            </a:solidFill>
          </a:endParaRPr>
        </a:p>
      </dsp:txBody>
      <dsp:txXfrm>
        <a:off x="3690758" y="2743154"/>
        <a:ext cx="191303" cy="262357"/>
      </dsp:txXfrm>
    </dsp:sp>
    <dsp:sp modelId="{E6EDE57D-DD05-4175-8A19-C9B1A693452A}">
      <dsp:nvSpPr>
        <dsp:cNvPr id="0" name=""/>
        <dsp:cNvSpPr/>
      </dsp:nvSpPr>
      <dsp:spPr>
        <a:xfrm>
          <a:off x="3965739" y="2706092"/>
          <a:ext cx="1286064" cy="1286064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smtClean="0">
              <a:solidFill>
                <a:schemeClr val="tx1"/>
              </a:solidFill>
            </a:rPr>
            <a:t>לוחמה בטרור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smtClean="0">
              <a:solidFill>
                <a:schemeClr val="tx1"/>
              </a:solidFill>
            </a:rPr>
            <a:t>סיוע לשב"כ/צה"ל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4154079" y="2894432"/>
        <a:ext cx="909384" cy="909384"/>
      </dsp:txXfrm>
    </dsp:sp>
    <dsp:sp modelId="{CE0EAB1E-652B-495A-9C95-751BADBABC6A}">
      <dsp:nvSpPr>
        <dsp:cNvPr id="0" name=""/>
        <dsp:cNvSpPr/>
      </dsp:nvSpPr>
      <dsp:spPr>
        <a:xfrm rot="5400000">
          <a:off x="2911803" y="3122759"/>
          <a:ext cx="273290" cy="4372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900" kern="1200">
            <a:solidFill>
              <a:schemeClr val="tx1"/>
            </a:solidFill>
          </a:endParaRPr>
        </a:p>
      </dsp:txBody>
      <dsp:txXfrm>
        <a:off x="2952797" y="3169218"/>
        <a:ext cx="191303" cy="262357"/>
      </dsp:txXfrm>
    </dsp:sp>
    <dsp:sp modelId="{D0423F03-0DF1-46DF-A00F-BA76BD7FD013}">
      <dsp:nvSpPr>
        <dsp:cNvPr id="0" name=""/>
        <dsp:cNvSpPr/>
      </dsp:nvSpPr>
      <dsp:spPr>
        <a:xfrm>
          <a:off x="2405416" y="3606945"/>
          <a:ext cx="1286064" cy="1286064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smtClean="0">
              <a:solidFill>
                <a:schemeClr val="tx1"/>
              </a:solidFill>
            </a:rPr>
            <a:t>פעילות מעקב טכני מורכבת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2593756" y="3795285"/>
        <a:ext cx="909384" cy="909384"/>
      </dsp:txXfrm>
    </dsp:sp>
    <dsp:sp modelId="{EC69F037-49F5-453F-8EE1-AAF50BA9C4F3}">
      <dsp:nvSpPr>
        <dsp:cNvPr id="0" name=""/>
        <dsp:cNvSpPr/>
      </dsp:nvSpPr>
      <dsp:spPr>
        <a:xfrm rot="9000000">
          <a:off x="2138339" y="2676199"/>
          <a:ext cx="273290" cy="4372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900" kern="1200">
            <a:solidFill>
              <a:schemeClr val="tx1"/>
            </a:solidFill>
          </a:endParaRPr>
        </a:p>
      </dsp:txBody>
      <dsp:txXfrm rot="10800000">
        <a:off x="2214834" y="2743154"/>
        <a:ext cx="191303" cy="262357"/>
      </dsp:txXfrm>
    </dsp:sp>
    <dsp:sp modelId="{0382062B-9730-4569-AAF5-0908514E386B}">
      <dsp:nvSpPr>
        <dsp:cNvPr id="0" name=""/>
        <dsp:cNvSpPr/>
      </dsp:nvSpPr>
      <dsp:spPr>
        <a:xfrm>
          <a:off x="845092" y="2706092"/>
          <a:ext cx="1286064" cy="1286064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solidFill>
                <a:schemeClr val="tx1"/>
              </a:solidFill>
            </a:rPr>
            <a:t>פעילות מבצעית מורכבת וארוכת טווח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1033432" y="2894432"/>
        <a:ext cx="909384" cy="909384"/>
      </dsp:txXfrm>
    </dsp:sp>
    <dsp:sp modelId="{099AD1B0-666E-46D5-A041-C922832554D3}">
      <dsp:nvSpPr>
        <dsp:cNvPr id="0" name=""/>
        <dsp:cNvSpPr/>
      </dsp:nvSpPr>
      <dsp:spPr>
        <a:xfrm rot="12600000">
          <a:off x="2138339" y="1783081"/>
          <a:ext cx="273290" cy="4372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900" kern="1200"/>
        </a:p>
      </dsp:txBody>
      <dsp:txXfrm rot="10800000">
        <a:off x="2214834" y="1891030"/>
        <a:ext cx="191303" cy="262357"/>
      </dsp:txXfrm>
    </dsp:sp>
    <dsp:sp modelId="{9497CA11-DA6D-4701-9505-578F8FD823A5}">
      <dsp:nvSpPr>
        <dsp:cNvPr id="0" name=""/>
        <dsp:cNvSpPr/>
      </dsp:nvSpPr>
      <dsp:spPr>
        <a:xfrm>
          <a:off x="845092" y="904386"/>
          <a:ext cx="1286064" cy="1286064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solidFill>
                <a:schemeClr val="tx1"/>
              </a:solidFill>
            </a:rPr>
            <a:t>סיוע מבצעי למחוזות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1033432" y="1092726"/>
        <a:ext cx="909384" cy="9093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5C2C7D4-14D5-4290-B32D-05AB0832F702}" type="datetimeFigureOut">
              <a:rPr lang="he-IL" smtClean="0"/>
              <a:t>כ"ו/אדר א/תשע"ט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A81A0AF-F03C-4633-ADA3-DC5B87B8594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83099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3AF74-EC47-482B-A9BE-CD85382DAE67}" type="slidenum">
              <a:rPr lang="he-IL" smtClean="0">
                <a:solidFill>
                  <a:prstClr val="black"/>
                </a:solidFill>
              </a:rPr>
              <a:pPr/>
              <a:t>1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192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3AF74-EC47-482B-A9BE-CD85382DAE67}" type="slidenum">
              <a:rPr lang="he-IL" smtClean="0">
                <a:solidFill>
                  <a:prstClr val="black"/>
                </a:solidFill>
              </a:rPr>
              <a:pPr/>
              <a:t>2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192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393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32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272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909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861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444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35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800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35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563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10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כ"ו/אדר א/תשע"ט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11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3648" y="2420888"/>
            <a:ext cx="56166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30511" y="128826"/>
            <a:ext cx="618756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000" b="1" dirty="0" smtClean="0"/>
              <a:t> יחידה 33</a:t>
            </a:r>
            <a:endParaRPr lang="he-IL" sz="4000" b="1" dirty="0"/>
          </a:p>
        </p:txBody>
      </p:sp>
      <p:sp>
        <p:nvSpPr>
          <p:cNvPr id="4" name="מלבן 3"/>
          <p:cNvSpPr/>
          <p:nvPr/>
        </p:nvSpPr>
        <p:spPr>
          <a:xfrm>
            <a:off x="251521" y="1628800"/>
            <a:ext cx="80551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יח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'</a:t>
            </a:r>
            <a:r>
              <a:rPr lang="he-IL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33 תאסוף מודיעין ותבצע מעצרי איכות </a:t>
            </a:r>
          </a:p>
          <a:p>
            <a:pPr algn="ctr">
              <a:lnSpc>
                <a:spcPct val="150000"/>
              </a:lnSpc>
            </a:pPr>
            <a:r>
              <a:rPr lang="he-IL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בתחומי פשע ופח"ע </a:t>
            </a:r>
            <a:r>
              <a:rPr lang="he-IL" sz="28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מורכבים</a:t>
            </a:r>
            <a:r>
              <a:rPr lang="he-IL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he-IL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תוך מיקוד למגזר הערבי</a:t>
            </a:r>
          </a:p>
          <a:p>
            <a:pPr algn="ctr">
              <a:lnSpc>
                <a:spcPct val="150000"/>
              </a:lnSpc>
            </a:pPr>
            <a:r>
              <a:rPr lang="he-IL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בשילוב יכולות עיקוב ולוחמה כאחד </a:t>
            </a:r>
          </a:p>
          <a:p>
            <a:pPr algn="ctr">
              <a:lnSpc>
                <a:spcPct val="150000"/>
              </a:lnSpc>
            </a:pPr>
            <a:r>
              <a:rPr lang="he-IL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המחייבים </a:t>
            </a:r>
            <a:r>
              <a:rPr lang="he-IL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גמישות בהפעלה, יכולות מבצעיות וטכנולוגיות, היטמעות </a:t>
            </a:r>
            <a:r>
              <a:rPr lang="he-IL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וסיערוב</a:t>
            </a:r>
            <a:endParaRPr lang="he-IL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42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3648" y="2420888"/>
            <a:ext cx="56166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47664" y="128826"/>
            <a:ext cx="618756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000" b="1" dirty="0" smtClean="0"/>
              <a:t>נושאי התעניינות</a:t>
            </a:r>
            <a:endParaRPr lang="he-IL" sz="4000" b="1" dirty="0"/>
          </a:p>
        </p:txBody>
      </p:sp>
      <p:grpSp>
        <p:nvGrpSpPr>
          <p:cNvPr id="13" name="קבוצה 12"/>
          <p:cNvGrpSpPr/>
          <p:nvPr/>
        </p:nvGrpSpPr>
        <p:grpSpPr>
          <a:xfrm>
            <a:off x="1427431" y="980729"/>
            <a:ext cx="6096897" cy="4896543"/>
            <a:chOff x="4067944" y="836713"/>
            <a:chExt cx="5088785" cy="3168352"/>
          </a:xfrm>
        </p:grpSpPr>
        <p:graphicFrame>
          <p:nvGraphicFramePr>
            <p:cNvPr id="14" name="דיאגרמה 13"/>
            <p:cNvGraphicFramePr/>
            <p:nvPr>
              <p:extLst>
                <p:ext uri="{D42A27DB-BD31-4B8C-83A1-F6EECF244321}">
                  <p14:modId xmlns:p14="http://schemas.microsoft.com/office/powerpoint/2010/main" val="977536372"/>
                </p:ext>
              </p:extLst>
            </p:nvPr>
          </p:nvGraphicFramePr>
          <p:xfrm>
            <a:off x="4067944" y="836713"/>
            <a:ext cx="5088785" cy="316835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pic>
          <p:nvPicPr>
            <p:cNvPr id="18" name="Picture 2" descr="C:\Users\u017453556\Pictures\logo 33.png">
              <a:hlinkClick r:id="" action="ppaction://noaction"/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0192" y="2055925"/>
              <a:ext cx="576064" cy="4581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6458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65</Words>
  <Application>Microsoft Office PowerPoint</Application>
  <PresentationFormat>‫הצגה על המסך (4:3)</PresentationFormat>
  <Paragraphs>19</Paragraphs>
  <Slides>2</Slides>
  <Notes>2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ערכת נושא Office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מזכירות להב 433</dc:creator>
  <cp:lastModifiedBy>מזכירות להב 433</cp:lastModifiedBy>
  <cp:revision>18</cp:revision>
  <dcterms:created xsi:type="dcterms:W3CDTF">2018-07-15T13:45:54Z</dcterms:created>
  <dcterms:modified xsi:type="dcterms:W3CDTF">2019-03-03T09:30:51Z</dcterms:modified>
</cp:coreProperties>
</file>