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3692E0-A6B4-4CE9-A892-D58DE7FBDA0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04AAFFC-8A4F-468D-A5A1-6B71D30A2CDD}">
      <dgm:prSet phldrT="[טקסט]" custT="1"/>
      <dgm:spPr/>
      <dgm:t>
        <a:bodyPr/>
        <a:lstStyle/>
        <a:p>
          <a:pPr rtl="1"/>
          <a:r>
            <a:rPr lang="he-IL" sz="1800" b="1" dirty="0" smtClean="0"/>
            <a:t>ר' יח' הסייבר</a:t>
          </a:r>
        </a:p>
        <a:p>
          <a:pPr rtl="1"/>
          <a:r>
            <a:rPr lang="he-IL" sz="1600" b="0" dirty="0" smtClean="0"/>
            <a:t>סנ"צ</a:t>
          </a:r>
          <a:endParaRPr lang="he-IL" sz="1600" b="0" dirty="0"/>
        </a:p>
      </dgm:t>
    </dgm:pt>
    <dgm:pt modelId="{9CA12AA7-BE22-4A30-96F3-77F8B9894A0D}" type="sibTrans" cxnId="{3561CACA-6A83-4373-B850-2F110D28479C}">
      <dgm:prSet/>
      <dgm:spPr/>
      <dgm:t>
        <a:bodyPr/>
        <a:lstStyle/>
        <a:p>
          <a:pPr rtl="1"/>
          <a:endParaRPr lang="he-IL"/>
        </a:p>
      </dgm:t>
    </dgm:pt>
    <dgm:pt modelId="{F0D55B22-4598-4EA9-81FF-2E9BDBF2FDF6}" type="parTrans" cxnId="{3561CACA-6A83-4373-B850-2F110D28479C}">
      <dgm:prSet/>
      <dgm:spPr/>
      <dgm:t>
        <a:bodyPr/>
        <a:lstStyle/>
        <a:p>
          <a:pPr rtl="1"/>
          <a:endParaRPr lang="he-IL"/>
        </a:p>
      </dgm:t>
    </dgm:pt>
    <dgm:pt modelId="{23ABF6D7-C84C-4333-B666-F27B50F97A44}">
      <dgm:prSet phldrT="[טקסט]" custT="1"/>
      <dgm:spPr/>
      <dgm:t>
        <a:bodyPr/>
        <a:lstStyle/>
        <a:p>
          <a:pPr rtl="1"/>
          <a:r>
            <a:rPr lang="he-IL" sz="1200" b="1" dirty="0" smtClean="0"/>
            <a:t>תחום הטכנולוגיות</a:t>
          </a:r>
          <a:endParaRPr lang="he-IL" sz="1200" b="1" dirty="0"/>
        </a:p>
      </dgm:t>
    </dgm:pt>
    <dgm:pt modelId="{F12D04DE-BE06-4A77-AEE4-810DFD1CE728}" type="parTrans" cxnId="{992B4ABA-23A6-4219-AF97-B4E72FD501E0}">
      <dgm:prSet/>
      <dgm:spPr/>
      <dgm:t>
        <a:bodyPr/>
        <a:lstStyle/>
        <a:p>
          <a:pPr rtl="1"/>
          <a:endParaRPr lang="he-IL"/>
        </a:p>
      </dgm:t>
    </dgm:pt>
    <dgm:pt modelId="{6637C6F7-2311-4C29-9B18-5CA97E5541E5}" type="sibTrans" cxnId="{992B4ABA-23A6-4219-AF97-B4E72FD501E0}">
      <dgm:prSet/>
      <dgm:spPr/>
      <dgm:t>
        <a:bodyPr/>
        <a:lstStyle/>
        <a:p>
          <a:pPr rtl="1"/>
          <a:endParaRPr lang="he-IL"/>
        </a:p>
      </dgm:t>
    </dgm:pt>
    <dgm:pt modelId="{17FA5D41-9AA7-4F1D-8748-E2FA8031CE79}">
      <dgm:prSet phldrT="[טקסט]" custT="1"/>
      <dgm:spPr/>
      <dgm:t>
        <a:bodyPr/>
        <a:lstStyle/>
        <a:p>
          <a:pPr rtl="1"/>
          <a:r>
            <a:rPr lang="he-IL" sz="1200" b="1" dirty="0" smtClean="0"/>
            <a:t>תחום החקירות</a:t>
          </a:r>
          <a:endParaRPr lang="he-IL" sz="1200" b="1" dirty="0"/>
        </a:p>
      </dgm:t>
    </dgm:pt>
    <dgm:pt modelId="{4FD1F596-7777-40DB-8693-3FAD6C7EF14C}" type="parTrans" cxnId="{11BDFC35-0B56-4479-BC59-28AF21F42C5C}">
      <dgm:prSet/>
      <dgm:spPr/>
      <dgm:t>
        <a:bodyPr/>
        <a:lstStyle/>
        <a:p>
          <a:pPr rtl="1"/>
          <a:endParaRPr lang="he-IL"/>
        </a:p>
      </dgm:t>
    </dgm:pt>
    <dgm:pt modelId="{E815DBFE-4D94-475C-B01D-D62601B0C74C}" type="sibTrans" cxnId="{11BDFC35-0B56-4479-BC59-28AF21F42C5C}">
      <dgm:prSet/>
      <dgm:spPr/>
      <dgm:t>
        <a:bodyPr/>
        <a:lstStyle/>
        <a:p>
          <a:pPr rtl="1"/>
          <a:endParaRPr lang="he-IL"/>
        </a:p>
      </dgm:t>
    </dgm:pt>
    <dgm:pt modelId="{057B0548-0355-4381-81BA-4DF3D2547627}">
      <dgm:prSet phldrT="[טקסט]" custT="1"/>
      <dgm:spPr/>
      <dgm:t>
        <a:bodyPr/>
        <a:lstStyle/>
        <a:p>
          <a:pPr rtl="1"/>
          <a:r>
            <a:rPr lang="he-IL" sz="1200" b="1" dirty="0" smtClean="0"/>
            <a:t>תחום המודיעין</a:t>
          </a:r>
          <a:endParaRPr lang="he-IL" sz="1200" b="1" dirty="0"/>
        </a:p>
      </dgm:t>
    </dgm:pt>
    <dgm:pt modelId="{FB7A55AE-876A-4EAF-8AE2-EFD134326D44}" type="parTrans" cxnId="{DD6B39D1-7CCF-45A3-BFF4-1BC24F915A7B}">
      <dgm:prSet/>
      <dgm:spPr/>
      <dgm:t>
        <a:bodyPr/>
        <a:lstStyle/>
        <a:p>
          <a:pPr rtl="1"/>
          <a:endParaRPr lang="he-IL"/>
        </a:p>
      </dgm:t>
    </dgm:pt>
    <dgm:pt modelId="{DFAD2204-3596-48A6-8799-CF6DF8BE2BFD}" type="sibTrans" cxnId="{DD6B39D1-7CCF-45A3-BFF4-1BC24F915A7B}">
      <dgm:prSet/>
      <dgm:spPr/>
      <dgm:t>
        <a:bodyPr/>
        <a:lstStyle/>
        <a:p>
          <a:pPr rtl="1"/>
          <a:endParaRPr lang="he-IL"/>
        </a:p>
      </dgm:t>
    </dgm:pt>
    <dgm:pt modelId="{D1315045-AF50-4B75-A505-5E94F2CAD106}" type="pres">
      <dgm:prSet presAssocID="{073692E0-A6B4-4CE9-A892-D58DE7FBDA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597F49B6-40B6-4047-9342-43FF4DD8CBA9}" type="pres">
      <dgm:prSet presAssocID="{204AAFFC-8A4F-468D-A5A1-6B71D30A2CDD}" presName="hierRoot1" presStyleCnt="0"/>
      <dgm:spPr/>
    </dgm:pt>
    <dgm:pt modelId="{014A4ABD-2FAC-4DEC-B1D1-854EE71BD081}" type="pres">
      <dgm:prSet presAssocID="{204AAFFC-8A4F-468D-A5A1-6B71D30A2CDD}" presName="composite" presStyleCnt="0"/>
      <dgm:spPr/>
    </dgm:pt>
    <dgm:pt modelId="{C332EF73-81F8-4AE6-9FF0-16F402BCB695}" type="pres">
      <dgm:prSet presAssocID="{204AAFFC-8A4F-468D-A5A1-6B71D30A2CDD}" presName="background" presStyleLbl="node0" presStyleIdx="0" presStyleCnt="1"/>
      <dgm:spPr/>
    </dgm:pt>
    <dgm:pt modelId="{CF982B0B-FA5E-477C-84E0-FB1A58CF3DCA}" type="pres">
      <dgm:prSet presAssocID="{204AAFFC-8A4F-468D-A5A1-6B71D30A2CDD}" presName="text" presStyleLbl="fgAcc0" presStyleIdx="0" presStyleCnt="1" custScaleX="354158" custScaleY="224439" custLinFactNeighborX="3691" custLinFactNeighborY="-4445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8E20127-C1B7-4FD1-A99C-246F67E6C13A}" type="pres">
      <dgm:prSet presAssocID="{204AAFFC-8A4F-468D-A5A1-6B71D30A2CDD}" presName="hierChild2" presStyleCnt="0"/>
      <dgm:spPr/>
    </dgm:pt>
    <dgm:pt modelId="{BD971457-59E6-4769-A3C7-0897AFA4DCB5}" type="pres">
      <dgm:prSet presAssocID="{F12D04DE-BE06-4A77-AEE4-810DFD1CE728}" presName="Name10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370B36AD-DB39-459D-B8A1-C85322C3F89B}" type="pres">
      <dgm:prSet presAssocID="{23ABF6D7-C84C-4333-B666-F27B50F97A44}" presName="hierRoot2" presStyleCnt="0"/>
      <dgm:spPr/>
    </dgm:pt>
    <dgm:pt modelId="{F097A324-85E8-46A5-9900-9FC5B76CE8B8}" type="pres">
      <dgm:prSet presAssocID="{23ABF6D7-C84C-4333-B666-F27B50F97A44}" presName="composite2" presStyleCnt="0"/>
      <dgm:spPr/>
    </dgm:pt>
    <dgm:pt modelId="{3C4CD4BA-F54C-4E5E-9DFC-5467345AA047}" type="pres">
      <dgm:prSet presAssocID="{23ABF6D7-C84C-4333-B666-F27B50F97A44}" presName="background2" presStyleLbl="node2" presStyleIdx="0" presStyleCnt="3"/>
      <dgm:spPr/>
    </dgm:pt>
    <dgm:pt modelId="{90D4C616-BEDE-46AA-AD88-F5EA1BEF384E}" type="pres">
      <dgm:prSet presAssocID="{23ABF6D7-C84C-4333-B666-F27B50F97A44}" presName="text2" presStyleLbl="fgAcc2" presStyleIdx="0" presStyleCnt="3" custScaleX="243577" custScaleY="18803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D6A9C11-44E1-496D-995B-EF6600E33D3F}" type="pres">
      <dgm:prSet presAssocID="{23ABF6D7-C84C-4333-B666-F27B50F97A44}" presName="hierChild3" presStyleCnt="0"/>
      <dgm:spPr/>
    </dgm:pt>
    <dgm:pt modelId="{FF9AC62B-451A-4AF1-8FA2-2618AEAF7200}" type="pres">
      <dgm:prSet presAssocID="{4FD1F596-7777-40DB-8693-3FAD6C7EF14C}" presName="Name10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F7D46D56-3385-457D-BBDA-4B1966A23C98}" type="pres">
      <dgm:prSet presAssocID="{17FA5D41-9AA7-4F1D-8748-E2FA8031CE79}" presName="hierRoot2" presStyleCnt="0"/>
      <dgm:spPr/>
    </dgm:pt>
    <dgm:pt modelId="{D965DEFB-A123-4EDA-A92D-B56C126FA97C}" type="pres">
      <dgm:prSet presAssocID="{17FA5D41-9AA7-4F1D-8748-E2FA8031CE79}" presName="composite2" presStyleCnt="0"/>
      <dgm:spPr/>
    </dgm:pt>
    <dgm:pt modelId="{0274A0B9-482D-4A62-815B-C1B32C89FE6F}" type="pres">
      <dgm:prSet presAssocID="{17FA5D41-9AA7-4F1D-8748-E2FA8031CE79}" presName="background2" presStyleLbl="node2" presStyleIdx="1" presStyleCnt="3"/>
      <dgm:spPr/>
    </dgm:pt>
    <dgm:pt modelId="{C6D75D15-39C2-46C2-82B7-50B392906DE0}" type="pres">
      <dgm:prSet presAssocID="{17FA5D41-9AA7-4F1D-8748-E2FA8031CE79}" presName="text2" presStyleLbl="fgAcc2" presStyleIdx="1" presStyleCnt="3" custScaleX="243577" custScaleY="18791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2BA03B3-8AC5-402A-AA27-DDF9B2227456}" type="pres">
      <dgm:prSet presAssocID="{17FA5D41-9AA7-4F1D-8748-E2FA8031CE79}" presName="hierChild3" presStyleCnt="0"/>
      <dgm:spPr/>
    </dgm:pt>
    <dgm:pt modelId="{C1E71FAA-7681-4031-81C5-1812BC512D16}" type="pres">
      <dgm:prSet presAssocID="{FB7A55AE-876A-4EAF-8AE2-EFD134326D44}" presName="Name10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B2E7C42D-D9FA-4A1E-8BE9-106E2B95EE27}" type="pres">
      <dgm:prSet presAssocID="{057B0548-0355-4381-81BA-4DF3D2547627}" presName="hierRoot2" presStyleCnt="0"/>
      <dgm:spPr/>
    </dgm:pt>
    <dgm:pt modelId="{B5435D29-96CD-491A-BAE7-020407CA3755}" type="pres">
      <dgm:prSet presAssocID="{057B0548-0355-4381-81BA-4DF3D2547627}" presName="composite2" presStyleCnt="0"/>
      <dgm:spPr/>
    </dgm:pt>
    <dgm:pt modelId="{8C33B9AD-9C95-4907-802C-7E173CA9BA92}" type="pres">
      <dgm:prSet presAssocID="{057B0548-0355-4381-81BA-4DF3D2547627}" presName="background2" presStyleLbl="node2" presStyleIdx="2" presStyleCnt="3"/>
      <dgm:spPr/>
    </dgm:pt>
    <dgm:pt modelId="{55D30C4B-D99B-4365-979E-33E2B7F32900}" type="pres">
      <dgm:prSet presAssocID="{057B0548-0355-4381-81BA-4DF3D2547627}" presName="text2" presStyleLbl="fgAcc2" presStyleIdx="2" presStyleCnt="3" custScaleX="243577" custScaleY="18791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F881E6C-678F-43A5-87B5-3EC92EAE3D17}" type="pres">
      <dgm:prSet presAssocID="{057B0548-0355-4381-81BA-4DF3D2547627}" presName="hierChild3" presStyleCnt="0"/>
      <dgm:spPr/>
    </dgm:pt>
  </dgm:ptLst>
  <dgm:cxnLst>
    <dgm:cxn modelId="{EEF3EBC8-3F9A-4902-9C55-99475B5C9A48}" type="presOf" srcId="{F12D04DE-BE06-4A77-AEE4-810DFD1CE728}" destId="{BD971457-59E6-4769-A3C7-0897AFA4DCB5}" srcOrd="0" destOrd="0" presId="urn:microsoft.com/office/officeart/2005/8/layout/hierarchy1"/>
    <dgm:cxn modelId="{DD6B39D1-7CCF-45A3-BFF4-1BC24F915A7B}" srcId="{204AAFFC-8A4F-468D-A5A1-6B71D30A2CDD}" destId="{057B0548-0355-4381-81BA-4DF3D2547627}" srcOrd="2" destOrd="0" parTransId="{FB7A55AE-876A-4EAF-8AE2-EFD134326D44}" sibTransId="{DFAD2204-3596-48A6-8799-CF6DF8BE2BFD}"/>
    <dgm:cxn modelId="{732BF8B4-282F-4970-BF8F-45240B141150}" type="presOf" srcId="{057B0548-0355-4381-81BA-4DF3D2547627}" destId="{55D30C4B-D99B-4365-979E-33E2B7F32900}" srcOrd="0" destOrd="0" presId="urn:microsoft.com/office/officeart/2005/8/layout/hierarchy1"/>
    <dgm:cxn modelId="{C772BE1B-EDA0-455C-8425-24869E2784E3}" type="presOf" srcId="{4FD1F596-7777-40DB-8693-3FAD6C7EF14C}" destId="{FF9AC62B-451A-4AF1-8FA2-2618AEAF7200}" srcOrd="0" destOrd="0" presId="urn:microsoft.com/office/officeart/2005/8/layout/hierarchy1"/>
    <dgm:cxn modelId="{992B4ABA-23A6-4219-AF97-B4E72FD501E0}" srcId="{204AAFFC-8A4F-468D-A5A1-6B71D30A2CDD}" destId="{23ABF6D7-C84C-4333-B666-F27B50F97A44}" srcOrd="0" destOrd="0" parTransId="{F12D04DE-BE06-4A77-AEE4-810DFD1CE728}" sibTransId="{6637C6F7-2311-4C29-9B18-5CA97E5541E5}"/>
    <dgm:cxn modelId="{666262D1-4257-44DD-BA18-B2A721531A90}" type="presOf" srcId="{17FA5D41-9AA7-4F1D-8748-E2FA8031CE79}" destId="{C6D75D15-39C2-46C2-82B7-50B392906DE0}" srcOrd="0" destOrd="0" presId="urn:microsoft.com/office/officeart/2005/8/layout/hierarchy1"/>
    <dgm:cxn modelId="{3561CACA-6A83-4373-B850-2F110D28479C}" srcId="{073692E0-A6B4-4CE9-A892-D58DE7FBDA0A}" destId="{204AAFFC-8A4F-468D-A5A1-6B71D30A2CDD}" srcOrd="0" destOrd="0" parTransId="{F0D55B22-4598-4EA9-81FF-2E9BDBF2FDF6}" sibTransId="{9CA12AA7-BE22-4A30-96F3-77F8B9894A0D}"/>
    <dgm:cxn modelId="{A57E4141-4CA9-412E-BAFA-2F5BECA5FB09}" type="presOf" srcId="{073692E0-A6B4-4CE9-A892-D58DE7FBDA0A}" destId="{D1315045-AF50-4B75-A505-5E94F2CAD106}" srcOrd="0" destOrd="0" presId="urn:microsoft.com/office/officeart/2005/8/layout/hierarchy1"/>
    <dgm:cxn modelId="{047FCC80-4A74-490E-98E9-40D70334D1C2}" type="presOf" srcId="{204AAFFC-8A4F-468D-A5A1-6B71D30A2CDD}" destId="{CF982B0B-FA5E-477C-84E0-FB1A58CF3DCA}" srcOrd="0" destOrd="0" presId="urn:microsoft.com/office/officeart/2005/8/layout/hierarchy1"/>
    <dgm:cxn modelId="{095F016C-F36D-4680-B3C4-EA81E7B33221}" type="presOf" srcId="{23ABF6D7-C84C-4333-B666-F27B50F97A44}" destId="{90D4C616-BEDE-46AA-AD88-F5EA1BEF384E}" srcOrd="0" destOrd="0" presId="urn:microsoft.com/office/officeart/2005/8/layout/hierarchy1"/>
    <dgm:cxn modelId="{11BDFC35-0B56-4479-BC59-28AF21F42C5C}" srcId="{204AAFFC-8A4F-468D-A5A1-6B71D30A2CDD}" destId="{17FA5D41-9AA7-4F1D-8748-E2FA8031CE79}" srcOrd="1" destOrd="0" parTransId="{4FD1F596-7777-40DB-8693-3FAD6C7EF14C}" sibTransId="{E815DBFE-4D94-475C-B01D-D62601B0C74C}"/>
    <dgm:cxn modelId="{7485349B-1CA1-4547-B055-2A9A78654685}" type="presOf" srcId="{FB7A55AE-876A-4EAF-8AE2-EFD134326D44}" destId="{C1E71FAA-7681-4031-81C5-1812BC512D16}" srcOrd="0" destOrd="0" presId="urn:microsoft.com/office/officeart/2005/8/layout/hierarchy1"/>
    <dgm:cxn modelId="{2A21F943-4602-4224-A93E-28CBF3E31471}" type="presParOf" srcId="{D1315045-AF50-4B75-A505-5E94F2CAD106}" destId="{597F49B6-40B6-4047-9342-43FF4DD8CBA9}" srcOrd="0" destOrd="0" presId="urn:microsoft.com/office/officeart/2005/8/layout/hierarchy1"/>
    <dgm:cxn modelId="{5855AFEC-2BE1-46E7-937E-CF81D25C3024}" type="presParOf" srcId="{597F49B6-40B6-4047-9342-43FF4DD8CBA9}" destId="{014A4ABD-2FAC-4DEC-B1D1-854EE71BD081}" srcOrd="0" destOrd="0" presId="urn:microsoft.com/office/officeart/2005/8/layout/hierarchy1"/>
    <dgm:cxn modelId="{7985C772-F24E-40C9-ADF4-F904C697FB5A}" type="presParOf" srcId="{014A4ABD-2FAC-4DEC-B1D1-854EE71BD081}" destId="{C332EF73-81F8-4AE6-9FF0-16F402BCB695}" srcOrd="0" destOrd="0" presId="urn:microsoft.com/office/officeart/2005/8/layout/hierarchy1"/>
    <dgm:cxn modelId="{F27F3C4C-32E8-4C69-A212-1113828652E3}" type="presParOf" srcId="{014A4ABD-2FAC-4DEC-B1D1-854EE71BD081}" destId="{CF982B0B-FA5E-477C-84E0-FB1A58CF3DCA}" srcOrd="1" destOrd="0" presId="urn:microsoft.com/office/officeart/2005/8/layout/hierarchy1"/>
    <dgm:cxn modelId="{03A34E9F-9AFD-4B31-ACC2-2EAD927D7DAA}" type="presParOf" srcId="{597F49B6-40B6-4047-9342-43FF4DD8CBA9}" destId="{B8E20127-C1B7-4FD1-A99C-246F67E6C13A}" srcOrd="1" destOrd="0" presId="urn:microsoft.com/office/officeart/2005/8/layout/hierarchy1"/>
    <dgm:cxn modelId="{4461E9BD-153B-4D45-AD28-A7908BBACE28}" type="presParOf" srcId="{B8E20127-C1B7-4FD1-A99C-246F67E6C13A}" destId="{BD971457-59E6-4769-A3C7-0897AFA4DCB5}" srcOrd="0" destOrd="0" presId="urn:microsoft.com/office/officeart/2005/8/layout/hierarchy1"/>
    <dgm:cxn modelId="{6A503619-45A6-40A3-BF2F-A3B7BDF13187}" type="presParOf" srcId="{B8E20127-C1B7-4FD1-A99C-246F67E6C13A}" destId="{370B36AD-DB39-459D-B8A1-C85322C3F89B}" srcOrd="1" destOrd="0" presId="urn:microsoft.com/office/officeart/2005/8/layout/hierarchy1"/>
    <dgm:cxn modelId="{703D8C47-73EB-4D5C-8CA6-587848DC5BFE}" type="presParOf" srcId="{370B36AD-DB39-459D-B8A1-C85322C3F89B}" destId="{F097A324-85E8-46A5-9900-9FC5B76CE8B8}" srcOrd="0" destOrd="0" presId="urn:microsoft.com/office/officeart/2005/8/layout/hierarchy1"/>
    <dgm:cxn modelId="{12A251C3-DC92-4A6A-A87D-235BDD58B7BD}" type="presParOf" srcId="{F097A324-85E8-46A5-9900-9FC5B76CE8B8}" destId="{3C4CD4BA-F54C-4E5E-9DFC-5467345AA047}" srcOrd="0" destOrd="0" presId="urn:microsoft.com/office/officeart/2005/8/layout/hierarchy1"/>
    <dgm:cxn modelId="{BD8B2526-57E3-4DA3-B538-1048E76871D3}" type="presParOf" srcId="{F097A324-85E8-46A5-9900-9FC5B76CE8B8}" destId="{90D4C616-BEDE-46AA-AD88-F5EA1BEF384E}" srcOrd="1" destOrd="0" presId="urn:microsoft.com/office/officeart/2005/8/layout/hierarchy1"/>
    <dgm:cxn modelId="{8FF4256C-5EC8-4028-AFD2-BE272A0B9719}" type="presParOf" srcId="{370B36AD-DB39-459D-B8A1-C85322C3F89B}" destId="{2D6A9C11-44E1-496D-995B-EF6600E33D3F}" srcOrd="1" destOrd="0" presId="urn:microsoft.com/office/officeart/2005/8/layout/hierarchy1"/>
    <dgm:cxn modelId="{BD1A62F6-2635-44AD-AFA6-E9CC4CBD7EC9}" type="presParOf" srcId="{B8E20127-C1B7-4FD1-A99C-246F67E6C13A}" destId="{FF9AC62B-451A-4AF1-8FA2-2618AEAF7200}" srcOrd="2" destOrd="0" presId="urn:microsoft.com/office/officeart/2005/8/layout/hierarchy1"/>
    <dgm:cxn modelId="{915C9520-55FE-4D6A-A218-0D2CFEA7BB52}" type="presParOf" srcId="{B8E20127-C1B7-4FD1-A99C-246F67E6C13A}" destId="{F7D46D56-3385-457D-BBDA-4B1966A23C98}" srcOrd="3" destOrd="0" presId="urn:microsoft.com/office/officeart/2005/8/layout/hierarchy1"/>
    <dgm:cxn modelId="{500E8733-9DD9-4E21-9B23-563E90BA6E20}" type="presParOf" srcId="{F7D46D56-3385-457D-BBDA-4B1966A23C98}" destId="{D965DEFB-A123-4EDA-A92D-B56C126FA97C}" srcOrd="0" destOrd="0" presId="urn:microsoft.com/office/officeart/2005/8/layout/hierarchy1"/>
    <dgm:cxn modelId="{E54A2AB7-EE6E-461C-B8EF-98015BF2B5D0}" type="presParOf" srcId="{D965DEFB-A123-4EDA-A92D-B56C126FA97C}" destId="{0274A0B9-482D-4A62-815B-C1B32C89FE6F}" srcOrd="0" destOrd="0" presId="urn:microsoft.com/office/officeart/2005/8/layout/hierarchy1"/>
    <dgm:cxn modelId="{58389FEF-15D8-498F-B96B-6835C523EBA3}" type="presParOf" srcId="{D965DEFB-A123-4EDA-A92D-B56C126FA97C}" destId="{C6D75D15-39C2-46C2-82B7-50B392906DE0}" srcOrd="1" destOrd="0" presId="urn:microsoft.com/office/officeart/2005/8/layout/hierarchy1"/>
    <dgm:cxn modelId="{211E5B5E-7691-4A00-83B6-849DDA233D38}" type="presParOf" srcId="{F7D46D56-3385-457D-BBDA-4B1966A23C98}" destId="{32BA03B3-8AC5-402A-AA27-DDF9B2227456}" srcOrd="1" destOrd="0" presId="urn:microsoft.com/office/officeart/2005/8/layout/hierarchy1"/>
    <dgm:cxn modelId="{D489AEE8-B82A-430E-BCE8-3C713805FBFD}" type="presParOf" srcId="{B8E20127-C1B7-4FD1-A99C-246F67E6C13A}" destId="{C1E71FAA-7681-4031-81C5-1812BC512D16}" srcOrd="4" destOrd="0" presId="urn:microsoft.com/office/officeart/2005/8/layout/hierarchy1"/>
    <dgm:cxn modelId="{B32DAD27-5D36-4164-A4F4-30ACB046F8F0}" type="presParOf" srcId="{B8E20127-C1B7-4FD1-A99C-246F67E6C13A}" destId="{B2E7C42D-D9FA-4A1E-8BE9-106E2B95EE27}" srcOrd="5" destOrd="0" presId="urn:microsoft.com/office/officeart/2005/8/layout/hierarchy1"/>
    <dgm:cxn modelId="{B1467375-41EB-4303-855F-C73574C905C9}" type="presParOf" srcId="{B2E7C42D-D9FA-4A1E-8BE9-106E2B95EE27}" destId="{B5435D29-96CD-491A-BAE7-020407CA3755}" srcOrd="0" destOrd="0" presId="urn:microsoft.com/office/officeart/2005/8/layout/hierarchy1"/>
    <dgm:cxn modelId="{F63B901A-5A05-4DA8-9DA7-EB51F1C38C68}" type="presParOf" srcId="{B5435D29-96CD-491A-BAE7-020407CA3755}" destId="{8C33B9AD-9C95-4907-802C-7E173CA9BA92}" srcOrd="0" destOrd="0" presId="urn:microsoft.com/office/officeart/2005/8/layout/hierarchy1"/>
    <dgm:cxn modelId="{9C545487-D6C1-4EFD-A5B1-FE9BD876FAFE}" type="presParOf" srcId="{B5435D29-96CD-491A-BAE7-020407CA3755}" destId="{55D30C4B-D99B-4365-979E-33E2B7F32900}" srcOrd="1" destOrd="0" presId="urn:microsoft.com/office/officeart/2005/8/layout/hierarchy1"/>
    <dgm:cxn modelId="{94787B26-3BCA-443B-A851-DFE90E401A45}" type="presParOf" srcId="{B2E7C42D-D9FA-4A1E-8BE9-106E2B95EE27}" destId="{4F881E6C-678F-43A5-87B5-3EC92EAE3D1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B91AC9-F7D1-403B-875F-33B02F4CF32D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CF35E7E-75B5-476A-94C4-BE6C7B8C8DF2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סייבר</a:t>
          </a:r>
          <a:endParaRPr lang="he-IL" sz="1200" b="1" dirty="0">
            <a:solidFill>
              <a:schemeClr val="tx1"/>
            </a:solidFill>
          </a:endParaRPr>
        </a:p>
      </dgm:t>
    </dgm:pt>
    <dgm:pt modelId="{DB85B1F5-2842-4DF9-B663-606CCCF7A47E}" type="parTrans" cxnId="{AC4CB0B4-57E9-4AF4-BBA6-3BC80C06DE61}">
      <dgm:prSet/>
      <dgm:spPr/>
      <dgm:t>
        <a:bodyPr/>
        <a:lstStyle/>
        <a:p>
          <a:pPr rtl="1"/>
          <a:endParaRPr lang="he-IL" b="1"/>
        </a:p>
      </dgm:t>
    </dgm:pt>
    <dgm:pt modelId="{129560CA-78DD-444C-8321-20E70D421B62}" type="sibTrans" cxnId="{AC4CB0B4-57E9-4AF4-BBA6-3BC80C06DE61}">
      <dgm:prSet/>
      <dgm:spPr/>
      <dgm:t>
        <a:bodyPr/>
        <a:lstStyle/>
        <a:p>
          <a:pPr rtl="1"/>
          <a:endParaRPr lang="he-IL" b="1"/>
        </a:p>
      </dgm:t>
    </dgm:pt>
    <dgm:pt modelId="{F79E90BF-0FAC-4651-A52F-DE0A68CC5193}">
      <dgm:prSet phldrT="[טקסט]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חקירות סייבר מורכבות</a:t>
          </a:r>
          <a:endParaRPr lang="he-IL" b="1" dirty="0">
            <a:solidFill>
              <a:schemeClr val="tx1"/>
            </a:solidFill>
          </a:endParaRPr>
        </a:p>
      </dgm:t>
    </dgm:pt>
    <dgm:pt modelId="{9EF4AB9E-0FBA-4568-9601-DE530A2C8F82}" type="parTrans" cxnId="{AB2FB91F-62CC-48B1-907D-0D16AEB8E6B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6A88D0CC-491A-4F45-B46F-AC9474BE35F3}" type="sibTrans" cxnId="{AB2FB91F-62CC-48B1-907D-0D16AEB8E6BE}">
      <dgm:prSet/>
      <dgm:spPr/>
      <dgm:t>
        <a:bodyPr/>
        <a:lstStyle/>
        <a:p>
          <a:pPr rtl="1"/>
          <a:endParaRPr lang="he-IL" b="1"/>
        </a:p>
      </dgm:t>
    </dgm:pt>
    <dgm:pt modelId="{03AF2EC7-F0F7-4677-8EA5-275FB521F417}">
      <dgm:prSet phldrT="[טקסט]" phldr="1"/>
      <dgm:spPr/>
      <dgm:t>
        <a:bodyPr/>
        <a:lstStyle/>
        <a:p>
          <a:pPr rtl="1"/>
          <a:endParaRPr lang="he-IL" b="1" dirty="0">
            <a:solidFill>
              <a:schemeClr val="tx1"/>
            </a:solidFill>
          </a:endParaRPr>
        </a:p>
      </dgm:t>
    </dgm:pt>
    <dgm:pt modelId="{78475306-D9CA-4139-B879-0CF2EF600B62}" type="parTrans" cxnId="{D5119161-5C91-4D7C-B78F-F4AE6A3FEBB6}">
      <dgm:prSet/>
      <dgm:spPr/>
      <dgm:t>
        <a:bodyPr/>
        <a:lstStyle/>
        <a:p>
          <a:pPr rtl="1"/>
          <a:endParaRPr lang="he-IL" b="1"/>
        </a:p>
      </dgm:t>
    </dgm:pt>
    <dgm:pt modelId="{2924638A-1E74-48FD-8C3A-B371685B5031}" type="sibTrans" cxnId="{D5119161-5C91-4D7C-B78F-F4AE6A3FEBB6}">
      <dgm:prSet/>
      <dgm:spPr/>
      <dgm:t>
        <a:bodyPr/>
        <a:lstStyle/>
        <a:p>
          <a:pPr rtl="1"/>
          <a:endParaRPr lang="he-IL" b="1"/>
        </a:p>
      </dgm:t>
    </dgm:pt>
    <dgm:pt modelId="{3AF2632C-4A5C-4F08-9F74-E5B0CF2E9EB1}">
      <dgm:prSet phldrT="[טקסט]" phldr="1"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30624C71-8629-447F-8469-E011EA499A5D}" type="parTrans" cxnId="{75F7E03C-F771-457D-A34B-300D1CE81007}">
      <dgm:prSet/>
      <dgm:spPr/>
      <dgm:t>
        <a:bodyPr/>
        <a:lstStyle/>
        <a:p>
          <a:pPr rtl="1"/>
          <a:endParaRPr lang="he-IL" b="1"/>
        </a:p>
      </dgm:t>
    </dgm:pt>
    <dgm:pt modelId="{63F689DA-6BA1-425F-B324-B695B2D6DE87}" type="sibTrans" cxnId="{75F7E03C-F771-457D-A34B-300D1CE81007}">
      <dgm:prSet/>
      <dgm:spPr/>
      <dgm:t>
        <a:bodyPr/>
        <a:lstStyle/>
        <a:p>
          <a:pPr rtl="1"/>
          <a:endParaRPr lang="he-IL" b="1"/>
        </a:p>
      </dgm:t>
    </dgm:pt>
    <dgm:pt modelId="{A8EA0EF4-AE9A-4E7C-8477-EC2D6313E7AD}">
      <dgm:prSet phldrT="[טקסט]" phldr="1"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4DE23367-C16A-43EF-8BA9-B2F8B5F00202}" type="parTrans" cxnId="{FE7908DC-461D-4EFC-9408-B007F9FAF5B6}">
      <dgm:prSet/>
      <dgm:spPr/>
      <dgm:t>
        <a:bodyPr/>
        <a:lstStyle/>
        <a:p>
          <a:pPr rtl="1"/>
          <a:endParaRPr lang="he-IL" b="1"/>
        </a:p>
      </dgm:t>
    </dgm:pt>
    <dgm:pt modelId="{67A93DFA-2424-4B6D-8233-C100DD2C02DD}" type="sibTrans" cxnId="{FE7908DC-461D-4EFC-9408-B007F9FAF5B6}">
      <dgm:prSet/>
      <dgm:spPr/>
      <dgm:t>
        <a:bodyPr/>
        <a:lstStyle/>
        <a:p>
          <a:pPr rtl="1"/>
          <a:endParaRPr lang="he-IL" b="1"/>
        </a:p>
      </dgm:t>
    </dgm:pt>
    <dgm:pt modelId="{AB189136-E056-4DD1-9DCD-58E9CB277BDE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שת"פ עם גופי ביטחון והמטה הקיברנטי</a:t>
          </a:r>
          <a:endParaRPr lang="he-IL" b="1" dirty="0">
            <a:solidFill>
              <a:schemeClr val="tx1"/>
            </a:solidFill>
          </a:endParaRPr>
        </a:p>
      </dgm:t>
    </dgm:pt>
    <dgm:pt modelId="{91B9DB78-C96F-4302-BD63-4590C6038B50}" type="parTrans" cxnId="{6AF5E78B-70B1-4E6D-834F-E048D4C8FC4D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9753DE97-0634-4C66-8D03-67951A5EC092}" type="sibTrans" cxnId="{6AF5E78B-70B1-4E6D-834F-E048D4C8FC4D}">
      <dgm:prSet/>
      <dgm:spPr/>
      <dgm:t>
        <a:bodyPr/>
        <a:lstStyle/>
        <a:p>
          <a:pPr rtl="1"/>
          <a:endParaRPr lang="he-IL" b="1"/>
        </a:p>
      </dgm:t>
    </dgm:pt>
    <dgm:pt modelId="{B725935E-D31A-45C1-9372-17323A67CE43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b="1" smtClean="0">
              <a:solidFill>
                <a:schemeClr val="tx1"/>
              </a:solidFill>
            </a:rPr>
            <a:t>שת"פ עם כלל יחידות המשטרה</a:t>
          </a:r>
          <a:endParaRPr lang="he-IL" b="1" dirty="0">
            <a:solidFill>
              <a:schemeClr val="tx1"/>
            </a:solidFill>
          </a:endParaRPr>
        </a:p>
      </dgm:t>
    </dgm:pt>
    <dgm:pt modelId="{F80F62EC-828C-41A8-8794-182145963530}" type="parTrans" cxnId="{DC85D4F8-29DF-4E22-9F81-20361C0B11C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065F6851-4DD1-45DB-8AC7-8D4F63158573}" type="sibTrans" cxnId="{DC85D4F8-29DF-4E22-9F81-20361C0B11C7}">
      <dgm:prSet/>
      <dgm:spPr/>
      <dgm:t>
        <a:bodyPr/>
        <a:lstStyle/>
        <a:p>
          <a:pPr rtl="1"/>
          <a:endParaRPr lang="he-IL" b="1"/>
        </a:p>
      </dgm:t>
    </dgm:pt>
    <dgm:pt modelId="{7AA618B0-2D2A-4A08-BC02-79BDE1A34161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הסתה ברשת האינטרנט</a:t>
          </a:r>
          <a:endParaRPr lang="he-IL" b="1" dirty="0">
            <a:solidFill>
              <a:schemeClr val="tx1"/>
            </a:solidFill>
          </a:endParaRPr>
        </a:p>
      </dgm:t>
    </dgm:pt>
    <dgm:pt modelId="{621ACC15-A677-47ED-9EEF-1665841CCDB2}" type="parTrans" cxnId="{1B47E3D0-245E-4C81-8E46-2729DAD3A419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C2E48E3E-D61F-4115-B834-F13FC39C62DA}" type="sibTrans" cxnId="{1B47E3D0-245E-4C81-8E46-2729DAD3A419}">
      <dgm:prSet/>
      <dgm:spPr/>
      <dgm:t>
        <a:bodyPr/>
        <a:lstStyle/>
        <a:p>
          <a:pPr rtl="1"/>
          <a:endParaRPr lang="he-IL" b="1"/>
        </a:p>
      </dgm:t>
    </dgm:pt>
    <dgm:pt modelId="{CAB74E8F-E3A6-4D47-B18F-37A96330CEA6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מיצוי ראיות דיגיטליות</a:t>
          </a:r>
          <a:endParaRPr lang="he-IL" b="1" dirty="0">
            <a:solidFill>
              <a:schemeClr val="tx1"/>
            </a:solidFill>
          </a:endParaRPr>
        </a:p>
      </dgm:t>
    </dgm:pt>
    <dgm:pt modelId="{1388D2BD-AE51-431D-9BB7-4CD99B588AEE}" type="parTrans" cxnId="{35DB0EED-559C-4BFC-B839-EB25DFB9989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61B01D0C-B5B7-41E2-B118-207092FBB7DD}" type="sibTrans" cxnId="{35DB0EED-559C-4BFC-B839-EB25DFB9989F}">
      <dgm:prSet/>
      <dgm:spPr/>
      <dgm:t>
        <a:bodyPr/>
        <a:lstStyle/>
        <a:p>
          <a:pPr rtl="1"/>
          <a:endParaRPr lang="he-IL" b="1"/>
        </a:p>
      </dgm:t>
    </dgm:pt>
    <dgm:pt modelId="{BE291AB2-BC85-464D-B47F-D9B582A1105B}">
      <dgm:prSet/>
      <dgm:spPr/>
      <dgm:t>
        <a:bodyPr/>
        <a:lstStyle/>
        <a:p>
          <a:pPr rtl="1"/>
          <a:endParaRPr lang="he-IL" b="1" dirty="0">
            <a:solidFill>
              <a:schemeClr val="tx1"/>
            </a:solidFill>
          </a:endParaRPr>
        </a:p>
      </dgm:t>
    </dgm:pt>
    <dgm:pt modelId="{A7E5438A-CA7D-44B1-AAEE-8B631CAE89B1}" type="parTrans" cxnId="{24CCC0EA-6532-407D-B092-48CD871CFAA6}">
      <dgm:prSet/>
      <dgm:spPr/>
      <dgm:t>
        <a:bodyPr/>
        <a:lstStyle/>
        <a:p>
          <a:pPr rtl="1"/>
          <a:endParaRPr lang="he-IL" b="1"/>
        </a:p>
      </dgm:t>
    </dgm:pt>
    <dgm:pt modelId="{C66A014E-D93C-4BEB-8993-52C99073D45C}" type="sibTrans" cxnId="{24CCC0EA-6532-407D-B092-48CD871CFAA6}">
      <dgm:prSet/>
      <dgm:spPr/>
      <dgm:t>
        <a:bodyPr/>
        <a:lstStyle/>
        <a:p>
          <a:pPr rtl="1"/>
          <a:endParaRPr lang="he-IL" b="1"/>
        </a:p>
      </dgm:t>
    </dgm:pt>
    <dgm:pt modelId="{72A804E2-C39D-4A66-B489-3BCDA2BB75EE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תיאום בינלאומי מול חברות ברשת</a:t>
          </a:r>
          <a:endParaRPr lang="he-IL" b="1" dirty="0">
            <a:solidFill>
              <a:schemeClr val="tx1"/>
            </a:solidFill>
          </a:endParaRPr>
        </a:p>
      </dgm:t>
    </dgm:pt>
    <dgm:pt modelId="{01308937-326A-47BB-ACD8-CBBB47EDD1D7}" type="parTrans" cxnId="{0B7FCA0E-AEB9-49A9-9A1E-2AFD7BBA0757}">
      <dgm:prSet/>
      <dgm:spPr/>
      <dgm:t>
        <a:bodyPr/>
        <a:lstStyle/>
        <a:p>
          <a:pPr rtl="1"/>
          <a:endParaRPr lang="he-IL"/>
        </a:p>
      </dgm:t>
    </dgm:pt>
    <dgm:pt modelId="{33E3A98B-6930-4806-A91F-1AC9D45AE335}" type="sibTrans" cxnId="{0B7FCA0E-AEB9-49A9-9A1E-2AFD7BBA0757}">
      <dgm:prSet/>
      <dgm:spPr/>
      <dgm:t>
        <a:bodyPr/>
        <a:lstStyle/>
        <a:p>
          <a:pPr rtl="1"/>
          <a:endParaRPr lang="he-IL"/>
        </a:p>
      </dgm:t>
    </dgm:pt>
    <dgm:pt modelId="{B1A1F35A-2007-4024-B484-EA7A2D68F3CA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מטבעות וירטואליים </a:t>
          </a:r>
          <a:r>
            <a:rPr lang="he-IL" b="1" dirty="0" err="1" smtClean="0">
              <a:solidFill>
                <a:schemeClr val="tx1"/>
              </a:solidFill>
            </a:rPr>
            <a:t>והצפנות</a:t>
          </a:r>
          <a:endParaRPr lang="he-IL" b="1" dirty="0">
            <a:solidFill>
              <a:schemeClr val="tx1"/>
            </a:solidFill>
          </a:endParaRPr>
        </a:p>
      </dgm:t>
    </dgm:pt>
    <dgm:pt modelId="{E6DC831E-7EA3-498C-8528-50E62F4CA935}" type="parTrans" cxnId="{9B4F4920-E93D-447F-8D3E-6F0B599AE801}">
      <dgm:prSet/>
      <dgm:spPr/>
      <dgm:t>
        <a:bodyPr/>
        <a:lstStyle/>
        <a:p>
          <a:pPr rtl="1"/>
          <a:endParaRPr lang="he-IL"/>
        </a:p>
      </dgm:t>
    </dgm:pt>
    <dgm:pt modelId="{E0D9F165-75EC-4941-90B7-37FC7658462D}" type="sibTrans" cxnId="{9B4F4920-E93D-447F-8D3E-6F0B599AE801}">
      <dgm:prSet/>
      <dgm:spPr/>
      <dgm:t>
        <a:bodyPr/>
        <a:lstStyle/>
        <a:p>
          <a:pPr rtl="1"/>
          <a:endParaRPr lang="he-IL"/>
        </a:p>
      </dgm:t>
    </dgm:pt>
    <dgm:pt modelId="{85740084-F7F6-4D2C-861E-AC8942383E5F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ניתוח פוגעני </a:t>
          </a:r>
          <a:r>
            <a:rPr lang="he-IL" b="1" dirty="0" err="1" smtClean="0">
              <a:solidFill>
                <a:schemeClr val="tx1"/>
              </a:solidFill>
            </a:rPr>
            <a:t>ונוזקות</a:t>
          </a:r>
          <a:endParaRPr lang="he-IL" b="1" dirty="0">
            <a:solidFill>
              <a:schemeClr val="tx1"/>
            </a:solidFill>
          </a:endParaRPr>
        </a:p>
      </dgm:t>
    </dgm:pt>
    <dgm:pt modelId="{25656253-EBDF-4921-BAAB-86A2F4FB865D}" type="parTrans" cxnId="{3277B8DC-3432-4D1C-8541-21576B319AAD}">
      <dgm:prSet/>
      <dgm:spPr/>
      <dgm:t>
        <a:bodyPr/>
        <a:lstStyle/>
        <a:p>
          <a:pPr rtl="1"/>
          <a:endParaRPr lang="he-IL"/>
        </a:p>
      </dgm:t>
    </dgm:pt>
    <dgm:pt modelId="{8C3F1229-8580-407F-9C87-08D5114C4407}" type="sibTrans" cxnId="{3277B8DC-3432-4D1C-8541-21576B319AAD}">
      <dgm:prSet/>
      <dgm:spPr/>
      <dgm:t>
        <a:bodyPr/>
        <a:lstStyle/>
        <a:p>
          <a:pPr rtl="1"/>
          <a:endParaRPr lang="he-IL"/>
        </a:p>
      </dgm:t>
    </dgm:pt>
    <dgm:pt modelId="{5D002A0B-7C14-48DE-958C-2FB220B9895F}" type="pres">
      <dgm:prSet presAssocID="{3EB91AC9-F7D1-403B-875F-33B02F4CF3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6FB4983-27A5-4273-9A04-581A02481B79}" type="pres">
      <dgm:prSet presAssocID="{2CF35E7E-75B5-476A-94C4-BE6C7B8C8DF2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C599F1DD-42FB-4F65-94D4-12EE12010FC8}" type="pres">
      <dgm:prSet presAssocID="{9EF4AB9E-0FBA-4568-9601-DE530A2C8F82}" presName="parTrans" presStyleLbl="sibTrans2D1" presStyleIdx="0" presStyleCnt="8"/>
      <dgm:spPr/>
      <dgm:t>
        <a:bodyPr/>
        <a:lstStyle/>
        <a:p>
          <a:pPr rtl="1"/>
          <a:endParaRPr lang="he-IL"/>
        </a:p>
      </dgm:t>
    </dgm:pt>
    <dgm:pt modelId="{1AF5E002-18D7-4A08-BB07-BA2BF2111AA1}" type="pres">
      <dgm:prSet presAssocID="{9EF4AB9E-0FBA-4568-9601-DE530A2C8F82}" presName="connectorText" presStyleLbl="sibTrans2D1" presStyleIdx="0" presStyleCnt="8"/>
      <dgm:spPr/>
      <dgm:t>
        <a:bodyPr/>
        <a:lstStyle/>
        <a:p>
          <a:pPr rtl="1"/>
          <a:endParaRPr lang="he-IL"/>
        </a:p>
      </dgm:t>
    </dgm:pt>
    <dgm:pt modelId="{E8AD5D69-84C9-4BE5-88B3-FF222442D39B}" type="pres">
      <dgm:prSet presAssocID="{F79E90BF-0FAC-4651-A52F-DE0A68CC5193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518DECE-526E-4233-9A8C-077A472CBDC7}" type="pres">
      <dgm:prSet presAssocID="{91B9DB78-C96F-4302-BD63-4590C6038B50}" presName="parTrans" presStyleLbl="sibTrans2D1" presStyleIdx="1" presStyleCnt="8"/>
      <dgm:spPr/>
      <dgm:t>
        <a:bodyPr/>
        <a:lstStyle/>
        <a:p>
          <a:pPr rtl="1"/>
          <a:endParaRPr lang="he-IL"/>
        </a:p>
      </dgm:t>
    </dgm:pt>
    <dgm:pt modelId="{833954ED-494F-4016-9FD0-987CCD4CC220}" type="pres">
      <dgm:prSet presAssocID="{91B9DB78-C96F-4302-BD63-4590C6038B50}" presName="connectorText" presStyleLbl="sibTrans2D1" presStyleIdx="1" presStyleCnt="8"/>
      <dgm:spPr/>
      <dgm:t>
        <a:bodyPr/>
        <a:lstStyle/>
        <a:p>
          <a:pPr rtl="1"/>
          <a:endParaRPr lang="he-IL"/>
        </a:p>
      </dgm:t>
    </dgm:pt>
    <dgm:pt modelId="{F9579679-440C-4F6E-BE4A-789EB5CB7121}" type="pres">
      <dgm:prSet presAssocID="{AB189136-E056-4DD1-9DCD-58E9CB277BDE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760874-89CD-4E73-80D3-814EC0CA2051}" type="pres">
      <dgm:prSet presAssocID="{F80F62EC-828C-41A8-8794-182145963530}" presName="parTrans" presStyleLbl="sibTrans2D1" presStyleIdx="2" presStyleCnt="8"/>
      <dgm:spPr/>
      <dgm:t>
        <a:bodyPr/>
        <a:lstStyle/>
        <a:p>
          <a:pPr rtl="1"/>
          <a:endParaRPr lang="he-IL"/>
        </a:p>
      </dgm:t>
    </dgm:pt>
    <dgm:pt modelId="{6220078C-F010-48CD-9939-645924DBD2D5}" type="pres">
      <dgm:prSet presAssocID="{F80F62EC-828C-41A8-8794-182145963530}" presName="connectorText" presStyleLbl="sibTrans2D1" presStyleIdx="2" presStyleCnt="8"/>
      <dgm:spPr/>
      <dgm:t>
        <a:bodyPr/>
        <a:lstStyle/>
        <a:p>
          <a:pPr rtl="1"/>
          <a:endParaRPr lang="he-IL"/>
        </a:p>
      </dgm:t>
    </dgm:pt>
    <dgm:pt modelId="{5798385B-0AC6-4C1E-8F41-A47D84561F5E}" type="pres">
      <dgm:prSet presAssocID="{B725935E-D31A-45C1-9372-17323A67CE4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097F0F5-9DF7-4F96-A11C-D6DEAAFEB34A}" type="pres">
      <dgm:prSet presAssocID="{621ACC15-A677-47ED-9EEF-1665841CCDB2}" presName="parTrans" presStyleLbl="sibTrans2D1" presStyleIdx="3" presStyleCnt="8"/>
      <dgm:spPr/>
      <dgm:t>
        <a:bodyPr/>
        <a:lstStyle/>
        <a:p>
          <a:pPr rtl="1"/>
          <a:endParaRPr lang="he-IL"/>
        </a:p>
      </dgm:t>
    </dgm:pt>
    <dgm:pt modelId="{C79BFD15-532C-4A9A-86FD-AEFE51E8E829}" type="pres">
      <dgm:prSet presAssocID="{621ACC15-A677-47ED-9EEF-1665841CCDB2}" presName="connectorText" presStyleLbl="sibTrans2D1" presStyleIdx="3" presStyleCnt="8"/>
      <dgm:spPr/>
      <dgm:t>
        <a:bodyPr/>
        <a:lstStyle/>
        <a:p>
          <a:pPr rtl="1"/>
          <a:endParaRPr lang="he-IL"/>
        </a:p>
      </dgm:t>
    </dgm:pt>
    <dgm:pt modelId="{86FEB7D0-6935-4901-A3AE-C0BC35D6E6E2}" type="pres">
      <dgm:prSet presAssocID="{7AA618B0-2D2A-4A08-BC02-79BDE1A34161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1BD9849-D996-4BC4-B97D-4DA430207DE6}" type="pres">
      <dgm:prSet presAssocID="{1388D2BD-AE51-431D-9BB7-4CD99B588AEE}" presName="parTrans" presStyleLbl="sibTrans2D1" presStyleIdx="4" presStyleCnt="8"/>
      <dgm:spPr/>
      <dgm:t>
        <a:bodyPr/>
        <a:lstStyle/>
        <a:p>
          <a:pPr rtl="1"/>
          <a:endParaRPr lang="he-IL"/>
        </a:p>
      </dgm:t>
    </dgm:pt>
    <dgm:pt modelId="{9F1DCCEA-6B56-4C8D-925B-850A21E208B4}" type="pres">
      <dgm:prSet presAssocID="{1388D2BD-AE51-431D-9BB7-4CD99B588AEE}" presName="connectorText" presStyleLbl="sibTrans2D1" presStyleIdx="4" presStyleCnt="8"/>
      <dgm:spPr/>
      <dgm:t>
        <a:bodyPr/>
        <a:lstStyle/>
        <a:p>
          <a:pPr rtl="1"/>
          <a:endParaRPr lang="he-IL"/>
        </a:p>
      </dgm:t>
    </dgm:pt>
    <dgm:pt modelId="{8DAFD5B0-2E24-471F-B490-148DA77E99E7}" type="pres">
      <dgm:prSet presAssocID="{CAB74E8F-E3A6-4D47-B18F-37A96330CEA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19F7925-F698-443A-90EF-4DDFCAE57DC4}" type="pres">
      <dgm:prSet presAssocID="{01308937-326A-47BB-ACD8-CBBB47EDD1D7}" presName="parTrans" presStyleLbl="sibTrans2D1" presStyleIdx="5" presStyleCnt="8"/>
      <dgm:spPr/>
      <dgm:t>
        <a:bodyPr/>
        <a:lstStyle/>
        <a:p>
          <a:pPr rtl="1"/>
          <a:endParaRPr lang="he-IL"/>
        </a:p>
      </dgm:t>
    </dgm:pt>
    <dgm:pt modelId="{E82688E4-45D5-4502-86ED-AB124177F5E2}" type="pres">
      <dgm:prSet presAssocID="{01308937-326A-47BB-ACD8-CBBB47EDD1D7}" presName="connectorText" presStyleLbl="sibTrans2D1" presStyleIdx="5" presStyleCnt="8"/>
      <dgm:spPr/>
      <dgm:t>
        <a:bodyPr/>
        <a:lstStyle/>
        <a:p>
          <a:pPr rtl="1"/>
          <a:endParaRPr lang="he-IL"/>
        </a:p>
      </dgm:t>
    </dgm:pt>
    <dgm:pt modelId="{4C221A68-02BB-40E2-8E53-9B7A9280EE3E}" type="pres">
      <dgm:prSet presAssocID="{72A804E2-C39D-4A66-B489-3BCDA2BB75E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8E9CA84-7D06-4CCB-AC2C-5E0BECB7613E}" type="pres">
      <dgm:prSet presAssocID="{E6DC831E-7EA3-498C-8528-50E62F4CA935}" presName="parTrans" presStyleLbl="sibTrans2D1" presStyleIdx="6" presStyleCnt="8"/>
      <dgm:spPr/>
      <dgm:t>
        <a:bodyPr/>
        <a:lstStyle/>
        <a:p>
          <a:pPr rtl="1"/>
          <a:endParaRPr lang="he-IL"/>
        </a:p>
      </dgm:t>
    </dgm:pt>
    <dgm:pt modelId="{E51EA39A-A11C-49F1-9CA2-4555FC1DC3C0}" type="pres">
      <dgm:prSet presAssocID="{E6DC831E-7EA3-498C-8528-50E62F4CA935}" presName="connectorText" presStyleLbl="sibTrans2D1" presStyleIdx="6" presStyleCnt="8"/>
      <dgm:spPr/>
      <dgm:t>
        <a:bodyPr/>
        <a:lstStyle/>
        <a:p>
          <a:pPr rtl="1"/>
          <a:endParaRPr lang="he-IL"/>
        </a:p>
      </dgm:t>
    </dgm:pt>
    <dgm:pt modelId="{54ED6AAC-1BF0-4737-9FD6-BA18CD76753F}" type="pres">
      <dgm:prSet presAssocID="{B1A1F35A-2007-4024-B484-EA7A2D68F3C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003B8B6-EF29-4500-A97D-809985DCD4BA}" type="pres">
      <dgm:prSet presAssocID="{25656253-EBDF-4921-BAAB-86A2F4FB865D}" presName="parTrans" presStyleLbl="sibTrans2D1" presStyleIdx="7" presStyleCnt="8"/>
      <dgm:spPr/>
      <dgm:t>
        <a:bodyPr/>
        <a:lstStyle/>
        <a:p>
          <a:pPr rtl="1"/>
          <a:endParaRPr lang="he-IL"/>
        </a:p>
      </dgm:t>
    </dgm:pt>
    <dgm:pt modelId="{4E54357F-C15E-41BF-BE89-76112B4F3CA8}" type="pres">
      <dgm:prSet presAssocID="{25656253-EBDF-4921-BAAB-86A2F4FB865D}" presName="connectorText" presStyleLbl="sibTrans2D1" presStyleIdx="7" presStyleCnt="8"/>
      <dgm:spPr/>
      <dgm:t>
        <a:bodyPr/>
        <a:lstStyle/>
        <a:p>
          <a:pPr rtl="1"/>
          <a:endParaRPr lang="he-IL"/>
        </a:p>
      </dgm:t>
    </dgm:pt>
    <dgm:pt modelId="{AD711D3C-B862-46F5-A2A9-576651DA6DAB}" type="pres">
      <dgm:prSet presAssocID="{85740084-F7F6-4D2C-861E-AC8942383E5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C3241C9-A83A-4D1F-B9E6-B9E8B3C4D7E2}" type="presOf" srcId="{72A804E2-C39D-4A66-B489-3BCDA2BB75EE}" destId="{4C221A68-02BB-40E2-8E53-9B7A9280EE3E}" srcOrd="0" destOrd="0" presId="urn:microsoft.com/office/officeart/2005/8/layout/radial5"/>
    <dgm:cxn modelId="{7E51BF5C-A5FB-4997-85F0-79E260428D77}" type="presOf" srcId="{621ACC15-A677-47ED-9EEF-1665841CCDB2}" destId="{B097F0F5-9DF7-4F96-A11C-D6DEAAFEB34A}" srcOrd="0" destOrd="0" presId="urn:microsoft.com/office/officeart/2005/8/layout/radial5"/>
    <dgm:cxn modelId="{AC6474EB-1C82-4E24-84AA-431AEEBF0C72}" type="presOf" srcId="{01308937-326A-47BB-ACD8-CBBB47EDD1D7}" destId="{E82688E4-45D5-4502-86ED-AB124177F5E2}" srcOrd="1" destOrd="0" presId="urn:microsoft.com/office/officeart/2005/8/layout/radial5"/>
    <dgm:cxn modelId="{AB2FB91F-62CC-48B1-907D-0D16AEB8E6BE}" srcId="{2CF35E7E-75B5-476A-94C4-BE6C7B8C8DF2}" destId="{F79E90BF-0FAC-4651-A52F-DE0A68CC5193}" srcOrd="0" destOrd="0" parTransId="{9EF4AB9E-0FBA-4568-9601-DE530A2C8F82}" sibTransId="{6A88D0CC-491A-4F45-B46F-AC9474BE35F3}"/>
    <dgm:cxn modelId="{9B4F4920-E93D-447F-8D3E-6F0B599AE801}" srcId="{2CF35E7E-75B5-476A-94C4-BE6C7B8C8DF2}" destId="{B1A1F35A-2007-4024-B484-EA7A2D68F3CA}" srcOrd="6" destOrd="0" parTransId="{E6DC831E-7EA3-498C-8528-50E62F4CA935}" sibTransId="{E0D9F165-75EC-4941-90B7-37FC7658462D}"/>
    <dgm:cxn modelId="{2B47D5FF-40E9-441D-87AB-FC25AABA6610}" type="presOf" srcId="{25656253-EBDF-4921-BAAB-86A2F4FB865D}" destId="{4E54357F-C15E-41BF-BE89-76112B4F3CA8}" srcOrd="1" destOrd="0" presId="urn:microsoft.com/office/officeart/2005/8/layout/radial5"/>
    <dgm:cxn modelId="{DF82AE02-A2B4-49DA-B7D1-C2732890AAFF}" type="presOf" srcId="{F80F62EC-828C-41A8-8794-182145963530}" destId="{9C760874-89CD-4E73-80D3-814EC0CA2051}" srcOrd="0" destOrd="0" presId="urn:microsoft.com/office/officeart/2005/8/layout/radial5"/>
    <dgm:cxn modelId="{0B392D8F-F3AB-440B-912E-50AB2F101A21}" type="presOf" srcId="{25656253-EBDF-4921-BAAB-86A2F4FB865D}" destId="{D003B8B6-EF29-4500-A97D-809985DCD4BA}" srcOrd="0" destOrd="0" presId="urn:microsoft.com/office/officeart/2005/8/layout/radial5"/>
    <dgm:cxn modelId="{47707F59-86EB-42E0-BB50-C6757D4A5828}" type="presOf" srcId="{91B9DB78-C96F-4302-BD63-4590C6038B50}" destId="{833954ED-494F-4016-9FD0-987CCD4CC220}" srcOrd="1" destOrd="0" presId="urn:microsoft.com/office/officeart/2005/8/layout/radial5"/>
    <dgm:cxn modelId="{B3DB2CD7-0F67-439B-90E4-056A4FB27F88}" type="presOf" srcId="{AB189136-E056-4DD1-9DCD-58E9CB277BDE}" destId="{F9579679-440C-4F6E-BE4A-789EB5CB7121}" srcOrd="0" destOrd="0" presId="urn:microsoft.com/office/officeart/2005/8/layout/radial5"/>
    <dgm:cxn modelId="{4702E6C9-EA90-45FA-8F03-CE19A1E2190B}" type="presOf" srcId="{2CF35E7E-75B5-476A-94C4-BE6C7B8C8DF2}" destId="{16FB4983-27A5-4273-9A04-581A02481B79}" srcOrd="0" destOrd="0" presId="urn:microsoft.com/office/officeart/2005/8/layout/radial5"/>
    <dgm:cxn modelId="{3CC4DF60-3968-4C7C-9BEA-35DE6486CE48}" type="presOf" srcId="{621ACC15-A677-47ED-9EEF-1665841CCDB2}" destId="{C79BFD15-532C-4A9A-86FD-AEFE51E8E829}" srcOrd="1" destOrd="0" presId="urn:microsoft.com/office/officeart/2005/8/layout/radial5"/>
    <dgm:cxn modelId="{1D6CA582-6CBF-4DF7-B715-155E9F45EC78}" type="presOf" srcId="{9EF4AB9E-0FBA-4568-9601-DE530A2C8F82}" destId="{C599F1DD-42FB-4F65-94D4-12EE12010FC8}" srcOrd="0" destOrd="0" presId="urn:microsoft.com/office/officeart/2005/8/layout/radial5"/>
    <dgm:cxn modelId="{AC4CB0B4-57E9-4AF4-BBA6-3BC80C06DE61}" srcId="{3EB91AC9-F7D1-403B-875F-33B02F4CF32D}" destId="{2CF35E7E-75B5-476A-94C4-BE6C7B8C8DF2}" srcOrd="0" destOrd="0" parTransId="{DB85B1F5-2842-4DF9-B663-606CCCF7A47E}" sibTransId="{129560CA-78DD-444C-8321-20E70D421B62}"/>
    <dgm:cxn modelId="{FE7908DC-461D-4EFC-9408-B007F9FAF5B6}" srcId="{BE291AB2-BC85-464D-B47F-D9B582A1105B}" destId="{A8EA0EF4-AE9A-4E7C-8477-EC2D6313E7AD}" srcOrd="2" destOrd="0" parTransId="{4DE23367-C16A-43EF-8BA9-B2F8B5F00202}" sibTransId="{67A93DFA-2424-4B6D-8233-C100DD2C02DD}"/>
    <dgm:cxn modelId="{24CCC0EA-6532-407D-B092-48CD871CFAA6}" srcId="{3EB91AC9-F7D1-403B-875F-33B02F4CF32D}" destId="{BE291AB2-BC85-464D-B47F-D9B582A1105B}" srcOrd="1" destOrd="0" parTransId="{A7E5438A-CA7D-44B1-AAEE-8B631CAE89B1}" sibTransId="{C66A014E-D93C-4BEB-8993-52C99073D45C}"/>
    <dgm:cxn modelId="{CA2398BE-2719-4920-A847-D1754D4C50F5}" type="presOf" srcId="{E6DC831E-7EA3-498C-8528-50E62F4CA935}" destId="{E8E9CA84-7D06-4CCB-AC2C-5E0BECB7613E}" srcOrd="0" destOrd="0" presId="urn:microsoft.com/office/officeart/2005/8/layout/radial5"/>
    <dgm:cxn modelId="{F60BF12D-69D7-4621-A75C-AACDA2F4C879}" type="presOf" srcId="{F79E90BF-0FAC-4651-A52F-DE0A68CC5193}" destId="{E8AD5D69-84C9-4BE5-88B3-FF222442D39B}" srcOrd="0" destOrd="0" presId="urn:microsoft.com/office/officeart/2005/8/layout/radial5"/>
    <dgm:cxn modelId="{BEE9B8D1-3E55-49E1-B6F2-96EA54ED4A4B}" type="presOf" srcId="{3EB91AC9-F7D1-403B-875F-33B02F4CF32D}" destId="{5D002A0B-7C14-48DE-958C-2FB220B9895F}" srcOrd="0" destOrd="0" presId="urn:microsoft.com/office/officeart/2005/8/layout/radial5"/>
    <dgm:cxn modelId="{C83843C0-45D6-4E52-B692-90BF6C6D3C4F}" type="presOf" srcId="{CAB74E8F-E3A6-4D47-B18F-37A96330CEA6}" destId="{8DAFD5B0-2E24-471F-B490-148DA77E99E7}" srcOrd="0" destOrd="0" presId="urn:microsoft.com/office/officeart/2005/8/layout/radial5"/>
    <dgm:cxn modelId="{C713C9AC-74CD-4B1F-A29C-16A13AD2620A}" type="presOf" srcId="{01308937-326A-47BB-ACD8-CBBB47EDD1D7}" destId="{D19F7925-F698-443A-90EF-4DDFCAE57DC4}" srcOrd="0" destOrd="0" presId="urn:microsoft.com/office/officeart/2005/8/layout/radial5"/>
    <dgm:cxn modelId="{6AF5E78B-70B1-4E6D-834F-E048D4C8FC4D}" srcId="{2CF35E7E-75B5-476A-94C4-BE6C7B8C8DF2}" destId="{AB189136-E056-4DD1-9DCD-58E9CB277BDE}" srcOrd="1" destOrd="0" parTransId="{91B9DB78-C96F-4302-BD63-4590C6038B50}" sibTransId="{9753DE97-0634-4C66-8D03-67951A5EC092}"/>
    <dgm:cxn modelId="{DC85D4F8-29DF-4E22-9F81-20361C0B11C7}" srcId="{2CF35E7E-75B5-476A-94C4-BE6C7B8C8DF2}" destId="{B725935E-D31A-45C1-9372-17323A67CE43}" srcOrd="2" destOrd="0" parTransId="{F80F62EC-828C-41A8-8794-182145963530}" sibTransId="{065F6851-4DD1-45DB-8AC7-8D4F63158573}"/>
    <dgm:cxn modelId="{75F7E03C-F771-457D-A34B-300D1CE81007}" srcId="{BE291AB2-BC85-464D-B47F-D9B582A1105B}" destId="{3AF2632C-4A5C-4F08-9F74-E5B0CF2E9EB1}" srcOrd="1" destOrd="0" parTransId="{30624C71-8629-447F-8469-E011EA499A5D}" sibTransId="{63F689DA-6BA1-425F-B324-B695B2D6DE87}"/>
    <dgm:cxn modelId="{40DCA404-EDB1-4935-AF35-83684CD525DE}" type="presOf" srcId="{9EF4AB9E-0FBA-4568-9601-DE530A2C8F82}" destId="{1AF5E002-18D7-4A08-BB07-BA2BF2111AA1}" srcOrd="1" destOrd="0" presId="urn:microsoft.com/office/officeart/2005/8/layout/radial5"/>
    <dgm:cxn modelId="{A26122A6-6E23-46AC-87AF-C93A2BAD4C75}" type="presOf" srcId="{91B9DB78-C96F-4302-BD63-4590C6038B50}" destId="{1518DECE-526E-4233-9A8C-077A472CBDC7}" srcOrd="0" destOrd="0" presId="urn:microsoft.com/office/officeart/2005/8/layout/radial5"/>
    <dgm:cxn modelId="{1B47E3D0-245E-4C81-8E46-2729DAD3A419}" srcId="{2CF35E7E-75B5-476A-94C4-BE6C7B8C8DF2}" destId="{7AA618B0-2D2A-4A08-BC02-79BDE1A34161}" srcOrd="3" destOrd="0" parTransId="{621ACC15-A677-47ED-9EEF-1665841CCDB2}" sibTransId="{C2E48E3E-D61F-4115-B834-F13FC39C62DA}"/>
    <dgm:cxn modelId="{0B7FCA0E-AEB9-49A9-9A1E-2AFD7BBA0757}" srcId="{2CF35E7E-75B5-476A-94C4-BE6C7B8C8DF2}" destId="{72A804E2-C39D-4A66-B489-3BCDA2BB75EE}" srcOrd="5" destOrd="0" parTransId="{01308937-326A-47BB-ACD8-CBBB47EDD1D7}" sibTransId="{33E3A98B-6930-4806-A91F-1AC9D45AE335}"/>
    <dgm:cxn modelId="{3277B8DC-3432-4D1C-8541-21576B319AAD}" srcId="{2CF35E7E-75B5-476A-94C4-BE6C7B8C8DF2}" destId="{85740084-F7F6-4D2C-861E-AC8942383E5F}" srcOrd="7" destOrd="0" parTransId="{25656253-EBDF-4921-BAAB-86A2F4FB865D}" sibTransId="{8C3F1229-8580-407F-9C87-08D5114C4407}"/>
    <dgm:cxn modelId="{D5119161-5C91-4D7C-B78F-F4AE6A3FEBB6}" srcId="{BE291AB2-BC85-464D-B47F-D9B582A1105B}" destId="{03AF2EC7-F0F7-4677-8EA5-275FB521F417}" srcOrd="0" destOrd="0" parTransId="{78475306-D9CA-4139-B879-0CF2EF600B62}" sibTransId="{2924638A-1E74-48FD-8C3A-B371685B5031}"/>
    <dgm:cxn modelId="{EE69AADF-602B-49EB-9AC3-07C0D663B8D0}" type="presOf" srcId="{1388D2BD-AE51-431D-9BB7-4CD99B588AEE}" destId="{11BD9849-D996-4BC4-B97D-4DA430207DE6}" srcOrd="0" destOrd="0" presId="urn:microsoft.com/office/officeart/2005/8/layout/radial5"/>
    <dgm:cxn modelId="{97A730B4-FC1F-47FE-A31E-03C5F4BBB13D}" type="presOf" srcId="{F80F62EC-828C-41A8-8794-182145963530}" destId="{6220078C-F010-48CD-9939-645924DBD2D5}" srcOrd="1" destOrd="0" presId="urn:microsoft.com/office/officeart/2005/8/layout/radial5"/>
    <dgm:cxn modelId="{55CBF3BF-07BC-49BC-B6DB-13D75FD25A26}" type="presOf" srcId="{85740084-F7F6-4D2C-861E-AC8942383E5F}" destId="{AD711D3C-B862-46F5-A2A9-576651DA6DAB}" srcOrd="0" destOrd="0" presId="urn:microsoft.com/office/officeart/2005/8/layout/radial5"/>
    <dgm:cxn modelId="{58D33DE3-6C0B-4EBA-8404-871870E8D2AE}" type="presOf" srcId="{1388D2BD-AE51-431D-9BB7-4CD99B588AEE}" destId="{9F1DCCEA-6B56-4C8D-925B-850A21E208B4}" srcOrd="1" destOrd="0" presId="urn:microsoft.com/office/officeart/2005/8/layout/radial5"/>
    <dgm:cxn modelId="{9C961C56-36E7-4BA1-846D-6C6329B69B4C}" type="presOf" srcId="{B725935E-D31A-45C1-9372-17323A67CE43}" destId="{5798385B-0AC6-4C1E-8F41-A47D84561F5E}" srcOrd="0" destOrd="0" presId="urn:microsoft.com/office/officeart/2005/8/layout/radial5"/>
    <dgm:cxn modelId="{5DDD1CF0-119F-4F63-9E7B-EBA974C643CF}" type="presOf" srcId="{7AA618B0-2D2A-4A08-BC02-79BDE1A34161}" destId="{86FEB7D0-6935-4901-A3AE-C0BC35D6E6E2}" srcOrd="0" destOrd="0" presId="urn:microsoft.com/office/officeart/2005/8/layout/radial5"/>
    <dgm:cxn modelId="{18401187-3251-4D7E-9098-51A4AE656E89}" type="presOf" srcId="{B1A1F35A-2007-4024-B484-EA7A2D68F3CA}" destId="{54ED6AAC-1BF0-4737-9FD6-BA18CD76753F}" srcOrd="0" destOrd="0" presId="urn:microsoft.com/office/officeart/2005/8/layout/radial5"/>
    <dgm:cxn modelId="{35DB0EED-559C-4BFC-B839-EB25DFB9989F}" srcId="{2CF35E7E-75B5-476A-94C4-BE6C7B8C8DF2}" destId="{CAB74E8F-E3A6-4D47-B18F-37A96330CEA6}" srcOrd="4" destOrd="0" parTransId="{1388D2BD-AE51-431D-9BB7-4CD99B588AEE}" sibTransId="{61B01D0C-B5B7-41E2-B118-207092FBB7DD}"/>
    <dgm:cxn modelId="{594245EC-6146-413A-A6C3-CECD0C705DD1}" type="presOf" srcId="{E6DC831E-7EA3-498C-8528-50E62F4CA935}" destId="{E51EA39A-A11C-49F1-9CA2-4555FC1DC3C0}" srcOrd="1" destOrd="0" presId="urn:microsoft.com/office/officeart/2005/8/layout/radial5"/>
    <dgm:cxn modelId="{8AF21CC9-41AB-464A-A117-26202DBCCBB6}" type="presParOf" srcId="{5D002A0B-7C14-48DE-958C-2FB220B9895F}" destId="{16FB4983-27A5-4273-9A04-581A02481B79}" srcOrd="0" destOrd="0" presId="urn:microsoft.com/office/officeart/2005/8/layout/radial5"/>
    <dgm:cxn modelId="{9BAEF649-EE94-4CBA-810D-58A1A3CFDA42}" type="presParOf" srcId="{5D002A0B-7C14-48DE-958C-2FB220B9895F}" destId="{C599F1DD-42FB-4F65-94D4-12EE12010FC8}" srcOrd="1" destOrd="0" presId="urn:microsoft.com/office/officeart/2005/8/layout/radial5"/>
    <dgm:cxn modelId="{E90930ED-1C0D-4ED8-B0D8-66DEEAC19D12}" type="presParOf" srcId="{C599F1DD-42FB-4F65-94D4-12EE12010FC8}" destId="{1AF5E002-18D7-4A08-BB07-BA2BF2111AA1}" srcOrd="0" destOrd="0" presId="urn:microsoft.com/office/officeart/2005/8/layout/radial5"/>
    <dgm:cxn modelId="{19B8E586-3867-45A3-B48C-83AA787DECA5}" type="presParOf" srcId="{5D002A0B-7C14-48DE-958C-2FB220B9895F}" destId="{E8AD5D69-84C9-4BE5-88B3-FF222442D39B}" srcOrd="2" destOrd="0" presId="urn:microsoft.com/office/officeart/2005/8/layout/radial5"/>
    <dgm:cxn modelId="{555E065A-A8B0-4445-946F-34BF11573705}" type="presParOf" srcId="{5D002A0B-7C14-48DE-958C-2FB220B9895F}" destId="{1518DECE-526E-4233-9A8C-077A472CBDC7}" srcOrd="3" destOrd="0" presId="urn:microsoft.com/office/officeart/2005/8/layout/radial5"/>
    <dgm:cxn modelId="{0F659E55-7803-4D7D-B136-90077DF0720E}" type="presParOf" srcId="{1518DECE-526E-4233-9A8C-077A472CBDC7}" destId="{833954ED-494F-4016-9FD0-987CCD4CC220}" srcOrd="0" destOrd="0" presId="urn:microsoft.com/office/officeart/2005/8/layout/radial5"/>
    <dgm:cxn modelId="{BC699D70-DCEC-464C-8866-DEE1D19B0B3B}" type="presParOf" srcId="{5D002A0B-7C14-48DE-958C-2FB220B9895F}" destId="{F9579679-440C-4F6E-BE4A-789EB5CB7121}" srcOrd="4" destOrd="0" presId="urn:microsoft.com/office/officeart/2005/8/layout/radial5"/>
    <dgm:cxn modelId="{406688C9-364E-4867-986D-712825FB6A1F}" type="presParOf" srcId="{5D002A0B-7C14-48DE-958C-2FB220B9895F}" destId="{9C760874-89CD-4E73-80D3-814EC0CA2051}" srcOrd="5" destOrd="0" presId="urn:microsoft.com/office/officeart/2005/8/layout/radial5"/>
    <dgm:cxn modelId="{67D45ED5-1B56-460E-90D4-C902A4272605}" type="presParOf" srcId="{9C760874-89CD-4E73-80D3-814EC0CA2051}" destId="{6220078C-F010-48CD-9939-645924DBD2D5}" srcOrd="0" destOrd="0" presId="urn:microsoft.com/office/officeart/2005/8/layout/radial5"/>
    <dgm:cxn modelId="{B29EE0CC-3A2E-4359-A7D5-1D961C5467D8}" type="presParOf" srcId="{5D002A0B-7C14-48DE-958C-2FB220B9895F}" destId="{5798385B-0AC6-4C1E-8F41-A47D84561F5E}" srcOrd="6" destOrd="0" presId="urn:microsoft.com/office/officeart/2005/8/layout/radial5"/>
    <dgm:cxn modelId="{532B7F6D-C99F-4A4B-9708-3C6770F0CBC6}" type="presParOf" srcId="{5D002A0B-7C14-48DE-958C-2FB220B9895F}" destId="{B097F0F5-9DF7-4F96-A11C-D6DEAAFEB34A}" srcOrd="7" destOrd="0" presId="urn:microsoft.com/office/officeart/2005/8/layout/radial5"/>
    <dgm:cxn modelId="{A364DE6C-5103-491B-8FA8-48100874996E}" type="presParOf" srcId="{B097F0F5-9DF7-4F96-A11C-D6DEAAFEB34A}" destId="{C79BFD15-532C-4A9A-86FD-AEFE51E8E829}" srcOrd="0" destOrd="0" presId="urn:microsoft.com/office/officeart/2005/8/layout/radial5"/>
    <dgm:cxn modelId="{A4D01B9F-3ABD-49E4-A6A3-B56E44E32235}" type="presParOf" srcId="{5D002A0B-7C14-48DE-958C-2FB220B9895F}" destId="{86FEB7D0-6935-4901-A3AE-C0BC35D6E6E2}" srcOrd="8" destOrd="0" presId="urn:microsoft.com/office/officeart/2005/8/layout/radial5"/>
    <dgm:cxn modelId="{D3052121-1615-4809-8783-CE778E908A19}" type="presParOf" srcId="{5D002A0B-7C14-48DE-958C-2FB220B9895F}" destId="{11BD9849-D996-4BC4-B97D-4DA430207DE6}" srcOrd="9" destOrd="0" presId="urn:microsoft.com/office/officeart/2005/8/layout/radial5"/>
    <dgm:cxn modelId="{A52A5FB0-D3FF-459A-B83F-0051FDEBAE7E}" type="presParOf" srcId="{11BD9849-D996-4BC4-B97D-4DA430207DE6}" destId="{9F1DCCEA-6B56-4C8D-925B-850A21E208B4}" srcOrd="0" destOrd="0" presId="urn:microsoft.com/office/officeart/2005/8/layout/radial5"/>
    <dgm:cxn modelId="{F4778FD1-1D13-4F9A-B0A4-54CD492A8975}" type="presParOf" srcId="{5D002A0B-7C14-48DE-958C-2FB220B9895F}" destId="{8DAFD5B0-2E24-471F-B490-148DA77E99E7}" srcOrd="10" destOrd="0" presId="urn:microsoft.com/office/officeart/2005/8/layout/radial5"/>
    <dgm:cxn modelId="{91B76E78-131E-4815-981B-3618AB88E3ED}" type="presParOf" srcId="{5D002A0B-7C14-48DE-958C-2FB220B9895F}" destId="{D19F7925-F698-443A-90EF-4DDFCAE57DC4}" srcOrd="11" destOrd="0" presId="urn:microsoft.com/office/officeart/2005/8/layout/radial5"/>
    <dgm:cxn modelId="{8958CA05-800C-45EE-A291-335AB519DA29}" type="presParOf" srcId="{D19F7925-F698-443A-90EF-4DDFCAE57DC4}" destId="{E82688E4-45D5-4502-86ED-AB124177F5E2}" srcOrd="0" destOrd="0" presId="urn:microsoft.com/office/officeart/2005/8/layout/radial5"/>
    <dgm:cxn modelId="{2F34DC81-490F-4003-B251-8201D143F8F9}" type="presParOf" srcId="{5D002A0B-7C14-48DE-958C-2FB220B9895F}" destId="{4C221A68-02BB-40E2-8E53-9B7A9280EE3E}" srcOrd="12" destOrd="0" presId="urn:microsoft.com/office/officeart/2005/8/layout/radial5"/>
    <dgm:cxn modelId="{61841E31-5E6A-4208-B669-74531DD920D4}" type="presParOf" srcId="{5D002A0B-7C14-48DE-958C-2FB220B9895F}" destId="{E8E9CA84-7D06-4CCB-AC2C-5E0BECB7613E}" srcOrd="13" destOrd="0" presId="urn:microsoft.com/office/officeart/2005/8/layout/radial5"/>
    <dgm:cxn modelId="{ADE6F8B3-C4FC-42BC-93CD-D9529A6480E7}" type="presParOf" srcId="{E8E9CA84-7D06-4CCB-AC2C-5E0BECB7613E}" destId="{E51EA39A-A11C-49F1-9CA2-4555FC1DC3C0}" srcOrd="0" destOrd="0" presId="urn:microsoft.com/office/officeart/2005/8/layout/radial5"/>
    <dgm:cxn modelId="{0517D0AD-C0B3-4186-AAE7-02676C5ED02C}" type="presParOf" srcId="{5D002A0B-7C14-48DE-958C-2FB220B9895F}" destId="{54ED6AAC-1BF0-4737-9FD6-BA18CD76753F}" srcOrd="14" destOrd="0" presId="urn:microsoft.com/office/officeart/2005/8/layout/radial5"/>
    <dgm:cxn modelId="{289914AF-E8C3-4FE1-BC14-A1271D8655DD}" type="presParOf" srcId="{5D002A0B-7C14-48DE-958C-2FB220B9895F}" destId="{D003B8B6-EF29-4500-A97D-809985DCD4BA}" srcOrd="15" destOrd="0" presId="urn:microsoft.com/office/officeart/2005/8/layout/radial5"/>
    <dgm:cxn modelId="{B6DAF02B-8DB2-4383-9C51-F6ACE29F235E}" type="presParOf" srcId="{D003B8B6-EF29-4500-A97D-809985DCD4BA}" destId="{4E54357F-C15E-41BF-BE89-76112B4F3CA8}" srcOrd="0" destOrd="0" presId="urn:microsoft.com/office/officeart/2005/8/layout/radial5"/>
    <dgm:cxn modelId="{787FBD6E-6E17-4C65-B67D-E5FBF5B2BD96}" type="presParOf" srcId="{5D002A0B-7C14-48DE-958C-2FB220B9895F}" destId="{AD711D3C-B862-46F5-A2A9-576651DA6DAB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71FAA-7681-4031-81C5-1812BC512D16}">
      <dsp:nvSpPr>
        <dsp:cNvPr id="0" name=""/>
        <dsp:cNvSpPr/>
      </dsp:nvSpPr>
      <dsp:spPr>
        <a:xfrm>
          <a:off x="3247947" y="1930872"/>
          <a:ext cx="2172660" cy="475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265"/>
              </a:lnTo>
              <a:lnTo>
                <a:pt x="2172660" y="398265"/>
              </a:lnTo>
              <a:lnTo>
                <a:pt x="2172660" y="475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AC62B-451A-4AF1-8FA2-2618AEAF7200}">
      <dsp:nvSpPr>
        <dsp:cNvPr id="0" name=""/>
        <dsp:cNvSpPr/>
      </dsp:nvSpPr>
      <dsp:spPr>
        <a:xfrm>
          <a:off x="3171632" y="1930872"/>
          <a:ext cx="91440" cy="475055"/>
        </a:xfrm>
        <a:custGeom>
          <a:avLst/>
          <a:gdLst/>
          <a:ahLst/>
          <a:cxnLst/>
          <a:rect l="0" t="0" r="0" b="0"/>
          <a:pathLst>
            <a:path>
              <a:moveTo>
                <a:pt x="76315" y="0"/>
              </a:moveTo>
              <a:lnTo>
                <a:pt x="76315" y="398265"/>
              </a:lnTo>
              <a:lnTo>
                <a:pt x="45720" y="398265"/>
              </a:lnTo>
              <a:lnTo>
                <a:pt x="45720" y="475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71457-59E6-4769-A3C7-0897AFA4DCB5}">
      <dsp:nvSpPr>
        <dsp:cNvPr id="0" name=""/>
        <dsp:cNvSpPr/>
      </dsp:nvSpPr>
      <dsp:spPr>
        <a:xfrm>
          <a:off x="1014096" y="1930872"/>
          <a:ext cx="2233850" cy="475055"/>
        </a:xfrm>
        <a:custGeom>
          <a:avLst/>
          <a:gdLst/>
          <a:ahLst/>
          <a:cxnLst/>
          <a:rect l="0" t="0" r="0" b="0"/>
          <a:pathLst>
            <a:path>
              <a:moveTo>
                <a:pt x="2233850" y="0"/>
              </a:moveTo>
              <a:lnTo>
                <a:pt x="2233850" y="398265"/>
              </a:lnTo>
              <a:lnTo>
                <a:pt x="0" y="398265"/>
              </a:lnTo>
              <a:lnTo>
                <a:pt x="0" y="475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EF73-81F8-4AE6-9FF0-16F402BCB695}">
      <dsp:nvSpPr>
        <dsp:cNvPr id="0" name=""/>
        <dsp:cNvSpPr/>
      </dsp:nvSpPr>
      <dsp:spPr>
        <a:xfrm>
          <a:off x="1780109" y="749509"/>
          <a:ext cx="2935676" cy="1181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82B0B-FA5E-477C-84E0-FB1A58CF3DCA}">
      <dsp:nvSpPr>
        <dsp:cNvPr id="0" name=""/>
        <dsp:cNvSpPr/>
      </dsp:nvSpPr>
      <dsp:spPr>
        <a:xfrm>
          <a:off x="1872211" y="837006"/>
          <a:ext cx="2935676" cy="1181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/>
            <a:t>ר' יח' הסייבר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0" kern="1200" dirty="0" smtClean="0"/>
            <a:t>סנ"צ</a:t>
          </a:r>
          <a:endParaRPr lang="he-IL" sz="1600" b="0" kern="1200" dirty="0"/>
        </a:p>
      </dsp:txBody>
      <dsp:txXfrm>
        <a:off x="1906812" y="871607"/>
        <a:ext cx="2866474" cy="1112160"/>
      </dsp:txXfrm>
    </dsp:sp>
    <dsp:sp modelId="{3C4CD4BA-F54C-4E5E-9DFC-5467345AA047}">
      <dsp:nvSpPr>
        <dsp:cNvPr id="0" name=""/>
        <dsp:cNvSpPr/>
      </dsp:nvSpPr>
      <dsp:spPr>
        <a:xfrm>
          <a:off x="4571" y="2405927"/>
          <a:ext cx="2019051" cy="989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4C616-BEDE-46AA-AD88-F5EA1BEF384E}">
      <dsp:nvSpPr>
        <dsp:cNvPr id="0" name=""/>
        <dsp:cNvSpPr/>
      </dsp:nvSpPr>
      <dsp:spPr>
        <a:xfrm>
          <a:off x="96673" y="2493424"/>
          <a:ext cx="2019051" cy="989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תחום הטכנולוגיות</a:t>
          </a:r>
          <a:endParaRPr lang="he-IL" sz="1200" b="1" kern="1200" dirty="0"/>
        </a:p>
      </dsp:txBody>
      <dsp:txXfrm>
        <a:off x="125661" y="2522412"/>
        <a:ext cx="1961075" cy="931748"/>
      </dsp:txXfrm>
    </dsp:sp>
    <dsp:sp modelId="{0274A0B9-482D-4A62-815B-C1B32C89FE6F}">
      <dsp:nvSpPr>
        <dsp:cNvPr id="0" name=""/>
        <dsp:cNvSpPr/>
      </dsp:nvSpPr>
      <dsp:spPr>
        <a:xfrm>
          <a:off x="2207826" y="2405927"/>
          <a:ext cx="2019051" cy="98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75D15-39C2-46C2-82B7-50B392906DE0}">
      <dsp:nvSpPr>
        <dsp:cNvPr id="0" name=""/>
        <dsp:cNvSpPr/>
      </dsp:nvSpPr>
      <dsp:spPr>
        <a:xfrm>
          <a:off x="2299928" y="2493424"/>
          <a:ext cx="2019051" cy="989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תחום החקירות</a:t>
          </a:r>
          <a:endParaRPr lang="he-IL" sz="1200" b="1" kern="1200" dirty="0"/>
        </a:p>
      </dsp:txBody>
      <dsp:txXfrm>
        <a:off x="2328898" y="2522394"/>
        <a:ext cx="1961111" cy="931163"/>
      </dsp:txXfrm>
    </dsp:sp>
    <dsp:sp modelId="{8C33B9AD-9C95-4907-802C-7E173CA9BA92}">
      <dsp:nvSpPr>
        <dsp:cNvPr id="0" name=""/>
        <dsp:cNvSpPr/>
      </dsp:nvSpPr>
      <dsp:spPr>
        <a:xfrm>
          <a:off x="4411082" y="2405927"/>
          <a:ext cx="2019051" cy="98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30C4B-D99B-4365-979E-33E2B7F32900}">
      <dsp:nvSpPr>
        <dsp:cNvPr id="0" name=""/>
        <dsp:cNvSpPr/>
      </dsp:nvSpPr>
      <dsp:spPr>
        <a:xfrm>
          <a:off x="4503184" y="2493424"/>
          <a:ext cx="2019051" cy="989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תחום המודיעין</a:t>
          </a:r>
          <a:endParaRPr lang="he-IL" sz="1200" b="1" kern="1200" dirty="0"/>
        </a:p>
      </dsp:txBody>
      <dsp:txXfrm>
        <a:off x="4532154" y="2522394"/>
        <a:ext cx="1961111" cy="931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B4983-27A5-4273-9A04-581A02481B79}">
      <dsp:nvSpPr>
        <dsp:cNvPr id="0" name=""/>
        <dsp:cNvSpPr/>
      </dsp:nvSpPr>
      <dsp:spPr>
        <a:xfrm>
          <a:off x="2753123" y="1889027"/>
          <a:ext cx="1262505" cy="126250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b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סייבר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938013" y="2073917"/>
        <a:ext cx="892725" cy="892725"/>
      </dsp:txXfrm>
    </dsp:sp>
    <dsp:sp modelId="{C599F1DD-42FB-4F65-94D4-12EE12010FC8}">
      <dsp:nvSpPr>
        <dsp:cNvPr id="0" name=""/>
        <dsp:cNvSpPr/>
      </dsp:nvSpPr>
      <dsp:spPr>
        <a:xfrm rot="16200000">
          <a:off x="3189820" y="1318328"/>
          <a:ext cx="389110" cy="429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b="1" kern="1200">
            <a:solidFill>
              <a:schemeClr val="tx1"/>
            </a:solidFill>
          </a:endParaRPr>
        </a:p>
      </dsp:txBody>
      <dsp:txXfrm>
        <a:off x="3248187" y="1462545"/>
        <a:ext cx="272377" cy="257551"/>
      </dsp:txXfrm>
    </dsp:sp>
    <dsp:sp modelId="{E8AD5D69-84C9-4BE5-88B3-FF222442D39B}">
      <dsp:nvSpPr>
        <dsp:cNvPr id="0" name=""/>
        <dsp:cNvSpPr/>
      </dsp:nvSpPr>
      <dsp:spPr>
        <a:xfrm>
          <a:off x="2816248" y="18601"/>
          <a:ext cx="1136254" cy="113625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chemeClr val="tx1"/>
              </a:solidFill>
            </a:rPr>
            <a:t>חקירות סייבר מורכבות</a:t>
          </a:r>
          <a:endParaRPr lang="he-IL" sz="1300" b="1" kern="1200" dirty="0">
            <a:solidFill>
              <a:schemeClr val="tx1"/>
            </a:solidFill>
          </a:endParaRPr>
        </a:p>
      </dsp:txBody>
      <dsp:txXfrm>
        <a:off x="2982649" y="185002"/>
        <a:ext cx="803452" cy="803452"/>
      </dsp:txXfrm>
    </dsp:sp>
    <dsp:sp modelId="{1518DECE-526E-4233-9A8C-077A472CBDC7}">
      <dsp:nvSpPr>
        <dsp:cNvPr id="0" name=""/>
        <dsp:cNvSpPr/>
      </dsp:nvSpPr>
      <dsp:spPr>
        <a:xfrm rot="18900000">
          <a:off x="3887965" y="1607509"/>
          <a:ext cx="389110" cy="429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b="1" kern="1200">
            <a:solidFill>
              <a:schemeClr val="tx1"/>
            </a:solidFill>
          </a:endParaRPr>
        </a:p>
      </dsp:txBody>
      <dsp:txXfrm>
        <a:off x="3905060" y="1734630"/>
        <a:ext cx="272377" cy="257551"/>
      </dsp:txXfrm>
    </dsp:sp>
    <dsp:sp modelId="{F9579679-440C-4F6E-BE4A-789EB5CB7121}">
      <dsp:nvSpPr>
        <dsp:cNvPr id="0" name=""/>
        <dsp:cNvSpPr/>
      </dsp:nvSpPr>
      <dsp:spPr>
        <a:xfrm>
          <a:off x="4183476" y="584925"/>
          <a:ext cx="1136254" cy="113625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chemeClr val="tx1"/>
              </a:solidFill>
            </a:rPr>
            <a:t>שת"פ עם גופי ביטחון והמטה הקיברנטי</a:t>
          </a:r>
          <a:endParaRPr lang="he-IL" sz="1300" b="1" kern="1200" dirty="0">
            <a:solidFill>
              <a:schemeClr val="tx1"/>
            </a:solidFill>
          </a:endParaRPr>
        </a:p>
      </dsp:txBody>
      <dsp:txXfrm>
        <a:off x="4349877" y="751326"/>
        <a:ext cx="803452" cy="803452"/>
      </dsp:txXfrm>
    </dsp:sp>
    <dsp:sp modelId="{9C760874-89CD-4E73-80D3-814EC0CA2051}">
      <dsp:nvSpPr>
        <dsp:cNvPr id="0" name=""/>
        <dsp:cNvSpPr/>
      </dsp:nvSpPr>
      <dsp:spPr>
        <a:xfrm>
          <a:off x="4177146" y="2305654"/>
          <a:ext cx="389110" cy="429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b="1" kern="1200">
            <a:solidFill>
              <a:schemeClr val="tx1"/>
            </a:solidFill>
          </a:endParaRPr>
        </a:p>
      </dsp:txBody>
      <dsp:txXfrm>
        <a:off x="4177146" y="2391504"/>
        <a:ext cx="272377" cy="257551"/>
      </dsp:txXfrm>
    </dsp:sp>
    <dsp:sp modelId="{5798385B-0AC6-4C1E-8F41-A47D84561F5E}">
      <dsp:nvSpPr>
        <dsp:cNvPr id="0" name=""/>
        <dsp:cNvSpPr/>
      </dsp:nvSpPr>
      <dsp:spPr>
        <a:xfrm>
          <a:off x="4749800" y="1952152"/>
          <a:ext cx="1136254" cy="113625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smtClean="0">
              <a:solidFill>
                <a:schemeClr val="tx1"/>
              </a:solidFill>
            </a:rPr>
            <a:t>שת"פ עם כלל יחידות המשטרה</a:t>
          </a:r>
          <a:endParaRPr lang="he-IL" sz="1300" b="1" kern="1200" dirty="0">
            <a:solidFill>
              <a:schemeClr val="tx1"/>
            </a:solidFill>
          </a:endParaRPr>
        </a:p>
      </dsp:txBody>
      <dsp:txXfrm>
        <a:off x="4916201" y="2118553"/>
        <a:ext cx="803452" cy="803452"/>
      </dsp:txXfrm>
    </dsp:sp>
    <dsp:sp modelId="{B097F0F5-9DF7-4F96-A11C-D6DEAAFEB34A}">
      <dsp:nvSpPr>
        <dsp:cNvPr id="0" name=""/>
        <dsp:cNvSpPr/>
      </dsp:nvSpPr>
      <dsp:spPr>
        <a:xfrm rot="2700000">
          <a:off x="3887965" y="3003798"/>
          <a:ext cx="389110" cy="429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b="1" kern="1200">
            <a:solidFill>
              <a:schemeClr val="tx1"/>
            </a:solidFill>
          </a:endParaRPr>
        </a:p>
      </dsp:txBody>
      <dsp:txXfrm>
        <a:off x="3905060" y="3048377"/>
        <a:ext cx="272377" cy="257551"/>
      </dsp:txXfrm>
    </dsp:sp>
    <dsp:sp modelId="{86FEB7D0-6935-4901-A3AE-C0BC35D6E6E2}">
      <dsp:nvSpPr>
        <dsp:cNvPr id="0" name=""/>
        <dsp:cNvSpPr/>
      </dsp:nvSpPr>
      <dsp:spPr>
        <a:xfrm>
          <a:off x="4183476" y="3319380"/>
          <a:ext cx="1136254" cy="113625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chemeClr val="tx1"/>
              </a:solidFill>
            </a:rPr>
            <a:t>הסתה ברשת האינטרנט</a:t>
          </a:r>
          <a:endParaRPr lang="he-IL" sz="1300" b="1" kern="1200" dirty="0">
            <a:solidFill>
              <a:schemeClr val="tx1"/>
            </a:solidFill>
          </a:endParaRPr>
        </a:p>
      </dsp:txBody>
      <dsp:txXfrm>
        <a:off x="4349877" y="3485781"/>
        <a:ext cx="803452" cy="803452"/>
      </dsp:txXfrm>
    </dsp:sp>
    <dsp:sp modelId="{11BD9849-D996-4BC4-B97D-4DA430207DE6}">
      <dsp:nvSpPr>
        <dsp:cNvPr id="0" name=""/>
        <dsp:cNvSpPr/>
      </dsp:nvSpPr>
      <dsp:spPr>
        <a:xfrm rot="5400000">
          <a:off x="3189820" y="3292979"/>
          <a:ext cx="389110" cy="429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b="1" kern="1200">
            <a:solidFill>
              <a:schemeClr val="tx1"/>
            </a:solidFill>
          </a:endParaRPr>
        </a:p>
      </dsp:txBody>
      <dsp:txXfrm>
        <a:off x="3248187" y="3320463"/>
        <a:ext cx="272377" cy="257551"/>
      </dsp:txXfrm>
    </dsp:sp>
    <dsp:sp modelId="{8DAFD5B0-2E24-471F-B490-148DA77E99E7}">
      <dsp:nvSpPr>
        <dsp:cNvPr id="0" name=""/>
        <dsp:cNvSpPr/>
      </dsp:nvSpPr>
      <dsp:spPr>
        <a:xfrm>
          <a:off x="2816248" y="3885704"/>
          <a:ext cx="1136254" cy="113625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chemeClr val="tx1"/>
              </a:solidFill>
            </a:rPr>
            <a:t>מיצוי ראיות דיגיטליות</a:t>
          </a:r>
          <a:endParaRPr lang="he-IL" sz="1300" b="1" kern="1200" dirty="0">
            <a:solidFill>
              <a:schemeClr val="tx1"/>
            </a:solidFill>
          </a:endParaRPr>
        </a:p>
      </dsp:txBody>
      <dsp:txXfrm>
        <a:off x="2982649" y="4052105"/>
        <a:ext cx="803452" cy="803452"/>
      </dsp:txXfrm>
    </dsp:sp>
    <dsp:sp modelId="{D19F7925-F698-443A-90EF-4DDFCAE57DC4}">
      <dsp:nvSpPr>
        <dsp:cNvPr id="0" name=""/>
        <dsp:cNvSpPr/>
      </dsp:nvSpPr>
      <dsp:spPr>
        <a:xfrm rot="8100000">
          <a:off x="2491675" y="3003798"/>
          <a:ext cx="389110" cy="429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 rot="10800000">
        <a:off x="2591313" y="3048377"/>
        <a:ext cx="272377" cy="257551"/>
      </dsp:txXfrm>
    </dsp:sp>
    <dsp:sp modelId="{4C221A68-02BB-40E2-8E53-9B7A9280EE3E}">
      <dsp:nvSpPr>
        <dsp:cNvPr id="0" name=""/>
        <dsp:cNvSpPr/>
      </dsp:nvSpPr>
      <dsp:spPr>
        <a:xfrm>
          <a:off x="1449021" y="3319380"/>
          <a:ext cx="1136254" cy="113625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chemeClr val="tx1"/>
              </a:solidFill>
            </a:rPr>
            <a:t>תיאום בינלאומי מול חברות ברשת</a:t>
          </a:r>
          <a:endParaRPr lang="he-IL" sz="1300" b="1" kern="1200" dirty="0">
            <a:solidFill>
              <a:schemeClr val="tx1"/>
            </a:solidFill>
          </a:endParaRPr>
        </a:p>
      </dsp:txBody>
      <dsp:txXfrm>
        <a:off x="1615422" y="3485781"/>
        <a:ext cx="803452" cy="803452"/>
      </dsp:txXfrm>
    </dsp:sp>
    <dsp:sp modelId="{E8E9CA84-7D06-4CCB-AC2C-5E0BECB7613E}">
      <dsp:nvSpPr>
        <dsp:cNvPr id="0" name=""/>
        <dsp:cNvSpPr/>
      </dsp:nvSpPr>
      <dsp:spPr>
        <a:xfrm rot="10800000">
          <a:off x="2202494" y="2305654"/>
          <a:ext cx="389110" cy="429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 rot="10800000">
        <a:off x="2319227" y="2391504"/>
        <a:ext cx="272377" cy="257551"/>
      </dsp:txXfrm>
    </dsp:sp>
    <dsp:sp modelId="{54ED6AAC-1BF0-4737-9FD6-BA18CD76753F}">
      <dsp:nvSpPr>
        <dsp:cNvPr id="0" name=""/>
        <dsp:cNvSpPr/>
      </dsp:nvSpPr>
      <dsp:spPr>
        <a:xfrm>
          <a:off x="882697" y="1952152"/>
          <a:ext cx="1136254" cy="113625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chemeClr val="tx1"/>
              </a:solidFill>
            </a:rPr>
            <a:t>מטבעות וירטואליים </a:t>
          </a:r>
          <a:r>
            <a:rPr lang="he-IL" sz="1300" b="1" kern="1200" dirty="0" err="1" smtClean="0">
              <a:solidFill>
                <a:schemeClr val="tx1"/>
              </a:solidFill>
            </a:rPr>
            <a:t>והצפנות</a:t>
          </a:r>
          <a:endParaRPr lang="he-IL" sz="1300" b="1" kern="1200" dirty="0">
            <a:solidFill>
              <a:schemeClr val="tx1"/>
            </a:solidFill>
          </a:endParaRPr>
        </a:p>
      </dsp:txBody>
      <dsp:txXfrm>
        <a:off x="1049098" y="2118553"/>
        <a:ext cx="803452" cy="803452"/>
      </dsp:txXfrm>
    </dsp:sp>
    <dsp:sp modelId="{D003B8B6-EF29-4500-A97D-809985DCD4BA}">
      <dsp:nvSpPr>
        <dsp:cNvPr id="0" name=""/>
        <dsp:cNvSpPr/>
      </dsp:nvSpPr>
      <dsp:spPr>
        <a:xfrm rot="13500000">
          <a:off x="2491675" y="1607509"/>
          <a:ext cx="389110" cy="429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 rot="10800000">
        <a:off x="2591313" y="1734630"/>
        <a:ext cx="272377" cy="257551"/>
      </dsp:txXfrm>
    </dsp:sp>
    <dsp:sp modelId="{AD711D3C-B862-46F5-A2A9-576651DA6DAB}">
      <dsp:nvSpPr>
        <dsp:cNvPr id="0" name=""/>
        <dsp:cNvSpPr/>
      </dsp:nvSpPr>
      <dsp:spPr>
        <a:xfrm>
          <a:off x="1449021" y="584925"/>
          <a:ext cx="1136254" cy="113625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 dirty="0" smtClean="0">
              <a:solidFill>
                <a:schemeClr val="tx1"/>
              </a:solidFill>
            </a:rPr>
            <a:t>ניתוח פוגעני </a:t>
          </a:r>
          <a:r>
            <a:rPr lang="he-IL" sz="1300" b="1" kern="1200" dirty="0" err="1" smtClean="0">
              <a:solidFill>
                <a:schemeClr val="tx1"/>
              </a:solidFill>
            </a:rPr>
            <a:t>ונוזקות</a:t>
          </a:r>
          <a:endParaRPr lang="he-IL" sz="1300" b="1" kern="1200" dirty="0">
            <a:solidFill>
              <a:schemeClr val="tx1"/>
            </a:solidFill>
          </a:endParaRPr>
        </a:p>
      </dsp:txBody>
      <dsp:txXfrm>
        <a:off x="1615422" y="751326"/>
        <a:ext cx="803452" cy="80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t>כ"ו/אדר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12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3.png"/><Relationship Id="rId5" Type="http://schemas.openxmlformats.org/officeDocument/2006/relationships/diagramData" Target="../diagrams/data2.xml"/><Relationship Id="rId10" Type="http://schemas.openxmlformats.org/officeDocument/2006/relationships/hyperlink" Target="&#1502;&#1489;&#1504;&#1492;%20&#1505;&#1497;&#1497;&#1489;&#1512;.pptx" TargetMode="External"/><Relationship Id="rId4" Type="http://schemas.microsoft.com/office/2007/relationships/hdphoto" Target="../media/hdphoto1.wdp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24796" y="53065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מבנה יחידת הסייבר</a:t>
            </a:r>
            <a:endParaRPr lang="he-IL" sz="4000" b="1" dirty="0"/>
          </a:p>
        </p:txBody>
      </p:sp>
      <p:graphicFrame>
        <p:nvGraphicFramePr>
          <p:cNvPr id="18" name="דיאגרמה 17"/>
          <p:cNvGraphicFramePr/>
          <p:nvPr>
            <p:extLst>
              <p:ext uri="{D42A27DB-BD31-4B8C-83A1-F6EECF244321}">
                <p14:modId xmlns:p14="http://schemas.microsoft.com/office/powerpoint/2010/main" val="2230039632"/>
              </p:ext>
            </p:extLst>
          </p:nvPr>
        </p:nvGraphicFramePr>
        <p:xfrm>
          <a:off x="1619674" y="186501"/>
          <a:ext cx="6526807" cy="446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מלבן 28"/>
          <p:cNvSpPr/>
          <p:nvPr/>
        </p:nvSpPr>
        <p:spPr>
          <a:xfrm>
            <a:off x="179512" y="1412776"/>
            <a:ext cx="1944216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תקן מצבה -48</a:t>
            </a:r>
          </a:p>
          <a:p>
            <a:pPr algn="ctr"/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0" name="קבוצה 19"/>
          <p:cNvGrpSpPr/>
          <p:nvPr/>
        </p:nvGrpSpPr>
        <p:grpSpPr>
          <a:xfrm>
            <a:off x="1691681" y="3951444"/>
            <a:ext cx="6408712" cy="989724"/>
            <a:chOff x="96673" y="2493424"/>
            <a:chExt cx="2019051" cy="989724"/>
          </a:xfrm>
        </p:grpSpPr>
        <p:sp>
          <p:nvSpPr>
            <p:cNvPr id="21" name="מלבן מעוגל 20"/>
            <p:cNvSpPr/>
            <p:nvPr/>
          </p:nvSpPr>
          <p:spPr>
            <a:xfrm>
              <a:off x="96673" y="2493424"/>
              <a:ext cx="2019051" cy="989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מלבן 21"/>
            <p:cNvSpPr/>
            <p:nvPr/>
          </p:nvSpPr>
          <p:spPr>
            <a:xfrm>
              <a:off x="125661" y="2522412"/>
              <a:ext cx="1961075" cy="9317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400" b="1" kern="1200" dirty="0" smtClean="0"/>
                <a:t>מרכז הסייבר הארצי</a:t>
              </a:r>
              <a:endParaRPr lang="he-IL" sz="1400" b="1" kern="1200" dirty="0"/>
            </a:p>
          </p:txBody>
        </p:sp>
      </p:grpSp>
      <p:sp>
        <p:nvSpPr>
          <p:cNvPr id="23" name="מלבן מעוגל 22"/>
          <p:cNvSpPr/>
          <p:nvPr/>
        </p:nvSpPr>
        <p:spPr>
          <a:xfrm>
            <a:off x="1691681" y="5157192"/>
            <a:ext cx="6408712" cy="98972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TextBox 4"/>
          <p:cNvSpPr txBox="1"/>
          <p:nvPr/>
        </p:nvSpPr>
        <p:spPr>
          <a:xfrm>
            <a:off x="2915816" y="5432339"/>
            <a:ext cx="388843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/>
              <a:t>מחלק מיצוי ראיות</a:t>
            </a:r>
            <a:endParaRPr lang="he-IL" sz="1400" b="1" dirty="0"/>
          </a:p>
        </p:txBody>
      </p:sp>
    </p:spTree>
    <p:extLst>
      <p:ext uri="{BB962C8B-B14F-4D97-AF65-F5344CB8AC3E}">
        <p14:creationId xmlns:p14="http://schemas.microsoft.com/office/powerpoint/2010/main" val="4112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דגל 1.bmp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925" l="0" r="100000">
                        <a14:foregroundMark x1="76296" y1="74731" x2="98148" y2="76882"/>
                        <a14:foregroundMark x1="59630" y1="23118" x2="87778" y2="33871"/>
                        <a14:backgroundMark x1="8519" y1="11828" x2="44444" y2="3763"/>
                        <a14:backgroundMark x1="46667" y1="3226" x2="95185" y2="18817"/>
                        <a14:backgroundMark x1="95926" y1="88710" x2="33333" y2="73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9" y="1040737"/>
            <a:ext cx="8912830" cy="547432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5" y="116632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נושאי התעניינות</a:t>
            </a:r>
            <a:endParaRPr lang="he-IL" sz="4000" b="1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827584" y="1124744"/>
            <a:ext cx="6768752" cy="5040560"/>
            <a:chOff x="-388922" y="2924944"/>
            <a:chExt cx="5392970" cy="3600400"/>
          </a:xfrm>
        </p:grpSpPr>
        <p:graphicFrame>
          <p:nvGraphicFramePr>
            <p:cNvPr id="14" name="דיאגרמה 13"/>
            <p:cNvGraphicFramePr/>
            <p:nvPr>
              <p:extLst>
                <p:ext uri="{D42A27DB-BD31-4B8C-83A1-F6EECF244321}">
                  <p14:modId xmlns:p14="http://schemas.microsoft.com/office/powerpoint/2010/main" val="664232266"/>
                </p:ext>
              </p:extLst>
            </p:nvPr>
          </p:nvGraphicFramePr>
          <p:xfrm>
            <a:off x="-388922" y="2924944"/>
            <a:ext cx="5392970" cy="36004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pic>
          <p:nvPicPr>
            <p:cNvPr id="15" name="Picture 10" descr="C:\Users\u027700046\AppData\Local\Microsoft\Windows\Temporary Internet Files\Content.Outlook\KN8ULEND\Hebrew Logo White Small.png">
              <a:hlinkClick r:id="rId10" action="ppaction://hlinkpres?slideindex=1&amp;slidetitle="/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98246" l="0" r="100000">
                          <a14:foregroundMark x1="74269" y1="50292" x2="76023" y2="60819"/>
                          <a14:foregroundMark x1="56140" y1="54386" x2="56140" y2="54386"/>
                          <a14:foregroundMark x1="49123" y1="51462" x2="49123" y2="51462"/>
                          <a14:foregroundMark x1="40936" y1="54386" x2="40936" y2="54386"/>
                          <a14:foregroundMark x1="25731" y1="50877" x2="25731" y2="5087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9694" y="4416538"/>
              <a:ext cx="534729" cy="56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0100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61</Words>
  <Application>Microsoft Office PowerPoint</Application>
  <PresentationFormat>‫הצגה על המסך (4:3)</PresentationFormat>
  <Paragraphs>21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מזכירות להב 433</cp:lastModifiedBy>
  <cp:revision>18</cp:revision>
  <dcterms:created xsi:type="dcterms:W3CDTF">2018-07-15T13:45:54Z</dcterms:created>
  <dcterms:modified xsi:type="dcterms:W3CDTF">2019-03-03T09:28:29Z</dcterms:modified>
</cp:coreProperties>
</file>