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Default Extension="png" ContentType="image/png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4" r:id="rId1"/>
    <p:sldMasterId id="2147483648" r:id="rId2"/>
  </p:sldMasterIdLst>
  <p:notesMasterIdLst>
    <p:notesMasterId r:id="rId4"/>
  </p:notesMasterIdLst>
  <p:handoutMasterIdLst>
    <p:handoutMasterId r:id="rId5"/>
  </p:handoutMasterIdLst>
  <p:sldIdLst>
    <p:sldId id="620" r:id="rId3"/>
  </p:sldIdLst>
  <p:sldSz cx="9144000" cy="6858000" type="screen4x3"/>
  <p:notesSz cx="6797675" cy="9928225"/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3300"/>
    <a:srgbClr val="0000FF"/>
    <a:srgbClr val="EDF7F4"/>
    <a:srgbClr val="EE7203"/>
    <a:srgbClr val="BB0594"/>
    <a:srgbClr val="C8FADC"/>
    <a:srgbClr val="DC5A20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ittlere Formatvorlage 4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63" autoAdjust="0"/>
    <p:restoredTop sz="89371" autoAdjust="0"/>
  </p:normalViewPr>
  <p:slideViewPr>
    <p:cSldViewPr snapToGrid="0" snapToObjects="1">
      <p:cViewPr>
        <p:scale>
          <a:sx n="75" d="100"/>
          <a:sy n="75" d="100"/>
        </p:scale>
        <p:origin x="-691" y="7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napToObjects="1">
      <p:cViewPr varScale="1">
        <p:scale>
          <a:sx n="93" d="100"/>
          <a:sy n="93" d="100"/>
        </p:scale>
        <p:origin x="-3726" y="-102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2129" tIns="46063" rIns="92129" bIns="4606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2129" tIns="46063" rIns="92129" bIns="4606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B7E124A-2218-4232-B1C6-5CC5CB3748B1}" type="datetimeFigureOut">
              <a:rPr lang="de-DE"/>
              <a:pPr>
                <a:defRPr/>
              </a:pPr>
              <a:t>17.05.2018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2129" tIns="46063" rIns="92129" bIns="4606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2129" tIns="46063" rIns="92129" bIns="4606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220B011-909C-4136-8F27-EC5A2EDC0DA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2129" tIns="46063" rIns="92129" bIns="4606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2129" tIns="46063" rIns="92129" bIns="4606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462C352-A24A-4631-AF63-9D464DA08E3E}" type="datetimeFigureOut">
              <a:rPr lang="de-DE"/>
              <a:pPr>
                <a:defRPr/>
              </a:pPr>
              <a:t>17.05.2018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29" tIns="46063" rIns="92129" bIns="46063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2129" tIns="46063" rIns="92129" bIns="46063" rtlCol="0"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2129" tIns="46063" rIns="92129" bIns="4606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2129" tIns="46063" rIns="92129" bIns="4606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D3EF6CD-A252-45E0-A3DB-25371A4CE97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25550" y="650875"/>
            <a:ext cx="4349750" cy="32623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Notizenplatzhalter 2"/>
          <p:cNvSpPr>
            <a:spLocks noGrp="1"/>
          </p:cNvSpPr>
          <p:nvPr>
            <p:ph type="body" idx="1"/>
          </p:nvPr>
        </p:nvSpPr>
        <p:spPr bwMode="auto">
          <a:xfrm>
            <a:off x="536575" y="4256088"/>
            <a:ext cx="5735638" cy="5083175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de-DE" altLang="de-DE" smtClean="0">
                <a:latin typeface="Arial" charset="0"/>
                <a:cs typeface="Arial" charset="0"/>
              </a:rPr>
              <a:t>Einstiegsfolie aus Vortrag GrpLtr</a:t>
            </a:r>
          </a:p>
          <a:p>
            <a:pPr>
              <a:lnSpc>
                <a:spcPct val="150000"/>
              </a:lnSpc>
              <a:spcBef>
                <a:spcPct val="0"/>
              </a:spcBef>
            </a:pPr>
            <a:endParaRPr lang="de-DE" altLang="de-DE" smtClean="0">
              <a:latin typeface="Arial" charset="0"/>
              <a:cs typeface="Arial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</a:pPr>
            <a:endParaRPr lang="de-DE" altLang="de-DE" smtClean="0">
              <a:latin typeface="Arial" charset="0"/>
              <a:cs typeface="Arial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</a:pPr>
            <a:endParaRPr lang="de-DE" altLang="de-DE" smtClean="0">
              <a:latin typeface="Arial" charset="0"/>
              <a:cs typeface="Arial" charset="0"/>
            </a:endParaRPr>
          </a:p>
        </p:txBody>
      </p:sp>
      <p:sp>
        <p:nvSpPr>
          <p:cNvPr id="14339" name="Foliennummernplatzhalter 4"/>
          <p:cNvSpPr>
            <a:spLocks noGrp="1"/>
          </p:cNvSpPr>
          <p:nvPr>
            <p:ph type="sldNum" sz="quarter" idx="5"/>
          </p:nvPr>
        </p:nvSpPr>
        <p:spPr bwMode="auto">
          <a:xfrm>
            <a:off x="4938713" y="9429750"/>
            <a:ext cx="1857375" cy="496888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1033B7F-C9AD-4C92-9487-1BD079EDCBEE}" type="slidenum">
              <a:rPr lang="de-DE" altLang="de-DE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de-DE" altLang="de-DE">
              <a:cs typeface="Arial" charset="0"/>
            </a:endParaRPr>
          </a:p>
        </p:txBody>
      </p:sp>
      <p:sp>
        <p:nvSpPr>
          <p:cNvPr id="14340" name="Kopfzeilenplatzhalter 3"/>
          <p:cNvSpPr txBox="1">
            <a:spLocks/>
          </p:cNvSpPr>
          <p:nvPr/>
        </p:nvSpPr>
        <p:spPr bwMode="auto">
          <a:xfrm>
            <a:off x="1917700" y="19050"/>
            <a:ext cx="29416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03" tIns="45651" rIns="91303" bIns="45651"/>
          <a:lstStyle/>
          <a:p>
            <a:pPr algn="ctr" defTabSz="955675"/>
            <a:r>
              <a:rPr lang="de-DE" altLang="de-DE" sz="1000"/>
              <a:t>VS – NUR FÜR DEN DIENSTGEBRAUCH</a:t>
            </a:r>
          </a:p>
          <a:p>
            <a:pPr algn="ctr" defTabSz="955675"/>
            <a:endParaRPr lang="de-DE" altLang="de-DE" sz="10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631825" y="4466803"/>
            <a:ext cx="8091488" cy="1367259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3300" b="1" cap="all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6" descr="orangelinie.jpg"/>
          <p:cNvPicPr>
            <a:picLocks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611938"/>
            <a:ext cx="9159875" cy="250825"/>
          </a:xfrm>
          <a:prstGeom prst="rect">
            <a:avLst/>
          </a:prstGeom>
          <a:noFill/>
          <a:ln w="9525">
            <a:solidFill>
              <a:srgbClr val="EE7203"/>
            </a:solidFill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platzhalter 1"/>
          <p:cNvPicPr>
            <a:picLocks noChangeAspect="1"/>
          </p:cNvPicPr>
          <p:nvPr userDrawn="1"/>
        </p:nvPicPr>
        <p:blipFill>
          <a:blip r:embed="rId2"/>
          <a:srcRect l="1466" r="1466"/>
          <a:stretch>
            <a:fillRect/>
          </a:stretch>
        </p:blipFill>
        <p:spPr bwMode="auto">
          <a:xfrm>
            <a:off x="282575" y="166688"/>
            <a:ext cx="47307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platzhalter 4"/>
          <p:cNvSpPr txBox="1">
            <a:spLocks/>
          </p:cNvSpPr>
          <p:nvPr userDrawn="1"/>
        </p:nvSpPr>
        <p:spPr>
          <a:xfrm>
            <a:off x="744538" y="476250"/>
            <a:ext cx="8161337" cy="276225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dirty="0" smtClean="0">
                <a:solidFill>
                  <a:schemeClr val="accent6"/>
                </a:solidFill>
              </a:rPr>
              <a:t>KdoStratAufkl</a:t>
            </a:r>
            <a:endParaRPr lang="de-DE" dirty="0">
              <a:solidFill>
                <a:schemeClr val="accent6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4288" y="4406900"/>
            <a:ext cx="8515867" cy="1362075"/>
          </a:xfrm>
          <a:prstGeom prst="rect">
            <a:avLst/>
          </a:prstGeom>
        </p:spPr>
        <p:txBody>
          <a:bodyPr anchor="t"/>
          <a:lstStyle>
            <a:lvl1pPr algn="r">
              <a:defRPr sz="3300" b="1" cap="none" baseline="0">
                <a:solidFill>
                  <a:schemeClr val="accent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de-DE" dirty="0"/>
          </a:p>
        </p:txBody>
      </p:sp>
      <p:sp>
        <p:nvSpPr>
          <p:cNvPr id="5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1400" smtClean="0"/>
            </a:lvl1pPr>
          </a:lstStyle>
          <a:p>
            <a:pPr>
              <a:defRPr/>
            </a:pPr>
            <a:fld id="{7BD2EF77-E6D3-4D26-8AA7-79E42F0F08EF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platzhalter 1"/>
          <p:cNvPicPr>
            <a:picLocks noChangeAspect="1"/>
          </p:cNvPicPr>
          <p:nvPr userDrawn="1"/>
        </p:nvPicPr>
        <p:blipFill>
          <a:blip r:embed="rId2"/>
          <a:srcRect l="1466" r="1466"/>
          <a:stretch>
            <a:fillRect/>
          </a:stretch>
        </p:blipFill>
        <p:spPr bwMode="auto">
          <a:xfrm>
            <a:off x="282575" y="166688"/>
            <a:ext cx="47307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platzhalter 4"/>
          <p:cNvSpPr txBox="1">
            <a:spLocks/>
          </p:cNvSpPr>
          <p:nvPr userDrawn="1"/>
        </p:nvSpPr>
        <p:spPr>
          <a:xfrm>
            <a:off x="744538" y="476250"/>
            <a:ext cx="8161337" cy="276225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dirty="0" smtClean="0">
                <a:solidFill>
                  <a:schemeClr val="accent6"/>
                </a:solidFill>
              </a:rPr>
              <a:t>KdoStratAufkl</a:t>
            </a:r>
            <a:endParaRPr lang="de-DE" dirty="0">
              <a:solidFill>
                <a:schemeClr val="accent6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83633" y="998009"/>
            <a:ext cx="7772400" cy="1192741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accent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83632" y="2330449"/>
            <a:ext cx="8606367" cy="36830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solidFill>
                  <a:srgbClr val="EE720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de-DE" dirty="0"/>
          </a:p>
        </p:txBody>
      </p:sp>
      <p:sp>
        <p:nvSpPr>
          <p:cNvPr id="13" name="Textplatzhalter 10"/>
          <p:cNvSpPr>
            <a:spLocks noGrp="1"/>
          </p:cNvSpPr>
          <p:nvPr>
            <p:ph type="body" sz="quarter" idx="11"/>
          </p:nvPr>
        </p:nvSpPr>
        <p:spPr>
          <a:xfrm>
            <a:off x="283631" y="2796957"/>
            <a:ext cx="8606366" cy="1106424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80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8" name="Textplatzhalter 10"/>
          <p:cNvSpPr>
            <a:spLocks noGrp="1"/>
          </p:cNvSpPr>
          <p:nvPr>
            <p:ph type="body" sz="quarter" idx="12"/>
          </p:nvPr>
        </p:nvSpPr>
        <p:spPr>
          <a:xfrm>
            <a:off x="283633" y="4598731"/>
            <a:ext cx="8606366" cy="1106424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80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13"/>
          </p:nvPr>
        </p:nvSpPr>
        <p:spPr>
          <a:xfrm>
            <a:off x="283633" y="4121995"/>
            <a:ext cx="8606365" cy="38779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800">
                <a:solidFill>
                  <a:srgbClr val="EE7203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/>
          </p:nvPr>
        </p:nvSpPr>
        <p:spPr>
          <a:xfrm>
            <a:off x="3293850" y="85637"/>
            <a:ext cx="5784850" cy="420687"/>
          </a:xfrm>
          <a:prstGeom prst="rect">
            <a:avLst/>
          </a:prstGeom>
        </p:spPr>
        <p:txBody>
          <a:bodyPr/>
          <a:lstStyle>
            <a:lvl1pPr algn="r">
              <a:defRPr sz="240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Foliennummernplatzhalt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r">
              <a:defRPr sz="1400" smtClean="0"/>
            </a:lvl1pPr>
          </a:lstStyle>
          <a:p>
            <a:pPr>
              <a:defRPr/>
            </a:pPr>
            <a:fld id="{0A45247F-34CF-41DC-816D-3CC73754E08C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platzhalter 1"/>
          <p:cNvPicPr>
            <a:picLocks noChangeAspect="1"/>
          </p:cNvPicPr>
          <p:nvPr userDrawn="1"/>
        </p:nvPicPr>
        <p:blipFill>
          <a:blip r:embed="rId2"/>
          <a:srcRect l="1466" r="1466"/>
          <a:stretch>
            <a:fillRect/>
          </a:stretch>
        </p:blipFill>
        <p:spPr bwMode="auto">
          <a:xfrm>
            <a:off x="282575" y="166688"/>
            <a:ext cx="47307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platzhalter 4"/>
          <p:cNvSpPr txBox="1">
            <a:spLocks/>
          </p:cNvSpPr>
          <p:nvPr userDrawn="1"/>
        </p:nvSpPr>
        <p:spPr>
          <a:xfrm>
            <a:off x="744538" y="476250"/>
            <a:ext cx="8161337" cy="276225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dirty="0" smtClean="0">
                <a:solidFill>
                  <a:schemeClr val="accent6"/>
                </a:solidFill>
              </a:rPr>
              <a:t>KdoStratAufkl</a:t>
            </a:r>
            <a:endParaRPr lang="de-DE" dirty="0">
              <a:solidFill>
                <a:schemeClr val="accent6"/>
              </a:solidFill>
            </a:endParaRPr>
          </a:p>
        </p:txBody>
      </p:sp>
      <p:sp>
        <p:nvSpPr>
          <p:cNvPr id="7" name="Titel 1"/>
          <p:cNvSpPr>
            <a:spLocks noGrp="1"/>
          </p:cNvSpPr>
          <p:nvPr>
            <p:ph type="ctrTitle"/>
          </p:nvPr>
        </p:nvSpPr>
        <p:spPr>
          <a:xfrm>
            <a:off x="283633" y="998009"/>
            <a:ext cx="7772400" cy="1192741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accent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de-DE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1"/>
          </p:nvPr>
        </p:nvSpPr>
        <p:spPr>
          <a:xfrm>
            <a:off x="284163" y="2424113"/>
            <a:ext cx="8605836" cy="3364970"/>
          </a:xfrm>
          <a:prstGeom prst="rect">
            <a:avLst/>
          </a:prstGeom>
        </p:spPr>
        <p:txBody>
          <a:bodyPr vert="horz"/>
          <a:lstStyle>
            <a:lvl1pPr marL="342900" indent="-342900">
              <a:buClr>
                <a:srgbClr val="EE7203"/>
              </a:buClr>
              <a:buSzPct val="90000"/>
              <a:buFont typeface="Wingdings" charset="2"/>
              <a:buChar char="Ø"/>
              <a:defRPr sz="1800">
                <a:solidFill>
                  <a:schemeClr val="accent6"/>
                </a:solidFill>
              </a:defRPr>
            </a:lvl1pPr>
            <a:lvl2pPr marL="742950" indent="-285750">
              <a:buClr>
                <a:srgbClr val="EE7203"/>
              </a:buClr>
              <a:buSzPct val="90000"/>
              <a:buFont typeface="Courier New"/>
              <a:buChar char="o"/>
              <a:defRPr sz="1800">
                <a:solidFill>
                  <a:schemeClr val="accent6"/>
                </a:solidFill>
              </a:defRPr>
            </a:lvl2pPr>
            <a:lvl3pPr marL="1143000" indent="-228600">
              <a:buClr>
                <a:srgbClr val="EE7203"/>
              </a:buClr>
              <a:buSzPct val="100000"/>
              <a:buFont typeface="Arial"/>
              <a:buChar char="•"/>
              <a:defRPr sz="1800">
                <a:solidFill>
                  <a:schemeClr val="accent6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8" name="Textplatzhalter 9"/>
          <p:cNvSpPr>
            <a:spLocks noGrp="1"/>
          </p:cNvSpPr>
          <p:nvPr>
            <p:ph type="body" sz="quarter" idx="14"/>
          </p:nvPr>
        </p:nvSpPr>
        <p:spPr>
          <a:xfrm>
            <a:off x="3293850" y="85637"/>
            <a:ext cx="5784850" cy="420687"/>
          </a:xfrm>
          <a:prstGeom prst="rect">
            <a:avLst/>
          </a:prstGeom>
        </p:spPr>
        <p:txBody>
          <a:bodyPr/>
          <a:lstStyle>
            <a:lvl1pPr algn="r">
              <a:defRPr sz="240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Foliennummernplatzhalt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r">
              <a:defRPr sz="1400" smtClean="0"/>
            </a:lvl1pPr>
          </a:lstStyle>
          <a:p>
            <a:pPr>
              <a:defRPr/>
            </a:pPr>
            <a:fld id="{9054FF1B-0ECE-44AB-ABD6-2C2904B3F771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platzhalter 1"/>
          <p:cNvPicPr>
            <a:picLocks noChangeAspect="1"/>
          </p:cNvPicPr>
          <p:nvPr userDrawn="1"/>
        </p:nvPicPr>
        <p:blipFill>
          <a:blip r:embed="rId2"/>
          <a:srcRect l="1466" r="1466"/>
          <a:stretch>
            <a:fillRect/>
          </a:stretch>
        </p:blipFill>
        <p:spPr bwMode="auto">
          <a:xfrm>
            <a:off x="282575" y="166688"/>
            <a:ext cx="47307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platzhalter 4"/>
          <p:cNvSpPr txBox="1">
            <a:spLocks/>
          </p:cNvSpPr>
          <p:nvPr userDrawn="1"/>
        </p:nvSpPr>
        <p:spPr>
          <a:xfrm>
            <a:off x="744538" y="476250"/>
            <a:ext cx="8161337" cy="276225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dirty="0" smtClean="0">
                <a:solidFill>
                  <a:schemeClr val="accent6"/>
                </a:solidFill>
              </a:rPr>
              <a:t>KdoStratAufkl</a:t>
            </a:r>
            <a:endParaRPr lang="de-DE" dirty="0">
              <a:solidFill>
                <a:schemeClr val="accent6"/>
              </a:solidFill>
            </a:endParaRP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79538" y="2241550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/>
          </a:p>
        </p:txBody>
      </p:sp>
      <p:sp>
        <p:nvSpPr>
          <p:cNvPr id="4" name="Textplatzhalter 9"/>
          <p:cNvSpPr>
            <a:spLocks noGrp="1"/>
          </p:cNvSpPr>
          <p:nvPr>
            <p:ph type="body" sz="quarter" idx="14"/>
          </p:nvPr>
        </p:nvSpPr>
        <p:spPr>
          <a:xfrm>
            <a:off x="3293850" y="85637"/>
            <a:ext cx="5784850" cy="420687"/>
          </a:xfrm>
          <a:prstGeom prst="rect">
            <a:avLst/>
          </a:prstGeom>
        </p:spPr>
        <p:txBody>
          <a:bodyPr/>
          <a:lstStyle>
            <a:lvl1pPr algn="r">
              <a:defRPr sz="240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Titel 1"/>
          <p:cNvSpPr>
            <a:spLocks noGrp="1"/>
          </p:cNvSpPr>
          <p:nvPr>
            <p:ph type="ctrTitle"/>
          </p:nvPr>
        </p:nvSpPr>
        <p:spPr>
          <a:xfrm>
            <a:off x="283633" y="998009"/>
            <a:ext cx="7772400" cy="1192741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accent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de-DE" dirty="0"/>
          </a:p>
        </p:txBody>
      </p:sp>
      <p:sp>
        <p:nvSpPr>
          <p:cNvPr id="8" name="Foliennummernplatzhalt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r">
              <a:defRPr sz="1400" smtClean="0"/>
            </a:lvl1pPr>
          </a:lstStyle>
          <a:p>
            <a:pPr>
              <a:defRPr/>
            </a:pPr>
            <a:fld id="{342BB9B0-C89F-4745-922A-9132F795AA26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platzhalter 1"/>
          <p:cNvPicPr>
            <a:picLocks noChangeAspect="1"/>
          </p:cNvPicPr>
          <p:nvPr userDrawn="1"/>
        </p:nvPicPr>
        <p:blipFill>
          <a:blip r:embed="rId2"/>
          <a:srcRect l="1466" r="1466"/>
          <a:stretch>
            <a:fillRect/>
          </a:stretch>
        </p:blipFill>
        <p:spPr bwMode="auto">
          <a:xfrm>
            <a:off x="282575" y="166688"/>
            <a:ext cx="47307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platzhalter 4"/>
          <p:cNvSpPr txBox="1">
            <a:spLocks/>
          </p:cNvSpPr>
          <p:nvPr userDrawn="1"/>
        </p:nvSpPr>
        <p:spPr>
          <a:xfrm>
            <a:off x="744538" y="476250"/>
            <a:ext cx="8161337" cy="276225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dirty="0" smtClean="0">
                <a:solidFill>
                  <a:schemeClr val="accent6"/>
                </a:solidFill>
              </a:rPr>
              <a:t>KdoStratAufkl</a:t>
            </a:r>
            <a:endParaRPr lang="de-DE" dirty="0">
              <a:solidFill>
                <a:schemeClr val="accent6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781165"/>
            <a:ext cx="4038600" cy="434499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EE7203"/>
              </a:buClr>
              <a:buSzPct val="90000"/>
              <a:buFont typeface="Wingdings" charset="2"/>
              <a:buChar char="Ø"/>
              <a:defRPr sz="1800">
                <a:solidFill>
                  <a:schemeClr val="accent6"/>
                </a:solidFill>
              </a:defRPr>
            </a:lvl1pPr>
            <a:lvl2pPr marL="742950" indent="-285750">
              <a:buClr>
                <a:srgbClr val="EE7203"/>
              </a:buClr>
              <a:buSzPct val="90000"/>
              <a:buFont typeface="Courier New"/>
              <a:buChar char="o"/>
              <a:defRPr sz="1800">
                <a:solidFill>
                  <a:schemeClr val="accent6"/>
                </a:solidFill>
              </a:defRPr>
            </a:lvl2pPr>
            <a:lvl3pPr>
              <a:buClr>
                <a:srgbClr val="EE7203"/>
              </a:buClr>
              <a:defRPr sz="1800">
                <a:solidFill>
                  <a:schemeClr val="accent6"/>
                </a:solidFill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8" name="Inhaltsplatzhalter 2"/>
          <p:cNvSpPr>
            <a:spLocks noGrp="1"/>
          </p:cNvSpPr>
          <p:nvPr>
            <p:ph sz="half" idx="13"/>
          </p:nvPr>
        </p:nvSpPr>
        <p:spPr>
          <a:xfrm>
            <a:off x="4895850" y="1781165"/>
            <a:ext cx="4038600" cy="434499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EE7203"/>
              </a:buClr>
              <a:buSzPct val="90000"/>
              <a:buFont typeface="Wingdings" charset="2"/>
              <a:buChar char="Ø"/>
              <a:defRPr sz="1800">
                <a:solidFill>
                  <a:schemeClr val="accent6"/>
                </a:solidFill>
              </a:defRPr>
            </a:lvl1pPr>
            <a:lvl2pPr marL="742950" indent="-285750">
              <a:buClr>
                <a:srgbClr val="EE7203"/>
              </a:buClr>
              <a:buSzPct val="90000"/>
              <a:buFont typeface="Courier New"/>
              <a:buChar char="o"/>
              <a:defRPr sz="1800">
                <a:solidFill>
                  <a:schemeClr val="accent6"/>
                </a:solidFill>
              </a:defRPr>
            </a:lvl2pPr>
            <a:lvl3pPr>
              <a:buClr>
                <a:srgbClr val="EE7203"/>
              </a:buClr>
              <a:defRPr sz="1800">
                <a:solidFill>
                  <a:schemeClr val="accent6"/>
                </a:solidFill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9" name="Titel 1"/>
          <p:cNvSpPr>
            <a:spLocks noGrp="1"/>
          </p:cNvSpPr>
          <p:nvPr>
            <p:ph type="ctrTitle"/>
          </p:nvPr>
        </p:nvSpPr>
        <p:spPr>
          <a:xfrm>
            <a:off x="283633" y="998010"/>
            <a:ext cx="7772400" cy="783156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accent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/>
          </p:nvPr>
        </p:nvSpPr>
        <p:spPr>
          <a:xfrm>
            <a:off x="3293850" y="85637"/>
            <a:ext cx="5784850" cy="420687"/>
          </a:xfrm>
          <a:prstGeom prst="rect">
            <a:avLst/>
          </a:prstGeom>
        </p:spPr>
        <p:txBody>
          <a:bodyPr/>
          <a:lstStyle>
            <a:lvl1pPr algn="r">
              <a:defRPr sz="240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Foliennummernplatzhalt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r">
              <a:defRPr sz="1400" smtClean="0"/>
            </a:lvl1pPr>
          </a:lstStyle>
          <a:p>
            <a:pPr>
              <a:defRPr/>
            </a:pPr>
            <a:fld id="{55BD637B-88B4-4EFE-A6CB-23B2E38AC7BB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platzhalter 1"/>
          <p:cNvPicPr>
            <a:picLocks noChangeAspect="1"/>
          </p:cNvPicPr>
          <p:nvPr userDrawn="1"/>
        </p:nvPicPr>
        <p:blipFill>
          <a:blip r:embed="rId2"/>
          <a:srcRect l="1466" r="1466"/>
          <a:stretch>
            <a:fillRect/>
          </a:stretch>
        </p:blipFill>
        <p:spPr bwMode="auto">
          <a:xfrm>
            <a:off x="282575" y="166688"/>
            <a:ext cx="47307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platzhalter 4"/>
          <p:cNvSpPr txBox="1">
            <a:spLocks/>
          </p:cNvSpPr>
          <p:nvPr userDrawn="1"/>
        </p:nvSpPr>
        <p:spPr>
          <a:xfrm>
            <a:off x="744538" y="476250"/>
            <a:ext cx="8161337" cy="276225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dirty="0" smtClean="0">
                <a:solidFill>
                  <a:schemeClr val="accent6"/>
                </a:solidFill>
              </a:rPr>
              <a:t>KdoStratAufkl</a:t>
            </a:r>
            <a:endParaRPr lang="de-DE" dirty="0">
              <a:solidFill>
                <a:schemeClr val="accent6"/>
              </a:solidFill>
            </a:endParaRPr>
          </a:p>
        </p:txBody>
      </p:sp>
      <p:sp>
        <p:nvSpPr>
          <p:cNvPr id="4" name="Inhaltsplatzhalter 2"/>
          <p:cNvSpPr>
            <a:spLocks noGrp="1"/>
          </p:cNvSpPr>
          <p:nvPr>
            <p:ph sz="half" idx="1"/>
          </p:nvPr>
        </p:nvSpPr>
        <p:spPr>
          <a:xfrm>
            <a:off x="283633" y="1781165"/>
            <a:ext cx="7061199" cy="4344998"/>
          </a:xfrm>
          <a:prstGeom prst="rect">
            <a:avLst/>
          </a:prstGeom>
        </p:spPr>
        <p:txBody>
          <a:bodyPr/>
          <a:lstStyle>
            <a:lvl1pPr marL="0" indent="0">
              <a:buClr>
                <a:srgbClr val="EE7203"/>
              </a:buClr>
              <a:buSzPct val="90000"/>
              <a:buFont typeface="Wingdings" charset="2"/>
              <a:buNone/>
              <a:defRPr sz="1800">
                <a:solidFill>
                  <a:srgbClr val="859296"/>
                </a:solidFill>
              </a:defRPr>
            </a:lvl1pPr>
            <a:lvl2pPr marL="742950" indent="-285750">
              <a:buClr>
                <a:srgbClr val="EE7203"/>
              </a:buClr>
              <a:buSzPct val="90000"/>
              <a:buFont typeface="Courier New"/>
              <a:buChar char="o"/>
              <a:defRPr sz="1800">
                <a:solidFill>
                  <a:srgbClr val="859296"/>
                </a:solidFill>
              </a:defRPr>
            </a:lvl2pPr>
            <a:lvl3pPr>
              <a:buClr>
                <a:srgbClr val="EE7203"/>
              </a:buClr>
              <a:defRPr sz="1800">
                <a:solidFill>
                  <a:srgbClr val="859296"/>
                </a:solidFill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de-DE" dirty="0"/>
          </a:p>
        </p:txBody>
      </p:sp>
      <p:sp>
        <p:nvSpPr>
          <p:cNvPr id="7" name="Titel 1"/>
          <p:cNvSpPr>
            <a:spLocks noGrp="1"/>
          </p:cNvSpPr>
          <p:nvPr>
            <p:ph type="ctrTitle"/>
          </p:nvPr>
        </p:nvSpPr>
        <p:spPr>
          <a:xfrm>
            <a:off x="283633" y="998010"/>
            <a:ext cx="7772400" cy="783156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accent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de-DE" dirty="0"/>
          </a:p>
        </p:txBody>
      </p:sp>
      <p:sp>
        <p:nvSpPr>
          <p:cNvPr id="8" name="Textplatzhalter 9"/>
          <p:cNvSpPr>
            <a:spLocks noGrp="1"/>
          </p:cNvSpPr>
          <p:nvPr>
            <p:ph type="body" sz="quarter" idx="14"/>
          </p:nvPr>
        </p:nvSpPr>
        <p:spPr>
          <a:xfrm>
            <a:off x="3293850" y="85637"/>
            <a:ext cx="5784850" cy="420687"/>
          </a:xfrm>
          <a:prstGeom prst="rect">
            <a:avLst/>
          </a:prstGeom>
        </p:spPr>
        <p:txBody>
          <a:bodyPr/>
          <a:lstStyle>
            <a:lvl1pPr algn="r">
              <a:defRPr sz="240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Foliennummernplatzhalt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r">
              <a:defRPr sz="1400" smtClean="0"/>
            </a:lvl1pPr>
          </a:lstStyle>
          <a:p>
            <a:pPr>
              <a:defRPr/>
            </a:pPr>
            <a:fld id="{C01106F0-1E14-45DB-BB67-75136D8303EF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5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ine Ecke des Rechtecks schneiden 6"/>
          <p:cNvSpPr/>
          <p:nvPr/>
        </p:nvSpPr>
        <p:spPr>
          <a:xfrm>
            <a:off x="206375" y="527050"/>
            <a:ext cx="8716963" cy="5807075"/>
          </a:xfrm>
          <a:prstGeom prst="snip1Rect">
            <a:avLst/>
          </a:prstGeom>
          <a:solidFill>
            <a:srgbClr val="EE720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4000" dirty="0">
              <a:solidFill>
                <a:prstClr val="white"/>
              </a:solidFill>
              <a:cs typeface="Arial"/>
            </a:endParaRPr>
          </a:p>
        </p:txBody>
      </p:sp>
      <p:pic>
        <p:nvPicPr>
          <p:cNvPr id="1027" name="Bild 9" descr="SKBLabel_invers_RGB_transp-01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750" y="5797550"/>
            <a:ext cx="1609725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feld 1"/>
          <p:cNvSpPr txBox="1"/>
          <p:nvPr/>
        </p:nvSpPr>
        <p:spPr>
          <a:xfrm>
            <a:off x="3625850" y="736600"/>
            <a:ext cx="3517900" cy="28622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6000" b="1" dirty="0">
                <a:solidFill>
                  <a:prstClr val="white"/>
                </a:solidFill>
                <a:latin typeface="Lucida Handwriting" panose="03010101010101010101" pitchFamily="66" charset="0"/>
                <a:cs typeface="arial(Kopfzeilen)"/>
              </a:rPr>
              <a:t>K</a:t>
            </a:r>
            <a:r>
              <a:rPr lang="de-DE" sz="1200" b="1" dirty="0">
                <a:solidFill>
                  <a:prstClr val="white"/>
                </a:solidFill>
                <a:latin typeface="Lucida Handwriting" panose="03010101010101010101" pitchFamily="66" charset="0"/>
                <a:cs typeface="arial(Kopfzeilen)"/>
              </a:rPr>
              <a:t> </a:t>
            </a:r>
            <a:r>
              <a:rPr lang="de-DE" sz="4000" dirty="0" err="1">
                <a:solidFill>
                  <a:prstClr val="white"/>
                </a:solidFill>
                <a:latin typeface="arial(Kopfzeilen)"/>
                <a:cs typeface="arial(Kopfzeilen)"/>
              </a:rPr>
              <a:t>ommando</a:t>
            </a:r>
            <a:endParaRPr lang="de-DE" sz="4000" dirty="0">
              <a:solidFill>
                <a:prstClr val="white"/>
              </a:solidFill>
              <a:latin typeface="arial(Kopfzeilen)"/>
              <a:cs typeface="arial(Kopfzeilen)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6000" b="1" dirty="0">
                <a:solidFill>
                  <a:prstClr val="white"/>
                </a:solidFill>
                <a:latin typeface="Lucida Handwriting" panose="03010101010101010101" pitchFamily="66" charset="0"/>
                <a:cs typeface="arial(Kopfzeilen)"/>
              </a:rPr>
              <a:t>S</a:t>
            </a:r>
            <a:r>
              <a:rPr lang="de-DE" sz="1200" b="1" dirty="0">
                <a:solidFill>
                  <a:prstClr val="white"/>
                </a:solidFill>
                <a:latin typeface="Lucida Handwriting" panose="03010101010101010101" pitchFamily="66" charset="0"/>
                <a:cs typeface="arial(Kopfzeilen)"/>
              </a:rPr>
              <a:t> </a:t>
            </a:r>
            <a:r>
              <a:rPr lang="de-DE" sz="4000" dirty="0" err="1">
                <a:solidFill>
                  <a:prstClr val="white"/>
                </a:solidFill>
                <a:latin typeface="arial(Kopfzeilen)"/>
                <a:cs typeface="arial(Kopfzeilen)"/>
              </a:rPr>
              <a:t>trategische</a:t>
            </a:r>
            <a:r>
              <a:rPr lang="de-DE" sz="4000" dirty="0">
                <a:solidFill>
                  <a:prstClr val="white"/>
                </a:solidFill>
                <a:latin typeface="arial(Kopfzeilen)"/>
                <a:cs typeface="arial(Kopfzeilen)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6000" b="1" dirty="0">
                <a:solidFill>
                  <a:prstClr val="white"/>
                </a:solidFill>
                <a:latin typeface="Lucida Handwriting" panose="03010101010101010101" pitchFamily="66" charset="0"/>
                <a:cs typeface="arial(Kopfzeilen)"/>
              </a:rPr>
              <a:t>A</a:t>
            </a:r>
            <a:r>
              <a:rPr lang="de-DE" sz="1200" b="1" dirty="0">
                <a:solidFill>
                  <a:prstClr val="white"/>
                </a:solidFill>
                <a:latin typeface="Lucida Handwriting" panose="03010101010101010101" pitchFamily="66" charset="0"/>
                <a:cs typeface="arial(Kopfzeilen)"/>
              </a:rPr>
              <a:t> </a:t>
            </a:r>
            <a:r>
              <a:rPr lang="de-DE" sz="4000" dirty="0" err="1">
                <a:solidFill>
                  <a:prstClr val="white"/>
                </a:solidFill>
                <a:latin typeface="arial(Kopfzeilen)"/>
                <a:cs typeface="arial(Kopfzeilen)"/>
              </a:rPr>
              <a:t>ufklärung</a:t>
            </a:r>
            <a:endParaRPr lang="de-DE" sz="4000" dirty="0">
              <a:solidFill>
                <a:prstClr val="white"/>
              </a:solidFill>
              <a:latin typeface="arial(Kopfzeilen)"/>
              <a:cs typeface="arial(Kopfzeilen)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225550" y="3586163"/>
            <a:ext cx="5953125" cy="3397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550" i="1" dirty="0">
                <a:solidFill>
                  <a:prstClr val="white"/>
                </a:solidFill>
                <a:latin typeface="arial(Kopfzeilen)"/>
                <a:cs typeface="arial(Kopfzeilen)"/>
              </a:rPr>
              <a:t>Fähigkeitskommando für das Militärische Nachrichtenwesen</a:t>
            </a:r>
          </a:p>
        </p:txBody>
      </p:sp>
      <p:pic>
        <p:nvPicPr>
          <p:cNvPr id="1030" name="Bildplatzhalter 1"/>
          <p:cNvPicPr>
            <a:picLocks noChangeAspect="1"/>
          </p:cNvPicPr>
          <p:nvPr/>
        </p:nvPicPr>
        <p:blipFill>
          <a:blip r:embed="rId5"/>
          <a:srcRect l="1205" r="1205"/>
          <a:stretch>
            <a:fillRect/>
          </a:stretch>
        </p:blipFill>
        <p:spPr bwMode="auto">
          <a:xfrm>
            <a:off x="1355725" y="1196975"/>
            <a:ext cx="1533525" cy="1865313"/>
          </a:xfrm>
          <a:prstGeom prst="rect">
            <a:avLst/>
          </a:prstGeom>
          <a:solidFill>
            <a:srgbClr val="EE7203"/>
          </a:solidFill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Gerade Verbindung 11"/>
          <p:cNvCxnSpPr/>
          <p:nvPr/>
        </p:nvCxnSpPr>
        <p:spPr>
          <a:xfrm>
            <a:off x="282575" y="793750"/>
            <a:ext cx="872648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099" name="Bild 6" descr="orangelinie.jpg"/>
          <p:cNvPicPr>
            <a:picLocks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6611938"/>
            <a:ext cx="9159875" cy="250825"/>
          </a:xfrm>
          <a:prstGeom prst="rect">
            <a:avLst/>
          </a:prstGeom>
          <a:noFill/>
          <a:ln w="9525">
            <a:solidFill>
              <a:srgbClr val="EE7203"/>
            </a:solidFill>
            <a:miter lim="800000"/>
            <a:headEnd/>
            <a:tailEnd/>
          </a:ln>
        </p:spPr>
      </p:pic>
      <p:sp>
        <p:nvSpPr>
          <p:cNvPr id="13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8543925" y="6583363"/>
            <a:ext cx="560388" cy="2508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DC747E6-5F11-4C5C-AF5B-56549A1ED18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sp>
        <p:nvSpPr>
          <p:cNvPr id="5" name="Rectangle 10"/>
          <p:cNvSpPr txBox="1">
            <a:spLocks noChangeArrowheads="1"/>
          </p:cNvSpPr>
          <p:nvPr userDrawn="1"/>
        </p:nvSpPr>
        <p:spPr>
          <a:xfrm>
            <a:off x="19050" y="6605588"/>
            <a:ext cx="1289050" cy="252412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E2C1EFBD-F27C-4CC9-A7A3-3670177A30DD}" type="datetime1">
              <a:rPr lang="de-DE" altLang="de-DE" sz="1200" smtClean="0">
                <a:solidFill>
                  <a:srgbClr val="FFFFFF"/>
                </a:solidFill>
              </a:rPr>
              <a:pPr>
                <a:defRPr/>
              </a:pPr>
              <a:t>17.05.2018</a:t>
            </a:fld>
            <a:endParaRPr lang="de-DE" altLang="de-DE" sz="1200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</p:sldLayoutIdLst>
  <p:timing>
    <p:tnLst>
      <p:par>
        <p:cTn id="1" dur="indefinite" restart="never" nodeType="tmRoot"/>
      </p:par>
    </p:tnLst>
  </p:timing>
  <p:hf sldNum="0" hdr="0" ftr="0"/>
  <p:txStyles>
    <p:titleStyle>
      <a:lvl1pPr marL="342900" indent="-342900" algn="l" defTabSz="457200" rtl="0" fontAlgn="base">
        <a:spcBef>
          <a:spcPct val="20000"/>
        </a:spcBef>
        <a:spcAft>
          <a:spcPct val="0"/>
        </a:spcAft>
        <a:defRPr sz="1400" kern="1200">
          <a:solidFill>
            <a:srgbClr val="7F7F7F"/>
          </a:solidFill>
          <a:latin typeface="+mj-lt"/>
          <a:ea typeface="+mj-ea"/>
          <a:cs typeface="+mj-cs"/>
        </a:defRPr>
      </a:lvl1pPr>
      <a:lvl2pPr marL="342900" indent="-342900" algn="l" defTabSz="457200" rtl="0" fontAlgn="base">
        <a:spcBef>
          <a:spcPct val="20000"/>
        </a:spcBef>
        <a:spcAft>
          <a:spcPct val="0"/>
        </a:spcAft>
        <a:defRPr sz="1400">
          <a:solidFill>
            <a:srgbClr val="7F7F7F"/>
          </a:solidFill>
          <a:latin typeface="Arial" charset="0"/>
        </a:defRPr>
      </a:lvl2pPr>
      <a:lvl3pPr marL="342900" indent="-342900" algn="l" defTabSz="457200" rtl="0" fontAlgn="base">
        <a:spcBef>
          <a:spcPct val="20000"/>
        </a:spcBef>
        <a:spcAft>
          <a:spcPct val="0"/>
        </a:spcAft>
        <a:defRPr sz="1400">
          <a:solidFill>
            <a:srgbClr val="7F7F7F"/>
          </a:solidFill>
          <a:latin typeface="Arial" charset="0"/>
        </a:defRPr>
      </a:lvl3pPr>
      <a:lvl4pPr marL="342900" indent="-342900" algn="l" defTabSz="457200" rtl="0" fontAlgn="base">
        <a:spcBef>
          <a:spcPct val="20000"/>
        </a:spcBef>
        <a:spcAft>
          <a:spcPct val="0"/>
        </a:spcAft>
        <a:defRPr sz="1400">
          <a:solidFill>
            <a:srgbClr val="7F7F7F"/>
          </a:solidFill>
          <a:latin typeface="Arial" charset="0"/>
        </a:defRPr>
      </a:lvl4pPr>
      <a:lvl5pPr marL="342900" indent="-342900" algn="l" defTabSz="457200" rtl="0" fontAlgn="base">
        <a:spcBef>
          <a:spcPct val="20000"/>
        </a:spcBef>
        <a:spcAft>
          <a:spcPct val="0"/>
        </a:spcAft>
        <a:defRPr sz="1400">
          <a:solidFill>
            <a:srgbClr val="7F7F7F"/>
          </a:solidFill>
          <a:latin typeface="Arial" charset="0"/>
        </a:defRPr>
      </a:lvl5pPr>
      <a:lvl6pPr marL="800100" indent="-342900" algn="l" defTabSz="457200" rtl="0" fontAlgn="base">
        <a:spcBef>
          <a:spcPct val="20000"/>
        </a:spcBef>
        <a:spcAft>
          <a:spcPct val="0"/>
        </a:spcAft>
        <a:defRPr sz="1400">
          <a:solidFill>
            <a:srgbClr val="7F7F7F"/>
          </a:solidFill>
          <a:latin typeface="Arial" charset="0"/>
        </a:defRPr>
      </a:lvl6pPr>
      <a:lvl7pPr marL="1257300" indent="-342900" algn="l" defTabSz="457200" rtl="0" fontAlgn="base">
        <a:spcBef>
          <a:spcPct val="20000"/>
        </a:spcBef>
        <a:spcAft>
          <a:spcPct val="0"/>
        </a:spcAft>
        <a:defRPr sz="1400">
          <a:solidFill>
            <a:srgbClr val="7F7F7F"/>
          </a:solidFill>
          <a:latin typeface="Arial" charset="0"/>
        </a:defRPr>
      </a:lvl7pPr>
      <a:lvl8pPr marL="1714500" indent="-342900" algn="l" defTabSz="457200" rtl="0" fontAlgn="base">
        <a:spcBef>
          <a:spcPct val="20000"/>
        </a:spcBef>
        <a:spcAft>
          <a:spcPct val="0"/>
        </a:spcAft>
        <a:defRPr sz="1400">
          <a:solidFill>
            <a:srgbClr val="7F7F7F"/>
          </a:solidFill>
          <a:latin typeface="Arial" charset="0"/>
        </a:defRPr>
      </a:lvl8pPr>
      <a:lvl9pPr marL="2171700" indent="-342900" algn="l" defTabSz="457200" rtl="0" fontAlgn="base">
        <a:spcBef>
          <a:spcPct val="20000"/>
        </a:spcBef>
        <a:spcAft>
          <a:spcPct val="0"/>
        </a:spcAft>
        <a:defRPr sz="1400">
          <a:solidFill>
            <a:srgbClr val="7F7F7F"/>
          </a:solidFill>
          <a:latin typeface="Arial" charset="0"/>
        </a:defRPr>
      </a:lvl9pPr>
    </p:titleStyle>
    <p:bodyStyle>
      <a:lvl1pPr algn="l" defTabSz="457200" rtl="0" fontAlgn="base">
        <a:spcBef>
          <a:spcPct val="20000"/>
        </a:spcBef>
        <a:spcAft>
          <a:spcPct val="0"/>
        </a:spcAft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90"/>
          <p:cNvSpPr txBox="1">
            <a:spLocks noChangeArrowheads="1"/>
          </p:cNvSpPr>
          <p:nvPr/>
        </p:nvSpPr>
        <p:spPr bwMode="auto">
          <a:xfrm>
            <a:off x="2479675" y="989013"/>
            <a:ext cx="6502400" cy="5594350"/>
          </a:xfrm>
          <a:prstGeom prst="rect">
            <a:avLst/>
          </a:prstGeom>
          <a:solidFill>
            <a:srgbClr val="FFCD2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defTabSz="914400">
              <a:lnSpc>
                <a:spcPct val="150000"/>
              </a:lnSpc>
              <a:buFont typeface="Arial" charset="0"/>
              <a:buChar char="•"/>
            </a:pPr>
            <a:r>
              <a:rPr lang="de-DE" sz="1200">
                <a:solidFill>
                  <a:srgbClr val="000000"/>
                </a:solidFill>
              </a:rPr>
              <a:t>1983: entry into the Armed Forces</a:t>
            </a:r>
          </a:p>
          <a:p>
            <a:pPr marL="171450" indent="-171450" defTabSz="914400">
              <a:lnSpc>
                <a:spcPct val="150000"/>
              </a:lnSpc>
              <a:buFont typeface="Arial" charset="0"/>
              <a:buChar char="•"/>
            </a:pPr>
            <a:r>
              <a:rPr lang="de-DE" sz="1200">
                <a:solidFill>
                  <a:srgbClr val="000000"/>
                </a:solidFill>
              </a:rPr>
              <a:t>1984: training as a Reserve Officer</a:t>
            </a:r>
          </a:p>
          <a:p>
            <a:pPr marL="171450" indent="-171450" defTabSz="914400">
              <a:lnSpc>
                <a:spcPct val="150000"/>
              </a:lnSpc>
              <a:buFont typeface="Arial" charset="0"/>
              <a:buChar char="•"/>
            </a:pPr>
            <a:r>
              <a:rPr lang="de-DE" sz="1200">
                <a:solidFill>
                  <a:srgbClr val="000000"/>
                </a:solidFill>
              </a:rPr>
              <a:t>1986: Helmut-Schmidt-University, Hamburg -  Economics and Organisational studies, Universtiy degree</a:t>
            </a:r>
          </a:p>
          <a:p>
            <a:pPr marL="171450" indent="-171450" defTabSz="914400">
              <a:lnSpc>
                <a:spcPct val="150000"/>
              </a:lnSpc>
              <a:buFont typeface="Arial" charset="0"/>
              <a:buChar char="•"/>
            </a:pPr>
            <a:r>
              <a:rPr lang="de-DE" sz="1200">
                <a:solidFill>
                  <a:srgbClr val="000000"/>
                </a:solidFill>
              </a:rPr>
              <a:t>1990 Armoured Reconnaissance Battalion 3 - platoon leader/ company commander </a:t>
            </a:r>
          </a:p>
          <a:p>
            <a:pPr marL="171450" indent="-171450" defTabSz="914400">
              <a:lnSpc>
                <a:spcPct val="150000"/>
              </a:lnSpc>
              <a:buFont typeface="Arial" charset="0"/>
              <a:buChar char="•"/>
            </a:pPr>
            <a:r>
              <a:rPr lang="de-DE" sz="1200">
                <a:solidFill>
                  <a:srgbClr val="000000"/>
                </a:solidFill>
              </a:rPr>
              <a:t>1994 ADC to the Commanding General IV. DEU Corps</a:t>
            </a:r>
          </a:p>
          <a:p>
            <a:pPr marL="171450" indent="-171450" defTabSz="914400">
              <a:lnSpc>
                <a:spcPct val="150000"/>
              </a:lnSpc>
              <a:buFont typeface="Arial" charset="0"/>
              <a:buChar char="•"/>
            </a:pPr>
            <a:r>
              <a:rPr lang="de-DE" sz="1200">
                <a:solidFill>
                  <a:srgbClr val="000000"/>
                </a:solidFill>
              </a:rPr>
              <a:t>1997 Armoured Tank Brigade 18 HOLSTEIN - S3 officer  </a:t>
            </a:r>
          </a:p>
          <a:p>
            <a:pPr marL="171450" indent="-171450" defTabSz="914400">
              <a:lnSpc>
                <a:spcPct val="150000"/>
              </a:lnSpc>
              <a:buFont typeface="Arial" charset="0"/>
              <a:buChar char="•"/>
            </a:pPr>
            <a:r>
              <a:rPr lang="de-DE" sz="1200">
                <a:solidFill>
                  <a:srgbClr val="000000"/>
                </a:solidFill>
              </a:rPr>
              <a:t>2000 Independent Armoured Reconnaissance Company 370 – Company Commander</a:t>
            </a:r>
          </a:p>
          <a:p>
            <a:pPr marL="171450" indent="-171450" defTabSz="914400">
              <a:lnSpc>
                <a:spcPct val="150000"/>
              </a:lnSpc>
              <a:buFont typeface="Arial" charset="0"/>
              <a:buChar char="•"/>
            </a:pPr>
            <a:r>
              <a:rPr lang="de-DE" sz="1200">
                <a:solidFill>
                  <a:srgbClr val="000000"/>
                </a:solidFill>
              </a:rPr>
              <a:t>2002: Command and General Staff College (FüAkBw) – International General Staff Course</a:t>
            </a:r>
          </a:p>
          <a:p>
            <a:pPr marL="171450" indent="-171450" defTabSz="914400">
              <a:lnSpc>
                <a:spcPct val="150000"/>
              </a:lnSpc>
              <a:buFont typeface="Arial" charset="0"/>
              <a:buChar char="•"/>
            </a:pPr>
            <a:r>
              <a:rPr lang="de-DE" sz="1200">
                <a:solidFill>
                  <a:srgbClr val="000000"/>
                </a:solidFill>
              </a:rPr>
              <a:t>2003: Army Center for tactical studies –  G2</a:t>
            </a:r>
          </a:p>
          <a:p>
            <a:pPr marL="171450" indent="-171450" defTabSz="914400">
              <a:lnSpc>
                <a:spcPct val="150000"/>
              </a:lnSpc>
              <a:buFont typeface="Arial" charset="0"/>
              <a:buChar char="•"/>
            </a:pPr>
            <a:r>
              <a:rPr lang="de-DE" sz="1200">
                <a:solidFill>
                  <a:srgbClr val="000000"/>
                </a:solidFill>
              </a:rPr>
              <a:t>2005: Army Office – G2 </a:t>
            </a:r>
          </a:p>
          <a:p>
            <a:pPr marL="171450" indent="-171450" defTabSz="914400">
              <a:lnSpc>
                <a:spcPct val="150000"/>
              </a:lnSpc>
              <a:buFont typeface="Arial" charset="0"/>
              <a:buChar char="•"/>
            </a:pPr>
            <a:r>
              <a:rPr lang="de-DE" sz="1200">
                <a:solidFill>
                  <a:srgbClr val="000000"/>
                </a:solidFill>
              </a:rPr>
              <a:t>2006: Reconnaissance Battalion 8– Battalion Commander</a:t>
            </a:r>
          </a:p>
          <a:p>
            <a:pPr marL="171450" indent="-171450" defTabSz="914400">
              <a:lnSpc>
                <a:spcPct val="150000"/>
              </a:lnSpc>
              <a:buFont typeface="Arial" charset="0"/>
              <a:buChar char="•"/>
            </a:pPr>
            <a:r>
              <a:rPr lang="de-DE" sz="1200">
                <a:solidFill>
                  <a:srgbClr val="000000"/>
                </a:solidFill>
              </a:rPr>
              <a:t>2008: Task Force Kabul AFG – Commanding Officer</a:t>
            </a:r>
          </a:p>
          <a:p>
            <a:pPr marL="171450" indent="-171450" defTabSz="914400">
              <a:lnSpc>
                <a:spcPct val="150000"/>
              </a:lnSpc>
              <a:buFont typeface="Arial" charset="0"/>
              <a:buChar char="•"/>
            </a:pPr>
            <a:r>
              <a:rPr lang="de-DE" sz="1200">
                <a:solidFill>
                  <a:srgbClr val="000000"/>
                </a:solidFill>
              </a:rPr>
              <a:t>2008: Ministry of Defence  – Desk Officer </a:t>
            </a:r>
          </a:p>
          <a:p>
            <a:pPr marL="171450" indent="-171450" defTabSz="914400">
              <a:lnSpc>
                <a:spcPct val="150000"/>
              </a:lnSpc>
              <a:buFont typeface="Arial" charset="0"/>
              <a:buChar char="•"/>
            </a:pPr>
            <a:r>
              <a:rPr lang="de-DE" sz="1200">
                <a:solidFill>
                  <a:srgbClr val="000000"/>
                </a:solidFill>
              </a:rPr>
              <a:t>2009: Ministry of Defence, Office Chief of Staff Army  – Head of Protocol and International Affairs</a:t>
            </a:r>
          </a:p>
          <a:p>
            <a:pPr marL="171450" indent="-171450" defTabSz="914400">
              <a:lnSpc>
                <a:spcPct val="150000"/>
              </a:lnSpc>
              <a:buFont typeface="Arial" charset="0"/>
              <a:buChar char="•"/>
            </a:pPr>
            <a:r>
              <a:rPr lang="de-DE" sz="1200">
                <a:solidFill>
                  <a:srgbClr val="000000"/>
                </a:solidFill>
              </a:rPr>
              <a:t>2012: Army Development Office – </a:t>
            </a:r>
            <a:r>
              <a:rPr lang="en-US" sz="1200">
                <a:solidFill>
                  <a:srgbClr val="000000"/>
                </a:solidFill>
              </a:rPr>
              <a:t>Section Head Plans and Policy C-IED</a:t>
            </a:r>
          </a:p>
          <a:p>
            <a:pPr marL="171450" indent="-171450" defTabSz="914400">
              <a:lnSpc>
                <a:spcPct val="150000"/>
              </a:lnSpc>
              <a:buFont typeface="Arial" charset="0"/>
              <a:buChar char="•"/>
            </a:pPr>
            <a:r>
              <a:rPr lang="en-US" sz="1200">
                <a:solidFill>
                  <a:srgbClr val="000000"/>
                </a:solidFill>
              </a:rPr>
              <a:t>2013: SHAPE (BEL) – Section Head J2 ISTAR</a:t>
            </a:r>
          </a:p>
          <a:p>
            <a:pPr marL="171450" indent="-171450" defTabSz="914400">
              <a:lnSpc>
                <a:spcPct val="150000"/>
              </a:lnSpc>
              <a:buFont typeface="Arial" charset="0"/>
              <a:buChar char="•"/>
            </a:pPr>
            <a:r>
              <a:rPr lang="en-US" sz="1200">
                <a:solidFill>
                  <a:srgbClr val="000000"/>
                </a:solidFill>
              </a:rPr>
              <a:t>2015: Strategic Reconnaissance Command – Branch Head IRM/ CM</a:t>
            </a:r>
          </a:p>
          <a:p>
            <a:pPr marL="171450" indent="-171450" defTabSz="914400">
              <a:lnSpc>
                <a:spcPct val="150000"/>
              </a:lnSpc>
            </a:pPr>
            <a:r>
              <a:rPr lang="en-US" sz="1200" b="1" i="1">
                <a:solidFill>
                  <a:srgbClr val="000000"/>
                </a:solidFill>
              </a:rPr>
              <a:t>Missions: 1999 KFOR, 2001 KFOR, 2008 ISAF</a:t>
            </a:r>
            <a:endParaRPr lang="de-DE" sz="1200" b="1" i="1">
              <a:solidFill>
                <a:srgbClr val="000000"/>
              </a:solidFill>
            </a:endParaRPr>
          </a:p>
        </p:txBody>
      </p:sp>
      <p:sp>
        <p:nvSpPr>
          <p:cNvPr id="13314" name="Textfeld 9"/>
          <p:cNvSpPr txBox="1">
            <a:spLocks noChangeArrowheads="1"/>
          </p:cNvSpPr>
          <p:nvPr/>
        </p:nvSpPr>
        <p:spPr bwMode="auto">
          <a:xfrm>
            <a:off x="1179513" y="5751513"/>
            <a:ext cx="309562" cy="1857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de-DE" altLang="de-DE"/>
          </a:p>
        </p:txBody>
      </p:sp>
      <p:sp>
        <p:nvSpPr>
          <p:cNvPr id="13315" name="Foliennummernplatzhalter 6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94C3928-A97D-49C8-B8BA-8970EE84F3AC}" type="slidenum">
              <a:rPr lang="de-DE" altLang="de-DE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de-DE" altLang="de-DE">
              <a:cs typeface="Arial" charset="0"/>
            </a:endParaRPr>
          </a:p>
        </p:txBody>
      </p:sp>
      <p:sp>
        <p:nvSpPr>
          <p:cNvPr id="9" name="Textfeld 90"/>
          <p:cNvSpPr txBox="1">
            <a:spLocks noChangeArrowheads="1"/>
          </p:cNvSpPr>
          <p:nvPr/>
        </p:nvSpPr>
        <p:spPr bwMode="auto">
          <a:xfrm>
            <a:off x="2474913" y="209550"/>
            <a:ext cx="6507162" cy="376238"/>
          </a:xfrm>
          <a:prstGeom prst="rect">
            <a:avLst/>
          </a:prstGeom>
          <a:solidFill>
            <a:srgbClr val="FFCD2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 eaLnBrk="0" hangingPunct="0">
              <a:spcBef>
                <a:spcPct val="30000"/>
              </a:spcBef>
            </a:pPr>
            <a:r>
              <a:rPr lang="de-DE" b="1">
                <a:solidFill>
                  <a:srgbClr val="000000"/>
                </a:solidFill>
              </a:rPr>
              <a:t>Lieutenant Colonel</a:t>
            </a:r>
            <a:r>
              <a:rPr lang="de-DE">
                <a:solidFill>
                  <a:srgbClr val="000000"/>
                </a:solidFill>
              </a:rPr>
              <a:t> (GS) </a:t>
            </a:r>
            <a:r>
              <a:rPr lang="de-DE" sz="1600" b="1">
                <a:solidFill>
                  <a:srgbClr val="000000"/>
                </a:solidFill>
              </a:rPr>
              <a:t>Dipl. Kfm. Klaus Harrer 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168275" y="3944938"/>
            <a:ext cx="2733675" cy="1558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de-DE" sz="1600">
                <a:solidFill>
                  <a:srgbClr val="000000"/>
                </a:solidFill>
              </a:rPr>
              <a:t>27.12.1964</a:t>
            </a:r>
          </a:p>
          <a:p>
            <a:r>
              <a:rPr lang="de-DE" sz="1600">
                <a:solidFill>
                  <a:srgbClr val="000000"/>
                </a:solidFill>
              </a:rPr>
              <a:t>married, 2 boys </a:t>
            </a:r>
          </a:p>
          <a:p>
            <a:r>
              <a:rPr lang="de-DE" sz="1600">
                <a:solidFill>
                  <a:srgbClr val="000000"/>
                </a:solidFill>
              </a:rPr>
              <a:t>University degree in business administration (Diplom Kaufmann)</a:t>
            </a:r>
          </a:p>
          <a:p>
            <a:r>
              <a:rPr lang="de-DE" sz="1600">
                <a:solidFill>
                  <a:srgbClr val="000000"/>
                </a:solidFill>
              </a:rPr>
              <a:t>DEU Army</a:t>
            </a:r>
          </a:p>
        </p:txBody>
      </p:sp>
      <p:pic>
        <p:nvPicPr>
          <p:cNvPr id="13318" name="Picture 2" descr="C:\Users\10117234\AppData\Local\Temp\notesC67B13\Harrer_biometrisches_Passbil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7500" y="1933575"/>
            <a:ext cx="1257300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</p:bldLst>
  </p:timing>
</p:sld>
</file>

<file path=ppt/theme/theme1.xml><?xml version="1.0" encoding="utf-8"?>
<a:theme xmlns:a="http://schemas.openxmlformats.org/drawingml/2006/main" name="Anlage_Kap5_22_Folienmaster(F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anchor="t"/>
      <a:lstStyle>
        <a:defPPr>
          <a:defRPr dirty="0" smtClean="0">
            <a:solidFill>
              <a:schemeClr val="bg1"/>
            </a:solidFill>
            <a:latin typeface="arial(Kopfzeilen)"/>
            <a:cs typeface="arial(Kopfzeilen)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nhaltsseiten KdoStratAufkl">
  <a:themeElements>
    <a:clrScheme name="CD STREITKRÄFTEBASIS">
      <a:dk1>
        <a:srgbClr val="FFFFFF"/>
      </a:dk1>
      <a:lt1>
        <a:srgbClr val="FFFFFF"/>
      </a:lt1>
      <a:dk2>
        <a:srgbClr val="EE7203"/>
      </a:dk2>
      <a:lt2>
        <a:srgbClr val="ADB6BC"/>
      </a:lt2>
      <a:accent1>
        <a:srgbClr val="EE7203"/>
      </a:accent1>
      <a:accent2>
        <a:srgbClr val="ADB6BC"/>
      </a:accent2>
      <a:accent3>
        <a:srgbClr val="F8C89A"/>
      </a:accent3>
      <a:accent4>
        <a:srgbClr val="DEE2E5"/>
      </a:accent4>
      <a:accent5>
        <a:srgbClr val="004380"/>
      </a:accent5>
      <a:accent6>
        <a:srgbClr val="000000"/>
      </a:accent6>
      <a:hlink>
        <a:srgbClr val="ADB6BC"/>
      </a:hlink>
      <a:folHlink>
        <a:srgbClr val="ADB6BC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Anlage_Kap5_22_Folienmaster(F)</Template>
  <TotalTime>0</TotalTime>
  <Words>174</Words>
  <Application>Microsoft Office PowerPoint</Application>
  <PresentationFormat>On-screen Show (4:3)</PresentationFormat>
  <Paragraphs>28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Entwurfsvorlage</vt:lpstr>
      </vt:variant>
      <vt:variant>
        <vt:i4>9</vt:i4>
      </vt:variant>
      <vt:variant>
        <vt:lpstr>Folientitel</vt:lpstr>
      </vt:variant>
      <vt:variant>
        <vt:i4>1</vt:i4>
      </vt:variant>
    </vt:vector>
  </HeadingPairs>
  <TitlesOfParts>
    <vt:vector size="14" baseType="lpstr">
      <vt:lpstr>Calibri</vt:lpstr>
      <vt:lpstr>Arial</vt:lpstr>
      <vt:lpstr>Lucida Handwriting</vt:lpstr>
      <vt:lpstr>arial(Kopfzeilen)</vt:lpstr>
      <vt:lpstr>Anlage_Kap5_22_Folienmaster(F)</vt:lpstr>
      <vt:lpstr>Inhaltsseiten KdoStratAufkl</vt:lpstr>
      <vt:lpstr>Anlage_Kap5_22_Folienmaster(F)</vt:lpstr>
      <vt:lpstr>Inhaltsseiten KdoStratAufkl</vt:lpstr>
      <vt:lpstr>Inhaltsseiten KdoStratAufkl</vt:lpstr>
      <vt:lpstr>Inhaltsseiten KdoStratAufkl</vt:lpstr>
      <vt:lpstr>Inhaltsseiten KdoStratAufkl</vt:lpstr>
      <vt:lpstr>Inhaltsseiten KdoStratAufkl</vt:lpstr>
      <vt:lpstr>Inhaltsseiten KdoStratAufkl</vt:lpstr>
      <vt:lpstr>Folie 1</vt:lpstr>
    </vt:vector>
  </TitlesOfParts>
  <Company>Bundeswehr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Hasberg, Julien</dc:creator>
  <cp:lastModifiedBy>klaus_harrer@outlook.de</cp:lastModifiedBy>
  <cp:revision>597</cp:revision>
  <cp:lastPrinted>2016-11-08T09:23:29Z</cp:lastPrinted>
  <dcterms:created xsi:type="dcterms:W3CDTF">2016-01-11T08:27:54Z</dcterms:created>
  <dcterms:modified xsi:type="dcterms:W3CDTF">2018-05-17T13:04:11Z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0x01010056A749E02E944979A017738AEAB33B2E00E15636F9484BC4449D99FA1984DAA347</vt:lpwstr>
  </property>
  <property fmtid="{D5CDD505-2E9C-101B-9397-08002B2CF9AE}" pid="3" name="DHS2010Thesaurus5">
    <vt:lpwstr/>
  </property>
  <property fmtid="{D5CDD505-2E9C-101B-9397-08002B2CF9AE}" pid="4" name="DHS2010Caveat">
    <vt:lpwstr>16</vt:lpwstr>
  </property>
  <property fmtid="{D5CDD505-2E9C-101B-9397-08002B2CF9AE}" pid="5" name="DHS2010Topics">
    <vt:lpwstr/>
  </property>
  <property fmtid="{D5CDD505-2E9C-101B-9397-08002B2CF9AE}" pid="6" name="DHS2010DataPrivacy">
    <vt:lpwstr>27;#kein PersDat|d4259fba-30ca-4103-8c7c-514c40f48278</vt:lpwstr>
  </property>
  <property fmtid="{D5CDD505-2E9C-101B-9397-08002B2CF9AE}" pid="7" name="DHS2010OfficeSection">
    <vt:lpwstr>24</vt:lpwstr>
  </property>
  <property fmtid="{D5CDD505-2E9C-101B-9397-08002B2CF9AE}" pid="8" name="DHS2010Thesaurus1">
    <vt:lpwstr>357;#MILITÄRISCHES NACHRICHTENWESEN|c214be7c-6079-4678-8639-1cb3cc019f9a;#39;#EINSATZ|4b83542f-9183-4797-a7e9-46cc101a9e32;#205;#BRIGADE|197624bb-3c70-4bdc-813b-16dc21d465f1;#85;#PHASE|debd3469-3662-4a05-90c4-970d15573a78;#79;#NATIONAL|5c51eecb-74d2-4103-</vt:lpwstr>
  </property>
  <property fmtid="{D5CDD505-2E9C-101B-9397-08002B2CF9AE}" pid="9" name="DHS2010Thesaurus6">
    <vt:lpwstr/>
  </property>
  <property fmtid="{D5CDD505-2E9C-101B-9397-08002B2CF9AE}" pid="10" name="DHS2010COI">
    <vt:lpwstr/>
  </property>
  <property fmtid="{D5CDD505-2E9C-101B-9397-08002B2CF9AE}" pid="11" name="DHS2010SecurityClassification">
    <vt:lpwstr>15</vt:lpwstr>
  </property>
  <property fmtid="{D5CDD505-2E9C-101B-9397-08002B2CF9AE}" pid="12" name="DHS2010CountryCode">
    <vt:lpwstr>26;#entfällt|610ae6bb-8a06-43f8-bdfe-897f74bd7486</vt:lpwstr>
  </property>
  <property fmtid="{D5CDD505-2E9C-101B-9397-08002B2CF9AE}" pid="13" name="DHS2010Thesaurus4">
    <vt:lpwstr/>
  </property>
  <property fmtid="{D5CDD505-2E9C-101B-9397-08002B2CF9AE}" pid="14" name="DHS2010ReleasabilityMarking">
    <vt:lpwstr>28;#entfällt|955c6df6-1601-4f59-bb8e-fd85b7915468</vt:lpwstr>
  </property>
  <property fmtid="{D5CDD505-2E9C-101B-9397-08002B2CF9AE}" pid="15" name="DHS2010DocumentType">
    <vt:lpwstr>901</vt:lpwstr>
  </property>
  <property fmtid="{D5CDD505-2E9C-101B-9397-08002B2CF9AE}" pid="16" name="DHS2010InboxChannel">
    <vt:lpwstr/>
  </property>
  <property fmtid="{D5CDD505-2E9C-101B-9397-08002B2CF9AE}" pid="17" name="DHS2010Command">
    <vt:lpwstr>23</vt:lpwstr>
  </property>
  <property fmtid="{D5CDD505-2E9C-101B-9397-08002B2CF9AE}" pid="18" name="DHS2010DisposalRecommendation">
    <vt:lpwstr>18</vt:lpwstr>
  </property>
  <property fmtid="{D5CDD505-2E9C-101B-9397-08002B2CF9AE}" pid="19" name="DHS2010Language">
    <vt:lpwstr>37</vt:lpwstr>
  </property>
  <property fmtid="{D5CDD505-2E9C-101B-9397-08002B2CF9AE}" pid="20" name="DHS2010Thesaurus2">
    <vt:lpwstr>169;#Information|9262bb9e-b7c4-419f-9873-8daa71ae8aa5;#181;#National|d51c66ff-d24e-4f86-b781-0380b2664a57;#430;#IDP|2a707f6b-bfa2-45b0-9cc1-800e10c1fde0;#178;#Force|9aab02df-05a4-4cad-a13d-2c0d3ca0c451;#177;#2016|0db8e02d-6e1e-4693-ac80-789e30bf0216;#1227</vt:lpwstr>
  </property>
  <property fmtid="{D5CDD505-2E9C-101B-9397-08002B2CF9AE}" pid="21" name="DHS2010Thesaurus3">
    <vt:lpwstr/>
  </property>
  <property fmtid="{D5CDD505-2E9C-101B-9397-08002B2CF9AE}" pid="22" name="TaxCatchAll">
    <vt:lpwstr>2083;#2018|f4b36cec-cf02-45a9-b50b-4adec764764d;#1910;#VERPFLICHTUNG|74251894-a357-4d58-93a2-7512023502f3;#233;#STREITKRÄFTE|2e7cd8a2-b609-47cc-82fd-da38194e3e3b;#231;#GEHALT|41feceba-be75-4d6d-a550-9ec91333ae68;#3361;#SPETSNAZ|354e2034-d4f3-4fc7-9a01-f45</vt:lpwstr>
  </property>
  <property fmtid="{D5CDD505-2E9C-101B-9397-08002B2CF9AE}" pid="23" name="SPPCopyMoveEvent">
    <vt:lpwstr>1</vt:lpwstr>
  </property>
  <property fmtid="{D5CDD505-2E9C-101B-9397-08002B2CF9AE}" pid="24" name="DHS2010Location">
    <vt:lpwstr/>
  </property>
  <property fmtid="{D5CDD505-2E9C-101B-9397-08002B2CF9AE}" pid="25" name="DHS2010DataPrivacy0">
    <vt:lpwstr>kein PersDatd4259fba-30ca-4103-8c7c-514c40f48278</vt:lpwstr>
  </property>
  <property fmtid="{D5CDD505-2E9C-101B-9397-08002B2CF9AE}" pid="26" name="DHS2010SignatoryAuthority0">
    <vt:lpwstr/>
  </property>
  <property fmtid="{D5CDD505-2E9C-101B-9397-08002B2CF9AE}" pid="27" name="DHS2010OriginalFilePath">
    <vt:lpwstr/>
  </property>
  <property fmtid="{D5CDD505-2E9C-101B-9397-08002B2CF9AE}" pid="28" name="DHS2010UserPublishingTaskItemId">
    <vt:lpwstr/>
  </property>
  <property fmtid="{D5CDD505-2E9C-101B-9397-08002B2CF9AE}" pid="29" name="DHS2010SecurityClassification0">
    <vt:lpwstr>GEHEIM - amtlich geheim gehaltenb6343727-0755-4042-b292-c9559f84010c</vt:lpwstr>
  </property>
  <property fmtid="{D5CDD505-2E9C-101B-9397-08002B2CF9AE}" pid="30" name="DHS2010CountryCode0">
    <vt:lpwstr>entfällt610ae6bb-8a06-43f8-bdfe-897f74bd7486</vt:lpwstr>
  </property>
  <property fmtid="{D5CDD505-2E9C-101B-9397-08002B2CF9AE}" pid="31" name="DHS2010Description">
    <vt:lpwstr>&lt;div&gt;&lt;/div&gt;</vt:lpwstr>
  </property>
  <property fmtid="{D5CDD505-2E9C-101B-9397-08002B2CF9AE}" pid="32" name="Longitude">
    <vt:lpwstr/>
  </property>
  <property fmtid="{D5CDD505-2E9C-101B-9397-08002B2CF9AE}" pid="33" name="DHS2010PubWfInitiatorMail">
    <vt:lpwstr/>
  </property>
  <property fmtid="{D5CDD505-2E9C-101B-9397-08002B2CF9AE}" pid="34" name="DHS2010UserPublishingSourceUrl">
    <vt:lpwstr/>
  </property>
  <property fmtid="{D5CDD505-2E9C-101B-9397-08002B2CF9AE}" pid="35" name="DHS2010DistributionDate">
    <vt:lpwstr/>
  </property>
  <property fmtid="{D5CDD505-2E9C-101B-9397-08002B2CF9AE}" pid="36" name="DHS2010Owner">
    <vt:lpwstr/>
  </property>
  <property fmtid="{D5CDD505-2E9C-101B-9397-08002B2CF9AE}" pid="37" name="DHS2010Thesaurus10">
    <vt:lpwstr>MILITÄRISCHES NACHRICHTENWESENc214be7c-6079-4678-8639-1cb3cc019f9aEINSATZ4b83542f-9183-4797-a7e9-46cc101a9e32BRIGADE197624bb-3c70-4bdc-813b-16dc21d465f1PHASEdebd3469-3662-4a05-90c4-970d15573a78NATIONAL5c51eecb-74d2-4103-8480-a7c214667fa2</vt:lpwstr>
  </property>
  <property fmtid="{D5CDD505-2E9C-101B-9397-08002B2CF9AE}" pid="38" name="DHS2010InboxChannel0">
    <vt:lpwstr/>
  </property>
  <property fmtid="{D5CDD505-2E9C-101B-9397-08002B2CF9AE}" pid="39" name="DHS2010Thesaurus20">
    <vt:lpwstr>Information9262bb9e-b7c4-419f-9873-8daa71ae8aa5Nationald51c66ff-d24e-4f86-b781-0380b2664a57IDP2a707f6b-bfa2-45b0-9cc1-800e10c1fde0Force9aab02df-05a4-4cad-a13d-2c0d3ca0c45120160db8e02d-6e1e-4693-ac80-789e30bf02162018f4b36cec-cf02-45a9-b50b-4adec764764d</vt:lpwstr>
  </property>
  <property fmtid="{D5CDD505-2E9C-101B-9397-08002B2CF9AE}" pid="40" name="DHS2010CreationDate">
    <vt:lpwstr>2016-07-21T02:00:00Z</vt:lpwstr>
  </property>
  <property fmtid="{D5CDD505-2E9C-101B-9397-08002B2CF9AE}" pid="41" name="DHS2010Thesaurus30">
    <vt:lpwstr/>
  </property>
  <property fmtid="{D5CDD505-2E9C-101B-9397-08002B2CF9AE}" pid="42" name="DHS2010DocumentType0">
    <vt:lpwstr>Briefing981c563b-f82e-4b8f-94c9-a241219a5522</vt:lpwstr>
  </property>
  <property fmtid="{D5CDD505-2E9C-101B-9397-08002B2CF9AE}" pid="43" name="DHS2010AuthorityDate">
    <vt:lpwstr/>
  </property>
  <property fmtid="{D5CDD505-2E9C-101B-9397-08002B2CF9AE}" pid="44" name="Latitude">
    <vt:lpwstr/>
  </property>
  <property fmtid="{D5CDD505-2E9C-101B-9397-08002B2CF9AE}" pid="45" name="DHS2010Sender">
    <vt:lpwstr/>
  </property>
  <property fmtid="{D5CDD505-2E9C-101B-9397-08002B2CF9AE}" pid="46" name="DHS2010Thesaurus40">
    <vt:lpwstr/>
  </property>
  <property fmtid="{D5CDD505-2E9C-101B-9397-08002B2CF9AE}" pid="47" name="DHS2010DateReceived">
    <vt:lpwstr>2016-07-21T12:25:00Z</vt:lpwstr>
  </property>
  <property fmtid="{D5CDD505-2E9C-101B-9397-08002B2CF9AE}" pid="48" name="DHS2010Thesaurus50">
    <vt:lpwstr/>
  </property>
  <property fmtid="{D5CDD505-2E9C-101B-9397-08002B2CF9AE}" pid="49" name="DHS2010DisposalRecommendation0">
    <vt:lpwstr>Archivieren208ece4a-7056-4946-9a9d-7b5004697666</vt:lpwstr>
  </property>
  <property fmtid="{D5CDD505-2E9C-101B-9397-08002B2CF9AE}" pid="50" name="DHS2010Thesaurus60">
    <vt:lpwstr/>
  </property>
  <property fmtid="{D5CDD505-2E9C-101B-9397-08002B2CF9AE}" pid="51" name="DHS2010ReleasabilityMarking0">
    <vt:lpwstr>entfällt955c6df6-1601-4f59-bb8e-fd85b7915468</vt:lpwstr>
  </property>
  <property fmtid="{D5CDD505-2E9C-101B-9397-08002B2CF9AE}" pid="52" name="DHS2010OfficeSection0">
    <vt:lpwstr>InfoZMilNL9a5ebefe-939d-4fd8-a4fd-4bcf0835784b</vt:lpwstr>
  </property>
  <property fmtid="{D5CDD505-2E9C-101B-9397-08002B2CF9AE}" pid="53" name="DHS2010FilemapReference0">
    <vt:lpwstr/>
  </property>
  <property fmtid="{D5CDD505-2E9C-101B-9397-08002B2CF9AE}" pid="54" name="DHS2010COI0">
    <vt:lpwstr/>
  </property>
  <property fmtid="{D5CDD505-2E9C-101B-9397-08002B2CF9AE}" pid="55" name="DHS2010InboxMark">
    <vt:lpwstr/>
  </property>
  <property fmtid="{D5CDD505-2E9C-101B-9397-08002B2CF9AE}" pid="56" name="DHS2010LocZ">
    <vt:lpwstr/>
  </property>
  <property fmtid="{D5CDD505-2E9C-101B-9397-08002B2CF9AE}" pid="57" name="DHS2010ReliabilityOfSource0">
    <vt:lpwstr/>
  </property>
  <property fmtid="{D5CDD505-2E9C-101B-9397-08002B2CF9AE}" pid="58" name="DHS2010Author">
    <vt:lpwstr/>
  </property>
  <property fmtid="{D5CDD505-2E9C-101B-9397-08002B2CF9AE}" pid="59" name="DHS2010Language0">
    <vt:lpwstr>ded1c4f866-632d-45fa-bbf4-601bba65cec7</vt:lpwstr>
  </property>
  <property fmtid="{D5CDD505-2E9C-101B-9397-08002B2CF9AE}" pid="60" name="DHS2010JournalNr">
    <vt:lpwstr/>
  </property>
  <property fmtid="{D5CDD505-2E9C-101B-9397-08002B2CF9AE}" pid="61" name="DHS2010PubWfRegistry">
    <vt:lpwstr/>
  </property>
  <property fmtid="{D5CDD505-2E9C-101B-9397-08002B2CF9AE}" pid="62" name="DHS2010ProductType0">
    <vt:lpwstr/>
  </property>
  <property fmtid="{D5CDD505-2E9C-101B-9397-08002B2CF9AE}" pid="63" name="DHS2010PublicationDate">
    <vt:lpwstr/>
  </property>
  <property fmtid="{D5CDD505-2E9C-101B-9397-08002B2CF9AE}" pid="64" name="DHS2010Topics0">
    <vt:lpwstr/>
  </property>
  <property fmtid="{D5CDD505-2E9C-101B-9397-08002B2CF9AE}" pid="65" name="DHS2010PubWfDocId">
    <vt:lpwstr/>
  </property>
  <property fmtid="{D5CDD505-2E9C-101B-9397-08002B2CF9AE}" pid="66" name="DHS2010Caveat0">
    <vt:lpwstr>NUR DEUTSCHEN ZUR KENNTNIS26b5e6d4-248f-43a1-959a-55b500d72a59</vt:lpwstr>
  </property>
  <property fmtid="{D5CDD505-2E9C-101B-9397-08002B2CF9AE}" pid="67" name="DHS2010Command0">
    <vt:lpwstr>KdoStratAufkla387a077-8d82-425f-bfb3-a34d9d70f725</vt:lpwstr>
  </property>
  <property fmtid="{D5CDD505-2E9C-101B-9397-08002B2CF9AE}" pid="68" name="DHS2010FileReferenceNumber">
    <vt:lpwstr/>
  </property>
  <property fmtid="{D5CDD505-2E9C-101B-9397-08002B2CF9AE}" pid="69" name="DHS2010TaskerReferenceNumber">
    <vt:lpwstr/>
  </property>
  <property fmtid="{D5CDD505-2E9C-101B-9397-08002B2CF9AE}" pid="70" name="DHS2010TaskerReferenceLink">
    <vt:lpwstr/>
  </property>
  <property fmtid="{D5CDD505-2E9C-101B-9397-08002B2CF9AE}" pid="71" name="DHS2010CredibilityOfInformation0">
    <vt:lpwstr/>
  </property>
  <property fmtid="{D5CDD505-2E9C-101B-9397-08002B2CF9AE}" pid="72" name="DHS2010ApprovementStatus">
    <vt:lpwstr/>
  </property>
</Properties>
</file>