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9"/>
  </p:notesMasterIdLst>
  <p:handoutMasterIdLst>
    <p:handoutMasterId r:id="rId30"/>
  </p:handoutMasterIdLst>
  <p:sldIdLst>
    <p:sldId id="271" r:id="rId3"/>
    <p:sldId id="261" r:id="rId4"/>
    <p:sldId id="298" r:id="rId5"/>
    <p:sldId id="270" r:id="rId6"/>
    <p:sldId id="272" r:id="rId7"/>
    <p:sldId id="273" r:id="rId8"/>
    <p:sldId id="275" r:id="rId9"/>
    <p:sldId id="277" r:id="rId10"/>
    <p:sldId id="276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7" r:id="rId22"/>
    <p:sldId id="292" r:id="rId23"/>
    <p:sldId id="296" r:id="rId24"/>
    <p:sldId id="299" r:id="rId25"/>
    <p:sldId id="293" r:id="rId26"/>
    <p:sldId id="294" r:id="rId27"/>
    <p:sldId id="295" r:id="rId28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33" autoAdjust="0"/>
    <p:restoredTop sz="74681" autoAdjust="0"/>
  </p:normalViewPr>
  <p:slideViewPr>
    <p:cSldViewPr snapToGrid="0">
      <p:cViewPr varScale="1">
        <p:scale>
          <a:sx n="55" d="100"/>
          <a:sy n="55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ההמלצות של השגרירות להביא את ביל ברנס וסטיבן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הארדלי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בנושא המאבק הבין מעצמתי </a:t>
            </a:r>
          </a:p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בעדיפות על אהרון דיוויד מילר ואליוט כהן</a:t>
            </a: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ויקטוריה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קוטס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סגנית בכירה ליועץ לביטחון לאומי בענייני מזרח תיכון (יכולה להראות את הניואנסים בין הממשל </a:t>
            </a:r>
            <a:r>
              <a:rPr lang="he-IL" sz="2000" b="1" baseline="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למחמ"ד</a:t>
            </a:r>
            <a:r>
              <a:rPr lang="he-IL" sz="2000" b="1" baseline="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 smtClean="0"/>
              <a:t>סטרפילד</a:t>
            </a:r>
            <a:r>
              <a:rPr lang="he-IL" dirty="0" smtClean="0"/>
              <a:t> יכול להיות שיתמנה לשגריר בתורכיה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השיחה של הקהילות היהודיות – לחדד את הנושא ויש אופציה לשמוע גם את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Rosenthal</a:t>
            </a:r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– ממשק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קונגרס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Ed Miller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יהדות – הקהילות היהודיות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Mark Waldman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דעת הקהל – אתגר הקמפוסים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Adam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Teitelbaum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ארוחת צהריים</a:t>
            </a:r>
            <a:endParaRPr lang="en-US" sz="1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1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השליח</a:t>
            </a:r>
            <a:r>
              <a:rPr lang="he-I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הישראלי לקונגרס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האריס       </a:t>
            </a:r>
            <a:r>
              <a:rPr lang="en-US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11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11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11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094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69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3023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032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28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1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904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ט"ז/אייר/תשע"ט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 ביוני 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</a:t>
            </a:r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סיור</a:t>
            </a:r>
            <a:endParaRPr lang="he-IL" sz="6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</a:t>
            </a:r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מבחוץ אהרון דיוויד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מילר ו/או אליוט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 13:30-14:30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השגריר 15:00-16:00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16:15-17:15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(במלון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עדיפות אחרונה</a:t>
              </a:r>
              <a:r>
                <a:rPr lang="he-IL" sz="1200" dirty="0" smtClean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אפשרויות נוספות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קבר קנדי, אנדרטת ח"א או שינוי קונספט למוזיאון החלל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12:00-13:30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6"/>
            <a:chOff x="1242380" y="1136913"/>
            <a:chExt cx="9656710" cy="5217493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08:00-09:00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הקול הביקורתי של יהדות ארצות הברית     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179859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09:30-12:00  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הרצאה על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ותפקידו, הממשק בין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לקונגרס ואתגרים נוספים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שאיתו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מתמודד הארגון (כמו אתגר הקמפוסים) 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4210433"/>
              <a:ext cx="9648000" cy="214397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ביקור 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10:00–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רח"ט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מזה"ת ומערב אסיה (סוזן רוז)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3"/>
            <a:ext cx="5531830" cy="52708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בקונסוליה</a:t>
            </a:r>
            <a:endParaRPr lang="he-IL" sz="2000" b="1" u="sng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נציגת ארגון ציוני פמיניסטי 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Zioness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אמנדה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ברמן, ועם מנכ"ל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Wider bridge             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טיילור גרגורי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הקונסוליה</a:t>
            </a:r>
          </a:p>
          <a:p>
            <a:pPr algn="r" rtl="1">
              <a:lnSpc>
                <a:spcPct val="150000"/>
              </a:lnSpc>
            </a:pP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חופשי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9520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196441"/>
            <a:ext cx="5278582" cy="215545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08:00-11:30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</a:rPr>
              <a:t> 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האריס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פאנל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זרמים ביהדות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11:30-14:00 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8"/>
            <a:chOff x="6350376" y="1081062"/>
            <a:chExt cx="5531830" cy="3601254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בברוקלין ובעולם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היהודי אורתודוקסי בליווי יועץ ראש עיריית ניו-יורק לענייני יהודים 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12309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676317"/>
            <a:ext cx="5531830" cy="11601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סיור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ארוזה) ואפשרות לסיור גם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5257800"/>
            <a:ext cx="5531830" cy="115923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המרצים ובחינת הדרכה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4"/>
            <a:ext cx="5531830" cy="141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נציג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היספני בענייני חברה; 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סקירה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תקשורת (אלי וולשי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);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ריצ'י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טורס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בנושא הקהילה ההיספנית; ושיחה על פוליטיקה פרוגרסיבית (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ט"נ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80639"/>
            <a:ext cx="5531830" cy="11330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פתיחה – רפי 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1065" cy="5369395"/>
            <a:chOff x="1242380" y="1136913"/>
            <a:chExt cx="9661065" cy="3360681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ארצות הברית והמערכת הבינלאומית הגלובלית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הזירה הפנימית בסימן קיטוב גובר – רפובליקנים/דמוקרטים, מיעוטים בצמיחה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יהדות ארצות הברית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המשמעויות מבחינת ישראל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>
              <a:hlinkClick r:id="rId5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4" action="ppaction://hlinksldjump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2"/>
            <a:ext cx="6362406" cy="5410551"/>
            <a:chOff x="1242380" y="1136913"/>
            <a:chExt cx="9656710" cy="305749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סקירות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אנדרטת התאומים, 9/11, 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והקרב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באיוו-ג'ימה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הפנטגון, כל אנדרטה אחרת בה נבקר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(עד 10 דק' סקירה כל אחת – יועבר באוטובוס או במקום)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endPara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מסלולים בוושינגטון ובניו-יורק (גלעד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בירן)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תכניות העשרה רשות (להזמנת כרטיסים ע"ח המשתתפים)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בברודוואי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(חמישי ערב),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לפסל החירות (שבת);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בנושאת מטוסים (שבת)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4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משלימה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4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3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876330" y="1556142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2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שאלות?</a:t>
            </a:r>
            <a:endParaRPr lang="he-IL" sz="19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0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6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18/2 – אישור מסמכי תיאום פרטניים למכון וושינגטון,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AJC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כלכלה ותקשורת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– סיכום מרצים לשלב הטעינה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– סיכום מבנה חוברת המסע (לאחר שיח עם כל המרצים)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– נעילת תצורה סיור (לאחר קבלת תשובות מכלל הגורמים המארחים)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– אישור חוברת תכנים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</a:t>
            </a:r>
            <a:r>
              <a:rPr lang="he-IL" sz="36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וגאנט</a:t>
            </a:r>
            <a:r>
              <a:rPr lang="he-IL" sz="36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פברואר-מרץ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58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4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  (יום ה' 27/6 או יום א'30/6)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08:00-17:30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1035"/>
              </p:ext>
            </p:extLst>
          </p:nvPr>
        </p:nvGraphicFramePr>
        <p:xfrm>
          <a:off x="307070" y="1081058"/>
          <a:ext cx="11518962" cy="36905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בן-צבי (שעתיים)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 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(שליח מזכ"ל למזה"ת)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Jamie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McGoldrick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39854"/>
              </p:ext>
            </p:extLst>
          </p:nvPr>
        </p:nvGraphicFramePr>
        <p:xfrm>
          <a:off x="461905" y="872050"/>
          <a:ext cx="11520000" cy="4902638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ותקשורת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(יום בסימן שאלה לאור ביקור אפשרי בבית הנשיא)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ארה"ב בישראל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ניו-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(5:45) המשך ברכבת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לדי.סי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(7:45-11:30)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14:00-17:30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15056</TotalTime>
  <Words>1732</Words>
  <Application>Microsoft Office PowerPoint</Application>
  <PresentationFormat>מסך רחב</PresentationFormat>
  <Paragraphs>447</Paragraphs>
  <Slides>26</Slides>
  <Notes>26</Notes>
  <HiddenSlides>4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26</vt:i4>
      </vt:variant>
    </vt:vector>
  </HeadingPairs>
  <TitlesOfParts>
    <vt:vector size="38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373</cp:revision>
  <cp:lastPrinted>2019-01-02T06:26:42Z</cp:lastPrinted>
  <dcterms:created xsi:type="dcterms:W3CDTF">2018-10-28T14:22:41Z</dcterms:created>
  <dcterms:modified xsi:type="dcterms:W3CDTF">2019-05-21T15:09:59Z</dcterms:modified>
</cp:coreProperties>
</file>