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40" d="100"/>
          <a:sy n="40" d="100"/>
        </p:scale>
        <p:origin x="3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472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129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436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989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02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5820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568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886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808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67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26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7A520-0256-431E-8C19-934A68D2E803}" type="datetimeFigureOut">
              <a:rPr lang="he-IL" smtClean="0"/>
              <a:t>כ"ה/תמוז/תשע"ד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E247-6FEE-4EFF-AB40-F20F726BD78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054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 descr="http://msc.wcdn.co.il/w/f-466/1736743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950" y="1122363"/>
            <a:ext cx="7250430" cy="54378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53572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098" name="Picture 2" descr="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11742505" cy="57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926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 descr="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32" y="1027906"/>
            <a:ext cx="11276735" cy="5005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152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1790" cy="6858000"/>
          </a:xfrm>
        </p:spPr>
      </p:pic>
    </p:spTree>
    <p:extLst>
      <p:ext uri="{BB962C8B-B14F-4D97-AF65-F5344CB8AC3E}">
        <p14:creationId xmlns:p14="http://schemas.microsoft.com/office/powerpoint/2010/main" val="5983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4672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0250" cy="6858000"/>
          </a:xfrm>
        </p:spPr>
      </p:pic>
    </p:spTree>
    <p:extLst>
      <p:ext uri="{BB962C8B-B14F-4D97-AF65-F5344CB8AC3E}">
        <p14:creationId xmlns:p14="http://schemas.microsoft.com/office/powerpoint/2010/main" val="137163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48818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26899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30" name="Picture 6" descr="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64" y="0"/>
            <a:ext cx="116479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38" y="-4951413"/>
            <a:ext cx="879663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37" y="-4951413"/>
            <a:ext cx="8043977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b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38" y="-4951413"/>
            <a:ext cx="7738212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38" y="-4951413"/>
            <a:ext cx="7938135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b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38" y="-4951413"/>
            <a:ext cx="879663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1057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 descr="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2" y="943225"/>
            <a:ext cx="11970692" cy="5313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88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3074" name="Picture 2" descr="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69" y="365124"/>
            <a:ext cx="11747698" cy="5530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783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Tehila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Avraham Zaruk</dc:creator>
  <cp:lastModifiedBy>Avraham Zaruk</cp:lastModifiedBy>
  <cp:revision>3</cp:revision>
  <dcterms:created xsi:type="dcterms:W3CDTF">2014-07-23T07:47:26Z</dcterms:created>
  <dcterms:modified xsi:type="dcterms:W3CDTF">2014-07-23T08:05:39Z</dcterms:modified>
</cp:coreProperties>
</file>