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 snapToGrid="0">
      <p:cViewPr varScale="1">
        <p:scale>
          <a:sx n="40" d="100"/>
          <a:sy n="40" d="100"/>
        </p:scale>
        <p:origin x="35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A520-0256-431E-8C19-934A68D2E803}" type="datetimeFigureOut">
              <a:rPr lang="he-IL" smtClean="0"/>
              <a:t>כ"ה/תמוז/תשע"ד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E247-6FEE-4EFF-AB40-F20F726BD7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4724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A520-0256-431E-8C19-934A68D2E803}" type="datetimeFigureOut">
              <a:rPr lang="he-IL" smtClean="0"/>
              <a:t>כ"ה/תמוז/תשע"ד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E247-6FEE-4EFF-AB40-F20F726BD7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012999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A520-0256-431E-8C19-934A68D2E803}" type="datetimeFigureOut">
              <a:rPr lang="he-IL" smtClean="0"/>
              <a:t>כ"ה/תמוז/תשע"ד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E247-6FEE-4EFF-AB40-F20F726BD7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4361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A520-0256-431E-8C19-934A68D2E803}" type="datetimeFigureOut">
              <a:rPr lang="he-IL" smtClean="0"/>
              <a:t>כ"ה/תמוז/תשע"ד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E247-6FEE-4EFF-AB40-F20F726BD7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39893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A520-0256-431E-8C19-934A68D2E803}" type="datetimeFigureOut">
              <a:rPr lang="he-IL" smtClean="0"/>
              <a:t>כ"ה/תמוז/תשע"ד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E247-6FEE-4EFF-AB40-F20F726BD7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560261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A520-0256-431E-8C19-934A68D2E803}" type="datetimeFigureOut">
              <a:rPr lang="he-IL" smtClean="0"/>
              <a:t>כ"ה/תמוז/תשע"ד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E247-6FEE-4EFF-AB40-F20F726BD7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25820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A520-0256-431E-8C19-934A68D2E803}" type="datetimeFigureOut">
              <a:rPr lang="he-IL" smtClean="0"/>
              <a:t>כ"ה/תמוז/תשע"ד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E247-6FEE-4EFF-AB40-F20F726BD7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5687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A520-0256-431E-8C19-934A68D2E803}" type="datetimeFigureOut">
              <a:rPr lang="he-IL" smtClean="0"/>
              <a:t>כ"ה/תמוז/תשע"ד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E247-6FEE-4EFF-AB40-F20F726BD7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88861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A520-0256-431E-8C19-934A68D2E803}" type="datetimeFigureOut">
              <a:rPr lang="he-IL" smtClean="0"/>
              <a:t>כ"ה/תמוז/תשע"ד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E247-6FEE-4EFF-AB40-F20F726BD7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88081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A520-0256-431E-8C19-934A68D2E803}" type="datetimeFigureOut">
              <a:rPr lang="he-IL" smtClean="0"/>
              <a:t>כ"ה/תמוז/תשע"ד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E247-6FEE-4EFF-AB40-F20F726BD7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5679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7A520-0256-431E-8C19-934A68D2E803}" type="datetimeFigureOut">
              <a:rPr lang="he-IL" smtClean="0"/>
              <a:t>כ"ה/תמוז/תשע"ד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7E247-6FEE-4EFF-AB40-F20F726BD7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80266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e-I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e-I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7A520-0256-431E-8C19-934A68D2E803}" type="datetimeFigureOut">
              <a:rPr lang="he-IL" smtClean="0"/>
              <a:t>כ"ה/תמוז/תשע"ד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7E247-6FEE-4EFF-AB40-F20F726BD780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0548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26" name="Picture 2" descr="http://msc.wcdn.co.il/w/f-466/1736743-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4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3950" y="1122363"/>
            <a:ext cx="7250430" cy="543782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10535726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098" name="Picture 2" descr="b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11742505" cy="5746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29260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5122" name="Picture 2" descr="b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632" y="1027906"/>
            <a:ext cx="11276735" cy="50051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15293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201790" cy="6858000"/>
          </a:xfrm>
        </p:spPr>
      </p:pic>
    </p:spTree>
    <p:extLst>
      <p:ext uri="{BB962C8B-B14F-4D97-AF65-F5344CB8AC3E}">
        <p14:creationId xmlns:p14="http://schemas.microsoft.com/office/powerpoint/2010/main" val="59834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946724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60250" cy="6858000"/>
          </a:xfrm>
        </p:spPr>
      </p:pic>
    </p:spTree>
    <p:extLst>
      <p:ext uri="{BB962C8B-B14F-4D97-AF65-F5344CB8AC3E}">
        <p14:creationId xmlns:p14="http://schemas.microsoft.com/office/powerpoint/2010/main" val="13716301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3488184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9268991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1030" name="Picture 6" descr="b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64" y="0"/>
            <a:ext cx="11647969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b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038" y="-4951413"/>
            <a:ext cx="879663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b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037" y="-4951413"/>
            <a:ext cx="8043977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b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038" y="-4951413"/>
            <a:ext cx="7738212" cy="306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b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038" y="-4951413"/>
            <a:ext cx="7938135" cy="37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5" name="Picture 1" descr="b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038" y="-4951413"/>
            <a:ext cx="8796630" cy="3152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10577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2050" name="Picture 2" descr="b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52" y="943225"/>
            <a:ext cx="11970692" cy="53131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2889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3074" name="Picture 2" descr="b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269" y="365124"/>
            <a:ext cx="11747698" cy="55303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87835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Widescreen</PresentationFormat>
  <Paragraphs>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Tehila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Avraham Zaruk</dc:creator>
  <cp:lastModifiedBy>Avraham Zaruk</cp:lastModifiedBy>
  <cp:revision>3</cp:revision>
  <dcterms:created xsi:type="dcterms:W3CDTF">2014-07-23T07:47:26Z</dcterms:created>
  <dcterms:modified xsi:type="dcterms:W3CDTF">2014-07-23T08:05:39Z</dcterms:modified>
</cp:coreProperties>
</file>