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812" r:id="rId1"/>
  </p:sldMasterIdLst>
  <p:notesMasterIdLst>
    <p:notesMasterId r:id="rId38"/>
  </p:notesMasterIdLst>
  <p:sldIdLst>
    <p:sldId id="354" r:id="rId2"/>
    <p:sldId id="375" r:id="rId3"/>
    <p:sldId id="426" r:id="rId4"/>
    <p:sldId id="427" r:id="rId5"/>
    <p:sldId id="428" r:id="rId6"/>
    <p:sldId id="411" r:id="rId7"/>
    <p:sldId id="365" r:id="rId8"/>
    <p:sldId id="369" r:id="rId9"/>
    <p:sldId id="377" r:id="rId10"/>
    <p:sldId id="378" r:id="rId11"/>
    <p:sldId id="379" r:id="rId12"/>
    <p:sldId id="380" r:id="rId13"/>
    <p:sldId id="416" r:id="rId14"/>
    <p:sldId id="370" r:id="rId15"/>
    <p:sldId id="415" r:id="rId16"/>
    <p:sldId id="383" r:id="rId17"/>
    <p:sldId id="385" r:id="rId18"/>
    <p:sldId id="386" r:id="rId19"/>
    <p:sldId id="387" r:id="rId20"/>
    <p:sldId id="371" r:id="rId21"/>
    <p:sldId id="393" r:id="rId22"/>
    <p:sldId id="394" r:id="rId23"/>
    <p:sldId id="395" r:id="rId24"/>
    <p:sldId id="396" r:id="rId25"/>
    <p:sldId id="397" r:id="rId26"/>
    <p:sldId id="420" r:id="rId27"/>
    <p:sldId id="398" r:id="rId28"/>
    <p:sldId id="399" r:id="rId29"/>
    <p:sldId id="403" r:id="rId30"/>
    <p:sldId id="412" r:id="rId31"/>
    <p:sldId id="418" r:id="rId32"/>
    <p:sldId id="419" r:id="rId33"/>
    <p:sldId id="424" r:id="rId34"/>
    <p:sldId id="421" r:id="rId35"/>
    <p:sldId id="425" r:id="rId36"/>
    <p:sldId id="408" r:id="rId37"/>
  </p:sldIdLst>
  <p:sldSz cx="12192000" cy="6858000"/>
  <p:notesSz cx="6797675" cy="9926638"/>
  <p:embeddedFontLst>
    <p:embeddedFont>
      <p:font typeface="Britannic Bold" pitchFamily="34" charset="0"/>
      <p:regular r:id="rId39"/>
    </p:embeddedFont>
    <p:embeddedFont>
      <p:font typeface="Adobe Naskh Medium" charset="-78"/>
      <p:regular r:id="rId40"/>
    </p:embeddedFont>
    <p:embeddedFont>
      <p:font typeface="Fb Agol" charset="-79"/>
      <p:regular r:id="rId41"/>
      <p:bold r:id="rId42"/>
    </p:embeddedFont>
    <p:embeddedFont>
      <p:font typeface="Aharoni" pitchFamily="2" charset="-79"/>
      <p:bold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87" userDrawn="1">
          <p15:clr>
            <a:srgbClr val="A4A3A4"/>
          </p15:clr>
        </p15:guide>
        <p15:guide id="2" orient="horz" pos="260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8EC"/>
    <a:srgbClr val="FFFFFF"/>
    <a:srgbClr val="16ABE2"/>
    <a:srgbClr val="A84D24"/>
    <a:srgbClr val="FFC727"/>
    <a:srgbClr val="6FBE57"/>
    <a:srgbClr val="595959"/>
    <a:srgbClr val="9A1C20"/>
    <a:srgbClr val="731012"/>
    <a:srgbClr val="4B00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912" autoAdjust="0"/>
    <p:restoredTop sz="92597" autoAdjust="0"/>
  </p:normalViewPr>
  <p:slideViewPr>
    <p:cSldViewPr snapToGrid="0">
      <p:cViewPr>
        <p:scale>
          <a:sx n="66" d="100"/>
          <a:sy n="66" d="100"/>
        </p:scale>
        <p:origin x="-326" y="-494"/>
      </p:cViewPr>
      <p:guideLst>
        <p:guide orient="horz" pos="1087"/>
        <p:guide orient="horz" pos="2602"/>
        <p:guide pos="384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FF4057-E330-4005-AFAC-263F18F08A4D}" type="datetimeFigureOut">
              <a:rPr lang="he-IL" smtClean="0"/>
              <a:pPr/>
              <a:t>ו'/כסלו/תש"פ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DABC5C-DAFB-4563-89A7-8CBFF434102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4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9156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64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17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1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>
                <a:latin typeface="Fb Agol" panose="02020503050405020304" pitchFamily="18" charset="-79"/>
                <a:cs typeface="+mj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E155D967-ED7C-B844-8DAC-3A37B45CD2EF}"/>
              </a:ext>
            </a:extLst>
          </p:cNvPr>
          <p:cNvSpPr txBox="1"/>
          <p:nvPr userDrawn="1"/>
        </p:nvSpPr>
        <p:spPr>
          <a:xfrm>
            <a:off x="11548533" y="6620933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l" defTabSz="914400" rtl="0" eaLnBrk="1" latinLnBrk="0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82356682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23788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434819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>
            <a:lvl1pPr>
              <a:defRPr sz="4200">
                <a:solidFill>
                  <a:srgbClr val="00B8EC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83322" y="2004646"/>
            <a:ext cx="10199077" cy="41215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299459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202633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324901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484390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1141658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074658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464877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37317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60000">
              <a:schemeClr val="bg1"/>
            </a:gs>
            <a:gs pos="100000">
              <a:schemeClr val="bg1">
                <a:lumMod val="75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442384" y="274638"/>
            <a:ext cx="9140016" cy="83514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pic>
        <p:nvPicPr>
          <p:cNvPr id="12" name="Picture 2" descr="C:\Users\talsha\AppData\Local\Microsoft\Windows\Temporary Internet Files\Content.Outlook\45GO3OFN\Ministry_of_Development_logo עדכני 8.5.png">
            <a:extLst>
              <a:ext uri="{FF2B5EF4-FFF2-40B4-BE49-F238E27FC236}">
                <a16:creationId xmlns:a16="http://schemas.microsoft.com/office/drawing/2014/main" xmlns="" id="{5434E861-AF03-4E71-A129-544EE334E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6186" y="6293197"/>
            <a:ext cx="1177832" cy="4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מלבן 3">
            <a:extLst>
              <a:ext uri="{FF2B5EF4-FFF2-40B4-BE49-F238E27FC236}">
                <a16:creationId xmlns:a16="http://schemas.microsoft.com/office/drawing/2014/main" xmlns="" id="{5D73EAAE-C193-C647-A472-A23B8DF170B0}"/>
              </a:ext>
            </a:extLst>
          </p:cNvPr>
          <p:cNvSpPr/>
          <p:nvPr userDrawn="1"/>
        </p:nvSpPr>
        <p:spPr>
          <a:xfrm>
            <a:off x="9842022" y="6342080"/>
            <a:ext cx="8636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13CF5D92-9028-434A-AD42-F088CA3CBB26}"/>
              </a:ext>
            </a:extLst>
          </p:cNvPr>
          <p:cNvSpPr txBox="1"/>
          <p:nvPr userDrawn="1"/>
        </p:nvSpPr>
        <p:spPr>
          <a:xfrm>
            <a:off x="9774290" y="6259717"/>
            <a:ext cx="198649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900" b="1" dirty="0">
                <a:solidFill>
                  <a:srgbClr val="00B8EC"/>
                </a:solidFill>
                <a:latin typeface="Britannic Bold" panose="020B0903060703020204" pitchFamily="34" charset="0"/>
                <a:cs typeface="Adobe Naskh Medium" pitchFamily="2" charset="-78"/>
              </a:rPr>
              <a:t>Ministry for the Development of the Periphery, the Negev and the Galilee</a:t>
            </a:r>
            <a:endParaRPr lang="he-IL" sz="900" b="1" dirty="0">
              <a:solidFill>
                <a:srgbClr val="00B8EC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3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slow">
    <p:fade/>
  </p:transition>
  <p:txStyles>
    <p:titleStyle>
      <a:lvl1pPr algn="r" defTabSz="914400" rtl="1" eaLnBrk="1" latinLnBrk="0" hangingPunct="1">
        <a:spcBef>
          <a:spcPct val="0"/>
        </a:spcBef>
        <a:buNone/>
        <a:defRPr sz="3600" b="1" kern="1200">
          <a:solidFill>
            <a:srgbClr val="00B8EC"/>
          </a:solidFill>
          <a:latin typeface="Fb Agol" panose="02020503050405020304" pitchFamily="18" charset="-79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767E9ED3-4445-4CDE-97D6-18E2427C577A}"/>
              </a:ext>
            </a:extLst>
          </p:cNvPr>
          <p:cNvSpPr/>
          <p:nvPr/>
        </p:nvSpPr>
        <p:spPr>
          <a:xfrm>
            <a:off x="0" y="1"/>
            <a:ext cx="12192000" cy="6855458"/>
          </a:xfrm>
          <a:prstGeom prst="rect">
            <a:avLst/>
          </a:prstGeom>
          <a:gradFill>
            <a:gsLst>
              <a:gs pos="6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F34D413-521B-4F3A-9E61-31841500D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02" y="6052854"/>
            <a:ext cx="11222157" cy="503251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Lecture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he-IL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srael National Defense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–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Dec 2019</a:t>
            </a:r>
            <a:endParaRPr lang="x-non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C9D567E-DAC5-4910-82A1-6E6980E1DCE2}"/>
              </a:ext>
            </a:extLst>
          </p:cNvPr>
          <p:cNvSpPr/>
          <p:nvPr/>
        </p:nvSpPr>
        <p:spPr>
          <a:xfrm rot="5400000">
            <a:off x="346541" y="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17AB8F8-EF44-4B1F-8391-438F899BDBB9}"/>
              </a:ext>
            </a:extLst>
          </p:cNvPr>
          <p:cNvSpPr/>
          <p:nvPr/>
        </p:nvSpPr>
        <p:spPr>
          <a:xfrm rot="5400000">
            <a:off x="346541" y="274219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2D0D1CD-3148-499A-B04A-10AD5F4DD371}"/>
              </a:ext>
            </a:extLst>
          </p:cNvPr>
          <p:cNvSpPr/>
          <p:nvPr/>
        </p:nvSpPr>
        <p:spPr>
          <a:xfrm rot="5400000">
            <a:off x="346541" y="548436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7EA8AA9-9E99-4E13-90AE-55434419C727}"/>
              </a:ext>
            </a:extLst>
          </p:cNvPr>
          <p:cNvSpPr/>
          <p:nvPr/>
        </p:nvSpPr>
        <p:spPr>
          <a:xfrm rot="5400000">
            <a:off x="346541" y="82265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8A3611B-158D-4DEA-B2C8-71AE0C9C8697}"/>
              </a:ext>
            </a:extLst>
          </p:cNvPr>
          <p:cNvSpPr/>
          <p:nvPr/>
        </p:nvSpPr>
        <p:spPr>
          <a:xfrm rot="5400000">
            <a:off x="346541" y="109687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0EF8045-0D4A-4381-9593-0530DF880C0B}"/>
              </a:ext>
            </a:extLst>
          </p:cNvPr>
          <p:cNvSpPr/>
          <p:nvPr/>
        </p:nvSpPr>
        <p:spPr>
          <a:xfrm rot="5400000">
            <a:off x="346541" y="1371092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1DB4571-5AC4-4CAE-9080-8F49643C2EF3}"/>
              </a:ext>
            </a:extLst>
          </p:cNvPr>
          <p:cNvSpPr/>
          <p:nvPr/>
        </p:nvSpPr>
        <p:spPr>
          <a:xfrm rot="5400000">
            <a:off x="346541" y="1645309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ACFE584-9D84-4247-8746-29B1237EECAA}"/>
              </a:ext>
            </a:extLst>
          </p:cNvPr>
          <p:cNvSpPr/>
          <p:nvPr/>
        </p:nvSpPr>
        <p:spPr>
          <a:xfrm rot="5400000">
            <a:off x="346541" y="1919528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9898F23-0B02-4560-AF70-FD883C3D9C20}"/>
              </a:ext>
            </a:extLst>
          </p:cNvPr>
          <p:cNvSpPr/>
          <p:nvPr/>
        </p:nvSpPr>
        <p:spPr>
          <a:xfrm rot="5400000">
            <a:off x="346541" y="219374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94C1F4C-7B98-46AE-BE41-F7EB9023663B}"/>
              </a:ext>
            </a:extLst>
          </p:cNvPr>
          <p:cNvSpPr/>
          <p:nvPr/>
        </p:nvSpPr>
        <p:spPr>
          <a:xfrm rot="5400000">
            <a:off x="346541" y="246796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FCB75FB-1B6C-4382-A1E5-19DAB407B512}"/>
              </a:ext>
            </a:extLst>
          </p:cNvPr>
          <p:cNvSpPr/>
          <p:nvPr/>
        </p:nvSpPr>
        <p:spPr>
          <a:xfrm rot="5400000">
            <a:off x="346541" y="2742183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F88421E-EE03-4825-8FEC-70F997BF529D}"/>
              </a:ext>
            </a:extLst>
          </p:cNvPr>
          <p:cNvSpPr/>
          <p:nvPr/>
        </p:nvSpPr>
        <p:spPr>
          <a:xfrm rot="5400000">
            <a:off x="346541" y="3016401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882106F-93D5-41A5-A4EC-9A80EB420A13}"/>
              </a:ext>
            </a:extLst>
          </p:cNvPr>
          <p:cNvSpPr/>
          <p:nvPr/>
        </p:nvSpPr>
        <p:spPr>
          <a:xfrm rot="54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D9044E1-612B-473D-BFFE-297E9D08B143}"/>
              </a:ext>
            </a:extLst>
          </p:cNvPr>
          <p:cNvSpPr/>
          <p:nvPr/>
        </p:nvSpPr>
        <p:spPr>
          <a:xfrm rot="5400000">
            <a:off x="346541" y="3564839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3E25E76-51BA-48C1-B543-343F1D72A8B4}"/>
              </a:ext>
            </a:extLst>
          </p:cNvPr>
          <p:cNvSpPr/>
          <p:nvPr/>
        </p:nvSpPr>
        <p:spPr>
          <a:xfrm rot="5400000">
            <a:off x="346541" y="3839057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37F51B3-09AB-4112-B35B-1D30BEBC53E6}"/>
              </a:ext>
            </a:extLst>
          </p:cNvPr>
          <p:cNvSpPr/>
          <p:nvPr/>
        </p:nvSpPr>
        <p:spPr>
          <a:xfrm rot="5400000">
            <a:off x="346541" y="411327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DF92445-FF49-4DFE-B2D9-F45DF6B26950}"/>
              </a:ext>
            </a:extLst>
          </p:cNvPr>
          <p:cNvSpPr/>
          <p:nvPr/>
        </p:nvSpPr>
        <p:spPr>
          <a:xfrm rot="5400000">
            <a:off x="346541" y="4387493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1B10903-0C7B-4A41-8C63-DED4B0BD9F7B}"/>
              </a:ext>
            </a:extLst>
          </p:cNvPr>
          <p:cNvSpPr/>
          <p:nvPr/>
        </p:nvSpPr>
        <p:spPr>
          <a:xfrm rot="5400000">
            <a:off x="346541" y="4661712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D7CF775-87FD-4CF7-9516-F331A1A7968E}"/>
              </a:ext>
            </a:extLst>
          </p:cNvPr>
          <p:cNvSpPr/>
          <p:nvPr/>
        </p:nvSpPr>
        <p:spPr>
          <a:xfrm rot="5400000">
            <a:off x="346541" y="4935931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A49C3A6-DB3F-4E89-936D-B7765AD19CAD}"/>
              </a:ext>
            </a:extLst>
          </p:cNvPr>
          <p:cNvSpPr/>
          <p:nvPr/>
        </p:nvSpPr>
        <p:spPr>
          <a:xfrm rot="5400000">
            <a:off x="346541" y="5210148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A30E17CC-ED31-4939-BBDC-5818E024A874}"/>
              </a:ext>
            </a:extLst>
          </p:cNvPr>
          <p:cNvSpPr/>
          <p:nvPr/>
        </p:nvSpPr>
        <p:spPr>
          <a:xfrm rot="5400000">
            <a:off x="346541" y="5484367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20D9A47-C33C-4F02-9FE6-556EDC4B1EE9}"/>
              </a:ext>
            </a:extLst>
          </p:cNvPr>
          <p:cNvSpPr/>
          <p:nvPr/>
        </p:nvSpPr>
        <p:spPr>
          <a:xfrm rot="5400000">
            <a:off x="346541" y="575858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5AE3EEF-3653-4258-8979-61388986F53F}"/>
              </a:ext>
            </a:extLst>
          </p:cNvPr>
          <p:cNvSpPr/>
          <p:nvPr/>
        </p:nvSpPr>
        <p:spPr>
          <a:xfrm rot="5400000">
            <a:off x="346541" y="6032804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D6141A3-C631-464E-90FF-E1301E947D0E}"/>
              </a:ext>
            </a:extLst>
          </p:cNvPr>
          <p:cNvSpPr/>
          <p:nvPr/>
        </p:nvSpPr>
        <p:spPr>
          <a:xfrm rot="5400000">
            <a:off x="346541" y="6307021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507325FD-74FB-40A8-A8E2-99503DA6232E}"/>
              </a:ext>
            </a:extLst>
          </p:cNvPr>
          <p:cNvSpPr/>
          <p:nvPr/>
        </p:nvSpPr>
        <p:spPr>
          <a:xfrm rot="5400000">
            <a:off x="346541" y="65812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0BFDA91B-8464-4962-BD88-B017AF3C8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8868" y="4232625"/>
            <a:ext cx="4041183" cy="1429204"/>
          </a:xfrm>
          <a:prstGeom prst="rect">
            <a:avLst/>
          </a:prstGeom>
        </p:spPr>
      </p:pic>
      <p:sp useBgFill="1">
        <p:nvSpPr>
          <p:cNvPr id="3" name="מלבן 2">
            <a:extLst>
              <a:ext uri="{FF2B5EF4-FFF2-40B4-BE49-F238E27FC236}">
                <a16:creationId xmlns:a16="http://schemas.microsoft.com/office/drawing/2014/main" xmlns="" id="{D0D2C2C0-6BB4-EE43-BA6B-AAC2EE59C539}"/>
              </a:ext>
            </a:extLst>
          </p:cNvPr>
          <p:cNvSpPr/>
          <p:nvPr/>
        </p:nvSpPr>
        <p:spPr>
          <a:xfrm>
            <a:off x="2387600" y="4387492"/>
            <a:ext cx="2662451" cy="14292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xmlns="" id="{ECB004DC-CBC2-294C-8B18-B28AEED7A913}"/>
              </a:ext>
            </a:extLst>
          </p:cNvPr>
          <p:cNvSpPr txBox="1"/>
          <p:nvPr/>
        </p:nvSpPr>
        <p:spPr>
          <a:xfrm>
            <a:off x="2387600" y="4405047"/>
            <a:ext cx="304801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B8EC"/>
                </a:solidFill>
                <a:latin typeface="Britannic Bold" panose="020B0903060703020204" pitchFamily="34" charset="0"/>
                <a:cs typeface="Adobe Naskh Medium" pitchFamily="2" charset="-78"/>
              </a:rPr>
              <a:t>Ministry for the Development of the Periphery, the Negev and the Galilee</a:t>
            </a:r>
            <a:endParaRPr lang="he-IL" sz="2000" dirty="0">
              <a:solidFill>
                <a:srgbClr val="00B8EC"/>
              </a:solidFill>
              <a:latin typeface="Britannic Bold" panose="020B0903060703020204" pitchFamily="34" charset="0"/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3657600" y="4093535"/>
            <a:ext cx="1052623" cy="318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98989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xmlns="" id="{281611BD-7750-45A2-A78C-2D2923C54718}"/>
              </a:ext>
            </a:extLst>
          </p:cNvPr>
          <p:cNvSpPr/>
          <p:nvPr/>
        </p:nvSpPr>
        <p:spPr>
          <a:xfrm>
            <a:off x="5870027" y="4157493"/>
            <a:ext cx="4188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43 hubs, 10 working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91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In the Negev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18 hubs under construction, 2 working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22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3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44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6EBE0708-C962-A349-A5DB-6826823D8F61}"/>
              </a:ext>
            </a:extLst>
          </p:cNvPr>
          <p:cNvSpPr txBox="1">
            <a:spLocks/>
          </p:cNvSpPr>
          <p:nvPr/>
        </p:nvSpPr>
        <p:spPr>
          <a:xfrm>
            <a:off x="962036" y="1774656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>
                <a:cs typeface="+mj-cs"/>
              </a:rPr>
              <a:t>Economic Development</a:t>
            </a:r>
            <a:endParaRPr lang="x-none" sz="2000" dirty="0">
              <a:cs typeface="+mj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5D529FCC-8807-354B-A539-0F6A5FB3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47" y="1604508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19">
            <a:extLst>
              <a:ext uri="{FF2B5EF4-FFF2-40B4-BE49-F238E27FC236}">
                <a16:creationId xmlns:a16="http://schemas.microsoft.com/office/drawing/2014/main" xmlns="" id="{176F53F5-9589-C445-91CA-429C768BC6C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xmlns="" id="{7189CD7B-0898-5842-B860-040CC441AAAF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xmlns="" id="{11F305B4-A2BD-FF4E-BC0F-C94A8348EEBE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xmlns="" id="{9964146D-1990-2844-9809-05AF20A13FED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xmlns="" id="{9E71A87E-13F8-654F-8BA8-3172E814481D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xmlns="" id="{2B1F7BDB-16D7-3E49-8607-E24B903D7AF3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E47387F2-C6CC-CA4F-9B5C-3143104EA579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F918A034-42EB-9A4F-B062-E324BBE9F1CD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xmlns="" id="{E96FC21B-FD4A-3642-9843-1A6A2D6DF53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xmlns="" id="{5EFCB16D-8B40-554D-8646-1FA1DFE28FB0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xmlns="" id="{89E1333A-09C1-EB41-B99C-1D3778A5F73C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2D6A1586-5D00-5249-B697-EB2C9424CA97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xmlns="" id="{25AA951E-9F95-8F4A-B6FD-4C2DF3373D52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D1FE8BE5-971D-414F-B352-4381FDA3E02F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xmlns="" id="{1765F1BA-DCBE-E345-8202-2F8D0CAB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1" name="מלבן 60">
            <a:extLst>
              <a:ext uri="{FF2B5EF4-FFF2-40B4-BE49-F238E27FC236}">
                <a16:creationId xmlns:a16="http://schemas.microsoft.com/office/drawing/2014/main" xmlns="" id="{217807D1-B20B-9E4E-817D-9784C592C65F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23673984-28E5-CF46-A9F4-27E391B8A2C5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xmlns="" id="{FB59F5E0-DE4D-BB4B-BA28-77B839037B13}"/>
              </a:ext>
            </a:extLst>
          </p:cNvPr>
          <p:cNvSpPr txBox="1"/>
          <p:nvPr/>
        </p:nvSpPr>
        <p:spPr>
          <a:xfrm>
            <a:off x="9557776" y="3186436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xmlns="" id="{CB8E66B1-000D-6C45-87DA-8FDE65A0B3B5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="" val="167734618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xmlns="" id="{281611BD-7750-45A2-A78C-2D2923C54718}"/>
              </a:ext>
            </a:extLst>
          </p:cNvPr>
          <p:cNvSpPr/>
          <p:nvPr/>
        </p:nvSpPr>
        <p:spPr>
          <a:xfrm>
            <a:off x="4525527" y="4151284"/>
            <a:ext cx="2968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24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for projects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for blockings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In the Negev: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5.5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for 11 projects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18 blockings being checked</a:t>
            </a:r>
          </a:p>
        </p:txBody>
      </p:sp>
      <p:sp>
        <p:nvSpPr>
          <p:cNvPr id="70" name="מלבן 23">
            <a:extLst>
              <a:ext uri="{FF2B5EF4-FFF2-40B4-BE49-F238E27FC236}">
                <a16:creationId xmlns:a16="http://schemas.microsoft.com/office/drawing/2014/main" xmlns="" id="{8AA6F961-58C9-4B49-BDD1-BEE47D61C17F}"/>
              </a:ext>
            </a:extLst>
          </p:cNvPr>
          <p:cNvSpPr/>
          <p:nvPr/>
        </p:nvSpPr>
        <p:spPr>
          <a:xfrm>
            <a:off x="3866534" y="3707682"/>
            <a:ext cx="3493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Economic Projects and Unblocking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5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42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D11EDBA9-BBA0-0A47-83BC-31FFC7AFD9BC}"/>
              </a:ext>
            </a:extLst>
          </p:cNvPr>
          <p:cNvSpPr txBox="1">
            <a:spLocks/>
          </p:cNvSpPr>
          <p:nvPr/>
        </p:nvSpPr>
        <p:spPr>
          <a:xfrm>
            <a:off x="1032890" y="1755399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>
                <a:cs typeface="+mj-cs"/>
              </a:rPr>
              <a:t>Economic Development</a:t>
            </a:r>
            <a:endParaRPr lang="x-none" sz="2000" dirty="0">
              <a:cs typeface="+mj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700AAAA0-BE0A-1A47-8B38-322D1734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85251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19">
            <a:extLst>
              <a:ext uri="{FF2B5EF4-FFF2-40B4-BE49-F238E27FC236}">
                <a16:creationId xmlns:a16="http://schemas.microsoft.com/office/drawing/2014/main" xmlns="" id="{2B6FD715-41A7-064D-8FFB-0798ED8D8914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5" name="Rectangle 20">
            <a:extLst>
              <a:ext uri="{FF2B5EF4-FFF2-40B4-BE49-F238E27FC236}">
                <a16:creationId xmlns:a16="http://schemas.microsoft.com/office/drawing/2014/main" xmlns="" id="{E842AF24-16E2-5641-8536-29A34C4AC013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xmlns="" id="{6A21AE29-4BB3-4149-9709-B5121340BD3C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xmlns="" id="{2136C460-4958-0943-AE14-5852294E14C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8" name="Rectangle 23">
            <a:extLst>
              <a:ext uri="{FF2B5EF4-FFF2-40B4-BE49-F238E27FC236}">
                <a16:creationId xmlns:a16="http://schemas.microsoft.com/office/drawing/2014/main" xmlns="" id="{E63CEC12-542E-CA49-B775-94ED1958D67E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4">
            <a:extLst>
              <a:ext uri="{FF2B5EF4-FFF2-40B4-BE49-F238E27FC236}">
                <a16:creationId xmlns:a16="http://schemas.microsoft.com/office/drawing/2014/main" xmlns="" id="{35DE8F0A-9A8A-7B45-949A-B6F87AD9484A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565B4DA8-9695-3C4A-B6B4-CAABF4EC34C3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xmlns="" id="{44F3D36F-6AC7-0146-A367-41568C2A41DE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xmlns="" id="{7D44A2A6-3E56-2B4B-BE63-8D7ACDD39C87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xmlns="" id="{443157B1-FA6B-1246-BFEE-932BF6269BCE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5" name="Rectangle 15">
            <a:extLst>
              <a:ext uri="{FF2B5EF4-FFF2-40B4-BE49-F238E27FC236}">
                <a16:creationId xmlns:a16="http://schemas.microsoft.com/office/drawing/2014/main" xmlns="" id="{94EDC1E6-C54A-1344-B8BE-9B469D6BC0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xmlns="" id="{CB75F142-1E77-8544-B39E-241B5D4BC98A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xmlns="" id="{E3BB53B6-7E2C-9546-AF57-238C7C2F3E52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A7257144-B2EF-3040-8953-BD40805FE91B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xmlns="" id="{6E2021EF-F0BB-344D-8A31-4CCBDB1E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0" name="מלבן 79">
            <a:extLst>
              <a:ext uri="{FF2B5EF4-FFF2-40B4-BE49-F238E27FC236}">
                <a16:creationId xmlns:a16="http://schemas.microsoft.com/office/drawing/2014/main" xmlns="" id="{2CF1AC4B-F028-924E-85F1-563F2EC96433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DB7D9E6-919B-B047-93E2-9D038C2A0099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82" name="תיבת טקסט 81">
            <a:extLst>
              <a:ext uri="{FF2B5EF4-FFF2-40B4-BE49-F238E27FC236}">
                <a16:creationId xmlns:a16="http://schemas.microsoft.com/office/drawing/2014/main" xmlns="" id="{4453BA10-1D8B-6149-8288-D803A1A5196F}"/>
              </a:ext>
            </a:extLst>
          </p:cNvPr>
          <p:cNvSpPr txBox="1"/>
          <p:nvPr/>
        </p:nvSpPr>
        <p:spPr>
          <a:xfrm>
            <a:off x="9538461" y="3131306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83" name="תיבת טקסט 82">
            <a:extLst>
              <a:ext uri="{FF2B5EF4-FFF2-40B4-BE49-F238E27FC236}">
                <a16:creationId xmlns:a16="http://schemas.microsoft.com/office/drawing/2014/main" xmlns="" id="{8569FA4E-88D4-4F4B-A32A-A1E104F3FCE1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="" val="5576186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xmlns="" id="{281611BD-7750-45A2-A78C-2D2923C54718}"/>
              </a:ext>
            </a:extLst>
          </p:cNvPr>
          <p:cNvSpPr/>
          <p:nvPr/>
        </p:nvSpPr>
        <p:spPr>
          <a:xfrm>
            <a:off x="2862208" y="4012773"/>
            <a:ext cx="24671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800 entrepreneurs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12 authorities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In the Negev: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160 entrepreneurs 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 authorities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800,000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5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42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EB4FCBAB-AEB2-F449-8AF7-3F19B6E83177}"/>
              </a:ext>
            </a:extLst>
          </p:cNvPr>
          <p:cNvSpPr txBox="1">
            <a:spLocks/>
          </p:cNvSpPr>
          <p:nvPr/>
        </p:nvSpPr>
        <p:spPr>
          <a:xfrm>
            <a:off x="1020999" y="1818636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>
                <a:cs typeface="+mj-cs"/>
              </a:rPr>
              <a:t>Economic Development</a:t>
            </a:r>
            <a:endParaRPr lang="x-none" sz="2000" dirty="0">
              <a:cs typeface="+mj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A95FDEA0-4479-8D45-AFB7-07AE9651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10" y="1648488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9">
            <a:extLst>
              <a:ext uri="{FF2B5EF4-FFF2-40B4-BE49-F238E27FC236}">
                <a16:creationId xmlns:a16="http://schemas.microsoft.com/office/drawing/2014/main" xmlns="" id="{C52116A7-2822-A249-9FAC-6CA177787470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xmlns="" id="{D1EBC3E1-7182-E141-A6B4-E4B00EF9B28B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xmlns="" id="{893EF7CB-04C4-9F49-A4B5-FC8B7E9372E6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xmlns="" id="{34D3E7F9-6752-AC44-874A-1E35E684ACFF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xmlns="" id="{1F522098-59CF-FB4F-BD60-3DA9E765AF76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xmlns="" id="{CBE5482F-819F-984B-B541-6CF05976754E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86D5A793-90EF-6848-AFF8-928A66C82BAD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69EEF629-33E7-9849-81B6-A2CFE395E7F2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xmlns="" id="{AF289F3B-0B47-AD47-BA74-6BC3458EF356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xmlns="" id="{36B7CABE-384D-3E40-953B-D843B8EA53EF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xmlns="" id="{3BCE334B-AF4A-2844-AF60-AD17A5528AB8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5C73C4C3-30FA-BB4D-A5A5-23D2415CEC9E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xmlns="" id="{985BE8FC-3BB1-BD4A-9835-DB845D7FAC28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89C43A20-F158-2F4D-A624-C1658756525D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xmlns="" id="{4CF272DE-0026-5544-91A4-EFCEEB26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1" name="מלבן 60">
            <a:extLst>
              <a:ext uri="{FF2B5EF4-FFF2-40B4-BE49-F238E27FC236}">
                <a16:creationId xmlns:a16="http://schemas.microsoft.com/office/drawing/2014/main" xmlns="" id="{8DA329EB-5737-C54E-BDD3-D9E8E961C570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27AC5A50-97B6-294D-8E5D-72D7561D6CED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xmlns="" id="{D0A3F8E0-B07C-594E-8B24-5EC1DC88DFD7}"/>
              </a:ext>
            </a:extLst>
          </p:cNvPr>
          <p:cNvSpPr txBox="1"/>
          <p:nvPr/>
        </p:nvSpPr>
        <p:spPr>
          <a:xfrm>
            <a:off x="9538461" y="3027629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xmlns="" id="{D8A33636-3712-D141-A13A-942FF91DFF3E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="" val="344044677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 txBox="1">
            <a:spLocks/>
          </p:cNvSpPr>
          <p:nvPr/>
        </p:nvSpPr>
        <p:spPr>
          <a:xfrm>
            <a:off x="1383322" y="731833"/>
            <a:ext cx="10199077" cy="83514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4200" b="1" kern="1200">
                <a:solidFill>
                  <a:srgbClr val="00B8EC"/>
                </a:solidFill>
                <a:latin typeface="Fb Agol" panose="02020503050405020304" pitchFamily="18" charset="-79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62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2824542" y="4026125"/>
            <a:ext cx="498547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/>
              <a:t>Cost-effective garbage disposal system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/>
              <a:t>Cost-effective street lights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/>
              <a:t>Solar roofs for independent electricity generation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/>
              <a:t>50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/>
          </a:p>
        </p:txBody>
      </p:sp>
      <p:sp>
        <p:nvSpPr>
          <p:cNvPr id="32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33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5BC21D34-3BFD-8441-99FF-06A13965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53" y="1675859"/>
            <a:ext cx="1986906" cy="68681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Economic Development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xmlns="" id="{059467BF-D06E-6D47-B423-BDD4F0A5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64" y="1505711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xmlns="" id="{3D22EEA9-0DF0-1343-9847-09609D651559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xmlns="" id="{51458205-A388-5145-9800-94461217718C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xmlns="" id="{B0042F00-7B2B-3945-9AD4-3BB723163E46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xmlns="" id="{CAAB60DC-AE77-C04D-B126-132D8223AD8C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xmlns="" id="{61D8AE19-B4B1-E545-A8A1-029149C57525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xmlns="" id="{2F3EAA8B-3D3F-6448-AC39-EB53D8F8EDD4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A3E3896F-F00A-994C-9D44-21AF105DF8F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xmlns="" id="{BB81C551-6225-064B-B710-1019389BC55A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xmlns="" id="{2A7F2CD4-E1A6-9646-AAFF-0866AA87E9E7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xmlns="" id="{4CBE76C1-B2CE-4143-AC8E-F89412B0BD06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5" name="Rectangle 15">
            <a:extLst>
              <a:ext uri="{FF2B5EF4-FFF2-40B4-BE49-F238E27FC236}">
                <a16:creationId xmlns:a16="http://schemas.microsoft.com/office/drawing/2014/main" xmlns="" id="{798D4A20-8338-D447-8128-450ADC8A85AC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xmlns="" id="{F1D93235-6898-534B-AE6C-F8F852618F32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xmlns="" id="{A467DCBB-2957-0546-ADC1-CAA7651F6E27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A21599DD-040F-3444-B1A4-2480733775A0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xmlns="" id="{08BCC551-E5B6-BB4E-90E6-E3C9DE57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0" name="מלבן 79">
            <a:extLst>
              <a:ext uri="{FF2B5EF4-FFF2-40B4-BE49-F238E27FC236}">
                <a16:creationId xmlns:a16="http://schemas.microsoft.com/office/drawing/2014/main" xmlns="" id="{E13A1BFA-02FB-6349-9F37-A8A5AD5F3374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D0AA9414-5EE6-934F-966D-E5BE0A57AE4D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82" name="תיבת טקסט 81">
            <a:extLst>
              <a:ext uri="{FF2B5EF4-FFF2-40B4-BE49-F238E27FC236}">
                <a16:creationId xmlns:a16="http://schemas.microsoft.com/office/drawing/2014/main" xmlns="" id="{329BBAC3-6DBF-B84D-881A-B323E161E11D}"/>
              </a:ext>
            </a:extLst>
          </p:cNvPr>
          <p:cNvSpPr txBox="1"/>
          <p:nvPr/>
        </p:nvSpPr>
        <p:spPr>
          <a:xfrm>
            <a:off x="9538461" y="3180010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83" name="תיבת טקסט 82">
            <a:extLst>
              <a:ext uri="{FF2B5EF4-FFF2-40B4-BE49-F238E27FC236}">
                <a16:creationId xmlns:a16="http://schemas.microsoft.com/office/drawing/2014/main" xmlns="" id="{6822FECB-C445-7A41-9DC5-96A302ACC985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="" val="57505927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80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77758" y="4666351"/>
            <a:ext cx="2181148" cy="732686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9C10C59C-1BB9-4E26-A06A-A569FD40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88691" y="2671011"/>
            <a:ext cx="1553219" cy="15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1920" y="4101538"/>
            <a:ext cx="1418972" cy="151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645" y="2947737"/>
            <a:ext cx="1345732" cy="1153801"/>
          </a:xfrm>
          <a:prstGeom prst="rect">
            <a:avLst/>
          </a:prstGeom>
        </p:spPr>
      </p:pic>
      <p:pic>
        <p:nvPicPr>
          <p:cNvPr id="717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162" y="4561429"/>
            <a:ext cx="1235661" cy="8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9AF02B32-4791-7E41-BEF2-98BFF87E27C4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xmlns="" id="{2073AB58-18DB-294C-BB59-7C4427513E6D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xmlns="" id="{EF12D75D-1C19-E549-821F-FC00105437B4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4">
            <a:extLst>
              <a:ext uri="{FF2B5EF4-FFF2-40B4-BE49-F238E27FC236}">
                <a16:creationId xmlns:a16="http://schemas.microsoft.com/office/drawing/2014/main" xmlns="" id="{3A0EBB41-0A26-0E4F-B2A9-907511EB5F11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xmlns="" id="{D60E6D89-CB3E-2145-9F91-0FEBEE2D380D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xmlns="" id="{B8731866-8CC6-F042-8E51-2B812A6A685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F487F463-0762-DF48-AAB0-F90A5470E731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828BC812-4F0D-3742-B5B0-EA88DA6E553A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xmlns="" id="{6B2A3F32-AEFF-2D4C-83D2-0DA8421A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9" name="מלבן 58">
            <a:extLst>
              <a:ext uri="{FF2B5EF4-FFF2-40B4-BE49-F238E27FC236}">
                <a16:creationId xmlns:a16="http://schemas.microsoft.com/office/drawing/2014/main" xmlns="" id="{F09361A3-BAF2-724C-973A-7BFC6FF57FAD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533B1E02-5947-4748-9EDC-216486E2027D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xmlns="" id="{913412A5-8686-8441-BD85-27B1DA4B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3" name="Picture 3">
            <a:extLst>
              <a:ext uri="{FF2B5EF4-FFF2-40B4-BE49-F238E27FC236}">
                <a16:creationId xmlns:a16="http://schemas.microsoft.com/office/drawing/2014/main" xmlns="" id="{FC8047C6-ADAA-7244-BEF4-4BE35014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97" y="1588259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D06E64D3-F1D6-3D48-B26E-9265551CEB27}"/>
              </a:ext>
            </a:extLst>
          </p:cNvPr>
          <p:cNvSpPr txBox="1">
            <a:spLocks/>
          </p:cNvSpPr>
          <p:nvPr/>
        </p:nvSpPr>
        <p:spPr>
          <a:xfrm>
            <a:off x="1121162" y="1786238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xmlns="" id="{B8DE2D8D-B044-B64A-ABC6-893B636F5F99}"/>
              </a:ext>
            </a:extLst>
          </p:cNvPr>
          <p:cNvSpPr txBox="1"/>
          <p:nvPr/>
        </p:nvSpPr>
        <p:spPr>
          <a:xfrm>
            <a:off x="7654292" y="4143131"/>
            <a:ext cx="1619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00B8EC"/>
                </a:solidFill>
              </a:rPr>
              <a:t>Ofek</a:t>
            </a:r>
            <a:endParaRPr lang="he-IL" sz="2800" b="1" dirty="0">
              <a:solidFill>
                <a:srgbClr val="00B8EC"/>
              </a:solidFill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xmlns="" id="{2686C7D8-18CC-F247-94CA-2C713E33AE52}"/>
              </a:ext>
            </a:extLst>
          </p:cNvPr>
          <p:cNvSpPr txBox="1"/>
          <p:nvPr/>
        </p:nvSpPr>
        <p:spPr>
          <a:xfrm>
            <a:off x="2622424" y="4018547"/>
            <a:ext cx="21175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C00000"/>
                </a:solidFill>
              </a:rPr>
              <a:t>Negev</a:t>
            </a:r>
            <a:r>
              <a:rPr lang="en-US" sz="2800" b="1" dirty="0" err="1">
                <a:solidFill>
                  <a:srgbClr val="00B8EC"/>
                </a:solidFill>
              </a:rPr>
              <a:t>Sal</a:t>
            </a:r>
            <a:endParaRPr lang="he-IL" sz="2800" b="1" dirty="0">
              <a:solidFill>
                <a:srgbClr val="00B8EC"/>
              </a:solidFill>
            </a:endParaRP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xmlns="" id="{63C562B8-109F-204D-8794-0F767840F796}"/>
              </a:ext>
            </a:extLst>
          </p:cNvPr>
          <p:cNvSpPr txBox="1"/>
          <p:nvPr/>
        </p:nvSpPr>
        <p:spPr>
          <a:xfrm>
            <a:off x="663798" y="5357925"/>
            <a:ext cx="2422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/>
              <a:t>Negev</a:t>
            </a:r>
            <a:r>
              <a:rPr lang="en-US" sz="2800" b="1" dirty="0" err="1">
                <a:solidFill>
                  <a:srgbClr val="00B8EC"/>
                </a:solidFill>
              </a:rPr>
              <a:t>Code</a:t>
            </a:r>
            <a:endParaRPr lang="he-IL" sz="2800" b="1" dirty="0">
              <a:solidFill>
                <a:srgbClr val="00B8EC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B807BD52-8A62-BE4B-98AD-C5E045FFF880}"/>
              </a:ext>
            </a:extLst>
          </p:cNvPr>
          <p:cNvSpPr txBox="1"/>
          <p:nvPr/>
        </p:nvSpPr>
        <p:spPr>
          <a:xfrm>
            <a:off x="9221920" y="5575960"/>
            <a:ext cx="1784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dirty="0" err="1">
                <a:solidFill>
                  <a:srgbClr val="C00000"/>
                </a:solidFill>
              </a:rPr>
              <a:t>MetzuiNegev</a:t>
            </a:r>
            <a:endParaRPr lang="he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86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he-IL" dirty="0"/>
          </a:p>
        </p:txBody>
      </p:sp>
      <p:sp>
        <p:nvSpPr>
          <p:cNvPr id="4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6918351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atriculation Exams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8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13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rgbClr val="C00000"/>
              </a:solidFill>
              <a:latin typeface="Fb Agol" panose="02020503050405020304" pitchFamily="18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19131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1114" y="4588170"/>
            <a:ext cx="8306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9206893" y="4588170"/>
            <a:ext cx="9148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0" name="מלבן 19"/>
          <p:cNvSpPr/>
          <p:nvPr/>
        </p:nvSpPr>
        <p:spPr>
          <a:xfrm>
            <a:off x="8830604" y="4421980"/>
            <a:ext cx="222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</a:rPr>
              <a:t>80,000 children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</a:rPr>
              <a:t>13 authorities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</a:rPr>
              <a:t>8 Mil.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73FB813E-EFB7-5F41-A47A-AD19F65B6748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xmlns="" id="{D9F3D063-AF04-5846-A01B-800A793A0451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xmlns="" id="{1C3CCB41-4EBB-644F-8EB7-50FA8FACF7AA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xmlns="" id="{64430643-F221-BE4B-8184-28B2C165E36C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xmlns="" id="{22150330-B199-EF46-B488-FA7A1464C6C7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xmlns="" id="{55983ABC-36BE-B543-B41A-1D64144EE88A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xmlns="" id="{BF2E907E-F328-DC45-8141-6AE397EBF93F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E94F1706-1DE0-6E47-967E-40DBC3EEAB8E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xmlns="" id="{6648F076-9CC5-2F41-A540-B37CC0CA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2" name="מלבן 51">
            <a:extLst>
              <a:ext uri="{FF2B5EF4-FFF2-40B4-BE49-F238E27FC236}">
                <a16:creationId xmlns:a16="http://schemas.microsoft.com/office/drawing/2014/main" xmlns="" id="{544816F7-DD86-8E49-B470-C03119A1D361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E2E94D01-0FAA-8943-AEC9-AB75F0263BF4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xmlns="" id="{D9B35910-59F7-C543-AB2F-9C7806EF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xmlns="" id="{FA4E4176-1D2C-B04E-86B2-744952A1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87" y="1491759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7EEFAFF2-CD5F-204D-9366-20397313A544}"/>
              </a:ext>
            </a:extLst>
          </p:cNvPr>
          <p:cNvSpPr txBox="1">
            <a:spLocks/>
          </p:cNvSpPr>
          <p:nvPr/>
        </p:nvSpPr>
        <p:spPr>
          <a:xfrm>
            <a:off x="947552" y="1689738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77565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9" name="מלבן 24">
            <a:extLst>
              <a:ext uri="{FF2B5EF4-FFF2-40B4-BE49-F238E27FC236}">
                <a16:creationId xmlns:a16="http://schemas.microsoft.com/office/drawing/2014/main" xmlns="" id="{1C9A059D-34B6-4C78-BF23-B0AA756C02D2}"/>
              </a:ext>
            </a:extLst>
          </p:cNvPr>
          <p:cNvSpPr/>
          <p:nvPr/>
        </p:nvSpPr>
        <p:spPr>
          <a:xfrm>
            <a:off x="6818867" y="4531711"/>
            <a:ext cx="1901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1,600 children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1.6 Mil.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56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תמונה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6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ACAA6415-D951-1F41-9E91-3FF552CD3CFA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xmlns="" id="{C56333CA-D352-5F45-AC65-53BB3340AE0D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xmlns="" id="{353475B6-97C2-EA44-8691-89BF3373CC06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xmlns="" id="{AAAF35B8-4EBA-8345-8BAE-744C9FE3A867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xmlns="" id="{67C77E5F-B456-F242-8001-946927FA60EF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DFCDCC05-0050-0C47-BDB9-CD435007D973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xmlns="" id="{9665E565-63F1-B441-80EC-2DD03747BC81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08F1A046-B310-244E-B204-1FDE031D788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xmlns="" id="{2B752948-D630-4B45-AE9E-8CBB762E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6" name="מלבן 65">
            <a:extLst>
              <a:ext uri="{FF2B5EF4-FFF2-40B4-BE49-F238E27FC236}">
                <a16:creationId xmlns:a16="http://schemas.microsoft.com/office/drawing/2014/main" xmlns="" id="{44B18CFC-1C6C-0740-97E8-2258E74D0AD6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xmlns="" id="{EC4E19EA-BE51-174B-8001-D9B6EBF647DB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xmlns="" id="{9252559E-6E5F-3743-80EB-F55EB559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9" name="Picture 3">
            <a:extLst>
              <a:ext uri="{FF2B5EF4-FFF2-40B4-BE49-F238E27FC236}">
                <a16:creationId xmlns:a16="http://schemas.microsoft.com/office/drawing/2014/main" xmlns="" id="{0F9F2FEF-6CCE-EF48-98C4-7CFD9998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14" y="1487251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Content Placeholder 2">
            <a:extLst>
              <a:ext uri="{FF2B5EF4-FFF2-40B4-BE49-F238E27FC236}">
                <a16:creationId xmlns:a16="http://schemas.microsoft.com/office/drawing/2014/main" xmlns="" id="{71AD91B6-67F0-AE46-9E94-76286939A966}"/>
              </a:ext>
            </a:extLst>
          </p:cNvPr>
          <p:cNvSpPr txBox="1">
            <a:spLocks/>
          </p:cNvSpPr>
          <p:nvPr/>
        </p:nvSpPr>
        <p:spPr>
          <a:xfrm>
            <a:off x="997679" y="1685230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71" name="מלבן 25">
            <a:extLst>
              <a:ext uri="{FF2B5EF4-FFF2-40B4-BE49-F238E27FC236}">
                <a16:creationId xmlns:a16="http://schemas.microsoft.com/office/drawing/2014/main" xmlns="" id="{877FB122-8D5F-584D-B5BE-97EA6010E14F}"/>
              </a:ext>
            </a:extLst>
          </p:cNvPr>
          <p:cNvSpPr/>
          <p:nvPr/>
        </p:nvSpPr>
        <p:spPr>
          <a:xfrm>
            <a:off x="6872055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3" name="מלבן 25">
            <a:extLst>
              <a:ext uri="{FF2B5EF4-FFF2-40B4-BE49-F238E27FC236}">
                <a16:creationId xmlns:a16="http://schemas.microsoft.com/office/drawing/2014/main" xmlns="" id="{1913CCCE-652F-5646-B20E-B22DFBB1F8EE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rgbClr val="C00000"/>
              </a:solidFill>
              <a:latin typeface="Fb Agol" panose="02020503050405020304" pitchFamily="18" charset="-79"/>
            </a:endParaRPr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xmlns="" id="{5F363641-7A2A-E640-AFF3-4DE23A3E66A2}"/>
              </a:ext>
            </a:extLst>
          </p:cNvPr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5" name="מלבן 74">
            <a:extLst>
              <a:ext uri="{FF2B5EF4-FFF2-40B4-BE49-F238E27FC236}">
                <a16:creationId xmlns:a16="http://schemas.microsoft.com/office/drawing/2014/main" xmlns="" id="{B893C096-45F6-994A-967A-97BEE9836185}"/>
              </a:ext>
            </a:extLst>
          </p:cNvPr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28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atriculation Exams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29871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65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תמונה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68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5141387" y="4603902"/>
            <a:ext cx="198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6" name="מלבן 39">
            <a:extLst>
              <a:ext uri="{FF2B5EF4-FFF2-40B4-BE49-F238E27FC236}">
                <a16:creationId xmlns:a16="http://schemas.microsoft.com/office/drawing/2014/main" xmlns="" id="{340C400F-7068-49BD-87B7-FC355ABF3DF5}"/>
              </a:ext>
            </a:extLst>
          </p:cNvPr>
          <p:cNvSpPr/>
          <p:nvPr/>
        </p:nvSpPr>
        <p:spPr>
          <a:xfrm>
            <a:off x="5015128" y="4406396"/>
            <a:ext cx="2089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33,000 students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22 authorities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1.8 Mil.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559A9489-C10B-E846-9F1A-E7140ECC303F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xmlns="" id="{CB0C50EC-8CA0-D548-9655-DDD057AB065F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xmlns="" id="{CB729A32-6A50-164D-AD7A-A5F21A1B1DD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xmlns="" id="{19131660-54EB-694E-9255-E62C6A040DA8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xmlns="" id="{09E3C7BD-094F-D641-A5BC-0044B57E933E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xmlns="" id="{30F78636-60ED-AA47-A7AB-D6717EDB357C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7">
            <a:extLst>
              <a:ext uri="{FF2B5EF4-FFF2-40B4-BE49-F238E27FC236}">
                <a16:creationId xmlns:a16="http://schemas.microsoft.com/office/drawing/2014/main" xmlns="" id="{4457468B-F2DB-8045-B845-8794E7084657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6510FA4E-C5EB-964C-B78F-61FD790193A2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xmlns="" id="{056D718B-87F2-1147-B9D7-BDD2503C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6" name="מלבן 55">
            <a:extLst>
              <a:ext uri="{FF2B5EF4-FFF2-40B4-BE49-F238E27FC236}">
                <a16:creationId xmlns:a16="http://schemas.microsoft.com/office/drawing/2014/main" xmlns="" id="{1D2ACB65-4881-764C-927F-11D7C950AE02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5AD92D92-21B9-8E48-A331-12D03ECDFF5E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xmlns="" id="{4567DDC0-D646-B443-BF4B-39692A93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xmlns="" id="{8E864472-9A85-4F4F-B3EF-82297124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14" y="1671594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8B5DBB42-E4EC-404E-9D5C-55E0E21E2809}"/>
              </a:ext>
            </a:extLst>
          </p:cNvPr>
          <p:cNvSpPr txBox="1">
            <a:spLocks/>
          </p:cNvSpPr>
          <p:nvPr/>
        </p:nvSpPr>
        <p:spPr>
          <a:xfrm>
            <a:off x="997679" y="1869573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xmlns="" id="{8D3B0765-FB93-1E49-B238-6983435FDF49}"/>
              </a:ext>
            </a:extLst>
          </p:cNvPr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xmlns="" id="{4729058C-6D5C-9442-BA0F-51E6D6F0D825}"/>
              </a:ext>
            </a:extLst>
          </p:cNvPr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29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atriculation Exams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0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6918351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1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rgbClr val="C00000"/>
              </a:solidFill>
              <a:latin typeface="Fb Agol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75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36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תמונה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4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B655AA36-DA99-7347-9F5D-38E8D03A6580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B69032B2-CA38-7F43-BE7A-72265C26B011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xmlns="" id="{13280864-1F6B-1A4D-8856-47BECA60085A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xmlns="" id="{66498069-5991-0047-A911-7D931BD4064B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xmlns="" id="{18D2D2C6-FC4A-BB4F-9A25-1FF46BAB4EF6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xmlns="" id="{44E637C4-3396-FE45-AEEE-09CDB53AEE58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xmlns="" id="{C0DDF3A3-7EF5-4746-AE3E-F79B528778AD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A1CC6B0B-7206-5E47-910B-C36E67574ECB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A4BC05FC-3147-CA4E-B886-E4D6EC4F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4" name="מלבן 63">
            <a:extLst>
              <a:ext uri="{FF2B5EF4-FFF2-40B4-BE49-F238E27FC236}">
                <a16:creationId xmlns:a16="http://schemas.microsoft.com/office/drawing/2014/main" xmlns="" id="{4DE2171A-0877-3642-97EF-80D3593914C7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xmlns="" id="{A6B05BCF-953B-8E4E-93F6-34CC230CFD9E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xmlns="" id="{76A5C41D-28F9-9841-842A-843B9BEA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xmlns="" id="{2A3EBAD0-9133-9741-837A-E3D3449D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52" y="1535029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Content Placeholder 2">
            <a:extLst>
              <a:ext uri="{FF2B5EF4-FFF2-40B4-BE49-F238E27FC236}">
                <a16:creationId xmlns:a16="http://schemas.microsoft.com/office/drawing/2014/main" xmlns="" id="{694C7879-553C-C14A-93DC-0E9B5279188F}"/>
              </a:ext>
            </a:extLst>
          </p:cNvPr>
          <p:cNvSpPr txBox="1">
            <a:spLocks/>
          </p:cNvSpPr>
          <p:nvPr/>
        </p:nvSpPr>
        <p:spPr>
          <a:xfrm>
            <a:off x="1098917" y="1733008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72" name="מלבן 71">
            <a:extLst>
              <a:ext uri="{FF2B5EF4-FFF2-40B4-BE49-F238E27FC236}">
                <a16:creationId xmlns:a16="http://schemas.microsoft.com/office/drawing/2014/main" xmlns="" id="{F833EC5C-1AA6-C84B-A110-80DA564267D0}"/>
              </a:ext>
            </a:extLst>
          </p:cNvPr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xmlns="" id="{435523A8-248C-DE45-BDEC-5E96E8B68A4E}"/>
              </a:ext>
            </a:extLst>
          </p:cNvPr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4" name="מלבן 36">
            <a:extLst>
              <a:ext uri="{FF2B5EF4-FFF2-40B4-BE49-F238E27FC236}">
                <a16:creationId xmlns:a16="http://schemas.microsoft.com/office/drawing/2014/main" xmlns="" id="{35560AEA-27E6-2C49-B9C3-BFF308F1FC75}"/>
              </a:ext>
            </a:extLst>
          </p:cNvPr>
          <p:cNvSpPr/>
          <p:nvPr/>
        </p:nvSpPr>
        <p:spPr>
          <a:xfrm>
            <a:off x="3508582" y="4449411"/>
            <a:ext cx="1779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4,500 children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25 authorities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1.6 Mil.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28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atriculation Exams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6918351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0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rgbClr val="C00000"/>
              </a:solidFill>
              <a:latin typeface="Fb Agol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95266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39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54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D88DCA82-5916-E546-8BED-D50B195A5645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1508FB0C-C1E5-6340-BB75-0E39FC4C1121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8" name="Rectangle 13">
            <a:extLst>
              <a:ext uri="{FF2B5EF4-FFF2-40B4-BE49-F238E27FC236}">
                <a16:creationId xmlns:a16="http://schemas.microsoft.com/office/drawing/2014/main" xmlns="" id="{1DD3E383-0E51-6C41-BC97-0A3B1A408FD1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xmlns="" id="{7F1A645C-B657-7E4D-A381-ED8D43D929AD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xmlns="" id="{7685069B-63A3-6D4B-9556-9FB43ADB9CF3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xmlns="" id="{94DB4C34-2A4E-3447-9A66-CFAA9D70098E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xmlns="" id="{CC06C503-3205-1148-AC15-9962F410D04D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41E9EA3D-0A37-054F-8073-B5B0B13F3A94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xmlns="" id="{BF7D2A07-6125-5D4B-96EB-6E0AF1B3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5" name="מלבן 64">
            <a:extLst>
              <a:ext uri="{FF2B5EF4-FFF2-40B4-BE49-F238E27FC236}">
                <a16:creationId xmlns:a16="http://schemas.microsoft.com/office/drawing/2014/main" xmlns="" id="{EC4D91A8-5042-EB45-9407-568A6E840160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52A08D2D-EC9D-1245-9450-BA0B51C1BB60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xmlns="" id="{78D95224-01B8-2F4C-BEA6-8A6954A1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xmlns="" id="{C1CF4F29-9111-FD46-88A8-265E11A0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14" y="1534414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495D4ECD-4E00-B64A-B283-E7CABA3079E4}"/>
              </a:ext>
            </a:extLst>
          </p:cNvPr>
          <p:cNvSpPr txBox="1">
            <a:spLocks/>
          </p:cNvSpPr>
          <p:nvPr/>
        </p:nvSpPr>
        <p:spPr>
          <a:xfrm>
            <a:off x="997679" y="1732393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xmlns="" id="{0EE0FFB4-9EBD-724B-8E2E-8F670E37CD08}"/>
              </a:ext>
            </a:extLst>
          </p:cNvPr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xmlns="" id="{772E367A-58E8-3043-A5F1-9CFEB8B8D275}"/>
              </a:ext>
            </a:extLst>
          </p:cNvPr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7" name="TextBox 1">
            <a:extLst>
              <a:ext uri="{FF2B5EF4-FFF2-40B4-BE49-F238E27FC236}">
                <a16:creationId xmlns:a16="http://schemas.microsoft.com/office/drawing/2014/main" xmlns="" id="{224AAAD6-DBF0-D14C-B6FC-85F9840448ED}"/>
              </a:ext>
            </a:extLst>
          </p:cNvPr>
          <p:cNvSpPr txBox="1"/>
          <p:nvPr/>
        </p:nvSpPr>
        <p:spPr>
          <a:xfrm>
            <a:off x="1668376" y="4673500"/>
            <a:ext cx="246756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/>
              <a:t>2,000 6</a:t>
            </a:r>
            <a:r>
              <a:rPr lang="en-US" sz="1400" baseline="30000" dirty="0"/>
              <a:t>th</a:t>
            </a:r>
            <a:r>
              <a:rPr lang="en-US" sz="1400" dirty="0"/>
              <a:t> graders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/>
              <a:t>18 authorities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/>
              <a:t>4 Mil. </a:t>
            </a:r>
            <a:r>
              <a:rPr lang="he-IL" sz="1400" dirty="0"/>
              <a:t>₪ </a:t>
            </a:r>
            <a:endParaRPr lang="en-US" sz="1400" dirty="0"/>
          </a:p>
        </p:txBody>
      </p:sp>
      <p:sp>
        <p:nvSpPr>
          <p:cNvPr id="28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atriculation Exams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6918351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0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rgbClr val="C00000"/>
              </a:solidFill>
              <a:latin typeface="Fb Agol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07387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3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We are here to change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907" y="4653015"/>
            <a:ext cx="3042125" cy="57729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cs typeface="+mj-cs"/>
              </a:rPr>
              <a:t>Equal Opportunities</a:t>
            </a:r>
            <a:endParaRPr lang="x-none" b="1" dirty="0">
              <a:cs typeface="+mj-cs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3B12A69C-9B65-45B1-A665-47282C72F97A}"/>
              </a:ext>
            </a:extLst>
          </p:cNvPr>
          <p:cNvSpPr txBox="1">
            <a:spLocks/>
          </p:cNvSpPr>
          <p:nvPr/>
        </p:nvSpPr>
        <p:spPr>
          <a:xfrm>
            <a:off x="2810979" y="4653015"/>
            <a:ext cx="2777510" cy="5772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cs typeface="+mj-cs"/>
              </a:rPr>
              <a:t>Economic Development</a:t>
            </a:r>
            <a:endParaRPr lang="x-none" b="1" dirty="0">
              <a:cs typeface="+mj-cs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B52151BC-D9F1-456A-B14E-9BDA1B73CBB1}"/>
              </a:ext>
            </a:extLst>
          </p:cNvPr>
          <p:cNvSpPr txBox="1">
            <a:spLocks/>
          </p:cNvSpPr>
          <p:nvPr/>
        </p:nvSpPr>
        <p:spPr>
          <a:xfrm>
            <a:off x="5657679" y="4507464"/>
            <a:ext cx="3042125" cy="86200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cs typeface="+mj-cs"/>
              </a:rPr>
              <a:t>Strengthening Local Pride</a:t>
            </a:r>
            <a:endParaRPr lang="x-none" b="1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FE2EBF-AC02-40CF-B78B-0FB5C88B9037}"/>
              </a:ext>
            </a:extLst>
          </p:cNvPr>
          <p:cNvSpPr/>
          <p:nvPr/>
        </p:nvSpPr>
        <p:spPr>
          <a:xfrm>
            <a:off x="8838184" y="4490531"/>
            <a:ext cx="2980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cs typeface="+mj-cs"/>
              </a:rPr>
              <a:t>Reducing Gaps</a:t>
            </a:r>
            <a:endParaRPr lang="x-none" sz="3200" b="1" dirty="0">
              <a:solidFill>
                <a:schemeClr val="tx1">
                  <a:lumMod val="65000"/>
                  <a:lumOff val="35000"/>
                </a:schemeClr>
              </a:solidFill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615987A-5E72-482E-971A-406D07C1DA6D}"/>
              </a:ext>
            </a:extLst>
          </p:cNvPr>
          <p:cNvSpPr/>
          <p:nvPr/>
        </p:nvSpPr>
        <p:spPr>
          <a:xfrm rot="10800000">
            <a:off x="9248240" y="27710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2FF3ED4-D898-481F-8ED3-E8115BB4956D}"/>
              </a:ext>
            </a:extLst>
          </p:cNvPr>
          <p:cNvSpPr/>
          <p:nvPr/>
        </p:nvSpPr>
        <p:spPr>
          <a:xfrm rot="10800000">
            <a:off x="8974021" y="2771040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A64F649-BBC5-40F9-85BE-F7E715D7044A}"/>
              </a:ext>
            </a:extLst>
          </p:cNvPr>
          <p:cNvSpPr/>
          <p:nvPr/>
        </p:nvSpPr>
        <p:spPr>
          <a:xfrm rot="10800000">
            <a:off x="8699804" y="2771040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2F58923-3D49-41DF-9817-342A97E69B8C}"/>
              </a:ext>
            </a:extLst>
          </p:cNvPr>
          <p:cNvSpPr/>
          <p:nvPr/>
        </p:nvSpPr>
        <p:spPr>
          <a:xfrm rot="10800000">
            <a:off x="8425585" y="2771040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4BD285A-C441-436B-B36D-460B27ADF1D3}"/>
              </a:ext>
            </a:extLst>
          </p:cNvPr>
          <p:cNvSpPr/>
          <p:nvPr/>
        </p:nvSpPr>
        <p:spPr>
          <a:xfrm rot="10800000">
            <a:off x="8151367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29CD9A1-367D-4B00-9817-0377CC11CE50}"/>
              </a:ext>
            </a:extLst>
          </p:cNvPr>
          <p:cNvSpPr/>
          <p:nvPr/>
        </p:nvSpPr>
        <p:spPr>
          <a:xfrm rot="10800000">
            <a:off x="7877148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B407FB3-0D95-4ED0-9D65-9B56D39F951B}"/>
              </a:ext>
            </a:extLst>
          </p:cNvPr>
          <p:cNvSpPr/>
          <p:nvPr/>
        </p:nvSpPr>
        <p:spPr>
          <a:xfrm rot="10800000">
            <a:off x="7602931" y="2771040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BC1DCA8-DE9A-45C2-B7D7-97947072EE9C}"/>
              </a:ext>
            </a:extLst>
          </p:cNvPr>
          <p:cNvSpPr/>
          <p:nvPr/>
        </p:nvSpPr>
        <p:spPr>
          <a:xfrm rot="10800000">
            <a:off x="7328712" y="2771040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0E98E66-A397-464C-87B5-9D2C46325B3A}"/>
              </a:ext>
            </a:extLst>
          </p:cNvPr>
          <p:cNvSpPr/>
          <p:nvPr/>
        </p:nvSpPr>
        <p:spPr>
          <a:xfrm rot="10800000">
            <a:off x="7054493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1721EDEB-968C-4925-B5CA-8B568D964A0A}"/>
              </a:ext>
            </a:extLst>
          </p:cNvPr>
          <p:cNvSpPr/>
          <p:nvPr/>
        </p:nvSpPr>
        <p:spPr>
          <a:xfrm rot="10800000">
            <a:off x="6780275" y="2771040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41CA0D4-C691-4C46-AB8D-F89E1E89680E}"/>
              </a:ext>
            </a:extLst>
          </p:cNvPr>
          <p:cNvSpPr/>
          <p:nvPr/>
        </p:nvSpPr>
        <p:spPr>
          <a:xfrm rot="10800000">
            <a:off x="6506057" y="2771040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98AB463-BDBA-4974-ABEC-471F95C8F2D3}"/>
              </a:ext>
            </a:extLst>
          </p:cNvPr>
          <p:cNvSpPr/>
          <p:nvPr/>
        </p:nvSpPr>
        <p:spPr>
          <a:xfrm rot="10800000">
            <a:off x="6231839" y="2771040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5161399-ECC1-40F9-9711-3987BF186D8B}"/>
              </a:ext>
            </a:extLst>
          </p:cNvPr>
          <p:cNvSpPr/>
          <p:nvPr/>
        </p:nvSpPr>
        <p:spPr>
          <a:xfrm rot="10800000">
            <a:off x="5957620" y="277104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911871D1-CD9A-4F31-AC2D-365FF582E35F}"/>
              </a:ext>
            </a:extLst>
          </p:cNvPr>
          <p:cNvSpPr/>
          <p:nvPr/>
        </p:nvSpPr>
        <p:spPr>
          <a:xfrm rot="10800000">
            <a:off x="5683401" y="2771040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5D52AFF-7A0E-4D7E-8092-09B6D5B2A0BF}"/>
              </a:ext>
            </a:extLst>
          </p:cNvPr>
          <p:cNvSpPr/>
          <p:nvPr/>
        </p:nvSpPr>
        <p:spPr>
          <a:xfrm rot="10800000">
            <a:off x="5409183" y="2771040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CC1F1C0-B3E7-4FFC-A3A2-7FBB68CBE803}"/>
              </a:ext>
            </a:extLst>
          </p:cNvPr>
          <p:cNvSpPr/>
          <p:nvPr/>
        </p:nvSpPr>
        <p:spPr>
          <a:xfrm rot="10800000">
            <a:off x="5134965" y="2771040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79E3E01-ECE5-47DE-9746-40BB2047CD04}"/>
              </a:ext>
            </a:extLst>
          </p:cNvPr>
          <p:cNvSpPr/>
          <p:nvPr/>
        </p:nvSpPr>
        <p:spPr>
          <a:xfrm rot="10800000">
            <a:off x="4860747" y="2771040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A151C247-BACE-41DF-8A37-BA0586B9D63B}"/>
              </a:ext>
            </a:extLst>
          </p:cNvPr>
          <p:cNvSpPr/>
          <p:nvPr/>
        </p:nvSpPr>
        <p:spPr>
          <a:xfrm rot="10800000">
            <a:off x="4586528" y="2771040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058366F-9F01-47F5-9B04-894494C51541}"/>
              </a:ext>
            </a:extLst>
          </p:cNvPr>
          <p:cNvSpPr/>
          <p:nvPr/>
        </p:nvSpPr>
        <p:spPr>
          <a:xfrm rot="10800000">
            <a:off x="4312309" y="2771040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C32F265-F799-4AF6-9C5C-190A78F945CD}"/>
              </a:ext>
            </a:extLst>
          </p:cNvPr>
          <p:cNvSpPr/>
          <p:nvPr/>
        </p:nvSpPr>
        <p:spPr>
          <a:xfrm rot="10800000">
            <a:off x="4038092" y="2771040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3ECDDBF6-4424-4A5E-959E-36918DC5B554}"/>
              </a:ext>
            </a:extLst>
          </p:cNvPr>
          <p:cNvSpPr/>
          <p:nvPr/>
        </p:nvSpPr>
        <p:spPr>
          <a:xfrm rot="10800000">
            <a:off x="3763873" y="2771040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D2F26DA-539F-429C-83DC-A3BD9F5ECC47}"/>
              </a:ext>
            </a:extLst>
          </p:cNvPr>
          <p:cNvSpPr/>
          <p:nvPr/>
        </p:nvSpPr>
        <p:spPr>
          <a:xfrm rot="10800000">
            <a:off x="3489655" y="2771040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C5B0B4AD-3718-4113-9C35-7D6D4E3FD8A0}"/>
              </a:ext>
            </a:extLst>
          </p:cNvPr>
          <p:cNvSpPr/>
          <p:nvPr/>
        </p:nvSpPr>
        <p:spPr>
          <a:xfrm rot="10800000">
            <a:off x="3215436" y="2771040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2E6B286E-7E32-443D-879C-B0985C8376C6}"/>
              </a:ext>
            </a:extLst>
          </p:cNvPr>
          <p:cNvSpPr/>
          <p:nvPr/>
        </p:nvSpPr>
        <p:spPr>
          <a:xfrm rot="10800000">
            <a:off x="2941219" y="2771040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7E85ACC2-07D2-4444-8A51-2BC82E0438F8}"/>
              </a:ext>
            </a:extLst>
          </p:cNvPr>
          <p:cNvSpPr/>
          <p:nvPr/>
        </p:nvSpPr>
        <p:spPr>
          <a:xfrm rot="10800000">
            <a:off x="2667000" y="27710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80C9C59B-8E8A-4B68-B2E0-D7F42FE1BC0A}"/>
              </a:ext>
            </a:extLst>
          </p:cNvPr>
          <p:cNvSpPr/>
          <p:nvPr/>
        </p:nvSpPr>
        <p:spPr>
          <a:xfrm>
            <a:off x="13151781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DD7FBAE8-4252-40BC-8463-E7BFCC94E403}"/>
              </a:ext>
            </a:extLst>
          </p:cNvPr>
          <p:cNvSpPr/>
          <p:nvPr/>
        </p:nvSpPr>
        <p:spPr>
          <a:xfrm>
            <a:off x="12700089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F1E2032A-2813-454D-847C-8C8CB53A9CAF}"/>
              </a:ext>
            </a:extLst>
          </p:cNvPr>
          <p:cNvSpPr/>
          <p:nvPr/>
        </p:nvSpPr>
        <p:spPr>
          <a:xfrm>
            <a:off x="12534836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6481373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4585438" y="2906661"/>
            <a:ext cx="1799156" cy="6453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96" r="-1" b="15852"/>
          <a:stretch/>
        </p:blipFill>
        <p:spPr bwMode="auto">
          <a:xfrm>
            <a:off x="872490" y="1242755"/>
            <a:ext cx="993689" cy="81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122" y="3625112"/>
            <a:ext cx="686010" cy="103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503" y="3595211"/>
            <a:ext cx="1189151" cy="829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1512" y="2109388"/>
            <a:ext cx="879129" cy="829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969" y="3735731"/>
            <a:ext cx="673507" cy="91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132" y="1671972"/>
            <a:ext cx="911842" cy="860490"/>
          </a:xfrm>
          <a:prstGeom prst="rect">
            <a:avLst/>
          </a:prstGeom>
        </p:spPr>
      </p:pic>
      <p:sp>
        <p:nvSpPr>
          <p:cNvPr id="48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133045" y="2564920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96" y="2643541"/>
            <a:ext cx="727962" cy="9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14DAD29-86D4-2E41-B301-04FE310B3397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xmlns="" id="{549E41DA-667E-0C48-9CF7-75B5BCF1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7" name="מלבן 66">
            <a:extLst>
              <a:ext uri="{FF2B5EF4-FFF2-40B4-BE49-F238E27FC236}">
                <a16:creationId xmlns:a16="http://schemas.microsoft.com/office/drawing/2014/main" xmlns="" id="{8524EFCF-B073-AD45-B9EE-CB4405CD2678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xmlns="" id="{6D70453F-602B-3546-BCFD-D9575F3DD187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xmlns="" id="{44F0BE5A-B43E-9845-89B0-DB05610A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70" name="Rectangle 19">
            <a:extLst>
              <a:ext uri="{FF2B5EF4-FFF2-40B4-BE49-F238E27FC236}">
                <a16:creationId xmlns:a16="http://schemas.microsoft.com/office/drawing/2014/main" xmlns="" id="{CD5AD82B-0F31-BE40-ACD1-F04665F74007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0">
            <a:extLst>
              <a:ext uri="{FF2B5EF4-FFF2-40B4-BE49-F238E27FC236}">
                <a16:creationId xmlns:a16="http://schemas.microsoft.com/office/drawing/2014/main" xmlns="" id="{2181B3F9-0FE7-BC4B-B42F-6B58A3C396A0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2" name="Rectangle 21">
            <a:extLst>
              <a:ext uri="{FF2B5EF4-FFF2-40B4-BE49-F238E27FC236}">
                <a16:creationId xmlns:a16="http://schemas.microsoft.com/office/drawing/2014/main" xmlns="" id="{DD9D6B70-441C-FE4D-972B-5F553FF860C9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3" name="Rectangle 22">
            <a:extLst>
              <a:ext uri="{FF2B5EF4-FFF2-40B4-BE49-F238E27FC236}">
                <a16:creationId xmlns:a16="http://schemas.microsoft.com/office/drawing/2014/main" xmlns="" id="{1A9C01A0-5C99-2345-83D2-FF597EC948A2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23">
            <a:extLst>
              <a:ext uri="{FF2B5EF4-FFF2-40B4-BE49-F238E27FC236}">
                <a16:creationId xmlns:a16="http://schemas.microsoft.com/office/drawing/2014/main" xmlns="" id="{8FC758E9-AF2E-2D4A-92BE-906885766099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5" name="Rectangle 24">
            <a:extLst>
              <a:ext uri="{FF2B5EF4-FFF2-40B4-BE49-F238E27FC236}">
                <a16:creationId xmlns:a16="http://schemas.microsoft.com/office/drawing/2014/main" xmlns="" id="{35B76D92-4564-214F-8EFD-D2BEAB1E0DA5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xmlns="" id="{95E33360-6BF7-784D-9D19-959E220F8857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7" name="Picture 3">
            <a:extLst>
              <a:ext uri="{FF2B5EF4-FFF2-40B4-BE49-F238E27FC236}">
                <a16:creationId xmlns:a16="http://schemas.microsoft.com/office/drawing/2014/main" xmlns="" id="{5E418615-5A38-284B-92C0-6106CF17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ECA3E742-8CC0-394C-B2DE-E9ADBBF0042E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E58EE2D1-9409-2546-B424-293D1978E7BE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58261C8B-EDF1-2144-ACC8-14FD8F5C0057}"/>
              </a:ext>
            </a:extLst>
          </p:cNvPr>
          <p:cNvSpPr txBox="1"/>
          <p:nvPr/>
        </p:nvSpPr>
        <p:spPr>
          <a:xfrm>
            <a:off x="4646695" y="2553557"/>
            <a:ext cx="218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Tor </a:t>
            </a:r>
            <a:r>
              <a:rPr lang="en-US" dirty="0" err="1"/>
              <a:t>HaZahav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5A3C3DEB-30D2-DB4F-B03C-DBF54579F15E}"/>
              </a:ext>
            </a:extLst>
          </p:cNvPr>
          <p:cNvSpPr txBox="1"/>
          <p:nvPr/>
        </p:nvSpPr>
        <p:spPr>
          <a:xfrm>
            <a:off x="457295" y="2052154"/>
            <a:ext cx="1591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Youth Center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0492024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63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78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83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69083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sp>
        <p:nvSpPr>
          <p:cNvPr id="69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43A1801C-96FA-C14F-8155-92EC3E06B0B5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xmlns="" id="{9197CC99-DDE7-0E41-A86B-4F087BF9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0" name="מלבן 79">
            <a:extLst>
              <a:ext uri="{FF2B5EF4-FFF2-40B4-BE49-F238E27FC236}">
                <a16:creationId xmlns:a16="http://schemas.microsoft.com/office/drawing/2014/main" xmlns="" id="{EB292FC4-950C-0342-8279-82738D34F0E2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A0706679-C6B5-4045-9E7E-11D2D8B85926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82" name="Picture 2">
            <a:extLst>
              <a:ext uri="{FF2B5EF4-FFF2-40B4-BE49-F238E27FC236}">
                <a16:creationId xmlns:a16="http://schemas.microsoft.com/office/drawing/2014/main" xmlns="" id="{7D6A60FD-E4C0-4E42-A286-6D8BDEEE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84" name="Rectangle 19">
            <a:extLst>
              <a:ext uri="{FF2B5EF4-FFF2-40B4-BE49-F238E27FC236}">
                <a16:creationId xmlns:a16="http://schemas.microsoft.com/office/drawing/2014/main" xmlns="" id="{993A836A-C2A9-7944-B25E-0063E93C9A22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5" name="Rectangle 20">
            <a:extLst>
              <a:ext uri="{FF2B5EF4-FFF2-40B4-BE49-F238E27FC236}">
                <a16:creationId xmlns:a16="http://schemas.microsoft.com/office/drawing/2014/main" xmlns="" id="{43DAC15D-9BEF-1842-A3B6-578114C355E1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xmlns="" id="{EDBB86FD-333C-FB4B-8E6D-8AE565FC9496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7" name="Rectangle 22">
            <a:extLst>
              <a:ext uri="{FF2B5EF4-FFF2-40B4-BE49-F238E27FC236}">
                <a16:creationId xmlns:a16="http://schemas.microsoft.com/office/drawing/2014/main" xmlns="" id="{F6B8F2B5-7C64-BB4C-B750-7630F8DD3677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xmlns="" id="{B1019378-3ED2-3E4B-A1E3-E0E2995577FA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90" name="Rectangle 24">
            <a:extLst>
              <a:ext uri="{FF2B5EF4-FFF2-40B4-BE49-F238E27FC236}">
                <a16:creationId xmlns:a16="http://schemas.microsoft.com/office/drawing/2014/main" xmlns="" id="{D483719E-51AB-8E4C-9784-4EC0EEC1CD78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pic>
        <p:nvPicPr>
          <p:cNvPr id="92" name="Picture 3">
            <a:extLst>
              <a:ext uri="{FF2B5EF4-FFF2-40B4-BE49-F238E27FC236}">
                <a16:creationId xmlns:a16="http://schemas.microsoft.com/office/drawing/2014/main" xmlns="" id="{8C21A9DF-1130-9F4C-8806-EEB5AF2EA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מלבן 93">
            <a:extLst>
              <a:ext uri="{FF2B5EF4-FFF2-40B4-BE49-F238E27FC236}">
                <a16:creationId xmlns:a16="http://schemas.microsoft.com/office/drawing/2014/main" xmlns="" id="{8EB43BCA-6010-AC45-BA74-3BB8946B0795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xmlns="" id="{FED74D22-690C-5848-9891-0B5002268421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xmlns="" id="{E67F9DD3-733F-FD46-9375-4D6184D80E90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77449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3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4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5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6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7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pic>
        <p:nvPicPr>
          <p:cNvPr id="89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7BC38F87-E0E7-CD44-AF3F-D89C1EBB98EF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D33392B1-A935-B647-9AF3-73DBF3A6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4" name="מלבן 63">
            <a:extLst>
              <a:ext uri="{FF2B5EF4-FFF2-40B4-BE49-F238E27FC236}">
                <a16:creationId xmlns:a16="http://schemas.microsoft.com/office/drawing/2014/main" xmlns="" id="{DF359D1B-1A79-0542-A3DD-F407BA06BAB3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xmlns="" id="{3C736489-7217-3442-91FB-0660C649D0FA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xmlns="" id="{24806A18-057C-EB43-BEA1-FB80956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7" name="Rectangle 19">
            <a:extLst>
              <a:ext uri="{FF2B5EF4-FFF2-40B4-BE49-F238E27FC236}">
                <a16:creationId xmlns:a16="http://schemas.microsoft.com/office/drawing/2014/main" xmlns="" id="{BA41DE55-A18C-AE4F-84E0-3F8E17CD3A99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xmlns="" id="{F265FD6D-C336-7C43-A3FE-5223EF4F9178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1">
            <a:extLst>
              <a:ext uri="{FF2B5EF4-FFF2-40B4-BE49-F238E27FC236}">
                <a16:creationId xmlns:a16="http://schemas.microsoft.com/office/drawing/2014/main" xmlns="" id="{ED01F27A-48E5-F440-A087-1B3A52964E23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xmlns="" id="{AD1BD1EF-FBE2-A842-87F7-8A0CA8F2E7E9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2" name="Rectangle 23">
            <a:extLst>
              <a:ext uri="{FF2B5EF4-FFF2-40B4-BE49-F238E27FC236}">
                <a16:creationId xmlns:a16="http://schemas.microsoft.com/office/drawing/2014/main" xmlns="" id="{AF66E9CB-FA23-5942-B384-6D6FAB462D6E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xmlns="" id="{B1B96948-2E2D-BC4E-8AB3-C58695A2EF6D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xmlns="" id="{1B33F193-78EA-6943-A9B7-F813C823051F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6" name="Picture 3">
            <a:extLst>
              <a:ext uri="{FF2B5EF4-FFF2-40B4-BE49-F238E27FC236}">
                <a16:creationId xmlns:a16="http://schemas.microsoft.com/office/drawing/2014/main" xmlns="" id="{CAAA06B6-3FBB-8146-A45A-E1965CA9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מלבן 79">
            <a:extLst>
              <a:ext uri="{FF2B5EF4-FFF2-40B4-BE49-F238E27FC236}">
                <a16:creationId xmlns:a16="http://schemas.microsoft.com/office/drawing/2014/main" xmlns="" id="{7D3D04E2-5795-8945-A62B-83627DAD2495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4DD8D441-38A7-CD45-88A4-BED9A7621911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105" name="מלבן מעוגל 58">
            <a:extLst>
              <a:ext uri="{FF2B5EF4-FFF2-40B4-BE49-F238E27FC236}">
                <a16:creationId xmlns:a16="http://schemas.microsoft.com/office/drawing/2014/main" xmlns="" id="{480431C1-7B6D-5947-BE31-ABF328126E4E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225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6" name="מלבן מעוגל 66">
            <a:extLst>
              <a:ext uri="{FF2B5EF4-FFF2-40B4-BE49-F238E27FC236}">
                <a16:creationId xmlns:a16="http://schemas.microsoft.com/office/drawing/2014/main" xmlns="" id="{D3A10B6E-808E-CE48-B46F-0BBA7B6DA2C7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107" name="מלבן מעוגל 76">
            <a:extLst>
              <a:ext uri="{FF2B5EF4-FFF2-40B4-BE49-F238E27FC236}">
                <a16:creationId xmlns:a16="http://schemas.microsoft.com/office/drawing/2014/main" xmlns="" id="{BD38D373-9D12-CA40-9A71-6BD724DB03EB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108" name="מלבן מעוגל 95">
            <a:extLst>
              <a:ext uri="{FF2B5EF4-FFF2-40B4-BE49-F238E27FC236}">
                <a16:creationId xmlns:a16="http://schemas.microsoft.com/office/drawing/2014/main" xmlns="" id="{BD255BF0-F7C1-B641-8FB4-0BE4D6B048B1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109" name="מלבן מעוגל 14">
            <a:extLst>
              <a:ext uri="{FF2B5EF4-FFF2-40B4-BE49-F238E27FC236}">
                <a16:creationId xmlns:a16="http://schemas.microsoft.com/office/drawing/2014/main" xmlns="" id="{EC7B7989-0648-FC49-A459-F0191FC30490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110" name="מלבן מעוגל 84">
            <a:extLst>
              <a:ext uri="{FF2B5EF4-FFF2-40B4-BE49-F238E27FC236}">
                <a16:creationId xmlns:a16="http://schemas.microsoft.com/office/drawing/2014/main" xmlns="" id="{D823AC48-8514-9A4B-8F20-C61746CE9439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מלבן מעוגל 105">
            <a:extLst>
              <a:ext uri="{FF2B5EF4-FFF2-40B4-BE49-F238E27FC236}">
                <a16:creationId xmlns:a16="http://schemas.microsoft.com/office/drawing/2014/main" xmlns="" id="{CB13708D-77D5-2349-86C5-21382A21F79E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מלבן מעוגל 105">
            <a:extLst>
              <a:ext uri="{FF2B5EF4-FFF2-40B4-BE49-F238E27FC236}">
                <a16:creationId xmlns:a16="http://schemas.microsoft.com/office/drawing/2014/main" xmlns="" id="{36A7287F-CE6D-B548-89A2-801B780AB27C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4723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9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3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4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5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pic>
        <p:nvPicPr>
          <p:cNvPr id="8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9099FD44-636B-314B-AE1B-9846730780C7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xmlns="" id="{B7324DB5-80C3-3D4A-9505-FABEE9FC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2" name="מלבן 61">
            <a:extLst>
              <a:ext uri="{FF2B5EF4-FFF2-40B4-BE49-F238E27FC236}">
                <a16:creationId xmlns:a16="http://schemas.microsoft.com/office/drawing/2014/main" xmlns="" id="{3E1A7DC5-3001-3842-AA84-461751123C78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0D1FFA12-BB67-0D42-8C47-8214F25D5338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xmlns="" id="{6A39AEF9-C039-7448-B5E9-62F94BC7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6" name="Rectangle 19">
            <a:extLst>
              <a:ext uri="{FF2B5EF4-FFF2-40B4-BE49-F238E27FC236}">
                <a16:creationId xmlns:a16="http://schemas.microsoft.com/office/drawing/2014/main" xmlns="" id="{D22B7C53-481A-9241-848B-269F6586A03E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0">
            <a:extLst>
              <a:ext uri="{FF2B5EF4-FFF2-40B4-BE49-F238E27FC236}">
                <a16:creationId xmlns:a16="http://schemas.microsoft.com/office/drawing/2014/main" xmlns="" id="{97C1A1C2-6078-8643-9E82-9E81A6448674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xmlns="" id="{6ACBECBA-B43F-6F43-9693-D95227F15546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2">
            <a:extLst>
              <a:ext uri="{FF2B5EF4-FFF2-40B4-BE49-F238E27FC236}">
                <a16:creationId xmlns:a16="http://schemas.microsoft.com/office/drawing/2014/main" xmlns="" id="{1B7EC087-8663-3345-949C-27473B564C34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3">
            <a:extLst>
              <a:ext uri="{FF2B5EF4-FFF2-40B4-BE49-F238E27FC236}">
                <a16:creationId xmlns:a16="http://schemas.microsoft.com/office/drawing/2014/main" xmlns="" id="{84658BA7-86E0-204A-9C95-A6DBCEDDDB58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2" name="Rectangle 24">
            <a:extLst>
              <a:ext uri="{FF2B5EF4-FFF2-40B4-BE49-F238E27FC236}">
                <a16:creationId xmlns:a16="http://schemas.microsoft.com/office/drawing/2014/main" xmlns="" id="{FA0458A7-ECDB-9A48-8A7B-A5AFC5FB6234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E681B752-BBB1-4B4E-94AC-05D54AEF8511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5" name="Picture 3">
            <a:extLst>
              <a:ext uri="{FF2B5EF4-FFF2-40B4-BE49-F238E27FC236}">
                <a16:creationId xmlns:a16="http://schemas.microsoft.com/office/drawing/2014/main" xmlns="" id="{85AFE551-89B0-F748-AB35-CA3EFB92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מלבן 77">
            <a:extLst>
              <a:ext uri="{FF2B5EF4-FFF2-40B4-BE49-F238E27FC236}">
                <a16:creationId xmlns:a16="http://schemas.microsoft.com/office/drawing/2014/main" xmlns="" id="{00AC05FE-8BE2-4044-907E-A6CFA186775B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xmlns="" id="{505EBB3A-7F4B-744B-B983-0D371AEFDBEF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89" name="מלבן מעוגל 58">
            <a:extLst>
              <a:ext uri="{FF2B5EF4-FFF2-40B4-BE49-F238E27FC236}">
                <a16:creationId xmlns:a16="http://schemas.microsoft.com/office/drawing/2014/main" xmlns="" id="{C91ABEF7-33B1-3D4B-BD9E-9C3FACCFAD31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מלבן מעוגל 66">
            <a:extLst>
              <a:ext uri="{FF2B5EF4-FFF2-40B4-BE49-F238E27FC236}">
                <a16:creationId xmlns:a16="http://schemas.microsoft.com/office/drawing/2014/main" xmlns="" id="{7AB1A322-D261-9348-B847-90FB7181F215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מלבן מעוגל 76">
            <a:extLst>
              <a:ext uri="{FF2B5EF4-FFF2-40B4-BE49-F238E27FC236}">
                <a16:creationId xmlns:a16="http://schemas.microsoft.com/office/drawing/2014/main" xmlns="" id="{039CF4C6-2FB4-CD44-A0DA-72D278DA3D1C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92" name="מלבן מעוגל 95">
            <a:extLst>
              <a:ext uri="{FF2B5EF4-FFF2-40B4-BE49-F238E27FC236}">
                <a16:creationId xmlns:a16="http://schemas.microsoft.com/office/drawing/2014/main" xmlns="" id="{8CAC8F35-B276-7640-8AC4-916D06377B82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94" name="מלבן מעוגל 14">
            <a:extLst>
              <a:ext uri="{FF2B5EF4-FFF2-40B4-BE49-F238E27FC236}">
                <a16:creationId xmlns:a16="http://schemas.microsoft.com/office/drawing/2014/main" xmlns="" id="{DFA8C482-1344-F945-B6C6-53064E73DCE8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מלבן מעוגל 84">
            <a:extLst>
              <a:ext uri="{FF2B5EF4-FFF2-40B4-BE49-F238E27FC236}">
                <a16:creationId xmlns:a16="http://schemas.microsoft.com/office/drawing/2014/main" xmlns="" id="{7755F6E1-F0C2-B848-A862-9BB41C8615EA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מלבן מעוגל 105">
            <a:extLst>
              <a:ext uri="{FF2B5EF4-FFF2-40B4-BE49-F238E27FC236}">
                <a16:creationId xmlns:a16="http://schemas.microsoft.com/office/drawing/2014/main" xmlns="" id="{1F08E9EC-195D-B749-B040-20526413E857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מלבן מעוגל 105">
            <a:extLst>
              <a:ext uri="{FF2B5EF4-FFF2-40B4-BE49-F238E27FC236}">
                <a16:creationId xmlns:a16="http://schemas.microsoft.com/office/drawing/2014/main" xmlns="" id="{45B20432-7551-E94A-84EF-0F2E6AD94772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0699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0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3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4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5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6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pic>
        <p:nvPicPr>
          <p:cNvPr id="88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88478056-50CB-2247-BB3B-98BE088FE84C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xmlns="" id="{EF0EB97E-4EFC-884E-906C-335A95EC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5" name="מלבן 64">
            <a:extLst>
              <a:ext uri="{FF2B5EF4-FFF2-40B4-BE49-F238E27FC236}">
                <a16:creationId xmlns:a16="http://schemas.microsoft.com/office/drawing/2014/main" xmlns="" id="{2A108507-5CDF-1848-B280-433C46568F75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A19D80F6-0B89-7D4A-A370-E8831790E962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xmlns="" id="{EE0F98AB-F06D-D64B-99D1-ABAB3294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9" name="Rectangle 19">
            <a:extLst>
              <a:ext uri="{FF2B5EF4-FFF2-40B4-BE49-F238E27FC236}">
                <a16:creationId xmlns:a16="http://schemas.microsoft.com/office/drawing/2014/main" xmlns="" id="{3FCE9602-1208-EA40-B3D9-E3DF25EBC120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0">
            <a:extLst>
              <a:ext uri="{FF2B5EF4-FFF2-40B4-BE49-F238E27FC236}">
                <a16:creationId xmlns:a16="http://schemas.microsoft.com/office/drawing/2014/main" xmlns="" id="{380C47C3-77DC-484B-8EAA-9FDA34D565D5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1">
            <a:extLst>
              <a:ext uri="{FF2B5EF4-FFF2-40B4-BE49-F238E27FC236}">
                <a16:creationId xmlns:a16="http://schemas.microsoft.com/office/drawing/2014/main" xmlns="" id="{0768ECFA-921C-814E-B5F3-A705019413C3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2" name="Rectangle 22">
            <a:extLst>
              <a:ext uri="{FF2B5EF4-FFF2-40B4-BE49-F238E27FC236}">
                <a16:creationId xmlns:a16="http://schemas.microsoft.com/office/drawing/2014/main" xmlns="" id="{1B1B300F-B8C4-004E-802A-170AC482CDE2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xmlns="" id="{CD85389A-C4EE-734A-972E-30A163B09E17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xmlns="" id="{C8DC9E3E-E28D-FF40-B14A-1D2BCBA561AE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xmlns="" id="{2EEE7EFC-D4B7-C54A-A164-B6C35CD6C159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6" name="Picture 3">
            <a:extLst>
              <a:ext uri="{FF2B5EF4-FFF2-40B4-BE49-F238E27FC236}">
                <a16:creationId xmlns:a16="http://schemas.microsoft.com/office/drawing/2014/main" xmlns="" id="{892BF0D8-1D84-B347-9A29-A1DEDC58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מלבן 78">
            <a:extLst>
              <a:ext uri="{FF2B5EF4-FFF2-40B4-BE49-F238E27FC236}">
                <a16:creationId xmlns:a16="http://schemas.microsoft.com/office/drawing/2014/main" xmlns="" id="{D9AE0306-265D-5B4A-BB78-A7124C72AE1A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D0AD82EF-DA42-EE41-8694-92097683CDBC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91" name="מלבן מעוגל 58">
            <a:extLst>
              <a:ext uri="{FF2B5EF4-FFF2-40B4-BE49-F238E27FC236}">
                <a16:creationId xmlns:a16="http://schemas.microsoft.com/office/drawing/2014/main" xmlns="" id="{270DE991-497C-B44C-A95E-4CF073B78777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מלבן מעוגל 66">
            <a:extLst>
              <a:ext uri="{FF2B5EF4-FFF2-40B4-BE49-F238E27FC236}">
                <a16:creationId xmlns:a16="http://schemas.microsoft.com/office/drawing/2014/main" xmlns="" id="{88F29899-51DF-CF4C-899E-CBAC7DB4145E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93" name="מלבן מעוגל 76">
            <a:extLst>
              <a:ext uri="{FF2B5EF4-FFF2-40B4-BE49-F238E27FC236}">
                <a16:creationId xmlns:a16="http://schemas.microsoft.com/office/drawing/2014/main" xmlns="" id="{88F235C1-F4F6-CD4A-856E-227F783EF656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94" name="מלבן מעוגל 95">
            <a:extLst>
              <a:ext uri="{FF2B5EF4-FFF2-40B4-BE49-F238E27FC236}">
                <a16:creationId xmlns:a16="http://schemas.microsoft.com/office/drawing/2014/main" xmlns="" id="{3185676F-D332-4042-9E31-FCF4645DE513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מלבן מעוגל 14">
            <a:extLst>
              <a:ext uri="{FF2B5EF4-FFF2-40B4-BE49-F238E27FC236}">
                <a16:creationId xmlns:a16="http://schemas.microsoft.com/office/drawing/2014/main" xmlns="" id="{2D064C96-1505-3741-B633-86228DA22078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102" name="מלבן מעוגל 84">
            <a:extLst>
              <a:ext uri="{FF2B5EF4-FFF2-40B4-BE49-F238E27FC236}">
                <a16:creationId xmlns:a16="http://schemas.microsoft.com/office/drawing/2014/main" xmlns="" id="{3C6060D2-CA76-7D42-8203-4B1C6B459DD4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מלבן מעוגל 105">
            <a:extLst>
              <a:ext uri="{FF2B5EF4-FFF2-40B4-BE49-F238E27FC236}">
                <a16:creationId xmlns:a16="http://schemas.microsoft.com/office/drawing/2014/main" xmlns="" id="{D9D70AA0-0409-9848-AC4E-494F6F0902C4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" name="מלבן מעוגל 105">
            <a:extLst>
              <a:ext uri="{FF2B5EF4-FFF2-40B4-BE49-F238E27FC236}">
                <a16:creationId xmlns:a16="http://schemas.microsoft.com/office/drawing/2014/main" xmlns="" id="{5320B9C4-7209-2B46-B59D-DAD49FB4DC30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1150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9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72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74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75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76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pic>
        <p:nvPicPr>
          <p:cNvPr id="79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D3C7C33E-07CE-A54B-ACA5-25D4BA85F465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80B6D640-CEE7-8744-BBEC-B7AE5829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7" name="מלבן 66">
            <a:extLst>
              <a:ext uri="{FF2B5EF4-FFF2-40B4-BE49-F238E27FC236}">
                <a16:creationId xmlns:a16="http://schemas.microsoft.com/office/drawing/2014/main" xmlns="" id="{26A8A49D-5812-A546-9FF4-CCF3E59C06AC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xmlns="" id="{7C4D0E47-C45B-CE48-BEB0-1B8388D717CF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0E86CC64-24C4-7C42-9F72-92690AD2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78" name="Rectangle 19">
            <a:extLst>
              <a:ext uri="{FF2B5EF4-FFF2-40B4-BE49-F238E27FC236}">
                <a16:creationId xmlns:a16="http://schemas.microsoft.com/office/drawing/2014/main" xmlns="" id="{71CEA4CE-0B58-6147-A8F3-C0254D6867A1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1" name="Rectangle 20">
            <a:extLst>
              <a:ext uri="{FF2B5EF4-FFF2-40B4-BE49-F238E27FC236}">
                <a16:creationId xmlns:a16="http://schemas.microsoft.com/office/drawing/2014/main" xmlns="" id="{23F988B9-1480-3145-94FD-436B31642B15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2" name="Rectangle 21">
            <a:extLst>
              <a:ext uri="{FF2B5EF4-FFF2-40B4-BE49-F238E27FC236}">
                <a16:creationId xmlns:a16="http://schemas.microsoft.com/office/drawing/2014/main" xmlns="" id="{FB152B1F-B42F-2C49-A760-9AC5AD7B5E88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3" name="Rectangle 22">
            <a:extLst>
              <a:ext uri="{FF2B5EF4-FFF2-40B4-BE49-F238E27FC236}">
                <a16:creationId xmlns:a16="http://schemas.microsoft.com/office/drawing/2014/main" xmlns="" id="{C247D0A8-DA63-3440-9B33-681158A58FC0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4" name="Rectangle 23">
            <a:extLst>
              <a:ext uri="{FF2B5EF4-FFF2-40B4-BE49-F238E27FC236}">
                <a16:creationId xmlns:a16="http://schemas.microsoft.com/office/drawing/2014/main" xmlns="" id="{6CC37504-9BCD-B246-AF16-8DC35338AAD7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5" name="Rectangle 24">
            <a:extLst>
              <a:ext uri="{FF2B5EF4-FFF2-40B4-BE49-F238E27FC236}">
                <a16:creationId xmlns:a16="http://schemas.microsoft.com/office/drawing/2014/main" xmlns="" id="{CA6449AC-C867-9E4A-B0C7-0E5A5AEFB05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xmlns="" id="{4C06E0DB-9296-C44E-92DD-9D8E572A31DE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87" name="Picture 3">
            <a:extLst>
              <a:ext uri="{FF2B5EF4-FFF2-40B4-BE49-F238E27FC236}">
                <a16:creationId xmlns:a16="http://schemas.microsoft.com/office/drawing/2014/main" xmlns="" id="{E04BBCFF-8566-D74A-B0D6-F722265D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מלבן 87">
            <a:extLst>
              <a:ext uri="{FF2B5EF4-FFF2-40B4-BE49-F238E27FC236}">
                <a16:creationId xmlns:a16="http://schemas.microsoft.com/office/drawing/2014/main" xmlns="" id="{AECA9708-8FF0-8444-869E-1C61F024D460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xmlns="" id="{20728B8C-5E67-3C41-A5C5-CF88B09A6971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90" name="מלבן מעוגל 58">
            <a:extLst>
              <a:ext uri="{FF2B5EF4-FFF2-40B4-BE49-F238E27FC236}">
                <a16:creationId xmlns:a16="http://schemas.microsoft.com/office/drawing/2014/main" xmlns="" id="{12DF829A-B0BF-B145-A217-B63DD20D10EF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מלבן מעוגל 66">
            <a:extLst>
              <a:ext uri="{FF2B5EF4-FFF2-40B4-BE49-F238E27FC236}">
                <a16:creationId xmlns:a16="http://schemas.microsoft.com/office/drawing/2014/main" xmlns="" id="{B32A1573-A3EC-0A44-9E6F-0BEC496CA2F9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92" name="מלבן מעוגל 76">
            <a:extLst>
              <a:ext uri="{FF2B5EF4-FFF2-40B4-BE49-F238E27FC236}">
                <a16:creationId xmlns:a16="http://schemas.microsoft.com/office/drawing/2014/main" xmlns="" id="{5E9DD7DC-E8E5-3342-AAC3-9EBB53C83BBF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93" name="מלבן מעוגל 95">
            <a:extLst>
              <a:ext uri="{FF2B5EF4-FFF2-40B4-BE49-F238E27FC236}">
                <a16:creationId xmlns:a16="http://schemas.microsoft.com/office/drawing/2014/main" xmlns="" id="{D656DD1D-7879-1B4F-A258-31F0D7522263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94" name="מלבן מעוגל 14">
            <a:extLst>
              <a:ext uri="{FF2B5EF4-FFF2-40B4-BE49-F238E27FC236}">
                <a16:creationId xmlns:a16="http://schemas.microsoft.com/office/drawing/2014/main" xmlns="" id="{EF39E016-4BD1-2144-80D3-05AD84037D38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101" name="מלבן מעוגל 84">
            <a:extLst>
              <a:ext uri="{FF2B5EF4-FFF2-40B4-BE49-F238E27FC236}">
                <a16:creationId xmlns:a16="http://schemas.microsoft.com/office/drawing/2014/main" xmlns="" id="{FE6FD455-4355-9A46-AA05-03CB08B8A587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מלבן מעוגל 105">
            <a:extLst>
              <a:ext uri="{FF2B5EF4-FFF2-40B4-BE49-F238E27FC236}">
                <a16:creationId xmlns:a16="http://schemas.microsoft.com/office/drawing/2014/main" xmlns="" id="{8FC2ED69-4265-8140-97B7-A10A32A41AEB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מלבן מעוגל 105">
            <a:extLst>
              <a:ext uri="{FF2B5EF4-FFF2-40B4-BE49-F238E27FC236}">
                <a16:creationId xmlns:a16="http://schemas.microsoft.com/office/drawing/2014/main" xmlns="" id="{ED0783B1-20C6-8748-A377-4E25BE7FFCCC}"/>
              </a:ext>
            </a:extLst>
          </p:cNvPr>
          <p:cNvSpPr/>
          <p:nvPr/>
        </p:nvSpPr>
        <p:spPr>
          <a:xfrm>
            <a:off x="4463871" y="3940813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</a:p>
          <a:p>
            <a:pPr algn="l" rtl="0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Science parks for scientific and technological knowledge for children </a:t>
            </a:r>
          </a:p>
          <a:p>
            <a:pPr algn="l" rtl="0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13012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endParaRPr lang="x-none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prstClr val="black">
                    <a:lumMod val="85000"/>
                    <a:lumOff val="15000"/>
                  </a:prstClr>
                </a:solidFill>
              </a:rPr>
              <a:t>120</a:t>
            </a:r>
            <a:endParaRPr lang="x-none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2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105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106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107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108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pic>
        <p:nvPicPr>
          <p:cNvPr id="11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AABA3344-A3C4-124F-9A1B-249DB7355F63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xmlns="" id="{9C2FC499-5C6D-EB43-9C66-E1AC4B6E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2" name="מלבן 61">
            <a:extLst>
              <a:ext uri="{FF2B5EF4-FFF2-40B4-BE49-F238E27FC236}">
                <a16:creationId xmlns:a16="http://schemas.microsoft.com/office/drawing/2014/main" xmlns="" id="{83F2BECE-B421-EC4C-BBEF-A603A673BBB5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365F094B-057D-6B4E-BB18-2406FDC01F39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xmlns="" id="{B1BAFD6E-9DF5-3146-B26A-CE06A114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xmlns="" id="{EC5F0DCA-749E-8747-8F79-ABD35F1E6003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xmlns="" id="{772C7BC3-CF28-524B-98E1-204D3BFBA138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xmlns="" id="{11D74895-D860-CB4B-9651-980C1482FAB2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xmlns="" id="{7BAD8F86-C4D2-7646-AAD4-4DDFC129E9EA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xmlns="" id="{F78B57DF-FA6B-6047-A750-7AC49D1FCF0A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xmlns="" id="{A7209D13-5068-A54A-8713-B94A989601A8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988DAFD3-8434-F645-A83B-DEE5845D96A1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2" name="Picture 3">
            <a:extLst>
              <a:ext uri="{FF2B5EF4-FFF2-40B4-BE49-F238E27FC236}">
                <a16:creationId xmlns:a16="http://schemas.microsoft.com/office/drawing/2014/main" xmlns="" id="{E355E754-E4AC-E34B-82BF-1AA245FA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מלבן 72">
            <a:extLst>
              <a:ext uri="{FF2B5EF4-FFF2-40B4-BE49-F238E27FC236}">
                <a16:creationId xmlns:a16="http://schemas.microsoft.com/office/drawing/2014/main" xmlns="" id="{394ACF5C-F6A9-134B-822F-F3975F19393F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5435C7C2-AB29-534D-8D65-26346887C636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75" name="מלבן מעוגל 58">
            <a:extLst>
              <a:ext uri="{FF2B5EF4-FFF2-40B4-BE49-F238E27FC236}">
                <a16:creationId xmlns:a16="http://schemas.microsoft.com/office/drawing/2014/main" xmlns="" id="{27C93672-5D5A-C341-B1A1-3E49782E18B1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מלבן מעוגל 66">
            <a:extLst>
              <a:ext uri="{FF2B5EF4-FFF2-40B4-BE49-F238E27FC236}">
                <a16:creationId xmlns:a16="http://schemas.microsoft.com/office/drawing/2014/main" xmlns="" id="{D4AC6EE6-A2B1-A74C-9365-8974FC5E7F53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77" name="מלבן מעוגל 76">
            <a:extLst>
              <a:ext uri="{FF2B5EF4-FFF2-40B4-BE49-F238E27FC236}">
                <a16:creationId xmlns:a16="http://schemas.microsoft.com/office/drawing/2014/main" xmlns="" id="{E992207C-C63E-3448-8422-9F8EB0E29580}"/>
              </a:ext>
            </a:extLst>
          </p:cNvPr>
          <p:cNvSpPr/>
          <p:nvPr/>
        </p:nvSpPr>
        <p:spPr>
          <a:xfrm>
            <a:off x="3496666" y="4030804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128,000 children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86 authorities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מלבן מעוגל 95">
            <a:extLst>
              <a:ext uri="{FF2B5EF4-FFF2-40B4-BE49-F238E27FC236}">
                <a16:creationId xmlns:a16="http://schemas.microsoft.com/office/drawing/2014/main" xmlns="" id="{E4DE438F-C9C1-8445-B5F4-5445AE35716C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79" name="מלבן מעוגל 14">
            <a:extLst>
              <a:ext uri="{FF2B5EF4-FFF2-40B4-BE49-F238E27FC236}">
                <a16:creationId xmlns:a16="http://schemas.microsoft.com/office/drawing/2014/main" xmlns="" id="{7980FA5E-0EA4-2149-96FF-9E1D6591B4E9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80" name="מלבן מעוגל 84">
            <a:extLst>
              <a:ext uri="{FF2B5EF4-FFF2-40B4-BE49-F238E27FC236}">
                <a16:creationId xmlns:a16="http://schemas.microsoft.com/office/drawing/2014/main" xmlns="" id="{9ECA3522-649B-F949-8F8A-6E660473FD43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מלבן מעוגל 105">
            <a:extLst>
              <a:ext uri="{FF2B5EF4-FFF2-40B4-BE49-F238E27FC236}">
                <a16:creationId xmlns:a16="http://schemas.microsoft.com/office/drawing/2014/main" xmlns="" id="{98DA2DFE-2499-974B-857D-6BF10BE73669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מלבן מעוגל 105">
            <a:extLst>
              <a:ext uri="{FF2B5EF4-FFF2-40B4-BE49-F238E27FC236}">
                <a16:creationId xmlns:a16="http://schemas.microsoft.com/office/drawing/2014/main" xmlns="" id="{FCF57B9A-46F4-9F46-9144-73BA6302E83F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98115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3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1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103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104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105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pic>
        <p:nvPicPr>
          <p:cNvPr id="10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75FC38D0-C761-584F-BD6B-A0798E0D4C68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xmlns="" id="{A4148BD9-CA75-6548-8C5D-0BA909CE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1" name="מלבן 60">
            <a:extLst>
              <a:ext uri="{FF2B5EF4-FFF2-40B4-BE49-F238E27FC236}">
                <a16:creationId xmlns:a16="http://schemas.microsoft.com/office/drawing/2014/main" xmlns="" id="{023E6E1B-C556-4E46-9F2F-2341832EDBAA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CF816A5D-1211-2B40-8D93-833686D4702E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xmlns="" id="{9F2D0CE4-B98A-2543-835B-A6986BBA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xmlns="" id="{687251E5-B241-6E45-9D01-C7845C21FA8A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xmlns="" id="{00219471-3934-AC46-9E55-B7F0B3A685B0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xmlns="" id="{648B30E3-8FA7-F643-ABF8-51611F73C992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xmlns="" id="{84D0B41D-9A7E-EB40-A265-636F5F30871D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xmlns="" id="{660D9166-D395-6248-867A-F2BB274A92B6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xmlns="" id="{366BDC9D-D1CE-3D4B-AC94-6A01698933ED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BD7D2A77-21D1-234C-A8E4-CFA97B56FA3E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2" name="Picture 3">
            <a:extLst>
              <a:ext uri="{FF2B5EF4-FFF2-40B4-BE49-F238E27FC236}">
                <a16:creationId xmlns:a16="http://schemas.microsoft.com/office/drawing/2014/main" xmlns="" id="{8BE9BFEE-C339-7D45-83D1-ED0D143F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מלבן 72">
            <a:extLst>
              <a:ext uri="{FF2B5EF4-FFF2-40B4-BE49-F238E27FC236}">
                <a16:creationId xmlns:a16="http://schemas.microsoft.com/office/drawing/2014/main" xmlns="" id="{A832D0B0-E38E-614B-8CAD-2DE45FCFC806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F7455B2B-1D8A-0E4A-BFF9-1C2771CCE28E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75" name="מלבן מעוגל 58">
            <a:extLst>
              <a:ext uri="{FF2B5EF4-FFF2-40B4-BE49-F238E27FC236}">
                <a16:creationId xmlns:a16="http://schemas.microsoft.com/office/drawing/2014/main" xmlns="" id="{9047C06A-FCFD-8C45-A644-82A195BB49AC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מלבן מעוגל 66">
            <a:extLst>
              <a:ext uri="{FF2B5EF4-FFF2-40B4-BE49-F238E27FC236}">
                <a16:creationId xmlns:a16="http://schemas.microsoft.com/office/drawing/2014/main" xmlns="" id="{2937D9C1-102B-3F40-83DA-6D4168EA5D3D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78" name="מלבן מעוגל 77">
            <a:extLst>
              <a:ext uri="{FF2B5EF4-FFF2-40B4-BE49-F238E27FC236}">
                <a16:creationId xmlns:a16="http://schemas.microsoft.com/office/drawing/2014/main" xmlns="" id="{9F1D0F5E-C639-4A49-9D6B-F0C3E040E5B0}"/>
              </a:ext>
            </a:extLst>
          </p:cNvPr>
          <p:cNvSpPr/>
          <p:nvPr/>
        </p:nvSpPr>
        <p:spPr>
          <a:xfrm>
            <a:off x="3543374" y="3592178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79" name="מלבן מעוגל 95">
            <a:extLst>
              <a:ext uri="{FF2B5EF4-FFF2-40B4-BE49-F238E27FC236}">
                <a16:creationId xmlns:a16="http://schemas.microsoft.com/office/drawing/2014/main" xmlns="" id="{3C9B5BF4-CE81-A340-8D26-35E904BE201D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80" name="מלבן מעוגל 14">
            <a:extLst>
              <a:ext uri="{FF2B5EF4-FFF2-40B4-BE49-F238E27FC236}">
                <a16:creationId xmlns:a16="http://schemas.microsoft.com/office/drawing/2014/main" xmlns="" id="{02F2ED3C-5F6A-8A46-8D87-DBC743A85729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81" name="מלבן מעוגל 84">
            <a:extLst>
              <a:ext uri="{FF2B5EF4-FFF2-40B4-BE49-F238E27FC236}">
                <a16:creationId xmlns:a16="http://schemas.microsoft.com/office/drawing/2014/main" xmlns="" id="{206968B7-FF38-C74B-8B5B-D64F10F9BE80}"/>
              </a:ext>
            </a:extLst>
          </p:cNvPr>
          <p:cNvSpPr/>
          <p:nvPr/>
        </p:nvSpPr>
        <p:spPr>
          <a:xfrm>
            <a:off x="1864158" y="3977793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 centers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315,000 youngsters</a:t>
            </a: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Mil. 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מלבן מעוגל 105">
            <a:extLst>
              <a:ext uri="{FF2B5EF4-FFF2-40B4-BE49-F238E27FC236}">
                <a16:creationId xmlns:a16="http://schemas.microsoft.com/office/drawing/2014/main" xmlns="" id="{F595305E-958C-D248-B546-DDA50CB909BE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מלבן מעוגל 105">
            <a:extLst>
              <a:ext uri="{FF2B5EF4-FFF2-40B4-BE49-F238E27FC236}">
                <a16:creationId xmlns:a16="http://schemas.microsoft.com/office/drawing/2014/main" xmlns="" id="{29D3D4DB-7690-0D40-8526-3ABC9B89E285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26383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6026325" y="-510716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204619" y="4908464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43415" y="4926691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9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83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84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85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pic>
        <p:nvPicPr>
          <p:cNvPr id="8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5DFF679F-4B36-6F40-AFE2-988FD0E7D039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xmlns="" id="{3DF22D51-B590-6F44-A1CD-EAA03874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2" name="מלבן 61">
            <a:extLst>
              <a:ext uri="{FF2B5EF4-FFF2-40B4-BE49-F238E27FC236}">
                <a16:creationId xmlns:a16="http://schemas.microsoft.com/office/drawing/2014/main" xmlns="" id="{47D9A00C-7BDA-A64D-8A1F-0CC20373F451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A3315F5D-E3EC-BD4B-A0B1-369DF28510BB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xmlns="" id="{C900ABAD-35A1-B94B-A2E3-F04EBF86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xmlns="" id="{55015422-E0F4-9145-A9A2-0CF277FEA806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xmlns="" id="{C9C30535-A9F8-CF41-A296-EF1113418F3F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xmlns="" id="{F533645A-DB14-CF43-A36B-1F1349C94E7F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xmlns="" id="{6800B135-08B7-4448-81E3-236A56305BA4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xmlns="" id="{FDC28E79-958D-5F4F-8AC8-6CF9FCE7E6F1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xmlns="" id="{B9D7DEB4-BBE9-0F44-AC9C-B9D7BE3D26E3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xmlns="" id="{64CAC12A-7AE9-1149-93A2-5C3A65319FAC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4" name="Picture 3">
            <a:extLst>
              <a:ext uri="{FF2B5EF4-FFF2-40B4-BE49-F238E27FC236}">
                <a16:creationId xmlns:a16="http://schemas.microsoft.com/office/drawing/2014/main" xmlns="" id="{A19B0B53-7F5C-9145-B76C-DA1E2D8E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מלבן 74">
            <a:extLst>
              <a:ext uri="{FF2B5EF4-FFF2-40B4-BE49-F238E27FC236}">
                <a16:creationId xmlns:a16="http://schemas.microsoft.com/office/drawing/2014/main" xmlns="" id="{1F56F092-AAC4-4F4A-B4A3-8BBB6F91A7B4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xmlns="" id="{C39B8843-0EF2-0F49-9643-132596806C87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89" name="מלבן מעוגל 58">
            <a:extLst>
              <a:ext uri="{FF2B5EF4-FFF2-40B4-BE49-F238E27FC236}">
                <a16:creationId xmlns:a16="http://schemas.microsoft.com/office/drawing/2014/main" xmlns="" id="{01DF11AE-BC18-344A-BDDB-FAEBF5FF6A8F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מלבן מעוגל 66">
            <a:extLst>
              <a:ext uri="{FF2B5EF4-FFF2-40B4-BE49-F238E27FC236}">
                <a16:creationId xmlns:a16="http://schemas.microsoft.com/office/drawing/2014/main" xmlns="" id="{388E6030-67E1-7740-9C46-3DC4D7CF6330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91" name="מלבן מעוגל 90">
            <a:extLst>
              <a:ext uri="{FF2B5EF4-FFF2-40B4-BE49-F238E27FC236}">
                <a16:creationId xmlns:a16="http://schemas.microsoft.com/office/drawing/2014/main" xmlns="" id="{9CB2C9BD-9ED2-B347-9505-4716DA15C10F}"/>
              </a:ext>
            </a:extLst>
          </p:cNvPr>
          <p:cNvSpPr/>
          <p:nvPr/>
        </p:nvSpPr>
        <p:spPr>
          <a:xfrm>
            <a:off x="3543374" y="3592178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92" name="מלבן מעוגל 95">
            <a:extLst>
              <a:ext uri="{FF2B5EF4-FFF2-40B4-BE49-F238E27FC236}">
                <a16:creationId xmlns:a16="http://schemas.microsoft.com/office/drawing/2014/main" xmlns="" id="{EB3583F8-0DE8-C24C-B2C0-742916EA62D5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94" name="מלבן מעוגל 14">
            <a:extLst>
              <a:ext uri="{FF2B5EF4-FFF2-40B4-BE49-F238E27FC236}">
                <a16:creationId xmlns:a16="http://schemas.microsoft.com/office/drawing/2014/main" xmlns="" id="{C398DC1F-F049-B244-A474-80BCEED03C58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101" name="מלבן מעוגל 84">
            <a:extLst>
              <a:ext uri="{FF2B5EF4-FFF2-40B4-BE49-F238E27FC236}">
                <a16:creationId xmlns:a16="http://schemas.microsoft.com/office/drawing/2014/main" xmlns="" id="{0DF441B5-99B9-BB40-B12B-F4DB8FB04EBF}"/>
              </a:ext>
            </a:extLst>
          </p:cNvPr>
          <p:cNvSpPr/>
          <p:nvPr/>
        </p:nvSpPr>
        <p:spPr>
          <a:xfrm>
            <a:off x="1781845" y="3507914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</a:p>
        </p:txBody>
      </p:sp>
      <p:sp>
        <p:nvSpPr>
          <p:cNvPr id="102" name="מלבן מעוגל 105">
            <a:extLst>
              <a:ext uri="{FF2B5EF4-FFF2-40B4-BE49-F238E27FC236}">
                <a16:creationId xmlns:a16="http://schemas.microsoft.com/office/drawing/2014/main" xmlns="" id="{F90A07A9-2047-8648-AD67-26C2FDE813C2}"/>
              </a:ext>
            </a:extLst>
          </p:cNvPr>
          <p:cNvSpPr/>
          <p:nvPr/>
        </p:nvSpPr>
        <p:spPr>
          <a:xfrm>
            <a:off x="112220" y="3785406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old’s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120,000 children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 authorities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Mil.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</a:p>
        </p:txBody>
      </p:sp>
      <p:sp>
        <p:nvSpPr>
          <p:cNvPr id="103" name="מלבן מעוגל 105">
            <a:extLst>
              <a:ext uri="{FF2B5EF4-FFF2-40B4-BE49-F238E27FC236}">
                <a16:creationId xmlns:a16="http://schemas.microsoft.com/office/drawing/2014/main" xmlns="" id="{F0721526-7D41-9649-9843-0CFA45198E51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965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מלבן מעוגל 14">
            <a:extLst>
              <a:ext uri="{FF2B5EF4-FFF2-40B4-BE49-F238E27FC236}">
                <a16:creationId xmlns:a16="http://schemas.microsoft.com/office/drawing/2014/main" xmlns="" id="{714DE0B1-875C-4B5A-9198-40B9F5377C29}"/>
              </a:ext>
            </a:extLst>
          </p:cNvPr>
          <p:cNvSpPr/>
          <p:nvPr/>
        </p:nvSpPr>
        <p:spPr>
          <a:xfrm>
            <a:off x="8600966" y="3858120"/>
            <a:ext cx="2981432" cy="1456885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lnSpc>
                <a:spcPts val="168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algn="l" rtl="0">
              <a:lnSpc>
                <a:spcPts val="168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Information and research center in the Negev</a:t>
            </a:r>
          </a:p>
          <a:p>
            <a:pPr marL="285750" indent="-285750" algn="l" rtl="0">
              <a:lnSpc>
                <a:spcPts val="168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 Mil. 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171450" indent="-171450">
              <a:lnSpc>
                <a:spcPts val="1680"/>
              </a:lnSpc>
              <a:buFont typeface="Wingdings" panose="05000000000000000000" pitchFamily="2" charset="2"/>
              <a:buChar char="§"/>
            </a:pP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DACD02-D08F-4775-84B6-3E77C89B1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3410" y="2724115"/>
            <a:ext cx="871809" cy="1316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186649-B213-44FB-883E-E8FC0EF04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969" y="2858090"/>
            <a:ext cx="1121977" cy="1148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50CF76-C92F-4684-BF86-2008BE37F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964732"/>
            <a:ext cx="1328092" cy="996517"/>
          </a:xfrm>
          <a:prstGeom prst="rect">
            <a:avLst/>
          </a:prstGeom>
        </p:spPr>
      </p:pic>
      <p:sp>
        <p:nvSpPr>
          <p:cNvPr id="44" name="מלבן מעוגל 14">
            <a:extLst>
              <a:ext uri="{FF2B5EF4-FFF2-40B4-BE49-F238E27FC236}">
                <a16:creationId xmlns:a16="http://schemas.microsoft.com/office/drawing/2014/main" xmlns="" id="{B17726FB-FCFC-4061-8949-8C13C5EB12EC}"/>
              </a:ext>
            </a:extLst>
          </p:cNvPr>
          <p:cNvSpPr/>
          <p:nvPr/>
        </p:nvSpPr>
        <p:spPr>
          <a:xfrm>
            <a:off x="1116234" y="4084007"/>
            <a:ext cx="3015735" cy="150608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Cultural events and tourism in the Negev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1.5 Mil.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enjoyers in a year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11 Mil. 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 year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45" name="מלבן מעוגל 14">
            <a:extLst>
              <a:ext uri="{FF2B5EF4-FFF2-40B4-BE49-F238E27FC236}">
                <a16:creationId xmlns:a16="http://schemas.microsoft.com/office/drawing/2014/main" xmlns="" id="{B60F53FA-87E4-4DAF-8EE0-60CB116B65E6}"/>
              </a:ext>
            </a:extLst>
          </p:cNvPr>
          <p:cNvSpPr/>
          <p:nvPr/>
        </p:nvSpPr>
        <p:spPr>
          <a:xfrm>
            <a:off x="4963992" y="3841995"/>
            <a:ext cx="4150854" cy="1749241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Public facilities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10 public facilities will be refurbished and built in a year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10 Mil. 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 year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FD630612-608F-4644-ACC4-F72C55AA3799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99D130F1-C1F7-6143-9D3B-8AEFB25C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2" name="מלבן 41">
            <a:extLst>
              <a:ext uri="{FF2B5EF4-FFF2-40B4-BE49-F238E27FC236}">
                <a16:creationId xmlns:a16="http://schemas.microsoft.com/office/drawing/2014/main" xmlns="" id="{040D121E-E5D1-714B-8874-BCCDAF277C75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796EC963-0B2C-0F4C-9FF7-EA55FDCBBB1A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C0C91B75-FDD5-F94E-B7C7-6E408E2E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48" name="Rectangle 19">
            <a:extLst>
              <a:ext uri="{FF2B5EF4-FFF2-40B4-BE49-F238E27FC236}">
                <a16:creationId xmlns:a16="http://schemas.microsoft.com/office/drawing/2014/main" xmlns="" id="{02E735DE-7D36-9345-8BF8-312B40DFB25E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xmlns="" id="{2549D6EF-1992-AA4A-90CB-F38DAB097083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xmlns="" id="{D7C8AD7C-3114-9149-8132-92257FA05102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xmlns="" id="{FF5B43E7-BFD4-4441-B216-EFB42D9CE5D7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xmlns="" id="{B668A8DF-8C1F-4A41-865F-AA346311DBB5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0" name="Rectangle 24">
            <a:extLst>
              <a:ext uri="{FF2B5EF4-FFF2-40B4-BE49-F238E27FC236}">
                <a16:creationId xmlns:a16="http://schemas.microsoft.com/office/drawing/2014/main" xmlns="" id="{ABCE9532-E715-0C4F-8651-EE29B3062CCE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302FE2C7-4E52-9C4A-8B1D-CF9ED5C59919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xmlns="" id="{72428C29-5724-4546-8D4D-D17AD2D4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מלבן 62">
            <a:extLst>
              <a:ext uri="{FF2B5EF4-FFF2-40B4-BE49-F238E27FC236}">
                <a16:creationId xmlns:a16="http://schemas.microsoft.com/office/drawing/2014/main" xmlns="" id="{B7D9C530-0A71-6A44-B0D2-86190C446569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D1BBA1A5-91C8-6544-B158-041EC66C78CB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2420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96" y="3216195"/>
            <a:ext cx="7069016" cy="835147"/>
          </a:xfrm>
        </p:spPr>
        <p:txBody>
          <a:bodyPr/>
          <a:lstStyle/>
          <a:p>
            <a:r>
              <a:rPr lang="he-IL" dirty="0"/>
              <a:t>A</a:t>
            </a:r>
            <a:r>
              <a:rPr lang="en-US" dirty="0"/>
              <a:t>nd where do </a:t>
            </a:r>
            <a:r>
              <a:rPr lang="en-US" dirty="0" smtClean="0"/>
              <a:t>we create change</a:t>
            </a:r>
            <a:r>
              <a:rPr lang="en-US" dirty="0" smtClean="0"/>
              <a:t>?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3974895"/>
            <a:ext cx="7069016" cy="686817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A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ll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ove</a:t>
            </a:r>
            <a:r>
              <a:rPr lang="en-US" b="1" dirty="0">
                <a:cs typeface="+mj-cs"/>
              </a:rPr>
              <a:t>r the country!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7557757-D681-4B25-A924-5966C1A4D1E4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DD2E553-5817-4EF4-A7E6-3B8A4929D894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47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he-I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91" y="1853537"/>
            <a:ext cx="1938833" cy="1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מלבן 62">
            <a:extLst>
              <a:ext uri="{FF2B5EF4-FFF2-40B4-BE49-F238E27FC236}">
                <a16:creationId xmlns:a16="http://schemas.microsoft.com/office/drawing/2014/main" xmlns="" id="{757CA65D-B188-4948-A6AD-85FAA9B00483}"/>
              </a:ext>
            </a:extLst>
          </p:cNvPr>
          <p:cNvSpPr/>
          <p:nvPr/>
        </p:nvSpPr>
        <p:spPr>
          <a:xfrm>
            <a:off x="9559090" y="3941236"/>
            <a:ext cx="1333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Ale Negev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18" name="מלבן 60">
            <a:extLst>
              <a:ext uri="{FF2B5EF4-FFF2-40B4-BE49-F238E27FC236}">
                <a16:creationId xmlns:a16="http://schemas.microsoft.com/office/drawing/2014/main" xmlns="" id="{4F7DD6DE-8F2C-4380-BC48-1515142199E0}"/>
              </a:ext>
            </a:extLst>
          </p:cNvPr>
          <p:cNvSpPr/>
          <p:nvPr/>
        </p:nvSpPr>
        <p:spPr>
          <a:xfrm>
            <a:off x="997025" y="3902700"/>
            <a:ext cx="3043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Rehabilitation in Tel Sheva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987" y="3919421"/>
            <a:ext cx="32153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/>
              <a:t>Early age centers in the Negev</a:t>
            </a:r>
            <a:endParaRPr lang="he-IL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19715" y="4344459"/>
            <a:ext cx="30439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Establishing and developing “Ale Negev” village</a:t>
            </a:r>
          </a:p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45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7722" y="4342455"/>
            <a:ext cx="359457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Establishing and activating early age centers in health, education and welfare domains</a:t>
            </a:r>
          </a:p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5 new centers were established</a:t>
            </a:r>
          </a:p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15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57989" y="4336538"/>
            <a:ext cx="35301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Establishing and activating a rehabilitation </a:t>
            </a:r>
            <a:r>
              <a:rPr lang="en-US" sz="1600" dirty="0" err="1"/>
              <a:t>Kirya</a:t>
            </a:r>
            <a:r>
              <a:rPr lang="en-US" sz="1600" dirty="0"/>
              <a:t> for children with special needs in the Bedouin community</a:t>
            </a:r>
          </a:p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15.5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/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xmlns="" id="{77FD8859-51C5-DB46-9655-F868009B058A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xmlns="" id="{4065ABC9-23DE-1940-B9A2-70A39820383B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xmlns="" id="{5FD19277-1000-3341-BEF3-DE8B99D9459D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xmlns="" id="{1A9801EF-9542-6040-AA48-ACF7F42E09AB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xmlns="" id="{B0D4880D-D928-5446-8C5A-4F90371B3FEC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xmlns="" id="{2128AB99-EF95-6247-9DF7-895FEB1F455E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E1D5FEEE-E8A6-AA4A-B96E-36D418A9132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45E4DF98-6FCF-7B48-8B90-F0F6479D0990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xmlns="" id="{63790199-40EE-8A4C-B286-2CD438C8CAED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xmlns="" id="{2C9595CA-EB93-9943-89CB-FD22C348E51F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xmlns="" id="{33EB8D21-A118-4E4C-88D1-90BF9E7151C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xmlns="" id="{91605315-94A3-8241-A38E-99EBE55FB5D6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xmlns="" id="{CA86FD96-AE0A-D94A-A589-F8802B2D0699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EB68E186-E9A9-6448-A007-FE8E0D5D1423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6ADBA6D0-364E-784B-90E7-DEB1940FACA9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xmlns="" id="{AC7B9675-4876-F346-AA94-A258CE1E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xmlns="" id="{889532C5-35D7-E945-994C-EF26070A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989" y="1728393"/>
            <a:ext cx="289368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מלבן 56">
            <a:extLst>
              <a:ext uri="{FF2B5EF4-FFF2-40B4-BE49-F238E27FC236}">
                <a16:creationId xmlns:a16="http://schemas.microsoft.com/office/drawing/2014/main" xmlns="" id="{237E30A5-E0B7-B64A-840D-982119CDFA70}"/>
              </a:ext>
            </a:extLst>
          </p:cNvPr>
          <p:cNvSpPr/>
          <p:nvPr/>
        </p:nvSpPr>
        <p:spPr>
          <a:xfrm>
            <a:off x="941227" y="1961948"/>
            <a:ext cx="2585132" cy="867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166C7AF7-479A-F942-936D-EB9D26A6B3F6}"/>
              </a:ext>
            </a:extLst>
          </p:cNvPr>
          <p:cNvSpPr txBox="1">
            <a:spLocks/>
          </p:cNvSpPr>
          <p:nvPr/>
        </p:nvSpPr>
        <p:spPr>
          <a:xfrm>
            <a:off x="866978" y="209893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Academia, health and Research</a:t>
            </a:r>
            <a:endParaRPr lang="he-IL" sz="2000" dirty="0">
              <a:cs typeface="+mj-cs"/>
            </a:endParaRPr>
          </a:p>
        </p:txBody>
      </p:sp>
      <p:sp useBgFill="1">
        <p:nvSpPr>
          <p:cNvPr id="14" name="מלבן 13">
            <a:extLst>
              <a:ext uri="{FF2B5EF4-FFF2-40B4-BE49-F238E27FC236}">
                <a16:creationId xmlns:a16="http://schemas.microsoft.com/office/drawing/2014/main" xmlns="" id="{93D9B9D0-E52D-C34F-9820-7E279E29CE57}"/>
              </a:ext>
            </a:extLst>
          </p:cNvPr>
          <p:cNvSpPr/>
          <p:nvPr/>
        </p:nvSpPr>
        <p:spPr>
          <a:xfrm>
            <a:off x="5401733" y="3234267"/>
            <a:ext cx="1608667" cy="4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xmlns="" id="{9D4E06AE-D9E4-6245-BD54-7973AE26153C}"/>
              </a:ext>
            </a:extLst>
          </p:cNvPr>
          <p:cNvSpPr txBox="1"/>
          <p:nvPr/>
        </p:nvSpPr>
        <p:spPr>
          <a:xfrm>
            <a:off x="5401733" y="3170639"/>
            <a:ext cx="2065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b="1" dirty="0"/>
              <a:t>Infrastructure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27942701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3816984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3842019" y="5429738"/>
            <a:ext cx="45079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 25.5 Mil. </a:t>
            </a:r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endParaRPr lang="x-none" sz="6000" dirty="0">
              <a:solidFill>
                <a:srgbClr val="16ABE2"/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545086" y="2258275"/>
            <a:ext cx="5101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Decision #4328</a:t>
            </a:r>
          </a:p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Strengthening civilian resilience in Sderot and the surrounding communities and the Gaza Strip</a:t>
            </a:r>
          </a:p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2019-2020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563450" y="4890447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8796827" y="2649252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499" y="1509472"/>
            <a:ext cx="323380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Youth centers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Community empowerment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Developing infrastructure and public buildings</a:t>
            </a:r>
          </a:p>
        </p:txBody>
      </p:sp>
    </p:spTree>
    <p:extLst>
      <p:ext uri="{BB962C8B-B14F-4D97-AF65-F5344CB8AC3E}">
        <p14:creationId xmlns:p14="http://schemas.microsoft.com/office/powerpoint/2010/main" xmlns="" val="71120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3816979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3842024" y="5005109"/>
            <a:ext cx="45079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 11.5 Mil. </a:t>
            </a:r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endParaRPr lang="x-none" sz="6000" dirty="0">
              <a:solidFill>
                <a:srgbClr val="16ABE2"/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680666" y="2234728"/>
            <a:ext cx="49027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Decision #3741</a:t>
            </a:r>
          </a:p>
          <a:p>
            <a:pPr algn="ctr" rtl="0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 multi-year program to strengthen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Yeruham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rtl="0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2018-2022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519110" y="4163198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9520198" y="3263879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38" y="1268470"/>
            <a:ext cx="31255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Developing city infrastructure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Developing parks and public institutions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273365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3816979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4418305" y="5005109"/>
            <a:ext cx="3355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400" dirty="0">
                <a:solidFill>
                  <a:srgbClr val="16ABE2"/>
                </a:solidFill>
                <a:latin typeface="Fb Agol" panose="02020503050405020304" pitchFamily="18" charset="-79"/>
              </a:rPr>
              <a:t> 24.5 Mil. </a:t>
            </a:r>
            <a:r>
              <a:rPr lang="he-IL" sz="44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endParaRPr lang="x-none" sz="4400" dirty="0">
              <a:solidFill>
                <a:srgbClr val="16ABE2"/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600281" y="1848217"/>
            <a:ext cx="49027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Decision #2397</a:t>
            </a:r>
          </a:p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 program for social economic development among the Bedouin population of the Negev</a:t>
            </a:r>
          </a:p>
          <a:p>
            <a:pPr algn="ctr"/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2017-2021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519109" y="4561499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9520198" y="3263879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665" y="1273078"/>
            <a:ext cx="32391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Welfare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Informal education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Tourism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Mapping and signage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Employment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="" val="12784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3816979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3890911" y="4840696"/>
            <a:ext cx="42450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750,000 </a:t>
            </a:r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 </a:t>
            </a:r>
            <a:endParaRPr lang="x-none" sz="4400" dirty="0">
              <a:solidFill>
                <a:schemeClr val="bg1">
                  <a:lumMod val="50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600281" y="2107330"/>
            <a:ext cx="4902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Decision #4662</a:t>
            </a:r>
          </a:p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 multi-year program for developing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Eilat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Eilot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2019-2020</a:t>
            </a:r>
          </a:p>
          <a:p>
            <a:pPr algn="ctr"/>
            <a:endParaRPr lang="he-IL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519110" y="4163198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9711226" y="4959460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684" y="988340"/>
            <a:ext cx="27001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Hub – shared work space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xmlns="" val="323853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3816979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3692220" y="4981018"/>
            <a:ext cx="4076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 8.2 Mil. </a:t>
            </a:r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endParaRPr lang="x-none" sz="6000" dirty="0">
              <a:solidFill>
                <a:srgbClr val="16ABE2"/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152803" y="2592185"/>
            <a:ext cx="5510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 #917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multi-year plan for developing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Mitzpe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Ramon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519110" y="4163198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70315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9520198" y="4031985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860" y="1645309"/>
            <a:ext cx="34433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Tourism development evacuation of crater rim</a:t>
            </a:r>
          </a:p>
        </p:txBody>
      </p:sp>
    </p:spTree>
    <p:extLst>
      <p:ext uri="{BB962C8B-B14F-4D97-AF65-F5344CB8AC3E}">
        <p14:creationId xmlns:p14="http://schemas.microsoft.com/office/powerpoint/2010/main" xmlns="" val="8359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C9D567E-DAC5-4910-82A1-6E6980E1DCE2}"/>
              </a:ext>
            </a:extLst>
          </p:cNvPr>
          <p:cNvSpPr/>
          <p:nvPr/>
        </p:nvSpPr>
        <p:spPr>
          <a:xfrm rot="5400000">
            <a:off x="346541" y="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17AB8F8-EF44-4B1F-8391-438F899BDBB9}"/>
              </a:ext>
            </a:extLst>
          </p:cNvPr>
          <p:cNvSpPr/>
          <p:nvPr/>
        </p:nvSpPr>
        <p:spPr>
          <a:xfrm rot="5400000">
            <a:off x="346541" y="274219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2D0D1CD-3148-499A-B04A-10AD5F4DD371}"/>
              </a:ext>
            </a:extLst>
          </p:cNvPr>
          <p:cNvSpPr/>
          <p:nvPr/>
        </p:nvSpPr>
        <p:spPr>
          <a:xfrm rot="5400000">
            <a:off x="346541" y="548436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7EA8AA9-9E99-4E13-90AE-55434419C727}"/>
              </a:ext>
            </a:extLst>
          </p:cNvPr>
          <p:cNvSpPr/>
          <p:nvPr/>
        </p:nvSpPr>
        <p:spPr>
          <a:xfrm rot="5400000">
            <a:off x="346541" y="82265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8A3611B-158D-4DEA-B2C8-71AE0C9C8697}"/>
              </a:ext>
            </a:extLst>
          </p:cNvPr>
          <p:cNvSpPr/>
          <p:nvPr/>
        </p:nvSpPr>
        <p:spPr>
          <a:xfrm rot="5400000">
            <a:off x="346541" y="109687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0EF8045-0D4A-4381-9593-0530DF880C0B}"/>
              </a:ext>
            </a:extLst>
          </p:cNvPr>
          <p:cNvSpPr/>
          <p:nvPr/>
        </p:nvSpPr>
        <p:spPr>
          <a:xfrm rot="5400000">
            <a:off x="346541" y="1371092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1DB4571-5AC4-4CAE-9080-8F49643C2EF3}"/>
              </a:ext>
            </a:extLst>
          </p:cNvPr>
          <p:cNvSpPr/>
          <p:nvPr/>
        </p:nvSpPr>
        <p:spPr>
          <a:xfrm rot="5400000">
            <a:off x="346541" y="1645309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ACFE584-9D84-4247-8746-29B1237EECAA}"/>
              </a:ext>
            </a:extLst>
          </p:cNvPr>
          <p:cNvSpPr/>
          <p:nvPr/>
        </p:nvSpPr>
        <p:spPr>
          <a:xfrm rot="5400000">
            <a:off x="346541" y="1919528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9898F23-0B02-4560-AF70-FD883C3D9C20}"/>
              </a:ext>
            </a:extLst>
          </p:cNvPr>
          <p:cNvSpPr/>
          <p:nvPr/>
        </p:nvSpPr>
        <p:spPr>
          <a:xfrm rot="5400000">
            <a:off x="346541" y="219374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94C1F4C-7B98-46AE-BE41-F7EB9023663B}"/>
              </a:ext>
            </a:extLst>
          </p:cNvPr>
          <p:cNvSpPr/>
          <p:nvPr/>
        </p:nvSpPr>
        <p:spPr>
          <a:xfrm rot="5400000">
            <a:off x="346541" y="246796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FCB75FB-1B6C-4382-A1E5-19DAB407B512}"/>
              </a:ext>
            </a:extLst>
          </p:cNvPr>
          <p:cNvSpPr/>
          <p:nvPr/>
        </p:nvSpPr>
        <p:spPr>
          <a:xfrm rot="5400000">
            <a:off x="346541" y="2742183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F88421E-EE03-4825-8FEC-70F997BF529D}"/>
              </a:ext>
            </a:extLst>
          </p:cNvPr>
          <p:cNvSpPr/>
          <p:nvPr/>
        </p:nvSpPr>
        <p:spPr>
          <a:xfrm rot="5400000">
            <a:off x="346541" y="3016401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882106F-93D5-41A5-A4EC-9A80EB420A13}"/>
              </a:ext>
            </a:extLst>
          </p:cNvPr>
          <p:cNvSpPr/>
          <p:nvPr/>
        </p:nvSpPr>
        <p:spPr>
          <a:xfrm rot="54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D9044E1-612B-473D-BFFE-297E9D08B143}"/>
              </a:ext>
            </a:extLst>
          </p:cNvPr>
          <p:cNvSpPr/>
          <p:nvPr/>
        </p:nvSpPr>
        <p:spPr>
          <a:xfrm rot="5400000">
            <a:off x="346541" y="3564839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3E25E76-51BA-48C1-B543-343F1D72A8B4}"/>
              </a:ext>
            </a:extLst>
          </p:cNvPr>
          <p:cNvSpPr/>
          <p:nvPr/>
        </p:nvSpPr>
        <p:spPr>
          <a:xfrm rot="5400000">
            <a:off x="346541" y="3839057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37F51B3-09AB-4112-B35B-1D30BEBC53E6}"/>
              </a:ext>
            </a:extLst>
          </p:cNvPr>
          <p:cNvSpPr/>
          <p:nvPr/>
        </p:nvSpPr>
        <p:spPr>
          <a:xfrm rot="5400000">
            <a:off x="346541" y="411327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DF92445-FF49-4DFE-B2D9-F45DF6B26950}"/>
              </a:ext>
            </a:extLst>
          </p:cNvPr>
          <p:cNvSpPr/>
          <p:nvPr/>
        </p:nvSpPr>
        <p:spPr>
          <a:xfrm rot="5400000">
            <a:off x="346541" y="4387493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1B10903-0C7B-4A41-8C63-DED4B0BD9F7B}"/>
              </a:ext>
            </a:extLst>
          </p:cNvPr>
          <p:cNvSpPr/>
          <p:nvPr/>
        </p:nvSpPr>
        <p:spPr>
          <a:xfrm rot="5400000">
            <a:off x="346541" y="4661712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D7CF775-87FD-4CF7-9516-F331A1A7968E}"/>
              </a:ext>
            </a:extLst>
          </p:cNvPr>
          <p:cNvSpPr/>
          <p:nvPr/>
        </p:nvSpPr>
        <p:spPr>
          <a:xfrm rot="5400000">
            <a:off x="346541" y="4935931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A49C3A6-DB3F-4E89-936D-B7765AD19CAD}"/>
              </a:ext>
            </a:extLst>
          </p:cNvPr>
          <p:cNvSpPr/>
          <p:nvPr/>
        </p:nvSpPr>
        <p:spPr>
          <a:xfrm rot="5400000">
            <a:off x="346541" y="5210148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A30E17CC-ED31-4939-BBDC-5818E024A874}"/>
              </a:ext>
            </a:extLst>
          </p:cNvPr>
          <p:cNvSpPr/>
          <p:nvPr/>
        </p:nvSpPr>
        <p:spPr>
          <a:xfrm rot="5400000">
            <a:off x="346541" y="5484367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20D9A47-C33C-4F02-9FE6-556EDC4B1EE9}"/>
              </a:ext>
            </a:extLst>
          </p:cNvPr>
          <p:cNvSpPr/>
          <p:nvPr/>
        </p:nvSpPr>
        <p:spPr>
          <a:xfrm rot="5400000">
            <a:off x="346541" y="575858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5AE3EEF-3653-4258-8979-61388986F53F}"/>
              </a:ext>
            </a:extLst>
          </p:cNvPr>
          <p:cNvSpPr/>
          <p:nvPr/>
        </p:nvSpPr>
        <p:spPr>
          <a:xfrm rot="5400000">
            <a:off x="346541" y="6032804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D6141A3-C631-464E-90FF-E1301E947D0E}"/>
              </a:ext>
            </a:extLst>
          </p:cNvPr>
          <p:cNvSpPr/>
          <p:nvPr/>
        </p:nvSpPr>
        <p:spPr>
          <a:xfrm rot="5400000">
            <a:off x="346541" y="6307021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507325FD-74FB-40A8-A8E2-99503DA6232E}"/>
              </a:ext>
            </a:extLst>
          </p:cNvPr>
          <p:cNvSpPr/>
          <p:nvPr/>
        </p:nvSpPr>
        <p:spPr>
          <a:xfrm rot="5400000">
            <a:off x="346541" y="65812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מלבן 1"/>
          <p:cNvSpPr/>
          <p:nvPr/>
        </p:nvSpPr>
        <p:spPr>
          <a:xfrm>
            <a:off x="1455821" y="5937450"/>
            <a:ext cx="5622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for your listening</a:t>
            </a:r>
            <a:endParaRPr lang="he-I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86">
            <a:extLst>
              <a:ext uri="{FF2B5EF4-FFF2-40B4-BE49-F238E27FC236}">
                <a16:creationId xmlns:a16="http://schemas.microsoft.com/office/drawing/2014/main" xmlns="" id="{07882576-9985-8E4B-A148-EB6150431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8868" y="4232625"/>
            <a:ext cx="4041183" cy="1429204"/>
          </a:xfrm>
          <a:prstGeom prst="rect">
            <a:avLst/>
          </a:prstGeom>
        </p:spPr>
      </p:pic>
      <p:sp useBgFill="1">
        <p:nvSpPr>
          <p:cNvPr id="3" name="מלבן 2">
            <a:extLst>
              <a:ext uri="{FF2B5EF4-FFF2-40B4-BE49-F238E27FC236}">
                <a16:creationId xmlns:a16="http://schemas.microsoft.com/office/drawing/2014/main" xmlns="" id="{630A7D80-6859-7846-B05F-C3596843EAEB}"/>
              </a:ext>
            </a:extLst>
          </p:cNvPr>
          <p:cNvSpPr/>
          <p:nvPr/>
        </p:nvSpPr>
        <p:spPr>
          <a:xfrm>
            <a:off x="2319867" y="4251655"/>
            <a:ext cx="2804313" cy="150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xmlns="" id="{6C8C5BAC-E464-5D43-AC32-47B5E03E5FA8}"/>
              </a:ext>
            </a:extLst>
          </p:cNvPr>
          <p:cNvSpPr txBox="1"/>
          <p:nvPr/>
        </p:nvSpPr>
        <p:spPr>
          <a:xfrm>
            <a:off x="2319867" y="4387493"/>
            <a:ext cx="304801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00B8EC"/>
                </a:solidFill>
                <a:latin typeface="Britannic Bold" panose="020B0903060703020204" pitchFamily="34" charset="0"/>
                <a:cs typeface="Adobe Naskh Medium" pitchFamily="2" charset="-78"/>
              </a:rPr>
              <a:t>Ministry for the Development of the Periphery, the Negev and the Galilee</a:t>
            </a:r>
            <a:endParaRPr lang="he-IL" sz="2000" b="1" dirty="0">
              <a:solidFill>
                <a:srgbClr val="00B8EC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2816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731833"/>
            <a:ext cx="7069016" cy="835147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6FBE57"/>
                </a:solidFill>
              </a:rPr>
              <a:t>Galilee</a:t>
            </a:r>
            <a:endParaRPr lang="x-none" sz="6000" dirty="0">
              <a:solidFill>
                <a:srgbClr val="6FBE5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70" y="1701478"/>
            <a:ext cx="7684521" cy="4398380"/>
          </a:xfrm>
        </p:spPr>
        <p:txBody>
          <a:bodyPr anchor="ctr">
            <a:noAutofit/>
          </a:bodyPr>
          <a:lstStyle/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1.4 million residents: 750K among them are non-Jewish and 700K are Jewish.</a:t>
            </a:r>
          </a:p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95 authorities.</a:t>
            </a:r>
            <a:endParaRPr lang="en-US" sz="2800" dirty="0"/>
          </a:p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57 authorities in the non-Jewish sector</a:t>
            </a:r>
          </a:p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38 authorities in the Jewish sector</a:t>
            </a:r>
          </a:p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20% of Israel’s territory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DD2E553-5817-4EF4-A7E6-3B8A4929D894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7557757-D681-4B25-A924-5966C1A4D1E4}"/>
              </a:ext>
            </a:extLst>
          </p:cNvPr>
          <p:cNvSpPr/>
          <p:nvPr/>
        </p:nvSpPr>
        <p:spPr>
          <a:xfrm>
            <a:off x="8968130" y="424523"/>
            <a:ext cx="2400595" cy="2654319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731833"/>
            <a:ext cx="7069016" cy="835147"/>
          </a:xfrm>
        </p:spPr>
        <p:txBody>
          <a:bodyPr/>
          <a:lstStyle/>
          <a:p>
            <a:pPr algn="l" rtl="0"/>
            <a:r>
              <a:rPr lang="en-US" sz="6000" dirty="0">
                <a:solidFill>
                  <a:srgbClr val="FFC727"/>
                </a:solidFill>
              </a:rPr>
              <a:t>Social Periphery </a:t>
            </a:r>
            <a:endParaRPr lang="x-none" sz="6000" dirty="0">
              <a:solidFill>
                <a:srgbClr val="FFC72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2004646"/>
            <a:ext cx="7069016" cy="4121521"/>
          </a:xfrm>
        </p:spPr>
        <p:txBody>
          <a:bodyPr anchor="ctr">
            <a:noAutofit/>
          </a:bodyPr>
          <a:lstStyle/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2.5 Mil. Residents</a:t>
            </a:r>
          </a:p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124 authorities</a:t>
            </a:r>
          </a:p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145 neighborhoods </a:t>
            </a:r>
          </a:p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26 non-Jewish authorities</a:t>
            </a:r>
          </a:p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96 Jewish authorities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7557757-D681-4B25-A924-5966C1A4D1E4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DD2E553-5817-4EF4-A7E6-3B8A4929D894}"/>
              </a:ext>
            </a:extLst>
          </p:cNvPr>
          <p:cNvSpPr/>
          <p:nvPr/>
        </p:nvSpPr>
        <p:spPr>
          <a:xfrm>
            <a:off x="8427184" y="2103053"/>
            <a:ext cx="2810456" cy="1776053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73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340963"/>
            <a:ext cx="7069016" cy="835147"/>
          </a:xfrm>
        </p:spPr>
        <p:txBody>
          <a:bodyPr/>
          <a:lstStyle/>
          <a:p>
            <a:pPr algn="l" rtl="0"/>
            <a:r>
              <a:rPr lang="en-US" sz="6000" dirty="0">
                <a:solidFill>
                  <a:srgbClr val="A84D24"/>
                </a:solidFill>
              </a:rPr>
              <a:t>The Negev</a:t>
            </a:r>
            <a:endParaRPr lang="x-none" sz="6000" dirty="0">
              <a:solidFill>
                <a:srgbClr val="A84D2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98" y="2332127"/>
            <a:ext cx="7069016" cy="3794041"/>
          </a:xfrm>
        </p:spPr>
        <p:txBody>
          <a:bodyPr anchor="ctr">
            <a:noAutofit/>
          </a:bodyPr>
          <a:lstStyle/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780,000 residents: 243K non-Jewish and 537K are Jewish</a:t>
            </a:r>
          </a:p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33 authorities</a:t>
            </a:r>
          </a:p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10 non-Jewish authorities</a:t>
            </a:r>
          </a:p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23 Jewish authorities</a:t>
            </a:r>
          </a:p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60% of Israel’s territory</a:t>
            </a:r>
          </a:p>
          <a:p>
            <a:pPr marL="285750" indent="-285750">
              <a:buClr>
                <a:srgbClr val="A84D24"/>
              </a:buClr>
              <a:buFont typeface="Wingdings" panose="05000000000000000000" pitchFamily="2" charset="2"/>
              <a:buChar char="§"/>
            </a:pPr>
            <a:endParaRPr lang="he-IL" sz="28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7557757-D681-4B25-A924-5966C1A4D1E4}"/>
              </a:ext>
            </a:extLst>
          </p:cNvPr>
          <p:cNvSpPr/>
          <p:nvPr/>
        </p:nvSpPr>
        <p:spPr>
          <a:xfrm>
            <a:off x="9582017" y="62194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DD2E553-5817-4EF4-A7E6-3B8A4929D894}"/>
              </a:ext>
            </a:extLst>
          </p:cNvPr>
          <p:cNvSpPr/>
          <p:nvPr/>
        </p:nvSpPr>
        <p:spPr>
          <a:xfrm>
            <a:off x="9123864" y="2120239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CB03949-E2A7-49E7-9601-2530C0B20C8E}"/>
              </a:ext>
            </a:extLst>
          </p:cNvPr>
          <p:cNvSpPr/>
          <p:nvPr/>
        </p:nvSpPr>
        <p:spPr>
          <a:xfrm>
            <a:off x="8485363" y="2878004"/>
            <a:ext cx="2451728" cy="335805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44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AF8AADD-FD56-4BBA-90E2-FE4DAFB2DBE4}"/>
              </a:ext>
            </a:extLst>
          </p:cNvPr>
          <p:cNvSpPr/>
          <p:nvPr/>
        </p:nvSpPr>
        <p:spPr>
          <a:xfrm>
            <a:off x="13465013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00B8E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DC7C593-68C1-43FC-9E8C-0F705B7C2BED}"/>
              </a:ext>
            </a:extLst>
          </p:cNvPr>
          <p:cNvSpPr/>
          <p:nvPr/>
        </p:nvSpPr>
        <p:spPr>
          <a:xfrm>
            <a:off x="13013321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2AA2328-0450-4060-9355-F93C0772437E}"/>
              </a:ext>
            </a:extLst>
          </p:cNvPr>
          <p:cNvSpPr/>
          <p:nvPr/>
        </p:nvSpPr>
        <p:spPr>
          <a:xfrm>
            <a:off x="12459486" y="2878004"/>
            <a:ext cx="2451728" cy="3806633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EB9FD-8BE3-434C-9B31-02588F2ACADB}"/>
              </a:ext>
            </a:extLst>
          </p:cNvPr>
          <p:cNvSpPr/>
          <p:nvPr/>
        </p:nvSpPr>
        <p:spPr>
          <a:xfrm>
            <a:off x="0" y="6056757"/>
            <a:ext cx="12192000" cy="80168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3E24DB5-2CBB-4FAD-A7FF-64DAF7B4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386" y="2856329"/>
            <a:ext cx="1986906" cy="68681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Economic Development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097" y="2635382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552" y="2686816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0797" y="2469203"/>
            <a:ext cx="289368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429" y="2476781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B9F171CD-90DE-EC46-BEA0-30130D874662}"/>
              </a:ext>
            </a:extLst>
          </p:cNvPr>
          <p:cNvSpPr/>
          <p:nvPr/>
        </p:nvSpPr>
        <p:spPr>
          <a:xfrm>
            <a:off x="4656667" y="2686816"/>
            <a:ext cx="1625600" cy="867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1F8CE84E-4588-A34C-AC52-7CAF09D95BBF}"/>
              </a:ext>
            </a:extLst>
          </p:cNvPr>
          <p:cNvSpPr/>
          <p:nvPr/>
        </p:nvSpPr>
        <p:spPr>
          <a:xfrm>
            <a:off x="1634035" y="2702758"/>
            <a:ext cx="2585132" cy="867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00DEF10-D116-0844-8608-CBA62EA1F440}"/>
              </a:ext>
            </a:extLst>
          </p:cNvPr>
          <p:cNvSpPr txBox="1">
            <a:spLocks/>
          </p:cNvSpPr>
          <p:nvPr/>
        </p:nvSpPr>
        <p:spPr>
          <a:xfrm>
            <a:off x="4606130" y="286107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E3D0A0C-9D99-EC49-B4D7-4FE8484743B0}"/>
              </a:ext>
            </a:extLst>
          </p:cNvPr>
          <p:cNvSpPr txBox="1">
            <a:spLocks/>
          </p:cNvSpPr>
          <p:nvPr/>
        </p:nvSpPr>
        <p:spPr>
          <a:xfrm>
            <a:off x="6905849" y="2838497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1559786" y="283974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Academia, health and Research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5590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90117" y="2746776"/>
            <a:ext cx="1605897" cy="8065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7009" y="2494348"/>
            <a:ext cx="1311423" cy="1311423"/>
          </a:xfrm>
          <a:prstGeom prst="rect">
            <a:avLst/>
          </a:prstGeom>
        </p:spPr>
      </p:pic>
      <p:sp>
        <p:nvSpPr>
          <p:cNvPr id="35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421451" y="4467004"/>
            <a:ext cx="978591" cy="777598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5400"/>
          </a:p>
        </p:txBody>
      </p:sp>
      <p:sp>
        <p:nvSpPr>
          <p:cNvPr id="39" name="Litebulb"/>
          <p:cNvSpPr>
            <a:spLocks noEditPoints="1" noChangeArrowheads="1"/>
          </p:cNvSpPr>
          <p:nvPr/>
        </p:nvSpPr>
        <p:spPr bwMode="auto">
          <a:xfrm>
            <a:off x="1544975" y="4376943"/>
            <a:ext cx="594726" cy="75171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540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CE37BE87-C39E-994B-ADC6-AA7BF24F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727" y="1794240"/>
            <a:ext cx="1986906" cy="68681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Economic Development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2E36E36A-5EC0-CE4D-9715-1A20AF8D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38" y="1624092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xmlns="" id="{A933A6BF-F89E-434D-AC7A-BBDE38A08A08}"/>
              </a:ext>
            </a:extLst>
          </p:cNvPr>
          <p:cNvSpPr txBox="1"/>
          <p:nvPr/>
        </p:nvSpPr>
        <p:spPr>
          <a:xfrm>
            <a:off x="8974666" y="4394200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BF45B735-1119-C04A-976F-BD1CF2E9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מלבן 5">
            <a:extLst>
              <a:ext uri="{FF2B5EF4-FFF2-40B4-BE49-F238E27FC236}">
                <a16:creationId xmlns:a16="http://schemas.microsoft.com/office/drawing/2014/main" xmlns="" id="{B36A5EF8-977A-BE4E-BCC0-B27DAE398A4C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252756AF-8294-0040-9CEA-C43D8F1EFD77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1E93ACB8-D1A8-264C-BCA7-F6A927290DF4}"/>
              </a:ext>
            </a:extLst>
          </p:cNvPr>
          <p:cNvSpPr/>
          <p:nvPr/>
        </p:nvSpPr>
        <p:spPr>
          <a:xfrm>
            <a:off x="2883755" y="3611386"/>
            <a:ext cx="139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Yozmot</a:t>
            </a:r>
            <a:r>
              <a:rPr lang="en-US" dirty="0"/>
              <a:t> </a:t>
            </a:r>
            <a:r>
              <a:rPr lang="en-US" dirty="0" err="1"/>
              <a:t>Atid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146138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xmlns="" id="{281611BD-7750-45A2-A78C-2D2923C54718}"/>
              </a:ext>
            </a:extLst>
          </p:cNvPr>
          <p:cNvSpPr/>
          <p:nvPr/>
        </p:nvSpPr>
        <p:spPr>
          <a:xfrm>
            <a:off x="7520557" y="3969146"/>
            <a:ext cx="4023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160 anchor institutions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3,100 registered businesses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4,000 auction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Value of engagements 65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4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DCD1D92-1AE5-4385-8E36-BF12B98F13AC}"/>
              </a:ext>
            </a:extLst>
          </p:cNvPr>
          <p:cNvSpPr/>
          <p:nvPr/>
        </p:nvSpPr>
        <p:spPr>
          <a:xfrm>
            <a:off x="-635100" y="3538750"/>
            <a:ext cx="325338" cy="458222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39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F638FE73-2B70-9B4D-AE69-A43D32683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11" y="1739595"/>
            <a:ext cx="1986906" cy="68681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Economic Development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A35D8E4D-98FD-854A-9886-22E65DAA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22" y="1569447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תיבת טקסט 45">
            <a:extLst>
              <a:ext uri="{FF2B5EF4-FFF2-40B4-BE49-F238E27FC236}">
                <a16:creationId xmlns:a16="http://schemas.microsoft.com/office/drawing/2014/main" xmlns="" id="{60AB7402-FB21-4448-94F4-300C603771A8}"/>
              </a:ext>
            </a:extLst>
          </p:cNvPr>
          <p:cNvSpPr txBox="1"/>
          <p:nvPr/>
        </p:nvSpPr>
        <p:spPr>
          <a:xfrm>
            <a:off x="9538461" y="3027629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xmlns="" id="{41A9BBAB-5A08-344B-BA0D-84C74ED85B8D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20">
            <a:extLst>
              <a:ext uri="{FF2B5EF4-FFF2-40B4-BE49-F238E27FC236}">
                <a16:creationId xmlns:a16="http://schemas.microsoft.com/office/drawing/2014/main" xmlns="" id="{2F33BB08-F412-0E45-9158-1A4E93435CEE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xmlns="" id="{36657BBC-1DC1-4B49-9FB7-4F4C8F462A74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xmlns="" id="{CB48D57C-446C-A645-B9FE-70AC3C368602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xmlns="" id="{047E9E1C-BF7C-AB4C-9FBE-41013C3FBEAF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24">
            <a:extLst>
              <a:ext uri="{FF2B5EF4-FFF2-40B4-BE49-F238E27FC236}">
                <a16:creationId xmlns:a16="http://schemas.microsoft.com/office/drawing/2014/main" xmlns="" id="{9D9D066A-6860-4745-BEE3-810DAC92C7D1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6BFEDBCC-F30D-3742-9740-186DBC2A4BDF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xmlns="" id="{C132B770-5060-AC4B-B3B0-61416FC73521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5" name="Rectangle 13">
            <a:extLst>
              <a:ext uri="{FF2B5EF4-FFF2-40B4-BE49-F238E27FC236}">
                <a16:creationId xmlns:a16="http://schemas.microsoft.com/office/drawing/2014/main" xmlns="" id="{1E7DAD83-DA47-CA47-A173-7093F2A779CD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xmlns="" id="{D552874D-183C-7F4B-A7B2-00F747CD300F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xmlns="" id="{1BEED3F8-C566-D547-A852-F1EF9EDEE928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xmlns="" id="{A21A5F79-4340-7745-87E4-DBCA70C25D16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xmlns="" id="{B5B3DAF4-2C05-8D42-9A6E-B6826DF67BEC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2D32FFA2-362D-3D44-905B-4AB0908F253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63D7A39A-DC96-BA45-847D-6071A663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4" name="מלבן 63">
            <a:extLst>
              <a:ext uri="{FF2B5EF4-FFF2-40B4-BE49-F238E27FC236}">
                <a16:creationId xmlns:a16="http://schemas.microsoft.com/office/drawing/2014/main" xmlns="" id="{755BA359-9BA6-5F4C-AC22-57D93266ADD3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xmlns="" id="{72AD15A4-7493-7540-BBE8-25184A6CCFB9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xmlns="" id="{3CC4D5B4-3C31-EB41-98D5-6AB11E4BCB49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="" val="43333182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39582</TotalTime>
  <Words>1331</Words>
  <Application>Microsoft Office PowerPoint</Application>
  <PresentationFormat>מותאם אישית</PresentationFormat>
  <Paragraphs>428</Paragraphs>
  <Slides>36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5" baseType="lpstr">
      <vt:lpstr>Arial</vt:lpstr>
      <vt:lpstr>Britannic Bold</vt:lpstr>
      <vt:lpstr>Adobe Naskh Medium</vt:lpstr>
      <vt:lpstr>Fb Agol</vt:lpstr>
      <vt:lpstr>NarkisBlockMF-Regular</vt:lpstr>
      <vt:lpstr>Wingdings</vt:lpstr>
      <vt:lpstr>Aharoni</vt:lpstr>
      <vt:lpstr>Calibri</vt:lpstr>
      <vt:lpstr>1_ערכת נושא Office</vt:lpstr>
      <vt:lpstr>שקופית 1</vt:lpstr>
      <vt:lpstr>We are here to change</vt:lpstr>
      <vt:lpstr>And where do we create change?</vt:lpstr>
      <vt:lpstr>Galilee</vt:lpstr>
      <vt:lpstr>Social Periphery </vt:lpstr>
      <vt:lpstr>The Negev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שקופית 13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שקופית 31</vt:lpstr>
      <vt:lpstr>שקופית 32</vt:lpstr>
      <vt:lpstr>שקופית 33</vt:lpstr>
      <vt:lpstr>שקופית 34</vt:lpstr>
      <vt:lpstr>שקופית 35</vt:lpstr>
      <vt:lpstr>שקופית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המשרד לפיתוח הפריפריה, הנגב והגליל</dc:title>
  <dc:creator>Liad vinkler</dc:creator>
  <cp:keywords>PrezentSimple.com</cp:keywords>
  <cp:lastModifiedBy>u45414</cp:lastModifiedBy>
  <cp:revision>887</cp:revision>
  <cp:lastPrinted>2019-12-02T12:58:07Z</cp:lastPrinted>
  <dcterms:created xsi:type="dcterms:W3CDTF">2017-09-13T14:03:41Z</dcterms:created>
  <dcterms:modified xsi:type="dcterms:W3CDTF">2019-12-04T14:41:19Z</dcterms:modified>
</cp:coreProperties>
</file>