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ט"ז/אייר/תשע"ט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40439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בחירה 2 – </a:t>
            </a:r>
            <a:r>
              <a:rPr lang="he-IL" altLang="he-IL" sz="3200" b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27-29 במאי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4209"/>
              </p:ext>
            </p:extLst>
          </p:nvPr>
        </p:nvGraphicFramePr>
        <p:xfrm>
          <a:off x="470263" y="605247"/>
          <a:ext cx="11519809" cy="5542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4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949">
                  <a:extLst>
                    <a:ext uri="{9D8B030D-6E8A-4147-A177-3AD203B41FA5}">
                      <a16:colId xmlns:a16="http://schemas.microsoft.com/office/drawing/2014/main" val="3305552186"/>
                    </a:ext>
                  </a:extLst>
                </a:gridCol>
                <a:gridCol w="308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סייבר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שחיתות שלטונית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שפירא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כליף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ארגוב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חן אלמוג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 הררי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עומר </a:t>
                      </a:r>
                      <a:r>
                        <a:rPr lang="he-IL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מאיה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גולדשמיט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רחל שני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524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צביקה ישראלי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Shin Fong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ענבל דה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פז (1)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הדס מדמוני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מנור ינאי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Patrick Lemyre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רפלד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איציק כהן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יגאל חדד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Klaus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Harrer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פרידלר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חיים טייב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קובי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פאר (1)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Seth MacCutcheon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אליעז לוף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בירן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לוי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James Priest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לבנה לוי שי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יהודה ואך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98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יריב בן-עזרא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Zaniboni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מדנס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סמואל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אלמקייס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 Baijal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דגנית שי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רבן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 דיין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מיכאל שפשק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חנונה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8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334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668597"/>
                  </a:ext>
                </a:extLst>
              </a:tr>
              <a:tr h="323913">
                <a:tc>
                  <a:txBody>
                    <a:bodyPr/>
                    <a:lstStyle/>
                    <a:p>
                      <a:pPr algn="ctr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71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3134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207</Words>
  <Application>Microsoft Office PowerPoint</Application>
  <PresentationFormat>מסך רחב</PresentationFormat>
  <Paragraphs>44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85</cp:revision>
  <cp:lastPrinted>2018-10-16T11:11:10Z</cp:lastPrinted>
  <dcterms:created xsi:type="dcterms:W3CDTF">2018-06-25T07:20:32Z</dcterms:created>
  <dcterms:modified xsi:type="dcterms:W3CDTF">2019-05-21T13:22:36Z</dcterms:modified>
</cp:coreProperties>
</file>