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1177-B56E-4B0C-8466-71B48904C8D6}" type="datetimeFigureOut">
              <a:rPr lang="he-IL" smtClean="0"/>
              <a:t>ב'/טבת/תשע"ט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EA26-094D-425D-8A07-2EF93078148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3350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1177-B56E-4B0C-8466-71B48904C8D6}" type="datetimeFigureOut">
              <a:rPr lang="he-IL" smtClean="0"/>
              <a:t>ב'/טבת/תשע"ט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EA26-094D-425D-8A07-2EF93078148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547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1177-B56E-4B0C-8466-71B48904C8D6}" type="datetimeFigureOut">
              <a:rPr lang="he-IL" smtClean="0"/>
              <a:t>ב'/טבת/תשע"ט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EA26-094D-425D-8A07-2EF93078148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218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1177-B56E-4B0C-8466-71B48904C8D6}" type="datetimeFigureOut">
              <a:rPr lang="he-IL" smtClean="0"/>
              <a:t>ב'/טבת/תשע"ט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EA26-094D-425D-8A07-2EF93078148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33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1177-B56E-4B0C-8466-71B48904C8D6}" type="datetimeFigureOut">
              <a:rPr lang="he-IL" smtClean="0"/>
              <a:t>ב'/טבת/תשע"ט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EA26-094D-425D-8A07-2EF93078148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342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1177-B56E-4B0C-8466-71B48904C8D6}" type="datetimeFigureOut">
              <a:rPr lang="he-IL" smtClean="0"/>
              <a:t>ב'/טבת/תשע"ט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EA26-094D-425D-8A07-2EF93078148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1846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1177-B56E-4B0C-8466-71B48904C8D6}" type="datetimeFigureOut">
              <a:rPr lang="he-IL" smtClean="0"/>
              <a:t>ב'/טבת/תשע"ט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EA26-094D-425D-8A07-2EF93078148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015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1177-B56E-4B0C-8466-71B48904C8D6}" type="datetimeFigureOut">
              <a:rPr lang="he-IL" smtClean="0"/>
              <a:t>ב'/טבת/תשע"ט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EA26-094D-425D-8A07-2EF93078148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25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1177-B56E-4B0C-8466-71B48904C8D6}" type="datetimeFigureOut">
              <a:rPr lang="he-IL" smtClean="0"/>
              <a:t>ב'/טבת/תשע"ט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EA26-094D-425D-8A07-2EF93078148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932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1177-B56E-4B0C-8466-71B48904C8D6}" type="datetimeFigureOut">
              <a:rPr lang="he-IL" smtClean="0"/>
              <a:t>ב'/טבת/תשע"ט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EA26-094D-425D-8A07-2EF93078148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258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1177-B56E-4B0C-8466-71B48904C8D6}" type="datetimeFigureOut">
              <a:rPr lang="he-IL" smtClean="0"/>
              <a:t>ב'/טבת/תשע"ט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EA26-094D-425D-8A07-2EF93078148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312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E1177-B56E-4B0C-8466-71B48904C8D6}" type="datetimeFigureOut">
              <a:rPr lang="he-IL" smtClean="0"/>
              <a:t>ב'/טבת/תשע"ט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6EA26-094D-425D-8A07-2EF93078148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319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2" y="33770"/>
            <a:ext cx="8909412" cy="6824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823" y="1724297"/>
            <a:ext cx="2090057" cy="19514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800" b="1" dirty="0" smtClean="0"/>
              <a:t>שר החוץ אבא אבן </a:t>
            </a:r>
            <a:r>
              <a:rPr lang="he-IL" sz="2800" b="1" dirty="0" err="1" smtClean="0"/>
              <a:t>במב"ל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1122599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285" y="43774"/>
            <a:ext cx="8896350" cy="6814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823" y="1724297"/>
            <a:ext cx="2090057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b="1" dirty="0" smtClean="0"/>
              <a:t>ראש הממשלה יצחק רבין, הרמטכ"ל אהוד ברק, מפקד </a:t>
            </a:r>
            <a:r>
              <a:rPr lang="he-IL" sz="2400" b="1" dirty="0" err="1" smtClean="0"/>
              <a:t>המב"ל</a:t>
            </a:r>
            <a:r>
              <a:rPr lang="he-IL" sz="2400" b="1" dirty="0" smtClean="0"/>
              <a:t> יוסי בן חנן בטקס סיום </a:t>
            </a:r>
            <a:r>
              <a:rPr lang="he-IL" sz="2400" b="1" dirty="0" err="1" smtClean="0"/>
              <a:t>מב"ל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1348315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835" y="0"/>
            <a:ext cx="89534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823" y="1724297"/>
            <a:ext cx="2090057" cy="38904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800" b="1" dirty="0" smtClean="0"/>
              <a:t>שר הביטחון יצחק רבין והרמטכ"ל דן שומרון בביקור </a:t>
            </a:r>
            <a:r>
              <a:rPr lang="he-IL" sz="2800" b="1" dirty="0" err="1" smtClean="0"/>
              <a:t>במב"ל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536775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782" y="0"/>
            <a:ext cx="8935538" cy="6844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069" y="1580606"/>
            <a:ext cx="2546713" cy="33478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b="1" dirty="0" smtClean="0"/>
              <a:t>ראש הממשלה </a:t>
            </a:r>
            <a:r>
              <a:rPr lang="he-IL" sz="2400" b="1" dirty="0"/>
              <a:t>יצחק </a:t>
            </a:r>
            <a:r>
              <a:rPr lang="he-IL" sz="2400" b="1" dirty="0" smtClean="0"/>
              <a:t>שמיר, </a:t>
            </a:r>
            <a:r>
              <a:rPr lang="he-IL" sz="2400" b="1" dirty="0"/>
              <a:t>שר </a:t>
            </a:r>
            <a:r>
              <a:rPr lang="he-IL" sz="2400" b="1" dirty="0" smtClean="0"/>
              <a:t>הביטחון </a:t>
            </a:r>
            <a:r>
              <a:rPr lang="he-IL" sz="2400" b="1" dirty="0"/>
              <a:t>יצחק </a:t>
            </a:r>
            <a:r>
              <a:rPr lang="he-IL" sz="2400" b="1" dirty="0" smtClean="0"/>
              <a:t>רבין, </a:t>
            </a:r>
            <a:r>
              <a:rPr lang="he-IL" sz="2400" b="1" dirty="0"/>
              <a:t>הרמטכ"ל דן שומרון ומפקד </a:t>
            </a:r>
            <a:r>
              <a:rPr lang="he-IL" sz="2400" b="1" dirty="0" err="1"/>
              <a:t>מב"ל</a:t>
            </a:r>
            <a:r>
              <a:rPr lang="he-IL" sz="2400" b="1" dirty="0"/>
              <a:t> יעקב לפידות</a:t>
            </a:r>
          </a:p>
        </p:txBody>
      </p:sp>
    </p:spTree>
    <p:extLst>
      <p:ext uri="{BB962C8B-B14F-4D97-AF65-F5344CB8AC3E}">
        <p14:creationId xmlns:p14="http://schemas.microsoft.com/office/powerpoint/2010/main" val="184185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59" y="0"/>
            <a:ext cx="895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823" y="1724297"/>
            <a:ext cx="2090057" cy="4455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b="1" dirty="0" smtClean="0"/>
              <a:t>ראש הממשלה אריאל שרון, שר הביטחון שאול מופז, הרמטכ"ל משה בוגי יעלון בטקס סיום </a:t>
            </a:r>
            <a:r>
              <a:rPr lang="he-IL" sz="2400" b="1" dirty="0" err="1" smtClean="0"/>
              <a:t>מב"ל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2917272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153" y="0"/>
            <a:ext cx="8909412" cy="6824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823" y="1724297"/>
            <a:ext cx="209005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800" b="1" dirty="0" smtClean="0"/>
              <a:t>מפקדי </a:t>
            </a:r>
            <a:r>
              <a:rPr lang="he-IL" sz="2800" b="1" dirty="0" err="1" smtClean="0"/>
              <a:t>מב"ל</a:t>
            </a:r>
            <a:r>
              <a:rPr lang="he-IL" sz="2800" b="1" dirty="0" smtClean="0"/>
              <a:t> במפגש עם נשיא המדינה זלמן שז"ר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2375472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33" y="11794"/>
            <a:ext cx="9691918" cy="6846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991394"/>
            <a:ext cx="2090057" cy="1305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800" b="1" dirty="0" err="1" smtClean="0"/>
              <a:t>רפול</a:t>
            </a:r>
            <a:r>
              <a:rPr lang="he-IL" sz="2800" b="1" dirty="0" smtClean="0"/>
              <a:t> כחניך </a:t>
            </a:r>
            <a:r>
              <a:rPr lang="he-IL" sz="2800" b="1" dirty="0" err="1" smtClean="0"/>
              <a:t>במב"ל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3834149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59" y="1"/>
            <a:ext cx="8922475" cy="6834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612571"/>
            <a:ext cx="2598965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800" b="1" dirty="0"/>
              <a:t>הנשיא עזר וייצמן ומפקד </a:t>
            </a:r>
            <a:r>
              <a:rPr lang="he-IL" sz="2800" b="1" dirty="0" err="1"/>
              <a:t>מב"ל</a:t>
            </a:r>
            <a:r>
              <a:rPr lang="he-IL" sz="2800" b="1" dirty="0"/>
              <a:t> יוסי בן חנן</a:t>
            </a:r>
          </a:p>
        </p:txBody>
      </p:sp>
    </p:spTree>
    <p:extLst>
      <p:ext uri="{BB962C8B-B14F-4D97-AF65-F5344CB8AC3E}">
        <p14:creationId xmlns:p14="http://schemas.microsoft.com/office/powerpoint/2010/main" val="3551130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18" y="53780"/>
            <a:ext cx="8883287" cy="6804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692" y="1815737"/>
            <a:ext cx="2442209" cy="38904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800" b="1" dirty="0" smtClean="0"/>
              <a:t>ראש הממשלה </a:t>
            </a:r>
            <a:r>
              <a:rPr lang="he-IL" sz="2800" b="1" dirty="0"/>
              <a:t>יצחק </a:t>
            </a:r>
            <a:r>
              <a:rPr lang="he-IL" sz="2800" b="1" dirty="0" smtClean="0"/>
              <a:t>רבין, </a:t>
            </a:r>
            <a:r>
              <a:rPr lang="he-IL" sz="2800" b="1" dirty="0"/>
              <a:t>הרמטכ"ל אמנון ליפקין-שחק </a:t>
            </a:r>
            <a:r>
              <a:rPr lang="he-IL" sz="2800" b="1" dirty="0" smtClean="0"/>
              <a:t>ומפקד </a:t>
            </a:r>
            <a:r>
              <a:rPr lang="he-IL" sz="2800" b="1" dirty="0" err="1"/>
              <a:t>מב"ל</a:t>
            </a:r>
            <a:r>
              <a:rPr lang="he-IL" sz="2800" b="1" dirty="0"/>
              <a:t> יצחק בריק</a:t>
            </a:r>
          </a:p>
        </p:txBody>
      </p:sp>
    </p:spTree>
    <p:extLst>
      <p:ext uri="{BB962C8B-B14F-4D97-AF65-F5344CB8AC3E}">
        <p14:creationId xmlns:p14="http://schemas.microsoft.com/office/powerpoint/2010/main" val="374420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68" y="128128"/>
            <a:ext cx="8752114" cy="67037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634" y="2168435"/>
            <a:ext cx="2442754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b="1" dirty="0"/>
              <a:t>השר חיים </a:t>
            </a:r>
            <a:r>
              <a:rPr lang="he-IL" sz="2400" b="1" dirty="0" err="1" smtClean="0"/>
              <a:t>ברלב</a:t>
            </a:r>
            <a:r>
              <a:rPr lang="he-IL" sz="2400" b="1" dirty="0" smtClean="0"/>
              <a:t>, </a:t>
            </a:r>
            <a:r>
              <a:rPr lang="he-IL" sz="2400" b="1" dirty="0"/>
              <a:t>הרמטכ"ל דן </a:t>
            </a:r>
            <a:r>
              <a:rPr lang="he-IL" sz="2400" b="1" dirty="0" smtClean="0"/>
              <a:t>שומרון, </a:t>
            </a:r>
            <a:r>
              <a:rPr lang="he-IL" sz="2400" b="1" dirty="0"/>
              <a:t>ומפקד </a:t>
            </a:r>
            <a:r>
              <a:rPr lang="he-IL" sz="2400" b="1" dirty="0" err="1"/>
              <a:t>מב"ל</a:t>
            </a:r>
            <a:r>
              <a:rPr lang="he-IL" sz="2400" b="1" dirty="0"/>
              <a:t> יעקב לפידות</a:t>
            </a:r>
          </a:p>
        </p:txBody>
      </p:sp>
    </p:spTree>
    <p:extLst>
      <p:ext uri="{BB962C8B-B14F-4D97-AF65-F5344CB8AC3E}">
        <p14:creationId xmlns:p14="http://schemas.microsoft.com/office/powerpoint/2010/main" val="1855980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51" y="0"/>
            <a:ext cx="994833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571" y="2586077"/>
            <a:ext cx="2090057" cy="1685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b="1" dirty="0" smtClean="0"/>
              <a:t>ראש הממשלה לוי אשכול במליאת </a:t>
            </a:r>
            <a:r>
              <a:rPr lang="he-IL" sz="2400" b="1" dirty="0" err="1" smtClean="0"/>
              <a:t>מב"ל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3309580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38" y="0"/>
            <a:ext cx="895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697" y="2142309"/>
            <a:ext cx="1985554" cy="32441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800" b="1" dirty="0" smtClean="0"/>
              <a:t>ראש הממשלה </a:t>
            </a:r>
            <a:r>
              <a:rPr lang="he-IL" sz="2800" b="1" dirty="0"/>
              <a:t>גולדה מאיר ועוזי נרקיס מפקד </a:t>
            </a:r>
            <a:r>
              <a:rPr lang="he-IL" sz="2800" b="1" dirty="0" err="1"/>
              <a:t>מב"ל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288275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47" y="91440"/>
            <a:ext cx="8834120" cy="6766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961" y="2599508"/>
            <a:ext cx="2677886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800" b="1" dirty="0"/>
              <a:t>הנשיא חיים הרצוג ומפקד </a:t>
            </a:r>
            <a:r>
              <a:rPr lang="he-IL" sz="2800" b="1" dirty="0" err="1"/>
              <a:t>מב"ל</a:t>
            </a:r>
            <a:r>
              <a:rPr lang="he-IL" sz="2800" b="1" dirty="0"/>
              <a:t> יוסי בן חנן</a:t>
            </a:r>
          </a:p>
        </p:txBody>
      </p:sp>
    </p:spTree>
    <p:extLst>
      <p:ext uri="{BB962C8B-B14F-4D97-AF65-F5344CB8AC3E}">
        <p14:creationId xmlns:p14="http://schemas.microsoft.com/office/powerpoint/2010/main" val="283237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721" y="26126"/>
            <a:ext cx="8870224" cy="6794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691" y="3317966"/>
            <a:ext cx="2220686" cy="19514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800" b="1" dirty="0"/>
              <a:t>הנשיא חיים הרצוג ומפקד </a:t>
            </a:r>
            <a:r>
              <a:rPr lang="he-IL" sz="2800" b="1" dirty="0" err="1"/>
              <a:t>מב"ל</a:t>
            </a:r>
            <a:r>
              <a:rPr lang="he-IL" sz="2800" b="1" dirty="0"/>
              <a:t> לפידות</a:t>
            </a:r>
          </a:p>
        </p:txBody>
      </p:sp>
    </p:spTree>
    <p:extLst>
      <p:ext uri="{BB962C8B-B14F-4D97-AF65-F5344CB8AC3E}">
        <p14:creationId xmlns:p14="http://schemas.microsoft.com/office/powerpoint/2010/main" val="135011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93" y="0"/>
            <a:ext cx="895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823" y="1724297"/>
            <a:ext cx="2090057" cy="1685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b="1" dirty="0" smtClean="0"/>
              <a:t>הרמטכ"ל מוטה גור בביקור </a:t>
            </a:r>
            <a:r>
              <a:rPr lang="he-IL" sz="2400" b="1" dirty="0" err="1" smtClean="0"/>
              <a:t>במב"ל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28632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531" y="78377"/>
            <a:ext cx="8817066" cy="6753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823" y="1724297"/>
            <a:ext cx="2090057" cy="27938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b="1" dirty="0" smtClean="0"/>
              <a:t>שר החוץ שמעון פרס ומפקד </a:t>
            </a:r>
            <a:r>
              <a:rPr lang="he-IL" sz="2400" b="1" dirty="0" err="1" smtClean="0"/>
              <a:t>המב"ל</a:t>
            </a:r>
            <a:r>
              <a:rPr lang="he-IL" sz="2400" b="1" dirty="0" smtClean="0"/>
              <a:t> יעקב </a:t>
            </a:r>
            <a:r>
              <a:rPr lang="he-IL" sz="2400" b="1" dirty="0" err="1" smtClean="0"/>
              <a:t>עמידרור</a:t>
            </a:r>
            <a:r>
              <a:rPr lang="he-IL" sz="2400" b="1" dirty="0" smtClean="0"/>
              <a:t> בביקור </a:t>
            </a:r>
            <a:r>
              <a:rPr lang="he-IL" sz="2400" b="1" dirty="0" err="1" smtClean="0"/>
              <a:t>במב"ל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2810364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43" y="0"/>
            <a:ext cx="895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823" y="1397726"/>
            <a:ext cx="2103120" cy="33478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b="1" dirty="0" smtClean="0"/>
              <a:t>ראש הממשלה שמעון פרס, שר </a:t>
            </a:r>
            <a:r>
              <a:rPr lang="he-IL" sz="2400" b="1" dirty="0" err="1"/>
              <a:t>הבטחון</a:t>
            </a:r>
            <a:r>
              <a:rPr lang="he-IL" sz="2400" b="1" dirty="0"/>
              <a:t> יצחק </a:t>
            </a:r>
            <a:r>
              <a:rPr lang="he-IL" sz="2400" b="1" dirty="0" smtClean="0"/>
              <a:t>רבין, </a:t>
            </a:r>
            <a:r>
              <a:rPr lang="he-IL" sz="2400" b="1" dirty="0"/>
              <a:t>הרמטכ"ל משה לוי </a:t>
            </a:r>
            <a:r>
              <a:rPr lang="he-IL" sz="2400" b="1" dirty="0" smtClean="0"/>
              <a:t>ומפקד </a:t>
            </a:r>
            <a:r>
              <a:rPr lang="he-IL" sz="2400" b="1" dirty="0" err="1"/>
              <a:t>מב"ל</a:t>
            </a:r>
            <a:r>
              <a:rPr lang="he-IL" sz="2400" b="1" dirty="0"/>
              <a:t> אבי יערי</a:t>
            </a:r>
          </a:p>
        </p:txBody>
      </p:sp>
    </p:spTree>
    <p:extLst>
      <p:ext uri="{BB962C8B-B14F-4D97-AF65-F5344CB8AC3E}">
        <p14:creationId xmlns:p14="http://schemas.microsoft.com/office/powerpoint/2010/main" val="26049976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168</Words>
  <Application>Microsoft Office PowerPoint</Application>
  <PresentationFormat>מסך רחב</PresentationFormat>
  <Paragraphs>17</Paragraphs>
  <Slides>17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u23920</dc:creator>
  <cp:lastModifiedBy>u23920</cp:lastModifiedBy>
  <cp:revision>7</cp:revision>
  <dcterms:created xsi:type="dcterms:W3CDTF">2018-12-10T15:56:57Z</dcterms:created>
  <dcterms:modified xsi:type="dcterms:W3CDTF">2018-12-10T16:37:01Z</dcterms:modified>
</cp:coreProperties>
</file>