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4"/>
  </p:notesMasterIdLst>
  <p:handoutMasterIdLst>
    <p:handoutMasterId r:id="rId25"/>
  </p:handoutMasterIdLst>
  <p:sldIdLst>
    <p:sldId id="271" r:id="rId3"/>
    <p:sldId id="261" r:id="rId4"/>
    <p:sldId id="270" r:id="rId5"/>
    <p:sldId id="272" r:id="rId6"/>
    <p:sldId id="273" r:id="rId7"/>
    <p:sldId id="275" r:id="rId8"/>
    <p:sldId id="277" r:id="rId9"/>
    <p:sldId id="276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48452" autoAdjust="0"/>
  </p:normalViewPr>
  <p:slideViewPr>
    <p:cSldViewPr snapToGrid="0">
      <p:cViewPr varScale="1">
        <p:scale>
          <a:sx n="35" d="100"/>
          <a:sy n="35" d="100"/>
        </p:scale>
        <p:origin x="16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פנטגון </a:t>
            </a:r>
            <a:r>
              <a:rPr lang="he-IL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וארלינגטון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שלישי בוקר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לבנה של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4-5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בפנטגון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אם הליך הכניסה אורך יותר מחצי שעה אז לוותר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דילמה שצריך לסכם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5J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ארלינגטון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להביא מדריכים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היסטורי וכיצד האמריקאים מנציחים את הזיכרון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וטקס החלפת המשמר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במסעדה הכשרה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</a:t>
            </a:r>
            <a:r>
              <a:rPr lang="he-IL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באייפאק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10:00-12:30 –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שעתיים וחצי כולל ארוחת צהריים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שעות ביקור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ביום רביעי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13:00-15:30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032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2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כ"ג/שבט/תשע"ט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29 בינואר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רעיון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מרכזי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רעיון מרכזי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לסיור 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פנטגון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וארלינגטון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בפנטגון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מותנה בסידורי הכניסה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5J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הנספח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ארלינגטון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להביא מדריכים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מדים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 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(הוק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דובר פחות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טוב מתוך השלושה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 ומתכונת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12:00-14:00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במסעדה כשרה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7"/>
            <a:chOff x="1242380" y="1136913"/>
            <a:chExt cx="9656710" cy="5217494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08:30-09:30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הרצאה במלון של ארגון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10:00-12:30ביקור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שתי סקירות של עד 45 דק' כל אחת וא"צ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30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13:00-15:30 ביקור 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15:30-17:00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17:00-20:30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רכבת או מטוס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מפגש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20:30-21:00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 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שיחה של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טרור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על התחום המדיני (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רוזרמרי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די-קרלו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לקונסוליה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4"/>
            <a:ext cx="5531830" cy="271663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בקונסוליה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Harris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leader)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7724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3" action="ppaction://hlinksldjump"/>
          </p:cNvPr>
          <p:cNvSpPr/>
          <p:nvPr/>
        </p:nvSpPr>
        <p:spPr>
          <a:xfrm>
            <a:off x="6345382" y="4196442"/>
            <a:ext cx="5531830" cy="215545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ונושאים להחלטה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תנועה רגלית אל האו"ם ומהקונסוליה (רבע שעה הליכה וחיסכון בהובלות והימנעות מפקקים). למתקשים ללכת אם יהיו עדיף לשכור מונית ועדיין להוזיל עלויות.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84909" y="4033157"/>
            <a:ext cx="5278582" cy="23187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08:00-10:30 במלון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שני פאנלים של זרמים ביהדות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341689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11:00-14:00 ביקור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בגרונד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באנדרטה, עליה למגדל לתצפית ומוזיאון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(א"צ ארוזה)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862944"/>
              <a:ext cx="5531830" cy="153785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מוזיאון 9/11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מדי שרד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אופן החזרה למלון (בדגש על הסתובבות עם מדי שרד)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602316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17:15-21:00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ואירוח בבית-הכנסת הרפורמי (רק בהלוך רכוב) 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(מסוק)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2340626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08:00-16:00  "סיור מחוץ לחומות" (אמריקה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בקהילה הדומיניקנית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(הפרק ההיספני)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בברוקלין ובעולם יהודי אורתודוקסי 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862944"/>
              <a:ext cx="5531830" cy="1537855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הסיור ברובעים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602316"/>
              <a:ext cx="5531830" cy="108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50376" y="1081062"/>
              <a:ext cx="5531830" cy="72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09:00-11:30 ביקור ב-</a:t>
              </a:r>
              <a:r>
                <a:rPr lang="en-US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WeWork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הרצאות מנכ"ל +הרצאת יו"ר בנק השקעות ג'ונתן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לווין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026532"/>
              <a:ext cx="5531830" cy="72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11:30-13:00 א"צ ועיבוד צוותי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ארוזה וביצוע עיבוד בפארק נחמד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862944"/>
              <a:ext cx="5531830" cy="153785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 היום – כלכלי ותקשורתי – דורשים בחינה נוספת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מיקום העיבודים – דקירת נקודה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מיקום ארוחת הערב – לסכם סופית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לקחת בחשבון זמן נסיעה של 1.5 שעות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לשדה"ת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72002"/>
              <a:ext cx="5531830" cy="72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13:00-16:00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סקירה תקשורתית (אלי וולשי) ושיחת סיכום של האלוף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0376" y="3917473"/>
              <a:ext cx="5531830" cy="72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16:00-18:00 ארוחת ערב חגיגית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במסעדה כשרה או בקומה 16 במלון ונסיעה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לשדה"ת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/פיזור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08:00-17:00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17020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23/5  (ג')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12:00-08:30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בן-צבי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(ג')</a:t>
                      </a:r>
                      <a:endParaRPr lang="en-US" sz="20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דן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שפירו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/דן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קרצר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 פרידמן (נוכחי)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חיים וקסמן/דני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גילרמן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17607"/>
              </p:ext>
            </p:extLst>
          </p:nvPr>
        </p:nvGraphicFramePr>
        <p:xfrm>
          <a:off x="461905" y="1081058"/>
          <a:ext cx="11520000" cy="481441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/ פרו' אסף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רזין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החברה בארה"ב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ד"ר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אלי קוק/מיכאל זכים/פרו' אייל נווה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הס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29081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ותקשורת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נקודת המבט התקשורתית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ירון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דקל/ 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136913"/>
            <a:ext cx="5541818" cy="5214989"/>
            <a:chOff x="1242380" y="1136913"/>
            <a:chExt cx="9665420" cy="5214989"/>
          </a:xfr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23:30-10:30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טיסה לוושינגטון עם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קונקשיין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והגעה לקראת הצהריים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12:00-13:00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למלון, צ'ק-אין והתארגנות קצרה ליציאה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13:30-14:00 פריסת צהריים ליד המול.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במידה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והמז"א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לא יאפשר זאת ארוחה ארוזה.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14:00-17:00 סיור במול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(ניתן להאריך מעט במידת הצורך)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נקודה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צוותי בהדרכה עצמית, או סיור מודרך בשתי קבוצות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במכון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מבחוץ אהרון דיוויד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מילר ו/או אליוט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לנסות להביא את החוקרת הלבנונית(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מביאה הרבה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צבע)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נציג מקרן המטבע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/ נספח כלכלי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השגריר/ מספר 2 וסיור בשגרירות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פרידמן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ואולי גם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AXIOS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דיוויד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14382</TotalTime>
  <Words>1450</Words>
  <Application>Microsoft Office PowerPoint</Application>
  <PresentationFormat>מסך רחב</PresentationFormat>
  <Paragraphs>412</Paragraphs>
  <Slides>21</Slides>
  <Notes>21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21</vt:i4>
      </vt:variant>
    </vt:vector>
  </HeadingPairs>
  <TitlesOfParts>
    <vt:vector size="33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321</cp:revision>
  <cp:lastPrinted>2019-01-02T06:26:42Z</cp:lastPrinted>
  <dcterms:created xsi:type="dcterms:W3CDTF">2018-10-28T14:22:41Z</dcterms:created>
  <dcterms:modified xsi:type="dcterms:W3CDTF">2019-01-29T06:34:47Z</dcterms:modified>
</cp:coreProperties>
</file>