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63" r:id="rId2"/>
  </p:sldMasterIdLst>
  <p:notesMasterIdLst>
    <p:notesMasterId r:id="rId53"/>
  </p:notesMasterIdLst>
  <p:sldIdLst>
    <p:sldId id="605" r:id="rId3"/>
    <p:sldId id="600" r:id="rId4"/>
    <p:sldId id="532" r:id="rId5"/>
    <p:sldId id="535" r:id="rId6"/>
    <p:sldId id="536" r:id="rId7"/>
    <p:sldId id="537" r:id="rId8"/>
    <p:sldId id="538" r:id="rId9"/>
    <p:sldId id="539" r:id="rId10"/>
    <p:sldId id="540" r:id="rId11"/>
    <p:sldId id="541" r:id="rId12"/>
    <p:sldId id="542" r:id="rId13"/>
    <p:sldId id="543" r:id="rId14"/>
    <p:sldId id="544" r:id="rId15"/>
    <p:sldId id="545" r:id="rId16"/>
    <p:sldId id="546" r:id="rId17"/>
    <p:sldId id="547" r:id="rId18"/>
    <p:sldId id="548" r:id="rId19"/>
    <p:sldId id="549" r:id="rId20"/>
    <p:sldId id="550" r:id="rId21"/>
    <p:sldId id="559" r:id="rId22"/>
    <p:sldId id="601" r:id="rId23"/>
    <p:sldId id="560" r:id="rId24"/>
    <p:sldId id="561" r:id="rId25"/>
    <p:sldId id="562" r:id="rId26"/>
    <p:sldId id="551" r:id="rId27"/>
    <p:sldId id="602" r:id="rId28"/>
    <p:sldId id="552" r:id="rId29"/>
    <p:sldId id="553" r:id="rId30"/>
    <p:sldId id="555" r:id="rId31"/>
    <p:sldId id="556" r:id="rId32"/>
    <p:sldId id="558" r:id="rId33"/>
    <p:sldId id="563" r:id="rId34"/>
    <p:sldId id="564" r:id="rId35"/>
    <p:sldId id="565" r:id="rId36"/>
    <p:sldId id="603" r:id="rId37"/>
    <p:sldId id="566" r:id="rId38"/>
    <p:sldId id="567" r:id="rId39"/>
    <p:sldId id="604" r:id="rId40"/>
    <p:sldId id="570" r:id="rId41"/>
    <p:sldId id="576" r:id="rId42"/>
    <p:sldId id="577" r:id="rId43"/>
    <p:sldId id="578" r:id="rId44"/>
    <p:sldId id="579" r:id="rId45"/>
    <p:sldId id="580" r:id="rId46"/>
    <p:sldId id="585" r:id="rId47"/>
    <p:sldId id="582" r:id="rId48"/>
    <p:sldId id="583" r:id="rId49"/>
    <p:sldId id="584" r:id="rId50"/>
    <p:sldId id="599" r:id="rId51"/>
    <p:sldId id="606" r:id="rId52"/>
  </p:sldIdLst>
  <p:sldSz cx="9144000" cy="5143500" type="screen16x9"/>
  <p:notesSz cx="6858000" cy="9144000"/>
  <p:embeddedFontLst>
    <p:embeddedFont>
      <p:font typeface="Roboto" panose="020B0604020202020204" charset="0"/>
      <p:regular r:id="rId54"/>
      <p:bold r:id="rId55"/>
      <p:italic r:id="rId56"/>
      <p:boldItalic r:id="rId57"/>
    </p:embeddedFont>
    <p:embeddedFont>
      <p:font typeface="Montserrat" panose="020B0604020202020204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Verdana" panose="020B0604030504040204" pitchFamily="34" charset="0"/>
      <p:regular r:id="rId66"/>
      <p:bold r:id="rId67"/>
      <p:italic r:id="rId68"/>
      <p:boldItalic r:id="rId69"/>
    </p:embeddedFont>
    <p:embeddedFont>
      <p:font typeface="Tahoma" panose="020B0604030504040204" pitchFamily="34" charset="0"/>
      <p:regular r:id="rId70"/>
      <p:bold r:id="rId71"/>
    </p:embeddedFont>
    <p:embeddedFont>
      <p:font typeface="Guttman Haim" panose="020B0604020202020204" charset="-79"/>
      <p:regular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586A"/>
    <a:srgbClr val="9FC5E8"/>
    <a:srgbClr val="FF0066"/>
    <a:srgbClr val="6FA8D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F8DC11-8001-4880-9BF5-56F026EA4639}" v="1" dt="2018-12-25T14:18:34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viewProps" Target="viewProps.xml"/><Relationship Id="rId79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9.fntdata"/><Relationship Id="rId80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FIR RICHMAN" userId="88e14b5cfca46370" providerId="LiveId" clId="{FDF8DC11-8001-4880-9BF5-56F026EA4639}"/>
    <pc:docChg chg="delSld modSld sldOrd">
      <pc:chgData name="OFIR RICHMAN" userId="88e14b5cfca46370" providerId="LiveId" clId="{FDF8DC11-8001-4880-9BF5-56F026EA4639}" dt="2018-12-25T14:18:37.029" v="2" actId="2696"/>
      <pc:docMkLst>
        <pc:docMk/>
      </pc:docMkLst>
      <pc:sldChg chg="del">
        <pc:chgData name="OFIR RICHMAN" userId="88e14b5cfca46370" providerId="LiveId" clId="{FDF8DC11-8001-4880-9BF5-56F026EA4639}" dt="2018-12-25T14:18:37.029" v="1" actId="2696"/>
        <pc:sldMkLst>
          <pc:docMk/>
          <pc:sldMk cId="1875435883" sldId="530"/>
        </pc:sldMkLst>
      </pc:sldChg>
      <pc:sldChg chg="ord">
        <pc:chgData name="OFIR RICHMAN" userId="88e14b5cfca46370" providerId="LiveId" clId="{FDF8DC11-8001-4880-9BF5-56F026EA4639}" dt="2018-12-25T14:18:34.527" v="0"/>
        <pc:sldMkLst>
          <pc:docMk/>
          <pc:sldMk cId="2277516910" sldId="599"/>
        </pc:sldMkLst>
      </pc:sldChg>
      <pc:sldMasterChg chg="delSldLayout">
        <pc:chgData name="OFIR RICHMAN" userId="88e14b5cfca46370" providerId="LiveId" clId="{FDF8DC11-8001-4880-9BF5-56F026EA4639}" dt="2018-12-25T14:18:37.029" v="2" actId="2696"/>
        <pc:sldMasterMkLst>
          <pc:docMk/>
          <pc:sldMasterMk cId="403048046" sldId="2147483663"/>
        </pc:sldMasterMkLst>
        <pc:sldLayoutChg chg="del">
          <pc:chgData name="OFIR RICHMAN" userId="88e14b5cfca46370" providerId="LiveId" clId="{FDF8DC11-8001-4880-9BF5-56F026EA4639}" dt="2018-12-25T14:18:37.029" v="2" actId="2696"/>
          <pc:sldLayoutMkLst>
            <pc:docMk/>
            <pc:sldMasterMk cId="403048046" sldId="2147483663"/>
            <pc:sldLayoutMk cId="3396404150" sldId="2147483664"/>
          </pc:sldLayoutMkLst>
        </pc:sldLayoutChg>
      </pc:sldMasterChg>
    </pc:docChg>
  </pc:docChgLst>
  <pc:docChgLst>
    <pc:chgData name="OFIR RICHMAN" userId="88e14b5cfca46370" providerId="LiveId" clId="{34DF6899-4B93-4EFA-AA27-693AB48DB9ED}"/>
    <pc:docChg chg="undo custSel addSld delSld modSld sldOrd">
      <pc:chgData name="OFIR RICHMAN" userId="88e14b5cfca46370" providerId="LiveId" clId="{34DF6899-4B93-4EFA-AA27-693AB48DB9ED}" dt="2018-10-15T06:38:08.257" v="417" actId="20577"/>
      <pc:docMkLst>
        <pc:docMk/>
      </pc:docMkLst>
      <pc:sldChg chg="modSp">
        <pc:chgData name="OFIR RICHMAN" userId="88e14b5cfca46370" providerId="LiveId" clId="{34DF6899-4B93-4EFA-AA27-693AB48DB9ED}" dt="2018-10-15T06:38:08.257" v="417" actId="20577"/>
        <pc:sldMkLst>
          <pc:docMk/>
          <pc:sldMk cId="0" sldId="310"/>
        </pc:sldMkLst>
        <pc:spChg chg="mod">
          <ac:chgData name="OFIR RICHMAN" userId="88e14b5cfca46370" providerId="LiveId" clId="{34DF6899-4B93-4EFA-AA27-693AB48DB9ED}" dt="2018-10-15T06:38:08.257" v="417" actId="20577"/>
          <ac:spMkLst>
            <pc:docMk/>
            <pc:sldMk cId="0" sldId="310"/>
            <ac:spMk id="506" creationId="{00000000-0000-0000-0000-000000000000}"/>
          </ac:spMkLst>
        </pc:spChg>
      </pc:sldChg>
      <pc:sldChg chg="addSp delSp modSp add">
        <pc:chgData name="OFIR RICHMAN" userId="88e14b5cfca46370" providerId="LiveId" clId="{34DF6899-4B93-4EFA-AA27-693AB48DB9ED}" dt="2018-10-15T06:24:59.070" v="92" actId="1076"/>
        <pc:sldMkLst>
          <pc:docMk/>
          <pc:sldMk cId="2716330930" sldId="335"/>
        </pc:sldMkLst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11" creationId="{ED475B5B-6295-457E-B1BC-88CF71081D8A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12" creationId="{F93933A2-5D87-496D-B76E-A72456052046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13" creationId="{15EB9A57-96F2-45A6-BA9B-541DDF2889ED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14" creationId="{48ACB773-99F8-4D74-A250-CC0AB3EBEC38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15" creationId="{F1AA8CE3-6B06-4B32-8F6F-1A0D67BE9C0E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22" creationId="{CD4EEA15-E888-4A66-AD57-642697354F40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23" creationId="{9F6F5597-C2FA-46AF-B422-E31F662628C1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24" creationId="{6D0E9909-C91D-4F3B-9D4F-1D080374437A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25" creationId="{9F9BD922-4AAB-494F-AF0F-AB74E5263E9D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26" creationId="{30B17FAE-3E65-4C75-A384-948A1CB40C78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27" creationId="{FEFCA517-71F0-491E-B44A-E602CC90DC5C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28" creationId="{129ACE31-A100-4181-A575-1AB62372C634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29" creationId="{CBAEC533-7373-453D-A4CE-196042DFEF50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0" creationId="{54BB4F30-B9DF-4D22-8562-29205F1D73FB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1" creationId="{66B434D8-B186-4C23-A8FC-D0BC9367591F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2" creationId="{3F7A3617-3A57-45FC-B914-E0AF1555E047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3" creationId="{68386F8F-E275-4635-BD9E-045E16216665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4" creationId="{584EE4A2-14D5-45F2-B5A7-463D808BD083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5" creationId="{22584F36-A910-46A0-A4C3-CC162F3FD87C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6" creationId="{C0280541-0D8D-4EA3-AEB2-B5CB99BBA7B4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7" creationId="{BB9E9DBE-1B21-49EA-9D45-C1D3AB1C31C1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8" creationId="{83FA9FF3-22FC-4DEC-8B5D-070F4D392DA2}"/>
          </ac:spMkLst>
        </pc:spChg>
        <pc:spChg chg="mod">
          <ac:chgData name="OFIR RICHMAN" userId="88e14b5cfca46370" providerId="LiveId" clId="{34DF6899-4B93-4EFA-AA27-693AB48DB9ED}" dt="2018-10-15T06:24:13.810" v="41" actId="1582"/>
          <ac:spMkLst>
            <pc:docMk/>
            <pc:sldMk cId="2716330930" sldId="335"/>
            <ac:spMk id="39" creationId="{4AD35238-9501-4F26-B74B-4655F1E22259}"/>
          </ac:spMkLst>
        </pc:spChg>
        <pc:spChg chg="mod">
          <ac:chgData name="OFIR RICHMAN" userId="88e14b5cfca46370" providerId="LiveId" clId="{34DF6899-4B93-4EFA-AA27-693AB48DB9ED}" dt="2018-10-15T06:24:54.322" v="90" actId="1076"/>
          <ac:spMkLst>
            <pc:docMk/>
            <pc:sldMk cId="2716330930" sldId="335"/>
            <ac:spMk id="347" creationId="{00000000-0000-0000-0000-000000000000}"/>
          </ac:spMkLst>
        </pc:spChg>
        <pc:spChg chg="mod">
          <ac:chgData name="OFIR RICHMAN" userId="88e14b5cfca46370" providerId="LiveId" clId="{34DF6899-4B93-4EFA-AA27-693AB48DB9ED}" dt="2018-10-15T06:24:59.070" v="92" actId="1076"/>
          <ac:spMkLst>
            <pc:docMk/>
            <pc:sldMk cId="2716330930" sldId="335"/>
            <ac:spMk id="348" creationId="{00000000-0000-0000-0000-000000000000}"/>
          </ac:spMkLst>
        </pc:spChg>
        <pc:grpChg chg="add mod">
          <ac:chgData name="OFIR RICHMAN" userId="88e14b5cfca46370" providerId="LiveId" clId="{34DF6899-4B93-4EFA-AA27-693AB48DB9ED}" dt="2018-10-15T06:24:56.469" v="91" actId="1076"/>
          <ac:grpSpMkLst>
            <pc:docMk/>
            <pc:sldMk cId="2716330930" sldId="335"/>
            <ac:grpSpMk id="10" creationId="{4954AA36-5646-4AAF-8912-9067989E6E72}"/>
          </ac:grpSpMkLst>
        </pc:grpChg>
        <pc:grpChg chg="del">
          <ac:chgData name="OFIR RICHMAN" userId="88e14b5cfca46370" providerId="LiveId" clId="{34DF6899-4B93-4EFA-AA27-693AB48DB9ED}" dt="2018-10-15T06:23:54.266" v="32" actId="478"/>
          <ac:grpSpMkLst>
            <pc:docMk/>
            <pc:sldMk cId="2716330930" sldId="335"/>
            <ac:grpSpMk id="16" creationId="{00000000-0000-0000-0000-000000000000}"/>
          </ac:grpSpMkLst>
        </pc:grpChg>
      </pc:sldChg>
      <pc:sldMasterChg chg="delSldLayout">
        <pc:chgData name="OFIR RICHMAN" userId="88e14b5cfca46370" providerId="LiveId" clId="{34DF6899-4B93-4EFA-AA27-693AB48DB9ED}" dt="2018-10-15T06:36:07.557" v="352" actId="2696"/>
        <pc:sldMasterMkLst>
          <pc:docMk/>
          <pc:sldMasterMk cId="0" sldId="2147483657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6B0D2A-9FEC-4A11-9842-5EC14826F39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94E0655-EE22-4DA6-ACB1-FC02FCCF27EF}">
      <dgm:prSet/>
      <dgm:spPr>
        <a:solidFill>
          <a:srgbClr val="C00000">
            <a:alpha val="50000"/>
          </a:srgbClr>
        </a:solidFill>
      </dgm:spPr>
      <dgm:t>
        <a:bodyPr/>
        <a:lstStyle/>
        <a:p>
          <a:pPr rtl="1"/>
          <a:r>
            <a:rPr lang="he-IL" b="1" dirty="0">
              <a:latin typeface="Arial" panose="020B0604020202020204" pitchFamily="34" charset="0"/>
              <a:cs typeface="Arial" panose="020B0604020202020204" pitchFamily="34" charset="0"/>
            </a:rPr>
            <a:t>חדש</a:t>
          </a:r>
          <a:endParaRPr lang="he-I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3727D-ACDA-4E7D-BBC3-02A6589279CF}" type="parTrans" cxnId="{62599598-C8F3-4AC1-86D7-8D288A72B817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1ECB4-D818-48D4-BA25-2A3C5D9D157A}" type="sibTrans" cxnId="{62599598-C8F3-4AC1-86D7-8D288A72B817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E82BCA-2722-47C4-A7D4-A4FDD844E33D}">
      <dgm:prSet/>
      <dgm:spPr>
        <a:solidFill>
          <a:srgbClr val="0070C0">
            <a:alpha val="50000"/>
          </a:srgbClr>
        </a:solidFill>
      </dgm:spPr>
      <dgm:t>
        <a:bodyPr/>
        <a:lstStyle/>
        <a:p>
          <a:pPr rtl="1"/>
          <a:r>
            <a:rPr lang="he-IL" b="1" dirty="0">
              <a:latin typeface="Arial" panose="020B0604020202020204" pitchFamily="34" charset="0"/>
              <a:cs typeface="Arial" panose="020B0604020202020204" pitchFamily="34" charset="0"/>
            </a:rPr>
            <a:t>חשוב</a:t>
          </a:r>
        </a:p>
      </dgm:t>
    </dgm:pt>
    <dgm:pt modelId="{A896B365-A3A5-4F91-802C-35C132523ACA}" type="parTrans" cxnId="{7C811C40-675C-4EDB-8FE6-60759EB8F6E2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6A69AC-CD23-4A83-974E-95C0765C175B}" type="sibTrans" cxnId="{7C811C40-675C-4EDB-8FE6-60759EB8F6E2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BA6E75-BB31-42D9-B1E2-21AA2B235B09}">
      <dgm:prSet/>
      <dgm:spPr>
        <a:solidFill>
          <a:srgbClr val="00B050">
            <a:alpha val="50000"/>
          </a:srgbClr>
        </a:solidFill>
      </dgm:spPr>
      <dgm:t>
        <a:bodyPr/>
        <a:lstStyle/>
        <a:p>
          <a:pPr rtl="1"/>
          <a:r>
            <a:rPr lang="he-IL" b="1" dirty="0">
              <a:latin typeface="Arial" panose="020B0604020202020204" pitchFamily="34" charset="0"/>
              <a:cs typeface="Arial" panose="020B0604020202020204" pitchFamily="34" charset="0"/>
            </a:rPr>
            <a:t>מעניין</a:t>
          </a:r>
        </a:p>
      </dgm:t>
    </dgm:pt>
    <dgm:pt modelId="{06695CE9-D952-453C-A50F-FBCB03D5E69A}" type="parTrans" cxnId="{4572C598-33D1-40E0-836C-FC8F7DEBFDA8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780184-393E-4CE6-A814-265F565DF403}" type="sibTrans" cxnId="{4572C598-33D1-40E0-836C-FC8F7DEBFDA8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B31B4E-D7DF-444E-A2B2-8A504E114A26}" type="pres">
      <dgm:prSet presAssocID="{CC6B0D2A-9FEC-4A11-9842-5EC14826F39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7212B2-6014-4CAE-A360-DAD628B5C7D4}" type="pres">
      <dgm:prSet presAssocID="{094E0655-EE22-4DA6-ACB1-FC02FCCF27EF}" presName="circ1" presStyleLbl="vennNode1" presStyleIdx="0" presStyleCnt="3"/>
      <dgm:spPr/>
      <dgm:t>
        <a:bodyPr/>
        <a:lstStyle/>
        <a:p>
          <a:endParaRPr lang="en-US"/>
        </a:p>
      </dgm:t>
    </dgm:pt>
    <dgm:pt modelId="{A21818FB-066F-449D-9827-BF83278351A8}" type="pres">
      <dgm:prSet presAssocID="{094E0655-EE22-4DA6-ACB1-FC02FCCF27E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A05F29-3311-485C-999A-147406D74F08}" type="pres">
      <dgm:prSet presAssocID="{34E82BCA-2722-47C4-A7D4-A4FDD844E33D}" presName="circ2" presStyleLbl="vennNode1" presStyleIdx="1" presStyleCnt="3"/>
      <dgm:spPr/>
      <dgm:t>
        <a:bodyPr/>
        <a:lstStyle/>
        <a:p>
          <a:endParaRPr lang="en-US"/>
        </a:p>
      </dgm:t>
    </dgm:pt>
    <dgm:pt modelId="{76DD7CE2-2B6C-4A63-9735-8F25087217CD}" type="pres">
      <dgm:prSet presAssocID="{34E82BCA-2722-47C4-A7D4-A4FDD844E33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B406D-BE5F-4681-802E-D66CF1FB4F8E}" type="pres">
      <dgm:prSet presAssocID="{32BA6E75-BB31-42D9-B1E2-21AA2B235B09}" presName="circ3" presStyleLbl="vennNode1" presStyleIdx="2" presStyleCnt="3"/>
      <dgm:spPr/>
      <dgm:t>
        <a:bodyPr/>
        <a:lstStyle/>
        <a:p>
          <a:endParaRPr lang="en-US"/>
        </a:p>
      </dgm:t>
    </dgm:pt>
    <dgm:pt modelId="{90F3698C-8A52-4579-A9DF-9AA69EA9EC87}" type="pres">
      <dgm:prSet presAssocID="{32BA6E75-BB31-42D9-B1E2-21AA2B235B0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C605DC-B6C6-462D-9D2C-C96A870BF971}" type="presOf" srcId="{094E0655-EE22-4DA6-ACB1-FC02FCCF27EF}" destId="{A21818FB-066F-449D-9827-BF83278351A8}" srcOrd="1" destOrd="0" presId="urn:microsoft.com/office/officeart/2005/8/layout/venn1"/>
    <dgm:cxn modelId="{6ABEFDA9-31CA-4F6A-8E00-A35874CC38EC}" type="presOf" srcId="{32BA6E75-BB31-42D9-B1E2-21AA2B235B09}" destId="{90F3698C-8A52-4579-A9DF-9AA69EA9EC87}" srcOrd="1" destOrd="0" presId="urn:microsoft.com/office/officeart/2005/8/layout/venn1"/>
    <dgm:cxn modelId="{02CF91AB-2A1E-48DD-8587-CC4B190CA499}" type="presOf" srcId="{094E0655-EE22-4DA6-ACB1-FC02FCCF27EF}" destId="{1E7212B2-6014-4CAE-A360-DAD628B5C7D4}" srcOrd="0" destOrd="0" presId="urn:microsoft.com/office/officeart/2005/8/layout/venn1"/>
    <dgm:cxn modelId="{7C811C40-675C-4EDB-8FE6-60759EB8F6E2}" srcId="{CC6B0D2A-9FEC-4A11-9842-5EC14826F39C}" destId="{34E82BCA-2722-47C4-A7D4-A4FDD844E33D}" srcOrd="1" destOrd="0" parTransId="{A896B365-A3A5-4F91-802C-35C132523ACA}" sibTransId="{ED6A69AC-CD23-4A83-974E-95C0765C175B}"/>
    <dgm:cxn modelId="{4572C598-33D1-40E0-836C-FC8F7DEBFDA8}" srcId="{CC6B0D2A-9FEC-4A11-9842-5EC14826F39C}" destId="{32BA6E75-BB31-42D9-B1E2-21AA2B235B09}" srcOrd="2" destOrd="0" parTransId="{06695CE9-D952-453C-A50F-FBCB03D5E69A}" sibTransId="{54780184-393E-4CE6-A814-265F565DF403}"/>
    <dgm:cxn modelId="{B1E4738F-2C48-4E98-AA51-B9F40E4DF607}" type="presOf" srcId="{CC6B0D2A-9FEC-4A11-9842-5EC14826F39C}" destId="{C7B31B4E-D7DF-444E-A2B2-8A504E114A26}" srcOrd="0" destOrd="0" presId="urn:microsoft.com/office/officeart/2005/8/layout/venn1"/>
    <dgm:cxn modelId="{EE92A6AD-89F8-4241-9E40-D92C26B46993}" type="presOf" srcId="{32BA6E75-BB31-42D9-B1E2-21AA2B235B09}" destId="{1D5B406D-BE5F-4681-802E-D66CF1FB4F8E}" srcOrd="0" destOrd="0" presId="urn:microsoft.com/office/officeart/2005/8/layout/venn1"/>
    <dgm:cxn modelId="{62599598-C8F3-4AC1-86D7-8D288A72B817}" srcId="{CC6B0D2A-9FEC-4A11-9842-5EC14826F39C}" destId="{094E0655-EE22-4DA6-ACB1-FC02FCCF27EF}" srcOrd="0" destOrd="0" parTransId="{D9A3727D-ACDA-4E7D-BBC3-02A6589279CF}" sibTransId="{FBC1ECB4-D818-48D4-BA25-2A3C5D9D157A}"/>
    <dgm:cxn modelId="{0BA71C96-2C01-4BAE-8BDE-937F0DA9A5DB}" type="presOf" srcId="{34E82BCA-2722-47C4-A7D4-A4FDD844E33D}" destId="{B0A05F29-3311-485C-999A-147406D74F08}" srcOrd="0" destOrd="0" presId="urn:microsoft.com/office/officeart/2005/8/layout/venn1"/>
    <dgm:cxn modelId="{9F71656F-91D7-45F7-A247-153FF646A67C}" type="presOf" srcId="{34E82BCA-2722-47C4-A7D4-A4FDD844E33D}" destId="{76DD7CE2-2B6C-4A63-9735-8F25087217CD}" srcOrd="1" destOrd="0" presId="urn:microsoft.com/office/officeart/2005/8/layout/venn1"/>
    <dgm:cxn modelId="{497F6AF1-C5E8-422E-9370-F1E7E90947C0}" type="presParOf" srcId="{C7B31B4E-D7DF-444E-A2B2-8A504E114A26}" destId="{1E7212B2-6014-4CAE-A360-DAD628B5C7D4}" srcOrd="0" destOrd="0" presId="urn:microsoft.com/office/officeart/2005/8/layout/venn1"/>
    <dgm:cxn modelId="{1ADD857E-5B82-40EC-B429-40BDD47A28CA}" type="presParOf" srcId="{C7B31B4E-D7DF-444E-A2B2-8A504E114A26}" destId="{A21818FB-066F-449D-9827-BF83278351A8}" srcOrd="1" destOrd="0" presId="urn:microsoft.com/office/officeart/2005/8/layout/venn1"/>
    <dgm:cxn modelId="{4F48184D-8899-4912-8CC8-6F4ABDA304AC}" type="presParOf" srcId="{C7B31B4E-D7DF-444E-A2B2-8A504E114A26}" destId="{B0A05F29-3311-485C-999A-147406D74F08}" srcOrd="2" destOrd="0" presId="urn:microsoft.com/office/officeart/2005/8/layout/venn1"/>
    <dgm:cxn modelId="{ABD6DCA8-E645-4181-B526-A532A3F7EC7F}" type="presParOf" srcId="{C7B31B4E-D7DF-444E-A2B2-8A504E114A26}" destId="{76DD7CE2-2B6C-4A63-9735-8F25087217CD}" srcOrd="3" destOrd="0" presId="urn:microsoft.com/office/officeart/2005/8/layout/venn1"/>
    <dgm:cxn modelId="{0EBD82E3-A06F-427E-BF3A-1EA63FA62DEB}" type="presParOf" srcId="{C7B31B4E-D7DF-444E-A2B2-8A504E114A26}" destId="{1D5B406D-BE5F-4681-802E-D66CF1FB4F8E}" srcOrd="4" destOrd="0" presId="urn:microsoft.com/office/officeart/2005/8/layout/venn1"/>
    <dgm:cxn modelId="{9AD4CDC9-2440-4BEA-AE67-66429B533875}" type="presParOf" srcId="{C7B31B4E-D7DF-444E-A2B2-8A504E114A26}" destId="{90F3698C-8A52-4579-A9DF-9AA69EA9EC8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6B0D2A-9FEC-4A11-9842-5EC14826F39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94E0655-EE22-4DA6-ACB1-FC02FCCF27EF}">
      <dgm:prSet/>
      <dgm:spPr>
        <a:solidFill>
          <a:srgbClr val="C00000">
            <a:alpha val="50000"/>
          </a:srgbClr>
        </a:solidFill>
      </dgm:spPr>
      <dgm:t>
        <a:bodyPr/>
        <a:lstStyle/>
        <a:p>
          <a:pPr rtl="1"/>
          <a:r>
            <a:rPr lang="he-IL" b="1" dirty="0">
              <a:latin typeface="Arial" panose="020B0604020202020204" pitchFamily="34" charset="0"/>
              <a:cs typeface="Arial" panose="020B0604020202020204" pitchFamily="34" charset="0"/>
            </a:rPr>
            <a:t>טוב</a:t>
          </a:r>
          <a:endParaRPr lang="he-I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3727D-ACDA-4E7D-BBC3-02A6589279CF}" type="parTrans" cxnId="{62599598-C8F3-4AC1-86D7-8D288A72B817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1ECB4-D818-48D4-BA25-2A3C5D9D157A}" type="sibTrans" cxnId="{62599598-C8F3-4AC1-86D7-8D288A72B817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E82BCA-2722-47C4-A7D4-A4FDD844E33D}">
      <dgm:prSet/>
      <dgm:spPr>
        <a:solidFill>
          <a:srgbClr val="0070C0">
            <a:alpha val="50000"/>
          </a:srgbClr>
        </a:solidFill>
      </dgm:spPr>
      <dgm:t>
        <a:bodyPr/>
        <a:lstStyle/>
        <a:p>
          <a:pPr rtl="1"/>
          <a:r>
            <a:rPr lang="he-IL" b="1" dirty="0">
              <a:latin typeface="Arial" panose="020B0604020202020204" pitchFamily="34" charset="0"/>
              <a:cs typeface="Arial" panose="020B0604020202020204" pitchFamily="34" charset="0"/>
            </a:rPr>
            <a:t>מהיר</a:t>
          </a:r>
        </a:p>
      </dgm:t>
    </dgm:pt>
    <dgm:pt modelId="{A896B365-A3A5-4F91-802C-35C132523ACA}" type="parTrans" cxnId="{7C811C40-675C-4EDB-8FE6-60759EB8F6E2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6A69AC-CD23-4A83-974E-95C0765C175B}" type="sibTrans" cxnId="{7C811C40-675C-4EDB-8FE6-60759EB8F6E2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BA6E75-BB31-42D9-B1E2-21AA2B235B09}">
      <dgm:prSet/>
      <dgm:spPr>
        <a:solidFill>
          <a:srgbClr val="00B050">
            <a:alpha val="50000"/>
          </a:srgbClr>
        </a:solidFill>
      </dgm:spPr>
      <dgm:t>
        <a:bodyPr/>
        <a:lstStyle/>
        <a:p>
          <a:pPr rtl="1"/>
          <a:r>
            <a:rPr lang="he-IL" b="1" dirty="0">
              <a:latin typeface="Arial" panose="020B0604020202020204" pitchFamily="34" charset="0"/>
              <a:cs typeface="Arial" panose="020B0604020202020204" pitchFamily="34" charset="0"/>
            </a:rPr>
            <a:t>זול</a:t>
          </a:r>
        </a:p>
      </dgm:t>
    </dgm:pt>
    <dgm:pt modelId="{06695CE9-D952-453C-A50F-FBCB03D5E69A}" type="parTrans" cxnId="{4572C598-33D1-40E0-836C-FC8F7DEBFDA8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780184-393E-4CE6-A814-265F565DF403}" type="sibTrans" cxnId="{4572C598-33D1-40E0-836C-FC8F7DEBFDA8}">
      <dgm:prSet/>
      <dgm:spPr/>
      <dgm:t>
        <a:bodyPr/>
        <a:lstStyle/>
        <a:p>
          <a:pPr rtl="1"/>
          <a:endParaRPr lang="he-I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B31B4E-D7DF-444E-A2B2-8A504E114A26}" type="pres">
      <dgm:prSet presAssocID="{CC6B0D2A-9FEC-4A11-9842-5EC14826F39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7212B2-6014-4CAE-A360-DAD628B5C7D4}" type="pres">
      <dgm:prSet presAssocID="{094E0655-EE22-4DA6-ACB1-FC02FCCF27EF}" presName="circ1" presStyleLbl="vennNode1" presStyleIdx="0" presStyleCnt="3"/>
      <dgm:spPr/>
      <dgm:t>
        <a:bodyPr/>
        <a:lstStyle/>
        <a:p>
          <a:endParaRPr lang="en-US"/>
        </a:p>
      </dgm:t>
    </dgm:pt>
    <dgm:pt modelId="{A21818FB-066F-449D-9827-BF83278351A8}" type="pres">
      <dgm:prSet presAssocID="{094E0655-EE22-4DA6-ACB1-FC02FCCF27E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A05F29-3311-485C-999A-147406D74F08}" type="pres">
      <dgm:prSet presAssocID="{34E82BCA-2722-47C4-A7D4-A4FDD844E33D}" presName="circ2" presStyleLbl="vennNode1" presStyleIdx="1" presStyleCnt="3"/>
      <dgm:spPr/>
      <dgm:t>
        <a:bodyPr/>
        <a:lstStyle/>
        <a:p>
          <a:endParaRPr lang="en-US"/>
        </a:p>
      </dgm:t>
    </dgm:pt>
    <dgm:pt modelId="{76DD7CE2-2B6C-4A63-9735-8F25087217CD}" type="pres">
      <dgm:prSet presAssocID="{34E82BCA-2722-47C4-A7D4-A4FDD844E33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B406D-BE5F-4681-802E-D66CF1FB4F8E}" type="pres">
      <dgm:prSet presAssocID="{32BA6E75-BB31-42D9-B1E2-21AA2B235B09}" presName="circ3" presStyleLbl="vennNode1" presStyleIdx="2" presStyleCnt="3"/>
      <dgm:spPr/>
      <dgm:t>
        <a:bodyPr/>
        <a:lstStyle/>
        <a:p>
          <a:endParaRPr lang="en-US"/>
        </a:p>
      </dgm:t>
    </dgm:pt>
    <dgm:pt modelId="{90F3698C-8A52-4579-A9DF-9AA69EA9EC87}" type="pres">
      <dgm:prSet presAssocID="{32BA6E75-BB31-42D9-B1E2-21AA2B235B0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811C40-675C-4EDB-8FE6-60759EB8F6E2}" srcId="{CC6B0D2A-9FEC-4A11-9842-5EC14826F39C}" destId="{34E82BCA-2722-47C4-A7D4-A4FDD844E33D}" srcOrd="1" destOrd="0" parTransId="{A896B365-A3A5-4F91-802C-35C132523ACA}" sibTransId="{ED6A69AC-CD23-4A83-974E-95C0765C175B}"/>
    <dgm:cxn modelId="{4572C598-33D1-40E0-836C-FC8F7DEBFDA8}" srcId="{CC6B0D2A-9FEC-4A11-9842-5EC14826F39C}" destId="{32BA6E75-BB31-42D9-B1E2-21AA2B235B09}" srcOrd="2" destOrd="0" parTransId="{06695CE9-D952-453C-A50F-FBCB03D5E69A}" sibTransId="{54780184-393E-4CE6-A814-265F565DF403}"/>
    <dgm:cxn modelId="{4CE4B217-2E41-46A2-AC5D-D7E170C30495}" type="presOf" srcId="{CC6B0D2A-9FEC-4A11-9842-5EC14826F39C}" destId="{C7B31B4E-D7DF-444E-A2B2-8A504E114A26}" srcOrd="0" destOrd="0" presId="urn:microsoft.com/office/officeart/2005/8/layout/venn1"/>
    <dgm:cxn modelId="{6F9A2C2A-EC9D-49F4-BADA-B7DD20CC31A0}" type="presOf" srcId="{34E82BCA-2722-47C4-A7D4-A4FDD844E33D}" destId="{76DD7CE2-2B6C-4A63-9735-8F25087217CD}" srcOrd="1" destOrd="0" presId="urn:microsoft.com/office/officeart/2005/8/layout/venn1"/>
    <dgm:cxn modelId="{ED062DB7-FC64-405B-AA60-03006B673308}" type="presOf" srcId="{32BA6E75-BB31-42D9-B1E2-21AA2B235B09}" destId="{90F3698C-8A52-4579-A9DF-9AA69EA9EC87}" srcOrd="1" destOrd="0" presId="urn:microsoft.com/office/officeart/2005/8/layout/venn1"/>
    <dgm:cxn modelId="{0BB637BA-57F8-4F83-B3D6-250868733B02}" type="presOf" srcId="{094E0655-EE22-4DA6-ACB1-FC02FCCF27EF}" destId="{1E7212B2-6014-4CAE-A360-DAD628B5C7D4}" srcOrd="0" destOrd="0" presId="urn:microsoft.com/office/officeart/2005/8/layout/venn1"/>
    <dgm:cxn modelId="{62599598-C8F3-4AC1-86D7-8D288A72B817}" srcId="{CC6B0D2A-9FEC-4A11-9842-5EC14826F39C}" destId="{094E0655-EE22-4DA6-ACB1-FC02FCCF27EF}" srcOrd="0" destOrd="0" parTransId="{D9A3727D-ACDA-4E7D-BBC3-02A6589279CF}" sibTransId="{FBC1ECB4-D818-48D4-BA25-2A3C5D9D157A}"/>
    <dgm:cxn modelId="{2D844CC4-EC0B-4E1E-9748-B513391E2F96}" type="presOf" srcId="{32BA6E75-BB31-42D9-B1E2-21AA2B235B09}" destId="{1D5B406D-BE5F-4681-802E-D66CF1FB4F8E}" srcOrd="0" destOrd="0" presId="urn:microsoft.com/office/officeart/2005/8/layout/venn1"/>
    <dgm:cxn modelId="{922B4C1C-329F-4B68-8C62-BD8E6C8BA43C}" type="presOf" srcId="{094E0655-EE22-4DA6-ACB1-FC02FCCF27EF}" destId="{A21818FB-066F-449D-9827-BF83278351A8}" srcOrd="1" destOrd="0" presId="urn:microsoft.com/office/officeart/2005/8/layout/venn1"/>
    <dgm:cxn modelId="{B0EFB3CE-55C8-49DB-B525-36DE2197E7AC}" type="presOf" srcId="{34E82BCA-2722-47C4-A7D4-A4FDD844E33D}" destId="{B0A05F29-3311-485C-999A-147406D74F08}" srcOrd="0" destOrd="0" presId="urn:microsoft.com/office/officeart/2005/8/layout/venn1"/>
    <dgm:cxn modelId="{5C06C353-0454-400F-BB35-668297F53DF1}" type="presParOf" srcId="{C7B31B4E-D7DF-444E-A2B2-8A504E114A26}" destId="{1E7212B2-6014-4CAE-A360-DAD628B5C7D4}" srcOrd="0" destOrd="0" presId="urn:microsoft.com/office/officeart/2005/8/layout/venn1"/>
    <dgm:cxn modelId="{F8DCD0D9-A3B0-46FA-A4FA-8F854549B2CB}" type="presParOf" srcId="{C7B31B4E-D7DF-444E-A2B2-8A504E114A26}" destId="{A21818FB-066F-449D-9827-BF83278351A8}" srcOrd="1" destOrd="0" presId="urn:microsoft.com/office/officeart/2005/8/layout/venn1"/>
    <dgm:cxn modelId="{C355DC7C-39BE-4D1A-B46E-3556ADD39F49}" type="presParOf" srcId="{C7B31B4E-D7DF-444E-A2B2-8A504E114A26}" destId="{B0A05F29-3311-485C-999A-147406D74F08}" srcOrd="2" destOrd="0" presId="urn:microsoft.com/office/officeart/2005/8/layout/venn1"/>
    <dgm:cxn modelId="{67886EFC-52AE-47BA-970B-860A8261A958}" type="presParOf" srcId="{C7B31B4E-D7DF-444E-A2B2-8A504E114A26}" destId="{76DD7CE2-2B6C-4A63-9735-8F25087217CD}" srcOrd="3" destOrd="0" presId="urn:microsoft.com/office/officeart/2005/8/layout/venn1"/>
    <dgm:cxn modelId="{39CF5D58-6FE5-4F44-97B4-78182DCE6B82}" type="presParOf" srcId="{C7B31B4E-D7DF-444E-A2B2-8A504E114A26}" destId="{1D5B406D-BE5F-4681-802E-D66CF1FB4F8E}" srcOrd="4" destOrd="0" presId="urn:microsoft.com/office/officeart/2005/8/layout/venn1"/>
    <dgm:cxn modelId="{F922BE8C-AD12-4409-A0B4-46CBBD5FBF03}" type="presParOf" srcId="{C7B31B4E-D7DF-444E-A2B2-8A504E114A26}" destId="{90F3698C-8A52-4579-A9DF-9AA69EA9EC8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AE6DBA-DD7C-484A-95D5-86F2EEFF4CC2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44BF926C-0F6B-47C5-BE42-E500FEBF9236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עיתונים נסגרים בלילה</a:t>
          </a:r>
        </a:p>
      </dgm:t>
    </dgm:pt>
    <dgm:pt modelId="{EE346F32-248F-4426-AE95-B182963AD472}" type="parTrans" cxnId="{2BDFD0A1-46D8-49B6-A44E-B3626133BBF6}">
      <dgm:prSet/>
      <dgm:spPr/>
      <dgm:t>
        <a:bodyPr/>
        <a:lstStyle/>
        <a:p>
          <a:pPr rtl="1"/>
          <a:endParaRPr lang="he-IL" b="1"/>
        </a:p>
      </dgm:t>
    </dgm:pt>
    <dgm:pt modelId="{08D60121-3F4A-4C91-9406-6DABE6B80454}" type="sibTrans" cxnId="{2BDFD0A1-46D8-49B6-A44E-B3626133BBF6}">
      <dgm:prSet/>
      <dgm:spPr/>
      <dgm:t>
        <a:bodyPr/>
        <a:lstStyle/>
        <a:p>
          <a:pPr rtl="1"/>
          <a:endParaRPr lang="he-IL" b="1"/>
        </a:p>
      </dgm:t>
    </dgm:pt>
    <dgm:pt modelId="{396E0D75-9F7E-407F-A2D2-A18805E15EA0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חדשות הבוקר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TV</a:t>
          </a:r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 ורדיו</a:t>
          </a:r>
        </a:p>
      </dgm:t>
    </dgm:pt>
    <dgm:pt modelId="{693C25AF-4D77-4C8B-B2D6-5E49E7A32183}" type="parTrans" cxnId="{C753FC30-4208-4A10-BE8E-48ABC8B3E483}">
      <dgm:prSet/>
      <dgm:spPr/>
      <dgm:t>
        <a:bodyPr/>
        <a:lstStyle/>
        <a:p>
          <a:pPr rtl="1"/>
          <a:endParaRPr lang="he-IL" b="1"/>
        </a:p>
      </dgm:t>
    </dgm:pt>
    <dgm:pt modelId="{C1CBC8F3-6ED5-48F3-8C73-E20E66BFCA29}" type="sibTrans" cxnId="{C753FC30-4208-4A10-BE8E-48ABC8B3E483}">
      <dgm:prSet/>
      <dgm:spPr/>
      <dgm:t>
        <a:bodyPr/>
        <a:lstStyle/>
        <a:p>
          <a:pPr rtl="1"/>
          <a:endParaRPr lang="he-IL" b="1"/>
        </a:p>
      </dgm:t>
    </dgm:pt>
    <dgm:pt modelId="{563D8154-2EF7-44F1-8882-497ACF8EDD98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חדשות היום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TV</a:t>
          </a:r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 ורדיו</a:t>
          </a:r>
        </a:p>
      </dgm:t>
    </dgm:pt>
    <dgm:pt modelId="{9650F71A-85C4-4574-8B8C-46B1B4CDC242}" type="parTrans" cxnId="{535B2E41-DED6-4943-B8DF-949A245731E4}">
      <dgm:prSet/>
      <dgm:spPr/>
      <dgm:t>
        <a:bodyPr/>
        <a:lstStyle/>
        <a:p>
          <a:pPr rtl="1"/>
          <a:endParaRPr lang="he-IL" b="1"/>
        </a:p>
      </dgm:t>
    </dgm:pt>
    <dgm:pt modelId="{8BC187A9-15F1-49EF-95B9-D7A5E5172262}" type="sibTrans" cxnId="{535B2E41-DED6-4943-B8DF-949A245731E4}">
      <dgm:prSet/>
      <dgm:spPr/>
      <dgm:t>
        <a:bodyPr/>
        <a:lstStyle/>
        <a:p>
          <a:pPr rtl="1"/>
          <a:endParaRPr lang="he-IL" b="1"/>
        </a:p>
      </dgm:t>
    </dgm:pt>
    <dgm:pt modelId="{0F3E2579-193D-49ED-A089-D681CAD96025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מהדורות מרכזיות</a:t>
          </a:r>
        </a:p>
      </dgm:t>
    </dgm:pt>
    <dgm:pt modelId="{12797820-48B6-4F74-A4D6-6D299860EC11}" type="parTrans" cxnId="{CF66A987-0400-4F95-A787-73E5F0443AF9}">
      <dgm:prSet/>
      <dgm:spPr/>
      <dgm:t>
        <a:bodyPr/>
        <a:lstStyle/>
        <a:p>
          <a:pPr rtl="1"/>
          <a:endParaRPr lang="he-IL" b="1"/>
        </a:p>
      </dgm:t>
    </dgm:pt>
    <dgm:pt modelId="{9E1ABB4C-3934-4F7C-8DFA-CFE221F3999A}" type="sibTrans" cxnId="{CF66A987-0400-4F95-A787-73E5F0443AF9}">
      <dgm:prSet/>
      <dgm:spPr/>
      <dgm:t>
        <a:bodyPr/>
        <a:lstStyle/>
        <a:p>
          <a:pPr rtl="1"/>
          <a:endParaRPr lang="he-IL" b="1"/>
        </a:p>
      </dgm:t>
    </dgm:pt>
    <dgm:pt modelId="{B48201C8-6B5B-4A11-9DE7-17415CE44E84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חדשות הלילה</a:t>
          </a:r>
        </a:p>
      </dgm:t>
    </dgm:pt>
    <dgm:pt modelId="{4FCBC073-1DC0-4104-B1EF-7B2ED0D8252F}" type="parTrans" cxnId="{ABE5C14D-7596-41E7-B67E-175FC5A8817E}">
      <dgm:prSet/>
      <dgm:spPr/>
      <dgm:t>
        <a:bodyPr/>
        <a:lstStyle/>
        <a:p>
          <a:pPr rtl="1"/>
          <a:endParaRPr lang="he-IL" b="1"/>
        </a:p>
      </dgm:t>
    </dgm:pt>
    <dgm:pt modelId="{5761F5D5-18C6-43E0-BCE7-4A10C9648921}" type="sibTrans" cxnId="{ABE5C14D-7596-41E7-B67E-175FC5A8817E}">
      <dgm:prSet/>
      <dgm:spPr/>
      <dgm:t>
        <a:bodyPr/>
        <a:lstStyle/>
        <a:p>
          <a:pPr rtl="1"/>
          <a:endParaRPr lang="he-IL" b="1"/>
        </a:p>
      </dgm:t>
    </dgm:pt>
    <dgm:pt modelId="{2944E66D-0364-442D-B731-44CEF97603EF}" type="pres">
      <dgm:prSet presAssocID="{D2AE6DBA-DD7C-484A-95D5-86F2EEFF4C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5FE9ED-4B4C-4746-A73A-A2B80B488C9B}" type="pres">
      <dgm:prSet presAssocID="{44BF926C-0F6B-47C5-BE42-E500FEBF923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9EA393-51F7-41F5-863C-70A33C50E9AA}" type="pres">
      <dgm:prSet presAssocID="{08D60121-3F4A-4C91-9406-6DABE6B80454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11A4EE8-D53B-4474-AF5E-D292A05E3326}" type="pres">
      <dgm:prSet presAssocID="{08D60121-3F4A-4C91-9406-6DABE6B80454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66358EE-6CE2-4565-A4DE-0644AF480D21}" type="pres">
      <dgm:prSet presAssocID="{396E0D75-9F7E-407F-A2D2-A18805E15EA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E963AE-1448-42CC-B03A-902076C15581}" type="pres">
      <dgm:prSet presAssocID="{C1CBC8F3-6ED5-48F3-8C73-E20E66BFCA2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B646F6D-FEC0-4B55-AA41-DF5AC386B52F}" type="pres">
      <dgm:prSet presAssocID="{C1CBC8F3-6ED5-48F3-8C73-E20E66BFCA2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1B4A0B3-ACAD-409D-AC59-3E7E3D320862}" type="pres">
      <dgm:prSet presAssocID="{563D8154-2EF7-44F1-8882-497ACF8EDD9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2C1E94-02A1-43B6-AC38-FAD56F1969DE}" type="pres">
      <dgm:prSet presAssocID="{8BC187A9-15F1-49EF-95B9-D7A5E5172262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D44AA0F-EBD0-40FE-81B2-CC4C935A6A38}" type="pres">
      <dgm:prSet presAssocID="{8BC187A9-15F1-49EF-95B9-D7A5E5172262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6024A038-04FB-4C90-A588-B12ED1CE17CA}" type="pres">
      <dgm:prSet presAssocID="{0F3E2579-193D-49ED-A089-D681CAD9602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E421A-1AB6-4628-8A7E-B4D0B241F5AA}" type="pres">
      <dgm:prSet presAssocID="{9E1ABB4C-3934-4F7C-8DFA-CFE221F3999A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489C5B4-F576-4694-A757-73AC5571B627}" type="pres">
      <dgm:prSet presAssocID="{9E1ABB4C-3934-4F7C-8DFA-CFE221F3999A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EAA8741F-36D8-4621-B156-DA52C37AD1DB}" type="pres">
      <dgm:prSet presAssocID="{B48201C8-6B5B-4A11-9DE7-17415CE44E8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BABA6D-BF11-4117-B2D6-58A0A4EC3165}" type="pres">
      <dgm:prSet presAssocID="{5761F5D5-18C6-43E0-BCE7-4A10C9648921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5E1A034-6DF5-491C-9E74-CF8687A962B2}" type="pres">
      <dgm:prSet presAssocID="{5761F5D5-18C6-43E0-BCE7-4A10C9648921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C753FC30-4208-4A10-BE8E-48ABC8B3E483}" srcId="{D2AE6DBA-DD7C-484A-95D5-86F2EEFF4CC2}" destId="{396E0D75-9F7E-407F-A2D2-A18805E15EA0}" srcOrd="1" destOrd="0" parTransId="{693C25AF-4D77-4C8B-B2D6-5E49E7A32183}" sibTransId="{C1CBC8F3-6ED5-48F3-8C73-E20E66BFCA29}"/>
    <dgm:cxn modelId="{08C6E6A7-2948-4D5F-8A63-C04103F85F19}" type="presOf" srcId="{08D60121-3F4A-4C91-9406-6DABE6B80454}" destId="{F11A4EE8-D53B-4474-AF5E-D292A05E3326}" srcOrd="1" destOrd="0" presId="urn:microsoft.com/office/officeart/2005/8/layout/cycle2"/>
    <dgm:cxn modelId="{4FE66FF3-265C-480A-8C29-75A5F10EBBE4}" type="presOf" srcId="{C1CBC8F3-6ED5-48F3-8C73-E20E66BFCA29}" destId="{EB646F6D-FEC0-4B55-AA41-DF5AC386B52F}" srcOrd="1" destOrd="0" presId="urn:microsoft.com/office/officeart/2005/8/layout/cycle2"/>
    <dgm:cxn modelId="{367ECBD5-7DDC-432A-9DF8-85CE7135CC4B}" type="presOf" srcId="{08D60121-3F4A-4C91-9406-6DABE6B80454}" destId="{669EA393-51F7-41F5-863C-70A33C50E9AA}" srcOrd="0" destOrd="0" presId="urn:microsoft.com/office/officeart/2005/8/layout/cycle2"/>
    <dgm:cxn modelId="{4505A892-8D2E-48B8-A02A-639589EB5AB5}" type="presOf" srcId="{0F3E2579-193D-49ED-A089-D681CAD96025}" destId="{6024A038-04FB-4C90-A588-B12ED1CE17CA}" srcOrd="0" destOrd="0" presId="urn:microsoft.com/office/officeart/2005/8/layout/cycle2"/>
    <dgm:cxn modelId="{CF66A987-0400-4F95-A787-73E5F0443AF9}" srcId="{D2AE6DBA-DD7C-484A-95D5-86F2EEFF4CC2}" destId="{0F3E2579-193D-49ED-A089-D681CAD96025}" srcOrd="3" destOrd="0" parTransId="{12797820-48B6-4F74-A4D6-6D299860EC11}" sibTransId="{9E1ABB4C-3934-4F7C-8DFA-CFE221F3999A}"/>
    <dgm:cxn modelId="{ABE5C14D-7596-41E7-B67E-175FC5A8817E}" srcId="{D2AE6DBA-DD7C-484A-95D5-86F2EEFF4CC2}" destId="{B48201C8-6B5B-4A11-9DE7-17415CE44E84}" srcOrd="4" destOrd="0" parTransId="{4FCBC073-1DC0-4104-B1EF-7B2ED0D8252F}" sibTransId="{5761F5D5-18C6-43E0-BCE7-4A10C9648921}"/>
    <dgm:cxn modelId="{68BB75CD-EE02-4365-901B-E8A97D17ADA1}" type="presOf" srcId="{5761F5D5-18C6-43E0-BCE7-4A10C9648921}" destId="{55E1A034-6DF5-491C-9E74-CF8687A962B2}" srcOrd="1" destOrd="0" presId="urn:microsoft.com/office/officeart/2005/8/layout/cycle2"/>
    <dgm:cxn modelId="{535B2E41-DED6-4943-B8DF-949A245731E4}" srcId="{D2AE6DBA-DD7C-484A-95D5-86F2EEFF4CC2}" destId="{563D8154-2EF7-44F1-8882-497ACF8EDD98}" srcOrd="2" destOrd="0" parTransId="{9650F71A-85C4-4574-8B8C-46B1B4CDC242}" sibTransId="{8BC187A9-15F1-49EF-95B9-D7A5E5172262}"/>
    <dgm:cxn modelId="{061CF5E4-3149-49B1-973C-8624763F8C2D}" type="presOf" srcId="{5761F5D5-18C6-43E0-BCE7-4A10C9648921}" destId="{A3BABA6D-BF11-4117-B2D6-58A0A4EC3165}" srcOrd="0" destOrd="0" presId="urn:microsoft.com/office/officeart/2005/8/layout/cycle2"/>
    <dgm:cxn modelId="{BD842FC0-6DA1-48A5-AA23-14AE964A3A5F}" type="presOf" srcId="{C1CBC8F3-6ED5-48F3-8C73-E20E66BFCA29}" destId="{43E963AE-1448-42CC-B03A-902076C15581}" srcOrd="0" destOrd="0" presId="urn:microsoft.com/office/officeart/2005/8/layout/cycle2"/>
    <dgm:cxn modelId="{23CBEEB1-DDE2-4FA9-B45C-99B23C92424F}" type="presOf" srcId="{44BF926C-0F6B-47C5-BE42-E500FEBF9236}" destId="{F25FE9ED-4B4C-4746-A73A-A2B80B488C9B}" srcOrd="0" destOrd="0" presId="urn:microsoft.com/office/officeart/2005/8/layout/cycle2"/>
    <dgm:cxn modelId="{F5933551-4722-45B2-A5CB-E687149419CD}" type="presOf" srcId="{563D8154-2EF7-44F1-8882-497ACF8EDD98}" destId="{F1B4A0B3-ACAD-409D-AC59-3E7E3D320862}" srcOrd="0" destOrd="0" presId="urn:microsoft.com/office/officeart/2005/8/layout/cycle2"/>
    <dgm:cxn modelId="{50BC8D99-A2F4-472A-9317-249171548DFD}" type="presOf" srcId="{B48201C8-6B5B-4A11-9DE7-17415CE44E84}" destId="{EAA8741F-36D8-4621-B156-DA52C37AD1DB}" srcOrd="0" destOrd="0" presId="urn:microsoft.com/office/officeart/2005/8/layout/cycle2"/>
    <dgm:cxn modelId="{D454774D-4BED-4411-8110-94ADC242EFCA}" type="presOf" srcId="{D2AE6DBA-DD7C-484A-95D5-86F2EEFF4CC2}" destId="{2944E66D-0364-442D-B731-44CEF97603EF}" srcOrd="0" destOrd="0" presId="urn:microsoft.com/office/officeart/2005/8/layout/cycle2"/>
    <dgm:cxn modelId="{F2D18164-C7F0-476C-BC75-9BA23E4FCCC7}" type="presOf" srcId="{9E1ABB4C-3934-4F7C-8DFA-CFE221F3999A}" destId="{1489C5B4-F576-4694-A757-73AC5571B627}" srcOrd="1" destOrd="0" presId="urn:microsoft.com/office/officeart/2005/8/layout/cycle2"/>
    <dgm:cxn modelId="{2BDFD0A1-46D8-49B6-A44E-B3626133BBF6}" srcId="{D2AE6DBA-DD7C-484A-95D5-86F2EEFF4CC2}" destId="{44BF926C-0F6B-47C5-BE42-E500FEBF9236}" srcOrd="0" destOrd="0" parTransId="{EE346F32-248F-4426-AE95-B182963AD472}" sibTransId="{08D60121-3F4A-4C91-9406-6DABE6B80454}"/>
    <dgm:cxn modelId="{CBF239CB-4624-428B-99C0-7F93254B4FD5}" type="presOf" srcId="{9E1ABB4C-3934-4F7C-8DFA-CFE221F3999A}" destId="{D3EE421A-1AB6-4628-8A7E-B4D0B241F5AA}" srcOrd="0" destOrd="0" presId="urn:microsoft.com/office/officeart/2005/8/layout/cycle2"/>
    <dgm:cxn modelId="{7A778BFE-5B90-4632-A71A-A153E4F5C5E1}" type="presOf" srcId="{396E0D75-9F7E-407F-A2D2-A18805E15EA0}" destId="{C66358EE-6CE2-4565-A4DE-0644AF480D21}" srcOrd="0" destOrd="0" presId="urn:microsoft.com/office/officeart/2005/8/layout/cycle2"/>
    <dgm:cxn modelId="{2D0C3166-DBDB-44E7-8765-0AA2ED406F65}" type="presOf" srcId="{8BC187A9-15F1-49EF-95B9-D7A5E5172262}" destId="{B82C1E94-02A1-43B6-AC38-FAD56F1969DE}" srcOrd="0" destOrd="0" presId="urn:microsoft.com/office/officeart/2005/8/layout/cycle2"/>
    <dgm:cxn modelId="{0A069E19-95F3-4743-BD79-8AE7B41A68F4}" type="presOf" srcId="{8BC187A9-15F1-49EF-95B9-D7A5E5172262}" destId="{5D44AA0F-EBD0-40FE-81B2-CC4C935A6A38}" srcOrd="1" destOrd="0" presId="urn:microsoft.com/office/officeart/2005/8/layout/cycle2"/>
    <dgm:cxn modelId="{5D27C2D5-5CF5-4FF1-8F99-07B69D138DBB}" type="presParOf" srcId="{2944E66D-0364-442D-B731-44CEF97603EF}" destId="{F25FE9ED-4B4C-4746-A73A-A2B80B488C9B}" srcOrd="0" destOrd="0" presId="urn:microsoft.com/office/officeart/2005/8/layout/cycle2"/>
    <dgm:cxn modelId="{6420E5CD-63AA-418E-BC53-606B58C8D52C}" type="presParOf" srcId="{2944E66D-0364-442D-B731-44CEF97603EF}" destId="{669EA393-51F7-41F5-863C-70A33C50E9AA}" srcOrd="1" destOrd="0" presId="urn:microsoft.com/office/officeart/2005/8/layout/cycle2"/>
    <dgm:cxn modelId="{303EC335-1C5D-4E9E-A67D-300E62E75CFC}" type="presParOf" srcId="{669EA393-51F7-41F5-863C-70A33C50E9AA}" destId="{F11A4EE8-D53B-4474-AF5E-D292A05E3326}" srcOrd="0" destOrd="0" presId="urn:microsoft.com/office/officeart/2005/8/layout/cycle2"/>
    <dgm:cxn modelId="{9DC8FDDB-17C0-4E93-91AD-BDC3B625D550}" type="presParOf" srcId="{2944E66D-0364-442D-B731-44CEF97603EF}" destId="{C66358EE-6CE2-4565-A4DE-0644AF480D21}" srcOrd="2" destOrd="0" presId="urn:microsoft.com/office/officeart/2005/8/layout/cycle2"/>
    <dgm:cxn modelId="{E808CEE3-6ABB-4328-9F42-57FC2367C0F6}" type="presParOf" srcId="{2944E66D-0364-442D-B731-44CEF97603EF}" destId="{43E963AE-1448-42CC-B03A-902076C15581}" srcOrd="3" destOrd="0" presId="urn:microsoft.com/office/officeart/2005/8/layout/cycle2"/>
    <dgm:cxn modelId="{71A0DCC7-DDB1-4764-8C82-CE84A4DEF63B}" type="presParOf" srcId="{43E963AE-1448-42CC-B03A-902076C15581}" destId="{EB646F6D-FEC0-4B55-AA41-DF5AC386B52F}" srcOrd="0" destOrd="0" presId="urn:microsoft.com/office/officeart/2005/8/layout/cycle2"/>
    <dgm:cxn modelId="{4290909C-80D2-49E1-90FA-B1AF4BB308A9}" type="presParOf" srcId="{2944E66D-0364-442D-B731-44CEF97603EF}" destId="{F1B4A0B3-ACAD-409D-AC59-3E7E3D320862}" srcOrd="4" destOrd="0" presId="urn:microsoft.com/office/officeart/2005/8/layout/cycle2"/>
    <dgm:cxn modelId="{8AFB2E08-348A-43D6-BDC3-723E281672A9}" type="presParOf" srcId="{2944E66D-0364-442D-B731-44CEF97603EF}" destId="{B82C1E94-02A1-43B6-AC38-FAD56F1969DE}" srcOrd="5" destOrd="0" presId="urn:microsoft.com/office/officeart/2005/8/layout/cycle2"/>
    <dgm:cxn modelId="{E4FFB3D5-B80E-43BD-8247-B0407E0FEECB}" type="presParOf" srcId="{B82C1E94-02A1-43B6-AC38-FAD56F1969DE}" destId="{5D44AA0F-EBD0-40FE-81B2-CC4C935A6A38}" srcOrd="0" destOrd="0" presId="urn:microsoft.com/office/officeart/2005/8/layout/cycle2"/>
    <dgm:cxn modelId="{0ADDD9E7-7EDB-4AED-BAE0-D8C807876D1A}" type="presParOf" srcId="{2944E66D-0364-442D-B731-44CEF97603EF}" destId="{6024A038-04FB-4C90-A588-B12ED1CE17CA}" srcOrd="6" destOrd="0" presId="urn:microsoft.com/office/officeart/2005/8/layout/cycle2"/>
    <dgm:cxn modelId="{A982E823-C53B-4DE5-9A4C-26F15C6C02D9}" type="presParOf" srcId="{2944E66D-0364-442D-B731-44CEF97603EF}" destId="{D3EE421A-1AB6-4628-8A7E-B4D0B241F5AA}" srcOrd="7" destOrd="0" presId="urn:microsoft.com/office/officeart/2005/8/layout/cycle2"/>
    <dgm:cxn modelId="{55AED26A-C03E-43A7-954B-724127C720E6}" type="presParOf" srcId="{D3EE421A-1AB6-4628-8A7E-B4D0B241F5AA}" destId="{1489C5B4-F576-4694-A757-73AC5571B627}" srcOrd="0" destOrd="0" presId="urn:microsoft.com/office/officeart/2005/8/layout/cycle2"/>
    <dgm:cxn modelId="{26105193-DE6E-4382-9ACB-2EAAB3BB7D21}" type="presParOf" srcId="{2944E66D-0364-442D-B731-44CEF97603EF}" destId="{EAA8741F-36D8-4621-B156-DA52C37AD1DB}" srcOrd="8" destOrd="0" presId="urn:microsoft.com/office/officeart/2005/8/layout/cycle2"/>
    <dgm:cxn modelId="{238886CC-ED50-4BA4-BDA3-48359FBEFDC3}" type="presParOf" srcId="{2944E66D-0364-442D-B731-44CEF97603EF}" destId="{A3BABA6D-BF11-4117-B2D6-58A0A4EC3165}" srcOrd="9" destOrd="0" presId="urn:microsoft.com/office/officeart/2005/8/layout/cycle2"/>
    <dgm:cxn modelId="{BFD51A80-5ED7-4031-82CF-8459FF22FA4A}" type="presParOf" srcId="{A3BABA6D-BF11-4117-B2D6-58A0A4EC3165}" destId="{55E1A034-6DF5-491C-9E74-CF8687A962B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AE6DBA-DD7C-484A-95D5-86F2EEFF4CC2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44BF926C-0F6B-47C5-BE42-E500FEBF9236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עיתונים נסגרים בלילה</a:t>
          </a:r>
        </a:p>
      </dgm:t>
    </dgm:pt>
    <dgm:pt modelId="{EE346F32-248F-4426-AE95-B182963AD472}" type="parTrans" cxnId="{2BDFD0A1-46D8-49B6-A44E-B3626133BBF6}">
      <dgm:prSet/>
      <dgm:spPr/>
      <dgm:t>
        <a:bodyPr/>
        <a:lstStyle/>
        <a:p>
          <a:pPr rtl="1"/>
          <a:endParaRPr lang="he-IL" b="1"/>
        </a:p>
      </dgm:t>
    </dgm:pt>
    <dgm:pt modelId="{08D60121-3F4A-4C91-9406-6DABE6B80454}" type="sibTrans" cxnId="{2BDFD0A1-46D8-49B6-A44E-B3626133BBF6}">
      <dgm:prSet/>
      <dgm:spPr/>
      <dgm:t>
        <a:bodyPr/>
        <a:lstStyle/>
        <a:p>
          <a:pPr rtl="1"/>
          <a:endParaRPr lang="he-IL" b="1"/>
        </a:p>
      </dgm:t>
    </dgm:pt>
    <dgm:pt modelId="{396E0D75-9F7E-407F-A2D2-A18805E15EA0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חדשות הבוקר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TV</a:t>
          </a:r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 ורדיו</a:t>
          </a:r>
        </a:p>
      </dgm:t>
    </dgm:pt>
    <dgm:pt modelId="{693C25AF-4D77-4C8B-B2D6-5E49E7A32183}" type="parTrans" cxnId="{C753FC30-4208-4A10-BE8E-48ABC8B3E483}">
      <dgm:prSet/>
      <dgm:spPr/>
      <dgm:t>
        <a:bodyPr/>
        <a:lstStyle/>
        <a:p>
          <a:pPr rtl="1"/>
          <a:endParaRPr lang="he-IL" b="1"/>
        </a:p>
      </dgm:t>
    </dgm:pt>
    <dgm:pt modelId="{C1CBC8F3-6ED5-48F3-8C73-E20E66BFCA29}" type="sibTrans" cxnId="{C753FC30-4208-4A10-BE8E-48ABC8B3E483}">
      <dgm:prSet/>
      <dgm:spPr/>
      <dgm:t>
        <a:bodyPr/>
        <a:lstStyle/>
        <a:p>
          <a:pPr rtl="1"/>
          <a:endParaRPr lang="he-IL" b="1"/>
        </a:p>
      </dgm:t>
    </dgm:pt>
    <dgm:pt modelId="{563D8154-2EF7-44F1-8882-497ACF8EDD98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חדשות היום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TV</a:t>
          </a:r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 ורדיו</a:t>
          </a:r>
        </a:p>
      </dgm:t>
    </dgm:pt>
    <dgm:pt modelId="{9650F71A-85C4-4574-8B8C-46B1B4CDC242}" type="parTrans" cxnId="{535B2E41-DED6-4943-B8DF-949A245731E4}">
      <dgm:prSet/>
      <dgm:spPr/>
      <dgm:t>
        <a:bodyPr/>
        <a:lstStyle/>
        <a:p>
          <a:pPr rtl="1"/>
          <a:endParaRPr lang="he-IL" b="1"/>
        </a:p>
      </dgm:t>
    </dgm:pt>
    <dgm:pt modelId="{8BC187A9-15F1-49EF-95B9-D7A5E5172262}" type="sibTrans" cxnId="{535B2E41-DED6-4943-B8DF-949A245731E4}">
      <dgm:prSet/>
      <dgm:spPr/>
      <dgm:t>
        <a:bodyPr/>
        <a:lstStyle/>
        <a:p>
          <a:pPr rtl="1"/>
          <a:endParaRPr lang="he-IL" b="1"/>
        </a:p>
      </dgm:t>
    </dgm:pt>
    <dgm:pt modelId="{0F3E2579-193D-49ED-A089-D681CAD96025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מהדורות מרכזיות</a:t>
          </a:r>
        </a:p>
      </dgm:t>
    </dgm:pt>
    <dgm:pt modelId="{12797820-48B6-4F74-A4D6-6D299860EC11}" type="parTrans" cxnId="{CF66A987-0400-4F95-A787-73E5F0443AF9}">
      <dgm:prSet/>
      <dgm:spPr/>
      <dgm:t>
        <a:bodyPr/>
        <a:lstStyle/>
        <a:p>
          <a:pPr rtl="1"/>
          <a:endParaRPr lang="he-IL" b="1"/>
        </a:p>
      </dgm:t>
    </dgm:pt>
    <dgm:pt modelId="{9E1ABB4C-3934-4F7C-8DFA-CFE221F3999A}" type="sibTrans" cxnId="{CF66A987-0400-4F95-A787-73E5F0443AF9}">
      <dgm:prSet/>
      <dgm:spPr/>
      <dgm:t>
        <a:bodyPr/>
        <a:lstStyle/>
        <a:p>
          <a:pPr rtl="1"/>
          <a:endParaRPr lang="he-IL" b="1"/>
        </a:p>
      </dgm:t>
    </dgm:pt>
    <dgm:pt modelId="{B48201C8-6B5B-4A11-9DE7-17415CE44E84}">
      <dgm:prSet phldrT="[Text]"/>
      <dgm:spPr/>
      <dgm:t>
        <a:bodyPr/>
        <a:lstStyle/>
        <a:p>
          <a:pPr rtl="1"/>
          <a:r>
            <a:rPr lang="he-IL" b="1" dirty="0">
              <a:latin typeface="Calibri" panose="020F0502020204030204" pitchFamily="34" charset="0"/>
              <a:cs typeface="Calibri" panose="020F0502020204030204" pitchFamily="34" charset="0"/>
            </a:rPr>
            <a:t>חדשות הלילה</a:t>
          </a:r>
        </a:p>
      </dgm:t>
    </dgm:pt>
    <dgm:pt modelId="{4FCBC073-1DC0-4104-B1EF-7B2ED0D8252F}" type="parTrans" cxnId="{ABE5C14D-7596-41E7-B67E-175FC5A8817E}">
      <dgm:prSet/>
      <dgm:spPr/>
      <dgm:t>
        <a:bodyPr/>
        <a:lstStyle/>
        <a:p>
          <a:pPr rtl="1"/>
          <a:endParaRPr lang="he-IL" b="1"/>
        </a:p>
      </dgm:t>
    </dgm:pt>
    <dgm:pt modelId="{5761F5D5-18C6-43E0-BCE7-4A10C9648921}" type="sibTrans" cxnId="{ABE5C14D-7596-41E7-B67E-175FC5A8817E}">
      <dgm:prSet/>
      <dgm:spPr/>
      <dgm:t>
        <a:bodyPr/>
        <a:lstStyle/>
        <a:p>
          <a:pPr rtl="1"/>
          <a:endParaRPr lang="he-IL" b="1"/>
        </a:p>
      </dgm:t>
    </dgm:pt>
    <dgm:pt modelId="{2944E66D-0364-442D-B731-44CEF97603EF}" type="pres">
      <dgm:prSet presAssocID="{D2AE6DBA-DD7C-484A-95D5-86F2EEFF4C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5FE9ED-4B4C-4746-A73A-A2B80B488C9B}" type="pres">
      <dgm:prSet presAssocID="{44BF926C-0F6B-47C5-BE42-E500FEBF923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9EA393-51F7-41F5-863C-70A33C50E9AA}" type="pres">
      <dgm:prSet presAssocID="{08D60121-3F4A-4C91-9406-6DABE6B80454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11A4EE8-D53B-4474-AF5E-D292A05E3326}" type="pres">
      <dgm:prSet presAssocID="{08D60121-3F4A-4C91-9406-6DABE6B80454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66358EE-6CE2-4565-A4DE-0644AF480D21}" type="pres">
      <dgm:prSet presAssocID="{396E0D75-9F7E-407F-A2D2-A18805E15EA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E963AE-1448-42CC-B03A-902076C15581}" type="pres">
      <dgm:prSet presAssocID="{C1CBC8F3-6ED5-48F3-8C73-E20E66BFCA2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B646F6D-FEC0-4B55-AA41-DF5AC386B52F}" type="pres">
      <dgm:prSet presAssocID="{C1CBC8F3-6ED5-48F3-8C73-E20E66BFCA2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1B4A0B3-ACAD-409D-AC59-3E7E3D320862}" type="pres">
      <dgm:prSet presAssocID="{563D8154-2EF7-44F1-8882-497ACF8EDD9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2C1E94-02A1-43B6-AC38-FAD56F1969DE}" type="pres">
      <dgm:prSet presAssocID="{8BC187A9-15F1-49EF-95B9-D7A5E5172262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D44AA0F-EBD0-40FE-81B2-CC4C935A6A38}" type="pres">
      <dgm:prSet presAssocID="{8BC187A9-15F1-49EF-95B9-D7A5E5172262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6024A038-04FB-4C90-A588-B12ED1CE17CA}" type="pres">
      <dgm:prSet presAssocID="{0F3E2579-193D-49ED-A089-D681CAD9602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E421A-1AB6-4628-8A7E-B4D0B241F5AA}" type="pres">
      <dgm:prSet presAssocID="{9E1ABB4C-3934-4F7C-8DFA-CFE221F3999A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489C5B4-F576-4694-A757-73AC5571B627}" type="pres">
      <dgm:prSet presAssocID="{9E1ABB4C-3934-4F7C-8DFA-CFE221F3999A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EAA8741F-36D8-4621-B156-DA52C37AD1DB}" type="pres">
      <dgm:prSet presAssocID="{B48201C8-6B5B-4A11-9DE7-17415CE44E8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BABA6D-BF11-4117-B2D6-58A0A4EC3165}" type="pres">
      <dgm:prSet presAssocID="{5761F5D5-18C6-43E0-BCE7-4A10C9648921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5E1A034-6DF5-491C-9E74-CF8687A962B2}" type="pres">
      <dgm:prSet presAssocID="{5761F5D5-18C6-43E0-BCE7-4A10C9648921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C753FC30-4208-4A10-BE8E-48ABC8B3E483}" srcId="{D2AE6DBA-DD7C-484A-95D5-86F2EEFF4CC2}" destId="{396E0D75-9F7E-407F-A2D2-A18805E15EA0}" srcOrd="1" destOrd="0" parTransId="{693C25AF-4D77-4C8B-B2D6-5E49E7A32183}" sibTransId="{C1CBC8F3-6ED5-48F3-8C73-E20E66BFCA29}"/>
    <dgm:cxn modelId="{08C6E6A7-2948-4D5F-8A63-C04103F85F19}" type="presOf" srcId="{08D60121-3F4A-4C91-9406-6DABE6B80454}" destId="{F11A4EE8-D53B-4474-AF5E-D292A05E3326}" srcOrd="1" destOrd="0" presId="urn:microsoft.com/office/officeart/2005/8/layout/cycle2"/>
    <dgm:cxn modelId="{4FE66FF3-265C-480A-8C29-75A5F10EBBE4}" type="presOf" srcId="{C1CBC8F3-6ED5-48F3-8C73-E20E66BFCA29}" destId="{EB646F6D-FEC0-4B55-AA41-DF5AC386B52F}" srcOrd="1" destOrd="0" presId="urn:microsoft.com/office/officeart/2005/8/layout/cycle2"/>
    <dgm:cxn modelId="{367ECBD5-7DDC-432A-9DF8-85CE7135CC4B}" type="presOf" srcId="{08D60121-3F4A-4C91-9406-6DABE6B80454}" destId="{669EA393-51F7-41F5-863C-70A33C50E9AA}" srcOrd="0" destOrd="0" presId="urn:microsoft.com/office/officeart/2005/8/layout/cycle2"/>
    <dgm:cxn modelId="{4505A892-8D2E-48B8-A02A-639589EB5AB5}" type="presOf" srcId="{0F3E2579-193D-49ED-A089-D681CAD96025}" destId="{6024A038-04FB-4C90-A588-B12ED1CE17CA}" srcOrd="0" destOrd="0" presId="urn:microsoft.com/office/officeart/2005/8/layout/cycle2"/>
    <dgm:cxn modelId="{CF66A987-0400-4F95-A787-73E5F0443AF9}" srcId="{D2AE6DBA-DD7C-484A-95D5-86F2EEFF4CC2}" destId="{0F3E2579-193D-49ED-A089-D681CAD96025}" srcOrd="3" destOrd="0" parTransId="{12797820-48B6-4F74-A4D6-6D299860EC11}" sibTransId="{9E1ABB4C-3934-4F7C-8DFA-CFE221F3999A}"/>
    <dgm:cxn modelId="{ABE5C14D-7596-41E7-B67E-175FC5A8817E}" srcId="{D2AE6DBA-DD7C-484A-95D5-86F2EEFF4CC2}" destId="{B48201C8-6B5B-4A11-9DE7-17415CE44E84}" srcOrd="4" destOrd="0" parTransId="{4FCBC073-1DC0-4104-B1EF-7B2ED0D8252F}" sibTransId="{5761F5D5-18C6-43E0-BCE7-4A10C9648921}"/>
    <dgm:cxn modelId="{68BB75CD-EE02-4365-901B-E8A97D17ADA1}" type="presOf" srcId="{5761F5D5-18C6-43E0-BCE7-4A10C9648921}" destId="{55E1A034-6DF5-491C-9E74-CF8687A962B2}" srcOrd="1" destOrd="0" presId="urn:microsoft.com/office/officeart/2005/8/layout/cycle2"/>
    <dgm:cxn modelId="{535B2E41-DED6-4943-B8DF-949A245731E4}" srcId="{D2AE6DBA-DD7C-484A-95D5-86F2EEFF4CC2}" destId="{563D8154-2EF7-44F1-8882-497ACF8EDD98}" srcOrd="2" destOrd="0" parTransId="{9650F71A-85C4-4574-8B8C-46B1B4CDC242}" sibTransId="{8BC187A9-15F1-49EF-95B9-D7A5E5172262}"/>
    <dgm:cxn modelId="{061CF5E4-3149-49B1-973C-8624763F8C2D}" type="presOf" srcId="{5761F5D5-18C6-43E0-BCE7-4A10C9648921}" destId="{A3BABA6D-BF11-4117-B2D6-58A0A4EC3165}" srcOrd="0" destOrd="0" presId="urn:microsoft.com/office/officeart/2005/8/layout/cycle2"/>
    <dgm:cxn modelId="{BD842FC0-6DA1-48A5-AA23-14AE964A3A5F}" type="presOf" srcId="{C1CBC8F3-6ED5-48F3-8C73-E20E66BFCA29}" destId="{43E963AE-1448-42CC-B03A-902076C15581}" srcOrd="0" destOrd="0" presId="urn:microsoft.com/office/officeart/2005/8/layout/cycle2"/>
    <dgm:cxn modelId="{23CBEEB1-DDE2-4FA9-B45C-99B23C92424F}" type="presOf" srcId="{44BF926C-0F6B-47C5-BE42-E500FEBF9236}" destId="{F25FE9ED-4B4C-4746-A73A-A2B80B488C9B}" srcOrd="0" destOrd="0" presId="urn:microsoft.com/office/officeart/2005/8/layout/cycle2"/>
    <dgm:cxn modelId="{F5933551-4722-45B2-A5CB-E687149419CD}" type="presOf" srcId="{563D8154-2EF7-44F1-8882-497ACF8EDD98}" destId="{F1B4A0B3-ACAD-409D-AC59-3E7E3D320862}" srcOrd="0" destOrd="0" presId="urn:microsoft.com/office/officeart/2005/8/layout/cycle2"/>
    <dgm:cxn modelId="{50BC8D99-A2F4-472A-9317-249171548DFD}" type="presOf" srcId="{B48201C8-6B5B-4A11-9DE7-17415CE44E84}" destId="{EAA8741F-36D8-4621-B156-DA52C37AD1DB}" srcOrd="0" destOrd="0" presId="urn:microsoft.com/office/officeart/2005/8/layout/cycle2"/>
    <dgm:cxn modelId="{D454774D-4BED-4411-8110-94ADC242EFCA}" type="presOf" srcId="{D2AE6DBA-DD7C-484A-95D5-86F2EEFF4CC2}" destId="{2944E66D-0364-442D-B731-44CEF97603EF}" srcOrd="0" destOrd="0" presId="urn:microsoft.com/office/officeart/2005/8/layout/cycle2"/>
    <dgm:cxn modelId="{F2D18164-C7F0-476C-BC75-9BA23E4FCCC7}" type="presOf" srcId="{9E1ABB4C-3934-4F7C-8DFA-CFE221F3999A}" destId="{1489C5B4-F576-4694-A757-73AC5571B627}" srcOrd="1" destOrd="0" presId="urn:microsoft.com/office/officeart/2005/8/layout/cycle2"/>
    <dgm:cxn modelId="{2BDFD0A1-46D8-49B6-A44E-B3626133BBF6}" srcId="{D2AE6DBA-DD7C-484A-95D5-86F2EEFF4CC2}" destId="{44BF926C-0F6B-47C5-BE42-E500FEBF9236}" srcOrd="0" destOrd="0" parTransId="{EE346F32-248F-4426-AE95-B182963AD472}" sibTransId="{08D60121-3F4A-4C91-9406-6DABE6B80454}"/>
    <dgm:cxn modelId="{CBF239CB-4624-428B-99C0-7F93254B4FD5}" type="presOf" srcId="{9E1ABB4C-3934-4F7C-8DFA-CFE221F3999A}" destId="{D3EE421A-1AB6-4628-8A7E-B4D0B241F5AA}" srcOrd="0" destOrd="0" presId="urn:microsoft.com/office/officeart/2005/8/layout/cycle2"/>
    <dgm:cxn modelId="{7A778BFE-5B90-4632-A71A-A153E4F5C5E1}" type="presOf" srcId="{396E0D75-9F7E-407F-A2D2-A18805E15EA0}" destId="{C66358EE-6CE2-4565-A4DE-0644AF480D21}" srcOrd="0" destOrd="0" presId="urn:microsoft.com/office/officeart/2005/8/layout/cycle2"/>
    <dgm:cxn modelId="{2D0C3166-DBDB-44E7-8765-0AA2ED406F65}" type="presOf" srcId="{8BC187A9-15F1-49EF-95B9-D7A5E5172262}" destId="{B82C1E94-02A1-43B6-AC38-FAD56F1969DE}" srcOrd="0" destOrd="0" presId="urn:microsoft.com/office/officeart/2005/8/layout/cycle2"/>
    <dgm:cxn modelId="{0A069E19-95F3-4743-BD79-8AE7B41A68F4}" type="presOf" srcId="{8BC187A9-15F1-49EF-95B9-D7A5E5172262}" destId="{5D44AA0F-EBD0-40FE-81B2-CC4C935A6A38}" srcOrd="1" destOrd="0" presId="urn:microsoft.com/office/officeart/2005/8/layout/cycle2"/>
    <dgm:cxn modelId="{5D27C2D5-5CF5-4FF1-8F99-07B69D138DBB}" type="presParOf" srcId="{2944E66D-0364-442D-B731-44CEF97603EF}" destId="{F25FE9ED-4B4C-4746-A73A-A2B80B488C9B}" srcOrd="0" destOrd="0" presId="urn:microsoft.com/office/officeart/2005/8/layout/cycle2"/>
    <dgm:cxn modelId="{6420E5CD-63AA-418E-BC53-606B58C8D52C}" type="presParOf" srcId="{2944E66D-0364-442D-B731-44CEF97603EF}" destId="{669EA393-51F7-41F5-863C-70A33C50E9AA}" srcOrd="1" destOrd="0" presId="urn:microsoft.com/office/officeart/2005/8/layout/cycle2"/>
    <dgm:cxn modelId="{303EC335-1C5D-4E9E-A67D-300E62E75CFC}" type="presParOf" srcId="{669EA393-51F7-41F5-863C-70A33C50E9AA}" destId="{F11A4EE8-D53B-4474-AF5E-D292A05E3326}" srcOrd="0" destOrd="0" presId="urn:microsoft.com/office/officeart/2005/8/layout/cycle2"/>
    <dgm:cxn modelId="{9DC8FDDB-17C0-4E93-91AD-BDC3B625D550}" type="presParOf" srcId="{2944E66D-0364-442D-B731-44CEF97603EF}" destId="{C66358EE-6CE2-4565-A4DE-0644AF480D21}" srcOrd="2" destOrd="0" presId="urn:microsoft.com/office/officeart/2005/8/layout/cycle2"/>
    <dgm:cxn modelId="{E808CEE3-6ABB-4328-9F42-57FC2367C0F6}" type="presParOf" srcId="{2944E66D-0364-442D-B731-44CEF97603EF}" destId="{43E963AE-1448-42CC-B03A-902076C15581}" srcOrd="3" destOrd="0" presId="urn:microsoft.com/office/officeart/2005/8/layout/cycle2"/>
    <dgm:cxn modelId="{71A0DCC7-DDB1-4764-8C82-CE84A4DEF63B}" type="presParOf" srcId="{43E963AE-1448-42CC-B03A-902076C15581}" destId="{EB646F6D-FEC0-4B55-AA41-DF5AC386B52F}" srcOrd="0" destOrd="0" presId="urn:microsoft.com/office/officeart/2005/8/layout/cycle2"/>
    <dgm:cxn modelId="{4290909C-80D2-49E1-90FA-B1AF4BB308A9}" type="presParOf" srcId="{2944E66D-0364-442D-B731-44CEF97603EF}" destId="{F1B4A0B3-ACAD-409D-AC59-3E7E3D320862}" srcOrd="4" destOrd="0" presId="urn:microsoft.com/office/officeart/2005/8/layout/cycle2"/>
    <dgm:cxn modelId="{8AFB2E08-348A-43D6-BDC3-723E281672A9}" type="presParOf" srcId="{2944E66D-0364-442D-B731-44CEF97603EF}" destId="{B82C1E94-02A1-43B6-AC38-FAD56F1969DE}" srcOrd="5" destOrd="0" presId="urn:microsoft.com/office/officeart/2005/8/layout/cycle2"/>
    <dgm:cxn modelId="{E4FFB3D5-B80E-43BD-8247-B0407E0FEECB}" type="presParOf" srcId="{B82C1E94-02A1-43B6-AC38-FAD56F1969DE}" destId="{5D44AA0F-EBD0-40FE-81B2-CC4C935A6A38}" srcOrd="0" destOrd="0" presId="urn:microsoft.com/office/officeart/2005/8/layout/cycle2"/>
    <dgm:cxn modelId="{0ADDD9E7-7EDB-4AED-BAE0-D8C807876D1A}" type="presParOf" srcId="{2944E66D-0364-442D-B731-44CEF97603EF}" destId="{6024A038-04FB-4C90-A588-B12ED1CE17CA}" srcOrd="6" destOrd="0" presId="urn:microsoft.com/office/officeart/2005/8/layout/cycle2"/>
    <dgm:cxn modelId="{A982E823-C53B-4DE5-9A4C-26F15C6C02D9}" type="presParOf" srcId="{2944E66D-0364-442D-B731-44CEF97603EF}" destId="{D3EE421A-1AB6-4628-8A7E-B4D0B241F5AA}" srcOrd="7" destOrd="0" presId="urn:microsoft.com/office/officeart/2005/8/layout/cycle2"/>
    <dgm:cxn modelId="{55AED26A-C03E-43A7-954B-724127C720E6}" type="presParOf" srcId="{D3EE421A-1AB6-4628-8A7E-B4D0B241F5AA}" destId="{1489C5B4-F576-4694-A757-73AC5571B627}" srcOrd="0" destOrd="0" presId="urn:microsoft.com/office/officeart/2005/8/layout/cycle2"/>
    <dgm:cxn modelId="{26105193-DE6E-4382-9ACB-2EAAB3BB7D21}" type="presParOf" srcId="{2944E66D-0364-442D-B731-44CEF97603EF}" destId="{EAA8741F-36D8-4621-B156-DA52C37AD1DB}" srcOrd="8" destOrd="0" presId="urn:microsoft.com/office/officeart/2005/8/layout/cycle2"/>
    <dgm:cxn modelId="{238886CC-ED50-4BA4-BDA3-48359FBEFDC3}" type="presParOf" srcId="{2944E66D-0364-442D-B731-44CEF97603EF}" destId="{A3BABA6D-BF11-4117-B2D6-58A0A4EC3165}" srcOrd="9" destOrd="0" presId="urn:microsoft.com/office/officeart/2005/8/layout/cycle2"/>
    <dgm:cxn modelId="{BFD51A80-5ED7-4031-82CF-8459FF22FA4A}" type="presParOf" srcId="{A3BABA6D-BF11-4117-B2D6-58A0A4EC3165}" destId="{55E1A034-6DF5-491C-9E74-CF8687A962B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212B2-6014-4CAE-A360-DAD628B5C7D4}">
      <dsp:nvSpPr>
        <dsp:cNvPr id="0" name=""/>
        <dsp:cNvSpPr/>
      </dsp:nvSpPr>
      <dsp:spPr>
        <a:xfrm>
          <a:off x="976938" y="32427"/>
          <a:ext cx="1556513" cy="1556513"/>
        </a:xfrm>
        <a:prstGeom prst="ellipse">
          <a:avLst/>
        </a:prstGeom>
        <a:solidFill>
          <a:srgbClr val="C0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b="1" kern="1200" dirty="0">
              <a:latin typeface="Arial" panose="020B0604020202020204" pitchFamily="34" charset="0"/>
              <a:cs typeface="Arial" panose="020B0604020202020204" pitchFamily="34" charset="0"/>
            </a:rPr>
            <a:t>חדש</a:t>
          </a:r>
          <a:endParaRPr lang="he-IL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4473" y="304817"/>
        <a:ext cx="1141443" cy="700431"/>
      </dsp:txXfrm>
    </dsp:sp>
    <dsp:sp modelId="{B0A05F29-3311-485C-999A-147406D74F08}">
      <dsp:nvSpPr>
        <dsp:cNvPr id="0" name=""/>
        <dsp:cNvSpPr/>
      </dsp:nvSpPr>
      <dsp:spPr>
        <a:xfrm>
          <a:off x="1538580" y="1005248"/>
          <a:ext cx="1556513" cy="1556513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b="1" kern="1200" dirty="0">
              <a:latin typeface="Arial" panose="020B0604020202020204" pitchFamily="34" charset="0"/>
              <a:cs typeface="Arial" panose="020B0604020202020204" pitchFamily="34" charset="0"/>
            </a:rPr>
            <a:t>חשוב</a:t>
          </a:r>
        </a:p>
      </dsp:txBody>
      <dsp:txXfrm>
        <a:off x="2014613" y="1407347"/>
        <a:ext cx="933908" cy="856082"/>
      </dsp:txXfrm>
    </dsp:sp>
    <dsp:sp modelId="{1D5B406D-BE5F-4681-802E-D66CF1FB4F8E}">
      <dsp:nvSpPr>
        <dsp:cNvPr id="0" name=""/>
        <dsp:cNvSpPr/>
      </dsp:nvSpPr>
      <dsp:spPr>
        <a:xfrm>
          <a:off x="415296" y="1005248"/>
          <a:ext cx="1556513" cy="155651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b="1" kern="1200" dirty="0">
              <a:latin typeface="Arial" panose="020B0604020202020204" pitchFamily="34" charset="0"/>
              <a:cs typeface="Arial" panose="020B0604020202020204" pitchFamily="34" charset="0"/>
            </a:rPr>
            <a:t>מעניין</a:t>
          </a:r>
        </a:p>
      </dsp:txBody>
      <dsp:txXfrm>
        <a:off x="561868" y="1407347"/>
        <a:ext cx="933908" cy="856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212B2-6014-4CAE-A360-DAD628B5C7D4}">
      <dsp:nvSpPr>
        <dsp:cNvPr id="0" name=""/>
        <dsp:cNvSpPr/>
      </dsp:nvSpPr>
      <dsp:spPr>
        <a:xfrm>
          <a:off x="976938" y="32427"/>
          <a:ext cx="1556513" cy="1556513"/>
        </a:xfrm>
        <a:prstGeom prst="ellipse">
          <a:avLst/>
        </a:prstGeom>
        <a:solidFill>
          <a:srgbClr val="C0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b="1" kern="1200" dirty="0">
              <a:latin typeface="Arial" panose="020B0604020202020204" pitchFamily="34" charset="0"/>
              <a:cs typeface="Arial" panose="020B0604020202020204" pitchFamily="34" charset="0"/>
            </a:rPr>
            <a:t>טוב</a:t>
          </a:r>
          <a:endParaRPr lang="he-IL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4473" y="304817"/>
        <a:ext cx="1141443" cy="700431"/>
      </dsp:txXfrm>
    </dsp:sp>
    <dsp:sp modelId="{B0A05F29-3311-485C-999A-147406D74F08}">
      <dsp:nvSpPr>
        <dsp:cNvPr id="0" name=""/>
        <dsp:cNvSpPr/>
      </dsp:nvSpPr>
      <dsp:spPr>
        <a:xfrm>
          <a:off x="1538580" y="1005248"/>
          <a:ext cx="1556513" cy="1556513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b="1" kern="1200" dirty="0">
              <a:latin typeface="Arial" panose="020B0604020202020204" pitchFamily="34" charset="0"/>
              <a:cs typeface="Arial" panose="020B0604020202020204" pitchFamily="34" charset="0"/>
            </a:rPr>
            <a:t>מהיר</a:t>
          </a:r>
        </a:p>
      </dsp:txBody>
      <dsp:txXfrm>
        <a:off x="2014613" y="1407347"/>
        <a:ext cx="933908" cy="856082"/>
      </dsp:txXfrm>
    </dsp:sp>
    <dsp:sp modelId="{1D5B406D-BE5F-4681-802E-D66CF1FB4F8E}">
      <dsp:nvSpPr>
        <dsp:cNvPr id="0" name=""/>
        <dsp:cNvSpPr/>
      </dsp:nvSpPr>
      <dsp:spPr>
        <a:xfrm>
          <a:off x="415296" y="1005248"/>
          <a:ext cx="1556513" cy="155651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600" b="1" kern="1200" dirty="0">
              <a:latin typeface="Arial" panose="020B0604020202020204" pitchFamily="34" charset="0"/>
              <a:cs typeface="Arial" panose="020B0604020202020204" pitchFamily="34" charset="0"/>
            </a:rPr>
            <a:t>זול</a:t>
          </a:r>
        </a:p>
      </dsp:txBody>
      <dsp:txXfrm>
        <a:off x="561868" y="1407347"/>
        <a:ext cx="933908" cy="8560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FE9ED-4B4C-4746-A73A-A2B80B488C9B}">
      <dsp:nvSpPr>
        <dsp:cNvPr id="0" name=""/>
        <dsp:cNvSpPr/>
      </dsp:nvSpPr>
      <dsp:spPr>
        <a:xfrm>
          <a:off x="2333687" y="909"/>
          <a:ext cx="1288253" cy="1288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עיתונים נסגרים בלילה</a:t>
          </a:r>
        </a:p>
      </dsp:txBody>
      <dsp:txXfrm>
        <a:off x="2522347" y="189569"/>
        <a:ext cx="910933" cy="910933"/>
      </dsp:txXfrm>
    </dsp:sp>
    <dsp:sp modelId="{669EA393-51F7-41F5-863C-70A33C50E9AA}">
      <dsp:nvSpPr>
        <dsp:cNvPr id="0" name=""/>
        <dsp:cNvSpPr/>
      </dsp:nvSpPr>
      <dsp:spPr>
        <a:xfrm rot="2160000">
          <a:off x="3581198" y="990390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>
        <a:off x="3591005" y="1047163"/>
        <a:ext cx="239639" cy="260871"/>
      </dsp:txXfrm>
    </dsp:sp>
    <dsp:sp modelId="{C66358EE-6CE2-4565-A4DE-0644AF480D21}">
      <dsp:nvSpPr>
        <dsp:cNvPr id="0" name=""/>
        <dsp:cNvSpPr/>
      </dsp:nvSpPr>
      <dsp:spPr>
        <a:xfrm>
          <a:off x="3898474" y="1137793"/>
          <a:ext cx="1288253" cy="12882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חדשות הבוקר 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TV</a:t>
          </a: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ורדיו</a:t>
          </a:r>
        </a:p>
      </dsp:txBody>
      <dsp:txXfrm>
        <a:off x="4087134" y="1326453"/>
        <a:ext cx="910933" cy="910933"/>
      </dsp:txXfrm>
    </dsp:sp>
    <dsp:sp modelId="{43E963AE-1448-42CC-B03A-902076C15581}">
      <dsp:nvSpPr>
        <dsp:cNvPr id="0" name=""/>
        <dsp:cNvSpPr/>
      </dsp:nvSpPr>
      <dsp:spPr>
        <a:xfrm rot="6480000">
          <a:off x="4075576" y="2475071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 rot="10800000">
        <a:off x="4142796" y="2513190"/>
        <a:ext cx="239639" cy="260871"/>
      </dsp:txXfrm>
    </dsp:sp>
    <dsp:sp modelId="{F1B4A0B3-ACAD-409D-AC59-3E7E3D320862}">
      <dsp:nvSpPr>
        <dsp:cNvPr id="0" name=""/>
        <dsp:cNvSpPr/>
      </dsp:nvSpPr>
      <dsp:spPr>
        <a:xfrm>
          <a:off x="3300779" y="2977311"/>
          <a:ext cx="1288253" cy="12882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חדשות היום 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TV</a:t>
          </a: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ורדיו</a:t>
          </a:r>
        </a:p>
      </dsp:txBody>
      <dsp:txXfrm>
        <a:off x="3489439" y="3165971"/>
        <a:ext cx="910933" cy="910933"/>
      </dsp:txXfrm>
    </dsp:sp>
    <dsp:sp modelId="{B82C1E94-02A1-43B6-AC38-FAD56F1969DE}">
      <dsp:nvSpPr>
        <dsp:cNvPr id="0" name=""/>
        <dsp:cNvSpPr/>
      </dsp:nvSpPr>
      <dsp:spPr>
        <a:xfrm rot="10800000">
          <a:off x="2816332" y="3404045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 rot="10800000">
        <a:off x="2919035" y="3491002"/>
        <a:ext cx="239639" cy="260871"/>
      </dsp:txXfrm>
    </dsp:sp>
    <dsp:sp modelId="{6024A038-04FB-4C90-A588-B12ED1CE17CA}">
      <dsp:nvSpPr>
        <dsp:cNvPr id="0" name=""/>
        <dsp:cNvSpPr/>
      </dsp:nvSpPr>
      <dsp:spPr>
        <a:xfrm>
          <a:off x="1366596" y="2977311"/>
          <a:ext cx="1288253" cy="12882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מהדורות מרכזיות</a:t>
          </a:r>
        </a:p>
      </dsp:txBody>
      <dsp:txXfrm>
        <a:off x="1555256" y="3165971"/>
        <a:ext cx="910933" cy="910933"/>
      </dsp:txXfrm>
    </dsp:sp>
    <dsp:sp modelId="{D3EE421A-1AB6-4628-8A7E-B4D0B241F5AA}">
      <dsp:nvSpPr>
        <dsp:cNvPr id="0" name=""/>
        <dsp:cNvSpPr/>
      </dsp:nvSpPr>
      <dsp:spPr>
        <a:xfrm rot="15120000">
          <a:off x="1543697" y="2493501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 rot="10800000">
        <a:off x="1610917" y="2629296"/>
        <a:ext cx="239639" cy="260871"/>
      </dsp:txXfrm>
    </dsp:sp>
    <dsp:sp modelId="{EAA8741F-36D8-4621-B156-DA52C37AD1DB}">
      <dsp:nvSpPr>
        <dsp:cNvPr id="0" name=""/>
        <dsp:cNvSpPr/>
      </dsp:nvSpPr>
      <dsp:spPr>
        <a:xfrm>
          <a:off x="768900" y="1137793"/>
          <a:ext cx="1288253" cy="12882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חדשות הלילה</a:t>
          </a:r>
        </a:p>
      </dsp:txBody>
      <dsp:txXfrm>
        <a:off x="957560" y="1326453"/>
        <a:ext cx="910933" cy="910933"/>
      </dsp:txXfrm>
    </dsp:sp>
    <dsp:sp modelId="{A3BABA6D-BF11-4117-B2D6-58A0A4EC3165}">
      <dsp:nvSpPr>
        <dsp:cNvPr id="0" name=""/>
        <dsp:cNvSpPr/>
      </dsp:nvSpPr>
      <dsp:spPr>
        <a:xfrm rot="19440000">
          <a:off x="2016411" y="1001780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>
        <a:off x="2026218" y="1118921"/>
        <a:ext cx="239639" cy="2608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FE9ED-4B4C-4746-A73A-A2B80B488C9B}">
      <dsp:nvSpPr>
        <dsp:cNvPr id="0" name=""/>
        <dsp:cNvSpPr/>
      </dsp:nvSpPr>
      <dsp:spPr>
        <a:xfrm>
          <a:off x="2333687" y="909"/>
          <a:ext cx="1288253" cy="1288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עיתונים נסגרים בלילה</a:t>
          </a:r>
        </a:p>
      </dsp:txBody>
      <dsp:txXfrm>
        <a:off x="2522347" y="189569"/>
        <a:ext cx="910933" cy="910933"/>
      </dsp:txXfrm>
    </dsp:sp>
    <dsp:sp modelId="{669EA393-51F7-41F5-863C-70A33C50E9AA}">
      <dsp:nvSpPr>
        <dsp:cNvPr id="0" name=""/>
        <dsp:cNvSpPr/>
      </dsp:nvSpPr>
      <dsp:spPr>
        <a:xfrm rot="2160000">
          <a:off x="3581198" y="990390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>
        <a:off x="3591005" y="1047163"/>
        <a:ext cx="239639" cy="260871"/>
      </dsp:txXfrm>
    </dsp:sp>
    <dsp:sp modelId="{C66358EE-6CE2-4565-A4DE-0644AF480D21}">
      <dsp:nvSpPr>
        <dsp:cNvPr id="0" name=""/>
        <dsp:cNvSpPr/>
      </dsp:nvSpPr>
      <dsp:spPr>
        <a:xfrm>
          <a:off x="3898474" y="1137793"/>
          <a:ext cx="1288253" cy="12882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חדשות הבוקר 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TV</a:t>
          </a: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ורדיו</a:t>
          </a:r>
        </a:p>
      </dsp:txBody>
      <dsp:txXfrm>
        <a:off x="4087134" y="1326453"/>
        <a:ext cx="910933" cy="910933"/>
      </dsp:txXfrm>
    </dsp:sp>
    <dsp:sp modelId="{43E963AE-1448-42CC-B03A-902076C15581}">
      <dsp:nvSpPr>
        <dsp:cNvPr id="0" name=""/>
        <dsp:cNvSpPr/>
      </dsp:nvSpPr>
      <dsp:spPr>
        <a:xfrm rot="6480000">
          <a:off x="4075576" y="2475071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 rot="10800000">
        <a:off x="4142796" y="2513190"/>
        <a:ext cx="239639" cy="260871"/>
      </dsp:txXfrm>
    </dsp:sp>
    <dsp:sp modelId="{F1B4A0B3-ACAD-409D-AC59-3E7E3D320862}">
      <dsp:nvSpPr>
        <dsp:cNvPr id="0" name=""/>
        <dsp:cNvSpPr/>
      </dsp:nvSpPr>
      <dsp:spPr>
        <a:xfrm>
          <a:off x="3300779" y="2977311"/>
          <a:ext cx="1288253" cy="12882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חדשות היום 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TV</a:t>
          </a: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ורדיו</a:t>
          </a:r>
        </a:p>
      </dsp:txBody>
      <dsp:txXfrm>
        <a:off x="3489439" y="3165971"/>
        <a:ext cx="910933" cy="910933"/>
      </dsp:txXfrm>
    </dsp:sp>
    <dsp:sp modelId="{B82C1E94-02A1-43B6-AC38-FAD56F1969DE}">
      <dsp:nvSpPr>
        <dsp:cNvPr id="0" name=""/>
        <dsp:cNvSpPr/>
      </dsp:nvSpPr>
      <dsp:spPr>
        <a:xfrm rot="10800000">
          <a:off x="2816332" y="3404045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 rot="10800000">
        <a:off x="2919035" y="3491002"/>
        <a:ext cx="239639" cy="260871"/>
      </dsp:txXfrm>
    </dsp:sp>
    <dsp:sp modelId="{6024A038-04FB-4C90-A588-B12ED1CE17CA}">
      <dsp:nvSpPr>
        <dsp:cNvPr id="0" name=""/>
        <dsp:cNvSpPr/>
      </dsp:nvSpPr>
      <dsp:spPr>
        <a:xfrm>
          <a:off x="1366596" y="2977311"/>
          <a:ext cx="1288253" cy="12882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מהדורות מרכזיות</a:t>
          </a:r>
        </a:p>
      </dsp:txBody>
      <dsp:txXfrm>
        <a:off x="1555256" y="3165971"/>
        <a:ext cx="910933" cy="910933"/>
      </dsp:txXfrm>
    </dsp:sp>
    <dsp:sp modelId="{D3EE421A-1AB6-4628-8A7E-B4D0B241F5AA}">
      <dsp:nvSpPr>
        <dsp:cNvPr id="0" name=""/>
        <dsp:cNvSpPr/>
      </dsp:nvSpPr>
      <dsp:spPr>
        <a:xfrm rot="15120000">
          <a:off x="1543697" y="2493501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 rot="10800000">
        <a:off x="1610917" y="2629296"/>
        <a:ext cx="239639" cy="260871"/>
      </dsp:txXfrm>
    </dsp:sp>
    <dsp:sp modelId="{EAA8741F-36D8-4621-B156-DA52C37AD1DB}">
      <dsp:nvSpPr>
        <dsp:cNvPr id="0" name=""/>
        <dsp:cNvSpPr/>
      </dsp:nvSpPr>
      <dsp:spPr>
        <a:xfrm>
          <a:off x="768900" y="1137793"/>
          <a:ext cx="1288253" cy="12882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חדשות הלילה</a:t>
          </a:r>
        </a:p>
      </dsp:txBody>
      <dsp:txXfrm>
        <a:off x="957560" y="1326453"/>
        <a:ext cx="910933" cy="910933"/>
      </dsp:txXfrm>
    </dsp:sp>
    <dsp:sp modelId="{A3BABA6D-BF11-4117-B2D6-58A0A4EC3165}">
      <dsp:nvSpPr>
        <dsp:cNvPr id="0" name=""/>
        <dsp:cNvSpPr/>
      </dsp:nvSpPr>
      <dsp:spPr>
        <a:xfrm rot="19440000">
          <a:off x="2016411" y="1001780"/>
          <a:ext cx="342342" cy="4347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600" b="1" kern="1200"/>
        </a:p>
      </dsp:txBody>
      <dsp:txXfrm>
        <a:off x="2026218" y="1118921"/>
        <a:ext cx="239639" cy="260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417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956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EE4ADE-1376-46E9-BF24-5E56AD884F72}" type="slidenum">
              <a:rPr lang="en-US" altLang="he-IL"/>
              <a:pPr eaLnBrk="1" hangingPunct="1"/>
              <a:t>10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842795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AAF335-8052-4374-8C75-CAA872FC2AD7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645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AAF335-8052-4374-8C75-CAA872FC2AD7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547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782F12-808D-4660-9102-AA1A9276C809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284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218F8E-89E8-4378-A98F-8A874969FD32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600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C106E0-CCDF-41B7-82E7-CB4E9673664F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165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13B1AB-2234-47B9-A700-BFD792971456}" type="slidenum">
              <a:rPr lang="en-US" altLang="he-IL"/>
              <a:pPr eaLnBrk="1" hangingPunct="1"/>
              <a:t>16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280246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D1F130-684B-47D6-99A4-DE402A221B87}" type="slidenum">
              <a:rPr lang="en-US" altLang="he-IL"/>
              <a:pPr eaLnBrk="1" hangingPunct="1"/>
              <a:t>17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9266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42D90F-450F-43E7-9639-B6861BFB9219}" type="slidenum">
              <a:rPr lang="en-US" altLang="he-IL"/>
              <a:pPr eaLnBrk="1" hangingPunct="1"/>
              <a:t>18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610384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42D90F-450F-43E7-9639-B6861BFB9219}" type="slidenum">
              <a:rPr lang="en-US" altLang="he-IL"/>
              <a:pPr eaLnBrk="1" hangingPunct="1"/>
              <a:t>19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55397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329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42D90F-450F-43E7-9639-B6861BFB9219}" type="slidenum">
              <a:rPr lang="en-US" altLang="he-IL"/>
              <a:pPr eaLnBrk="1" hangingPunct="1"/>
              <a:t>20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438693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42D90F-450F-43E7-9639-B6861BFB9219}" type="slidenum">
              <a:rPr lang="en-US" altLang="he-IL"/>
              <a:pPr eaLnBrk="1" hangingPunct="1"/>
              <a:t>21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898202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42D90F-450F-43E7-9639-B6861BFB9219}" type="slidenum">
              <a:rPr lang="en-US" altLang="he-IL"/>
              <a:pPr eaLnBrk="1" hangingPunct="1"/>
              <a:t>22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109313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42D90F-450F-43E7-9639-B6861BFB9219}" type="slidenum">
              <a:rPr lang="en-US" altLang="he-IL"/>
              <a:pPr eaLnBrk="1" hangingPunct="1"/>
              <a:t>23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7297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42D90F-450F-43E7-9639-B6861BFB9219}" type="slidenum">
              <a:rPr lang="en-US" altLang="he-IL"/>
              <a:pPr eaLnBrk="1" hangingPunct="1"/>
              <a:t>24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069245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e-IL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52B8A9-EA0E-44B8-804F-42AFFEE0B42B}" type="slidenum">
              <a:rPr lang="en-US" altLang="he-IL"/>
              <a:pPr eaLnBrk="1" hangingPunct="1"/>
              <a:t>25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776035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e-IL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52B8A9-EA0E-44B8-804F-42AFFEE0B42B}" type="slidenum">
              <a:rPr lang="en-US" altLang="he-IL"/>
              <a:pPr eaLnBrk="1" hangingPunct="1"/>
              <a:t>26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65783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27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790211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28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077323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D1F130-684B-47D6-99A4-DE402A221B87}" type="slidenum">
              <a:rPr lang="en-US" altLang="he-IL"/>
              <a:pPr eaLnBrk="1" hangingPunct="1"/>
              <a:t>29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01276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D1F130-684B-47D6-99A4-DE402A221B87}" type="slidenum">
              <a:rPr lang="en-US" altLang="he-IL"/>
              <a:pPr eaLnBrk="1" hangingPunct="1"/>
              <a:t>3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904158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30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60967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42D90F-450F-43E7-9639-B6861BFB9219}" type="slidenum">
              <a:rPr lang="en-US" altLang="he-IL"/>
              <a:pPr eaLnBrk="1" hangingPunct="1"/>
              <a:t>31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8170050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e-IL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52B8A9-EA0E-44B8-804F-42AFFEE0B42B}" type="slidenum">
              <a:rPr lang="en-US" altLang="he-IL"/>
              <a:pPr eaLnBrk="1" hangingPunct="1"/>
              <a:t>32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5799894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e-IL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52B8A9-EA0E-44B8-804F-42AFFEE0B42B}" type="slidenum">
              <a:rPr lang="en-US" altLang="he-IL"/>
              <a:pPr eaLnBrk="1" hangingPunct="1"/>
              <a:t>33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9140900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4C0706-3A48-41FD-8247-3EED5D995DE0}" type="slidenum">
              <a:rPr lang="en-US" altLang="he-IL"/>
              <a:pPr eaLnBrk="1" hangingPunct="1"/>
              <a:t>34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456633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4C0706-3A48-41FD-8247-3EED5D995DE0}" type="slidenum">
              <a:rPr lang="en-US" altLang="he-IL"/>
              <a:pPr eaLnBrk="1" hangingPunct="1"/>
              <a:t>35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279361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4C0706-3A48-41FD-8247-3EED5D995DE0}" type="slidenum">
              <a:rPr lang="en-US" altLang="he-IL"/>
              <a:pPr eaLnBrk="1" hangingPunct="1"/>
              <a:t>36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895520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4C0706-3A48-41FD-8247-3EED5D995DE0}" type="slidenum">
              <a:rPr lang="en-US" altLang="he-IL"/>
              <a:pPr eaLnBrk="1" hangingPunct="1"/>
              <a:t>37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6039057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4C0706-3A48-41FD-8247-3EED5D995DE0}" type="slidenum">
              <a:rPr lang="en-US" altLang="he-IL"/>
              <a:pPr eaLnBrk="1" hangingPunct="1"/>
              <a:t>38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2187749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39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69010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383597-C191-4E62-A497-4852F3CB25AB}" type="slidenum">
              <a:rPr lang="en-US" altLang="he-IL"/>
              <a:pPr eaLnBrk="1" hangingPunct="1"/>
              <a:t>4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600953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40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538997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41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4872055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42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3187373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43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703117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44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1081309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e-IL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52B8A9-EA0E-44B8-804F-42AFFEE0B42B}" type="slidenum">
              <a:rPr lang="en-US" altLang="he-IL"/>
              <a:pPr eaLnBrk="1" hangingPunct="1"/>
              <a:t>45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1474083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0A356-D15C-41BC-812A-32BB9B0BCAE8}" type="slidenum">
              <a:rPr lang="en-US" altLang="he-IL"/>
              <a:pPr eaLnBrk="1" hangingPunct="1"/>
              <a:t>46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2451969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42D90F-450F-43E7-9639-B6861BFB9219}" type="slidenum">
              <a:rPr lang="en-US" altLang="he-IL"/>
              <a:pPr eaLnBrk="1" hangingPunct="1"/>
              <a:t>47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0285205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e-IL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52B8A9-EA0E-44B8-804F-42AFFEE0B42B}" type="slidenum">
              <a:rPr lang="en-US" altLang="he-IL"/>
              <a:pPr eaLnBrk="1" hangingPunct="1"/>
              <a:t>48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6606023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2523C4-19FE-4FED-8506-2F128EFC1A90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995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D1F130-684B-47D6-99A4-DE402A221B87}" type="slidenum">
              <a:rPr lang="en-US" altLang="he-IL"/>
              <a:pPr eaLnBrk="1" hangingPunct="1"/>
              <a:t>5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2738778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53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D1F130-684B-47D6-99A4-DE402A221B87}" type="slidenum">
              <a:rPr lang="en-US" altLang="he-IL"/>
              <a:pPr eaLnBrk="1" hangingPunct="1"/>
              <a:t>6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136109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A071B9-274B-41DE-88F5-67D8C7DB19A7}" type="slidenum">
              <a:rPr lang="en-US" altLang="he-IL"/>
              <a:pPr eaLnBrk="1" hangingPunct="1"/>
              <a:t>7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923458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D1F130-684B-47D6-99A4-DE402A221B87}" type="slidenum">
              <a:rPr lang="en-US" altLang="he-IL"/>
              <a:pPr eaLnBrk="1" hangingPunct="1"/>
              <a:t>8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694851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EE4ADE-1376-46E9-BF24-5E56AD884F72}" type="slidenum">
              <a:rPr lang="en-US" altLang="he-IL"/>
              <a:pPr eaLnBrk="1" hangingPunct="1"/>
              <a:t>9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8741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6FA8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aemelia_icons.png"/>
          <p:cNvPicPr preferRelativeResize="0"/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070848" cy="1960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2786525" y="1968875"/>
            <a:ext cx="5859599" cy="276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indent="0" algn="ctr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indent="0" algn="ctr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indent="0" algn="ctr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indent="0" algn="ctr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indent="0" algn="ctr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indent="0" algn="ctr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indent="0" algn="ctr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solidFill>
          <a:srgbClr val="6FA8DC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 descr="aemelia_icons.png"/>
          <p:cNvPicPr preferRelativeResize="0"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/>
          <p:nvPr/>
        </p:nvSpPr>
        <p:spPr>
          <a:xfrm flipH="1">
            <a:off x="2095199" y="0"/>
            <a:ext cx="70488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2445100" y="275350"/>
            <a:ext cx="2066100" cy="4650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17100" y="275350"/>
            <a:ext cx="2066100" cy="4650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789100" y="275350"/>
            <a:ext cx="2066100" cy="4650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84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rgbClr val="6FA8DC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 descr="aemelia_icons.png"/>
          <p:cNvPicPr preferRelativeResize="0"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Shape 46"/>
          <p:cNvSpPr/>
          <p:nvPr/>
        </p:nvSpPr>
        <p:spPr>
          <a:xfrm flipH="1">
            <a:off x="2095199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817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64144" y="4406300"/>
            <a:ext cx="2346899" cy="519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9FC5E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9FC5E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73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ig imag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0"/>
            <a:ext cx="2095200" cy="5143200"/>
          </a:xfrm>
          <a:prstGeom prst="rect">
            <a:avLst/>
          </a:prstGeom>
          <a:solidFill>
            <a:srgbClr val="073763">
              <a:alpha val="192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119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9FC5E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9FC5E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491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bg>
      <p:bgPr>
        <a:solidFill>
          <a:srgbClr val="6FA8DC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45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569214"/>
            <a:ext cx="7063740" cy="3031236"/>
          </a:xfrm>
        </p:spPr>
        <p:txBody>
          <a:bodyPr/>
          <a:lstStyle>
            <a:lvl1pPr algn="l">
              <a:lnSpc>
                <a:spcPct val="85000"/>
              </a:lnSpc>
              <a:defRPr sz="49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3600450"/>
            <a:ext cx="7063740" cy="1268730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chemeClr val="tx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21DEF94D-BD79-487B-8C5F-F480A78F7229}" type="datetimeFigureOut">
              <a:rPr lang="he-IL"/>
              <a:pPr>
                <a:defRPr/>
              </a:pPr>
              <a:t>כ"ט/שבט/תש"פ</a:t>
            </a:fld>
            <a:endParaRPr lang="he-IL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CDC9BE0-585F-4899-BBF2-7A175ED72BA6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7190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rgbClr val="6FA8DC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 descr="aemelia_icons.png"/>
          <p:cNvPicPr preferRelativeResize="0"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46" name="Shape 46"/>
          <p:cNvSpPr/>
          <p:nvPr/>
        </p:nvSpPr>
        <p:spPr>
          <a:xfrm flipH="1">
            <a:off x="2095199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1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18D4C-B8F2-471C-A41F-56319E4ACBEF}" type="datetimeFigureOut">
              <a:rPr lang="he-IL"/>
              <a:pPr>
                <a:defRPr/>
              </a:pPr>
              <a:t>כ"ט/שבט/תש"פ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F38AA-A5CF-4570-AABF-8EF265C6183D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458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2B13-C0CF-4929-9397-AC2DFCCDF10A}" type="datetimeFigureOut">
              <a:rPr lang="he-IL">
                <a:solidFill>
                  <a:srgbClr val="46464A">
                    <a:lumMod val="20000"/>
                    <a:lumOff val="80000"/>
                  </a:srgbClr>
                </a:solidFill>
              </a:rPr>
              <a:pPr>
                <a:defRPr/>
              </a:pPr>
              <a:t>כ"ט/שבט/תש"פ</a:t>
            </a:fld>
            <a:endParaRPr lang="he-IL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875E5-A02D-48A7-97CF-75332B7FE9D2}" type="slidenum">
              <a:rPr lang="he-IL">
                <a:solidFill>
                  <a:srgbClr val="46464A">
                    <a:lumMod val="60000"/>
                    <a:lumOff val="40000"/>
                  </a:srgbClr>
                </a:solidFill>
              </a:rPr>
              <a:pPr>
                <a:defRPr/>
              </a:pPr>
              <a:t>‹#›</a:t>
            </a:fld>
            <a:endParaRPr lang="he-IL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44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aemelia_icons.png"/>
          <p:cNvPicPr preferRelativeResize="0"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19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2970175" y="3107350"/>
            <a:ext cx="57926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73763"/>
              </a:buClr>
              <a:buSzPct val="100000"/>
              <a:defRPr sz="4800">
                <a:solidFill>
                  <a:srgbClr val="073763"/>
                </a:solidFill>
              </a:defRPr>
            </a:lvl1pPr>
            <a:lvl2pPr lvl="1" algn="r" rtl="0">
              <a:spcBef>
                <a:spcPts val="0"/>
              </a:spcBef>
              <a:buClr>
                <a:srgbClr val="073763"/>
              </a:buClr>
              <a:buSzPct val="100000"/>
              <a:defRPr sz="4800">
                <a:solidFill>
                  <a:srgbClr val="073763"/>
                </a:solidFill>
              </a:defRPr>
            </a:lvl2pPr>
            <a:lvl3pPr lvl="2" algn="r" rtl="0">
              <a:spcBef>
                <a:spcPts val="0"/>
              </a:spcBef>
              <a:buClr>
                <a:srgbClr val="073763"/>
              </a:buClr>
              <a:buSzPct val="100000"/>
              <a:defRPr sz="4800">
                <a:solidFill>
                  <a:srgbClr val="073763"/>
                </a:solidFill>
              </a:defRPr>
            </a:lvl3pPr>
            <a:lvl4pPr lvl="3" algn="r" rtl="0">
              <a:spcBef>
                <a:spcPts val="0"/>
              </a:spcBef>
              <a:buClr>
                <a:srgbClr val="073763"/>
              </a:buClr>
              <a:buSzPct val="100000"/>
              <a:defRPr sz="4800">
                <a:solidFill>
                  <a:srgbClr val="073763"/>
                </a:solidFill>
              </a:defRPr>
            </a:lvl4pPr>
            <a:lvl5pPr lvl="4" algn="r" rtl="0">
              <a:spcBef>
                <a:spcPts val="0"/>
              </a:spcBef>
              <a:buClr>
                <a:srgbClr val="073763"/>
              </a:buClr>
              <a:buSzPct val="100000"/>
              <a:defRPr sz="4800">
                <a:solidFill>
                  <a:srgbClr val="073763"/>
                </a:solidFill>
              </a:defRPr>
            </a:lvl5pPr>
            <a:lvl6pPr lvl="5" algn="r" rtl="0">
              <a:spcBef>
                <a:spcPts val="0"/>
              </a:spcBef>
              <a:buClr>
                <a:srgbClr val="073763"/>
              </a:buClr>
              <a:buSzPct val="100000"/>
              <a:defRPr sz="4800">
                <a:solidFill>
                  <a:srgbClr val="073763"/>
                </a:solidFill>
              </a:defRPr>
            </a:lvl6pPr>
            <a:lvl7pPr lvl="6" algn="r" rtl="0">
              <a:spcBef>
                <a:spcPts val="0"/>
              </a:spcBef>
              <a:buClr>
                <a:srgbClr val="073763"/>
              </a:buClr>
              <a:buSzPct val="100000"/>
              <a:defRPr sz="4800">
                <a:solidFill>
                  <a:srgbClr val="073763"/>
                </a:solidFill>
              </a:defRPr>
            </a:lvl7pPr>
            <a:lvl8pPr lvl="7" algn="r" rtl="0">
              <a:spcBef>
                <a:spcPts val="0"/>
              </a:spcBef>
              <a:buClr>
                <a:srgbClr val="073763"/>
              </a:buClr>
              <a:buSzPct val="100000"/>
              <a:defRPr sz="4800">
                <a:solidFill>
                  <a:srgbClr val="073763"/>
                </a:solidFill>
              </a:defRPr>
            </a:lvl8pPr>
            <a:lvl9pPr lvl="8" algn="r" rtl="0">
              <a:spcBef>
                <a:spcPts val="0"/>
              </a:spcBef>
              <a:buClr>
                <a:srgbClr val="073763"/>
              </a:buClr>
              <a:buSzPct val="100000"/>
              <a:defRPr sz="48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2970175" y="3906852"/>
            <a:ext cx="5792699" cy="784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SzPct val="100000"/>
              <a:buNone/>
              <a:defRPr sz="2400">
                <a:solidFill>
                  <a:srgbClr val="6FA8DC"/>
                </a:solidFill>
              </a:defRPr>
            </a:lvl1pPr>
            <a:lvl2pPr lvl="1" algn="r" rtl="0">
              <a:spcBef>
                <a:spcPts val="0"/>
              </a:spcBef>
              <a:buNone/>
              <a:defRPr>
                <a:solidFill>
                  <a:srgbClr val="6FA8DC"/>
                </a:solidFill>
              </a:defRPr>
            </a:lvl2pPr>
            <a:lvl3pPr lvl="2" algn="r" rtl="0">
              <a:spcBef>
                <a:spcPts val="0"/>
              </a:spcBef>
              <a:buNone/>
              <a:defRPr>
                <a:solidFill>
                  <a:srgbClr val="6FA8DC"/>
                </a:solidFill>
              </a:defRPr>
            </a:lvl3pPr>
            <a:lvl4pPr lvl="3" algn="r" rtl="0">
              <a:spcBef>
                <a:spcPts val="0"/>
              </a:spcBef>
              <a:buSzPct val="100000"/>
              <a:buNone/>
              <a:defRPr sz="2400">
                <a:solidFill>
                  <a:srgbClr val="6FA8DC"/>
                </a:solidFill>
              </a:defRPr>
            </a:lvl4pPr>
            <a:lvl5pPr lvl="4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2400">
                <a:solidFill>
                  <a:srgbClr val="6FA8DC"/>
                </a:solidFill>
              </a:defRPr>
            </a:lvl5pPr>
            <a:lvl6pPr lvl="5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2400">
                <a:solidFill>
                  <a:srgbClr val="6FA8DC"/>
                </a:solidFill>
              </a:defRPr>
            </a:lvl6pPr>
            <a:lvl7pPr lvl="6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2400">
                <a:solidFill>
                  <a:srgbClr val="6FA8DC"/>
                </a:solidFill>
              </a:defRPr>
            </a:lvl7pPr>
            <a:lvl8pPr lvl="7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2400">
                <a:solidFill>
                  <a:srgbClr val="6FA8DC"/>
                </a:solidFill>
              </a:defRPr>
            </a:lvl8pPr>
            <a:lvl9pPr lvl="8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2400">
                <a:solidFill>
                  <a:srgbClr val="6FA8DC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9FC5E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9FC5E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95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 descr="aemelia_icons.png"/>
          <p:cNvPicPr preferRelativeResize="0"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784250" y="222075"/>
            <a:ext cx="6549299" cy="2607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4000" b="1" i="1"/>
            </a:lvl1pPr>
            <a:lvl2pPr lvl="1" rtl="0">
              <a:spcBef>
                <a:spcPts val="0"/>
              </a:spcBef>
              <a:buSzPct val="100000"/>
              <a:defRPr sz="4000" b="1" i="1"/>
            </a:lvl2pPr>
            <a:lvl3pPr lvl="2" rtl="0">
              <a:spcBef>
                <a:spcPts val="0"/>
              </a:spcBef>
              <a:buSzPct val="100000"/>
              <a:defRPr sz="4000" b="1" i="1"/>
            </a:lvl3pPr>
            <a:lvl4pPr lvl="3" rtl="0">
              <a:spcBef>
                <a:spcPts val="0"/>
              </a:spcBef>
              <a:buSzPct val="100000"/>
              <a:defRPr sz="4000" b="1" i="1"/>
            </a:lvl4pPr>
            <a:lvl5pPr lvl="4" rtl="0">
              <a:spcBef>
                <a:spcPts val="0"/>
              </a:spcBef>
              <a:buSzPct val="100000"/>
              <a:defRPr sz="4000" b="1" i="1"/>
            </a:lvl5pPr>
            <a:lvl6pPr lvl="5" rtl="0">
              <a:spcBef>
                <a:spcPts val="0"/>
              </a:spcBef>
              <a:buSzPct val="100000"/>
              <a:defRPr sz="4000" b="1" i="1"/>
            </a:lvl6pPr>
            <a:lvl7pPr lvl="6" rtl="0">
              <a:spcBef>
                <a:spcPts val="0"/>
              </a:spcBef>
              <a:buSzPct val="100000"/>
              <a:defRPr sz="4000" b="1" i="1"/>
            </a:lvl7pPr>
            <a:lvl8pPr lvl="7" rtl="0">
              <a:spcBef>
                <a:spcPts val="0"/>
              </a:spcBef>
              <a:buSzPct val="100000"/>
              <a:defRPr sz="4000" b="1" i="1"/>
            </a:lvl8pPr>
            <a:lvl9pPr lvl="8">
              <a:spcBef>
                <a:spcPts val="0"/>
              </a:spcBef>
              <a:buSzPct val="100000"/>
              <a:defRPr sz="4000" b="1" i="1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66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solidFill>
          <a:srgbClr val="6FA8DC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aemelia_icons.png"/>
          <p:cNvPicPr preferRelativeResize="0"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 flipH="1">
            <a:off x="2095199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874625" y="275338"/>
            <a:ext cx="5561999" cy="4428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6FA8DC"/>
              </a:buClr>
              <a:buChar char="▸"/>
              <a:defRPr/>
            </a:lvl1pPr>
            <a:lvl2pPr lvl="1">
              <a:spcBef>
                <a:spcPts val="0"/>
              </a:spcBef>
              <a:buClr>
                <a:srgbClr val="6FA8DC"/>
              </a:buClr>
              <a:defRPr/>
            </a:lvl2pPr>
            <a:lvl3pPr lvl="2">
              <a:spcBef>
                <a:spcPts val="0"/>
              </a:spcBef>
              <a:buClr>
                <a:srgbClr val="6FA8DC"/>
              </a:buClr>
              <a:defRPr/>
            </a:lvl3pPr>
            <a:lvl4pPr lvl="3">
              <a:spcBef>
                <a:spcPts val="0"/>
              </a:spcBef>
              <a:buClr>
                <a:srgbClr val="6FA8DC"/>
              </a:buClr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93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solidFill>
          <a:srgbClr val="6FA8DC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aemelia_icons.png"/>
          <p:cNvPicPr preferRelativeResize="0"/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/>
          <p:nvPr/>
        </p:nvSpPr>
        <p:spPr>
          <a:xfrm flipH="1">
            <a:off x="2095199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2544225" y="297366"/>
            <a:ext cx="2981399" cy="4661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5705275" y="297366"/>
            <a:ext cx="2981399" cy="4661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10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874625" y="484600"/>
            <a:ext cx="5561999" cy="42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90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FA8DC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FA8DC"/>
              </a:buClr>
              <a:buFont typeface="Roboto"/>
              <a:buChar char="■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FA8DC"/>
              </a:buClr>
              <a:buFont typeface="Roboto"/>
              <a:buChar char="●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Font typeface="Roboto"/>
              <a:buChar char="○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Font typeface="Roboto"/>
              <a:buChar char="■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Font typeface="Roboto"/>
              <a:buChar char="●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Font typeface="Roboto"/>
              <a:buChar char="○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Font typeface="Roboto"/>
              <a:buChar char="■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25000"/>
              <a:buFont typeface="Montserrat"/>
              <a:buNone/>
            </a:pPr>
            <a:fld id="{00000000-1234-1234-1234-123412341234}" type="slidenum">
              <a:rPr lang="en-US" sz="9600" b="1" i="0" u="none" strike="noStrike" cap="non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lang="en-US" sz="9600" b="1" i="0" u="none" strike="noStrike" cap="none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indent="0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indent="0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indent="0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indent="0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indent="0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indent="0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indent="0">
              <a:spcBef>
                <a:spcPts val="0"/>
              </a:spcBef>
              <a:buClr>
                <a:srgbClr val="FFFFFF"/>
              </a:buClr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1" r:id="rId4"/>
    <p:sldLayoutId id="214748366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874625" y="484600"/>
            <a:ext cx="5561999" cy="42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FA8DC"/>
              </a:buClr>
              <a:buSzPct val="100000"/>
              <a:buFont typeface="Roboto"/>
              <a:buChar char="▸"/>
              <a:defRPr sz="30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480"/>
              </a:spcBef>
              <a:buClr>
                <a:srgbClr val="6FA8DC"/>
              </a:buClr>
              <a:buSzPct val="100000"/>
              <a:buFont typeface="Roboto"/>
              <a:buChar char="▹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480"/>
              </a:spcBef>
              <a:buClr>
                <a:srgbClr val="6FA8DC"/>
              </a:buClr>
              <a:buSzPct val="100000"/>
              <a:buFont typeface="Roboto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360"/>
              </a:spcBef>
              <a:buClr>
                <a:srgbClr val="6FA8DC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600" b="1" i="0" u="none" strike="noStrike" kern="0" cap="none" spc="0" normalizeH="0" baseline="0" noProof="0">
                <a:ln>
                  <a:noFill/>
                </a:ln>
                <a:solidFill>
                  <a:srgbClr val="0B5394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9600" b="1" i="0" u="none" strike="noStrike" kern="0" cap="none" spc="0" normalizeH="0" baseline="0" noProof="0">
              <a:ln>
                <a:noFill/>
              </a:ln>
              <a:solidFill>
                <a:srgbClr val="0B5394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0480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LKDapsXyek?t=2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5u-9uIY8SI?t=1m16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_hP8zGDBK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6AA6A9-11A7-465D-BA93-8FD648E55A66}"/>
              </a:ext>
            </a:extLst>
          </p:cNvPr>
          <p:cNvSpPr txBox="1"/>
          <p:nvPr/>
        </p:nvSpPr>
        <p:spPr>
          <a:xfrm>
            <a:off x="0" y="2653391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אסטרטגיות תוכן ותקשורת</a:t>
            </a:r>
            <a:endParaRPr lang="he-IL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אופיר רייכמן | החוג לתקשורת | אוניברסיטת חיפה | המכללה לביטחון לאומי | 2020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3E51D-F055-4D57-B824-BAA36A7E570C}"/>
              </a:ext>
            </a:extLst>
          </p:cNvPr>
          <p:cNvSpPr txBox="1"/>
          <p:nvPr/>
        </p:nvSpPr>
        <p:spPr>
          <a:xfrm>
            <a:off x="0" y="408758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and Communication Strategies</a:t>
            </a:r>
            <a:endParaRPr lang="he-IL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Ofir Richman | University of Haifa | School of Communication | National Security College | 2020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F01AF-338F-4546-9F45-43CA06E58002}"/>
              </a:ext>
            </a:extLst>
          </p:cNvPr>
          <p:cNvSpPr txBox="1"/>
          <p:nvPr/>
        </p:nvSpPr>
        <p:spPr>
          <a:xfrm>
            <a:off x="0" y="164943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7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2#</a:t>
            </a:r>
            <a:endParaRPr lang="en-US" sz="7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59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91982" y="191998"/>
            <a:ext cx="6652018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/>
          <a:p>
            <a:pPr rtl="1">
              <a:defRPr/>
            </a:pPr>
            <a:r>
              <a:rPr lang="he-IL" sz="33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הפקה: 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תיאום </a:t>
            </a:r>
            <a:r>
              <a:rPr lang="he-IL" sz="3300" b="1" dirty="0" err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ומיקסום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משאבים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4450" y="880851"/>
            <a:ext cx="175481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בקונטרול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704450" y="1271302"/>
            <a:ext cx="1754814" cy="36471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>
              <a:buFont typeface="Arial" pitchFamily="34" charset="0"/>
              <a:buChar char="•"/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עורך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במאי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ע. במאי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מפיק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נתב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CG</a:t>
            </a:r>
            <a:endParaRPr lang="he-IL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פרומפטר</a:t>
            </a:r>
            <a:endParaRPr lang="he-IL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itchFamily="34" charset="0"/>
              <a:buChar char="•"/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VTR</a:t>
            </a:r>
            <a:endParaRPr lang="he-IL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צוות טכני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בקרת קול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בקרת תמונה</a:t>
            </a:r>
            <a:endParaRPr lang="he-IL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http://www.ggstudios.co.il/images/textIm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1982" y="880851"/>
            <a:ext cx="4050450" cy="4026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669" y="191998"/>
            <a:ext cx="1712400" cy="857400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הפקת תכנים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997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482927" y="1280494"/>
            <a:ext cx="172795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כתב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צלם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מפיק שטח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ניידת שידור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he-I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נאבא</a:t>
            </a: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  <a:p>
            <a:pPr algn="r" rtl="1">
              <a:buFont typeface="Arial" pitchFamily="34" charset="0"/>
              <a:buChar char="•"/>
              <a:defRPr/>
            </a:pPr>
            <a:endParaRPr lang="he-I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מיקרוגל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סיב אופטי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לוויין</a:t>
            </a:r>
            <a:endParaRPr lang="he-IL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189831" y="4964645"/>
            <a:ext cx="3429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en-US" altLang="en-US" sz="600">
                <a:latin typeface="Calibri" panose="020F0502020204030204" pitchFamily="34" charset="0"/>
                <a:cs typeface="Calibri" panose="020F0502020204030204" pitchFamily="34" charset="0"/>
              </a:rPr>
              <a:t>http://www.mako.co.il/news-specials/bb7d635d123cc110/Article-ecbec93d8478d11004.htm</a:t>
            </a:r>
          </a:p>
        </p:txBody>
      </p:sp>
      <p:pic>
        <p:nvPicPr>
          <p:cNvPr id="64516" name="Picture 4" descr="http://t2.gstatic.com/images?q=tbn:ANd9GcTyZytgcXfO6Cxbqb-_6cW7ncA9xgIQs9C9zdp4a20iIjA_s2tzZc49yao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681" y="3164223"/>
            <a:ext cx="1998222" cy="172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8" name="Picture 6" descr="http://www.galim.org.il/pools/files/GalimGifs/GalimGifPicture/7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6835" y="1292014"/>
            <a:ext cx="182072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15276" y="175921"/>
            <a:ext cx="6728723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he-IL" sz="33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הפקת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תכניות אקטואליה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9961" y="790848"/>
            <a:ext cx="6734037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rtl="1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בשטח: אמצעי שידור</a:t>
            </a:r>
          </a:p>
        </p:txBody>
      </p:sp>
      <p:pic>
        <p:nvPicPr>
          <p:cNvPr id="1026" name="Picture 2" descr="תוצאת תמונה עבור ניידת שידור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2688" y="1346020"/>
            <a:ext cx="1944215" cy="1704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08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548697" y="4791474"/>
            <a:ext cx="261891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25" dirty="0">
                <a:hlinkClick r:id="rId3"/>
              </a:rPr>
              <a:t>https://youtu.be/gLKDapsXyek?t=20</a:t>
            </a:r>
            <a:endParaRPr lang="he-IL" altLang="en-US" sz="825" dirty="0"/>
          </a:p>
          <a:p>
            <a:pPr eaLnBrk="1" hangingPunct="1"/>
            <a:endParaRPr lang="en-US" altLang="en-US" sz="825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48697" y="131268"/>
            <a:ext cx="6595302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he-IL" sz="36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אתגרי</a:t>
            </a:r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הפקה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697" y="851284"/>
            <a:ext cx="5967283" cy="376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395539" y="1515080"/>
            <a:ext cx="143113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"המתכון" לכל הגורמים המעורבים בהפקת </a:t>
            </a:r>
          </a:p>
          <a:p>
            <a:pPr algn="r" rtl="1">
              <a:defRPr/>
            </a:pP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התכנית</a:t>
            </a:r>
            <a:endParaRPr lang="he-IL" sz="21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מלבן 5"/>
          <p:cNvSpPr>
            <a:spLocks noChangeArrowheads="1"/>
          </p:cNvSpPr>
          <p:nvPr/>
        </p:nvSpPr>
        <p:spPr bwMode="auto">
          <a:xfrm>
            <a:off x="7874794" y="728951"/>
            <a:ext cx="1269206" cy="50783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sz="27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ליין-אפ:</a:t>
            </a:r>
            <a:endParaRPr lang="en-US" sz="2700" b="1" dirty="0">
              <a:solidFill>
                <a:srgbClr val="4158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1377">
            <a:off x="363088" y="730368"/>
            <a:ext cx="6193896" cy="398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799022" y="139579"/>
            <a:ext cx="4344977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/>
          <a:p>
            <a:pPr rtl="1">
              <a:defRPr/>
            </a:pPr>
            <a:r>
              <a:rPr lang="he-IL" sz="33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הפקת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תכניות אקטואליה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59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3513" y="1612083"/>
            <a:ext cx="5967282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CG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Caption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Graphics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=אלמנטים גרפיים על המסך </a:t>
            </a:r>
            <a:endParaRPr lang="he-IL" sz="21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16432" y="2260583"/>
            <a:ext cx="5967282" cy="7386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VTR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=קטע וידאו כולל תמונה וסאונד, לרוב כתבה, ראיון מוקלט או פתיח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516433" y="3232249"/>
            <a:ext cx="5978585" cy="7386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SOT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Sync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Sound bite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קטע וידאו קצר, משפט או חלק מראיון שנאמר למצלמה/ כתב, בפני עצמו או כחלק מכתבה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23512" y="210916"/>
            <a:ext cx="6620487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/>
          <a:p>
            <a:pPr rtl="1">
              <a:defRPr/>
            </a:pPr>
            <a:r>
              <a:rPr lang="he-IL" sz="33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הפקת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תכניות אקטואליה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16432" y="922547"/>
            <a:ext cx="5967282" cy="492590"/>
          </a:xfrm>
          <a:prstGeom prst="rect">
            <a:avLst/>
          </a:prstGeom>
          <a:solidFill>
            <a:srgbClr val="FF0066"/>
          </a:solidFill>
        </p:spPr>
        <p:txBody>
          <a:bodyPr anchor="ctr">
            <a:normAutofit fontScale="92500" lnSpcReduction="20000"/>
          </a:bodyPr>
          <a:lstStyle>
            <a:defPPr>
              <a:defRPr lang="he-IL"/>
            </a:defPPr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  <a:latin typeface="Alef" panose="00000500000000000000" pitchFamily="2" charset="-79"/>
                <a:ea typeface="+mj-ea"/>
                <a:cs typeface="Alef" panose="00000500000000000000" pitchFamily="2" charset="-79"/>
              </a:defRPr>
            </a:lvl1pPr>
          </a:lstStyle>
          <a:p>
            <a:pPr algn="ctr"/>
            <a:r>
              <a:rPr lang="he-IL" sz="3300" dirty="0">
                <a:latin typeface="Calibri" panose="020F0502020204030204" pitchFamily="34" charset="0"/>
                <a:cs typeface="Calibri" panose="020F0502020204030204" pitchFamily="34" charset="0"/>
              </a:rPr>
              <a:t>מילון מונחים</a:t>
            </a:r>
            <a:endParaRPr lang="en-US" sz="3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516432" y="4365505"/>
            <a:ext cx="5967282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Sound Up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 קטע וידאו קצר של סאונד בליווי ויזואליה </a:t>
            </a:r>
          </a:p>
        </p:txBody>
      </p:sp>
    </p:spTree>
    <p:extLst>
      <p:ext uri="{BB962C8B-B14F-4D97-AF65-F5344CB8AC3E}">
        <p14:creationId xmlns:p14="http://schemas.microsoft.com/office/powerpoint/2010/main" val="348916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30931" y="1260309"/>
            <a:ext cx="5987103" cy="7386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Voice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Voice over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he-I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ויז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 ויזואליה ללא קול</a:t>
            </a:r>
          </a:p>
          <a:p>
            <a:pPr algn="ctr" rtl="1"/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משמש ל"כיסוי" קריינות וכחיפוי </a:t>
            </a:r>
            <a:r>
              <a:rPr lang="he-I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לקאטים</a:t>
            </a:r>
            <a:endParaRPr lang="he-IL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523512" y="2151828"/>
            <a:ext cx="5994523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TXT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=טקסט שמוקרא על ידי כתב / קריין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530931" y="2698876"/>
            <a:ext cx="5987105" cy="1061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Super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 שם כולל לאלמנטים גרפיים שמושתלים באולפן או חדר העריכה מעל התמונה</a:t>
            </a:r>
          </a:p>
          <a:p>
            <a:pPr algn="ctr" rtl="1"/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=בארץ:  שם ותואר המרואיין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530932" y="3895083"/>
            <a:ext cx="5987105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Stripe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= כותרת / תמצות מילולי בתחתית המסך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523513" y="4460607"/>
            <a:ext cx="5994524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Crawl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/קרול/ </a:t>
            </a:r>
            <a:r>
              <a:rPr lang="he-I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טיקר</a:t>
            </a:r>
            <a:r>
              <a:rPr lang="he-IL" sz="2100" b="1" dirty="0">
                <a:latin typeface="Calibri" panose="020F0502020204030204" pitchFamily="34" charset="0"/>
                <a:cs typeface="Calibri" panose="020F0502020204030204" pitchFamily="34" charset="0"/>
              </a:rPr>
              <a:t>:  עדכוני חדשות בתחתית המסך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23513" y="107166"/>
            <a:ext cx="6620487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/>
          <a:p>
            <a:pPr rtl="1">
              <a:defRPr/>
            </a:pPr>
            <a:r>
              <a:rPr lang="he-IL" sz="33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הפקת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תכניות אקטואליה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23512" y="694785"/>
            <a:ext cx="5994521" cy="492590"/>
          </a:xfrm>
          <a:prstGeom prst="rect">
            <a:avLst/>
          </a:prstGeom>
          <a:solidFill>
            <a:srgbClr val="FF0066"/>
          </a:solidFill>
        </p:spPr>
        <p:txBody>
          <a:bodyPr anchor="ctr">
            <a:normAutofit fontScale="92500" lnSpcReduction="20000"/>
          </a:bodyPr>
          <a:lstStyle>
            <a:defPPr>
              <a:defRPr lang="he-IL"/>
            </a:defPPr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  <a:latin typeface="Alef" panose="00000500000000000000" pitchFamily="2" charset="-79"/>
                <a:ea typeface="+mj-ea"/>
                <a:cs typeface="Alef" panose="00000500000000000000" pitchFamily="2" charset="-79"/>
              </a:defRPr>
            </a:lvl1pPr>
          </a:lstStyle>
          <a:p>
            <a:pPr algn="ctr"/>
            <a:r>
              <a:rPr lang="he-IL" sz="3300" dirty="0">
                <a:latin typeface="Calibri" panose="020F0502020204030204" pitchFamily="34" charset="0"/>
                <a:cs typeface="Calibri" panose="020F0502020204030204" pitchFamily="34" charset="0"/>
              </a:rPr>
              <a:t>מילון מונחים</a:t>
            </a:r>
            <a:endParaRPr lang="en-US" sz="3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2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7336" y="179952"/>
            <a:ext cx="6617208" cy="47334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כאן יבוא סרטון מוטמע במצגת – לא קיים ביוטיוב</a:t>
            </a:r>
          </a:p>
          <a:p>
            <a:pPr algn="ctr"/>
            <a:r>
              <a:rPr lang="en-US" dirty="0" smtClean="0"/>
              <a:t>Embedded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4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372164" y="135242"/>
            <a:ext cx="5967282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he-IL" sz="33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"השילוש הקדוש"</a:t>
            </a:r>
            <a:endParaRPr lang="en-US" sz="3300" b="1" dirty="0">
              <a:solidFill>
                <a:srgbClr val="9FC5E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3094" y="1414191"/>
            <a:ext cx="1646802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1050" dirty="0"/>
          </a:p>
        </p:txBody>
      </p: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3733712887"/>
              </p:ext>
            </p:extLst>
          </p:nvPr>
        </p:nvGraphicFramePr>
        <p:xfrm>
          <a:off x="5122914" y="1351200"/>
          <a:ext cx="3510390" cy="2594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דיאגרמה 9"/>
          <p:cNvGraphicFramePr/>
          <p:nvPr>
            <p:extLst>
              <p:ext uri="{D42A27DB-BD31-4B8C-83A1-F6EECF244321}">
                <p14:modId xmlns:p14="http://schemas.microsoft.com/office/powerpoint/2010/main" val="4121274540"/>
              </p:ext>
            </p:extLst>
          </p:nvPr>
        </p:nvGraphicFramePr>
        <p:xfrm>
          <a:off x="2159644" y="1351200"/>
          <a:ext cx="3510390" cy="2594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04512" y="738296"/>
            <a:ext cx="2834934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תוכן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2164" y="738296"/>
            <a:ext cx="2983641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הפקה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72164" y="4356699"/>
            <a:ext cx="5967282" cy="507831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7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קריטריונים אובייקטיביים מול סובייקטיביים</a:t>
            </a:r>
          </a:p>
        </p:txBody>
      </p:sp>
    </p:spTree>
    <p:extLst>
      <p:ext uri="{BB962C8B-B14F-4D97-AF65-F5344CB8AC3E}">
        <p14:creationId xmlns:p14="http://schemas.microsoft.com/office/powerpoint/2010/main" val="3787823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082624" y="5004993"/>
            <a:ext cx="38695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e-IL" sz="600"/>
              <a:t>http://www.mako.co.il/news-specials/bb7d635d123cc110/Article-ecbec93d8478d11004.htm</a:t>
            </a:r>
          </a:p>
        </p:txBody>
      </p:sp>
      <p:pic>
        <p:nvPicPr>
          <p:cNvPr id="1026" name="Picture 2" descr="http://cafe.themarker.com/media/t/315/557/7/file_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18864" y="4431261"/>
            <a:ext cx="5625136" cy="514685"/>
          </a:xfrm>
          <a:prstGeom prst="rect">
            <a:avLst/>
          </a:prstGeom>
          <a:solidFill>
            <a:srgbClr val="FF0066"/>
          </a:solidFill>
        </p:spPr>
        <p:txBody>
          <a:bodyPr anchor="ctr">
            <a:noAutofit/>
          </a:bodyPr>
          <a:lstStyle/>
          <a:p>
            <a:pPr>
              <a:defRPr/>
            </a:pPr>
            <a:r>
              <a:rPr lang="he-IL" sz="3300" b="1" dirty="0">
                <a:solidFill>
                  <a:srgbClr val="41586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תוכן + הפקה: "הסופה המושלמת"</a:t>
            </a:r>
            <a:endParaRPr lang="en-US" sz="3300" b="1" dirty="0">
              <a:solidFill>
                <a:srgbClr val="41586A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19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335100" y="4858920"/>
            <a:ext cx="3767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r>
              <a:rPr lang="en-US" altLang="he-IL" sz="1200" dirty="0">
                <a:hlinkClick r:id="rId3"/>
              </a:rPr>
              <a:t>https://youtu.be/p5u-9uIY8SI?t=1m16s</a:t>
            </a:r>
            <a:endParaRPr lang="en-US" altLang="he-IL" sz="1200" dirty="0"/>
          </a:p>
          <a:p>
            <a:pPr algn="l" rtl="0" eaLnBrk="1" hangingPunct="1"/>
            <a:endParaRPr lang="en-US" altLang="he-IL" sz="1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9551" y="97404"/>
            <a:ext cx="6555578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he-IL" sz="33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תוכן + הפקה: 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"הסופה המושלמת"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050" name="Picture 2" descr="תוצאת תמונה עבור ‪dutch tv kidney transplant‬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575" y="758881"/>
            <a:ext cx="3192554" cy="400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norshowlog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550" y="758881"/>
            <a:ext cx="320383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en/f/f7/Donorshow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551" y="2891084"/>
            <a:ext cx="3203835" cy="18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7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95455"/>
          </a:xfrm>
          <a:prstGeom prst="rect">
            <a:avLst/>
          </a:prstGeom>
        </p:spPr>
      </p:pic>
      <p:sp>
        <p:nvSpPr>
          <p:cNvPr id="147" name="Shape 14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38784" y="2214041"/>
            <a:ext cx="7924800" cy="11509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FFFFFF"/>
              </a:buClr>
              <a:buSzPct val="25000"/>
              <a:buFont typeface="Montserrat"/>
              <a:defRPr sz="8000" b="1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Montserrat"/>
              </a:defRPr>
            </a:lvl1pPr>
            <a:lvl2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r" rtl="1"/>
            <a:r>
              <a:rPr lang="he-IL" altLang="he-IL" sz="8800" dirty="0"/>
              <a:t>אתגרי הפקה ועריכת תוכן</a:t>
            </a:r>
          </a:p>
        </p:txBody>
      </p:sp>
    </p:spTree>
    <p:extLst>
      <p:ext uri="{BB962C8B-B14F-4D97-AF65-F5344CB8AC3E}">
        <p14:creationId xmlns:p14="http://schemas.microsoft.com/office/powerpoint/2010/main" val="16615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76718" y="4454994"/>
            <a:ext cx="5967282" cy="514685"/>
          </a:xfrm>
          <a:prstGeom prst="rect">
            <a:avLst/>
          </a:prstGeom>
          <a:solidFill>
            <a:srgbClr val="9FC5E8"/>
          </a:solidFill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300" b="1">
                <a:solidFill>
                  <a:srgbClr val="41586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תפקידי </a:t>
            </a:r>
            <a:r>
              <a:rPr lang="he-IL" dirty="0" err="1"/>
              <a:t>העורכ</a:t>
            </a:r>
            <a:r>
              <a:rPr lang="he-IL" dirty="0"/>
              <a:t>/ת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86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76718" y="191998"/>
            <a:ext cx="5967282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rtl="1"/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he-IL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הממ'ים</a:t>
            </a:r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5 W’s</a:t>
            </a:r>
            <a:endParaRPr lang="he-IL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http://www.integritymc.com/blog/wp-content/uploads/2012/11/5ws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0910" y="828754"/>
            <a:ext cx="6075294" cy="44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669" y="191998"/>
            <a:ext cx="1712400" cy="857400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תפקידי העורך/ת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598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i.telegraph.co.uk/multimedia/archive/01240/plane-crash-620_1240044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467" y="2406782"/>
            <a:ext cx="1430778" cy="67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73963" y="437919"/>
            <a:ext cx="596728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שיקולי עריכה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3963" y="914338"/>
            <a:ext cx="442849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he-IL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חשיבות: </a:t>
            </a:r>
            <a:r>
              <a:rPr lang="he-IL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אירועים המתייחסים ישירות לחיי אדם ולמצבם הקיומי</a:t>
            </a:r>
            <a:endParaRPr lang="he-IL" sz="2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2" name="Picture 2" descr="http://www.forbes.co.il/download/pictures/RTR2RQIN%20%D7%90%D7%99%D7%A8%D7%90%D7%9F%20%D7%98%D7%99%D7%9C%20%D7%92%D7%A8%D7%A2%D7%99%D7%9F%20%D7%92%D7%A8%D7%A2%D7%99%D7%A0%D7%9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467" y="914339"/>
            <a:ext cx="1430778" cy="62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73963" y="1674733"/>
            <a:ext cx="442849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he-IL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רלבנטיות:</a:t>
            </a:r>
            <a:r>
              <a:rPr lang="he-IL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שייכות ונגיעה לקהל היעד, קרבה </a:t>
            </a:r>
            <a:r>
              <a:rPr lang="he-IL" sz="1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ג"ג</a:t>
            </a:r>
            <a:r>
              <a:rPr lang="he-IL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קרבה תרבותית, קרבה מעמדית ופסיכולוגית</a:t>
            </a:r>
            <a:endParaRPr lang="he-IL" sz="2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3963" y="2411345"/>
            <a:ext cx="4428492" cy="6924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he-IL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ייחודיות: </a:t>
            </a:r>
            <a:r>
              <a:rPr lang="he-IL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אירוע חריג ומפתיע</a:t>
            </a:r>
          </a:p>
          <a:p>
            <a:pPr algn="r" rtl="1">
              <a:defRPr/>
            </a:pPr>
            <a:endParaRPr lang="he-IL" sz="2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3963" y="3171521"/>
            <a:ext cx="442849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he-IL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העדפה לאליטות: </a:t>
            </a:r>
            <a:r>
              <a:rPr lang="he-IL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מדיניות, כלכליות, פוליטיות, חברתיות, תרבותיות</a:t>
            </a:r>
            <a:endParaRPr lang="he-IL" sz="2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4" name="Picture 4" descr="http://www.thepoliticalinsider.com/wp-content/uploads/2016/03/trumphillar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467" y="1674733"/>
            <a:ext cx="1430778" cy="62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73963" y="3904129"/>
            <a:ext cx="442849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he-IL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גורם השליליות</a:t>
            </a:r>
            <a:r>
              <a:rPr lang="he-IL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אירועים יותר חד משמעיים, קצרים, ובד"כ גם מפתיעים</a:t>
            </a:r>
            <a:endParaRPr lang="he-IL" sz="2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6" name="Picture 6" descr="http://watchdogwire.com/florida/files/2012/10/bad-new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6482" y="3904129"/>
            <a:ext cx="1404763" cy="62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תמונה קשורה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6481" y="3167087"/>
            <a:ext cx="1404763" cy="62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6669" y="191998"/>
            <a:ext cx="1712400" cy="857400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תפקידי העורך/ת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92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8919" y="4647259"/>
            <a:ext cx="41987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https://www.youtube.com/watch?v=g_hP8zGDBKE</a:t>
            </a:r>
            <a:endParaRPr lang="he-IL" sz="1050" dirty="0"/>
          </a:p>
          <a:p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919" y="266317"/>
            <a:ext cx="6500669" cy="41417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669" y="191998"/>
            <a:ext cx="1712400" cy="857400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תפקידי העורך/ת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43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78470" y="154160"/>
            <a:ext cx="6765530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/>
          <a:p>
            <a:pPr>
              <a:defRPr/>
            </a:pPr>
            <a:r>
              <a:rPr lang="he-IL" sz="36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תפקידי</a:t>
            </a:r>
            <a:r>
              <a:rPr lang="he-IL" sz="36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he-IL" sz="3600" b="1" dirty="0" err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העורכ</a:t>
            </a:r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/ת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1536" y="980282"/>
            <a:ext cx="1944216" cy="415498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בחירה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1536" y="1768955"/>
            <a:ext cx="1944216" cy="415498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יוזמה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1536" y="2579045"/>
            <a:ext cx="1944216" cy="415498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קביעת תמהיל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1536" y="3389135"/>
            <a:ext cx="1944216" cy="415498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ניהול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4914" y="3899359"/>
            <a:ext cx="1944216" cy="415498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תחרות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78470" y="973238"/>
            <a:ext cx="3888432" cy="7386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צורך למלא זמן/עמודים מול מידת ההתאמה והאמינות של  האייטמים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8673" y="1769826"/>
            <a:ext cx="3888432" cy="7386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לייצר חדשות (תחקירים וכד') וסדר יום או סיקור ו"פולו אפ"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8673" y="2593418"/>
            <a:ext cx="3888432" cy="7386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סדר (עם מה פותחים?), פוליטי או כלכלי? תרבות או פלילים? </a:t>
            </a:r>
            <a:r>
              <a:rPr lang="he-IL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מז"א</a:t>
            </a:r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9850" y="3389135"/>
            <a:ext cx="3888432" cy="41549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ניהול צוות ומשאבי הפקה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78470" y="3889562"/>
            <a:ext cx="3888432" cy="10618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גופי תקשורת מסורתית? רשתות חברתיות? עיתונאים ברשתות חברתיות?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6669" y="191998"/>
            <a:ext cx="1712400" cy="857400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תפקידי העורך/ת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59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2"/>
          <p:cNvGraphicFramePr/>
          <p:nvPr>
            <p:extLst>
              <p:ext uri="{D42A27DB-BD31-4B8C-83A1-F6EECF244321}">
                <p14:modId xmlns:p14="http://schemas.microsoft.com/office/powerpoint/2010/main" val="150250173"/>
              </p:ext>
            </p:extLst>
          </p:nvPr>
        </p:nvGraphicFramePr>
        <p:xfrm>
          <a:off x="2488725" y="605059"/>
          <a:ext cx="5955629" cy="42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77073" y="119005"/>
            <a:ext cx="5967282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 Cycle </a:t>
            </a:r>
            <a:r>
              <a:rPr lang="he-IL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בישראל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669" y="191998"/>
            <a:ext cx="1712400" cy="857400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תפקידי העורך/ת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24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2"/>
          <p:cNvGraphicFramePr/>
          <p:nvPr>
            <p:extLst>
              <p:ext uri="{D42A27DB-BD31-4B8C-83A1-F6EECF244321}">
                <p14:modId xmlns:p14="http://schemas.microsoft.com/office/powerpoint/2010/main" val="150250173"/>
              </p:ext>
            </p:extLst>
          </p:nvPr>
        </p:nvGraphicFramePr>
        <p:xfrm>
          <a:off x="2488725" y="605059"/>
          <a:ext cx="5955629" cy="42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77073" y="119005"/>
            <a:ext cx="5967282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 Cycle </a:t>
            </a:r>
            <a:r>
              <a:rPr lang="he-IL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בישראל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08047" y="744016"/>
            <a:ext cx="1854025" cy="1803575"/>
            <a:chOff x="1078361" y="1721594"/>
            <a:chExt cx="1410364" cy="1450427"/>
          </a:xfrm>
        </p:grpSpPr>
        <p:sp>
          <p:nvSpPr>
            <p:cNvPr id="3" name="Oval 2"/>
            <p:cNvSpPr/>
            <p:nvPr/>
          </p:nvSpPr>
          <p:spPr>
            <a:xfrm>
              <a:off x="1078361" y="1721594"/>
              <a:ext cx="1410364" cy="1450427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23404" y="2030410"/>
              <a:ext cx="1120278" cy="767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רשתות חברתיות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71703" y="2686548"/>
            <a:ext cx="1854025" cy="1803575"/>
            <a:chOff x="1078361" y="1721594"/>
            <a:chExt cx="1410364" cy="1450427"/>
          </a:xfrm>
          <a:solidFill>
            <a:srgbClr val="9FC5E8"/>
          </a:solidFill>
        </p:grpSpPr>
        <p:sp>
          <p:nvSpPr>
            <p:cNvPr id="9" name="Oval 8"/>
            <p:cNvSpPr/>
            <p:nvPr/>
          </p:nvSpPr>
          <p:spPr>
            <a:xfrm>
              <a:off x="1078361" y="1721594"/>
              <a:ext cx="1410364" cy="145042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1586A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23404" y="2030410"/>
              <a:ext cx="1120278" cy="76728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800" b="1" dirty="0">
                  <a:solidFill>
                    <a:srgbClr val="41586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התראות </a:t>
              </a:r>
              <a:r>
                <a:rPr lang="en-US" sz="2800" b="1" dirty="0">
                  <a:solidFill>
                    <a:srgbClr val="41586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PUSH</a:t>
              </a:r>
              <a:endParaRPr lang="he-IL" sz="28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95402" y="2441890"/>
            <a:ext cx="1854025" cy="1803575"/>
            <a:chOff x="1078361" y="1721594"/>
            <a:chExt cx="1410364" cy="1450427"/>
          </a:xfrm>
          <a:solidFill>
            <a:srgbClr val="41586A"/>
          </a:solidFill>
        </p:grpSpPr>
        <p:sp>
          <p:nvSpPr>
            <p:cNvPr id="13" name="Oval 12"/>
            <p:cNvSpPr/>
            <p:nvPr/>
          </p:nvSpPr>
          <p:spPr>
            <a:xfrm>
              <a:off x="1078361" y="1721594"/>
              <a:ext cx="1410364" cy="145042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23404" y="2030410"/>
              <a:ext cx="1120278" cy="76728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תגובות באתרים</a:t>
              </a: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6669" y="191998"/>
            <a:ext cx="1712400" cy="857400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תפקידי העורך/ת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5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468199" y="866035"/>
            <a:ext cx="304723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he-IL" sz="1800" b="1" dirty="0">
                <a:latin typeface="Calibri" panose="020F0502020204030204" pitchFamily="34" charset="0"/>
                <a:cs typeface="Calibri" panose="020F0502020204030204" pitchFamily="34" charset="0"/>
              </a:rPr>
              <a:t>צלמים וכתבים בשטח</a:t>
            </a:r>
            <a:endParaRPr lang="he-IL" sz="18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377450" y="863970"/>
            <a:ext cx="304723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he-IL" sz="1800" b="1" dirty="0">
                <a:latin typeface="Calibri" panose="020F0502020204030204" pitchFamily="34" charset="0"/>
                <a:cs typeface="Calibri" panose="020F0502020204030204" pitchFamily="34" charset="0"/>
              </a:rPr>
              <a:t>ערוצי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endParaRPr lang="he-IL" sz="18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68199" y="2915715"/>
            <a:ext cx="304723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800" b="1" dirty="0">
                <a:latin typeface="Calibri" panose="020F0502020204030204" pitchFamily="34" charset="0"/>
                <a:cs typeface="Calibri" panose="020F0502020204030204" pitchFamily="34" charset="0"/>
              </a:rPr>
              <a:t>שיתוף תכנים /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POOL</a:t>
            </a:r>
            <a:endParaRPr lang="he-IL" sz="18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77447" y="2915715"/>
            <a:ext cx="304723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he-IL" sz="1800" b="1" dirty="0">
                <a:latin typeface="Calibri" panose="020F0502020204030204" pitchFamily="34" charset="0"/>
                <a:cs typeface="Calibri" panose="020F0502020204030204" pitchFamily="34" charset="0"/>
              </a:rPr>
              <a:t>סוכנויות ידיעות</a:t>
            </a:r>
            <a:endParaRPr lang="he-IL" sz="18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4" name="Picture 2" descr="http://blog.tapuz.co.il/skili/images/2017_269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447" y="1221761"/>
            <a:ext cx="3047231" cy="14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a7.org/pictures/528/5283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8199" y="1221761"/>
            <a:ext cx="3047231" cy="14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://creativecan.com/wp-content/uploads/2012/08/news-agencies-stamp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448" y="3291606"/>
            <a:ext cx="3047232" cy="170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77446" y="170389"/>
            <a:ext cx="6766553" cy="514685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="ctr">
            <a:noAutofit/>
          </a:bodyPr>
          <a:lstStyle/>
          <a:p>
            <a:pPr algn="l">
              <a:defRPr/>
            </a:pPr>
            <a:r>
              <a:rPr lang="he-IL" sz="3300" b="1" dirty="0">
                <a:solidFill>
                  <a:srgbClr val="41586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מדיה מסורתית: 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מקור החומרים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8194" name="Picture 2" descr="http://images1.ynet.co.il/PicServer3/2014/03/03/5191593/51915850100391640360n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8200" y="3291607"/>
            <a:ext cx="3047231" cy="170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079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468198" y="847117"/>
            <a:ext cx="302433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he-IL" sz="1800" b="1" dirty="0">
                <a:latin typeface="Calibri" panose="020F0502020204030204" pitchFamily="34" charset="0"/>
                <a:cs typeface="Calibri" panose="020F0502020204030204" pitchFamily="34" charset="0"/>
              </a:rPr>
              <a:t>גופים ממשלתיים</a:t>
            </a:r>
            <a:endParaRPr lang="he-IL" sz="18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377448" y="845052"/>
            <a:ext cx="302433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he-IL" sz="1800" b="1" dirty="0">
                <a:latin typeface="Calibri" panose="020F0502020204030204" pitchFamily="34" charset="0"/>
                <a:cs typeface="Calibri" panose="020F0502020204030204" pitchFamily="34" charset="0"/>
              </a:rPr>
              <a:t>ארגוני /גופי אויב</a:t>
            </a:r>
            <a:endParaRPr lang="he-IL" sz="18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68198" y="2896797"/>
            <a:ext cx="302433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he-IL" sz="1800" b="1" dirty="0">
                <a:latin typeface="Calibri" panose="020F0502020204030204" pitchFamily="34" charset="0"/>
                <a:cs typeface="Calibri" panose="020F0502020204030204" pitchFamily="34" charset="0"/>
              </a:rPr>
              <a:t>אזרחים 'רגילים'</a:t>
            </a:r>
            <a:endParaRPr lang="he-IL" sz="18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77446" y="2896797"/>
            <a:ext cx="302433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he-IL" sz="1800" b="1" dirty="0">
                <a:latin typeface="Calibri" panose="020F0502020204030204" pitchFamily="34" charset="0"/>
                <a:cs typeface="Calibri" panose="020F0502020204030204" pitchFamily="34" charset="0"/>
              </a:rPr>
              <a:t>צלמים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Free-lancers</a:t>
            </a:r>
            <a:endParaRPr lang="he-IL" sz="1800" dirty="0">
              <a:solidFill>
                <a:srgbClr val="1FAE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8198" y="1202750"/>
            <a:ext cx="3024336" cy="155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446" y="3256876"/>
            <a:ext cx="3024337" cy="147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 descr="http://i.ytimg.com/vi/BRo9-liC55k/hqdefaul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499" y="3266214"/>
            <a:ext cx="3009734" cy="14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ofrep.com/wp-content/uploads/2014/09/ISIS-FlameEdit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446" y="1222828"/>
            <a:ext cx="3024337" cy="157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377446" y="170389"/>
            <a:ext cx="6766553" cy="514685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="ctr">
            <a:noAutofit/>
          </a:bodyPr>
          <a:lstStyle/>
          <a:p>
            <a:pPr algn="l">
              <a:defRPr/>
            </a:pPr>
            <a:r>
              <a:rPr lang="he-IL" sz="3300" b="1" dirty="0">
                <a:solidFill>
                  <a:srgbClr val="41586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המדיה משתנה: 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מקור החומרים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1222" y="1978079"/>
            <a:ext cx="4968552" cy="1846659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3300" b="1" dirty="0">
                <a:latin typeface="Calibri" panose="020F0502020204030204" pitchFamily="34" charset="0"/>
                <a:cs typeface="Calibri" panose="020F0502020204030204" pitchFamily="34" charset="0"/>
              </a:rPr>
              <a:t>תקשורת במהפכת המידע:</a:t>
            </a:r>
          </a:p>
          <a:p>
            <a:pPr algn="ctr"/>
            <a:r>
              <a:rPr lang="he-IL" sz="2700" b="1" dirty="0">
                <a:latin typeface="Calibri" panose="020F0502020204030204" pitchFamily="34" charset="0"/>
                <a:cs typeface="Calibri" panose="020F0502020204030204" pitchFamily="34" charset="0"/>
              </a:rPr>
              <a:t>יותר</a:t>
            </a:r>
            <a:r>
              <a:rPr lang="he-IL" sz="2700" dirty="0">
                <a:latin typeface="Calibri" panose="020F0502020204030204" pitchFamily="34" charset="0"/>
                <a:cs typeface="Calibri" panose="020F0502020204030204" pitchFamily="34" charset="0"/>
              </a:rPr>
              <a:t> מקורות עם אינטרס / אג'נדה</a:t>
            </a:r>
          </a:p>
          <a:p>
            <a:pPr algn="ctr"/>
            <a:r>
              <a:rPr lang="he-IL" sz="2700" b="1" dirty="0">
                <a:latin typeface="Calibri" panose="020F0502020204030204" pitchFamily="34" charset="0"/>
                <a:cs typeface="Calibri" panose="020F0502020204030204" pitchFamily="34" charset="0"/>
              </a:rPr>
              <a:t>זמינות ונגישות </a:t>
            </a:r>
            <a:r>
              <a:rPr lang="he-IL" sz="2700" dirty="0">
                <a:latin typeface="Calibri" panose="020F0502020204030204" pitchFamily="34" charset="0"/>
                <a:cs typeface="Calibri" panose="020F0502020204030204" pitchFamily="34" charset="0"/>
              </a:rPr>
              <a:t>למקבלי ההחלטות </a:t>
            </a:r>
          </a:p>
          <a:p>
            <a:pPr algn="ctr"/>
            <a:r>
              <a:rPr lang="he-IL" sz="2700" b="1" dirty="0">
                <a:latin typeface="Calibri" panose="020F0502020204030204" pitchFamily="34" charset="0"/>
                <a:cs typeface="Calibri" panose="020F0502020204030204" pitchFamily="34" charset="0"/>
              </a:rPr>
              <a:t>מי קובע את סדר היום?</a:t>
            </a:r>
          </a:p>
        </p:txBody>
      </p:sp>
    </p:spTree>
    <p:extLst>
      <p:ext uri="{BB962C8B-B14F-4D97-AF65-F5344CB8AC3E}">
        <p14:creationId xmlns:p14="http://schemas.microsoft.com/office/powerpoint/2010/main" val="395750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04357" y="1681285"/>
            <a:ext cx="1646802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6225" y="916215"/>
            <a:ext cx="283493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הצפה של תוכן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3877" y="916215"/>
            <a:ext cx="2983641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הצפה של חומרי גלם</a:t>
            </a:r>
          </a:p>
        </p:txBody>
      </p:sp>
      <p:pic>
        <p:nvPicPr>
          <p:cNvPr id="14" name="Picture 2" descr="http://www.cnn.com/2011/TECH/social.media/05/02/osama.twitter.reports/t1larg.osama.twitter.repor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602" y="1363080"/>
            <a:ext cx="5913835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3878" y="170389"/>
            <a:ext cx="6860122" cy="514685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="ctr">
            <a:noAutofit/>
          </a:bodyPr>
          <a:lstStyle/>
          <a:p>
            <a:pPr algn="l">
              <a:defRPr/>
            </a:pPr>
            <a:r>
              <a:rPr lang="he-IL" sz="3300" b="1" dirty="0">
                <a:solidFill>
                  <a:srgbClr val="41586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המדיה משתנה: 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מקור החומרים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29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1143000" y="1435001"/>
            <a:ext cx="685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he-IL" sz="2700" b="1" i="1" u="sng">
                <a:solidFill>
                  <a:srgbClr val="105766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he-IL" sz="2700">
              <a:solidFill>
                <a:srgbClr val="105766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" y="179952"/>
            <a:ext cx="1712400" cy="857400"/>
          </a:xfrm>
        </p:spPr>
        <p:txBody>
          <a:bodyPr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איך </a:t>
            </a:r>
            <a:r>
              <a:rPr lang="he-IL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הכל</a:t>
            </a: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 התחיל?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7336" y="179952"/>
            <a:ext cx="6617208" cy="47334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כאן יבוא סרטון מוטמע במצגת – לא קיים ביוטיוב</a:t>
            </a:r>
          </a:p>
          <a:p>
            <a:pPr algn="ctr"/>
            <a:r>
              <a:rPr lang="en-US" dirty="0" smtClean="0"/>
              <a:t>Embedded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3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72164" y="204610"/>
            <a:ext cx="6771836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/>
          <a:p>
            <a:pPr>
              <a:defRPr/>
            </a:pPr>
            <a:r>
              <a:rPr lang="he-IL" sz="33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מהפיכת המידע: 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בחירה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4512" y="807664"/>
            <a:ext cx="2821696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הצפה של תוכן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2164" y="807664"/>
            <a:ext cx="2969709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הצפה של חומרי גלם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64" y="1265365"/>
            <a:ext cx="5954044" cy="36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04512" y="725969"/>
            <a:ext cx="283493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הצפה של תוכן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72164" y="725969"/>
            <a:ext cx="2983641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הצפה של חומרי גלם</a:t>
            </a:r>
          </a:p>
        </p:txBody>
      </p:sp>
      <p:sp>
        <p:nvSpPr>
          <p:cNvPr id="3" name="Rectangle 2"/>
          <p:cNvSpPr/>
          <p:nvPr/>
        </p:nvSpPr>
        <p:spPr>
          <a:xfrm>
            <a:off x="2372164" y="4889584"/>
            <a:ext cx="46985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https://www.youtube.com/watch?v=BlTqYUpL6Bw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164" y="1160588"/>
            <a:ext cx="5978269" cy="372899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72164" y="116609"/>
            <a:ext cx="6771836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/>
          <a:p>
            <a:pPr>
              <a:defRPr/>
            </a:pPr>
            <a:r>
              <a:rPr lang="he-IL" sz="3300" b="1" dirty="0">
                <a:solidFill>
                  <a:srgbClr val="9FC5E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מהפיכת המידע: 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בחירה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09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88287" y="0"/>
            <a:ext cx="11288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Asiana crush SF 2012</a:t>
            </a:r>
            <a:endParaRPr lang="he-IL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698" y="186308"/>
            <a:ext cx="6798683" cy="477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058656" cy="5143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כאן יבוא סרטון מוטמע במצגת – לא קיים ביוטיוב</a:t>
            </a:r>
          </a:p>
          <a:p>
            <a:pPr algn="ctr"/>
            <a:r>
              <a:rPr lang="en-US" dirty="0" smtClean="0"/>
              <a:t>Embedded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8686" y="753250"/>
            <a:ext cx="1588133" cy="51468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he-IL" sz="3300" b="1" dirty="0">
                <a:solidFill>
                  <a:srgbClr val="41586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האתגר בעריכת והפקת טלוויזיה</a:t>
            </a:r>
            <a:endParaRPr lang="en-US" sz="3300" b="1" dirty="0">
              <a:solidFill>
                <a:srgbClr val="41586A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60" y="0"/>
            <a:ext cx="7050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61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9370" y="248733"/>
            <a:ext cx="6000380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עבודה ב-3 צירים מקבילים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9820" y="668521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רואים?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0903" y="668521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שומעים?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9370" y="668522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השילוב ביניהם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9820" y="1105475"/>
            <a:ext cx="1944216" cy="646331"/>
          </a:xfrm>
          <a:prstGeom prst="rect">
            <a:avLst/>
          </a:prstGeom>
          <a:solidFill>
            <a:srgbClr val="41586A"/>
          </a:solidFill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he-IL" sz="1800" dirty="0">
                <a:latin typeface="Calibri" panose="020F0502020204030204" pitchFamily="34" charset="0"/>
                <a:cs typeface="Calibri" panose="020F0502020204030204" pitchFamily="34" charset="0"/>
              </a:rPr>
              <a:t>לוקיישן, ויזואליה, שפת גוף, פורמט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90903" y="1100428"/>
            <a:ext cx="1944217" cy="646331"/>
          </a:xfrm>
          <a:prstGeom prst="rect">
            <a:avLst/>
          </a:prstGeom>
          <a:solidFill>
            <a:srgbClr val="41586A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קולות מהשטח,, קריינות, פסקול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9573" y="1100428"/>
            <a:ext cx="1944216" cy="646331"/>
          </a:xfrm>
          <a:prstGeom prst="rect">
            <a:avLst/>
          </a:prstGeom>
          <a:solidFill>
            <a:srgbClr val="41586A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צריך ליצור אצל הצופים ערך מוסף</a:t>
            </a:r>
          </a:p>
        </p:txBody>
      </p:sp>
      <p:pic>
        <p:nvPicPr>
          <p:cNvPr id="22534" name="Picture 6" descr="http://www.nrg.co.il/images/archive/2x3/1/292/8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055" y="1873584"/>
            <a:ext cx="6014981" cy="30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8686" y="753250"/>
            <a:ext cx="1588133" cy="51468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האתגר בעריכת והפקת טלוויזיה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38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www.the-conservative-underground.com/wp-content/uploads/2015/08/Barack_Obama_on_phone_with_Benjamin_Netanyahu_2009-06-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291" y="990074"/>
            <a:ext cx="5994666" cy="409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91983" y="97384"/>
            <a:ext cx="6000380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עבודה ב-3 צירים מקבילים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2433" y="517172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רואים?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3516" y="517172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שומעים?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91983" y="517173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השילוב ביניהם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8686" y="753250"/>
            <a:ext cx="1588133" cy="51468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האתגר בעריכת והפקת טלוויזיה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89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the7eye.org.il/wp-content/uploads/2015/03/Untitled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594" y="1010592"/>
            <a:ext cx="5994666" cy="400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4594" y="72159"/>
            <a:ext cx="6000380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עבודה ב-3 צירים מקבילים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5044" y="491947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רואים?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6127" y="491947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שומעים?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4594" y="491948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השילוב ביניהם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8686" y="753250"/>
            <a:ext cx="1588133" cy="51468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האתגר בעריכת והפקת טלוויזיה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83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04594" y="72159"/>
            <a:ext cx="6000380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עבודה ב-3 צירים מקבילים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5044" y="491947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רואים?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6127" y="491947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שומעים?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4594" y="491948"/>
            <a:ext cx="1944216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השילוב ביניהם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8686" y="753250"/>
            <a:ext cx="1588133" cy="51468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האתגר בעריכת והפקת טלוויזיה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1" name="Picture 2" descr="https://a7.org/albums/665x950/117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595" y="1035894"/>
            <a:ext cx="5994666" cy="37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27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43620" y="109997"/>
            <a:ext cx="6000380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r>
              <a:rPr lang="he-IL" sz="18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עבודה ב-3 צירים מקבילים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4560" y="633984"/>
            <a:ext cx="6864096" cy="42291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כאן יבוא סרטון מוטמע במצגת – לא קיים ביוטיוב</a:t>
            </a:r>
          </a:p>
          <a:p>
            <a:pPr algn="ctr"/>
            <a:r>
              <a:rPr lang="en-US" dirty="0" smtClean="0"/>
              <a:t>Embedded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farm9.staticflickr.com/8018/7405270916_7cd37ba78f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672" y="310541"/>
            <a:ext cx="6584220" cy="45784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90603"/>
            <a:ext cx="1760304" cy="230385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Clr>
                <a:srgbClr val="FFFFFF"/>
              </a:buClr>
              <a:buFont typeface="Montserrat"/>
              <a:defRPr sz="3600" b="1">
                <a:solidFill>
                  <a:srgbClr val="FFFFF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defRPr>
            </a:lvl1pPr>
            <a:lvl2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>
              <a:buClr>
                <a:srgbClr val="FFFFFF"/>
              </a:buClr>
              <a:buFont typeface="Montserrat"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e-IL" dirty="0"/>
              <a:t>הפקת ועריכת משדרים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32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6126" y="107721"/>
            <a:ext cx="596728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Facts Matters?</a:t>
            </a:r>
            <a:endParaRPr lang="he-IL" sz="1800" b="1" dirty="0">
              <a:solidFill>
                <a:srgbClr val="4158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7839" y="4889584"/>
            <a:ext cx="59672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50" dirty="0"/>
              <a:t>יולי 2016 ניסיון הפיכה בטורקיה</a:t>
            </a:r>
          </a:p>
        </p:txBody>
      </p:sp>
      <p:pic>
        <p:nvPicPr>
          <p:cNvPr id="6" name="Picture 2" descr="תוצאת תמונה עבור ‪erdogan iphone‬‏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126" y="580171"/>
            <a:ext cx="5967282" cy="43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036" y="0"/>
            <a:ext cx="199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אתגרי התקשורת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9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460" y="708897"/>
            <a:ext cx="6615552" cy="3957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036" y="0"/>
            <a:ext cx="199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אתגרי התקשורת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5460" y="215978"/>
            <a:ext cx="68485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Facts Matters?</a:t>
            </a:r>
            <a:endParaRPr lang="he-IL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690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5460" y="107721"/>
            <a:ext cx="68485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Facts Matters?</a:t>
            </a:r>
            <a:endParaRPr lang="he-IL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5460" y="4889584"/>
            <a:ext cx="59672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50" dirty="0"/>
              <a:t>נובמבר 2016 בחירות ארה"ב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460" y="620943"/>
            <a:ext cx="6658404" cy="4151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036" y="0"/>
            <a:ext cx="199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אתגרי התקשורת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4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6040" y="4889584"/>
            <a:ext cx="59672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50" dirty="0"/>
              <a:t>נובמבר 2016 בחירות ארה"ב</a:t>
            </a:r>
          </a:p>
        </p:txBody>
      </p:sp>
      <p:pic>
        <p:nvPicPr>
          <p:cNvPr id="7" name="Picture 6" descr="תוצאת תמונה עבור ‪trump inauguration photo‬‏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5459" y="636534"/>
            <a:ext cx="6695885" cy="418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95460" y="107721"/>
            <a:ext cx="68485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Facts Matters?</a:t>
            </a:r>
            <a:endParaRPr lang="he-IL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036" y="0"/>
            <a:ext cx="199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אתגרי התקשורת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42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840002"/>
            <a:ext cx="59672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50" dirty="0"/>
              <a:t>נובמבר 2016 בחירות ארה"ב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5460" y="107721"/>
            <a:ext cx="68485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Facts Matters?</a:t>
            </a:r>
            <a:endParaRPr lang="he-IL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036" y="0"/>
            <a:ext cx="199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אתגרי התקשורת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5460" y="682752"/>
            <a:ext cx="6629084" cy="404774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כאן יבוא סרטון מוטמע במצגת – לא קיים ביוטיוב</a:t>
            </a:r>
          </a:p>
          <a:p>
            <a:pPr algn="ctr"/>
            <a:r>
              <a:rPr lang="en-US" dirty="0" smtClean="0"/>
              <a:t>Embedded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06548" y="4866501"/>
            <a:ext cx="1862826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a_TypoCellcom Regular" pitchFamily="18" charset="-79"/>
                <a:cs typeface="+mn-cs"/>
              </a:rPr>
              <a:t>CNN</a:t>
            </a:r>
            <a:r>
              <a:rPr lang="he-IL" sz="1200" b="1" dirty="0">
                <a:latin typeface="Aa_TypoCellcom Regular" pitchFamily="18" charset="-79"/>
                <a:cs typeface="+mn-cs"/>
              </a:rPr>
              <a:t> אוקטובר 2017</a:t>
            </a:r>
            <a:endParaRPr lang="he-IL" sz="1200" dirty="0">
              <a:solidFill>
                <a:srgbClr val="1FAECD"/>
              </a:solidFill>
              <a:latin typeface="Aa_TypoCellcom Regular" pitchFamily="18" charset="-79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058656" cy="5143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כאן יבוא סרטון מוטמע במצגת – לא קיים ביוטיוב</a:t>
            </a:r>
          </a:p>
          <a:p>
            <a:pPr algn="ctr"/>
            <a:r>
              <a:rPr lang="en-US" dirty="0" smtClean="0"/>
              <a:t>Embedded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9734" y="4867549"/>
            <a:ext cx="59672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50" dirty="0"/>
              <a:t>נובמבר 2016 "חוות קליקים"</a:t>
            </a:r>
          </a:p>
        </p:txBody>
      </p:sp>
      <p:pic>
        <p:nvPicPr>
          <p:cNvPr id="6" name="nPao7XtdBDGiLP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5459" y="580684"/>
            <a:ext cx="6575685" cy="4167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5460" y="107721"/>
            <a:ext cx="68485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של מי החדשות האלה בכלל?</a:t>
            </a:r>
          </a:p>
        </p:txBody>
      </p:sp>
      <p:sp>
        <p:nvSpPr>
          <p:cNvPr id="8" name="Rectangle 7"/>
          <p:cNvSpPr/>
          <p:nvPr/>
        </p:nvSpPr>
        <p:spPr>
          <a:xfrm>
            <a:off x="75036" y="0"/>
            <a:ext cx="199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אתגרי התקשורת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5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ll-media.tmz.com/2011/09/03/0903-gabrielle-gifford-jan-bn-cr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61" y="141868"/>
            <a:ext cx="8755040" cy="304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gannett-cdn.com/-mm-/ac1394dbdcca6a36cbf486633b129cd813095ac3/r=x404&amp;c=534x401/local/-/media/USATODAY/USATODAY/2013/01/03/epa-file-usa-giffords-gunman-4_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8501" y="3239980"/>
            <a:ext cx="1542199" cy="17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gabrielle giffords false death repor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61" y="3239980"/>
            <a:ext cx="3898735" cy="17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abrielle giffords false death repor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509" y="3239981"/>
            <a:ext cx="3195879" cy="17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370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4866501"/>
            <a:ext cx="1862826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a_TypoCellcom Regular" pitchFamily="18" charset="-79"/>
                <a:cs typeface="+mn-cs"/>
              </a:rPr>
              <a:t>The newsroom se01ep04</a:t>
            </a:r>
            <a:endParaRPr lang="he-IL" sz="1200" dirty="0">
              <a:solidFill>
                <a:srgbClr val="1FAECD"/>
              </a:solidFill>
              <a:latin typeface="Aa_TypoCellcom Regular" pitchFamily="18" charset="-79"/>
              <a:cs typeface="+mn-cs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1862826" y="4866500"/>
            <a:ext cx="7281173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00" dirty="0"/>
              <a:t>https://www.youtube.com/watch?v=qkjdOEj6xGY</a:t>
            </a:r>
            <a:endParaRPr lang="he-IL" sz="9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058656" cy="48664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כאן יבוא סרטון מוטמע במצגת </a:t>
            </a:r>
            <a:r>
              <a:rPr lang="en-US" dirty="0" smtClean="0"/>
              <a:t>- Embedded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143000" y="4219575"/>
            <a:ext cx="34290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058656" cy="5143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כאן יבוא סרטון מוטמע במצגת – לא קיים ביוטיוב</a:t>
            </a:r>
          </a:p>
          <a:p>
            <a:pPr algn="ctr"/>
            <a:r>
              <a:rPr lang="en-US" dirty="0" smtClean="0"/>
              <a:t>Embedded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3185818" y="335828"/>
            <a:ext cx="4995174" cy="459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e-IL" altLang="he-IL" sz="1800" b="1" u="sng" dirty="0">
              <a:solidFill>
                <a:srgbClr val="41586A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  <a:p>
            <a:pPr eaLnBrk="1" hangingPunct="1"/>
            <a:r>
              <a:rPr lang="en-US" altLang="he-IL" sz="4500" b="1" dirty="0">
                <a:solidFill>
                  <a:srgbClr val="4158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it happen</a:t>
            </a:r>
            <a:endParaRPr lang="he-IL" altLang="he-IL" sz="3600" b="1" dirty="0">
              <a:solidFill>
                <a:srgbClr val="41586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he-IL" altLang="he-IL" sz="4500" b="1" dirty="0">
              <a:solidFill>
                <a:srgbClr val="41586A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  <a:p>
            <a:pPr eaLnBrk="1" hangingPunct="1"/>
            <a:endParaRPr lang="he-IL" altLang="he-IL" sz="4500" b="1" dirty="0">
              <a:solidFill>
                <a:srgbClr val="41586A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  <a:p>
            <a:pPr eaLnBrk="1" hangingPunct="1"/>
            <a:endParaRPr lang="en-US" altLang="he-IL" sz="4500" b="1" dirty="0">
              <a:solidFill>
                <a:srgbClr val="41586A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  <a:p>
            <a:pPr eaLnBrk="1" hangingPunct="1"/>
            <a:endParaRPr lang="he-IL" altLang="he-IL" sz="4500" b="1" dirty="0">
              <a:solidFill>
                <a:srgbClr val="41586A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  <a:p>
            <a:pPr eaLnBrk="1" hangingPunct="1"/>
            <a:r>
              <a:rPr lang="he-IL" altLang="he-IL" sz="4950" b="1" spc="75" dirty="0">
                <a:solidFill>
                  <a:srgbClr val="4158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היתכנות כלכלית</a:t>
            </a:r>
            <a:endParaRPr lang="he-IL" altLang="he-IL" sz="2100" spc="75" dirty="0">
              <a:solidFill>
                <a:srgbClr val="4158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Up-Down Arrow 1"/>
          <p:cNvSpPr/>
          <p:nvPr/>
        </p:nvSpPr>
        <p:spPr>
          <a:xfrm>
            <a:off x="5251357" y="1692344"/>
            <a:ext cx="864096" cy="2115238"/>
          </a:xfrm>
          <a:prstGeom prst="upDown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812"/>
            <a:ext cx="2047941" cy="925896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ctr" rtl="1"/>
            <a:r>
              <a:rPr lang="he-IL" sz="5400" dirty="0">
                <a:latin typeface="Calibri" panose="020F0502020204030204" pitchFamily="34" charset="0"/>
                <a:cs typeface="Calibri" panose="020F0502020204030204" pitchFamily="34" charset="0"/>
              </a:rPr>
              <a:t>הפקה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66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ctrTitle"/>
          </p:nvPr>
        </p:nvSpPr>
        <p:spPr>
          <a:xfrm>
            <a:off x="0" y="1940594"/>
            <a:ext cx="9143999" cy="276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Montserrat"/>
              <a:buNone/>
            </a:pPr>
            <a:r>
              <a:rPr lang="he-IL" sz="60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Montserrat"/>
              </a:rPr>
              <a:t> תודה</a:t>
            </a:r>
            <a:r>
              <a:rPr lang="en-US" sz="60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Montserrat"/>
              </a:rPr>
              <a:t>Thanks!</a:t>
            </a:r>
            <a:r>
              <a:rPr lang="en-US" sz="48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Montserrat"/>
              </a:rPr>
              <a:t/>
            </a:r>
            <a:br>
              <a:rPr lang="en-US" sz="48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Montserrat"/>
              </a:rPr>
            </a:br>
            <a:r>
              <a:rPr lang="en-US" sz="20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Roboto"/>
              </a:rPr>
              <a:t>U</a:t>
            </a:r>
            <a:r>
              <a:rPr lang="en-US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Roboto"/>
              </a:rPr>
              <a:t>niversity of Haifa</a:t>
            </a:r>
            <a:r>
              <a:rPr lang="en-US" sz="20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Roboto"/>
              </a:rPr>
              <a:t> | School of Communication | National Security College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Roboto"/>
              </a:rPr>
              <a:t/>
            </a:r>
            <a:br>
              <a:rPr lang="en-US" sz="16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Roboto"/>
              </a:rPr>
            </a:br>
            <a:r>
              <a:rPr lang="en-US" sz="16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Roboto"/>
              </a:rPr>
              <a:t>Ofir Richman 2020</a:t>
            </a:r>
          </a:p>
        </p:txBody>
      </p:sp>
    </p:spTree>
    <p:extLst>
      <p:ext uri="{BB962C8B-B14F-4D97-AF65-F5344CB8AC3E}">
        <p14:creationId xmlns:p14="http://schemas.microsoft.com/office/powerpoint/2010/main" val="2125387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392606" y="103710"/>
            <a:ext cx="6016209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rmAutofit fontScale="92500" lnSpcReduction="20000"/>
          </a:bodyPr>
          <a:lstStyle/>
          <a:p>
            <a:pPr algn="ctr" rtl="1">
              <a:defRPr/>
            </a:pPr>
            <a:r>
              <a:rPr lang="en-US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היתכנות כלכלית</a:t>
            </a:r>
            <a:r>
              <a:rPr lang="en-US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it happen&lt; &gt;</a:t>
            </a:r>
            <a:endParaRPr lang="en-US" sz="33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392606" y="745409"/>
            <a:ext cx="6016209" cy="4158462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>
            <a:lvl1pPr marL="182563" indent="-182563" algn="r" rtl="1" eaLnBrk="0" fontAlgn="base" hangingPunc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kern="1200" spc="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r" rtl="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730250" indent="-182563" algn="r" rtl="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004888" indent="-182563" algn="r" rtl="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279525" indent="-182563" algn="r" rtl="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600000" indent="-228600" algn="r" defTabSz="914400" rtl="1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r" defTabSz="914400" rtl="1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r" defTabSz="914400" rtl="1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r" defTabSz="914400" rtl="1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he-IL" sz="6000" b="1" dirty="0">
                <a:solidFill>
                  <a:srgbClr val="FF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מפיק הטלוויזיה הטוב בכל הזמנים?</a:t>
            </a:r>
            <a:endParaRPr lang="en-US" sz="6000" b="1" dirty="0">
              <a:solidFill>
                <a:srgbClr val="FF0066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56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058656" cy="5143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כאן יבוא סרטון מוטמע במצגת – לא קיים ביוטיוב</a:t>
            </a:r>
          </a:p>
          <a:p>
            <a:pPr algn="ctr"/>
            <a:r>
              <a:rPr lang="en-US" dirty="0" smtClean="0"/>
              <a:t>Embedded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4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65716" y="188935"/>
            <a:ext cx="5978284" cy="597220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>
            <a:defPPr>
              <a:defRPr lang="he-IL"/>
            </a:defPPr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  <a:latin typeface="Alef" panose="00000500000000000000" pitchFamily="2" charset="-79"/>
                <a:ea typeface="+mj-ea"/>
                <a:cs typeface="Alef" panose="00000500000000000000" pitchFamily="2" charset="-79"/>
              </a:defRPr>
            </a:lvl1pPr>
          </a:lstStyle>
          <a:p>
            <a:pPr algn="l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ציר תוכן </a:t>
            </a:r>
            <a:r>
              <a:rPr lang="he-IL" sz="3600" dirty="0">
                <a:solidFill>
                  <a:prstClr val="white">
                    <a:lumMod val="8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מול </a:t>
            </a: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ציר הפקה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7687" y="1213281"/>
            <a:ext cx="1646802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0829" y="1085236"/>
            <a:ext cx="1944216" cy="369332"/>
          </a:xfrm>
          <a:prstGeom prst="rect">
            <a:avLst/>
          </a:prstGeom>
          <a:solidFill>
            <a:srgbClr val="41586A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מנכ"ל / עורך ראשי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9489" y="1637496"/>
            <a:ext cx="1944216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עורך/ת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9489" y="2133872"/>
            <a:ext cx="1944216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ריכוז מערכת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9489" y="2630248"/>
            <a:ext cx="1944216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כתבים/</a:t>
            </a:r>
            <a:r>
              <a:rPr lang="he-IL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ות</a:t>
            </a:r>
            <a:endParaRPr lang="he-IL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9489" y="3126624"/>
            <a:ext cx="1944216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תחקירנים/</a:t>
            </a:r>
            <a:r>
              <a:rPr lang="he-IL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יות</a:t>
            </a:r>
            <a:endParaRPr lang="he-IL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5716" y="1637496"/>
            <a:ext cx="1944216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מפיק/ה ראשי/ת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65716" y="2131216"/>
            <a:ext cx="1944216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מפיק/ה בפועל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65716" y="2624936"/>
            <a:ext cx="1944216" cy="369332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עוזרי/</a:t>
            </a:r>
            <a:r>
              <a:rPr lang="he-IL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ות</a:t>
            </a:r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הפקה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5716" y="3126624"/>
            <a:ext cx="1944216" cy="923330"/>
          </a:xfrm>
          <a:prstGeom prst="rect">
            <a:avLst/>
          </a:prstGeom>
          <a:solidFill>
            <a:srgbClr val="9FC5E8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עורכי/</a:t>
            </a:r>
            <a:r>
              <a:rPr lang="he-IL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ות</a:t>
            </a:r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וידאו, ארכיון, תמלול, גרפיקה, </a:t>
            </a:r>
            <a:r>
              <a:rPr lang="he-IL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לווינים</a:t>
            </a:r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35"/>
            <a:ext cx="1712400" cy="857400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הפקת תכנים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2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352214" y="78486"/>
            <a:ext cx="6791785" cy="514685"/>
          </a:xfrm>
          <a:prstGeom prst="rect">
            <a:avLst/>
          </a:prstGeom>
          <a:solidFill>
            <a:srgbClr val="41586A"/>
          </a:solidFill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rtl="1" eaLnBrk="1" fontAlgn="auto" hangingPunct="1">
              <a:defRPr sz="36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he-IL" sz="3200" dirty="0"/>
              <a:t>תיאום </a:t>
            </a:r>
            <a:r>
              <a:rPr lang="he-IL" sz="3200" dirty="0" err="1"/>
              <a:t>ומיקסום</a:t>
            </a:r>
            <a:r>
              <a:rPr lang="he-IL" sz="3200" dirty="0"/>
              <a:t> משאבים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91640" y="798870"/>
            <a:ext cx="163705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he-IL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באולפן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191640" y="1293195"/>
            <a:ext cx="1637050" cy="34163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צלמים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Floor</a:t>
            </a: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/ מנהל במה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סאונדמן</a:t>
            </a:r>
            <a:endParaRPr lang="he-I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תפאורה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תאורה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"ביצה"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איפור</a:t>
            </a:r>
          </a:p>
          <a:p>
            <a:pPr algn="r" rtl="1">
              <a:buFont typeface="Arial" pitchFamily="34" charset="0"/>
              <a:buChar char="•"/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הלבשה</a:t>
            </a:r>
            <a:endParaRPr lang="he-I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213" y="798870"/>
            <a:ext cx="4735964" cy="391064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88935"/>
            <a:ext cx="1712400" cy="857400"/>
          </a:xfr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algn="r" rtl="1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הפקת תכנים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01473"/>
      </p:ext>
    </p:extLst>
  </p:cSld>
  <p:clrMapOvr>
    <a:masterClrMapping/>
  </p:clrMapOvr>
</p:sld>
</file>

<file path=ppt/theme/theme1.xml><?xml version="1.0" encoding="utf-8"?>
<a:theme xmlns:a="http://schemas.openxmlformats.org/drawingml/2006/main" name="Aem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em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iew">
    <a:dk1>
      <a:srgbClr val="000000"/>
    </a:dk1>
    <a:lt1>
      <a:srgbClr val="FFFFFF"/>
    </a:lt1>
    <a:dk2>
      <a:srgbClr val="46464A"/>
    </a:dk2>
    <a:lt2>
      <a:srgbClr val="D6D3CC"/>
    </a:lt2>
    <a:accent1>
      <a:srgbClr val="6F6F74"/>
    </a:accent1>
    <a:accent2>
      <a:srgbClr val="92A9B9"/>
    </a:accent2>
    <a:accent3>
      <a:srgbClr val="A7B789"/>
    </a:accent3>
    <a:accent4>
      <a:srgbClr val="B9A489"/>
    </a:accent4>
    <a:accent5>
      <a:srgbClr val="8D6374"/>
    </a:accent5>
    <a:accent6>
      <a:srgbClr val="9B7362"/>
    </a:accent6>
    <a:hlink>
      <a:srgbClr val="67AABF"/>
    </a:hlink>
    <a:folHlink>
      <a:srgbClr val="ABAF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4264</TotalTime>
  <Words>938</Words>
  <Application>Microsoft Office PowerPoint</Application>
  <PresentationFormat>On-screen Show (16:9)</PresentationFormat>
  <Paragraphs>279</Paragraphs>
  <Slides>50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Roboto</vt:lpstr>
      <vt:lpstr>Montserrat</vt:lpstr>
      <vt:lpstr>Calibri</vt:lpstr>
      <vt:lpstr>Verdana</vt:lpstr>
      <vt:lpstr>Tahoma</vt:lpstr>
      <vt:lpstr>Aa_TypoCellcom Regular</vt:lpstr>
      <vt:lpstr>Guttman Haim</vt:lpstr>
      <vt:lpstr>Aemelia template</vt:lpstr>
      <vt:lpstr>1_Aemelia template</vt:lpstr>
      <vt:lpstr>PowerPoint Presentation</vt:lpstr>
      <vt:lpstr>PowerPoint Presentation</vt:lpstr>
      <vt:lpstr>איך הכל התחיל?</vt:lpstr>
      <vt:lpstr>PowerPoint Presentation</vt:lpstr>
      <vt:lpstr>הפקה</vt:lpstr>
      <vt:lpstr>PowerPoint Presentation</vt:lpstr>
      <vt:lpstr>PowerPoint Presentation</vt:lpstr>
      <vt:lpstr>הפקת תכנים</vt:lpstr>
      <vt:lpstr>הפקת תכנים</vt:lpstr>
      <vt:lpstr>הפקת תכנים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תפקידי העורך/ת</vt:lpstr>
      <vt:lpstr>תפקידי העורך/ת</vt:lpstr>
      <vt:lpstr>תפקידי העורך/ת</vt:lpstr>
      <vt:lpstr>תפקידי העורך/ת</vt:lpstr>
      <vt:lpstr>תפקידי העורך/ת</vt:lpstr>
      <vt:lpstr>תפקידי העורך/ת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תודהThanks! University of Haifa | School of Communication | National Security College Ofir Richman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MARKETING IDC | School of Economics | DataTech program  Ofir Richman 2017</dc:title>
  <dc:creator>OFIR RICHMAN</dc:creator>
  <cp:lastModifiedBy>OFIR RICHMAN</cp:lastModifiedBy>
  <cp:revision>88</cp:revision>
  <dcterms:modified xsi:type="dcterms:W3CDTF">2020-02-24T15:03:32Z</dcterms:modified>
</cp:coreProperties>
</file>