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63" r:id="rId2"/>
  </p:sldMasterIdLst>
  <p:notesMasterIdLst>
    <p:notesMasterId r:id="rId53"/>
  </p:notesMasterIdLst>
  <p:sldIdLst>
    <p:sldId id="607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551" r:id="rId27"/>
    <p:sldId id="602" r:id="rId28"/>
    <p:sldId id="552" r:id="rId29"/>
    <p:sldId id="553" r:id="rId30"/>
    <p:sldId id="555" r:id="rId31"/>
    <p:sldId id="556" r:id="rId32"/>
    <p:sldId id="558" r:id="rId33"/>
    <p:sldId id="563" r:id="rId34"/>
    <p:sldId id="564" r:id="rId35"/>
    <p:sldId id="565" r:id="rId36"/>
    <p:sldId id="603" r:id="rId37"/>
    <p:sldId id="566" r:id="rId38"/>
    <p:sldId id="567" r:id="rId39"/>
    <p:sldId id="604" r:id="rId40"/>
    <p:sldId id="570" r:id="rId41"/>
    <p:sldId id="576" r:id="rId42"/>
    <p:sldId id="577" r:id="rId43"/>
    <p:sldId id="578" r:id="rId44"/>
    <p:sldId id="579" r:id="rId45"/>
    <p:sldId id="580" r:id="rId46"/>
    <p:sldId id="585" r:id="rId47"/>
    <p:sldId id="582" r:id="rId48"/>
    <p:sldId id="583" r:id="rId49"/>
    <p:sldId id="584" r:id="rId50"/>
    <p:sldId id="599" r:id="rId51"/>
    <p:sldId id="606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Guttman Haim" panose="02010401010101010101" pitchFamily="2" charset="-79"/>
      <p:regular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Montserrat" panose="020B0604020202020204" charset="0"/>
      <p:regular r:id="rId65"/>
      <p:bold r:id="rId66"/>
      <p:italic r:id="rId67"/>
      <p:boldItalic r:id="rId68"/>
    </p:embeddedFont>
    <p:embeddedFont>
      <p:font typeface="Roboto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86A"/>
    <a:srgbClr val="9FC5E8"/>
    <a:srgbClr val="FF0066"/>
    <a:srgbClr val="6FA8D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8DC11-8001-4880-9BF5-56F026EA4639}" v="1" dt="2018-12-25T14:18:34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viewProps" Target="viewProps.xml"/><Relationship Id="rId79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IR RICHMAN" userId="88e14b5cfca46370" providerId="LiveId" clId="{FDF8DC11-8001-4880-9BF5-56F026EA4639}"/>
    <pc:docChg chg="delSld modSld sldOrd">
      <pc:chgData name="OFIR RICHMAN" userId="88e14b5cfca46370" providerId="LiveId" clId="{FDF8DC11-8001-4880-9BF5-56F026EA4639}" dt="2018-12-25T14:18:37.029" v="2" actId="2696"/>
      <pc:docMkLst>
        <pc:docMk/>
      </pc:docMkLst>
      <pc:sldChg chg="del">
        <pc:chgData name="OFIR RICHMAN" userId="88e14b5cfca46370" providerId="LiveId" clId="{FDF8DC11-8001-4880-9BF5-56F026EA4639}" dt="2018-12-25T14:18:37.029" v="1" actId="2696"/>
        <pc:sldMkLst>
          <pc:docMk/>
          <pc:sldMk cId="1875435883" sldId="530"/>
        </pc:sldMkLst>
      </pc:sldChg>
      <pc:sldChg chg="ord">
        <pc:chgData name="OFIR RICHMAN" userId="88e14b5cfca46370" providerId="LiveId" clId="{FDF8DC11-8001-4880-9BF5-56F026EA4639}" dt="2018-12-25T14:18:34.527" v="0"/>
        <pc:sldMkLst>
          <pc:docMk/>
          <pc:sldMk cId="2277516910" sldId="599"/>
        </pc:sldMkLst>
      </pc:sldChg>
      <pc:sldMasterChg chg="delSldLayout">
        <pc:chgData name="OFIR RICHMAN" userId="88e14b5cfca46370" providerId="LiveId" clId="{FDF8DC11-8001-4880-9BF5-56F026EA4639}" dt="2018-12-25T14:18:37.029" v="2" actId="2696"/>
        <pc:sldMasterMkLst>
          <pc:docMk/>
          <pc:sldMasterMk cId="403048046" sldId="2147483663"/>
        </pc:sldMasterMkLst>
        <pc:sldLayoutChg chg="del">
          <pc:chgData name="OFIR RICHMAN" userId="88e14b5cfca46370" providerId="LiveId" clId="{FDF8DC11-8001-4880-9BF5-56F026EA4639}" dt="2018-12-25T14:18:37.029" v="2" actId="2696"/>
          <pc:sldLayoutMkLst>
            <pc:docMk/>
            <pc:sldMasterMk cId="403048046" sldId="2147483663"/>
            <pc:sldLayoutMk cId="3396404150" sldId="2147483664"/>
          </pc:sldLayoutMkLst>
        </pc:sldLayoutChg>
      </pc:sldMasterChg>
    </pc:docChg>
  </pc:docChgLst>
  <pc:docChgLst>
    <pc:chgData name="OFIR RICHMAN" userId="88e14b5cfca46370" providerId="LiveId" clId="{34DF6899-4B93-4EFA-AA27-693AB48DB9ED}"/>
    <pc:docChg chg="undo custSel addSld delSld modSld sldOrd">
      <pc:chgData name="OFIR RICHMAN" userId="88e14b5cfca46370" providerId="LiveId" clId="{34DF6899-4B93-4EFA-AA27-693AB48DB9ED}" dt="2018-10-15T06:38:08.257" v="417" actId="20577"/>
      <pc:docMkLst>
        <pc:docMk/>
      </pc:docMkLst>
      <pc:sldChg chg="modSp">
        <pc:chgData name="OFIR RICHMAN" userId="88e14b5cfca46370" providerId="LiveId" clId="{34DF6899-4B93-4EFA-AA27-693AB48DB9ED}" dt="2018-10-15T06:38:08.257" v="417" actId="20577"/>
        <pc:sldMkLst>
          <pc:docMk/>
          <pc:sldMk cId="0" sldId="310"/>
        </pc:sldMkLst>
        <pc:spChg chg="mod">
          <ac:chgData name="OFIR RICHMAN" userId="88e14b5cfca46370" providerId="LiveId" clId="{34DF6899-4B93-4EFA-AA27-693AB48DB9ED}" dt="2018-10-15T06:38:08.257" v="417" actId="20577"/>
          <ac:spMkLst>
            <pc:docMk/>
            <pc:sldMk cId="0" sldId="310"/>
            <ac:spMk id="506" creationId="{00000000-0000-0000-0000-000000000000}"/>
          </ac:spMkLst>
        </pc:spChg>
      </pc:sldChg>
      <pc:sldChg chg="addSp delSp modSp add">
        <pc:chgData name="OFIR RICHMAN" userId="88e14b5cfca46370" providerId="LiveId" clId="{34DF6899-4B93-4EFA-AA27-693AB48DB9ED}" dt="2018-10-15T06:24:59.070" v="92" actId="1076"/>
        <pc:sldMkLst>
          <pc:docMk/>
          <pc:sldMk cId="2716330930" sldId="335"/>
        </pc:sldMkLst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11" creationId="{ED475B5B-6295-457E-B1BC-88CF71081D8A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12" creationId="{F93933A2-5D87-496D-B76E-A72456052046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13" creationId="{15EB9A57-96F2-45A6-BA9B-541DDF2889ED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14" creationId="{48ACB773-99F8-4D74-A250-CC0AB3EBEC38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15" creationId="{F1AA8CE3-6B06-4B32-8F6F-1A0D67BE9C0E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2" creationId="{CD4EEA15-E888-4A66-AD57-642697354F40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3" creationId="{9F6F5597-C2FA-46AF-B422-E31F662628C1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4" creationId="{6D0E9909-C91D-4F3B-9D4F-1D080374437A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5" creationId="{9F9BD922-4AAB-494F-AF0F-AB74E5263E9D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6" creationId="{30B17FAE-3E65-4C75-A384-948A1CB40C78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7" creationId="{FEFCA517-71F0-491E-B44A-E602CC90DC5C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8" creationId="{129ACE31-A100-4181-A575-1AB62372C634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29" creationId="{CBAEC533-7373-453D-A4CE-196042DFEF50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0" creationId="{54BB4F30-B9DF-4D22-8562-29205F1D73FB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1" creationId="{66B434D8-B186-4C23-A8FC-D0BC9367591F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2" creationId="{3F7A3617-3A57-45FC-B914-E0AF1555E047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3" creationId="{68386F8F-E275-4635-BD9E-045E16216665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4" creationId="{584EE4A2-14D5-45F2-B5A7-463D808BD083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5" creationId="{22584F36-A910-46A0-A4C3-CC162F3FD87C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6" creationId="{C0280541-0D8D-4EA3-AEB2-B5CB99BBA7B4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7" creationId="{BB9E9DBE-1B21-49EA-9D45-C1D3AB1C31C1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8" creationId="{83FA9FF3-22FC-4DEC-8B5D-070F4D392DA2}"/>
          </ac:spMkLst>
        </pc:spChg>
        <pc:spChg chg="mod">
          <ac:chgData name="OFIR RICHMAN" userId="88e14b5cfca46370" providerId="LiveId" clId="{34DF6899-4B93-4EFA-AA27-693AB48DB9ED}" dt="2018-10-15T06:24:13.810" v="41" actId="1582"/>
          <ac:spMkLst>
            <pc:docMk/>
            <pc:sldMk cId="2716330930" sldId="335"/>
            <ac:spMk id="39" creationId="{4AD35238-9501-4F26-B74B-4655F1E22259}"/>
          </ac:spMkLst>
        </pc:spChg>
        <pc:spChg chg="mod">
          <ac:chgData name="OFIR RICHMAN" userId="88e14b5cfca46370" providerId="LiveId" clId="{34DF6899-4B93-4EFA-AA27-693AB48DB9ED}" dt="2018-10-15T06:24:54.322" v="90" actId="1076"/>
          <ac:spMkLst>
            <pc:docMk/>
            <pc:sldMk cId="2716330930" sldId="335"/>
            <ac:spMk id="347" creationId="{00000000-0000-0000-0000-000000000000}"/>
          </ac:spMkLst>
        </pc:spChg>
        <pc:spChg chg="mod">
          <ac:chgData name="OFIR RICHMAN" userId="88e14b5cfca46370" providerId="LiveId" clId="{34DF6899-4B93-4EFA-AA27-693AB48DB9ED}" dt="2018-10-15T06:24:59.070" v="92" actId="1076"/>
          <ac:spMkLst>
            <pc:docMk/>
            <pc:sldMk cId="2716330930" sldId="335"/>
            <ac:spMk id="348" creationId="{00000000-0000-0000-0000-000000000000}"/>
          </ac:spMkLst>
        </pc:spChg>
        <pc:grpChg chg="add mod">
          <ac:chgData name="OFIR RICHMAN" userId="88e14b5cfca46370" providerId="LiveId" clId="{34DF6899-4B93-4EFA-AA27-693AB48DB9ED}" dt="2018-10-15T06:24:56.469" v="91" actId="1076"/>
          <ac:grpSpMkLst>
            <pc:docMk/>
            <pc:sldMk cId="2716330930" sldId="335"/>
            <ac:grpSpMk id="10" creationId="{4954AA36-5646-4AAF-8912-9067989E6E72}"/>
          </ac:grpSpMkLst>
        </pc:grpChg>
        <pc:grpChg chg="del">
          <ac:chgData name="OFIR RICHMAN" userId="88e14b5cfca46370" providerId="LiveId" clId="{34DF6899-4B93-4EFA-AA27-693AB48DB9ED}" dt="2018-10-15T06:23:54.266" v="32" actId="478"/>
          <ac:grpSpMkLst>
            <pc:docMk/>
            <pc:sldMk cId="2716330930" sldId="335"/>
            <ac:grpSpMk id="16" creationId="{00000000-0000-0000-0000-000000000000}"/>
          </ac:grpSpMkLst>
        </pc:grpChg>
      </pc:sldChg>
      <pc:sldMasterChg chg="delSldLayout">
        <pc:chgData name="OFIR RICHMAN" userId="88e14b5cfca46370" providerId="LiveId" clId="{34DF6899-4B93-4EFA-AA27-693AB48DB9ED}" dt="2018-10-15T06:36:07.557" v="352" actId="2696"/>
        <pc:sldMasterMkLst>
          <pc:docMk/>
          <pc:sldMasterMk cId="0" sldId="2147483657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B0D2A-9FEC-4A11-9842-5EC14826F3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94E0655-EE22-4DA6-ACB1-FC02FCCF27EF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pPr rtl="1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New</a:t>
          </a:r>
          <a:endParaRPr lang="he-IL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727D-ACDA-4E7D-BBC3-02A6589279CF}" type="parTrans" cxnId="{62599598-C8F3-4AC1-86D7-8D288A72B817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1ECB4-D818-48D4-BA25-2A3C5D9D157A}" type="sibTrans" cxnId="{62599598-C8F3-4AC1-86D7-8D288A72B817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82BCA-2722-47C4-A7D4-A4FDD844E33D}">
      <dgm:prSet custT="1"/>
      <dgm:spPr>
        <a:solidFill>
          <a:srgbClr val="0070C0">
            <a:alpha val="50000"/>
          </a:srgbClr>
        </a:solidFill>
      </dgm:spPr>
      <dgm:t>
        <a:bodyPr/>
        <a:lstStyle/>
        <a:p>
          <a:pPr rtl="1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Important</a:t>
          </a:r>
          <a:endParaRPr lang="he-I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6B365-A3A5-4F91-802C-35C132523ACA}" type="parTrans" cxnId="{7C811C40-675C-4EDB-8FE6-60759EB8F6E2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A69AC-CD23-4A83-974E-95C0765C175B}" type="sibTrans" cxnId="{7C811C40-675C-4EDB-8FE6-60759EB8F6E2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A6E75-BB31-42D9-B1E2-21AA2B235B09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pPr rtl="1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Interesting</a:t>
          </a:r>
          <a:endParaRPr lang="he-I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95CE9-D952-453C-A50F-FBCB03D5E69A}" type="parTrans" cxnId="{4572C598-33D1-40E0-836C-FC8F7DEBFDA8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80184-393E-4CE6-A814-265F565DF403}" type="sibTrans" cxnId="{4572C598-33D1-40E0-836C-FC8F7DEBFDA8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31B4E-D7DF-444E-A2B2-8A504E114A26}" type="pres">
      <dgm:prSet presAssocID="{CC6B0D2A-9FEC-4A11-9842-5EC14826F3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212B2-6014-4CAE-A360-DAD628B5C7D4}" type="pres">
      <dgm:prSet presAssocID="{094E0655-EE22-4DA6-ACB1-FC02FCCF27EF}" presName="circ1" presStyleLbl="vennNode1" presStyleIdx="0" presStyleCnt="3"/>
      <dgm:spPr/>
      <dgm:t>
        <a:bodyPr/>
        <a:lstStyle/>
        <a:p>
          <a:endParaRPr lang="en-US"/>
        </a:p>
      </dgm:t>
    </dgm:pt>
    <dgm:pt modelId="{A21818FB-066F-449D-9827-BF83278351A8}" type="pres">
      <dgm:prSet presAssocID="{094E0655-EE22-4DA6-ACB1-FC02FCCF27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5F29-3311-485C-999A-147406D74F08}" type="pres">
      <dgm:prSet presAssocID="{34E82BCA-2722-47C4-A7D4-A4FDD844E33D}" presName="circ2" presStyleLbl="vennNode1" presStyleIdx="1" presStyleCnt="3"/>
      <dgm:spPr/>
      <dgm:t>
        <a:bodyPr/>
        <a:lstStyle/>
        <a:p>
          <a:endParaRPr lang="en-US"/>
        </a:p>
      </dgm:t>
    </dgm:pt>
    <dgm:pt modelId="{76DD7CE2-2B6C-4A63-9735-8F25087217CD}" type="pres">
      <dgm:prSet presAssocID="{34E82BCA-2722-47C4-A7D4-A4FDD844E3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B406D-BE5F-4681-802E-D66CF1FB4F8E}" type="pres">
      <dgm:prSet presAssocID="{32BA6E75-BB31-42D9-B1E2-21AA2B235B09}" presName="circ3" presStyleLbl="vennNode1" presStyleIdx="2" presStyleCnt="3" custScaleX="101172"/>
      <dgm:spPr/>
      <dgm:t>
        <a:bodyPr/>
        <a:lstStyle/>
        <a:p>
          <a:endParaRPr lang="en-US"/>
        </a:p>
      </dgm:t>
    </dgm:pt>
    <dgm:pt modelId="{90F3698C-8A52-4579-A9DF-9AA69EA9EC87}" type="pres">
      <dgm:prSet presAssocID="{32BA6E75-BB31-42D9-B1E2-21AA2B235B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EB191-B7D6-4813-8659-9771FE8D69CF}" type="presOf" srcId="{34E82BCA-2722-47C4-A7D4-A4FDD844E33D}" destId="{B0A05F29-3311-485C-999A-147406D74F08}" srcOrd="0" destOrd="0" presId="urn:microsoft.com/office/officeart/2005/8/layout/venn1"/>
    <dgm:cxn modelId="{7C811C40-675C-4EDB-8FE6-60759EB8F6E2}" srcId="{CC6B0D2A-9FEC-4A11-9842-5EC14826F39C}" destId="{34E82BCA-2722-47C4-A7D4-A4FDD844E33D}" srcOrd="1" destOrd="0" parTransId="{A896B365-A3A5-4F91-802C-35C132523ACA}" sibTransId="{ED6A69AC-CD23-4A83-974E-95C0765C175B}"/>
    <dgm:cxn modelId="{4572C598-33D1-40E0-836C-FC8F7DEBFDA8}" srcId="{CC6B0D2A-9FEC-4A11-9842-5EC14826F39C}" destId="{32BA6E75-BB31-42D9-B1E2-21AA2B235B09}" srcOrd="2" destOrd="0" parTransId="{06695CE9-D952-453C-A50F-FBCB03D5E69A}" sibTransId="{54780184-393E-4CE6-A814-265F565DF403}"/>
    <dgm:cxn modelId="{6FC83898-4C40-4FDA-8AAD-FD69BAB7AF36}" type="presOf" srcId="{CC6B0D2A-9FEC-4A11-9842-5EC14826F39C}" destId="{C7B31B4E-D7DF-444E-A2B2-8A504E114A26}" srcOrd="0" destOrd="0" presId="urn:microsoft.com/office/officeart/2005/8/layout/venn1"/>
    <dgm:cxn modelId="{5701BA6E-66EE-4F31-AF11-74ABA1E6E474}" type="presOf" srcId="{32BA6E75-BB31-42D9-B1E2-21AA2B235B09}" destId="{1D5B406D-BE5F-4681-802E-D66CF1FB4F8E}" srcOrd="0" destOrd="0" presId="urn:microsoft.com/office/officeart/2005/8/layout/venn1"/>
    <dgm:cxn modelId="{85EA80B9-2072-4EFA-BAE6-0B9F99BE0E10}" type="presOf" srcId="{32BA6E75-BB31-42D9-B1E2-21AA2B235B09}" destId="{90F3698C-8A52-4579-A9DF-9AA69EA9EC87}" srcOrd="1" destOrd="0" presId="urn:microsoft.com/office/officeart/2005/8/layout/venn1"/>
    <dgm:cxn modelId="{5CC92498-2D1E-4A76-8484-D2CED415E8FD}" type="presOf" srcId="{34E82BCA-2722-47C4-A7D4-A4FDD844E33D}" destId="{76DD7CE2-2B6C-4A63-9735-8F25087217CD}" srcOrd="1" destOrd="0" presId="urn:microsoft.com/office/officeart/2005/8/layout/venn1"/>
    <dgm:cxn modelId="{67089172-A2BE-4769-8C62-82485E44CBD0}" type="presOf" srcId="{094E0655-EE22-4DA6-ACB1-FC02FCCF27EF}" destId="{A21818FB-066F-449D-9827-BF83278351A8}" srcOrd="1" destOrd="0" presId="urn:microsoft.com/office/officeart/2005/8/layout/venn1"/>
    <dgm:cxn modelId="{0CC62B26-F9D4-4D5D-A3C4-9A194C7AD8A6}" type="presOf" srcId="{094E0655-EE22-4DA6-ACB1-FC02FCCF27EF}" destId="{1E7212B2-6014-4CAE-A360-DAD628B5C7D4}" srcOrd="0" destOrd="0" presId="urn:microsoft.com/office/officeart/2005/8/layout/venn1"/>
    <dgm:cxn modelId="{62599598-C8F3-4AC1-86D7-8D288A72B817}" srcId="{CC6B0D2A-9FEC-4A11-9842-5EC14826F39C}" destId="{094E0655-EE22-4DA6-ACB1-FC02FCCF27EF}" srcOrd="0" destOrd="0" parTransId="{D9A3727D-ACDA-4E7D-BBC3-02A6589279CF}" sibTransId="{FBC1ECB4-D818-48D4-BA25-2A3C5D9D157A}"/>
    <dgm:cxn modelId="{2FCDD900-97B9-4954-888E-46BE9885132F}" type="presParOf" srcId="{C7B31B4E-D7DF-444E-A2B2-8A504E114A26}" destId="{1E7212B2-6014-4CAE-A360-DAD628B5C7D4}" srcOrd="0" destOrd="0" presId="urn:microsoft.com/office/officeart/2005/8/layout/venn1"/>
    <dgm:cxn modelId="{6E26C31B-0262-421B-B0AE-E5E697D49CC3}" type="presParOf" srcId="{C7B31B4E-D7DF-444E-A2B2-8A504E114A26}" destId="{A21818FB-066F-449D-9827-BF83278351A8}" srcOrd="1" destOrd="0" presId="urn:microsoft.com/office/officeart/2005/8/layout/venn1"/>
    <dgm:cxn modelId="{E9DC2298-01D6-4581-93E7-FF033591B0A1}" type="presParOf" srcId="{C7B31B4E-D7DF-444E-A2B2-8A504E114A26}" destId="{B0A05F29-3311-485C-999A-147406D74F08}" srcOrd="2" destOrd="0" presId="urn:microsoft.com/office/officeart/2005/8/layout/venn1"/>
    <dgm:cxn modelId="{B5450CA9-6728-4BF1-A664-C493B51FA08F}" type="presParOf" srcId="{C7B31B4E-D7DF-444E-A2B2-8A504E114A26}" destId="{76DD7CE2-2B6C-4A63-9735-8F25087217CD}" srcOrd="3" destOrd="0" presId="urn:microsoft.com/office/officeart/2005/8/layout/venn1"/>
    <dgm:cxn modelId="{5B373EE9-E2E2-41EA-AADB-F7BF020D4977}" type="presParOf" srcId="{C7B31B4E-D7DF-444E-A2B2-8A504E114A26}" destId="{1D5B406D-BE5F-4681-802E-D66CF1FB4F8E}" srcOrd="4" destOrd="0" presId="urn:microsoft.com/office/officeart/2005/8/layout/venn1"/>
    <dgm:cxn modelId="{3F1359B9-4ADF-4495-8925-7EF324F5F25C}" type="presParOf" srcId="{C7B31B4E-D7DF-444E-A2B2-8A504E114A26}" destId="{90F3698C-8A52-4579-A9DF-9AA69EA9EC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B0D2A-9FEC-4A11-9842-5EC14826F3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94E0655-EE22-4DA6-ACB1-FC02FCCF27EF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pPr rtl="1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Good</a:t>
          </a:r>
          <a:endParaRPr lang="he-IL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727D-ACDA-4E7D-BBC3-02A6589279CF}" type="parTrans" cxnId="{62599598-C8F3-4AC1-86D7-8D288A72B817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1ECB4-D818-48D4-BA25-2A3C5D9D157A}" type="sibTrans" cxnId="{62599598-C8F3-4AC1-86D7-8D288A72B817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82BCA-2722-47C4-A7D4-A4FDD844E33D}">
      <dgm:prSet custT="1"/>
      <dgm:spPr>
        <a:solidFill>
          <a:srgbClr val="0070C0">
            <a:alpha val="50000"/>
          </a:srgbClr>
        </a:solidFill>
      </dgm:spPr>
      <dgm:t>
        <a:bodyPr/>
        <a:lstStyle/>
        <a:p>
          <a:pPr rtl="1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Fast</a:t>
          </a:r>
          <a:endParaRPr lang="he-IL" sz="3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6B365-A3A5-4F91-802C-35C132523ACA}" type="parTrans" cxnId="{7C811C40-675C-4EDB-8FE6-60759EB8F6E2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A69AC-CD23-4A83-974E-95C0765C175B}" type="sibTrans" cxnId="{7C811C40-675C-4EDB-8FE6-60759EB8F6E2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A6E75-BB31-42D9-B1E2-21AA2B235B09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pPr rtl="1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Cheap</a:t>
          </a:r>
          <a:endParaRPr lang="he-IL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95CE9-D952-453C-A50F-FBCB03D5E69A}" type="parTrans" cxnId="{4572C598-33D1-40E0-836C-FC8F7DEBFDA8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80184-393E-4CE6-A814-265F565DF403}" type="sibTrans" cxnId="{4572C598-33D1-40E0-836C-FC8F7DEBFDA8}">
      <dgm:prSet/>
      <dgm:spPr/>
      <dgm:t>
        <a:bodyPr/>
        <a:lstStyle/>
        <a:p>
          <a:pPr rtl="1"/>
          <a:endParaRPr lang="he-I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31B4E-D7DF-444E-A2B2-8A504E114A26}" type="pres">
      <dgm:prSet presAssocID="{CC6B0D2A-9FEC-4A11-9842-5EC14826F3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212B2-6014-4CAE-A360-DAD628B5C7D4}" type="pres">
      <dgm:prSet presAssocID="{094E0655-EE22-4DA6-ACB1-FC02FCCF27EF}" presName="circ1" presStyleLbl="vennNode1" presStyleIdx="0" presStyleCnt="3"/>
      <dgm:spPr/>
      <dgm:t>
        <a:bodyPr/>
        <a:lstStyle/>
        <a:p>
          <a:endParaRPr lang="en-US"/>
        </a:p>
      </dgm:t>
    </dgm:pt>
    <dgm:pt modelId="{A21818FB-066F-449D-9827-BF83278351A8}" type="pres">
      <dgm:prSet presAssocID="{094E0655-EE22-4DA6-ACB1-FC02FCCF27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5F29-3311-485C-999A-147406D74F08}" type="pres">
      <dgm:prSet presAssocID="{34E82BCA-2722-47C4-A7D4-A4FDD844E33D}" presName="circ2" presStyleLbl="vennNode1" presStyleIdx="1" presStyleCnt="3"/>
      <dgm:spPr/>
      <dgm:t>
        <a:bodyPr/>
        <a:lstStyle/>
        <a:p>
          <a:endParaRPr lang="en-US"/>
        </a:p>
      </dgm:t>
    </dgm:pt>
    <dgm:pt modelId="{76DD7CE2-2B6C-4A63-9735-8F25087217CD}" type="pres">
      <dgm:prSet presAssocID="{34E82BCA-2722-47C4-A7D4-A4FDD844E3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B406D-BE5F-4681-802E-D66CF1FB4F8E}" type="pres">
      <dgm:prSet presAssocID="{32BA6E75-BB31-42D9-B1E2-21AA2B235B09}" presName="circ3" presStyleLbl="vennNode1" presStyleIdx="2" presStyleCnt="3"/>
      <dgm:spPr/>
      <dgm:t>
        <a:bodyPr/>
        <a:lstStyle/>
        <a:p>
          <a:endParaRPr lang="en-US"/>
        </a:p>
      </dgm:t>
    </dgm:pt>
    <dgm:pt modelId="{90F3698C-8A52-4579-A9DF-9AA69EA9EC87}" type="pres">
      <dgm:prSet presAssocID="{32BA6E75-BB31-42D9-B1E2-21AA2B235B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56670-2F43-419C-A4BA-92DDB791969A}" type="presOf" srcId="{CC6B0D2A-9FEC-4A11-9842-5EC14826F39C}" destId="{C7B31B4E-D7DF-444E-A2B2-8A504E114A26}" srcOrd="0" destOrd="0" presId="urn:microsoft.com/office/officeart/2005/8/layout/venn1"/>
    <dgm:cxn modelId="{7C811C40-675C-4EDB-8FE6-60759EB8F6E2}" srcId="{CC6B0D2A-9FEC-4A11-9842-5EC14826F39C}" destId="{34E82BCA-2722-47C4-A7D4-A4FDD844E33D}" srcOrd="1" destOrd="0" parTransId="{A896B365-A3A5-4F91-802C-35C132523ACA}" sibTransId="{ED6A69AC-CD23-4A83-974E-95C0765C175B}"/>
    <dgm:cxn modelId="{774FFC63-7569-4ACB-9245-D3499F3990B6}" type="presOf" srcId="{094E0655-EE22-4DA6-ACB1-FC02FCCF27EF}" destId="{1E7212B2-6014-4CAE-A360-DAD628B5C7D4}" srcOrd="0" destOrd="0" presId="urn:microsoft.com/office/officeart/2005/8/layout/venn1"/>
    <dgm:cxn modelId="{4572C598-33D1-40E0-836C-FC8F7DEBFDA8}" srcId="{CC6B0D2A-9FEC-4A11-9842-5EC14826F39C}" destId="{32BA6E75-BB31-42D9-B1E2-21AA2B235B09}" srcOrd="2" destOrd="0" parTransId="{06695CE9-D952-453C-A50F-FBCB03D5E69A}" sibTransId="{54780184-393E-4CE6-A814-265F565DF403}"/>
    <dgm:cxn modelId="{73EFF0B6-40BE-42E9-8FBB-829122DD57D7}" type="presOf" srcId="{32BA6E75-BB31-42D9-B1E2-21AA2B235B09}" destId="{1D5B406D-BE5F-4681-802E-D66CF1FB4F8E}" srcOrd="0" destOrd="0" presId="urn:microsoft.com/office/officeart/2005/8/layout/venn1"/>
    <dgm:cxn modelId="{EF1400D6-5D11-44B9-B7E6-6574BB903EC4}" type="presOf" srcId="{34E82BCA-2722-47C4-A7D4-A4FDD844E33D}" destId="{B0A05F29-3311-485C-999A-147406D74F08}" srcOrd="0" destOrd="0" presId="urn:microsoft.com/office/officeart/2005/8/layout/venn1"/>
    <dgm:cxn modelId="{8B2F9000-EE1D-45E3-8EBF-3562B4E6412A}" type="presOf" srcId="{094E0655-EE22-4DA6-ACB1-FC02FCCF27EF}" destId="{A21818FB-066F-449D-9827-BF83278351A8}" srcOrd="1" destOrd="0" presId="urn:microsoft.com/office/officeart/2005/8/layout/venn1"/>
    <dgm:cxn modelId="{8E1C4F40-ECE7-44E3-928A-5021C02B0FA5}" type="presOf" srcId="{34E82BCA-2722-47C4-A7D4-A4FDD844E33D}" destId="{76DD7CE2-2B6C-4A63-9735-8F25087217CD}" srcOrd="1" destOrd="0" presId="urn:microsoft.com/office/officeart/2005/8/layout/venn1"/>
    <dgm:cxn modelId="{511FA894-AE7C-4F96-A4EC-2C6792AC1448}" type="presOf" srcId="{32BA6E75-BB31-42D9-B1E2-21AA2B235B09}" destId="{90F3698C-8A52-4579-A9DF-9AA69EA9EC87}" srcOrd="1" destOrd="0" presId="urn:microsoft.com/office/officeart/2005/8/layout/venn1"/>
    <dgm:cxn modelId="{62599598-C8F3-4AC1-86D7-8D288A72B817}" srcId="{CC6B0D2A-9FEC-4A11-9842-5EC14826F39C}" destId="{094E0655-EE22-4DA6-ACB1-FC02FCCF27EF}" srcOrd="0" destOrd="0" parTransId="{D9A3727D-ACDA-4E7D-BBC3-02A6589279CF}" sibTransId="{FBC1ECB4-D818-48D4-BA25-2A3C5D9D157A}"/>
    <dgm:cxn modelId="{DFFD9183-A991-4D04-B664-B42158FB25D0}" type="presParOf" srcId="{C7B31B4E-D7DF-444E-A2B2-8A504E114A26}" destId="{1E7212B2-6014-4CAE-A360-DAD628B5C7D4}" srcOrd="0" destOrd="0" presId="urn:microsoft.com/office/officeart/2005/8/layout/venn1"/>
    <dgm:cxn modelId="{C6AAB0E3-2222-471B-9F48-645BAAB365DA}" type="presParOf" srcId="{C7B31B4E-D7DF-444E-A2B2-8A504E114A26}" destId="{A21818FB-066F-449D-9827-BF83278351A8}" srcOrd="1" destOrd="0" presId="urn:microsoft.com/office/officeart/2005/8/layout/venn1"/>
    <dgm:cxn modelId="{ADBC58E9-C3B9-4AD8-9586-711364D98299}" type="presParOf" srcId="{C7B31B4E-D7DF-444E-A2B2-8A504E114A26}" destId="{B0A05F29-3311-485C-999A-147406D74F08}" srcOrd="2" destOrd="0" presId="urn:microsoft.com/office/officeart/2005/8/layout/venn1"/>
    <dgm:cxn modelId="{7880F6E3-5714-4A0C-A0DF-179188A54C8A}" type="presParOf" srcId="{C7B31B4E-D7DF-444E-A2B2-8A504E114A26}" destId="{76DD7CE2-2B6C-4A63-9735-8F25087217CD}" srcOrd="3" destOrd="0" presId="urn:microsoft.com/office/officeart/2005/8/layout/venn1"/>
    <dgm:cxn modelId="{57789E88-5646-4DF2-B5BC-15FDF0C08928}" type="presParOf" srcId="{C7B31B4E-D7DF-444E-A2B2-8A504E114A26}" destId="{1D5B406D-BE5F-4681-802E-D66CF1FB4F8E}" srcOrd="4" destOrd="0" presId="urn:microsoft.com/office/officeart/2005/8/layout/venn1"/>
    <dgm:cxn modelId="{3D0A539C-9DD4-419E-9E6B-3BB53AB0EF61}" type="presParOf" srcId="{C7B31B4E-D7DF-444E-A2B2-8A504E114A26}" destId="{90F3698C-8A52-4579-A9DF-9AA69EA9EC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E6DBA-DD7C-484A-95D5-86F2EEFF4CC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44BF926C-0F6B-47C5-BE42-E500FEBF9236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Newspapers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Close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at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Night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346F32-248F-4426-AE95-B182963AD472}" type="parTrans" cxnId="{2BDFD0A1-46D8-49B6-A44E-B3626133BBF6}">
      <dgm:prSet/>
      <dgm:spPr/>
      <dgm:t>
        <a:bodyPr/>
        <a:lstStyle/>
        <a:p>
          <a:pPr rtl="1"/>
          <a:endParaRPr lang="he-IL" b="1"/>
        </a:p>
      </dgm:t>
    </dgm:pt>
    <dgm:pt modelId="{08D60121-3F4A-4C91-9406-6DABE6B80454}" type="sibTrans" cxnId="{2BDFD0A1-46D8-49B6-A44E-B3626133BBF6}">
      <dgm:prSet/>
      <dgm:spPr/>
      <dgm:t>
        <a:bodyPr/>
        <a:lstStyle/>
        <a:p>
          <a:pPr rtl="1"/>
          <a:endParaRPr lang="he-IL" b="1"/>
        </a:p>
      </dgm:t>
    </dgm:pt>
    <dgm:pt modelId="{396E0D75-9F7E-407F-A2D2-A18805E15EA0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Morning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News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Radio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, TV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3C25AF-4D77-4C8B-B2D6-5E49E7A32183}" type="parTrans" cxnId="{C753FC30-4208-4A10-BE8E-48ABC8B3E483}">
      <dgm:prSet/>
      <dgm:spPr/>
      <dgm:t>
        <a:bodyPr/>
        <a:lstStyle/>
        <a:p>
          <a:pPr rtl="1"/>
          <a:endParaRPr lang="he-IL" b="1"/>
        </a:p>
      </dgm:t>
    </dgm:pt>
    <dgm:pt modelId="{C1CBC8F3-6ED5-48F3-8C73-E20E66BFCA29}" type="sibTrans" cxnId="{C753FC30-4208-4A10-BE8E-48ABC8B3E483}">
      <dgm:prSet/>
      <dgm:spPr/>
      <dgm:t>
        <a:bodyPr/>
        <a:lstStyle/>
        <a:p>
          <a:pPr rtl="1"/>
          <a:endParaRPr lang="he-IL" b="1"/>
        </a:p>
      </dgm:t>
    </dgm:pt>
    <dgm:pt modelId="{563D8154-2EF7-44F1-8882-497ACF8EDD98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Day-time News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50F71A-85C4-4574-8B8C-46B1B4CDC242}" type="parTrans" cxnId="{535B2E41-DED6-4943-B8DF-949A245731E4}">
      <dgm:prSet/>
      <dgm:spPr/>
      <dgm:t>
        <a:bodyPr/>
        <a:lstStyle/>
        <a:p>
          <a:pPr rtl="1"/>
          <a:endParaRPr lang="he-IL" b="1"/>
        </a:p>
      </dgm:t>
    </dgm:pt>
    <dgm:pt modelId="{8BC187A9-15F1-49EF-95B9-D7A5E5172262}" type="sibTrans" cxnId="{535B2E41-DED6-4943-B8DF-949A245731E4}">
      <dgm:prSet/>
      <dgm:spPr/>
      <dgm:t>
        <a:bodyPr/>
        <a:lstStyle/>
        <a:p>
          <a:pPr rtl="1"/>
          <a:endParaRPr lang="he-IL" b="1"/>
        </a:p>
      </dgm:t>
    </dgm:pt>
    <dgm:pt modelId="{0F3E2579-193D-49ED-A089-D681CAD96025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Central Newscasts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97820-48B6-4F74-A4D6-6D299860EC11}" type="parTrans" cxnId="{CF66A987-0400-4F95-A787-73E5F0443AF9}">
      <dgm:prSet/>
      <dgm:spPr/>
      <dgm:t>
        <a:bodyPr/>
        <a:lstStyle/>
        <a:p>
          <a:pPr rtl="1"/>
          <a:endParaRPr lang="he-IL" b="1"/>
        </a:p>
      </dgm:t>
    </dgm:pt>
    <dgm:pt modelId="{9E1ABB4C-3934-4F7C-8DFA-CFE221F3999A}" type="sibTrans" cxnId="{CF66A987-0400-4F95-A787-73E5F0443AF9}">
      <dgm:prSet/>
      <dgm:spPr/>
      <dgm:t>
        <a:bodyPr/>
        <a:lstStyle/>
        <a:p>
          <a:pPr rtl="1"/>
          <a:endParaRPr lang="he-IL" b="1"/>
        </a:p>
      </dgm:t>
    </dgm:pt>
    <dgm:pt modelId="{B48201C8-6B5B-4A11-9DE7-17415CE44E84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Evening News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CBC073-1DC0-4104-B1EF-7B2ED0D8252F}" type="parTrans" cxnId="{ABE5C14D-7596-41E7-B67E-175FC5A8817E}">
      <dgm:prSet/>
      <dgm:spPr/>
      <dgm:t>
        <a:bodyPr/>
        <a:lstStyle/>
        <a:p>
          <a:pPr rtl="1"/>
          <a:endParaRPr lang="he-IL" b="1"/>
        </a:p>
      </dgm:t>
    </dgm:pt>
    <dgm:pt modelId="{5761F5D5-18C6-43E0-BCE7-4A10C9648921}" type="sibTrans" cxnId="{ABE5C14D-7596-41E7-B67E-175FC5A8817E}">
      <dgm:prSet/>
      <dgm:spPr/>
      <dgm:t>
        <a:bodyPr/>
        <a:lstStyle/>
        <a:p>
          <a:pPr rtl="1"/>
          <a:endParaRPr lang="he-IL" b="1"/>
        </a:p>
      </dgm:t>
    </dgm:pt>
    <dgm:pt modelId="{2944E66D-0364-442D-B731-44CEF97603EF}" type="pres">
      <dgm:prSet presAssocID="{D2AE6DBA-DD7C-484A-95D5-86F2EEFF4C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FE9ED-4B4C-4746-A73A-A2B80B488C9B}" type="pres">
      <dgm:prSet presAssocID="{44BF926C-0F6B-47C5-BE42-E500FEBF9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EA393-51F7-41F5-863C-70A33C50E9AA}" type="pres">
      <dgm:prSet presAssocID="{08D60121-3F4A-4C91-9406-6DABE6B8045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11A4EE8-D53B-4474-AF5E-D292A05E3326}" type="pres">
      <dgm:prSet presAssocID="{08D60121-3F4A-4C91-9406-6DABE6B804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66358EE-6CE2-4565-A4DE-0644AF480D21}" type="pres">
      <dgm:prSet presAssocID="{396E0D75-9F7E-407F-A2D2-A18805E15E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963AE-1448-42CC-B03A-902076C15581}" type="pres">
      <dgm:prSet presAssocID="{C1CBC8F3-6ED5-48F3-8C73-E20E66BFCA2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B646F6D-FEC0-4B55-AA41-DF5AC386B52F}" type="pres">
      <dgm:prSet presAssocID="{C1CBC8F3-6ED5-48F3-8C73-E20E66BFCA2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1B4A0B3-ACAD-409D-AC59-3E7E3D320862}" type="pres">
      <dgm:prSet presAssocID="{563D8154-2EF7-44F1-8882-497ACF8EDD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C1E94-02A1-43B6-AC38-FAD56F1969DE}" type="pres">
      <dgm:prSet presAssocID="{8BC187A9-15F1-49EF-95B9-D7A5E517226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D44AA0F-EBD0-40FE-81B2-CC4C935A6A38}" type="pres">
      <dgm:prSet presAssocID="{8BC187A9-15F1-49EF-95B9-D7A5E517226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024A038-04FB-4C90-A588-B12ED1CE17CA}" type="pres">
      <dgm:prSet presAssocID="{0F3E2579-193D-49ED-A089-D681CAD960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E421A-1AB6-4628-8A7E-B4D0B241F5AA}" type="pres">
      <dgm:prSet presAssocID="{9E1ABB4C-3934-4F7C-8DFA-CFE221F3999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89C5B4-F576-4694-A757-73AC5571B627}" type="pres">
      <dgm:prSet presAssocID="{9E1ABB4C-3934-4F7C-8DFA-CFE221F399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AA8741F-36D8-4621-B156-DA52C37AD1DB}" type="pres">
      <dgm:prSet presAssocID="{B48201C8-6B5B-4A11-9DE7-17415CE44E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ABA6D-BF11-4117-B2D6-58A0A4EC3165}" type="pres">
      <dgm:prSet presAssocID="{5761F5D5-18C6-43E0-BCE7-4A10C964892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E1A034-6DF5-491C-9E74-CF8687A962B2}" type="pres">
      <dgm:prSet presAssocID="{5761F5D5-18C6-43E0-BCE7-4A10C964892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DFD0A1-46D8-49B6-A44E-B3626133BBF6}" srcId="{D2AE6DBA-DD7C-484A-95D5-86F2EEFF4CC2}" destId="{44BF926C-0F6B-47C5-BE42-E500FEBF9236}" srcOrd="0" destOrd="0" parTransId="{EE346F32-248F-4426-AE95-B182963AD472}" sibTransId="{08D60121-3F4A-4C91-9406-6DABE6B80454}"/>
    <dgm:cxn modelId="{0A069E19-95F3-4743-BD79-8AE7B41A68F4}" type="presOf" srcId="{8BC187A9-15F1-49EF-95B9-D7A5E5172262}" destId="{5D44AA0F-EBD0-40FE-81B2-CC4C935A6A38}" srcOrd="1" destOrd="0" presId="urn:microsoft.com/office/officeart/2005/8/layout/cycle2"/>
    <dgm:cxn modelId="{F5933551-4722-45B2-A5CB-E687149419CD}" type="presOf" srcId="{563D8154-2EF7-44F1-8882-497ACF8EDD98}" destId="{F1B4A0B3-ACAD-409D-AC59-3E7E3D320862}" srcOrd="0" destOrd="0" presId="urn:microsoft.com/office/officeart/2005/8/layout/cycle2"/>
    <dgm:cxn modelId="{68BB75CD-EE02-4365-901B-E8A97D17ADA1}" type="presOf" srcId="{5761F5D5-18C6-43E0-BCE7-4A10C9648921}" destId="{55E1A034-6DF5-491C-9E74-CF8687A962B2}" srcOrd="1" destOrd="0" presId="urn:microsoft.com/office/officeart/2005/8/layout/cycle2"/>
    <dgm:cxn modelId="{367ECBD5-7DDC-432A-9DF8-85CE7135CC4B}" type="presOf" srcId="{08D60121-3F4A-4C91-9406-6DABE6B80454}" destId="{669EA393-51F7-41F5-863C-70A33C50E9AA}" srcOrd="0" destOrd="0" presId="urn:microsoft.com/office/officeart/2005/8/layout/cycle2"/>
    <dgm:cxn modelId="{CF66A987-0400-4F95-A787-73E5F0443AF9}" srcId="{D2AE6DBA-DD7C-484A-95D5-86F2EEFF4CC2}" destId="{0F3E2579-193D-49ED-A089-D681CAD96025}" srcOrd="3" destOrd="0" parTransId="{12797820-48B6-4F74-A4D6-6D299860EC11}" sibTransId="{9E1ABB4C-3934-4F7C-8DFA-CFE221F3999A}"/>
    <dgm:cxn modelId="{ABE5C14D-7596-41E7-B67E-175FC5A8817E}" srcId="{D2AE6DBA-DD7C-484A-95D5-86F2EEFF4CC2}" destId="{B48201C8-6B5B-4A11-9DE7-17415CE44E84}" srcOrd="4" destOrd="0" parTransId="{4FCBC073-1DC0-4104-B1EF-7B2ED0D8252F}" sibTransId="{5761F5D5-18C6-43E0-BCE7-4A10C9648921}"/>
    <dgm:cxn modelId="{4FE66FF3-265C-480A-8C29-75A5F10EBBE4}" type="presOf" srcId="{C1CBC8F3-6ED5-48F3-8C73-E20E66BFCA29}" destId="{EB646F6D-FEC0-4B55-AA41-DF5AC386B52F}" srcOrd="1" destOrd="0" presId="urn:microsoft.com/office/officeart/2005/8/layout/cycle2"/>
    <dgm:cxn modelId="{D454774D-4BED-4411-8110-94ADC242EFCA}" type="presOf" srcId="{D2AE6DBA-DD7C-484A-95D5-86F2EEFF4CC2}" destId="{2944E66D-0364-442D-B731-44CEF97603EF}" srcOrd="0" destOrd="0" presId="urn:microsoft.com/office/officeart/2005/8/layout/cycle2"/>
    <dgm:cxn modelId="{08C6E6A7-2948-4D5F-8A63-C04103F85F19}" type="presOf" srcId="{08D60121-3F4A-4C91-9406-6DABE6B80454}" destId="{F11A4EE8-D53B-4474-AF5E-D292A05E3326}" srcOrd="1" destOrd="0" presId="urn:microsoft.com/office/officeart/2005/8/layout/cycle2"/>
    <dgm:cxn modelId="{BD842FC0-6DA1-48A5-AA23-14AE964A3A5F}" type="presOf" srcId="{C1CBC8F3-6ED5-48F3-8C73-E20E66BFCA29}" destId="{43E963AE-1448-42CC-B03A-902076C15581}" srcOrd="0" destOrd="0" presId="urn:microsoft.com/office/officeart/2005/8/layout/cycle2"/>
    <dgm:cxn modelId="{23CBEEB1-DDE2-4FA9-B45C-99B23C92424F}" type="presOf" srcId="{44BF926C-0F6B-47C5-BE42-E500FEBF9236}" destId="{F25FE9ED-4B4C-4746-A73A-A2B80B488C9B}" srcOrd="0" destOrd="0" presId="urn:microsoft.com/office/officeart/2005/8/layout/cycle2"/>
    <dgm:cxn modelId="{F2D18164-C7F0-476C-BC75-9BA23E4FCCC7}" type="presOf" srcId="{9E1ABB4C-3934-4F7C-8DFA-CFE221F3999A}" destId="{1489C5B4-F576-4694-A757-73AC5571B627}" srcOrd="1" destOrd="0" presId="urn:microsoft.com/office/officeart/2005/8/layout/cycle2"/>
    <dgm:cxn modelId="{C753FC30-4208-4A10-BE8E-48ABC8B3E483}" srcId="{D2AE6DBA-DD7C-484A-95D5-86F2EEFF4CC2}" destId="{396E0D75-9F7E-407F-A2D2-A18805E15EA0}" srcOrd="1" destOrd="0" parTransId="{693C25AF-4D77-4C8B-B2D6-5E49E7A32183}" sibTransId="{C1CBC8F3-6ED5-48F3-8C73-E20E66BFCA29}"/>
    <dgm:cxn modelId="{CBF239CB-4624-428B-99C0-7F93254B4FD5}" type="presOf" srcId="{9E1ABB4C-3934-4F7C-8DFA-CFE221F3999A}" destId="{D3EE421A-1AB6-4628-8A7E-B4D0B241F5AA}" srcOrd="0" destOrd="0" presId="urn:microsoft.com/office/officeart/2005/8/layout/cycle2"/>
    <dgm:cxn modelId="{4505A892-8D2E-48B8-A02A-639589EB5AB5}" type="presOf" srcId="{0F3E2579-193D-49ED-A089-D681CAD96025}" destId="{6024A038-04FB-4C90-A588-B12ED1CE17CA}" srcOrd="0" destOrd="0" presId="urn:microsoft.com/office/officeart/2005/8/layout/cycle2"/>
    <dgm:cxn modelId="{535B2E41-DED6-4943-B8DF-949A245731E4}" srcId="{D2AE6DBA-DD7C-484A-95D5-86F2EEFF4CC2}" destId="{563D8154-2EF7-44F1-8882-497ACF8EDD98}" srcOrd="2" destOrd="0" parTransId="{9650F71A-85C4-4574-8B8C-46B1B4CDC242}" sibTransId="{8BC187A9-15F1-49EF-95B9-D7A5E5172262}"/>
    <dgm:cxn modelId="{50BC8D99-A2F4-472A-9317-249171548DFD}" type="presOf" srcId="{B48201C8-6B5B-4A11-9DE7-17415CE44E84}" destId="{EAA8741F-36D8-4621-B156-DA52C37AD1DB}" srcOrd="0" destOrd="0" presId="urn:microsoft.com/office/officeart/2005/8/layout/cycle2"/>
    <dgm:cxn modelId="{061CF5E4-3149-49B1-973C-8624763F8C2D}" type="presOf" srcId="{5761F5D5-18C6-43E0-BCE7-4A10C9648921}" destId="{A3BABA6D-BF11-4117-B2D6-58A0A4EC3165}" srcOrd="0" destOrd="0" presId="urn:microsoft.com/office/officeart/2005/8/layout/cycle2"/>
    <dgm:cxn modelId="{2D0C3166-DBDB-44E7-8765-0AA2ED406F65}" type="presOf" srcId="{8BC187A9-15F1-49EF-95B9-D7A5E5172262}" destId="{B82C1E94-02A1-43B6-AC38-FAD56F1969DE}" srcOrd="0" destOrd="0" presId="urn:microsoft.com/office/officeart/2005/8/layout/cycle2"/>
    <dgm:cxn modelId="{7A778BFE-5B90-4632-A71A-A153E4F5C5E1}" type="presOf" srcId="{396E0D75-9F7E-407F-A2D2-A18805E15EA0}" destId="{C66358EE-6CE2-4565-A4DE-0644AF480D21}" srcOrd="0" destOrd="0" presId="urn:microsoft.com/office/officeart/2005/8/layout/cycle2"/>
    <dgm:cxn modelId="{5D27C2D5-5CF5-4FF1-8F99-07B69D138DBB}" type="presParOf" srcId="{2944E66D-0364-442D-B731-44CEF97603EF}" destId="{F25FE9ED-4B4C-4746-A73A-A2B80B488C9B}" srcOrd="0" destOrd="0" presId="urn:microsoft.com/office/officeart/2005/8/layout/cycle2"/>
    <dgm:cxn modelId="{6420E5CD-63AA-418E-BC53-606B58C8D52C}" type="presParOf" srcId="{2944E66D-0364-442D-B731-44CEF97603EF}" destId="{669EA393-51F7-41F5-863C-70A33C50E9AA}" srcOrd="1" destOrd="0" presId="urn:microsoft.com/office/officeart/2005/8/layout/cycle2"/>
    <dgm:cxn modelId="{303EC335-1C5D-4E9E-A67D-300E62E75CFC}" type="presParOf" srcId="{669EA393-51F7-41F5-863C-70A33C50E9AA}" destId="{F11A4EE8-D53B-4474-AF5E-D292A05E3326}" srcOrd="0" destOrd="0" presId="urn:microsoft.com/office/officeart/2005/8/layout/cycle2"/>
    <dgm:cxn modelId="{9DC8FDDB-17C0-4E93-91AD-BDC3B625D550}" type="presParOf" srcId="{2944E66D-0364-442D-B731-44CEF97603EF}" destId="{C66358EE-6CE2-4565-A4DE-0644AF480D21}" srcOrd="2" destOrd="0" presId="urn:microsoft.com/office/officeart/2005/8/layout/cycle2"/>
    <dgm:cxn modelId="{E808CEE3-6ABB-4328-9F42-57FC2367C0F6}" type="presParOf" srcId="{2944E66D-0364-442D-B731-44CEF97603EF}" destId="{43E963AE-1448-42CC-B03A-902076C15581}" srcOrd="3" destOrd="0" presId="urn:microsoft.com/office/officeart/2005/8/layout/cycle2"/>
    <dgm:cxn modelId="{71A0DCC7-DDB1-4764-8C82-CE84A4DEF63B}" type="presParOf" srcId="{43E963AE-1448-42CC-B03A-902076C15581}" destId="{EB646F6D-FEC0-4B55-AA41-DF5AC386B52F}" srcOrd="0" destOrd="0" presId="urn:microsoft.com/office/officeart/2005/8/layout/cycle2"/>
    <dgm:cxn modelId="{4290909C-80D2-49E1-90FA-B1AF4BB308A9}" type="presParOf" srcId="{2944E66D-0364-442D-B731-44CEF97603EF}" destId="{F1B4A0B3-ACAD-409D-AC59-3E7E3D320862}" srcOrd="4" destOrd="0" presId="urn:microsoft.com/office/officeart/2005/8/layout/cycle2"/>
    <dgm:cxn modelId="{8AFB2E08-348A-43D6-BDC3-723E281672A9}" type="presParOf" srcId="{2944E66D-0364-442D-B731-44CEF97603EF}" destId="{B82C1E94-02A1-43B6-AC38-FAD56F1969DE}" srcOrd="5" destOrd="0" presId="urn:microsoft.com/office/officeart/2005/8/layout/cycle2"/>
    <dgm:cxn modelId="{E4FFB3D5-B80E-43BD-8247-B0407E0FEECB}" type="presParOf" srcId="{B82C1E94-02A1-43B6-AC38-FAD56F1969DE}" destId="{5D44AA0F-EBD0-40FE-81B2-CC4C935A6A38}" srcOrd="0" destOrd="0" presId="urn:microsoft.com/office/officeart/2005/8/layout/cycle2"/>
    <dgm:cxn modelId="{0ADDD9E7-7EDB-4AED-BAE0-D8C807876D1A}" type="presParOf" srcId="{2944E66D-0364-442D-B731-44CEF97603EF}" destId="{6024A038-04FB-4C90-A588-B12ED1CE17CA}" srcOrd="6" destOrd="0" presId="urn:microsoft.com/office/officeart/2005/8/layout/cycle2"/>
    <dgm:cxn modelId="{A982E823-C53B-4DE5-9A4C-26F15C6C02D9}" type="presParOf" srcId="{2944E66D-0364-442D-B731-44CEF97603EF}" destId="{D3EE421A-1AB6-4628-8A7E-B4D0B241F5AA}" srcOrd="7" destOrd="0" presId="urn:microsoft.com/office/officeart/2005/8/layout/cycle2"/>
    <dgm:cxn modelId="{55AED26A-C03E-43A7-954B-724127C720E6}" type="presParOf" srcId="{D3EE421A-1AB6-4628-8A7E-B4D0B241F5AA}" destId="{1489C5B4-F576-4694-A757-73AC5571B627}" srcOrd="0" destOrd="0" presId="urn:microsoft.com/office/officeart/2005/8/layout/cycle2"/>
    <dgm:cxn modelId="{26105193-DE6E-4382-9ACB-2EAAB3BB7D21}" type="presParOf" srcId="{2944E66D-0364-442D-B731-44CEF97603EF}" destId="{EAA8741F-36D8-4621-B156-DA52C37AD1DB}" srcOrd="8" destOrd="0" presId="urn:microsoft.com/office/officeart/2005/8/layout/cycle2"/>
    <dgm:cxn modelId="{238886CC-ED50-4BA4-BDA3-48359FBEFDC3}" type="presParOf" srcId="{2944E66D-0364-442D-B731-44CEF97603EF}" destId="{A3BABA6D-BF11-4117-B2D6-58A0A4EC3165}" srcOrd="9" destOrd="0" presId="urn:microsoft.com/office/officeart/2005/8/layout/cycle2"/>
    <dgm:cxn modelId="{BFD51A80-5ED7-4031-82CF-8459FF22FA4A}" type="presParOf" srcId="{A3BABA6D-BF11-4117-B2D6-58A0A4EC3165}" destId="{55E1A034-6DF5-491C-9E74-CF8687A962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E6DBA-DD7C-484A-95D5-86F2EEFF4CC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44BF926C-0F6B-47C5-BE42-E500FEBF9236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Newspapers Close at Night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346F32-248F-4426-AE95-B182963AD472}" type="parTrans" cxnId="{2BDFD0A1-46D8-49B6-A44E-B3626133BBF6}">
      <dgm:prSet/>
      <dgm:spPr/>
      <dgm:t>
        <a:bodyPr/>
        <a:lstStyle/>
        <a:p>
          <a:pPr rtl="1"/>
          <a:endParaRPr lang="he-IL" b="1"/>
        </a:p>
      </dgm:t>
    </dgm:pt>
    <dgm:pt modelId="{08D60121-3F4A-4C91-9406-6DABE6B80454}" type="sibTrans" cxnId="{2BDFD0A1-46D8-49B6-A44E-B3626133BBF6}">
      <dgm:prSet/>
      <dgm:spPr/>
      <dgm:t>
        <a:bodyPr/>
        <a:lstStyle/>
        <a:p>
          <a:pPr rtl="1"/>
          <a:endParaRPr lang="he-IL" b="1"/>
        </a:p>
      </dgm:t>
    </dgm:pt>
    <dgm:pt modelId="{396E0D75-9F7E-407F-A2D2-A18805E15EA0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Morning News, Radio, TV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3C25AF-4D77-4C8B-B2D6-5E49E7A32183}" type="parTrans" cxnId="{C753FC30-4208-4A10-BE8E-48ABC8B3E483}">
      <dgm:prSet/>
      <dgm:spPr/>
      <dgm:t>
        <a:bodyPr/>
        <a:lstStyle/>
        <a:p>
          <a:pPr rtl="1"/>
          <a:endParaRPr lang="he-IL" b="1"/>
        </a:p>
      </dgm:t>
    </dgm:pt>
    <dgm:pt modelId="{C1CBC8F3-6ED5-48F3-8C73-E20E66BFCA29}" type="sibTrans" cxnId="{C753FC30-4208-4A10-BE8E-48ABC8B3E483}">
      <dgm:prSet/>
      <dgm:spPr/>
      <dgm:t>
        <a:bodyPr/>
        <a:lstStyle/>
        <a:p>
          <a:pPr rtl="1"/>
          <a:endParaRPr lang="he-IL" b="1"/>
        </a:p>
      </dgm:t>
    </dgm:pt>
    <dgm:pt modelId="{563D8154-2EF7-44F1-8882-497ACF8EDD98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Day time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News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50F71A-85C4-4574-8B8C-46B1B4CDC242}" type="parTrans" cxnId="{535B2E41-DED6-4943-B8DF-949A245731E4}">
      <dgm:prSet/>
      <dgm:spPr/>
      <dgm:t>
        <a:bodyPr/>
        <a:lstStyle/>
        <a:p>
          <a:pPr rtl="1"/>
          <a:endParaRPr lang="he-IL" b="1"/>
        </a:p>
      </dgm:t>
    </dgm:pt>
    <dgm:pt modelId="{8BC187A9-15F1-49EF-95B9-D7A5E5172262}" type="sibTrans" cxnId="{535B2E41-DED6-4943-B8DF-949A245731E4}">
      <dgm:prSet/>
      <dgm:spPr/>
      <dgm:t>
        <a:bodyPr/>
        <a:lstStyle/>
        <a:p>
          <a:pPr rtl="1"/>
          <a:endParaRPr lang="he-IL" b="1"/>
        </a:p>
      </dgm:t>
    </dgm:pt>
    <dgm:pt modelId="{0F3E2579-193D-49ED-A089-D681CAD96025}">
      <dgm:prSet phldrT="[Text]"/>
      <dgm:spPr/>
      <dgm:t>
        <a:bodyPr/>
        <a:lstStyle/>
        <a:p>
          <a:pPr rtl="1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Central Newscasts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97820-48B6-4F74-A4D6-6D299860EC11}" type="parTrans" cxnId="{CF66A987-0400-4F95-A787-73E5F0443AF9}">
      <dgm:prSet/>
      <dgm:spPr/>
      <dgm:t>
        <a:bodyPr/>
        <a:lstStyle/>
        <a:p>
          <a:pPr rtl="1"/>
          <a:endParaRPr lang="he-IL" b="1"/>
        </a:p>
      </dgm:t>
    </dgm:pt>
    <dgm:pt modelId="{9E1ABB4C-3934-4F7C-8DFA-CFE221F3999A}" type="sibTrans" cxnId="{CF66A987-0400-4F95-A787-73E5F0443AF9}">
      <dgm:prSet/>
      <dgm:spPr/>
      <dgm:t>
        <a:bodyPr/>
        <a:lstStyle/>
        <a:p>
          <a:pPr rtl="1"/>
          <a:endParaRPr lang="he-IL" b="1"/>
        </a:p>
      </dgm:t>
    </dgm:pt>
    <dgm:pt modelId="{B48201C8-6B5B-4A11-9DE7-17415CE44E84}">
      <dgm:prSet phldrT="[Text]"/>
      <dgm:spPr/>
      <dgm:t>
        <a:bodyPr/>
        <a:lstStyle/>
        <a:p>
          <a:pPr rtl="1"/>
          <a:r>
            <a:rPr lang="en-US" b="1" smtClean="0">
              <a:latin typeface="Calibri" panose="020F0502020204030204" pitchFamily="34" charset="0"/>
              <a:cs typeface="Calibri" panose="020F0502020204030204" pitchFamily="34" charset="0"/>
            </a:rPr>
            <a:t>Evening News</a:t>
          </a:r>
          <a:endParaRPr lang="he-I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CBC073-1DC0-4104-B1EF-7B2ED0D8252F}" type="parTrans" cxnId="{ABE5C14D-7596-41E7-B67E-175FC5A8817E}">
      <dgm:prSet/>
      <dgm:spPr/>
      <dgm:t>
        <a:bodyPr/>
        <a:lstStyle/>
        <a:p>
          <a:pPr rtl="1"/>
          <a:endParaRPr lang="he-IL" b="1"/>
        </a:p>
      </dgm:t>
    </dgm:pt>
    <dgm:pt modelId="{5761F5D5-18C6-43E0-BCE7-4A10C9648921}" type="sibTrans" cxnId="{ABE5C14D-7596-41E7-B67E-175FC5A8817E}">
      <dgm:prSet/>
      <dgm:spPr/>
      <dgm:t>
        <a:bodyPr/>
        <a:lstStyle/>
        <a:p>
          <a:pPr rtl="1"/>
          <a:endParaRPr lang="he-IL" b="1"/>
        </a:p>
      </dgm:t>
    </dgm:pt>
    <dgm:pt modelId="{2944E66D-0364-442D-B731-44CEF97603EF}" type="pres">
      <dgm:prSet presAssocID="{D2AE6DBA-DD7C-484A-95D5-86F2EEFF4C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FE9ED-4B4C-4746-A73A-A2B80B488C9B}" type="pres">
      <dgm:prSet presAssocID="{44BF926C-0F6B-47C5-BE42-E500FEBF9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EA393-51F7-41F5-863C-70A33C50E9AA}" type="pres">
      <dgm:prSet presAssocID="{08D60121-3F4A-4C91-9406-6DABE6B8045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11A4EE8-D53B-4474-AF5E-D292A05E3326}" type="pres">
      <dgm:prSet presAssocID="{08D60121-3F4A-4C91-9406-6DABE6B804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66358EE-6CE2-4565-A4DE-0644AF480D21}" type="pres">
      <dgm:prSet presAssocID="{396E0D75-9F7E-407F-A2D2-A18805E15E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963AE-1448-42CC-B03A-902076C15581}" type="pres">
      <dgm:prSet presAssocID="{C1CBC8F3-6ED5-48F3-8C73-E20E66BFCA2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B646F6D-FEC0-4B55-AA41-DF5AC386B52F}" type="pres">
      <dgm:prSet presAssocID="{C1CBC8F3-6ED5-48F3-8C73-E20E66BFCA2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1B4A0B3-ACAD-409D-AC59-3E7E3D320862}" type="pres">
      <dgm:prSet presAssocID="{563D8154-2EF7-44F1-8882-497ACF8EDD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C1E94-02A1-43B6-AC38-FAD56F1969DE}" type="pres">
      <dgm:prSet presAssocID="{8BC187A9-15F1-49EF-95B9-D7A5E517226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D44AA0F-EBD0-40FE-81B2-CC4C935A6A38}" type="pres">
      <dgm:prSet presAssocID="{8BC187A9-15F1-49EF-95B9-D7A5E517226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024A038-04FB-4C90-A588-B12ED1CE17CA}" type="pres">
      <dgm:prSet presAssocID="{0F3E2579-193D-49ED-A089-D681CAD960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E421A-1AB6-4628-8A7E-B4D0B241F5AA}" type="pres">
      <dgm:prSet presAssocID="{9E1ABB4C-3934-4F7C-8DFA-CFE221F3999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89C5B4-F576-4694-A757-73AC5571B627}" type="pres">
      <dgm:prSet presAssocID="{9E1ABB4C-3934-4F7C-8DFA-CFE221F399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AA8741F-36D8-4621-B156-DA52C37AD1DB}" type="pres">
      <dgm:prSet presAssocID="{B48201C8-6B5B-4A11-9DE7-17415CE44E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ABA6D-BF11-4117-B2D6-58A0A4EC3165}" type="pres">
      <dgm:prSet presAssocID="{5761F5D5-18C6-43E0-BCE7-4A10C964892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E1A034-6DF5-491C-9E74-CF8687A962B2}" type="pres">
      <dgm:prSet presAssocID="{5761F5D5-18C6-43E0-BCE7-4A10C964892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104F88C-B042-4BFF-995B-5D7500107604}" type="presOf" srcId="{D2AE6DBA-DD7C-484A-95D5-86F2EEFF4CC2}" destId="{2944E66D-0364-442D-B731-44CEF97603EF}" srcOrd="0" destOrd="0" presId="urn:microsoft.com/office/officeart/2005/8/layout/cycle2"/>
    <dgm:cxn modelId="{790D51B2-95CE-4831-9831-612EFA936F5C}" type="presOf" srcId="{C1CBC8F3-6ED5-48F3-8C73-E20E66BFCA29}" destId="{43E963AE-1448-42CC-B03A-902076C15581}" srcOrd="0" destOrd="0" presId="urn:microsoft.com/office/officeart/2005/8/layout/cycle2"/>
    <dgm:cxn modelId="{78D7EF6C-B719-47E4-A68D-8F5629B2D747}" type="presOf" srcId="{563D8154-2EF7-44F1-8882-497ACF8EDD98}" destId="{F1B4A0B3-ACAD-409D-AC59-3E7E3D320862}" srcOrd="0" destOrd="0" presId="urn:microsoft.com/office/officeart/2005/8/layout/cycle2"/>
    <dgm:cxn modelId="{C753FC30-4208-4A10-BE8E-48ABC8B3E483}" srcId="{D2AE6DBA-DD7C-484A-95D5-86F2EEFF4CC2}" destId="{396E0D75-9F7E-407F-A2D2-A18805E15EA0}" srcOrd="1" destOrd="0" parTransId="{693C25AF-4D77-4C8B-B2D6-5E49E7A32183}" sibTransId="{C1CBC8F3-6ED5-48F3-8C73-E20E66BFCA29}"/>
    <dgm:cxn modelId="{F003CF09-73E5-4586-93C3-79DD96ED7843}" type="presOf" srcId="{0F3E2579-193D-49ED-A089-D681CAD96025}" destId="{6024A038-04FB-4C90-A588-B12ED1CE17CA}" srcOrd="0" destOrd="0" presId="urn:microsoft.com/office/officeart/2005/8/layout/cycle2"/>
    <dgm:cxn modelId="{9E66F619-A79B-4FEB-829C-D6BE002B7B41}" type="presOf" srcId="{5761F5D5-18C6-43E0-BCE7-4A10C9648921}" destId="{A3BABA6D-BF11-4117-B2D6-58A0A4EC3165}" srcOrd="0" destOrd="0" presId="urn:microsoft.com/office/officeart/2005/8/layout/cycle2"/>
    <dgm:cxn modelId="{CF66A987-0400-4F95-A787-73E5F0443AF9}" srcId="{D2AE6DBA-DD7C-484A-95D5-86F2EEFF4CC2}" destId="{0F3E2579-193D-49ED-A089-D681CAD96025}" srcOrd="3" destOrd="0" parTransId="{12797820-48B6-4F74-A4D6-6D299860EC11}" sibTransId="{9E1ABB4C-3934-4F7C-8DFA-CFE221F3999A}"/>
    <dgm:cxn modelId="{7B5C103B-1AFE-457A-9C83-3D92D8E51BE7}" type="presOf" srcId="{C1CBC8F3-6ED5-48F3-8C73-E20E66BFCA29}" destId="{EB646F6D-FEC0-4B55-AA41-DF5AC386B52F}" srcOrd="1" destOrd="0" presId="urn:microsoft.com/office/officeart/2005/8/layout/cycle2"/>
    <dgm:cxn modelId="{ABE5C14D-7596-41E7-B67E-175FC5A8817E}" srcId="{D2AE6DBA-DD7C-484A-95D5-86F2EEFF4CC2}" destId="{B48201C8-6B5B-4A11-9DE7-17415CE44E84}" srcOrd="4" destOrd="0" parTransId="{4FCBC073-1DC0-4104-B1EF-7B2ED0D8252F}" sibTransId="{5761F5D5-18C6-43E0-BCE7-4A10C9648921}"/>
    <dgm:cxn modelId="{535B2E41-DED6-4943-B8DF-949A245731E4}" srcId="{D2AE6DBA-DD7C-484A-95D5-86F2EEFF4CC2}" destId="{563D8154-2EF7-44F1-8882-497ACF8EDD98}" srcOrd="2" destOrd="0" parTransId="{9650F71A-85C4-4574-8B8C-46B1B4CDC242}" sibTransId="{8BC187A9-15F1-49EF-95B9-D7A5E5172262}"/>
    <dgm:cxn modelId="{889E51F8-D96A-4041-93C5-852C8D9259E7}" type="presOf" srcId="{396E0D75-9F7E-407F-A2D2-A18805E15EA0}" destId="{C66358EE-6CE2-4565-A4DE-0644AF480D21}" srcOrd="0" destOrd="0" presId="urn:microsoft.com/office/officeart/2005/8/layout/cycle2"/>
    <dgm:cxn modelId="{3A3B9AFF-5A6C-4C08-9C23-A74299F2A1E0}" type="presOf" srcId="{B48201C8-6B5B-4A11-9DE7-17415CE44E84}" destId="{EAA8741F-36D8-4621-B156-DA52C37AD1DB}" srcOrd="0" destOrd="0" presId="urn:microsoft.com/office/officeart/2005/8/layout/cycle2"/>
    <dgm:cxn modelId="{D288E7D4-A3E1-436B-AA49-C41493E7FF0D}" type="presOf" srcId="{08D60121-3F4A-4C91-9406-6DABE6B80454}" destId="{669EA393-51F7-41F5-863C-70A33C50E9AA}" srcOrd="0" destOrd="0" presId="urn:microsoft.com/office/officeart/2005/8/layout/cycle2"/>
    <dgm:cxn modelId="{2BDFD0A1-46D8-49B6-A44E-B3626133BBF6}" srcId="{D2AE6DBA-DD7C-484A-95D5-86F2EEFF4CC2}" destId="{44BF926C-0F6B-47C5-BE42-E500FEBF9236}" srcOrd="0" destOrd="0" parTransId="{EE346F32-248F-4426-AE95-B182963AD472}" sibTransId="{08D60121-3F4A-4C91-9406-6DABE6B80454}"/>
    <dgm:cxn modelId="{358A9EE1-A648-48E0-9428-AC2DE866EE26}" type="presOf" srcId="{08D60121-3F4A-4C91-9406-6DABE6B80454}" destId="{F11A4EE8-D53B-4474-AF5E-D292A05E3326}" srcOrd="1" destOrd="0" presId="urn:microsoft.com/office/officeart/2005/8/layout/cycle2"/>
    <dgm:cxn modelId="{A609F5E4-129B-473C-9334-9242B1F131B1}" type="presOf" srcId="{8BC187A9-15F1-49EF-95B9-D7A5E5172262}" destId="{B82C1E94-02A1-43B6-AC38-FAD56F1969DE}" srcOrd="0" destOrd="0" presId="urn:microsoft.com/office/officeart/2005/8/layout/cycle2"/>
    <dgm:cxn modelId="{448D7985-AE64-46BC-A652-F257C904FDC6}" type="presOf" srcId="{44BF926C-0F6B-47C5-BE42-E500FEBF9236}" destId="{F25FE9ED-4B4C-4746-A73A-A2B80B488C9B}" srcOrd="0" destOrd="0" presId="urn:microsoft.com/office/officeart/2005/8/layout/cycle2"/>
    <dgm:cxn modelId="{B4DFCE36-F03C-4B27-9EC8-235EFCD5B759}" type="presOf" srcId="{9E1ABB4C-3934-4F7C-8DFA-CFE221F3999A}" destId="{1489C5B4-F576-4694-A757-73AC5571B627}" srcOrd="1" destOrd="0" presId="urn:microsoft.com/office/officeart/2005/8/layout/cycle2"/>
    <dgm:cxn modelId="{B15164AC-14EC-444F-B179-88A1C3B0F7D6}" type="presOf" srcId="{8BC187A9-15F1-49EF-95B9-D7A5E5172262}" destId="{5D44AA0F-EBD0-40FE-81B2-CC4C935A6A38}" srcOrd="1" destOrd="0" presId="urn:microsoft.com/office/officeart/2005/8/layout/cycle2"/>
    <dgm:cxn modelId="{1365AF8B-9661-4590-B426-A42F051A847B}" type="presOf" srcId="{5761F5D5-18C6-43E0-BCE7-4A10C9648921}" destId="{55E1A034-6DF5-491C-9E74-CF8687A962B2}" srcOrd="1" destOrd="0" presId="urn:microsoft.com/office/officeart/2005/8/layout/cycle2"/>
    <dgm:cxn modelId="{7432D9D6-95E1-4235-9A66-DD4020AEC76A}" type="presOf" srcId="{9E1ABB4C-3934-4F7C-8DFA-CFE221F3999A}" destId="{D3EE421A-1AB6-4628-8A7E-B4D0B241F5AA}" srcOrd="0" destOrd="0" presId="urn:microsoft.com/office/officeart/2005/8/layout/cycle2"/>
    <dgm:cxn modelId="{E30B9512-DCE0-45D5-9481-01F754DDE97C}" type="presParOf" srcId="{2944E66D-0364-442D-B731-44CEF97603EF}" destId="{F25FE9ED-4B4C-4746-A73A-A2B80B488C9B}" srcOrd="0" destOrd="0" presId="urn:microsoft.com/office/officeart/2005/8/layout/cycle2"/>
    <dgm:cxn modelId="{CAFB5D5A-F3F7-4E97-BE8D-074EF4FEBD84}" type="presParOf" srcId="{2944E66D-0364-442D-B731-44CEF97603EF}" destId="{669EA393-51F7-41F5-863C-70A33C50E9AA}" srcOrd="1" destOrd="0" presId="urn:microsoft.com/office/officeart/2005/8/layout/cycle2"/>
    <dgm:cxn modelId="{6A49EB6E-8E4C-44EC-AF97-6C204381E26E}" type="presParOf" srcId="{669EA393-51F7-41F5-863C-70A33C50E9AA}" destId="{F11A4EE8-D53B-4474-AF5E-D292A05E3326}" srcOrd="0" destOrd="0" presId="urn:microsoft.com/office/officeart/2005/8/layout/cycle2"/>
    <dgm:cxn modelId="{72484E0D-CC78-4599-8D33-3C6031E16610}" type="presParOf" srcId="{2944E66D-0364-442D-B731-44CEF97603EF}" destId="{C66358EE-6CE2-4565-A4DE-0644AF480D21}" srcOrd="2" destOrd="0" presId="urn:microsoft.com/office/officeart/2005/8/layout/cycle2"/>
    <dgm:cxn modelId="{C74573F3-7C1C-4CA6-BE6F-6C5901830349}" type="presParOf" srcId="{2944E66D-0364-442D-B731-44CEF97603EF}" destId="{43E963AE-1448-42CC-B03A-902076C15581}" srcOrd="3" destOrd="0" presId="urn:microsoft.com/office/officeart/2005/8/layout/cycle2"/>
    <dgm:cxn modelId="{2824151D-A388-4E2C-9783-7CDE2BCD5D4B}" type="presParOf" srcId="{43E963AE-1448-42CC-B03A-902076C15581}" destId="{EB646F6D-FEC0-4B55-AA41-DF5AC386B52F}" srcOrd="0" destOrd="0" presId="urn:microsoft.com/office/officeart/2005/8/layout/cycle2"/>
    <dgm:cxn modelId="{A51EB07A-DBFE-4DAE-8FB4-4264943C1763}" type="presParOf" srcId="{2944E66D-0364-442D-B731-44CEF97603EF}" destId="{F1B4A0B3-ACAD-409D-AC59-3E7E3D320862}" srcOrd="4" destOrd="0" presId="urn:microsoft.com/office/officeart/2005/8/layout/cycle2"/>
    <dgm:cxn modelId="{6B2C2A76-49BD-47C5-A9F3-08CE439FAFB3}" type="presParOf" srcId="{2944E66D-0364-442D-B731-44CEF97603EF}" destId="{B82C1E94-02A1-43B6-AC38-FAD56F1969DE}" srcOrd="5" destOrd="0" presId="urn:microsoft.com/office/officeart/2005/8/layout/cycle2"/>
    <dgm:cxn modelId="{C125D9CB-CCE4-4141-A9EE-929354F7CE4B}" type="presParOf" srcId="{B82C1E94-02A1-43B6-AC38-FAD56F1969DE}" destId="{5D44AA0F-EBD0-40FE-81B2-CC4C935A6A38}" srcOrd="0" destOrd="0" presId="urn:microsoft.com/office/officeart/2005/8/layout/cycle2"/>
    <dgm:cxn modelId="{276F120F-A2A4-4DA9-BDC1-570E6852B8AD}" type="presParOf" srcId="{2944E66D-0364-442D-B731-44CEF97603EF}" destId="{6024A038-04FB-4C90-A588-B12ED1CE17CA}" srcOrd="6" destOrd="0" presId="urn:microsoft.com/office/officeart/2005/8/layout/cycle2"/>
    <dgm:cxn modelId="{1CF7B206-089D-4DCD-B476-AAE0C484467E}" type="presParOf" srcId="{2944E66D-0364-442D-B731-44CEF97603EF}" destId="{D3EE421A-1AB6-4628-8A7E-B4D0B241F5AA}" srcOrd="7" destOrd="0" presId="urn:microsoft.com/office/officeart/2005/8/layout/cycle2"/>
    <dgm:cxn modelId="{DF4B7F0A-0102-4788-B4EE-55624617792E}" type="presParOf" srcId="{D3EE421A-1AB6-4628-8A7E-B4D0B241F5AA}" destId="{1489C5B4-F576-4694-A757-73AC5571B627}" srcOrd="0" destOrd="0" presId="urn:microsoft.com/office/officeart/2005/8/layout/cycle2"/>
    <dgm:cxn modelId="{390F3B3B-EC4B-47BF-830E-A941AFB9F52A}" type="presParOf" srcId="{2944E66D-0364-442D-B731-44CEF97603EF}" destId="{EAA8741F-36D8-4621-B156-DA52C37AD1DB}" srcOrd="8" destOrd="0" presId="urn:microsoft.com/office/officeart/2005/8/layout/cycle2"/>
    <dgm:cxn modelId="{B27C632C-7C38-4996-B883-3A3AD7157352}" type="presParOf" srcId="{2944E66D-0364-442D-B731-44CEF97603EF}" destId="{A3BABA6D-BF11-4117-B2D6-58A0A4EC3165}" srcOrd="9" destOrd="0" presId="urn:microsoft.com/office/officeart/2005/8/layout/cycle2"/>
    <dgm:cxn modelId="{7EAA625C-1C07-4006-85CD-D1D205F95670}" type="presParOf" srcId="{A3BABA6D-BF11-4117-B2D6-58A0A4EC3165}" destId="{55E1A034-6DF5-491C-9E74-CF8687A962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12B2-6014-4CAE-A360-DAD628B5C7D4}">
      <dsp:nvSpPr>
        <dsp:cNvPr id="0" name=""/>
        <dsp:cNvSpPr/>
      </dsp:nvSpPr>
      <dsp:spPr>
        <a:xfrm>
          <a:off x="981498" y="32427"/>
          <a:ext cx="1556513" cy="1556513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New</a:t>
          </a:r>
          <a:endParaRPr lang="he-IL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9034" y="304817"/>
        <a:ext cx="1141443" cy="700431"/>
      </dsp:txXfrm>
    </dsp:sp>
    <dsp:sp modelId="{B0A05F29-3311-485C-999A-147406D74F08}">
      <dsp:nvSpPr>
        <dsp:cNvPr id="0" name=""/>
        <dsp:cNvSpPr/>
      </dsp:nvSpPr>
      <dsp:spPr>
        <a:xfrm>
          <a:off x="1543140" y="1005248"/>
          <a:ext cx="1556513" cy="1556513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Important</a:t>
          </a:r>
          <a:endParaRPr lang="he-I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9174" y="1407347"/>
        <a:ext cx="933908" cy="856082"/>
      </dsp:txXfrm>
    </dsp:sp>
    <dsp:sp modelId="{1D5B406D-BE5F-4681-802E-D66CF1FB4F8E}">
      <dsp:nvSpPr>
        <dsp:cNvPr id="0" name=""/>
        <dsp:cNvSpPr/>
      </dsp:nvSpPr>
      <dsp:spPr>
        <a:xfrm>
          <a:off x="410735" y="1005248"/>
          <a:ext cx="1574755" cy="155651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Interesting</a:t>
          </a:r>
          <a:endParaRPr lang="he-I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025" y="1407347"/>
        <a:ext cx="944853" cy="85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12B2-6014-4CAE-A360-DAD628B5C7D4}">
      <dsp:nvSpPr>
        <dsp:cNvPr id="0" name=""/>
        <dsp:cNvSpPr/>
      </dsp:nvSpPr>
      <dsp:spPr>
        <a:xfrm>
          <a:off x="976938" y="32427"/>
          <a:ext cx="1556513" cy="1556513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Good</a:t>
          </a:r>
          <a:endParaRPr lang="he-IL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4473" y="304817"/>
        <a:ext cx="1141443" cy="700431"/>
      </dsp:txXfrm>
    </dsp:sp>
    <dsp:sp modelId="{B0A05F29-3311-485C-999A-147406D74F08}">
      <dsp:nvSpPr>
        <dsp:cNvPr id="0" name=""/>
        <dsp:cNvSpPr/>
      </dsp:nvSpPr>
      <dsp:spPr>
        <a:xfrm>
          <a:off x="1538580" y="1005248"/>
          <a:ext cx="1556513" cy="1556513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Fast</a:t>
          </a:r>
          <a:endParaRPr lang="he-IL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4613" y="1407347"/>
        <a:ext cx="933908" cy="856082"/>
      </dsp:txXfrm>
    </dsp:sp>
    <dsp:sp modelId="{1D5B406D-BE5F-4681-802E-D66CF1FB4F8E}">
      <dsp:nvSpPr>
        <dsp:cNvPr id="0" name=""/>
        <dsp:cNvSpPr/>
      </dsp:nvSpPr>
      <dsp:spPr>
        <a:xfrm>
          <a:off x="415296" y="1005248"/>
          <a:ext cx="1556513" cy="155651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Cheap</a:t>
          </a:r>
          <a:endParaRPr lang="he-I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868" y="1407347"/>
        <a:ext cx="933908" cy="856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FE9ED-4B4C-4746-A73A-A2B80B488C9B}">
      <dsp:nvSpPr>
        <dsp:cNvPr id="0" name=""/>
        <dsp:cNvSpPr/>
      </dsp:nvSpPr>
      <dsp:spPr>
        <a:xfrm>
          <a:off x="2333687" y="909"/>
          <a:ext cx="1288253" cy="1288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Newspapers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Close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at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Night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2347" y="189569"/>
        <a:ext cx="910933" cy="910933"/>
      </dsp:txXfrm>
    </dsp:sp>
    <dsp:sp modelId="{669EA393-51F7-41F5-863C-70A33C50E9AA}">
      <dsp:nvSpPr>
        <dsp:cNvPr id="0" name=""/>
        <dsp:cNvSpPr/>
      </dsp:nvSpPr>
      <dsp:spPr>
        <a:xfrm rot="2160000">
          <a:off x="3581198" y="990390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>
        <a:off x="3591005" y="1047163"/>
        <a:ext cx="239639" cy="260871"/>
      </dsp:txXfrm>
    </dsp:sp>
    <dsp:sp modelId="{C66358EE-6CE2-4565-A4DE-0644AF480D21}">
      <dsp:nvSpPr>
        <dsp:cNvPr id="0" name=""/>
        <dsp:cNvSpPr/>
      </dsp:nvSpPr>
      <dsp:spPr>
        <a:xfrm>
          <a:off x="3898474" y="1137793"/>
          <a:ext cx="1288253" cy="1288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Morning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News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Radio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TV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87134" y="1326453"/>
        <a:ext cx="910933" cy="910933"/>
      </dsp:txXfrm>
    </dsp:sp>
    <dsp:sp modelId="{43E963AE-1448-42CC-B03A-902076C15581}">
      <dsp:nvSpPr>
        <dsp:cNvPr id="0" name=""/>
        <dsp:cNvSpPr/>
      </dsp:nvSpPr>
      <dsp:spPr>
        <a:xfrm rot="6480000">
          <a:off x="4075576" y="2475071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4142796" y="2513190"/>
        <a:ext cx="239639" cy="260871"/>
      </dsp:txXfrm>
    </dsp:sp>
    <dsp:sp modelId="{F1B4A0B3-ACAD-409D-AC59-3E7E3D320862}">
      <dsp:nvSpPr>
        <dsp:cNvPr id="0" name=""/>
        <dsp:cNvSpPr/>
      </dsp:nvSpPr>
      <dsp:spPr>
        <a:xfrm>
          <a:off x="3300779" y="2977311"/>
          <a:ext cx="1288253" cy="1288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Day-time News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9439" y="3165971"/>
        <a:ext cx="910933" cy="910933"/>
      </dsp:txXfrm>
    </dsp:sp>
    <dsp:sp modelId="{B82C1E94-02A1-43B6-AC38-FAD56F1969DE}">
      <dsp:nvSpPr>
        <dsp:cNvPr id="0" name=""/>
        <dsp:cNvSpPr/>
      </dsp:nvSpPr>
      <dsp:spPr>
        <a:xfrm rot="10800000">
          <a:off x="2816332" y="3404045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2919035" y="3491002"/>
        <a:ext cx="239639" cy="260871"/>
      </dsp:txXfrm>
    </dsp:sp>
    <dsp:sp modelId="{6024A038-04FB-4C90-A588-B12ED1CE17CA}">
      <dsp:nvSpPr>
        <dsp:cNvPr id="0" name=""/>
        <dsp:cNvSpPr/>
      </dsp:nvSpPr>
      <dsp:spPr>
        <a:xfrm>
          <a:off x="1366596" y="2977311"/>
          <a:ext cx="1288253" cy="1288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Central Newscasts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5256" y="3165971"/>
        <a:ext cx="910933" cy="910933"/>
      </dsp:txXfrm>
    </dsp:sp>
    <dsp:sp modelId="{D3EE421A-1AB6-4628-8A7E-B4D0B241F5AA}">
      <dsp:nvSpPr>
        <dsp:cNvPr id="0" name=""/>
        <dsp:cNvSpPr/>
      </dsp:nvSpPr>
      <dsp:spPr>
        <a:xfrm rot="15120000">
          <a:off x="1543697" y="2493501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1610917" y="2629296"/>
        <a:ext cx="239639" cy="260871"/>
      </dsp:txXfrm>
    </dsp:sp>
    <dsp:sp modelId="{EAA8741F-36D8-4621-B156-DA52C37AD1DB}">
      <dsp:nvSpPr>
        <dsp:cNvPr id="0" name=""/>
        <dsp:cNvSpPr/>
      </dsp:nvSpPr>
      <dsp:spPr>
        <a:xfrm>
          <a:off x="768900" y="1137793"/>
          <a:ext cx="1288253" cy="1288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Evening News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560" y="1326453"/>
        <a:ext cx="910933" cy="910933"/>
      </dsp:txXfrm>
    </dsp:sp>
    <dsp:sp modelId="{A3BABA6D-BF11-4117-B2D6-58A0A4EC3165}">
      <dsp:nvSpPr>
        <dsp:cNvPr id="0" name=""/>
        <dsp:cNvSpPr/>
      </dsp:nvSpPr>
      <dsp:spPr>
        <a:xfrm rot="19440000">
          <a:off x="2016411" y="1001780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>
        <a:off x="2026218" y="1118921"/>
        <a:ext cx="239639" cy="260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FE9ED-4B4C-4746-A73A-A2B80B488C9B}">
      <dsp:nvSpPr>
        <dsp:cNvPr id="0" name=""/>
        <dsp:cNvSpPr/>
      </dsp:nvSpPr>
      <dsp:spPr>
        <a:xfrm>
          <a:off x="2333687" y="909"/>
          <a:ext cx="1288253" cy="1288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Newspapers Close at Night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2347" y="189569"/>
        <a:ext cx="910933" cy="910933"/>
      </dsp:txXfrm>
    </dsp:sp>
    <dsp:sp modelId="{669EA393-51F7-41F5-863C-70A33C50E9AA}">
      <dsp:nvSpPr>
        <dsp:cNvPr id="0" name=""/>
        <dsp:cNvSpPr/>
      </dsp:nvSpPr>
      <dsp:spPr>
        <a:xfrm rot="2160000">
          <a:off x="3581198" y="990390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>
        <a:off x="3591005" y="1047163"/>
        <a:ext cx="239639" cy="260871"/>
      </dsp:txXfrm>
    </dsp:sp>
    <dsp:sp modelId="{C66358EE-6CE2-4565-A4DE-0644AF480D21}">
      <dsp:nvSpPr>
        <dsp:cNvPr id="0" name=""/>
        <dsp:cNvSpPr/>
      </dsp:nvSpPr>
      <dsp:spPr>
        <a:xfrm>
          <a:off x="3898474" y="1137793"/>
          <a:ext cx="1288253" cy="1288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Morning News, Radio, TV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87134" y="1326453"/>
        <a:ext cx="910933" cy="910933"/>
      </dsp:txXfrm>
    </dsp:sp>
    <dsp:sp modelId="{43E963AE-1448-42CC-B03A-902076C15581}">
      <dsp:nvSpPr>
        <dsp:cNvPr id="0" name=""/>
        <dsp:cNvSpPr/>
      </dsp:nvSpPr>
      <dsp:spPr>
        <a:xfrm rot="6480000">
          <a:off x="4075576" y="2475071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4142796" y="2513190"/>
        <a:ext cx="239639" cy="260871"/>
      </dsp:txXfrm>
    </dsp:sp>
    <dsp:sp modelId="{F1B4A0B3-ACAD-409D-AC59-3E7E3D320862}">
      <dsp:nvSpPr>
        <dsp:cNvPr id="0" name=""/>
        <dsp:cNvSpPr/>
      </dsp:nvSpPr>
      <dsp:spPr>
        <a:xfrm>
          <a:off x="3300779" y="2977311"/>
          <a:ext cx="1288253" cy="1288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Day time </a:t>
          </a: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News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9439" y="3165971"/>
        <a:ext cx="910933" cy="910933"/>
      </dsp:txXfrm>
    </dsp:sp>
    <dsp:sp modelId="{B82C1E94-02A1-43B6-AC38-FAD56F1969DE}">
      <dsp:nvSpPr>
        <dsp:cNvPr id="0" name=""/>
        <dsp:cNvSpPr/>
      </dsp:nvSpPr>
      <dsp:spPr>
        <a:xfrm rot="10800000">
          <a:off x="2816332" y="3404045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2919035" y="3491002"/>
        <a:ext cx="239639" cy="260871"/>
      </dsp:txXfrm>
    </dsp:sp>
    <dsp:sp modelId="{6024A038-04FB-4C90-A588-B12ED1CE17CA}">
      <dsp:nvSpPr>
        <dsp:cNvPr id="0" name=""/>
        <dsp:cNvSpPr/>
      </dsp:nvSpPr>
      <dsp:spPr>
        <a:xfrm>
          <a:off x="1366596" y="2977311"/>
          <a:ext cx="1288253" cy="1288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Central Newscasts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55256" y="3165971"/>
        <a:ext cx="910933" cy="910933"/>
      </dsp:txXfrm>
    </dsp:sp>
    <dsp:sp modelId="{D3EE421A-1AB6-4628-8A7E-B4D0B241F5AA}">
      <dsp:nvSpPr>
        <dsp:cNvPr id="0" name=""/>
        <dsp:cNvSpPr/>
      </dsp:nvSpPr>
      <dsp:spPr>
        <a:xfrm rot="15120000">
          <a:off x="1543697" y="2493501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 rot="10800000">
        <a:off x="1610917" y="2629296"/>
        <a:ext cx="239639" cy="260871"/>
      </dsp:txXfrm>
    </dsp:sp>
    <dsp:sp modelId="{EAA8741F-36D8-4621-B156-DA52C37AD1DB}">
      <dsp:nvSpPr>
        <dsp:cNvPr id="0" name=""/>
        <dsp:cNvSpPr/>
      </dsp:nvSpPr>
      <dsp:spPr>
        <a:xfrm>
          <a:off x="768900" y="1137793"/>
          <a:ext cx="1288253" cy="1288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Calibri" panose="020F0502020204030204" pitchFamily="34" charset="0"/>
              <a:cs typeface="Calibri" panose="020F0502020204030204" pitchFamily="34" charset="0"/>
            </a:rPr>
            <a:t>Evening News</a:t>
          </a:r>
          <a:endParaRPr lang="he-IL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560" y="1326453"/>
        <a:ext cx="910933" cy="910933"/>
      </dsp:txXfrm>
    </dsp:sp>
    <dsp:sp modelId="{A3BABA6D-BF11-4117-B2D6-58A0A4EC3165}">
      <dsp:nvSpPr>
        <dsp:cNvPr id="0" name=""/>
        <dsp:cNvSpPr/>
      </dsp:nvSpPr>
      <dsp:spPr>
        <a:xfrm rot="19440000">
          <a:off x="2016411" y="1001780"/>
          <a:ext cx="342342" cy="43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b="1" kern="1200"/>
        </a:p>
      </dsp:txBody>
      <dsp:txXfrm>
        <a:off x="2026218" y="1118921"/>
        <a:ext cx="239639" cy="260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4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6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EE4ADE-1376-46E9-BF24-5E56AD884F72}" type="slidenum">
              <a:rPr lang="en-US" altLang="he-IL"/>
              <a:pPr eaLnBrk="1" hangingPunct="1"/>
              <a:t>10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2443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AF335-8052-4374-8C75-CAA872FC2AD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3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AAF335-8052-4374-8C75-CAA872FC2AD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2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782F12-808D-4660-9102-AA1A9276C80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4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218F8E-89E8-4378-A98F-8A874969FD3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3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C106E0-CCDF-41B7-82E7-CB4E9673664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8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13B1AB-2234-47B9-A700-BFD792971456}" type="slidenum">
              <a:rPr lang="en-US" altLang="he-IL"/>
              <a:pPr eaLnBrk="1" hangingPunct="1"/>
              <a:t>16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4124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17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20451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18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9186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19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8485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895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20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40502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21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29246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22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73238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23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99600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24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3557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25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76035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26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6578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27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90211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28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77323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29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1276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59212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30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967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31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17005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32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79989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33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14090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C0706-3A48-41FD-8247-3EED5D995DE0}" type="slidenum">
              <a:rPr lang="en-US" altLang="he-IL"/>
              <a:pPr eaLnBrk="1" hangingPunct="1"/>
              <a:t>34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45663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C0706-3A48-41FD-8247-3EED5D995DE0}" type="slidenum">
              <a:rPr lang="en-US" altLang="he-IL"/>
              <a:pPr eaLnBrk="1" hangingPunct="1"/>
              <a:t>35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79361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C0706-3A48-41FD-8247-3EED5D995DE0}" type="slidenum">
              <a:rPr lang="en-US" altLang="he-IL"/>
              <a:pPr eaLnBrk="1" hangingPunct="1"/>
              <a:t>36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9552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C0706-3A48-41FD-8247-3EED5D995DE0}" type="slidenum">
              <a:rPr lang="en-US" altLang="he-IL"/>
              <a:pPr eaLnBrk="1" hangingPunct="1"/>
              <a:t>37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3905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C0706-3A48-41FD-8247-3EED5D995DE0}" type="slidenum">
              <a:rPr lang="en-US" altLang="he-IL"/>
              <a:pPr eaLnBrk="1" hangingPunct="1"/>
              <a:t>38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18774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39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9010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383597-C191-4E62-A497-4852F3CB25AB}" type="slidenum">
              <a:rPr lang="en-US" altLang="he-IL"/>
              <a:pPr eaLnBrk="1" hangingPunct="1"/>
              <a:t>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4502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53899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41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872055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42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187373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70311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08130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45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47408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0A356-D15C-41BC-812A-32BB9B0BCAE8}" type="slidenum">
              <a:rPr lang="en-US" altLang="he-IL"/>
              <a:pPr eaLnBrk="1" hangingPunct="1"/>
              <a:t>46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5196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2D90F-450F-43E7-9639-B6861BFB9219}" type="slidenum">
              <a:rPr lang="en-US" altLang="he-IL"/>
              <a:pPr eaLnBrk="1" hangingPunct="1"/>
              <a:t>47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285205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e-IL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2B8A9-EA0E-44B8-804F-42AFFEE0B42B}" type="slidenum">
              <a:rPr lang="en-US" altLang="he-IL"/>
              <a:pPr eaLnBrk="1" hangingPunct="1"/>
              <a:t>48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606023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2523C4-19FE-4FED-8506-2F128EFC1A90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9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11919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53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3423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071B9-274B-41DE-88F5-67D8C7DB19A7}" type="slidenum">
              <a:rPr lang="en-US" altLang="he-IL"/>
              <a:pPr eaLnBrk="1" hangingPunct="1"/>
              <a:t>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7671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1F130-684B-47D6-99A4-DE402A221B87}" type="slidenum">
              <a:rPr lang="en-US" altLang="he-IL"/>
              <a:pPr eaLnBrk="1" hangingPunct="1"/>
              <a:t>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683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EE4ADE-1376-46E9-BF24-5E56AD884F72}" type="slidenum">
              <a:rPr lang="en-US" altLang="he-IL"/>
              <a:pPr eaLnBrk="1" hangingPunct="1"/>
              <a:t>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064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070848" cy="1960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599" cy="27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6FA8D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199" y="0"/>
            <a:ext cx="70488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8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6FA8D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81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64144" y="4406300"/>
            <a:ext cx="23468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9FC5E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9FC5E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73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11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9FC5E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9FC5E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49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4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/>
          <a:lstStyle>
            <a:lvl1pPr algn="l">
              <a:lnSpc>
                <a:spcPct val="85000"/>
              </a:lnSpc>
              <a:defRPr sz="49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21DEF94D-BD79-487B-8C5F-F480A78F7229}" type="datetimeFigureOut">
              <a:rPr lang="he-IL"/>
              <a:pPr>
                <a:defRPr/>
              </a:pPr>
              <a:t>ז'/אדר/תש"פ</a:t>
            </a:fld>
            <a:endParaRPr lang="he-IL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CDC9BE0-585F-4899-BBF2-7A175ED72B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19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6FA8D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6" name="Shape 46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8D4C-B8F2-471C-A41F-56319E4ACBEF}" type="datetimeFigureOut">
              <a:rPr lang="he-IL"/>
              <a:pPr>
                <a:defRPr/>
              </a:pPr>
              <a:t>ז'/אדר/תש"פ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38AA-A5CF-4570-AABF-8EF265C6183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58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2B13-C0CF-4929-9397-AC2DFCCDF10A}" type="datetimeFigureOut">
              <a:rPr lang="he-IL">
                <a:solidFill>
                  <a:srgbClr val="46464A">
                    <a:lumMod val="20000"/>
                    <a:lumOff val="80000"/>
                  </a:srgbClr>
                </a:solidFill>
              </a:rPr>
              <a:pPr>
                <a:defRPr/>
              </a:pPr>
              <a:t>ז'/אדר/תש"פ</a:t>
            </a:fld>
            <a:endParaRPr lang="he-IL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75E5-A02D-48A7-97CF-75332B7FE9D2}" type="slidenum">
              <a:rPr lang="he-IL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9FC5E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9FC5E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95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299" cy="260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 b="1" i="1"/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66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8"/>
            <a:ext cx="5561999" cy="442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9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6FA8D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aemelia_icons.png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4422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70527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1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FA8DC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FA8DC"/>
              </a:buClr>
              <a:buFont typeface="Roboto"/>
              <a:buChar char="■"/>
              <a:defRPr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A8DC"/>
              </a:buClr>
              <a:buFont typeface="Roboto"/>
              <a:buChar char="●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○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■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●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○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Font typeface="Roboto"/>
              <a:buChar char="■"/>
              <a:defRPr sz="18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25000"/>
              <a:buFont typeface="Montserrat"/>
              <a:buNone/>
            </a:pPr>
            <a:fld id="{00000000-1234-1234-1234-123412341234}" type="slidenum">
              <a:rPr lang="en-US"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96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1" r:id="rId4"/>
    <p:sldLayoutId id="214748366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600" b="1" i="0" u="none" strike="noStrike" kern="0" cap="none" spc="0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600" b="1" i="0" u="none" strike="noStrike" kern="0" cap="none" spc="0" normalizeH="0" baseline="0" noProof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480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LKDapsXyek?t=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5u-9uIY8SI?t=1m16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hP8zGDBK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B3E51D-F055-4D57-B824-BAA36A7E570C}"/>
              </a:ext>
            </a:extLst>
          </p:cNvPr>
          <p:cNvSpPr txBox="1"/>
          <p:nvPr/>
        </p:nvSpPr>
        <p:spPr>
          <a:xfrm>
            <a:off x="0" y="297975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and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Strategies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Ofir Richman | University of Haifa | School of Communication |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 National Defense College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2020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01AF-338F-4546-9F45-43CA06E58002}"/>
              </a:ext>
            </a:extLst>
          </p:cNvPr>
          <p:cNvSpPr txBox="1"/>
          <p:nvPr/>
        </p:nvSpPr>
        <p:spPr>
          <a:xfrm>
            <a:off x="0" y="16494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7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2#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19742" y="41036"/>
            <a:ext cx="7024257" cy="93621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Production: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Coordinating and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Maximizing Resources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5664" y="1077966"/>
            <a:ext cx="212973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Control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785664" y="1532064"/>
            <a:ext cx="2129736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ssistant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Router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CG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Prompter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VTR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eam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Sound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www.ggstudios.co.il/images/text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1982" y="977252"/>
            <a:ext cx="4050450" cy="402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935"/>
            <a:ext cx="2101174" cy="8574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Content Production</a:t>
            </a:r>
          </a:p>
        </p:txBody>
      </p:sp>
    </p:spTree>
    <p:extLst>
      <p:ext uri="{BB962C8B-B14F-4D97-AF65-F5344CB8AC3E}">
        <p14:creationId xmlns:p14="http://schemas.microsoft.com/office/powerpoint/2010/main" val="9054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82927" y="1280494"/>
            <a:ext cx="24676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Cameraman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roadcast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Van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"Nava"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Microwave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Optical Fiber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Satellite</a:t>
            </a:r>
            <a:endParaRPr lang="he-IL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189831" y="4964645"/>
            <a:ext cx="3429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http://www.mako.co.il/news-specials/bb7d635d123cc110/Article-ecbec93d8478d11004.htm</a:t>
            </a:r>
          </a:p>
        </p:txBody>
      </p:sp>
      <p:pic>
        <p:nvPicPr>
          <p:cNvPr id="64516" name="Picture 4" descr="http://t2.gstatic.com/images?q=tbn:ANd9GcTyZytgcXfO6Cxbqb-_6cW7ncA9xgIQs9C9zdp4a20iIjA_s2tzZc49yao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681" y="3164223"/>
            <a:ext cx="1998222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8" name="Picture 6" descr="http://www.galim.org.il/pools/files/GalimGifs/GalimGifPicture/7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835" y="1292014"/>
            <a:ext cx="182072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15276" y="175921"/>
            <a:ext cx="6728723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Production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News Shows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9961" y="790848"/>
            <a:ext cx="673403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rtl="1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Field: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Broadcast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תוצאת תמונה עבור ניידת שידור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688" y="1346020"/>
            <a:ext cx="1944215" cy="170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548697" y="4791474"/>
            <a:ext cx="261891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25" dirty="0">
                <a:hlinkClick r:id="rId3"/>
              </a:rPr>
              <a:t>https://youtu.be/gLKDapsXyek?t=20</a:t>
            </a:r>
            <a:endParaRPr lang="he-IL" altLang="en-US" sz="825" dirty="0"/>
          </a:p>
          <a:p>
            <a:pPr eaLnBrk="1" hangingPunct="1"/>
            <a:endParaRPr lang="en-US" altLang="en-US" sz="825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48697" y="131268"/>
            <a:ext cx="6595302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Production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Challenges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97" y="851284"/>
            <a:ext cx="5967283" cy="37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95539" y="1191915"/>
            <a:ext cx="1431131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The "recipe" for all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factors involved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in producing</a:t>
            </a:r>
          </a:p>
          <a:p>
            <a:pPr algn="l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endParaRPr lang="he-IL" sz="21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5"/>
          <p:cNvSpPr>
            <a:spLocks noChangeArrowheads="1"/>
          </p:cNvSpPr>
          <p:nvPr/>
        </p:nvSpPr>
        <p:spPr bwMode="auto">
          <a:xfrm>
            <a:off x="7614138" y="728951"/>
            <a:ext cx="1406770" cy="507831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</a:t>
            </a:r>
            <a:r>
              <a:rPr lang="en-US" sz="27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7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7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377">
            <a:off x="363088" y="730368"/>
            <a:ext cx="6193896" cy="39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70738" y="47512"/>
            <a:ext cx="5873262" cy="589372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rtl="1">
              <a:defRPr/>
            </a:pP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Production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News Shows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805822">
            <a:off x="2374903" y="898279"/>
            <a:ext cx="3616036" cy="32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Press- 2.1.2010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9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23513" y="1450500"/>
            <a:ext cx="62555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CG = Caption = Graphics = Graphic elements on the screen</a:t>
            </a:r>
            <a:endParaRPr lang="he-IL" sz="21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6432" y="2260583"/>
            <a:ext cx="62555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VTR = Video clip including picture and sound, most often an article, recorded interview or opener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6433" y="3070667"/>
            <a:ext cx="6267349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SOT = Sync = Sound bite Short video, sentence or part of an interview that was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done in front of the camera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/ reporter, on his own or as part of an article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6432" y="210916"/>
            <a:ext cx="6620487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rtl="1">
              <a:defRPr/>
            </a:pP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News Shows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6432" y="922547"/>
            <a:ext cx="6255500" cy="492590"/>
          </a:xfrm>
          <a:prstGeom prst="rect">
            <a:avLst/>
          </a:prstGeom>
          <a:solidFill>
            <a:srgbClr val="FF0066"/>
          </a:solidFill>
        </p:spPr>
        <p:txBody>
          <a:bodyPr anchor="ctr">
            <a:normAutofit fontScale="92500" lnSpcReduction="20000"/>
          </a:bodyPr>
          <a:lstStyle>
            <a:defPPr>
              <a:defRPr lang="he-IL"/>
            </a:defPPr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  <a:latin typeface="Alef" panose="00000500000000000000" pitchFamily="2" charset="-79"/>
                <a:ea typeface="+mj-ea"/>
                <a:cs typeface="Alef" panose="00000500000000000000" pitchFamily="2" charset="-79"/>
              </a:defRPr>
            </a:lvl1pPr>
          </a:lstStyle>
          <a:p>
            <a:pPr algn="ctr" rtl="0"/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16432" y="4203922"/>
            <a:ext cx="62555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SU = Sound Up = A short video of sound accompanied by visuals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74183" y="1225934"/>
            <a:ext cx="685156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VO = Voice = Voice over =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= Visual without voice</a:t>
            </a:r>
          </a:p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sed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to "cover" narration and as a cover for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cuts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74182" y="2047833"/>
            <a:ext cx="6859749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TXT =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a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reporter / announcer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74183" y="2552309"/>
            <a:ext cx="6858982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Super = Overall name for graphic elements that are planted in the studio or editorial room above the image</a:t>
            </a:r>
          </a:p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= In Israel: Name and title of the interviewee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74182" y="3709524"/>
            <a:ext cx="6844145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Stripe = T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itle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Verbal summary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at the bottom of the screen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74182" y="4210866"/>
            <a:ext cx="686716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Crawl / Carol / Ticker: News updates at the bottom of the screen</a:t>
            </a:r>
            <a:endParaRPr lang="he-I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23513" y="107166"/>
            <a:ext cx="6620487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rtl="1">
              <a:defRPr/>
            </a:pP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News Shows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23512" y="694785"/>
            <a:ext cx="5994521" cy="492590"/>
          </a:xfrm>
          <a:prstGeom prst="rect">
            <a:avLst/>
          </a:prstGeom>
          <a:solidFill>
            <a:srgbClr val="FF0066"/>
          </a:solidFill>
        </p:spPr>
        <p:txBody>
          <a:bodyPr anchor="ctr">
            <a:normAutofit fontScale="92500" lnSpcReduction="20000"/>
          </a:bodyPr>
          <a:lstStyle>
            <a:defPPr>
              <a:defRPr lang="he-IL"/>
            </a:defPPr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  <a:latin typeface="Alef" panose="00000500000000000000" pitchFamily="2" charset="-79"/>
                <a:ea typeface="+mj-ea"/>
                <a:cs typeface="Alef" panose="00000500000000000000" pitchFamily="2" charset="-79"/>
              </a:defRPr>
            </a:lvl1pPr>
          </a:lstStyle>
          <a:p>
            <a:pPr algn="ctr" rtl="0"/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7336" y="179952"/>
            <a:ext cx="6617208" cy="47334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72164" y="135242"/>
            <a:ext cx="5967282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 smtClean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“The </a:t>
            </a:r>
            <a:r>
              <a:rPr lang="en-US" sz="33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Holy Trinity"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3094" y="1414191"/>
            <a:ext cx="164680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050" dirty="0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66688566"/>
              </p:ext>
            </p:extLst>
          </p:nvPr>
        </p:nvGraphicFramePr>
        <p:xfrm>
          <a:off x="5122914" y="1351200"/>
          <a:ext cx="3510390" cy="259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דיאגרמה 9"/>
          <p:cNvGraphicFramePr/>
          <p:nvPr>
            <p:extLst>
              <p:ext uri="{D42A27DB-BD31-4B8C-83A1-F6EECF244321}">
                <p14:modId xmlns:p14="http://schemas.microsoft.com/office/powerpoint/2010/main" val="991173115"/>
              </p:ext>
            </p:extLst>
          </p:nvPr>
        </p:nvGraphicFramePr>
        <p:xfrm>
          <a:off x="2159644" y="1351200"/>
          <a:ext cx="3510390" cy="259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4512" y="738296"/>
            <a:ext cx="2834934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ontent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2164" y="738296"/>
            <a:ext cx="2983641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roduction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2163" y="4188961"/>
            <a:ext cx="6525651" cy="507831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7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vs. </a:t>
            </a:r>
            <a:r>
              <a:rPr lang="en-US" sz="27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Criteria</a:t>
            </a:r>
            <a:endParaRPr lang="he-IL" sz="27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9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082624" y="5004993"/>
            <a:ext cx="38695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600"/>
              <a:t>http://www.mako.co.il/news-specials/bb7d635d123cc110/Article-ecbec93d8478d11004.htm</a:t>
            </a:r>
          </a:p>
        </p:txBody>
      </p:sp>
      <p:pic>
        <p:nvPicPr>
          <p:cNvPr id="1026" name="Picture 2" descr="http://cafe.themarker.com/media/t/315/557/7/file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8494" y="4431261"/>
            <a:ext cx="7983414" cy="514685"/>
          </a:xfrm>
          <a:prstGeom prst="rect">
            <a:avLst/>
          </a:prstGeom>
          <a:solidFill>
            <a:srgbClr val="FF0066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 + Production: "The Perfect Storm"</a:t>
            </a:r>
          </a:p>
        </p:txBody>
      </p:sp>
    </p:spTree>
    <p:extLst>
      <p:ext uri="{BB962C8B-B14F-4D97-AF65-F5344CB8AC3E}">
        <p14:creationId xmlns:p14="http://schemas.microsoft.com/office/powerpoint/2010/main" val="311981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335100" y="4858920"/>
            <a:ext cx="376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1200" dirty="0">
                <a:hlinkClick r:id="rId3"/>
              </a:rPr>
              <a:t>https://youtu.be/p5u-9uIY8SI?t=1m16s</a:t>
            </a:r>
            <a:endParaRPr lang="en-US" altLang="he-IL" sz="1200" dirty="0"/>
          </a:p>
          <a:p>
            <a:pPr algn="l" rtl="0" eaLnBrk="1" hangingPunct="1"/>
            <a:endParaRPr lang="en-US" altLang="he-IL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2036" y="193917"/>
            <a:ext cx="7051964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 + Production: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"The Perfect Storm"</a:t>
            </a:r>
          </a:p>
        </p:txBody>
      </p:sp>
      <p:pic>
        <p:nvPicPr>
          <p:cNvPr id="2050" name="Picture 2" descr="תוצאת תמונה עבור ‪dutch tv kidney transplant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575" y="758881"/>
            <a:ext cx="3192554" cy="40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norshow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550" y="758881"/>
            <a:ext cx="320383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en/f/f7/Donorsho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551" y="2891084"/>
            <a:ext cx="3203835" cy="18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8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95455"/>
          </a:xfrm>
          <a:prstGeom prst="rect">
            <a:avLst/>
          </a:prstGeom>
        </p:spPr>
      </p:pic>
      <p:sp>
        <p:nvSpPr>
          <p:cNvPr id="147" name="Shape 14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9075" y="823348"/>
            <a:ext cx="7924800" cy="1150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FFFF"/>
              </a:buClr>
              <a:buSzPct val="25000"/>
              <a:buFont typeface="Montserrat"/>
              <a:defRPr sz="8000" b="1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defRPr>
            </a:lvl1pPr>
            <a:lvl2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altLang="he-IL" sz="8800" dirty="0"/>
              <a:t>Production and </a:t>
            </a:r>
            <a:r>
              <a:rPr lang="en-US" altLang="he-IL" sz="8800" dirty="0" smtClean="0"/>
              <a:t>Content Editing Challenges</a:t>
            </a:r>
            <a:endParaRPr lang="he-IL" altLang="he-IL" sz="8800" dirty="0"/>
          </a:p>
        </p:txBody>
      </p:sp>
    </p:spTree>
    <p:extLst>
      <p:ext uri="{BB962C8B-B14F-4D97-AF65-F5344CB8AC3E}">
        <p14:creationId xmlns:p14="http://schemas.microsoft.com/office/powerpoint/2010/main" val="5008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76718" y="4454994"/>
            <a:ext cx="5967282" cy="514685"/>
          </a:xfrm>
          <a:prstGeom prst="rect">
            <a:avLst/>
          </a:prstGeom>
          <a:solidFill>
            <a:srgbClr val="9FC5E8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300" b="1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The Editor’s Job</a:t>
            </a:r>
          </a:p>
        </p:txBody>
      </p:sp>
    </p:spTree>
    <p:extLst>
      <p:ext uri="{BB962C8B-B14F-4D97-AF65-F5344CB8AC3E}">
        <p14:creationId xmlns:p14="http://schemas.microsoft.com/office/powerpoint/2010/main" val="44992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6718" y="191998"/>
            <a:ext cx="5967282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W’s</a:t>
            </a:r>
            <a:endParaRPr lang="he-IL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://www.integritymc.com/blog/wp-content/uploads/2012/11/5ws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10" y="828754"/>
            <a:ext cx="6075294" cy="44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668" y="191998"/>
            <a:ext cx="2118993" cy="8574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</a:p>
        </p:txBody>
      </p:sp>
    </p:spTree>
    <p:extLst>
      <p:ext uri="{BB962C8B-B14F-4D97-AF65-F5344CB8AC3E}">
        <p14:creationId xmlns:p14="http://schemas.microsoft.com/office/powerpoint/2010/main" val="64894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i.telegraph.co.uk/multimedia/archive/01240/plane-crash-620_1240044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67" y="2616844"/>
            <a:ext cx="1430778" cy="6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3963" y="437919"/>
            <a:ext cx="596728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Editorial Considerations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3963" y="914338"/>
            <a:ext cx="44284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that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related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 to human life and their existential condition</a:t>
            </a:r>
            <a:endParaRPr lang="he-IL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 descr="http://www.forbes.co.il/download/pictures/RTR2RQIN%20%D7%90%D7%99%D7%A8%D7%90%D7%9F%20%D7%98%D7%99%D7%9C%20%D7%92%D7%A8%D7%A2%D7%99%D7%9F%20%D7%92%D7%A8%D7%A2%D7%99%D7%A0%D7%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67" y="914339"/>
            <a:ext cx="143077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3963" y="1638836"/>
            <a:ext cx="442849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Relevance: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Belonging and reaching the target audience,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closeness,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closeness, class and psychological closeness</a:t>
            </a:r>
            <a:endParaRPr lang="he-IL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963" y="2757308"/>
            <a:ext cx="442849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unusual and surprising event</a:t>
            </a:r>
            <a:endParaRPr lang="he-IL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3963" y="3393752"/>
            <a:ext cx="44284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Preference for elites: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policy, economic, political, social, cultural</a:t>
            </a:r>
            <a:endParaRPr lang="he-IL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4" name="Picture 4" descr="http://www.thepoliticalinsider.com/wp-content/uploads/2016/03/trumphilla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67" y="1674733"/>
            <a:ext cx="143077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73963" y="4204211"/>
            <a:ext cx="44284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Factor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conclusive, short, and usually surprising events</a:t>
            </a:r>
            <a:endParaRPr lang="he-IL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6" name="Picture 6" descr="http://watchdogwire.com/florida/files/2012/10/bad-new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481" y="4227294"/>
            <a:ext cx="1404763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תמונה קשורה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481" y="3393752"/>
            <a:ext cx="1404763" cy="6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39531"/>
            <a:ext cx="2118993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</a:p>
        </p:txBody>
      </p:sp>
    </p:spTree>
    <p:extLst>
      <p:ext uri="{BB962C8B-B14F-4D97-AF65-F5344CB8AC3E}">
        <p14:creationId xmlns:p14="http://schemas.microsoft.com/office/powerpoint/2010/main" val="341615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919" y="4647259"/>
            <a:ext cx="41987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https://www.youtube.com/watch?v=g_hP8zGDBKE</a:t>
            </a:r>
            <a:endParaRPr lang="he-IL" sz="1050" dirty="0"/>
          </a:p>
          <a:p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919" y="266317"/>
            <a:ext cx="6500669" cy="41417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39531"/>
            <a:ext cx="2118993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</a:p>
        </p:txBody>
      </p:sp>
    </p:spTree>
    <p:extLst>
      <p:ext uri="{BB962C8B-B14F-4D97-AF65-F5344CB8AC3E}">
        <p14:creationId xmlns:p14="http://schemas.microsoft.com/office/powerpoint/2010/main" val="370670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78470" y="154160"/>
            <a:ext cx="6765530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>
              <a:defRPr/>
            </a:pPr>
            <a:endParaRPr lang="en-US" sz="3600" b="1" dirty="0">
              <a:solidFill>
                <a:srgbClr val="9FC5E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Editor’s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Job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3943" y="1013335"/>
            <a:ext cx="1944216" cy="415498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3943" y="1915971"/>
            <a:ext cx="1944216" cy="415498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154" y="2766352"/>
            <a:ext cx="1944216" cy="415498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mix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154" y="3616733"/>
            <a:ext cx="1944216" cy="415498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154" y="4372551"/>
            <a:ext cx="1944216" cy="415498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8993" y="690170"/>
            <a:ext cx="4147909" cy="10618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need </a:t>
            </a: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fill time / pages </a:t>
            </a:r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the </a:t>
            </a: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of suitability and reliability of the items</a:t>
            </a:r>
            <a:endParaRPr lang="he-IL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8993" y="1809052"/>
            <a:ext cx="4147909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news (investigations, etc.) and agenda or coverage and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“Follow Up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8993" y="2512436"/>
            <a:ext cx="4129289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(with what to start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?), political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Culture or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criminal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8993" y="3470539"/>
            <a:ext cx="4129289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management and production resources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8993" y="4226357"/>
            <a:ext cx="4147909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media bodies? Social Networks? Social media journalists?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-39531"/>
            <a:ext cx="2118993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2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2"/>
          <p:cNvGraphicFramePr/>
          <p:nvPr>
            <p:extLst>
              <p:ext uri="{D42A27DB-BD31-4B8C-83A1-F6EECF244321}">
                <p14:modId xmlns:p14="http://schemas.microsoft.com/office/powerpoint/2010/main" val="2571373890"/>
              </p:ext>
            </p:extLst>
          </p:nvPr>
        </p:nvGraphicFramePr>
        <p:xfrm>
          <a:off x="2488725" y="605059"/>
          <a:ext cx="5955629" cy="426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77073" y="119005"/>
            <a:ext cx="596728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Israel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669" y="191998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2"/>
          <p:cNvGraphicFramePr/>
          <p:nvPr>
            <p:extLst>
              <p:ext uri="{D42A27DB-BD31-4B8C-83A1-F6EECF244321}">
                <p14:modId xmlns:p14="http://schemas.microsoft.com/office/powerpoint/2010/main" val="2699022914"/>
              </p:ext>
            </p:extLst>
          </p:nvPr>
        </p:nvGraphicFramePr>
        <p:xfrm>
          <a:off x="2488725" y="605059"/>
          <a:ext cx="5955629" cy="426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77073" y="119005"/>
            <a:ext cx="596728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Israel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8045" y="797029"/>
            <a:ext cx="1854025" cy="1803575"/>
            <a:chOff x="1078361" y="1721594"/>
            <a:chExt cx="1410364" cy="1450427"/>
          </a:xfrm>
        </p:grpSpPr>
        <p:sp>
          <p:nvSpPr>
            <p:cNvPr id="3" name="Oval 2"/>
            <p:cNvSpPr/>
            <p:nvPr/>
          </p:nvSpPr>
          <p:spPr>
            <a:xfrm>
              <a:off x="1078361" y="1721594"/>
              <a:ext cx="1410364" cy="145042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3404" y="2030410"/>
              <a:ext cx="1120278" cy="76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 Media</a:t>
              </a:r>
              <a:endPara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1703" y="2686548"/>
            <a:ext cx="1854025" cy="1803575"/>
            <a:chOff x="1078361" y="1721594"/>
            <a:chExt cx="1410364" cy="1450427"/>
          </a:xfrm>
          <a:solidFill>
            <a:srgbClr val="9FC5E8"/>
          </a:solidFill>
        </p:grpSpPr>
        <p:sp>
          <p:nvSpPr>
            <p:cNvPr id="9" name="Oval 8"/>
            <p:cNvSpPr/>
            <p:nvPr/>
          </p:nvSpPr>
          <p:spPr>
            <a:xfrm>
              <a:off x="1078361" y="1721594"/>
              <a:ext cx="1410364" cy="14504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1586A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23403" y="2107238"/>
              <a:ext cx="1120278" cy="519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4158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Push Notifications</a:t>
              </a:r>
              <a:endParaRPr lang="he-IL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5402" y="2441890"/>
            <a:ext cx="1854025" cy="1803575"/>
            <a:chOff x="1078361" y="1721594"/>
            <a:chExt cx="1410364" cy="1450427"/>
          </a:xfrm>
          <a:solidFill>
            <a:srgbClr val="41586A"/>
          </a:solidFill>
        </p:grpSpPr>
        <p:sp>
          <p:nvSpPr>
            <p:cNvPr id="13" name="Oval 12"/>
            <p:cNvSpPr/>
            <p:nvPr/>
          </p:nvSpPr>
          <p:spPr>
            <a:xfrm>
              <a:off x="1078361" y="1721594"/>
              <a:ext cx="1410364" cy="14504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23404" y="2030410"/>
              <a:ext cx="1120278" cy="32176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Comments</a:t>
              </a:r>
              <a:endPara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69" y="191998"/>
            <a:ext cx="1712400" cy="8574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Editor’s Job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468199" y="866035"/>
            <a:ext cx="30472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Reporters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77450" y="863970"/>
            <a:ext cx="30472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 Channels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68199" y="2915715"/>
            <a:ext cx="30472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POOL / Content Sharing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77447" y="2915715"/>
            <a:ext cx="30472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News Agencies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4" name="Picture 2" descr="http://blog.tapuz.co.il/skili/images/2017_2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47" y="1221761"/>
            <a:ext cx="3047231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a7.org/pictures/528/5283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99" y="1221761"/>
            <a:ext cx="3047231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creativecan.com/wp-content/uploads/2012/08/news-agencies-stamp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48" y="3291606"/>
            <a:ext cx="3047232" cy="17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78182" y="170389"/>
            <a:ext cx="7065817" cy="51468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="ctr">
            <a:no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Traditional Media: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 of Information</a:t>
            </a:r>
            <a:r>
              <a:rPr lang="en-US" sz="2800" b="1" dirty="0" smtClean="0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194" name="Picture 2" descr="http://images1.ynet.co.il/PicServer3/2014/03/03/5191593/51915850100391640360n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200" y="3291607"/>
            <a:ext cx="3047231" cy="17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468198" y="847117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Bodies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77448" y="845052"/>
            <a:ext cx="30243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Enemy Organizations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68198" y="2896797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‘Ordinary’ Civilians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77446" y="2896797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Free-lance Photographers </a:t>
            </a:r>
            <a:endParaRPr lang="he-IL" sz="1800" dirty="0">
              <a:solidFill>
                <a:srgbClr val="1FAE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198" y="1202750"/>
            <a:ext cx="3024336" cy="1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46" y="3256876"/>
            <a:ext cx="3024337" cy="147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http://i.ytimg.com/vi/BRo9-liC55k/hqdefau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499" y="3266214"/>
            <a:ext cx="3009734" cy="14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ofrep.com/wp-content/uploads/2014/09/ISIS-FlameEdi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46" y="1222828"/>
            <a:ext cx="3024337" cy="15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98525" y="1978079"/>
            <a:ext cx="6539345" cy="181588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Media in the Information Revolution</a:t>
            </a:r>
            <a:r>
              <a:rPr lang="en-US" sz="2800" dirty="0" smtClean="0"/>
              <a:t>:</a:t>
            </a:r>
            <a:endParaRPr lang="he-IL" sz="2800" dirty="0"/>
          </a:p>
          <a:p>
            <a:pPr algn="ctr"/>
            <a:r>
              <a:rPr lang="en-US" sz="2800" b="1" dirty="0" smtClean="0"/>
              <a:t>More</a:t>
            </a:r>
            <a:r>
              <a:rPr lang="en-US" sz="2800" dirty="0" smtClean="0"/>
              <a:t> sources with an agenda</a:t>
            </a:r>
            <a:endParaRPr lang="he-IL" sz="2800" dirty="0"/>
          </a:p>
          <a:p>
            <a:pPr algn="ctr"/>
            <a:r>
              <a:rPr lang="en-US" sz="2800" dirty="0" smtClean="0"/>
              <a:t>Accessibility to decision makers</a:t>
            </a:r>
            <a:endParaRPr lang="he-IL" sz="2800" dirty="0"/>
          </a:p>
          <a:p>
            <a:pPr algn="ctr"/>
            <a:r>
              <a:rPr lang="en-US" sz="2800" b="1" dirty="0" smtClean="0"/>
              <a:t>Who Determines the priority?</a:t>
            </a:r>
            <a:endParaRPr lang="he-IL" sz="28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96655" y="170389"/>
            <a:ext cx="7047345" cy="51468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="ctr">
            <a:no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Changing Media: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 of Information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357" y="1681285"/>
            <a:ext cx="164680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://www.cnn.com/2011/TECH/social.media/05/02/osama.twitter.reports/t1larg.osama.twitter.repo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602" y="1363080"/>
            <a:ext cx="5913835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6655" y="170389"/>
            <a:ext cx="7047345" cy="514685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="ctr">
            <a:no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4158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Changing Media: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 of Information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4512" y="725969"/>
            <a:ext cx="283493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164" y="725969"/>
            <a:ext cx="29836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material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143000" y="1435001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he-IL" sz="2700" b="1" i="1" u="sng">
                <a:solidFill>
                  <a:srgbClr val="105766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he-IL" sz="2700">
              <a:solidFill>
                <a:srgbClr val="1057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72" y="179952"/>
            <a:ext cx="2124456" cy="857400"/>
          </a:xfrm>
        </p:spPr>
        <p:txBody>
          <a:bodyPr/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Did It All Start?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336" y="179952"/>
            <a:ext cx="6617208" cy="47334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64" y="1265365"/>
            <a:ext cx="5954044" cy="3684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4512" y="725969"/>
            <a:ext cx="283493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2164" y="725969"/>
            <a:ext cx="29836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material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72164" y="116609"/>
            <a:ext cx="6771836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Information Revolution: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Choice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04512" y="725969"/>
            <a:ext cx="283493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2164" y="725969"/>
            <a:ext cx="29836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material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2164" y="4889584"/>
            <a:ext cx="46985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dirty="0"/>
              <a:t>https://www.youtube.com/watch?v=BlTqYUpL6Bw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64" y="1160588"/>
            <a:ext cx="5978269" cy="372899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72164" y="116609"/>
            <a:ext cx="6771836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300" b="1" dirty="0" smtClean="0">
                <a:solidFill>
                  <a:srgbClr val="9FC5E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Information Revolution: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Choice</a:t>
            </a: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88287" y="0"/>
            <a:ext cx="1128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Asiana crush SF 2012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98" y="186308"/>
            <a:ext cx="6798683" cy="47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58656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196596"/>
            <a:ext cx="2093660" cy="514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Challenge in Editing and Producing TV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60" y="0"/>
            <a:ext cx="70503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16127" y="905766"/>
            <a:ext cx="1944217" cy="923330"/>
          </a:xfrm>
          <a:prstGeom prst="rect">
            <a:avLst/>
          </a:prstGeom>
          <a:solidFill>
            <a:srgbClr val="4158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interviews,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narration, soundtrack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5044" y="905766"/>
            <a:ext cx="1944216" cy="923330"/>
          </a:xfrm>
          <a:prstGeom prst="rect">
            <a:avLst/>
          </a:prstGeom>
          <a:solidFill>
            <a:srgbClr val="4158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create an added value for the viewers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4" name="Picture 6" descr="http://www.nrg.co.il/images/archive/2x3/1/292/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055" y="1873584"/>
            <a:ext cx="6014981" cy="30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1187359"/>
            <a:ext cx="2096655" cy="514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Editing and Producing TV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4594" y="72159"/>
            <a:ext cx="600038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Three Parallel Levels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7210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see?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6127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hear?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5044" y="497052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both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7210" y="905766"/>
            <a:ext cx="1944216" cy="923330"/>
          </a:xfrm>
          <a:prstGeom prst="rect">
            <a:avLst/>
          </a:prstGeom>
          <a:solidFill>
            <a:srgbClr val="41586A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Locations, visuals, body language, format</a:t>
            </a: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the-conservative-underground.com/wp-content/uploads/2015/08/Barack_Obama_on_phone_with_Benjamin_Netanyahu_2009-06-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291" y="990074"/>
            <a:ext cx="5994666" cy="40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187359"/>
            <a:ext cx="2096655" cy="514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Editing and Producing TV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4594" y="72159"/>
            <a:ext cx="600038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Three Parallel Levels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7210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see?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127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hear?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5044" y="497052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both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he7eye.org.il/wp-content/uploads/2015/03/Untitled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594" y="1010592"/>
            <a:ext cx="5994666" cy="40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1187359"/>
            <a:ext cx="2096655" cy="514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Editing and Producing TV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4594" y="72159"/>
            <a:ext cx="600038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Three Parallel Levels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7210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see?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6127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hear?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044" y="497052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both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4594" y="72159"/>
            <a:ext cx="600038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Three Parallel Levels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7210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see?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127" y="491947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hear?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5044" y="497052"/>
            <a:ext cx="194421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both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a7.org/albums/665x950/117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595" y="1035894"/>
            <a:ext cx="5994666" cy="37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187359"/>
            <a:ext cx="2096655" cy="514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Editing and Producing TV </a:t>
            </a:r>
          </a:p>
        </p:txBody>
      </p:sp>
    </p:spTree>
    <p:extLst>
      <p:ext uri="{BB962C8B-B14F-4D97-AF65-F5344CB8AC3E}">
        <p14:creationId xmlns:p14="http://schemas.microsoft.com/office/powerpoint/2010/main" val="18372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620" y="109997"/>
            <a:ext cx="600038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r>
              <a:rPr lang="en-US" sz="18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Three Parallel Levels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4560" y="633984"/>
            <a:ext cx="6864096" cy="4229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rm9.staticflickr.com/8018/7405270916_7cd37ba78f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672" y="310541"/>
            <a:ext cx="6584220" cy="4578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" y="90603"/>
            <a:ext cx="2120632" cy="23038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Clr>
                <a:srgbClr val="FFFFFF"/>
              </a:buClr>
              <a:buFont typeface="Montserrat"/>
              <a:defRPr sz="3600" b="1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>
              <a:buClr>
                <a:srgbClr val="FFFFFF"/>
              </a:buClr>
              <a:buFont typeface="Montserrat"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 rtl="0"/>
            <a:r>
              <a:rPr lang="en-US" sz="2800" dirty="0"/>
              <a:t>Producing and </a:t>
            </a:r>
            <a:r>
              <a:rPr lang="en-US" sz="2800" dirty="0" smtClean="0"/>
              <a:t>Editing </a:t>
            </a:r>
            <a:r>
              <a:rPr lang="en-US" sz="2800" dirty="0" smtClean="0"/>
              <a:t>Broadcasts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9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6126" y="107721"/>
            <a:ext cx="59672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1800" b="1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  <a:endParaRPr lang="he-IL" sz="1800" b="1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839" y="4889584"/>
            <a:ext cx="5967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July 2016, attempted coup in Turkey</a:t>
            </a:r>
            <a:endParaRPr lang="he-IL" sz="1050" dirty="0"/>
          </a:p>
        </p:txBody>
      </p:sp>
      <p:pic>
        <p:nvPicPr>
          <p:cNvPr id="6" name="Picture 2" descr="תוצאת תמונה עבור ‪erdogan iphone‬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126" y="580171"/>
            <a:ext cx="5967282" cy="43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</a:p>
        </p:txBody>
      </p:sp>
    </p:spTree>
    <p:extLst>
      <p:ext uri="{BB962C8B-B14F-4D97-AF65-F5344CB8AC3E}">
        <p14:creationId xmlns:p14="http://schemas.microsoft.com/office/powerpoint/2010/main" val="239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60" y="708897"/>
            <a:ext cx="6615552" cy="39576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5460" y="215978"/>
            <a:ext cx="6848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5460" y="107721"/>
            <a:ext cx="6848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5460" y="4889584"/>
            <a:ext cx="5967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November 2016, US Presidential Elections</a:t>
            </a:r>
            <a:endParaRPr lang="he-IL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60" y="620943"/>
            <a:ext cx="6658404" cy="41517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</a:p>
        </p:txBody>
      </p:sp>
    </p:spTree>
    <p:extLst>
      <p:ext uri="{BB962C8B-B14F-4D97-AF65-F5344CB8AC3E}">
        <p14:creationId xmlns:p14="http://schemas.microsoft.com/office/powerpoint/2010/main" val="2377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תוצאת תמונה עבור ‪trump inauguration photo‬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459" y="636534"/>
            <a:ext cx="6695885" cy="41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5460" y="107721"/>
            <a:ext cx="6848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460" y="4889584"/>
            <a:ext cx="5967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November 2016, US Presidential Elections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620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95460" y="107721"/>
            <a:ext cx="6848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460" y="682752"/>
            <a:ext cx="6629084" cy="40477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5460" y="4889584"/>
            <a:ext cx="5967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November 2016, US Presidential Elections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8471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06548" y="4866501"/>
            <a:ext cx="18628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a_TypoCellcom Regular" pitchFamily="18" charset="-79"/>
                <a:cs typeface="+mn-cs"/>
              </a:rPr>
              <a:t>CNN</a:t>
            </a:r>
            <a:r>
              <a:rPr lang="he-IL" sz="1200" b="1" dirty="0">
                <a:latin typeface="Aa_TypoCellcom Regular" pitchFamily="18" charset="-79"/>
                <a:cs typeface="+mn-cs"/>
              </a:rPr>
              <a:t> אוקטובר 2017</a:t>
            </a:r>
            <a:endParaRPr lang="he-IL" sz="1200" dirty="0">
              <a:solidFill>
                <a:srgbClr val="1FAECD"/>
              </a:solidFill>
              <a:latin typeface="Aa_TypoCellcom Regular" pitchFamily="18" charset="-79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8656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734" y="4867549"/>
            <a:ext cx="5967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November 2016, “Click Farm”</a:t>
            </a:r>
            <a:endParaRPr lang="he-IL" sz="1050" dirty="0"/>
          </a:p>
        </p:txBody>
      </p:sp>
      <p:pic>
        <p:nvPicPr>
          <p:cNvPr id="6" name="nPao7XtdBDGiLP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5459" y="580684"/>
            <a:ext cx="6575685" cy="4167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5460" y="107721"/>
            <a:ext cx="6848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 is this?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36" y="0"/>
            <a:ext cx="19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Challenges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l-media.tmz.com/2011/09/03/0903-gabrielle-gifford-jan-bn-cr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1" y="141868"/>
            <a:ext cx="8755040" cy="30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annett-cdn.com/-mm-/ac1394dbdcca6a36cbf486633b129cd813095ac3/r=x404&amp;c=534x401/local/-/media/USATODAY/USATODAY/2013/01/03/epa-file-usa-giffords-gunman-4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501" y="3239980"/>
            <a:ext cx="1542199" cy="17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abrielle giffords false death repo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1" y="3239980"/>
            <a:ext cx="3898735" cy="17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brielle giffords false death repo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509" y="3239981"/>
            <a:ext cx="3195879" cy="17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70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866501"/>
            <a:ext cx="18628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a_TypoCellcom Regular" pitchFamily="18" charset="-79"/>
                <a:cs typeface="+mn-cs"/>
              </a:rPr>
              <a:t>The newsroom se01ep04</a:t>
            </a:r>
            <a:endParaRPr lang="he-IL" sz="1200" dirty="0">
              <a:solidFill>
                <a:srgbClr val="1FAECD"/>
              </a:solidFill>
              <a:latin typeface="Aa_TypoCellcom Regular" pitchFamily="18" charset="-79"/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862826" y="4866500"/>
            <a:ext cx="7281173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dirty="0"/>
              <a:t>https://www.youtube.com/watch?v=qkjdOEj6xGY</a:t>
            </a:r>
            <a:endParaRPr lang="he-IL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58656" cy="48664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43000" y="4219575"/>
            <a:ext cx="3429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58656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704314" y="294264"/>
            <a:ext cx="5958182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e-IL" altLang="he-IL" sz="1800" b="1" u="sng" dirty="0">
              <a:solidFill>
                <a:srgbClr val="41586A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eaLnBrk="1" hangingPunct="1"/>
            <a:r>
              <a:rPr lang="en-US" altLang="he-IL" sz="4500" b="1" dirty="0">
                <a:solidFill>
                  <a:srgbClr val="4158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it happen</a:t>
            </a:r>
            <a:endParaRPr lang="he-IL" altLang="he-IL" sz="3600" b="1" dirty="0">
              <a:solidFill>
                <a:srgbClr val="4158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he-IL" altLang="he-IL" sz="4500" b="1" dirty="0">
              <a:solidFill>
                <a:srgbClr val="41586A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eaLnBrk="1" hangingPunct="1"/>
            <a:endParaRPr lang="he-IL" altLang="he-IL" sz="4500" b="1" dirty="0">
              <a:solidFill>
                <a:srgbClr val="41586A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eaLnBrk="1" hangingPunct="1"/>
            <a:endParaRPr lang="en-US" altLang="he-IL" sz="4500" b="1" dirty="0">
              <a:solidFill>
                <a:srgbClr val="41586A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eaLnBrk="1" hangingPunct="1"/>
            <a:endParaRPr lang="he-IL" altLang="he-IL" sz="4500" b="1" dirty="0">
              <a:solidFill>
                <a:srgbClr val="41586A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  <a:p>
            <a:pPr algn="ctr" eaLnBrk="1" hangingPunct="1"/>
            <a:r>
              <a:rPr lang="en-US" altLang="he-IL" sz="4950" b="1" spc="75" dirty="0" smtClean="0">
                <a:solidFill>
                  <a:srgbClr val="4158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Feasibility</a:t>
            </a:r>
            <a:endParaRPr lang="he-IL" altLang="he-IL" sz="2100" spc="75" dirty="0">
              <a:solidFill>
                <a:srgbClr val="4158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5251357" y="1692344"/>
            <a:ext cx="864096" cy="2115238"/>
          </a:xfrm>
          <a:prstGeom prst="up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812"/>
            <a:ext cx="2047941" cy="925896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ctrTitle"/>
          </p:nvPr>
        </p:nvSpPr>
        <p:spPr>
          <a:xfrm>
            <a:off x="0" y="1940594"/>
            <a:ext cx="9143999" cy="27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-US" sz="60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Thanks</a:t>
            </a:r>
            <a:r>
              <a:rPr lang="en-US" sz="60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>! </a:t>
            </a:r>
            <a:r>
              <a:rPr lang="en-US" sz="6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Toda!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  <a:t/>
            </a:r>
            <a:br>
              <a:rPr lang="en-US" sz="48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"/>
              </a:rPr>
            </a:br>
            <a:r>
              <a:rPr lang="en-US" sz="2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U</a:t>
            </a:r>
            <a:r>
              <a: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niversity of Haifa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 | School of Communication | </a:t>
            </a:r>
            <a:r>
              <a:rPr lang="en-US" sz="20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Israel National Defense College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/>
            </a:r>
            <a:br>
              <a:rPr lang="en-US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Roboto"/>
              </a:rPr>
              <a:t>Ofir Richman 2020</a:t>
            </a:r>
          </a:p>
        </p:txBody>
      </p:sp>
    </p:spTree>
    <p:extLst>
      <p:ext uri="{BB962C8B-B14F-4D97-AF65-F5344CB8AC3E}">
        <p14:creationId xmlns:p14="http://schemas.microsoft.com/office/powerpoint/2010/main" val="212538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92606" y="103710"/>
            <a:ext cx="6016209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Make it happen&lt; &gt;Economic </a:t>
            </a:r>
            <a:r>
              <a:rPr lang="en-US" sz="33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</a:t>
            </a:r>
            <a:endParaRPr lang="en-US" sz="33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392606" y="745409"/>
            <a:ext cx="6016209" cy="4158462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lvl1pPr marL="182563" indent="-182563" algn="r" rtl="1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r" rtl="1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r" rtl="1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r" rtl="1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r" rtl="1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en-US" sz="6000" b="1" dirty="0" smtClean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Best </a:t>
            </a:r>
            <a:r>
              <a:rPr lang="en-US" sz="6000" b="1" dirty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TV </a:t>
            </a:r>
            <a:r>
              <a:rPr lang="en-US" sz="6000" b="1" dirty="0" smtClean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Producer </a:t>
            </a:r>
            <a:r>
              <a:rPr lang="en-US" sz="6000" b="1" dirty="0" smtClean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</a:t>
            </a:r>
            <a:r>
              <a:rPr lang="en-US" sz="6000" b="1" dirty="0" smtClean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All Time</a:t>
            </a:r>
            <a:r>
              <a:rPr lang="en-US" sz="6000" b="1" dirty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2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58656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92569" y="188934"/>
            <a:ext cx="7051431" cy="854047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>
              <a:defRPr lang="he-IL"/>
            </a:defPPr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  <a:latin typeface="Alef" panose="00000500000000000000" pitchFamily="2" charset="-79"/>
                <a:ea typeface="+mj-ea"/>
                <a:cs typeface="Alef" panose="00000500000000000000" pitchFamily="2" charset="-79"/>
              </a:defRPr>
            </a:lvl1pPr>
          </a:lstStyle>
          <a:p>
            <a:pPr algn="ctr" rtl="0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Axis </a:t>
            </a:r>
            <a:r>
              <a:rPr lang="fr-FR" sz="360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Production </a:t>
            </a: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105" y="1587353"/>
            <a:ext cx="164680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247" y="1459308"/>
            <a:ext cx="2226858" cy="369332"/>
          </a:xfrm>
          <a:prstGeom prst="rect">
            <a:avLst/>
          </a:prstGeom>
          <a:solidFill>
            <a:srgbClr val="4158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/ Editor-in-Chief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907" y="2011568"/>
            <a:ext cx="194421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907" y="2507944"/>
            <a:ext cx="1944216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assemblage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4907" y="3004320"/>
            <a:ext cx="194421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Reporters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4907" y="3500696"/>
            <a:ext cx="194421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esearcher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011568"/>
            <a:ext cx="242215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Producer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505288"/>
            <a:ext cx="242215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Director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999008"/>
            <a:ext cx="2422150" cy="369332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Assistants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500696"/>
            <a:ext cx="2422150" cy="923330"/>
          </a:xfrm>
          <a:prstGeom prst="rect">
            <a:avLst/>
          </a:prstGeom>
          <a:solidFill>
            <a:srgbClr val="9FC5E8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Editors, Archive, Transcription, Graphics, Satellites ...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35"/>
            <a:ext cx="2092570" cy="8574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01174" y="78486"/>
            <a:ext cx="7042825" cy="514685"/>
          </a:xfrm>
          <a:prstGeom prst="rect">
            <a:avLst/>
          </a:prstGeom>
          <a:solidFill>
            <a:srgbClr val="41586A"/>
          </a:solidFill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rtl="1" eaLnBrk="1" fontAlgn="auto" hangingPunct="1"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rtl="0"/>
            <a:r>
              <a:rPr lang="en-US" sz="3200" dirty="0"/>
              <a:t>Coordinating and </a:t>
            </a:r>
            <a:r>
              <a:rPr lang="en-US" sz="3200" dirty="0" smtClean="0"/>
              <a:t>Maximizing </a:t>
            </a:r>
            <a:r>
              <a:rPr lang="en-US" sz="3200" dirty="0"/>
              <a:t>R</a:t>
            </a:r>
            <a:r>
              <a:rPr lang="en-US" sz="3200" dirty="0" smtClean="0"/>
              <a:t>esources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9349" y="798870"/>
            <a:ext cx="181381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endParaRPr lang="he-IL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91639" y="1265386"/>
            <a:ext cx="1841525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Camera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Floor / Stage Manager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Soundman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Scenery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“Egg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Makeup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Clothing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213" y="798870"/>
            <a:ext cx="4735964" cy="39106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935"/>
            <a:ext cx="2101174" cy="8574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Content Production</a:t>
            </a:r>
          </a:p>
        </p:txBody>
      </p:sp>
    </p:spTree>
    <p:extLst>
      <p:ext uri="{BB962C8B-B14F-4D97-AF65-F5344CB8AC3E}">
        <p14:creationId xmlns:p14="http://schemas.microsoft.com/office/powerpoint/2010/main" val="25267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1002</Words>
  <Application>Microsoft Office PowerPoint</Application>
  <PresentationFormat>On-screen Show (16:9)</PresentationFormat>
  <Paragraphs>271</Paragraphs>
  <Slides>50</Slides>
  <Notes>50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Calibri</vt:lpstr>
      <vt:lpstr>Guttman Haim</vt:lpstr>
      <vt:lpstr>Verdana</vt:lpstr>
      <vt:lpstr>Tahoma</vt:lpstr>
      <vt:lpstr>Montserrat</vt:lpstr>
      <vt:lpstr>Roboto</vt:lpstr>
      <vt:lpstr>Arial</vt:lpstr>
      <vt:lpstr>Aa_TypoCellcom Regular</vt:lpstr>
      <vt:lpstr>Aemelia template</vt:lpstr>
      <vt:lpstr>1_Aemelia template</vt:lpstr>
      <vt:lpstr>PowerPoint Presentation</vt:lpstr>
      <vt:lpstr>PowerPoint Presentation</vt:lpstr>
      <vt:lpstr>How Did It All Start?</vt:lpstr>
      <vt:lpstr>PowerPoint Presentation</vt:lpstr>
      <vt:lpstr>Production</vt:lpstr>
      <vt:lpstr>PowerPoint Presentation</vt:lpstr>
      <vt:lpstr>PowerPoint Presentation</vt:lpstr>
      <vt:lpstr>Content Production</vt:lpstr>
      <vt:lpstr>Content Production</vt:lpstr>
      <vt:lpstr>Content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Editor’s Job</vt:lpstr>
      <vt:lpstr>PowerPoint Presentation</vt:lpstr>
      <vt:lpstr>PowerPoint Presentation</vt:lpstr>
      <vt:lpstr>PowerPoint Presentation</vt:lpstr>
      <vt:lpstr>PowerPoint Presentation</vt:lpstr>
      <vt:lpstr>The Editor’s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Toda! University of Haifa | School of Communication | Israel National Defense College Ofir Richman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IDC | School of Economics | DataTech program  Ofir Richman 2017</dc:title>
  <dc:creator>OFIR RICHMAN</dc:creator>
  <cp:lastModifiedBy>u45414</cp:lastModifiedBy>
  <cp:revision>112</cp:revision>
  <dcterms:modified xsi:type="dcterms:W3CDTF">2020-03-03T13:32:56Z</dcterms:modified>
</cp:coreProperties>
</file>