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2" r:id="rId1"/>
  </p:sldMasterIdLst>
  <p:sldIdLst>
    <p:sldId id="256" r:id="rId2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סגנון ביניים 4 - הדגשה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966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20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9C23F-99F6-4461-BF9F-7C623C8CDDD1}" type="datetimeFigureOut">
              <a:rPr lang="he-IL" smtClean="0"/>
              <a:t>ח'/אלול/תשע"ח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CD69F-A669-4601-A3FE-0F866112FE2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23625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9C23F-99F6-4461-BF9F-7C623C8CDDD1}" type="datetimeFigureOut">
              <a:rPr lang="he-IL" smtClean="0"/>
              <a:t>ח'/אלול/תשע"ח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CD69F-A669-4601-A3FE-0F866112FE2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30319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9C23F-99F6-4461-BF9F-7C623C8CDDD1}" type="datetimeFigureOut">
              <a:rPr lang="he-IL" smtClean="0"/>
              <a:t>ח'/אלול/תשע"ח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CD69F-A669-4601-A3FE-0F866112FE2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99729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9C23F-99F6-4461-BF9F-7C623C8CDDD1}" type="datetimeFigureOut">
              <a:rPr lang="he-IL" smtClean="0"/>
              <a:t>ח'/אלול/תשע"ח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CD69F-A669-4601-A3FE-0F866112FE2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7219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9C23F-99F6-4461-BF9F-7C623C8CDDD1}" type="datetimeFigureOut">
              <a:rPr lang="he-IL" smtClean="0"/>
              <a:t>ח'/אלול/תשע"ח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CD69F-A669-4601-A3FE-0F866112FE2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24623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9C23F-99F6-4461-BF9F-7C623C8CDDD1}" type="datetimeFigureOut">
              <a:rPr lang="he-IL" smtClean="0"/>
              <a:t>ח'/אלול/תשע"ח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CD69F-A669-4601-A3FE-0F866112FE2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6231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9C23F-99F6-4461-BF9F-7C623C8CDDD1}" type="datetimeFigureOut">
              <a:rPr lang="he-IL" smtClean="0"/>
              <a:t>ח'/אלול/תשע"ח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CD69F-A669-4601-A3FE-0F866112FE2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30152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9C23F-99F6-4461-BF9F-7C623C8CDDD1}" type="datetimeFigureOut">
              <a:rPr lang="he-IL" smtClean="0"/>
              <a:t>ח'/אלול/תשע"ח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CD69F-A669-4601-A3FE-0F866112FE2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72312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9C23F-99F6-4461-BF9F-7C623C8CDDD1}" type="datetimeFigureOut">
              <a:rPr lang="he-IL" smtClean="0"/>
              <a:t>ח'/אלול/תשע"ח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CD69F-A669-4601-A3FE-0F866112FE2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5280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9C23F-99F6-4461-BF9F-7C623C8CDDD1}" type="datetimeFigureOut">
              <a:rPr lang="he-IL" smtClean="0"/>
              <a:t>ח'/אלול/תשע"ח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CD69F-A669-4601-A3FE-0F866112FE2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49205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9C23F-99F6-4461-BF9F-7C623C8CDDD1}" type="datetimeFigureOut">
              <a:rPr lang="he-IL" smtClean="0"/>
              <a:t>ח'/אלול/תשע"ח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CD69F-A669-4601-A3FE-0F866112FE2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93454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9C23F-99F6-4461-BF9F-7C623C8CDDD1}" type="datetimeFigureOut">
              <a:rPr lang="he-IL" smtClean="0"/>
              <a:t>ח'/אלול/תשע"ח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CD69F-A669-4601-A3FE-0F866112FE2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62069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9" Type="http://schemas.openxmlformats.org/officeDocument/2006/relationships/image" Target="../media/image38.jp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34" Type="http://schemas.openxmlformats.org/officeDocument/2006/relationships/image" Target="../media/image33.jpeg"/><Relationship Id="rId42" Type="http://schemas.openxmlformats.org/officeDocument/2006/relationships/image" Target="../media/image41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33" Type="http://schemas.openxmlformats.org/officeDocument/2006/relationships/image" Target="../media/image32.jpeg"/><Relationship Id="rId38" Type="http://schemas.openxmlformats.org/officeDocument/2006/relationships/image" Target="../media/image37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29" Type="http://schemas.openxmlformats.org/officeDocument/2006/relationships/image" Target="../media/image28.jpeg"/><Relationship Id="rId41" Type="http://schemas.openxmlformats.org/officeDocument/2006/relationships/image" Target="../media/image40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32" Type="http://schemas.openxmlformats.org/officeDocument/2006/relationships/image" Target="../media/image31.jpeg"/><Relationship Id="rId37" Type="http://schemas.openxmlformats.org/officeDocument/2006/relationships/image" Target="../media/image36.jpeg"/><Relationship Id="rId40" Type="http://schemas.openxmlformats.org/officeDocument/2006/relationships/image" Target="../media/image39.jp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28" Type="http://schemas.openxmlformats.org/officeDocument/2006/relationships/image" Target="../media/image27.jpeg"/><Relationship Id="rId36" Type="http://schemas.openxmlformats.org/officeDocument/2006/relationships/image" Target="../media/image35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31" Type="http://schemas.openxmlformats.org/officeDocument/2006/relationships/image" Target="../media/image30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Relationship Id="rId30" Type="http://schemas.openxmlformats.org/officeDocument/2006/relationships/image" Target="../media/image29.jpeg"/><Relationship Id="rId35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367057"/>
              </p:ext>
            </p:extLst>
          </p:nvPr>
        </p:nvGraphicFramePr>
        <p:xfrm>
          <a:off x="-1" y="0"/>
          <a:ext cx="12192000" cy="6857999"/>
        </p:xfrm>
        <a:graphic>
          <a:graphicData uri="http://schemas.openxmlformats.org/drawingml/2006/table">
            <a:tbl>
              <a:tblPr rtl="1" firstRow="1" bandRow="1">
                <a:tableStyleId>{69CF1AB2-1976-4502-BF36-3FF5EA218861}</a:tableStyleId>
              </a:tblPr>
              <a:tblGrid>
                <a:gridCol w="3048000"/>
                <a:gridCol w="3048000"/>
                <a:gridCol w="3048000"/>
                <a:gridCol w="3048000"/>
              </a:tblGrid>
              <a:tr h="6857999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 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723661" y="204107"/>
            <a:ext cx="1902278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he-IL" b="1" dirty="0" smtClean="0"/>
              <a:t>צוות 1 – ערן קמין</a:t>
            </a:r>
            <a:endParaRPr lang="he-IL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675662" y="201387"/>
            <a:ext cx="1902278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he-IL" b="1" dirty="0" smtClean="0"/>
              <a:t>צוות 2 – רפי </a:t>
            </a:r>
            <a:r>
              <a:rPr lang="he-IL" b="1" dirty="0" err="1" smtClean="0"/>
              <a:t>שוץ</a:t>
            </a:r>
            <a:endParaRPr lang="he-IL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409943" y="201388"/>
            <a:ext cx="2288727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he-IL" b="1" dirty="0" smtClean="0"/>
              <a:t>צוות 3 – יהודה </a:t>
            </a:r>
            <a:r>
              <a:rPr lang="he-IL" b="1" dirty="0" err="1" smtClean="0"/>
              <a:t>יוחננוף</a:t>
            </a:r>
            <a:endParaRPr lang="he-IL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54471" y="201385"/>
            <a:ext cx="2117282" cy="36933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he-IL" b="1" dirty="0" smtClean="0"/>
              <a:t>צוות 4 – שי </a:t>
            </a:r>
            <a:r>
              <a:rPr lang="he-IL" b="1" dirty="0" err="1" smtClean="0"/>
              <a:t>פאיראיזן</a:t>
            </a:r>
            <a:endParaRPr lang="he-IL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0587001" y="1511077"/>
            <a:ext cx="1621970" cy="26161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l"/>
            <a:r>
              <a:rPr lang="en-US" sz="1050" b="1" dirty="0" smtClean="0"/>
              <a:t>COL Patrick </a:t>
            </a:r>
            <a:r>
              <a:rPr lang="en-US" sz="1050" b="1" dirty="0" err="1" smtClean="0"/>
              <a:t>Lemyre</a:t>
            </a:r>
            <a:r>
              <a:rPr lang="en-US" sz="1050" b="1" dirty="0" smtClean="0"/>
              <a:t> (CAN)</a:t>
            </a:r>
            <a:endParaRPr lang="he-IL" sz="105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9197037" y="1496293"/>
            <a:ext cx="1436915" cy="26161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l"/>
            <a:r>
              <a:rPr lang="en-US" sz="1050" b="1" dirty="0" smtClean="0"/>
              <a:t>LTC Klaus </a:t>
            </a:r>
            <a:r>
              <a:rPr lang="en-US" sz="1050" b="1" dirty="0" err="1" smtClean="0"/>
              <a:t>Harrer</a:t>
            </a:r>
            <a:r>
              <a:rPr lang="en-US" sz="1050" b="1" dirty="0" smtClean="0"/>
              <a:t> (GER)</a:t>
            </a:r>
            <a:endParaRPr lang="he-IL" sz="105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9197033" y="2563410"/>
            <a:ext cx="1934934" cy="26161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l"/>
            <a:r>
              <a:rPr lang="en-US" sz="1050" b="1" dirty="0" smtClean="0"/>
              <a:t>BRIG Raju </a:t>
            </a:r>
            <a:r>
              <a:rPr lang="en-US" sz="1050" b="1" dirty="0" err="1" smtClean="0"/>
              <a:t>Baijal</a:t>
            </a:r>
            <a:r>
              <a:rPr lang="en-US" sz="1050" b="1" dirty="0" smtClean="0"/>
              <a:t> (IND)</a:t>
            </a:r>
            <a:endParaRPr lang="he-IL" sz="105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0961364" y="2554848"/>
            <a:ext cx="908278" cy="26161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r>
              <a:rPr lang="he-IL" sz="1050" b="1" dirty="0" smtClean="0"/>
              <a:t>שחר שפירא</a:t>
            </a:r>
            <a:endParaRPr lang="he-IL" sz="1050" b="1" dirty="0"/>
          </a:p>
        </p:txBody>
      </p:sp>
      <p:sp>
        <p:nvSpPr>
          <p:cNvPr id="12" name="TextBox 10"/>
          <p:cNvSpPr txBox="1"/>
          <p:nvPr/>
        </p:nvSpPr>
        <p:spPr>
          <a:xfrm>
            <a:off x="10908894" y="3587581"/>
            <a:ext cx="968145" cy="26161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ענבל דה פז</a:t>
            </a:r>
            <a:endParaRPr lang="he-IL" sz="1050" b="1" dirty="0"/>
          </a:p>
        </p:txBody>
      </p:sp>
      <p:sp>
        <p:nvSpPr>
          <p:cNvPr id="13" name="TextBox 10"/>
          <p:cNvSpPr txBox="1"/>
          <p:nvPr/>
        </p:nvSpPr>
        <p:spPr>
          <a:xfrm>
            <a:off x="9291406" y="3590309"/>
            <a:ext cx="967462" cy="26161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גיא לוי (ח"י)</a:t>
            </a:r>
            <a:endParaRPr lang="he-IL" sz="1050" b="1" dirty="0"/>
          </a:p>
        </p:txBody>
      </p:sp>
      <p:sp>
        <p:nvSpPr>
          <p:cNvPr id="14" name="TextBox 10"/>
          <p:cNvSpPr txBox="1"/>
          <p:nvPr/>
        </p:nvSpPr>
        <p:spPr>
          <a:xfrm>
            <a:off x="10198233" y="6538457"/>
            <a:ext cx="829154" cy="26161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אלון </a:t>
            </a:r>
            <a:r>
              <a:rPr lang="he-IL" sz="1050" b="1" dirty="0" err="1" smtClean="0"/>
              <a:t>מדנס</a:t>
            </a:r>
            <a:endParaRPr lang="he-IL" sz="1050" b="1" dirty="0"/>
          </a:p>
        </p:txBody>
      </p:sp>
      <p:sp>
        <p:nvSpPr>
          <p:cNvPr id="15" name="TextBox 10"/>
          <p:cNvSpPr txBox="1"/>
          <p:nvPr/>
        </p:nvSpPr>
        <p:spPr>
          <a:xfrm>
            <a:off x="11043715" y="4639516"/>
            <a:ext cx="759265" cy="26161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קובי פאר</a:t>
            </a:r>
            <a:endParaRPr lang="he-IL" sz="1050" b="1" dirty="0"/>
          </a:p>
        </p:txBody>
      </p:sp>
      <p:sp>
        <p:nvSpPr>
          <p:cNvPr id="17" name="TextBox 10"/>
          <p:cNvSpPr txBox="1"/>
          <p:nvPr/>
        </p:nvSpPr>
        <p:spPr>
          <a:xfrm>
            <a:off x="9496609" y="5663540"/>
            <a:ext cx="725737" cy="26161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אליעז לוף</a:t>
            </a:r>
            <a:endParaRPr lang="he-IL" sz="1050" b="1" dirty="0"/>
          </a:p>
        </p:txBody>
      </p:sp>
      <p:sp>
        <p:nvSpPr>
          <p:cNvPr id="18" name="TextBox 10"/>
          <p:cNvSpPr txBox="1"/>
          <p:nvPr/>
        </p:nvSpPr>
        <p:spPr>
          <a:xfrm>
            <a:off x="10951418" y="5657438"/>
            <a:ext cx="899424" cy="26161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אייל ארגוב</a:t>
            </a:r>
            <a:endParaRPr lang="he-IL" sz="1050" b="1" dirty="0"/>
          </a:p>
        </p:txBody>
      </p:sp>
      <p:sp>
        <p:nvSpPr>
          <p:cNvPr id="19" name="TextBox 10"/>
          <p:cNvSpPr txBox="1"/>
          <p:nvPr/>
        </p:nvSpPr>
        <p:spPr>
          <a:xfrm>
            <a:off x="9254606" y="4638071"/>
            <a:ext cx="1113052" cy="26161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סמואל </a:t>
            </a:r>
            <a:r>
              <a:rPr lang="he-IL" sz="1050" b="1" dirty="0" err="1" smtClean="0"/>
              <a:t>בומנדיל</a:t>
            </a:r>
            <a:endParaRPr lang="he-IL" sz="1050" b="1" dirty="0"/>
          </a:p>
        </p:txBody>
      </p:sp>
      <p:pic>
        <p:nvPicPr>
          <p:cNvPr id="20" name="תמונה 1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14" t="4620" r="22021" b="11632"/>
          <a:stretch/>
        </p:blipFill>
        <p:spPr>
          <a:xfrm>
            <a:off x="9444723" y="708958"/>
            <a:ext cx="815500" cy="792880"/>
          </a:xfrm>
          <a:prstGeom prst="rect">
            <a:avLst/>
          </a:prstGeom>
        </p:spPr>
      </p:pic>
      <p:pic>
        <p:nvPicPr>
          <p:cNvPr id="3" name="תמונה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t="5721" r="15848"/>
          <a:stretch/>
        </p:blipFill>
        <p:spPr>
          <a:xfrm>
            <a:off x="11046343" y="726369"/>
            <a:ext cx="816078" cy="785873"/>
          </a:xfrm>
          <a:prstGeom prst="rect">
            <a:avLst/>
          </a:prstGeom>
        </p:spPr>
      </p:pic>
      <p:pic>
        <p:nvPicPr>
          <p:cNvPr id="23" name="תמונה 2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25" t="9166" r="22238" b="11997"/>
          <a:stretch/>
        </p:blipFill>
        <p:spPr>
          <a:xfrm>
            <a:off x="9448043" y="2824738"/>
            <a:ext cx="812180" cy="786754"/>
          </a:xfrm>
          <a:prstGeom prst="rect">
            <a:avLst/>
          </a:prstGeom>
        </p:spPr>
      </p:pic>
      <p:pic>
        <p:nvPicPr>
          <p:cNvPr id="21" name="תמונה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46" t="5957" r="24707" b="23441"/>
          <a:stretch/>
        </p:blipFill>
        <p:spPr>
          <a:xfrm>
            <a:off x="9444723" y="1802484"/>
            <a:ext cx="822309" cy="766756"/>
          </a:xfrm>
          <a:prstGeom prst="rect">
            <a:avLst/>
          </a:prstGeom>
        </p:spPr>
      </p:pic>
      <p:pic>
        <p:nvPicPr>
          <p:cNvPr id="22" name="תמונה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26" t="5956" r="25745" b="17220"/>
          <a:stretch/>
        </p:blipFill>
        <p:spPr>
          <a:xfrm>
            <a:off x="11046343" y="1798125"/>
            <a:ext cx="815500" cy="775474"/>
          </a:xfrm>
          <a:prstGeom prst="rect">
            <a:avLst/>
          </a:prstGeom>
        </p:spPr>
      </p:pic>
      <p:pic>
        <p:nvPicPr>
          <p:cNvPr id="25" name="תמונה 2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82" t="5837" r="20495" b="11689"/>
          <a:stretch/>
        </p:blipFill>
        <p:spPr>
          <a:xfrm>
            <a:off x="9454852" y="3850104"/>
            <a:ext cx="812180" cy="782107"/>
          </a:xfrm>
          <a:prstGeom prst="rect">
            <a:avLst/>
          </a:prstGeom>
        </p:spPr>
      </p:pic>
      <p:pic>
        <p:nvPicPr>
          <p:cNvPr id="26" name="תמונה 2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69" t="7904" r="18141" b="4672"/>
          <a:stretch/>
        </p:blipFill>
        <p:spPr>
          <a:xfrm>
            <a:off x="11060687" y="3853302"/>
            <a:ext cx="801644" cy="786123"/>
          </a:xfrm>
          <a:prstGeom prst="rect">
            <a:avLst/>
          </a:prstGeom>
        </p:spPr>
      </p:pic>
      <p:pic>
        <p:nvPicPr>
          <p:cNvPr id="27" name="תמונה 26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69" t="17023" r="25203" b="6627"/>
          <a:stretch/>
        </p:blipFill>
        <p:spPr>
          <a:xfrm>
            <a:off x="9452835" y="4908524"/>
            <a:ext cx="799275" cy="763892"/>
          </a:xfrm>
          <a:prstGeom prst="rect">
            <a:avLst/>
          </a:prstGeom>
        </p:spPr>
      </p:pic>
      <p:pic>
        <p:nvPicPr>
          <p:cNvPr id="24" name="תמונה 2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93" t="5491" r="22768" b="8156"/>
          <a:stretch/>
        </p:blipFill>
        <p:spPr>
          <a:xfrm>
            <a:off x="11060597" y="2824738"/>
            <a:ext cx="801824" cy="780327"/>
          </a:xfrm>
          <a:prstGeom prst="rect">
            <a:avLst/>
          </a:prstGeom>
        </p:spPr>
      </p:pic>
      <p:pic>
        <p:nvPicPr>
          <p:cNvPr id="29" name="תמונה 28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08" r="18873" b="8375"/>
          <a:stretch/>
        </p:blipFill>
        <p:spPr>
          <a:xfrm>
            <a:off x="6453831" y="725591"/>
            <a:ext cx="807436" cy="772632"/>
          </a:xfrm>
          <a:prstGeom prst="rect">
            <a:avLst/>
          </a:prstGeom>
        </p:spPr>
      </p:pic>
      <p:pic>
        <p:nvPicPr>
          <p:cNvPr id="30" name="תמונה 29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76" t="3769" r="17005" b="4794"/>
          <a:stretch/>
        </p:blipFill>
        <p:spPr>
          <a:xfrm>
            <a:off x="7988714" y="725591"/>
            <a:ext cx="802490" cy="768755"/>
          </a:xfrm>
          <a:prstGeom prst="rect">
            <a:avLst/>
          </a:prstGeom>
        </p:spPr>
      </p:pic>
      <p:pic>
        <p:nvPicPr>
          <p:cNvPr id="28" name="תמונה 27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56" t="7782" r="20089" b="1997"/>
          <a:stretch/>
        </p:blipFill>
        <p:spPr>
          <a:xfrm>
            <a:off x="11056107" y="4908524"/>
            <a:ext cx="805371" cy="785396"/>
          </a:xfrm>
          <a:prstGeom prst="rect">
            <a:avLst/>
          </a:prstGeom>
        </p:spPr>
      </p:pic>
      <p:pic>
        <p:nvPicPr>
          <p:cNvPr id="31" name="תמונה 30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1" t="6322" r="20739" b="15902"/>
          <a:stretch/>
        </p:blipFill>
        <p:spPr>
          <a:xfrm>
            <a:off x="6436029" y="1738224"/>
            <a:ext cx="796687" cy="776234"/>
          </a:xfrm>
          <a:prstGeom prst="rect">
            <a:avLst/>
          </a:prstGeom>
        </p:spPr>
      </p:pic>
      <p:pic>
        <p:nvPicPr>
          <p:cNvPr id="32" name="תמונה 31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9" t="7539" r="22605" b="13076"/>
          <a:stretch/>
        </p:blipFill>
        <p:spPr>
          <a:xfrm>
            <a:off x="8009661" y="1738224"/>
            <a:ext cx="781543" cy="785087"/>
          </a:xfrm>
          <a:prstGeom prst="rect">
            <a:avLst/>
          </a:prstGeom>
        </p:spPr>
      </p:pic>
      <p:pic>
        <p:nvPicPr>
          <p:cNvPr id="33" name="תמונה 32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60" t="6930" r="16925" b="243"/>
          <a:stretch/>
        </p:blipFill>
        <p:spPr>
          <a:xfrm>
            <a:off x="6436029" y="2762623"/>
            <a:ext cx="775048" cy="773110"/>
          </a:xfrm>
          <a:prstGeom prst="rect">
            <a:avLst/>
          </a:prstGeom>
        </p:spPr>
      </p:pic>
      <p:pic>
        <p:nvPicPr>
          <p:cNvPr id="34" name="תמונה 33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99" t="8147" r="23742" b="6932"/>
          <a:stretch/>
        </p:blipFill>
        <p:spPr>
          <a:xfrm>
            <a:off x="8019694" y="2762623"/>
            <a:ext cx="771510" cy="770483"/>
          </a:xfrm>
          <a:prstGeom prst="rect">
            <a:avLst/>
          </a:prstGeom>
        </p:spPr>
      </p:pic>
      <p:pic>
        <p:nvPicPr>
          <p:cNvPr id="35" name="תמונה 34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60" t="6930" r="20873" b="10723"/>
          <a:stretch/>
        </p:blipFill>
        <p:spPr>
          <a:xfrm>
            <a:off x="6455015" y="3761389"/>
            <a:ext cx="758714" cy="761508"/>
          </a:xfrm>
          <a:prstGeom prst="rect">
            <a:avLst/>
          </a:prstGeom>
        </p:spPr>
      </p:pic>
      <p:pic>
        <p:nvPicPr>
          <p:cNvPr id="16" name="תמונה 15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44" r="12678"/>
          <a:stretch/>
        </p:blipFill>
        <p:spPr>
          <a:xfrm>
            <a:off x="8019694" y="3765820"/>
            <a:ext cx="771510" cy="761194"/>
          </a:xfrm>
          <a:prstGeom prst="rect">
            <a:avLst/>
          </a:prstGeom>
        </p:spPr>
      </p:pic>
      <p:pic>
        <p:nvPicPr>
          <p:cNvPr id="36" name="תמונה 35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4" r="17493"/>
          <a:stretch/>
        </p:blipFill>
        <p:spPr>
          <a:xfrm>
            <a:off x="6450056" y="4756095"/>
            <a:ext cx="761021" cy="762942"/>
          </a:xfrm>
          <a:prstGeom prst="rect">
            <a:avLst/>
          </a:prstGeom>
        </p:spPr>
      </p:pic>
      <p:pic>
        <p:nvPicPr>
          <p:cNvPr id="37" name="תמונה 36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35" r="14361"/>
          <a:stretch/>
        </p:blipFill>
        <p:spPr>
          <a:xfrm>
            <a:off x="3409943" y="728043"/>
            <a:ext cx="906236" cy="872905"/>
          </a:xfrm>
          <a:prstGeom prst="rect">
            <a:avLst/>
          </a:prstGeom>
        </p:spPr>
      </p:pic>
      <p:pic>
        <p:nvPicPr>
          <p:cNvPr id="38" name="תמונה 37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0" r="21367"/>
          <a:stretch/>
        </p:blipFill>
        <p:spPr>
          <a:xfrm>
            <a:off x="4782192" y="733730"/>
            <a:ext cx="889908" cy="867218"/>
          </a:xfrm>
          <a:prstGeom prst="rect">
            <a:avLst/>
          </a:prstGeom>
        </p:spPr>
      </p:pic>
      <p:pic>
        <p:nvPicPr>
          <p:cNvPr id="39" name="תמונה 38"/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27" t="-1" r="19776" b="2039"/>
          <a:stretch/>
        </p:blipFill>
        <p:spPr>
          <a:xfrm>
            <a:off x="3398029" y="1835936"/>
            <a:ext cx="918150" cy="866471"/>
          </a:xfrm>
          <a:prstGeom prst="rect">
            <a:avLst/>
          </a:prstGeom>
        </p:spPr>
      </p:pic>
      <p:pic>
        <p:nvPicPr>
          <p:cNvPr id="40" name="תמונה 39"/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2" r="16338"/>
          <a:stretch/>
        </p:blipFill>
        <p:spPr>
          <a:xfrm>
            <a:off x="4776105" y="1837104"/>
            <a:ext cx="922565" cy="873439"/>
          </a:xfrm>
          <a:prstGeom prst="rect">
            <a:avLst/>
          </a:prstGeom>
        </p:spPr>
      </p:pic>
      <p:sp>
        <p:nvSpPr>
          <p:cNvPr id="41" name="TextBox 10"/>
          <p:cNvSpPr txBox="1"/>
          <p:nvPr/>
        </p:nvSpPr>
        <p:spPr>
          <a:xfrm>
            <a:off x="4643445" y="1577742"/>
            <a:ext cx="967462" cy="26161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יאיר </a:t>
            </a:r>
            <a:r>
              <a:rPr lang="he-IL" sz="1050" b="1" dirty="0" err="1" smtClean="0"/>
              <a:t>נתנס</a:t>
            </a:r>
            <a:endParaRPr lang="he-IL" sz="1050" b="1" dirty="0"/>
          </a:p>
        </p:txBody>
      </p:sp>
      <p:sp>
        <p:nvSpPr>
          <p:cNvPr id="42" name="TextBox 10"/>
          <p:cNvSpPr txBox="1"/>
          <p:nvPr/>
        </p:nvSpPr>
        <p:spPr>
          <a:xfrm>
            <a:off x="3228293" y="1582490"/>
            <a:ext cx="967462" cy="26161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מנור ינאי</a:t>
            </a:r>
            <a:endParaRPr lang="he-IL" sz="1050" b="1" dirty="0"/>
          </a:p>
        </p:txBody>
      </p:sp>
      <p:sp>
        <p:nvSpPr>
          <p:cNvPr id="43" name="TextBox 10"/>
          <p:cNvSpPr txBox="1"/>
          <p:nvPr/>
        </p:nvSpPr>
        <p:spPr>
          <a:xfrm>
            <a:off x="6199975" y="1476926"/>
            <a:ext cx="1492309" cy="253916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b="1" dirty="0" smtClean="0"/>
              <a:t>LTC Seth </a:t>
            </a:r>
            <a:r>
              <a:rPr lang="en-US" sz="1050" b="1" dirty="0" err="1" smtClean="0"/>
              <a:t>MacCutcheon</a:t>
            </a:r>
            <a:endParaRPr lang="he-IL" sz="1050" b="1" dirty="0"/>
          </a:p>
        </p:txBody>
      </p:sp>
      <p:sp>
        <p:nvSpPr>
          <p:cNvPr id="44" name="TextBox 10"/>
          <p:cNvSpPr txBox="1"/>
          <p:nvPr/>
        </p:nvSpPr>
        <p:spPr>
          <a:xfrm>
            <a:off x="7779282" y="1479444"/>
            <a:ext cx="1144950" cy="253916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b="1" dirty="0" smtClean="0"/>
              <a:t>COL James Priest</a:t>
            </a:r>
            <a:endParaRPr lang="he-IL" sz="1050" b="1" dirty="0"/>
          </a:p>
        </p:txBody>
      </p:sp>
      <p:sp>
        <p:nvSpPr>
          <p:cNvPr id="45" name="TextBox 10"/>
          <p:cNvSpPr txBox="1"/>
          <p:nvPr/>
        </p:nvSpPr>
        <p:spPr>
          <a:xfrm>
            <a:off x="3331027" y="2697780"/>
            <a:ext cx="1047129" cy="253916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מאיה </a:t>
            </a:r>
            <a:r>
              <a:rPr lang="he-IL" sz="1050" b="1" dirty="0" err="1" smtClean="0"/>
              <a:t>גולדשמיט</a:t>
            </a:r>
            <a:endParaRPr lang="he-IL" sz="1050" b="1" dirty="0"/>
          </a:p>
        </p:txBody>
      </p:sp>
      <p:pic>
        <p:nvPicPr>
          <p:cNvPr id="46" name="תמונה 45"/>
          <p:cNvPicPr>
            <a:picLocks noChangeAspect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2" r="14904"/>
          <a:stretch/>
        </p:blipFill>
        <p:spPr>
          <a:xfrm>
            <a:off x="4782525" y="2946699"/>
            <a:ext cx="915184" cy="870353"/>
          </a:xfrm>
          <a:prstGeom prst="rect">
            <a:avLst/>
          </a:prstGeom>
        </p:spPr>
      </p:pic>
      <p:sp>
        <p:nvSpPr>
          <p:cNvPr id="47" name="TextBox 10"/>
          <p:cNvSpPr txBox="1"/>
          <p:nvPr/>
        </p:nvSpPr>
        <p:spPr>
          <a:xfrm>
            <a:off x="4625391" y="2702379"/>
            <a:ext cx="1047129" cy="253916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שי חיים טייב</a:t>
            </a:r>
            <a:endParaRPr lang="he-IL" sz="1050" b="1" dirty="0"/>
          </a:p>
        </p:txBody>
      </p:sp>
      <p:pic>
        <p:nvPicPr>
          <p:cNvPr id="48" name="תמונה 47"/>
          <p:cNvPicPr>
            <a:picLocks noChangeAspect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9" r="17984"/>
          <a:stretch/>
        </p:blipFill>
        <p:spPr>
          <a:xfrm>
            <a:off x="3398029" y="2946699"/>
            <a:ext cx="922563" cy="876704"/>
          </a:xfrm>
          <a:prstGeom prst="rect">
            <a:avLst/>
          </a:prstGeom>
        </p:spPr>
      </p:pic>
      <p:sp>
        <p:nvSpPr>
          <p:cNvPr id="49" name="TextBox 10"/>
          <p:cNvSpPr txBox="1"/>
          <p:nvPr/>
        </p:nvSpPr>
        <p:spPr>
          <a:xfrm>
            <a:off x="3161582" y="3806335"/>
            <a:ext cx="1047129" cy="253916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יהודה ואך</a:t>
            </a:r>
            <a:endParaRPr lang="he-IL" sz="1050" b="1" dirty="0"/>
          </a:p>
        </p:txBody>
      </p:sp>
      <p:sp>
        <p:nvSpPr>
          <p:cNvPr id="50" name="TextBox 10"/>
          <p:cNvSpPr txBox="1"/>
          <p:nvPr/>
        </p:nvSpPr>
        <p:spPr>
          <a:xfrm>
            <a:off x="4657487" y="3784905"/>
            <a:ext cx="1047129" cy="253916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צביקה ישראלי</a:t>
            </a:r>
            <a:endParaRPr lang="he-IL" sz="1050" b="1" dirty="0"/>
          </a:p>
        </p:txBody>
      </p:sp>
      <p:pic>
        <p:nvPicPr>
          <p:cNvPr id="51" name="תמונה 50"/>
          <p:cNvPicPr>
            <a:picLocks noChangeAspect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2" r="15530"/>
          <a:stretch/>
        </p:blipFill>
        <p:spPr>
          <a:xfrm>
            <a:off x="3397390" y="4067695"/>
            <a:ext cx="918789" cy="866841"/>
          </a:xfrm>
          <a:prstGeom prst="rect">
            <a:avLst/>
          </a:prstGeom>
        </p:spPr>
      </p:pic>
      <p:pic>
        <p:nvPicPr>
          <p:cNvPr id="52" name="תמונה 51"/>
          <p:cNvPicPr>
            <a:picLocks noChangeAspect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1" r="18759"/>
          <a:stretch/>
        </p:blipFill>
        <p:spPr>
          <a:xfrm>
            <a:off x="4776105" y="4067695"/>
            <a:ext cx="922565" cy="881319"/>
          </a:xfrm>
          <a:prstGeom prst="rect">
            <a:avLst/>
          </a:prstGeom>
        </p:spPr>
      </p:pic>
      <p:pic>
        <p:nvPicPr>
          <p:cNvPr id="53" name="תמונה 52"/>
          <p:cNvPicPr>
            <a:picLocks noChangeAspect="1"/>
          </p:cNvPicPr>
          <p:nvPr/>
        </p:nvPicPr>
        <p:blipFill rotWithShape="1"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72" r="12139"/>
          <a:stretch/>
        </p:blipFill>
        <p:spPr>
          <a:xfrm>
            <a:off x="3397390" y="5178828"/>
            <a:ext cx="922564" cy="867551"/>
          </a:xfrm>
          <a:prstGeom prst="rect">
            <a:avLst/>
          </a:prstGeom>
        </p:spPr>
      </p:pic>
      <p:pic>
        <p:nvPicPr>
          <p:cNvPr id="54" name="תמונה 53"/>
          <p:cNvPicPr>
            <a:picLocks noChangeAspect="1"/>
          </p:cNvPicPr>
          <p:nvPr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0" r="18740"/>
          <a:stretch/>
        </p:blipFill>
        <p:spPr>
          <a:xfrm>
            <a:off x="4782525" y="5178828"/>
            <a:ext cx="922564" cy="867551"/>
          </a:xfrm>
          <a:prstGeom prst="rect">
            <a:avLst/>
          </a:prstGeom>
        </p:spPr>
      </p:pic>
      <p:sp>
        <p:nvSpPr>
          <p:cNvPr id="55" name="TextBox 10"/>
          <p:cNvSpPr txBox="1"/>
          <p:nvPr/>
        </p:nvSpPr>
        <p:spPr>
          <a:xfrm>
            <a:off x="4567010" y="4921237"/>
            <a:ext cx="1047129" cy="253916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גלעד בירן</a:t>
            </a:r>
            <a:endParaRPr lang="he-IL" sz="1050" b="1" dirty="0"/>
          </a:p>
        </p:txBody>
      </p:sp>
      <p:sp>
        <p:nvSpPr>
          <p:cNvPr id="56" name="TextBox 10"/>
          <p:cNvSpPr txBox="1"/>
          <p:nvPr/>
        </p:nvSpPr>
        <p:spPr>
          <a:xfrm>
            <a:off x="4548458" y="6027746"/>
            <a:ext cx="1047129" cy="253916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אופיר דיין</a:t>
            </a:r>
            <a:endParaRPr lang="he-IL" sz="1050" b="1" dirty="0"/>
          </a:p>
        </p:txBody>
      </p:sp>
      <p:sp>
        <p:nvSpPr>
          <p:cNvPr id="57" name="TextBox 10"/>
          <p:cNvSpPr txBox="1"/>
          <p:nvPr/>
        </p:nvSpPr>
        <p:spPr>
          <a:xfrm>
            <a:off x="3151649" y="4919100"/>
            <a:ext cx="1047129" cy="253916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יגאל חדד</a:t>
            </a:r>
            <a:endParaRPr lang="he-IL" sz="1050" b="1" dirty="0"/>
          </a:p>
        </p:txBody>
      </p:sp>
      <p:sp>
        <p:nvSpPr>
          <p:cNvPr id="58" name="TextBox 10"/>
          <p:cNvSpPr txBox="1"/>
          <p:nvPr/>
        </p:nvSpPr>
        <p:spPr>
          <a:xfrm>
            <a:off x="3128277" y="6041541"/>
            <a:ext cx="1047129" cy="253916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he-IL" sz="1050" b="1" dirty="0" smtClean="0"/>
              <a:t>רחל שני</a:t>
            </a:r>
            <a:endParaRPr lang="he-IL" sz="1050" b="1" dirty="0"/>
          </a:p>
        </p:txBody>
      </p:sp>
      <p:pic>
        <p:nvPicPr>
          <p:cNvPr id="59" name="תמונה 58"/>
          <p:cNvPicPr>
            <a:picLocks noChangeAspect="1"/>
          </p:cNvPicPr>
          <p:nvPr/>
        </p:nvPicPr>
        <p:blipFill rotWithShape="1"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8" r="15478"/>
          <a:stretch/>
        </p:blipFill>
        <p:spPr>
          <a:xfrm>
            <a:off x="367430" y="729703"/>
            <a:ext cx="922565" cy="856215"/>
          </a:xfrm>
          <a:prstGeom prst="rect">
            <a:avLst/>
          </a:prstGeom>
        </p:spPr>
      </p:pic>
      <p:pic>
        <p:nvPicPr>
          <p:cNvPr id="60" name="תמונה 59"/>
          <p:cNvPicPr>
            <a:picLocks noChangeAspect="1"/>
          </p:cNvPicPr>
          <p:nvPr/>
        </p:nvPicPr>
        <p:blipFill rotWithShape="1"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4" t="10962" r="16449" b="-1"/>
          <a:stretch/>
        </p:blipFill>
        <p:spPr>
          <a:xfrm>
            <a:off x="1747156" y="706065"/>
            <a:ext cx="906236" cy="867033"/>
          </a:xfrm>
          <a:prstGeom prst="rect">
            <a:avLst/>
          </a:prstGeom>
        </p:spPr>
      </p:pic>
      <p:pic>
        <p:nvPicPr>
          <p:cNvPr id="61" name="תמונה 60"/>
          <p:cNvPicPr>
            <a:picLocks noChangeAspect="1"/>
          </p:cNvPicPr>
          <p:nvPr/>
        </p:nvPicPr>
        <p:blipFill rotWithShape="1"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4" t="12899" r="22400" b="8178"/>
          <a:stretch/>
        </p:blipFill>
        <p:spPr>
          <a:xfrm>
            <a:off x="1747156" y="1835936"/>
            <a:ext cx="905627" cy="877334"/>
          </a:xfrm>
          <a:prstGeom prst="rect">
            <a:avLst/>
          </a:prstGeom>
        </p:spPr>
      </p:pic>
      <p:pic>
        <p:nvPicPr>
          <p:cNvPr id="62" name="תמונה 61"/>
          <p:cNvPicPr>
            <a:picLocks noChangeAspect="1"/>
          </p:cNvPicPr>
          <p:nvPr/>
        </p:nvPicPr>
        <p:blipFill rotWithShape="1"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16" t="6324" r="19755" b="5795"/>
          <a:stretch/>
        </p:blipFill>
        <p:spPr>
          <a:xfrm>
            <a:off x="367430" y="1832205"/>
            <a:ext cx="919800" cy="878338"/>
          </a:xfrm>
          <a:prstGeom prst="rect">
            <a:avLst/>
          </a:prstGeom>
        </p:spPr>
      </p:pic>
      <p:sp>
        <p:nvSpPr>
          <p:cNvPr id="63" name="TextBox 10"/>
          <p:cNvSpPr txBox="1"/>
          <p:nvPr/>
        </p:nvSpPr>
        <p:spPr>
          <a:xfrm>
            <a:off x="1592978" y="1570595"/>
            <a:ext cx="967462" cy="26161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אלמוג חן</a:t>
            </a:r>
            <a:endParaRPr lang="he-IL" sz="1050" b="1" dirty="0"/>
          </a:p>
        </p:txBody>
      </p:sp>
      <p:sp>
        <p:nvSpPr>
          <p:cNvPr id="64" name="TextBox 10"/>
          <p:cNvSpPr txBox="1"/>
          <p:nvPr/>
        </p:nvSpPr>
        <p:spPr>
          <a:xfrm>
            <a:off x="285824" y="1570595"/>
            <a:ext cx="967462" cy="26161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דרור </a:t>
            </a:r>
            <a:r>
              <a:rPr lang="he-IL" sz="1050" b="1" dirty="0" err="1" smtClean="0"/>
              <a:t>פרידלר</a:t>
            </a:r>
            <a:endParaRPr lang="he-IL" sz="1050" b="1" dirty="0"/>
          </a:p>
        </p:txBody>
      </p:sp>
      <p:pic>
        <p:nvPicPr>
          <p:cNvPr id="65" name="תמונה 64"/>
          <p:cNvPicPr>
            <a:picLocks noChangeAspect="1"/>
          </p:cNvPicPr>
          <p:nvPr/>
        </p:nvPicPr>
        <p:blipFill rotWithShape="1"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18" t="14104" r="24391" b="10765"/>
          <a:stretch/>
        </p:blipFill>
        <p:spPr>
          <a:xfrm>
            <a:off x="1747156" y="2945944"/>
            <a:ext cx="915982" cy="868555"/>
          </a:xfrm>
          <a:prstGeom prst="rect">
            <a:avLst/>
          </a:prstGeom>
        </p:spPr>
      </p:pic>
      <p:pic>
        <p:nvPicPr>
          <p:cNvPr id="66" name="תמונה 65"/>
          <p:cNvPicPr>
            <a:picLocks noChangeAspect="1"/>
          </p:cNvPicPr>
          <p:nvPr/>
        </p:nvPicPr>
        <p:blipFill rotWithShape="1"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06" t="4868" r="17504"/>
          <a:stretch/>
        </p:blipFill>
        <p:spPr>
          <a:xfrm>
            <a:off x="363503" y="2948679"/>
            <a:ext cx="921720" cy="865820"/>
          </a:xfrm>
          <a:prstGeom prst="rect">
            <a:avLst/>
          </a:prstGeom>
        </p:spPr>
      </p:pic>
      <p:sp>
        <p:nvSpPr>
          <p:cNvPr id="67" name="TextBox 10"/>
          <p:cNvSpPr txBox="1"/>
          <p:nvPr/>
        </p:nvSpPr>
        <p:spPr>
          <a:xfrm>
            <a:off x="1632181" y="2678403"/>
            <a:ext cx="967462" cy="26161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גיא לוי (</a:t>
            </a:r>
            <a:r>
              <a:rPr lang="he-IL" sz="1050" b="1" dirty="0" err="1" smtClean="0"/>
              <a:t>ז"י</a:t>
            </a:r>
            <a:r>
              <a:rPr lang="he-IL" sz="1050" b="1" dirty="0" smtClean="0"/>
              <a:t>)</a:t>
            </a:r>
            <a:endParaRPr lang="he-IL" sz="1050" b="1" dirty="0"/>
          </a:p>
        </p:txBody>
      </p:sp>
      <p:sp>
        <p:nvSpPr>
          <p:cNvPr id="68" name="TextBox 10"/>
          <p:cNvSpPr txBox="1"/>
          <p:nvPr/>
        </p:nvSpPr>
        <p:spPr>
          <a:xfrm>
            <a:off x="242278" y="2684334"/>
            <a:ext cx="1085772" cy="253916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יהודה </a:t>
            </a:r>
            <a:r>
              <a:rPr lang="he-IL" sz="1050" b="1" dirty="0" err="1" smtClean="0"/>
              <a:t>אלמקייס</a:t>
            </a:r>
            <a:endParaRPr lang="he-IL" sz="1050" b="1" dirty="0"/>
          </a:p>
        </p:txBody>
      </p:sp>
      <p:pic>
        <p:nvPicPr>
          <p:cNvPr id="69" name="תמונה 68"/>
          <p:cNvPicPr>
            <a:picLocks noChangeAspect="1"/>
          </p:cNvPicPr>
          <p:nvPr/>
        </p:nvPicPr>
        <p:blipFill rotWithShape="1"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8" t="9484" r="21144" b="3214"/>
          <a:stretch/>
        </p:blipFill>
        <p:spPr>
          <a:xfrm>
            <a:off x="1737148" y="4067695"/>
            <a:ext cx="904675" cy="863970"/>
          </a:xfrm>
          <a:prstGeom prst="rect">
            <a:avLst/>
          </a:prstGeom>
        </p:spPr>
      </p:pic>
      <p:pic>
        <p:nvPicPr>
          <p:cNvPr id="70" name="תמונה 69"/>
          <p:cNvPicPr>
            <a:picLocks noChangeAspect="1"/>
          </p:cNvPicPr>
          <p:nvPr/>
        </p:nvPicPr>
        <p:blipFill rotWithShape="1"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46" t="9970" r="17898" b="3699"/>
          <a:stretch/>
        </p:blipFill>
        <p:spPr>
          <a:xfrm>
            <a:off x="367430" y="4066004"/>
            <a:ext cx="915981" cy="853096"/>
          </a:xfrm>
          <a:prstGeom prst="rect">
            <a:avLst/>
          </a:prstGeom>
        </p:spPr>
      </p:pic>
      <p:sp>
        <p:nvSpPr>
          <p:cNvPr id="71" name="TextBox 10"/>
          <p:cNvSpPr txBox="1"/>
          <p:nvPr/>
        </p:nvSpPr>
        <p:spPr>
          <a:xfrm>
            <a:off x="201293" y="3796531"/>
            <a:ext cx="967462" cy="26161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אייל כליף</a:t>
            </a:r>
            <a:endParaRPr lang="he-IL" sz="1050" b="1" dirty="0"/>
          </a:p>
        </p:txBody>
      </p:sp>
      <p:sp>
        <p:nvSpPr>
          <p:cNvPr id="72" name="TextBox 10"/>
          <p:cNvSpPr txBox="1"/>
          <p:nvPr/>
        </p:nvSpPr>
        <p:spPr>
          <a:xfrm>
            <a:off x="1664361" y="3796488"/>
            <a:ext cx="967462" cy="26161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מירב בריקמן</a:t>
            </a:r>
            <a:endParaRPr lang="he-IL" sz="1050" b="1" dirty="0"/>
          </a:p>
        </p:txBody>
      </p:sp>
      <p:sp>
        <p:nvSpPr>
          <p:cNvPr id="73" name="TextBox 10"/>
          <p:cNvSpPr txBox="1"/>
          <p:nvPr/>
        </p:nvSpPr>
        <p:spPr>
          <a:xfrm>
            <a:off x="1661880" y="4919527"/>
            <a:ext cx="967462" cy="26161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יריב בן עזרא</a:t>
            </a:r>
            <a:endParaRPr lang="he-IL" sz="1050" b="1" dirty="0"/>
          </a:p>
        </p:txBody>
      </p:sp>
      <p:sp>
        <p:nvSpPr>
          <p:cNvPr id="74" name="TextBox 10"/>
          <p:cNvSpPr txBox="1"/>
          <p:nvPr/>
        </p:nvSpPr>
        <p:spPr>
          <a:xfrm>
            <a:off x="240816" y="4915253"/>
            <a:ext cx="967462" cy="26161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אסף </a:t>
            </a:r>
            <a:r>
              <a:rPr lang="he-IL" sz="1050" b="1" dirty="0" err="1" smtClean="0"/>
              <a:t>רפלד</a:t>
            </a:r>
            <a:endParaRPr lang="he-IL" sz="1050" b="1" dirty="0"/>
          </a:p>
        </p:txBody>
      </p:sp>
      <p:sp>
        <p:nvSpPr>
          <p:cNvPr id="75" name="TextBox 10"/>
          <p:cNvSpPr txBox="1"/>
          <p:nvPr/>
        </p:nvSpPr>
        <p:spPr>
          <a:xfrm>
            <a:off x="6230596" y="2508707"/>
            <a:ext cx="1296065" cy="253916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b="1" dirty="0" smtClean="0"/>
              <a:t>COL </a:t>
            </a:r>
            <a:r>
              <a:rPr lang="en-US" sz="1050" b="1" dirty="0" err="1" smtClean="0"/>
              <a:t>T</a:t>
            </a:r>
            <a:r>
              <a:rPr lang="en-US" sz="1050" b="1" dirty="0" err="1" smtClean="0"/>
              <a:t>eng</a:t>
            </a:r>
            <a:r>
              <a:rPr lang="en-US" sz="1050" b="1" dirty="0" smtClean="0"/>
              <a:t> Shin Fong</a:t>
            </a:r>
            <a:endParaRPr lang="he-IL" sz="1050" b="1" dirty="0"/>
          </a:p>
        </p:txBody>
      </p:sp>
      <p:sp>
        <p:nvSpPr>
          <p:cNvPr id="76" name="TextBox 10"/>
          <p:cNvSpPr txBox="1"/>
          <p:nvPr/>
        </p:nvSpPr>
        <p:spPr>
          <a:xfrm>
            <a:off x="7772809" y="2509771"/>
            <a:ext cx="1194746" cy="253916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b="1" dirty="0" smtClean="0"/>
              <a:t>C</a:t>
            </a:r>
            <a:r>
              <a:rPr lang="en-US" sz="1050" b="1" dirty="0" smtClean="0"/>
              <a:t>ol. Eros </a:t>
            </a:r>
            <a:r>
              <a:rPr lang="en-US" sz="1050" b="1" dirty="0" err="1" smtClean="0"/>
              <a:t>Zaniboni</a:t>
            </a:r>
            <a:endParaRPr lang="he-IL" sz="1050" b="1" dirty="0"/>
          </a:p>
        </p:txBody>
      </p:sp>
      <p:sp>
        <p:nvSpPr>
          <p:cNvPr id="77" name="TextBox 10"/>
          <p:cNvSpPr txBox="1"/>
          <p:nvPr/>
        </p:nvSpPr>
        <p:spPr>
          <a:xfrm>
            <a:off x="6180543" y="3495719"/>
            <a:ext cx="967462" cy="26161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חיים רבן</a:t>
            </a:r>
            <a:endParaRPr lang="he-IL" sz="1050" b="1" dirty="0"/>
          </a:p>
        </p:txBody>
      </p:sp>
      <p:sp>
        <p:nvSpPr>
          <p:cNvPr id="78" name="TextBox 10"/>
          <p:cNvSpPr txBox="1"/>
          <p:nvPr/>
        </p:nvSpPr>
        <p:spPr>
          <a:xfrm>
            <a:off x="7764430" y="3503762"/>
            <a:ext cx="967462" cy="26161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שי חנונה</a:t>
            </a:r>
            <a:endParaRPr lang="he-IL" sz="1050" b="1" dirty="0"/>
          </a:p>
        </p:txBody>
      </p:sp>
      <p:sp>
        <p:nvSpPr>
          <p:cNvPr id="79" name="TextBox 10"/>
          <p:cNvSpPr txBox="1"/>
          <p:nvPr/>
        </p:nvSpPr>
        <p:spPr>
          <a:xfrm>
            <a:off x="6315538" y="4495258"/>
            <a:ext cx="967462" cy="26161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מיכאל שפשק</a:t>
            </a:r>
            <a:endParaRPr lang="he-IL" sz="1050" b="1" dirty="0"/>
          </a:p>
        </p:txBody>
      </p:sp>
      <p:sp>
        <p:nvSpPr>
          <p:cNvPr id="80" name="TextBox 10"/>
          <p:cNvSpPr txBox="1"/>
          <p:nvPr/>
        </p:nvSpPr>
        <p:spPr>
          <a:xfrm>
            <a:off x="7851025" y="4480910"/>
            <a:ext cx="967462" cy="26161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לבנה שי לוי</a:t>
            </a:r>
            <a:endParaRPr lang="he-IL" sz="1050" b="1" dirty="0"/>
          </a:p>
        </p:txBody>
      </p:sp>
      <p:sp>
        <p:nvSpPr>
          <p:cNvPr id="81" name="TextBox 10"/>
          <p:cNvSpPr txBox="1"/>
          <p:nvPr/>
        </p:nvSpPr>
        <p:spPr>
          <a:xfrm>
            <a:off x="6208259" y="5481798"/>
            <a:ext cx="967462" cy="26161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דגנית שי</a:t>
            </a:r>
            <a:endParaRPr lang="he-IL" sz="1050" b="1" dirty="0"/>
          </a:p>
        </p:txBody>
      </p:sp>
      <p:sp>
        <p:nvSpPr>
          <p:cNvPr id="82" name="TextBox 10"/>
          <p:cNvSpPr txBox="1"/>
          <p:nvPr/>
        </p:nvSpPr>
        <p:spPr>
          <a:xfrm>
            <a:off x="7945344" y="5470013"/>
            <a:ext cx="829154" cy="253916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איציק כהן</a:t>
            </a:r>
            <a:endParaRPr lang="he-IL" sz="1050" b="1" dirty="0"/>
          </a:p>
        </p:txBody>
      </p:sp>
      <p:sp>
        <p:nvSpPr>
          <p:cNvPr id="83" name="TextBox 10"/>
          <p:cNvSpPr txBox="1"/>
          <p:nvPr/>
        </p:nvSpPr>
        <p:spPr>
          <a:xfrm>
            <a:off x="7061578" y="6351003"/>
            <a:ext cx="958116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200" b="1" dirty="0" smtClean="0"/>
              <a:t>עומר </a:t>
            </a:r>
            <a:r>
              <a:rPr lang="he-IL" sz="1200" b="1" dirty="0" err="1" smtClean="0"/>
              <a:t>טישלר</a:t>
            </a:r>
            <a:endParaRPr lang="he-IL" sz="1200" b="1" dirty="0"/>
          </a:p>
        </p:txBody>
      </p:sp>
      <p:sp>
        <p:nvSpPr>
          <p:cNvPr id="84" name="TextBox 10"/>
          <p:cNvSpPr txBox="1"/>
          <p:nvPr/>
        </p:nvSpPr>
        <p:spPr>
          <a:xfrm>
            <a:off x="1678208" y="6028216"/>
            <a:ext cx="829154" cy="26161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רונן הררי</a:t>
            </a:r>
            <a:endParaRPr lang="he-IL" sz="1050" b="1" dirty="0"/>
          </a:p>
        </p:txBody>
      </p:sp>
      <p:sp>
        <p:nvSpPr>
          <p:cNvPr id="85" name="TextBox 10"/>
          <p:cNvSpPr txBox="1"/>
          <p:nvPr/>
        </p:nvSpPr>
        <p:spPr>
          <a:xfrm>
            <a:off x="304879" y="6033975"/>
            <a:ext cx="924711" cy="261610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050" b="1" dirty="0" smtClean="0"/>
              <a:t>הדס מדמוני</a:t>
            </a:r>
            <a:endParaRPr lang="he-IL" sz="1050" b="1" dirty="0"/>
          </a:p>
        </p:txBody>
      </p:sp>
      <p:pic>
        <p:nvPicPr>
          <p:cNvPr id="88" name="תמונה 87"/>
          <p:cNvPicPr>
            <a:picLocks noChangeAspect="1"/>
          </p:cNvPicPr>
          <p:nvPr/>
        </p:nvPicPr>
        <p:blipFill rotWithShape="1"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99" b="3258"/>
          <a:stretch/>
        </p:blipFill>
        <p:spPr>
          <a:xfrm>
            <a:off x="10291387" y="5812164"/>
            <a:ext cx="710276" cy="751261"/>
          </a:xfrm>
          <a:prstGeom prst="rect">
            <a:avLst/>
          </a:prstGeom>
        </p:spPr>
      </p:pic>
      <p:pic>
        <p:nvPicPr>
          <p:cNvPr id="89" name="תמונה 88"/>
          <p:cNvPicPr>
            <a:picLocks noChangeAspect="1"/>
          </p:cNvPicPr>
          <p:nvPr/>
        </p:nvPicPr>
        <p:blipFill rotWithShape="1"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7" t="3715" r="31931"/>
          <a:stretch/>
        </p:blipFill>
        <p:spPr>
          <a:xfrm>
            <a:off x="8031416" y="4759509"/>
            <a:ext cx="758658" cy="759528"/>
          </a:xfrm>
          <a:prstGeom prst="rect">
            <a:avLst/>
          </a:prstGeom>
        </p:spPr>
      </p:pic>
      <p:pic>
        <p:nvPicPr>
          <p:cNvPr id="90" name="תמונה 89"/>
          <p:cNvPicPr>
            <a:picLocks noChangeAspect="1"/>
          </p:cNvPicPr>
          <p:nvPr/>
        </p:nvPicPr>
        <p:blipFill rotWithShape="1"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5"/>
          <a:stretch/>
        </p:blipFill>
        <p:spPr>
          <a:xfrm>
            <a:off x="1731034" y="5184330"/>
            <a:ext cx="907351" cy="864165"/>
          </a:xfrm>
          <a:prstGeom prst="rect">
            <a:avLst/>
          </a:prstGeom>
        </p:spPr>
      </p:pic>
      <p:pic>
        <p:nvPicPr>
          <p:cNvPr id="91" name="תמונה 90"/>
          <p:cNvPicPr>
            <a:picLocks noChangeAspect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55" t="2992" r="32470" b="30332"/>
          <a:stretch/>
        </p:blipFill>
        <p:spPr>
          <a:xfrm>
            <a:off x="360687" y="5188061"/>
            <a:ext cx="907351" cy="860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03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921</TotalTime>
  <Words>133</Words>
  <Application>Microsoft Office PowerPoint</Application>
  <PresentationFormat>מסך רחב</PresentationFormat>
  <Paragraphs>47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ערכת נושא Office</vt:lpstr>
      <vt:lpstr>מצגת של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u45210</dc:creator>
  <cp:lastModifiedBy>u45210</cp:lastModifiedBy>
  <cp:revision>36</cp:revision>
  <dcterms:created xsi:type="dcterms:W3CDTF">2018-08-14T13:29:29Z</dcterms:created>
  <dcterms:modified xsi:type="dcterms:W3CDTF">2018-08-19T12:56:34Z</dcterms:modified>
</cp:coreProperties>
</file>