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sldIdLst>
    <p:sldId id="256" r:id="rId6"/>
    <p:sldId id="257" r:id="rId7"/>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21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25" d="100"/>
          <a:sy n="125" d="100"/>
        </p:scale>
        <p:origin x="-2352" y="60"/>
      </p:cViewPr>
      <p:guideLst>
        <p:guide orient="horz" pos="32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_Purple">
    <p:spTree>
      <p:nvGrpSpPr>
        <p:cNvPr id="1" name=""/>
        <p:cNvGrpSpPr/>
        <p:nvPr/>
      </p:nvGrpSpPr>
      <p:grpSpPr>
        <a:xfrm>
          <a:off x="0" y="0"/>
          <a:ext cx="0" cy="0"/>
          <a:chOff x="0" y="0"/>
          <a:chExt cx="0" cy="0"/>
        </a:xfrm>
      </p:grpSpPr>
      <p:grpSp>
        <p:nvGrpSpPr>
          <p:cNvPr id="2" name="Group 1"/>
          <p:cNvGrpSpPr/>
          <p:nvPr/>
        </p:nvGrpSpPr>
        <p:grpSpPr>
          <a:xfrm>
            <a:off x="1" y="0"/>
            <a:ext cx="6851141" cy="9906000"/>
            <a:chOff x="0" y="0"/>
            <a:chExt cx="12179807" cy="6858000"/>
          </a:xfrm>
        </p:grpSpPr>
        <p:pic>
          <p:nvPicPr>
            <p:cNvPr id="5" name="Picture 4">
              <a:extLst>
                <a:ext uri="{FF2B5EF4-FFF2-40B4-BE49-F238E27FC236}">
                  <a16:creationId xmlns:a16="http://schemas.microsoft.com/office/drawing/2014/main" xmlns="" id="{04F64CEC-E4E8-4A2C-AE11-DBD61F04FB8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31"/>
            <a:stretch/>
          </p:blipFill>
          <p:spPr>
            <a:xfrm>
              <a:off x="843378" y="0"/>
              <a:ext cx="11336429" cy="6858000"/>
            </a:xfrm>
            <a:prstGeom prst="rect">
              <a:avLst/>
            </a:prstGeom>
          </p:spPr>
        </p:pic>
        <p:pic>
          <p:nvPicPr>
            <p:cNvPr id="9" name="Picture 8">
              <a:extLst>
                <a:ext uri="{FF2B5EF4-FFF2-40B4-BE49-F238E27FC236}">
                  <a16:creationId xmlns:a16="http://schemas.microsoft.com/office/drawing/2014/main" xmlns="" id="{04F64CEC-E4E8-4A2C-AE11-DBD61F04FB8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31" r="81301"/>
            <a:stretch/>
          </p:blipFill>
          <p:spPr>
            <a:xfrm>
              <a:off x="0" y="0"/>
              <a:ext cx="1444121" cy="6858000"/>
            </a:xfrm>
            <a:prstGeom prst="rect">
              <a:avLst/>
            </a:prstGeom>
          </p:spPr>
        </p:pic>
      </p:grpSp>
      <p:sp>
        <p:nvSpPr>
          <p:cNvPr id="7" name="Rectangle 6"/>
          <p:cNvSpPr/>
          <p:nvPr/>
        </p:nvSpPr>
        <p:spPr>
          <a:xfrm>
            <a:off x="1" y="-3200"/>
            <a:ext cx="6857999" cy="18731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a:p>
        </p:txBody>
      </p:sp>
      <p:sp>
        <p:nvSpPr>
          <p:cNvPr id="3" name="Text Placeholder 2"/>
          <p:cNvSpPr>
            <a:spLocks noGrp="1"/>
          </p:cNvSpPr>
          <p:nvPr>
            <p:ph type="body" sz="quarter" idx="10" hasCustomPrompt="1"/>
          </p:nvPr>
        </p:nvSpPr>
        <p:spPr>
          <a:xfrm>
            <a:off x="3408426" y="2969800"/>
            <a:ext cx="3003805" cy="1802526"/>
          </a:xfrm>
          <a:prstGeom prst="rect">
            <a:avLst/>
          </a:prstGeom>
        </p:spPr>
        <p:txBody>
          <a:bodyPr lIns="68580" tIns="34290" rIns="68580" bIns="34290"/>
          <a:lstStyle>
            <a:lvl1pPr marL="0" indent="0">
              <a:buNone/>
              <a:defRPr lang="en-GB" sz="3000" kern="1200" baseline="0" dirty="0">
                <a:solidFill>
                  <a:schemeClr val="bg1"/>
                </a:solidFill>
                <a:latin typeface="Arial" panose="020B0604020202020204" pitchFamily="34" charset="0"/>
                <a:ea typeface="+mn-ea"/>
                <a:cs typeface="Arial" panose="020B0604020202020204" pitchFamily="34" charset="0"/>
              </a:defRPr>
            </a:lvl1pPr>
            <a:lvl5pPr>
              <a:defRPr/>
            </a:lvl5pPr>
          </a:lstStyle>
          <a:p>
            <a:pPr lvl="0"/>
            <a:r>
              <a:rPr lang="en-GB" dirty="0"/>
              <a:t>Title goes here</a:t>
            </a:r>
          </a:p>
        </p:txBody>
      </p:sp>
      <p:sp>
        <p:nvSpPr>
          <p:cNvPr id="4" name="Text Placeholder 3"/>
          <p:cNvSpPr>
            <a:spLocks noGrp="1"/>
          </p:cNvSpPr>
          <p:nvPr>
            <p:ph type="body" sz="quarter" idx="11" hasCustomPrompt="1"/>
          </p:nvPr>
        </p:nvSpPr>
        <p:spPr>
          <a:xfrm>
            <a:off x="3410922" y="4921331"/>
            <a:ext cx="3018453" cy="1246557"/>
          </a:xfrm>
          <a:prstGeom prst="rect">
            <a:avLst/>
          </a:prstGeom>
        </p:spPr>
        <p:txBody>
          <a:bodyPr lIns="68580" tIns="34290" rIns="68580" bIns="34290"/>
          <a:lstStyle>
            <a:lvl1pPr marL="0" indent="0">
              <a:buNone/>
              <a:defRPr sz="1800">
                <a:solidFill>
                  <a:schemeClr val="bg1"/>
                </a:solidFill>
              </a:defRPr>
            </a:lvl1pPr>
            <a:lvl5pPr>
              <a:defRPr/>
            </a:lvl5pPr>
          </a:lstStyle>
          <a:p>
            <a:pPr lvl="0"/>
            <a:r>
              <a:rPr lang="en-US" dirty="0"/>
              <a:t>Subtitle</a:t>
            </a:r>
            <a:endParaRPr lang="en-GB" dirty="0"/>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214" y="446209"/>
            <a:ext cx="2989313" cy="765866"/>
          </a:xfrm>
          <a:prstGeom prst="rect">
            <a:avLst/>
          </a:prstGeom>
        </p:spPr>
      </p:pic>
    </p:spTree>
    <p:extLst>
      <p:ext uri="{BB962C8B-B14F-4D97-AF65-F5344CB8AC3E}">
        <p14:creationId xmlns:p14="http://schemas.microsoft.com/office/powerpoint/2010/main" val="5069327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BBC1D-5CC4-462D-ADAC-FDDC8CDAC9C2}"/>
              </a:ext>
            </a:extLst>
          </p:cNvPr>
          <p:cNvSpPr>
            <a:spLocks noGrp="1"/>
          </p:cNvSpPr>
          <p:nvPr>
            <p:ph type="title" hasCustomPrompt="1"/>
          </p:nvPr>
        </p:nvSpPr>
        <p:spPr>
          <a:xfrm>
            <a:off x="471488" y="527403"/>
            <a:ext cx="5915025" cy="1914702"/>
          </a:xfrm>
          <a:prstGeom prst="rect">
            <a:avLst/>
          </a:prstGeom>
        </p:spPr>
        <p:txBody>
          <a:bodyPr lIns="68580" tIns="34290" rIns="68580" bIns="34290"/>
          <a:lstStyle>
            <a:lvl1pPr>
              <a:defRPr/>
            </a:lvl1pPr>
          </a:lstStyle>
          <a:p>
            <a:r>
              <a:rPr lang="en-US" dirty="0"/>
              <a:t>Chart slide</a:t>
            </a:r>
            <a:endParaRPr lang="en-GB" dirty="0"/>
          </a:p>
        </p:txBody>
      </p:sp>
      <p:sp>
        <p:nvSpPr>
          <p:cNvPr id="3" name="Content Placeholder 4">
            <a:extLst>
              <a:ext uri="{FF2B5EF4-FFF2-40B4-BE49-F238E27FC236}">
                <a16:creationId xmlns:a16="http://schemas.microsoft.com/office/drawing/2014/main" xmlns="" id="{3C4F68FE-9D92-456C-A0F9-3E501BAE28B4}"/>
              </a:ext>
            </a:extLst>
          </p:cNvPr>
          <p:cNvSpPr>
            <a:spLocks noGrp="1"/>
          </p:cNvSpPr>
          <p:nvPr>
            <p:ph sz="quarter" idx="11" hasCustomPrompt="1"/>
          </p:nvPr>
        </p:nvSpPr>
        <p:spPr>
          <a:xfrm rot="16200000" flipV="1">
            <a:off x="3350999" y="5610190"/>
            <a:ext cx="156000" cy="6858001"/>
          </a:xfrm>
          <a:prstGeom prst="rect">
            <a:avLst/>
          </a:prstGeom>
          <a:solidFill>
            <a:srgbClr val="4F213A"/>
          </a:solidFill>
        </p:spPr>
        <p:txBody>
          <a:bodyPr lIns="68580" tIns="34290" rIns="68580" bIns="34290">
            <a:noAutofit/>
          </a:bodyPr>
          <a:lstStyle>
            <a:lvl1pPr marL="0" indent="0">
              <a:buNone/>
              <a:defRPr sz="700" baseline="0"/>
            </a:lvl1pPr>
            <a:lvl3pPr marL="685800" indent="0">
              <a:buNone/>
              <a:defRPr sz="700"/>
            </a:lvl3pPr>
            <a:lvl4pPr marL="1028700" indent="0">
              <a:buNone/>
              <a:defRPr sz="700"/>
            </a:lvl4pPr>
            <a:lvl5pPr marL="1371600" indent="0">
              <a:buNone/>
              <a:defRPr sz="700"/>
            </a:lvl5pPr>
          </a:lstStyle>
          <a:p>
            <a:pPr lvl="0"/>
            <a:r>
              <a:rPr lang="en-GB" dirty="0"/>
              <a:t> </a:t>
            </a:r>
          </a:p>
        </p:txBody>
      </p:sp>
      <p:sp>
        <p:nvSpPr>
          <p:cNvPr id="8" name="Chart Placeholder 7">
            <a:extLst>
              <a:ext uri="{FF2B5EF4-FFF2-40B4-BE49-F238E27FC236}">
                <a16:creationId xmlns:a16="http://schemas.microsoft.com/office/drawing/2014/main" xmlns="" id="{11627210-49D5-441F-A39D-F4134654DED8}"/>
              </a:ext>
            </a:extLst>
          </p:cNvPr>
          <p:cNvSpPr>
            <a:spLocks noGrp="1"/>
          </p:cNvSpPr>
          <p:nvPr>
            <p:ph type="chart" sz="quarter" idx="12"/>
          </p:nvPr>
        </p:nvSpPr>
        <p:spPr>
          <a:xfrm>
            <a:off x="471488" y="2641603"/>
            <a:ext cx="5915025" cy="5997986"/>
          </a:xfrm>
          <a:prstGeom prst="rect">
            <a:avLst/>
          </a:prstGeom>
        </p:spPr>
        <p:txBody>
          <a:bodyPr lIns="68580" tIns="34290" rIns="68580" bIns="34290"/>
          <a:lstStyle>
            <a:lvl1pPr marL="0" indent="0">
              <a:buNone/>
              <a:defRPr/>
            </a:lvl1pPr>
          </a:lstStyle>
          <a:p>
            <a:r>
              <a:rPr lang="en-US" smtClean="0"/>
              <a:t>Click icon to add chart</a:t>
            </a:r>
            <a:endParaRPr lang="en-GB" dirty="0"/>
          </a:p>
        </p:txBody>
      </p:sp>
      <p:sp>
        <p:nvSpPr>
          <p:cNvPr id="9" name="Rectangle 8">
            <a:extLst>
              <a:ext uri="{FF2B5EF4-FFF2-40B4-BE49-F238E27FC236}">
                <a16:creationId xmlns:a16="http://schemas.microsoft.com/office/drawing/2014/main" xmlns="" id="{D4DBE250-0E41-486D-893D-870FF816C268}"/>
              </a:ext>
            </a:extLst>
          </p:cNvPr>
          <p:cNvSpPr/>
          <p:nvPr/>
        </p:nvSpPr>
        <p:spPr>
          <a:xfrm>
            <a:off x="2497014" y="4686262"/>
            <a:ext cx="2567049" cy="284693"/>
          </a:xfrm>
          <a:prstGeom prst="rect">
            <a:avLst/>
          </a:prstGeom>
        </p:spPr>
        <p:txBody>
          <a:bodyPr wrap="none" lIns="68580" tIns="34290" rIns="68580" bIns="34290">
            <a:spAutoFit/>
          </a:bodyPr>
          <a:lstStyle/>
          <a:p>
            <a:r>
              <a:rPr lang="en-GB" dirty="0"/>
              <a:t>Enter chart by clicking the icon</a:t>
            </a:r>
          </a:p>
        </p:txBody>
      </p:sp>
      <p:sp>
        <p:nvSpPr>
          <p:cNvPr id="6" name="TextBox 5"/>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3845568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70"/>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342900" y="9181396"/>
            <a:ext cx="1600200" cy="527403"/>
          </a:xfrm>
          <a:prstGeom prst="rect">
            <a:avLst/>
          </a:prstGeom>
        </p:spPr>
        <p:txBody>
          <a:bodyPr/>
          <a:lstStyle/>
          <a:p>
            <a:fld id="{CBD88E27-5D44-4E96-814B-54827AFE3290}" type="datetimeFigureOut">
              <a:rPr lang="en-GB" smtClean="0"/>
              <a:t>30/04/2019</a:t>
            </a:fld>
            <a:endParaRPr lang="en-GB"/>
          </a:p>
        </p:txBody>
      </p:sp>
      <p:sp>
        <p:nvSpPr>
          <p:cNvPr id="5" name="Footer Placeholder 4"/>
          <p:cNvSpPr>
            <a:spLocks noGrp="1"/>
          </p:cNvSpPr>
          <p:nvPr>
            <p:ph type="ftr" sz="quarter" idx="11"/>
          </p:nvPr>
        </p:nvSpPr>
        <p:spPr>
          <a:xfrm>
            <a:off x="2343150" y="9181396"/>
            <a:ext cx="2171700" cy="527403"/>
          </a:xfrm>
          <a:prstGeom prst="rect">
            <a:avLst/>
          </a:prstGeom>
        </p:spPr>
        <p:txBody>
          <a:bodyPr/>
          <a:lstStyle/>
          <a:p>
            <a:endParaRPr lang="en-GB"/>
          </a:p>
        </p:txBody>
      </p:sp>
      <p:sp>
        <p:nvSpPr>
          <p:cNvPr id="6" name="Slide Number Placeholder 5"/>
          <p:cNvSpPr>
            <a:spLocks noGrp="1"/>
          </p:cNvSpPr>
          <p:nvPr>
            <p:ph type="sldNum" sz="quarter" idx="12"/>
          </p:nvPr>
        </p:nvSpPr>
        <p:spPr>
          <a:xfrm>
            <a:off x="4914900" y="9181396"/>
            <a:ext cx="1600200" cy="527403"/>
          </a:xfrm>
          <a:prstGeom prst="rect">
            <a:avLst/>
          </a:prstGeom>
        </p:spPr>
        <p:txBody>
          <a:bodyPr/>
          <a:lstStyle/>
          <a:p>
            <a:fld id="{9119EB38-0DE3-4E69-A51F-F7069BDF99F6}" type="slidenum">
              <a:rPr lang="en-GB" smtClean="0"/>
              <a:t>‹#›</a:t>
            </a:fld>
            <a:endParaRPr lang="en-GB"/>
          </a:p>
        </p:txBody>
      </p:sp>
    </p:spTree>
    <p:extLst>
      <p:ext uri="{BB962C8B-B14F-4D97-AF65-F5344CB8AC3E}">
        <p14:creationId xmlns:p14="http://schemas.microsoft.com/office/powerpoint/2010/main" val="1986086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_grey">
    <p:spTree>
      <p:nvGrpSpPr>
        <p:cNvPr id="1" name=""/>
        <p:cNvGrpSpPr/>
        <p:nvPr/>
      </p:nvGrpSpPr>
      <p:grpSpPr>
        <a:xfrm>
          <a:off x="0" y="0"/>
          <a:ext cx="0" cy="0"/>
          <a:chOff x="0" y="0"/>
          <a:chExt cx="0" cy="0"/>
        </a:xfrm>
      </p:grpSpPr>
      <p:grpSp>
        <p:nvGrpSpPr>
          <p:cNvPr id="2" name="Group 1"/>
          <p:cNvGrpSpPr/>
          <p:nvPr/>
        </p:nvGrpSpPr>
        <p:grpSpPr>
          <a:xfrm>
            <a:off x="1" y="3"/>
            <a:ext cx="6851141" cy="9905998"/>
            <a:chOff x="0" y="0"/>
            <a:chExt cx="12179807" cy="6857999"/>
          </a:xfrm>
        </p:grpSpPr>
        <p:pic>
          <p:nvPicPr>
            <p:cNvPr id="5" name="Picture 4">
              <a:extLst>
                <a:ext uri="{FF2B5EF4-FFF2-40B4-BE49-F238E27FC236}">
                  <a16:creationId xmlns:a16="http://schemas.microsoft.com/office/drawing/2014/main" xmlns="" id="{04F64CEC-E4E8-4A2C-AE11-DBD61F04FB8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758"/>
            <a:stretch/>
          </p:blipFill>
          <p:spPr>
            <a:xfrm>
              <a:off x="834500" y="0"/>
              <a:ext cx="11345307" cy="6857999"/>
            </a:xfrm>
            <a:prstGeom prst="rect">
              <a:avLst/>
            </a:prstGeom>
          </p:spPr>
        </p:pic>
        <p:pic>
          <p:nvPicPr>
            <p:cNvPr id="12" name="Picture 11">
              <a:extLst>
                <a:ext uri="{FF2B5EF4-FFF2-40B4-BE49-F238E27FC236}">
                  <a16:creationId xmlns:a16="http://schemas.microsoft.com/office/drawing/2014/main" xmlns="" id="{04F64CEC-E4E8-4A2C-AE11-DBD61F04FB8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7710" t="87508" r="84702" b="4854"/>
            <a:stretch/>
          </p:blipFill>
          <p:spPr>
            <a:xfrm>
              <a:off x="0" y="6001305"/>
              <a:ext cx="923278" cy="523782"/>
            </a:xfrm>
            <a:prstGeom prst="rect">
              <a:avLst/>
            </a:prstGeom>
          </p:spPr>
        </p:pic>
      </p:grpSp>
      <p:sp>
        <p:nvSpPr>
          <p:cNvPr id="10" name="Rectangle 9"/>
          <p:cNvSpPr/>
          <p:nvPr/>
        </p:nvSpPr>
        <p:spPr>
          <a:xfrm>
            <a:off x="1" y="-3200"/>
            <a:ext cx="6857999" cy="18731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a:p>
        </p:txBody>
      </p:sp>
      <p:sp>
        <p:nvSpPr>
          <p:cNvPr id="3" name="Text Placeholder 2"/>
          <p:cNvSpPr>
            <a:spLocks noGrp="1"/>
          </p:cNvSpPr>
          <p:nvPr>
            <p:ph type="body" sz="quarter" idx="11" hasCustomPrompt="1"/>
          </p:nvPr>
        </p:nvSpPr>
        <p:spPr>
          <a:xfrm>
            <a:off x="3401568" y="2969799"/>
            <a:ext cx="3027807" cy="1765146"/>
          </a:xfrm>
          <a:prstGeom prst="rect">
            <a:avLst/>
          </a:prstGeom>
        </p:spPr>
        <p:txBody>
          <a:bodyPr lIns="68580" tIns="34290" rIns="68580" bIns="34290"/>
          <a:lstStyle>
            <a:lvl1pPr marL="0" indent="0">
              <a:buNone/>
              <a:defRPr sz="3000">
                <a:solidFill>
                  <a:srgbClr val="000000"/>
                </a:solidFill>
              </a:defRPr>
            </a:lvl1pPr>
            <a:lvl4pPr marL="1028700" indent="0">
              <a:buNone/>
              <a:defRPr sz="3000"/>
            </a:lvl4pPr>
            <a:lvl5pPr marL="1371600" indent="0">
              <a:buNone/>
              <a:defRPr sz="3000"/>
            </a:lvl5pPr>
          </a:lstStyle>
          <a:p>
            <a:pPr lvl="0"/>
            <a:r>
              <a:rPr lang="en-GB" dirty="0"/>
              <a:t>Title goes here</a:t>
            </a:r>
          </a:p>
        </p:txBody>
      </p:sp>
      <p:sp>
        <p:nvSpPr>
          <p:cNvPr id="7" name="Text Placeholder 3"/>
          <p:cNvSpPr>
            <a:spLocks noGrp="1"/>
          </p:cNvSpPr>
          <p:nvPr>
            <p:ph type="body" sz="quarter" idx="12" hasCustomPrompt="1"/>
          </p:nvPr>
        </p:nvSpPr>
        <p:spPr>
          <a:xfrm>
            <a:off x="3410922" y="4921331"/>
            <a:ext cx="3018453" cy="1246557"/>
          </a:xfrm>
          <a:prstGeom prst="rect">
            <a:avLst/>
          </a:prstGeom>
        </p:spPr>
        <p:txBody>
          <a:bodyPr lIns="68580" tIns="34290" rIns="68580" bIns="34290"/>
          <a:lstStyle>
            <a:lvl1pPr marL="0" indent="0">
              <a:buNone/>
              <a:defRPr sz="1800">
                <a:solidFill>
                  <a:srgbClr val="000000"/>
                </a:solidFill>
              </a:defRPr>
            </a:lvl1pPr>
            <a:lvl5pPr>
              <a:defRPr/>
            </a:lvl5pPr>
          </a:lstStyle>
          <a:p>
            <a:pPr lvl="0"/>
            <a:r>
              <a:rPr lang="en-US" dirty="0"/>
              <a:t>Subtitle</a:t>
            </a:r>
            <a:endParaRPr lang="en-GB" dirty="0"/>
          </a:p>
        </p:txBody>
      </p:sp>
      <p:sp>
        <p:nvSpPr>
          <p:cNvPr id="17" name="TextBox 16"/>
          <p:cNvSpPr txBox="1"/>
          <p:nvPr/>
        </p:nvSpPr>
        <p:spPr>
          <a:xfrm>
            <a:off x="0" y="9362602"/>
            <a:ext cx="6858000" cy="192360"/>
          </a:xfrm>
          <a:prstGeom prst="rect">
            <a:avLst/>
          </a:prstGeom>
          <a:noFill/>
        </p:spPr>
        <p:txBody>
          <a:bodyPr wrap="square" lIns="68580" tIns="34290" rIns="68580" bIns="34290" rtlCol="0">
            <a:spAutoFit/>
          </a:bodyPr>
          <a:lstStyle/>
          <a:p>
            <a:pPr algn="ctr"/>
            <a:r>
              <a:rPr lang="en-GB" sz="800" dirty="0">
                <a:solidFill>
                  <a:schemeClr val="bg1"/>
                </a:solidFill>
                <a:latin typeface="Arial" panose="020B0604020202020204" pitchFamily="34" charset="0"/>
                <a:cs typeface="Arial" panose="020B0604020202020204" pitchFamily="34" charset="0"/>
              </a:rPr>
              <a:t>SECURITY MARKING</a:t>
            </a:r>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214" y="446209"/>
            <a:ext cx="2989313" cy="765866"/>
          </a:xfrm>
          <a:prstGeom prst="rect">
            <a:avLst/>
          </a:prstGeom>
        </p:spPr>
      </p:pic>
    </p:spTree>
    <p:extLst>
      <p:ext uri="{BB962C8B-B14F-4D97-AF65-F5344CB8AC3E}">
        <p14:creationId xmlns:p14="http://schemas.microsoft.com/office/powerpoint/2010/main" val="16614510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vider slide_purple">
    <p:spTree>
      <p:nvGrpSpPr>
        <p:cNvPr id="1" name=""/>
        <p:cNvGrpSpPr/>
        <p:nvPr/>
      </p:nvGrpSpPr>
      <p:grpSpPr>
        <a:xfrm>
          <a:off x="0" y="0"/>
          <a:ext cx="0" cy="0"/>
          <a:chOff x="0" y="0"/>
          <a:chExt cx="0" cy="0"/>
        </a:xfrm>
      </p:grpSpPr>
      <p:sp>
        <p:nvSpPr>
          <p:cNvPr id="4" name="TextBox 3"/>
          <p:cNvSpPr txBox="1"/>
          <p:nvPr/>
        </p:nvSpPr>
        <p:spPr>
          <a:xfrm>
            <a:off x="6215063" y="9311643"/>
            <a:ext cx="377190" cy="207749"/>
          </a:xfrm>
          <a:prstGeom prst="rect">
            <a:avLst/>
          </a:prstGeom>
          <a:noFill/>
        </p:spPr>
        <p:txBody>
          <a:bodyPr wrap="square" lIns="68580" tIns="34290" rIns="68580" bIns="34290" rtlCol="0">
            <a:spAutoFit/>
          </a:bodyPr>
          <a:lstStyle/>
          <a:p>
            <a:pPr algn="r"/>
            <a:fld id="{1140342A-434F-4AB3-8A4E-61E1B8090664}" type="slidenum">
              <a:rPr lang="en-GB" sz="900" smtClean="0">
                <a:solidFill>
                  <a:schemeClr val="tx1"/>
                </a:solidFill>
              </a:rPr>
              <a:pPr algn="r"/>
              <a:t>‹#›</a:t>
            </a:fld>
            <a:endParaRPr lang="en-GB" sz="900" dirty="0">
              <a:solidFill>
                <a:schemeClr val="tx1"/>
              </a:solidFill>
            </a:endParaRPr>
          </a:p>
        </p:txBody>
      </p:sp>
      <p:pic>
        <p:nvPicPr>
          <p:cNvPr id="8" name="Picture 7">
            <a:extLst>
              <a:ext uri="{FF2B5EF4-FFF2-40B4-BE49-F238E27FC236}">
                <a16:creationId xmlns:a16="http://schemas.microsoft.com/office/drawing/2014/main" xmlns="" id="{04F64CEC-E4E8-4A2C-AE11-DBD61F04FB8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831" r="81301"/>
          <a:stretch/>
        </p:blipFill>
        <p:spPr>
          <a:xfrm>
            <a:off x="1" y="0"/>
            <a:ext cx="812318" cy="9906000"/>
          </a:xfrm>
          <a:prstGeom prst="rect">
            <a:avLst/>
          </a:prstGeom>
        </p:spPr>
      </p:pic>
      <p:pic>
        <p:nvPicPr>
          <p:cNvPr id="10" name="Picture 9">
            <a:extLst>
              <a:ext uri="{FF2B5EF4-FFF2-40B4-BE49-F238E27FC236}">
                <a16:creationId xmlns:a16="http://schemas.microsoft.com/office/drawing/2014/main" xmlns="" id="{04F64CEC-E4E8-4A2C-AE11-DBD61F04FB8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831"/>
          <a:stretch/>
        </p:blipFill>
        <p:spPr>
          <a:xfrm>
            <a:off x="474400" y="0"/>
            <a:ext cx="6376742" cy="9906000"/>
          </a:xfrm>
          <a:prstGeom prst="rect">
            <a:avLst/>
          </a:prstGeom>
        </p:spPr>
      </p:pic>
      <p:sp>
        <p:nvSpPr>
          <p:cNvPr id="11" name="Text Placeholder 2"/>
          <p:cNvSpPr>
            <a:spLocks noGrp="1"/>
          </p:cNvSpPr>
          <p:nvPr>
            <p:ph type="body" sz="quarter" idx="10" hasCustomPrompt="1"/>
          </p:nvPr>
        </p:nvSpPr>
        <p:spPr>
          <a:xfrm>
            <a:off x="3408426" y="2969800"/>
            <a:ext cx="3003805" cy="1802526"/>
          </a:xfrm>
          <a:prstGeom prst="rect">
            <a:avLst/>
          </a:prstGeom>
        </p:spPr>
        <p:txBody>
          <a:bodyPr lIns="68580" tIns="34290" rIns="68580" bIns="34290"/>
          <a:lstStyle>
            <a:lvl1pPr marL="0" indent="0">
              <a:buNone/>
              <a:defRPr lang="en-GB" sz="3000" kern="1200" baseline="0" dirty="0">
                <a:solidFill>
                  <a:schemeClr val="bg1"/>
                </a:solidFill>
                <a:latin typeface="Arial" panose="020B0604020202020204" pitchFamily="34" charset="0"/>
                <a:ea typeface="+mn-ea"/>
                <a:cs typeface="Arial" panose="020B0604020202020204" pitchFamily="34" charset="0"/>
              </a:defRPr>
            </a:lvl1pPr>
            <a:lvl5pPr>
              <a:defRPr/>
            </a:lvl5pPr>
          </a:lstStyle>
          <a:p>
            <a:pPr lvl="0"/>
            <a:r>
              <a:rPr lang="en-GB" dirty="0"/>
              <a:t>D</a:t>
            </a:r>
            <a:r>
              <a:rPr lang="en-GB" dirty="0" smtClean="0"/>
              <a:t>ivider slide title</a:t>
            </a:r>
            <a:endParaRPr lang="en-GB" dirty="0"/>
          </a:p>
        </p:txBody>
      </p:sp>
      <p:sp>
        <p:nvSpPr>
          <p:cNvPr id="6" name="TextBox 5"/>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1658709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vider slide_grey">
    <p:spTree>
      <p:nvGrpSpPr>
        <p:cNvPr id="1" name=""/>
        <p:cNvGrpSpPr/>
        <p:nvPr/>
      </p:nvGrpSpPr>
      <p:grpSpPr>
        <a:xfrm>
          <a:off x="0" y="0"/>
          <a:ext cx="0" cy="0"/>
          <a:chOff x="0" y="0"/>
          <a:chExt cx="0" cy="0"/>
        </a:xfrm>
      </p:grpSpPr>
      <p:sp>
        <p:nvSpPr>
          <p:cNvPr id="4" name="TextBox 3"/>
          <p:cNvSpPr txBox="1"/>
          <p:nvPr/>
        </p:nvSpPr>
        <p:spPr>
          <a:xfrm>
            <a:off x="6215063" y="9311643"/>
            <a:ext cx="377190" cy="207749"/>
          </a:xfrm>
          <a:prstGeom prst="rect">
            <a:avLst/>
          </a:prstGeom>
          <a:noFill/>
        </p:spPr>
        <p:txBody>
          <a:bodyPr wrap="square" lIns="68580" tIns="34290" rIns="68580" bIns="34290" rtlCol="0">
            <a:spAutoFit/>
          </a:bodyPr>
          <a:lstStyle/>
          <a:p>
            <a:pPr algn="r"/>
            <a:fld id="{1140342A-434F-4AB3-8A4E-61E1B8090664}" type="slidenum">
              <a:rPr lang="en-GB" sz="900" smtClean="0">
                <a:solidFill>
                  <a:schemeClr val="tx1"/>
                </a:solidFill>
              </a:rPr>
              <a:pPr algn="r"/>
              <a:t>‹#›</a:t>
            </a:fld>
            <a:endParaRPr lang="en-GB" sz="900" dirty="0">
              <a:solidFill>
                <a:schemeClr val="tx1"/>
              </a:solidFill>
            </a:endParaRPr>
          </a:p>
        </p:txBody>
      </p:sp>
      <p:pic>
        <p:nvPicPr>
          <p:cNvPr id="6" name="Picture 5">
            <a:extLst>
              <a:ext uri="{FF2B5EF4-FFF2-40B4-BE49-F238E27FC236}">
                <a16:creationId xmlns:a16="http://schemas.microsoft.com/office/drawing/2014/main" xmlns="" id="{04F64CEC-E4E8-4A2C-AE11-DBD61F04FB8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710" t="87508" r="84702" b="4854"/>
          <a:stretch/>
        </p:blipFill>
        <p:spPr>
          <a:xfrm>
            <a:off x="0" y="8668553"/>
            <a:ext cx="519344" cy="756575"/>
          </a:xfrm>
          <a:prstGeom prst="rect">
            <a:avLst/>
          </a:prstGeom>
        </p:spPr>
      </p:pic>
      <p:pic>
        <p:nvPicPr>
          <p:cNvPr id="9" name="Picture 8">
            <a:extLst>
              <a:ext uri="{FF2B5EF4-FFF2-40B4-BE49-F238E27FC236}">
                <a16:creationId xmlns:a16="http://schemas.microsoft.com/office/drawing/2014/main" xmlns="" id="{04F64CEC-E4E8-4A2C-AE11-DBD61F04FB8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758"/>
          <a:stretch/>
        </p:blipFill>
        <p:spPr>
          <a:xfrm>
            <a:off x="469407" y="3"/>
            <a:ext cx="6381735" cy="9905998"/>
          </a:xfrm>
          <a:prstGeom prst="rect">
            <a:avLst/>
          </a:prstGeom>
        </p:spPr>
      </p:pic>
      <p:sp>
        <p:nvSpPr>
          <p:cNvPr id="10" name="Text Placeholder 2"/>
          <p:cNvSpPr>
            <a:spLocks noGrp="1"/>
          </p:cNvSpPr>
          <p:nvPr>
            <p:ph type="body" sz="quarter" idx="10" hasCustomPrompt="1"/>
          </p:nvPr>
        </p:nvSpPr>
        <p:spPr>
          <a:xfrm>
            <a:off x="3408426" y="2969800"/>
            <a:ext cx="3003805" cy="1802526"/>
          </a:xfrm>
          <a:prstGeom prst="rect">
            <a:avLst/>
          </a:prstGeom>
        </p:spPr>
        <p:txBody>
          <a:bodyPr lIns="68580" tIns="34290" rIns="68580" bIns="34290"/>
          <a:lstStyle>
            <a:lvl1pPr marL="0" indent="0">
              <a:buNone/>
              <a:defRPr lang="en-GB" sz="3000" kern="1200" baseline="0" dirty="0">
                <a:solidFill>
                  <a:srgbClr val="000000"/>
                </a:solidFill>
                <a:latin typeface="Arial" panose="020B0604020202020204" pitchFamily="34" charset="0"/>
                <a:ea typeface="+mn-ea"/>
                <a:cs typeface="Arial" panose="020B0604020202020204" pitchFamily="34" charset="0"/>
              </a:defRPr>
            </a:lvl1pPr>
            <a:lvl5pPr>
              <a:defRPr/>
            </a:lvl5pPr>
          </a:lstStyle>
          <a:p>
            <a:pPr lvl="0"/>
            <a:r>
              <a:rPr lang="en-GB" dirty="0"/>
              <a:t>D</a:t>
            </a:r>
            <a:r>
              <a:rPr lang="en-GB" dirty="0" smtClean="0"/>
              <a:t>ivider slide title</a:t>
            </a:r>
            <a:endParaRPr lang="en-GB" dirty="0"/>
          </a:p>
        </p:txBody>
      </p:sp>
      <p:sp>
        <p:nvSpPr>
          <p:cNvPr id="7" name="TextBox 6"/>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4058476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AB38C-5F38-4824-BA5B-9B6A2BB378C1}"/>
              </a:ext>
            </a:extLst>
          </p:cNvPr>
          <p:cNvSpPr>
            <a:spLocks noGrp="1"/>
          </p:cNvSpPr>
          <p:nvPr>
            <p:ph type="title" hasCustomPrompt="1"/>
          </p:nvPr>
        </p:nvSpPr>
        <p:spPr>
          <a:xfrm>
            <a:off x="471488" y="527403"/>
            <a:ext cx="5915025" cy="1914702"/>
          </a:xfrm>
          <a:prstGeom prst="rect">
            <a:avLst/>
          </a:prstGeom>
        </p:spPr>
        <p:txBody>
          <a:bodyPr lIns="68580" tIns="34290" rIns="68580" bIns="34290"/>
          <a:lstStyle>
            <a:lvl1pPr>
              <a:defRPr baseline="0"/>
            </a:lvl1pPr>
          </a:lstStyle>
          <a:p>
            <a:r>
              <a:rPr lang="en-US" dirty="0"/>
              <a:t>Text and image slide</a:t>
            </a:r>
            <a:endParaRPr lang="en-GB" dirty="0"/>
          </a:p>
        </p:txBody>
      </p:sp>
      <p:sp>
        <p:nvSpPr>
          <p:cNvPr id="3" name="Content Placeholder 2">
            <a:extLst>
              <a:ext uri="{FF2B5EF4-FFF2-40B4-BE49-F238E27FC236}">
                <a16:creationId xmlns:a16="http://schemas.microsoft.com/office/drawing/2014/main" xmlns="" id="{D62CBD7C-D988-4682-B402-893F85B59598}"/>
              </a:ext>
            </a:extLst>
          </p:cNvPr>
          <p:cNvSpPr>
            <a:spLocks noGrp="1"/>
          </p:cNvSpPr>
          <p:nvPr>
            <p:ph sz="half" idx="1" hasCustomPrompt="1"/>
          </p:nvPr>
        </p:nvSpPr>
        <p:spPr>
          <a:xfrm>
            <a:off x="471488" y="2637014"/>
            <a:ext cx="2903935" cy="5883981"/>
          </a:xfrm>
          <a:prstGeom prst="rect">
            <a:avLst/>
          </a:prstGeom>
        </p:spPr>
        <p:txBody>
          <a:bodyPr lIns="68580" tIns="34290" rIns="68580" bIns="34290"/>
          <a:lstStyle>
            <a:lvl1pPr marL="171450" marR="0" indent="-171450" algn="l" defTabSz="685800" rtl="0" eaLnBrk="1" fontAlgn="auto" latinLnBrk="0" hangingPunct="1">
              <a:lnSpc>
                <a:spcPct val="90000"/>
              </a:lnSpc>
              <a:spcBef>
                <a:spcPts val="750"/>
              </a:spcBef>
              <a:spcAft>
                <a:spcPts val="0"/>
              </a:spcAft>
              <a:buClrTx/>
              <a:buSzTx/>
              <a:buFont typeface="HelveticaNeueLT Std" panose="020B0604020202020204" pitchFamily="34" charset="0"/>
              <a:buChar char="–"/>
              <a:tabLst/>
              <a:defRPr lang="en-US" sz="1700" kern="1200" dirty="0" smtClean="0">
                <a:solidFill>
                  <a:schemeClr val="tx1"/>
                </a:solidFill>
                <a:latin typeface="Arial" panose="020B0604020202020204" pitchFamily="34" charset="0"/>
                <a:ea typeface="+mn-ea"/>
                <a:cs typeface="Arial" panose="020B0604020202020204" pitchFamily="34" charset="0"/>
              </a:defRPr>
            </a:lvl1pPr>
            <a:lvl2pPr marL="428625" marR="0"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latin typeface="Arial" panose="020B0604020202020204" pitchFamily="34" charset="0"/>
                <a:cs typeface="Arial" panose="020B0604020202020204" pitchFamily="34" charset="0"/>
              </a:defRPr>
            </a:lvl2pPr>
          </a:lstStyle>
          <a:p>
            <a:pPr marL="171450" marR="0" lvl="0" indent="-171450" algn="l" defTabSz="685800" rtl="0" eaLnBrk="1" fontAlgn="auto" latinLnBrk="0" hangingPunct="1">
              <a:lnSpc>
                <a:spcPct val="90000"/>
              </a:lnSpc>
              <a:spcBef>
                <a:spcPts val="750"/>
              </a:spcBef>
              <a:spcAft>
                <a:spcPts val="0"/>
              </a:spcAft>
              <a:buClrTx/>
              <a:buSzTx/>
              <a:buFont typeface="HelveticaNeueLT Std" panose="020B0604020202020204" pitchFamily="34" charset="0"/>
              <a:buChar char="–"/>
              <a:tabLst/>
            </a:pPr>
            <a:r>
              <a:rPr lang="en-US" dirty="0"/>
              <a:t>First level</a:t>
            </a:r>
          </a:p>
          <a:p>
            <a:pPr marL="428625" marR="0" lvl="1"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pPr>
            <a:r>
              <a:rPr lang="en-US" dirty="0"/>
              <a:t>Tab forward to second level</a:t>
            </a:r>
          </a:p>
        </p:txBody>
      </p:sp>
      <p:sp>
        <p:nvSpPr>
          <p:cNvPr id="6" name="Picture Placeholder 5"/>
          <p:cNvSpPr>
            <a:spLocks noGrp="1"/>
          </p:cNvSpPr>
          <p:nvPr>
            <p:ph type="pic" sz="quarter" idx="12"/>
          </p:nvPr>
        </p:nvSpPr>
        <p:spPr>
          <a:xfrm>
            <a:off x="3482578" y="2664532"/>
            <a:ext cx="2883397" cy="5883981"/>
          </a:xfrm>
          <a:prstGeom prst="rect">
            <a:avLst/>
          </a:prstGeom>
          <a:solidFill>
            <a:schemeClr val="tx1">
              <a:lumMod val="60000"/>
              <a:lumOff val="40000"/>
            </a:schemeClr>
          </a:solidFill>
        </p:spPr>
        <p:txBody>
          <a:bodyPr lIns="68580" tIns="34290" rIns="68580" bIns="34290" anchor="ctr">
            <a:normAutofit/>
          </a:bodyPr>
          <a:lstStyle>
            <a:lvl1pPr marL="0" indent="0" algn="ctr">
              <a:buNone/>
              <a:defRPr sz="1200"/>
            </a:lvl1pPr>
          </a:lstStyle>
          <a:p>
            <a:r>
              <a:rPr lang="en-US" smtClean="0"/>
              <a:t>Click icon to add picture</a:t>
            </a:r>
            <a:endParaRPr lang="en-GB"/>
          </a:p>
        </p:txBody>
      </p:sp>
      <p:sp>
        <p:nvSpPr>
          <p:cNvPr id="9" name="Content Placeholder 4"/>
          <p:cNvSpPr>
            <a:spLocks noGrp="1"/>
          </p:cNvSpPr>
          <p:nvPr>
            <p:ph sz="quarter" idx="11" hasCustomPrompt="1"/>
          </p:nvPr>
        </p:nvSpPr>
        <p:spPr>
          <a:xfrm rot="16200000" flipV="1">
            <a:off x="3350999" y="5610190"/>
            <a:ext cx="156000" cy="6858001"/>
          </a:xfrm>
          <a:prstGeom prst="rect">
            <a:avLst/>
          </a:prstGeom>
          <a:solidFill>
            <a:srgbClr val="4F213A"/>
          </a:solidFill>
        </p:spPr>
        <p:txBody>
          <a:bodyPr lIns="68580" tIns="34290" rIns="68580" bIns="34290">
            <a:noAutofit/>
          </a:bodyPr>
          <a:lstStyle>
            <a:lvl1pPr marL="0" indent="0">
              <a:buNone/>
              <a:defRPr sz="700" baseline="0"/>
            </a:lvl1pPr>
            <a:lvl3pPr marL="685800" indent="0">
              <a:buNone/>
              <a:defRPr sz="700"/>
            </a:lvl3pPr>
            <a:lvl4pPr marL="1028700" indent="0">
              <a:buNone/>
              <a:defRPr sz="700"/>
            </a:lvl4pPr>
            <a:lvl5pPr marL="1371600" indent="0">
              <a:buNone/>
              <a:defRPr sz="700"/>
            </a:lvl5pPr>
          </a:lstStyle>
          <a:p>
            <a:pPr lvl="0"/>
            <a:r>
              <a:rPr lang="en-GB" dirty="0"/>
              <a:t> </a:t>
            </a:r>
          </a:p>
        </p:txBody>
      </p:sp>
      <p:sp>
        <p:nvSpPr>
          <p:cNvPr id="7" name="TextBox 6"/>
          <p:cNvSpPr txBox="1"/>
          <p:nvPr/>
        </p:nvSpPr>
        <p:spPr>
          <a:xfrm>
            <a:off x="6215063" y="9311643"/>
            <a:ext cx="377190" cy="207749"/>
          </a:xfrm>
          <a:prstGeom prst="rect">
            <a:avLst/>
          </a:prstGeom>
          <a:noFill/>
        </p:spPr>
        <p:txBody>
          <a:bodyPr wrap="square" lIns="68580" tIns="34290" rIns="68580" bIns="34290" rtlCol="0">
            <a:spAutoFit/>
          </a:bodyPr>
          <a:lstStyle/>
          <a:p>
            <a:pPr algn="r"/>
            <a:fld id="{1140342A-434F-4AB3-8A4E-61E1B8090664}" type="slidenum">
              <a:rPr lang="en-GB" sz="900" smtClean="0">
                <a:solidFill>
                  <a:schemeClr val="tx1"/>
                </a:solidFill>
              </a:rPr>
              <a:pPr algn="r"/>
              <a:t>‹#›</a:t>
            </a:fld>
            <a:endParaRPr lang="en-GB" sz="900" dirty="0">
              <a:solidFill>
                <a:schemeClr val="tx1"/>
              </a:solidFill>
            </a:endParaRPr>
          </a:p>
        </p:txBody>
      </p:sp>
      <p:sp>
        <p:nvSpPr>
          <p:cNvPr id="8" name="TextBox 7"/>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19078323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ext and two images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AB38C-5F38-4824-BA5B-9B6A2BB378C1}"/>
              </a:ext>
            </a:extLst>
          </p:cNvPr>
          <p:cNvSpPr>
            <a:spLocks noGrp="1"/>
          </p:cNvSpPr>
          <p:nvPr>
            <p:ph type="title" hasCustomPrompt="1"/>
          </p:nvPr>
        </p:nvSpPr>
        <p:spPr>
          <a:xfrm>
            <a:off x="471488" y="527403"/>
            <a:ext cx="5915025" cy="1914702"/>
          </a:xfrm>
          <a:prstGeom prst="rect">
            <a:avLst/>
          </a:prstGeom>
        </p:spPr>
        <p:txBody>
          <a:bodyPr lIns="68580" tIns="34290" rIns="68580" bIns="34290"/>
          <a:lstStyle>
            <a:lvl1pPr>
              <a:defRPr baseline="0"/>
            </a:lvl1pPr>
          </a:lstStyle>
          <a:p>
            <a:r>
              <a:rPr lang="en-US" dirty="0"/>
              <a:t>Text and image slide</a:t>
            </a:r>
            <a:endParaRPr lang="en-GB" dirty="0"/>
          </a:p>
        </p:txBody>
      </p:sp>
      <p:sp>
        <p:nvSpPr>
          <p:cNvPr id="3" name="Content Placeholder 2">
            <a:extLst>
              <a:ext uri="{FF2B5EF4-FFF2-40B4-BE49-F238E27FC236}">
                <a16:creationId xmlns:a16="http://schemas.microsoft.com/office/drawing/2014/main" xmlns="" id="{D62CBD7C-D988-4682-B402-893F85B59598}"/>
              </a:ext>
            </a:extLst>
          </p:cNvPr>
          <p:cNvSpPr>
            <a:spLocks noGrp="1"/>
          </p:cNvSpPr>
          <p:nvPr>
            <p:ph sz="half" idx="1" hasCustomPrompt="1"/>
          </p:nvPr>
        </p:nvSpPr>
        <p:spPr>
          <a:xfrm>
            <a:off x="471488" y="2637014"/>
            <a:ext cx="2903935" cy="5883981"/>
          </a:xfrm>
          <a:prstGeom prst="rect">
            <a:avLst/>
          </a:prstGeom>
        </p:spPr>
        <p:txBody>
          <a:bodyPr lIns="68580" tIns="34290" rIns="68580" bIns="34290"/>
          <a:lstStyle>
            <a:lvl1pPr marL="171450" marR="0" indent="-171450" algn="l" defTabSz="685800" rtl="0" eaLnBrk="1" fontAlgn="auto" latinLnBrk="0" hangingPunct="1">
              <a:lnSpc>
                <a:spcPct val="90000"/>
              </a:lnSpc>
              <a:spcBef>
                <a:spcPts val="750"/>
              </a:spcBef>
              <a:spcAft>
                <a:spcPts val="0"/>
              </a:spcAft>
              <a:buClrTx/>
              <a:buSzTx/>
              <a:buFont typeface="HelveticaNeueLT Std" panose="020B0604020202020204" pitchFamily="34" charset="0"/>
              <a:buChar char="–"/>
              <a:tabLst/>
              <a:defRPr lang="en-US" sz="1700" kern="1200" dirty="0" smtClean="0">
                <a:solidFill>
                  <a:schemeClr val="tx1"/>
                </a:solidFill>
                <a:latin typeface="Arial" panose="020B0604020202020204" pitchFamily="34" charset="0"/>
                <a:ea typeface="+mn-ea"/>
                <a:cs typeface="Arial" panose="020B0604020202020204" pitchFamily="34" charset="0"/>
              </a:defRPr>
            </a:lvl1pPr>
            <a:lvl2pPr marL="428625" marR="0"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latin typeface="Arial" panose="020B0604020202020204" pitchFamily="34" charset="0"/>
                <a:cs typeface="Arial" panose="020B0604020202020204" pitchFamily="34" charset="0"/>
              </a:defRPr>
            </a:lvl2pPr>
          </a:lstStyle>
          <a:p>
            <a:pPr marL="171450" marR="0" lvl="0" indent="-171450" algn="l" defTabSz="685800" rtl="0" eaLnBrk="1" fontAlgn="auto" latinLnBrk="0" hangingPunct="1">
              <a:lnSpc>
                <a:spcPct val="90000"/>
              </a:lnSpc>
              <a:spcBef>
                <a:spcPts val="750"/>
              </a:spcBef>
              <a:spcAft>
                <a:spcPts val="0"/>
              </a:spcAft>
              <a:buClrTx/>
              <a:buSzTx/>
              <a:buFont typeface="HelveticaNeueLT Std" panose="020B0604020202020204" pitchFamily="34" charset="0"/>
              <a:buChar char="–"/>
              <a:tabLst/>
            </a:pPr>
            <a:r>
              <a:rPr lang="en-US" dirty="0"/>
              <a:t>First level</a:t>
            </a:r>
          </a:p>
          <a:p>
            <a:pPr marL="428625" marR="0" lvl="1"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pPr>
            <a:r>
              <a:rPr lang="en-US" dirty="0"/>
              <a:t>Tab forward to second level</a:t>
            </a:r>
          </a:p>
        </p:txBody>
      </p:sp>
      <p:sp>
        <p:nvSpPr>
          <p:cNvPr id="6" name="Picture Placeholder 5"/>
          <p:cNvSpPr>
            <a:spLocks noGrp="1"/>
          </p:cNvSpPr>
          <p:nvPr>
            <p:ph type="pic" sz="quarter" idx="12"/>
          </p:nvPr>
        </p:nvSpPr>
        <p:spPr>
          <a:xfrm>
            <a:off x="3482578" y="2664530"/>
            <a:ext cx="2883397" cy="2867430"/>
          </a:xfrm>
          <a:prstGeom prst="rect">
            <a:avLst/>
          </a:prstGeom>
          <a:solidFill>
            <a:schemeClr val="tx1">
              <a:lumMod val="60000"/>
              <a:lumOff val="40000"/>
            </a:schemeClr>
          </a:solidFill>
        </p:spPr>
        <p:txBody>
          <a:bodyPr lIns="68580" tIns="34290" rIns="68580" bIns="34290" anchor="ctr">
            <a:normAutofit/>
          </a:bodyPr>
          <a:lstStyle>
            <a:lvl1pPr marL="0" indent="0" algn="ctr">
              <a:buNone/>
              <a:defRPr sz="1200"/>
            </a:lvl1pPr>
          </a:lstStyle>
          <a:p>
            <a:r>
              <a:rPr lang="en-US" smtClean="0"/>
              <a:t>Click icon to add picture</a:t>
            </a:r>
            <a:endParaRPr lang="en-GB"/>
          </a:p>
        </p:txBody>
      </p:sp>
      <p:sp>
        <p:nvSpPr>
          <p:cNvPr id="9" name="Content Placeholder 4"/>
          <p:cNvSpPr>
            <a:spLocks noGrp="1"/>
          </p:cNvSpPr>
          <p:nvPr>
            <p:ph sz="quarter" idx="11" hasCustomPrompt="1"/>
          </p:nvPr>
        </p:nvSpPr>
        <p:spPr>
          <a:xfrm rot="16200000" flipV="1">
            <a:off x="3350999" y="5610190"/>
            <a:ext cx="156000" cy="6858001"/>
          </a:xfrm>
          <a:prstGeom prst="rect">
            <a:avLst/>
          </a:prstGeom>
          <a:solidFill>
            <a:srgbClr val="4F213A"/>
          </a:solidFill>
        </p:spPr>
        <p:txBody>
          <a:bodyPr lIns="68580" tIns="34290" rIns="68580" bIns="34290">
            <a:noAutofit/>
          </a:bodyPr>
          <a:lstStyle>
            <a:lvl1pPr marL="0" indent="0">
              <a:buNone/>
              <a:defRPr sz="700" baseline="0"/>
            </a:lvl1pPr>
            <a:lvl3pPr marL="685800" indent="0">
              <a:buNone/>
              <a:defRPr sz="700"/>
            </a:lvl3pPr>
            <a:lvl4pPr marL="1028700" indent="0">
              <a:buNone/>
              <a:defRPr sz="700"/>
            </a:lvl4pPr>
            <a:lvl5pPr marL="1371600" indent="0">
              <a:buNone/>
              <a:defRPr sz="700"/>
            </a:lvl5pPr>
          </a:lstStyle>
          <a:p>
            <a:pPr lvl="0"/>
            <a:r>
              <a:rPr lang="en-GB" dirty="0"/>
              <a:t> </a:t>
            </a:r>
          </a:p>
        </p:txBody>
      </p:sp>
      <p:sp>
        <p:nvSpPr>
          <p:cNvPr id="7" name="TextBox 6"/>
          <p:cNvSpPr txBox="1"/>
          <p:nvPr/>
        </p:nvSpPr>
        <p:spPr>
          <a:xfrm>
            <a:off x="6215063" y="9311643"/>
            <a:ext cx="377190" cy="207749"/>
          </a:xfrm>
          <a:prstGeom prst="rect">
            <a:avLst/>
          </a:prstGeom>
          <a:noFill/>
        </p:spPr>
        <p:txBody>
          <a:bodyPr wrap="square" lIns="68580" tIns="34290" rIns="68580" bIns="34290" rtlCol="0">
            <a:spAutoFit/>
          </a:bodyPr>
          <a:lstStyle/>
          <a:p>
            <a:pPr algn="r"/>
            <a:fld id="{1140342A-434F-4AB3-8A4E-61E1B8090664}" type="slidenum">
              <a:rPr lang="en-GB" sz="900" smtClean="0">
                <a:solidFill>
                  <a:schemeClr val="tx1"/>
                </a:solidFill>
              </a:rPr>
              <a:pPr algn="r"/>
              <a:t>‹#›</a:t>
            </a:fld>
            <a:endParaRPr lang="en-GB" sz="900" dirty="0">
              <a:solidFill>
                <a:schemeClr val="tx1"/>
              </a:solidFill>
            </a:endParaRPr>
          </a:p>
        </p:txBody>
      </p:sp>
      <p:sp>
        <p:nvSpPr>
          <p:cNvPr id="8" name="Picture Placeholder 5"/>
          <p:cNvSpPr>
            <a:spLocks noGrp="1"/>
          </p:cNvSpPr>
          <p:nvPr>
            <p:ph type="pic" sz="quarter" idx="13"/>
          </p:nvPr>
        </p:nvSpPr>
        <p:spPr>
          <a:xfrm>
            <a:off x="3482578" y="5681081"/>
            <a:ext cx="2883397" cy="2867430"/>
          </a:xfrm>
          <a:prstGeom prst="rect">
            <a:avLst/>
          </a:prstGeom>
          <a:solidFill>
            <a:schemeClr val="tx1">
              <a:lumMod val="60000"/>
              <a:lumOff val="40000"/>
            </a:schemeClr>
          </a:solidFill>
        </p:spPr>
        <p:txBody>
          <a:bodyPr lIns="68580" tIns="34290" rIns="68580" bIns="34290" anchor="ctr">
            <a:normAutofit/>
          </a:bodyPr>
          <a:lstStyle>
            <a:lvl1pPr marL="0" indent="0" algn="ctr">
              <a:buNone/>
              <a:defRPr sz="1200"/>
            </a:lvl1pPr>
          </a:lstStyle>
          <a:p>
            <a:r>
              <a:rPr lang="en-US" smtClean="0"/>
              <a:t>Click icon to add picture</a:t>
            </a:r>
            <a:endParaRPr lang="en-GB"/>
          </a:p>
        </p:txBody>
      </p:sp>
      <p:sp>
        <p:nvSpPr>
          <p:cNvPr id="10" name="TextBox 9"/>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4397275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xt and two images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AB38C-5F38-4824-BA5B-9B6A2BB378C1}"/>
              </a:ext>
            </a:extLst>
          </p:cNvPr>
          <p:cNvSpPr>
            <a:spLocks noGrp="1"/>
          </p:cNvSpPr>
          <p:nvPr>
            <p:ph type="title" hasCustomPrompt="1"/>
          </p:nvPr>
        </p:nvSpPr>
        <p:spPr>
          <a:xfrm>
            <a:off x="471488" y="527403"/>
            <a:ext cx="5915025" cy="1914702"/>
          </a:xfrm>
          <a:prstGeom prst="rect">
            <a:avLst/>
          </a:prstGeom>
        </p:spPr>
        <p:txBody>
          <a:bodyPr lIns="68580" tIns="34290" rIns="68580" bIns="34290"/>
          <a:lstStyle>
            <a:lvl1pPr>
              <a:defRPr baseline="0"/>
            </a:lvl1pPr>
          </a:lstStyle>
          <a:p>
            <a:r>
              <a:rPr lang="en-US" dirty="0"/>
              <a:t>Text and image slide</a:t>
            </a:r>
            <a:endParaRPr lang="en-GB" dirty="0"/>
          </a:p>
        </p:txBody>
      </p:sp>
      <p:sp>
        <p:nvSpPr>
          <p:cNvPr id="3" name="Content Placeholder 2">
            <a:extLst>
              <a:ext uri="{FF2B5EF4-FFF2-40B4-BE49-F238E27FC236}">
                <a16:creationId xmlns:a16="http://schemas.microsoft.com/office/drawing/2014/main" xmlns="" id="{D62CBD7C-D988-4682-B402-893F85B59598}"/>
              </a:ext>
            </a:extLst>
          </p:cNvPr>
          <p:cNvSpPr>
            <a:spLocks noGrp="1"/>
          </p:cNvSpPr>
          <p:nvPr>
            <p:ph sz="half" idx="1" hasCustomPrompt="1"/>
          </p:nvPr>
        </p:nvSpPr>
        <p:spPr>
          <a:xfrm>
            <a:off x="471488" y="2637014"/>
            <a:ext cx="2903935" cy="5883981"/>
          </a:xfrm>
          <a:prstGeom prst="rect">
            <a:avLst/>
          </a:prstGeom>
        </p:spPr>
        <p:txBody>
          <a:bodyPr lIns="68580" tIns="34290" rIns="68580" bIns="34290"/>
          <a:lstStyle>
            <a:lvl1pPr marL="171450" marR="0" indent="-171450" algn="l" defTabSz="685800" rtl="0" eaLnBrk="1" fontAlgn="auto" latinLnBrk="0" hangingPunct="1">
              <a:lnSpc>
                <a:spcPct val="90000"/>
              </a:lnSpc>
              <a:spcBef>
                <a:spcPts val="750"/>
              </a:spcBef>
              <a:spcAft>
                <a:spcPts val="0"/>
              </a:spcAft>
              <a:buClrTx/>
              <a:buSzTx/>
              <a:buFont typeface="HelveticaNeueLT Std" panose="020B0604020202020204" pitchFamily="34" charset="0"/>
              <a:buChar char="–"/>
              <a:tabLst/>
              <a:defRPr lang="en-US" sz="1700" kern="1200" dirty="0" smtClean="0">
                <a:solidFill>
                  <a:schemeClr val="tx1"/>
                </a:solidFill>
                <a:latin typeface="Arial" panose="020B0604020202020204" pitchFamily="34" charset="0"/>
                <a:ea typeface="+mn-ea"/>
                <a:cs typeface="Arial" panose="020B0604020202020204" pitchFamily="34" charset="0"/>
              </a:defRPr>
            </a:lvl1pPr>
            <a:lvl2pPr marL="428625" marR="0"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latin typeface="Arial" panose="020B0604020202020204" pitchFamily="34" charset="0"/>
                <a:cs typeface="Arial" panose="020B0604020202020204" pitchFamily="34" charset="0"/>
              </a:defRPr>
            </a:lvl2pPr>
          </a:lstStyle>
          <a:p>
            <a:pPr marL="171450" marR="0" lvl="0" indent="-171450" algn="l" defTabSz="685800" rtl="0" eaLnBrk="1" fontAlgn="auto" latinLnBrk="0" hangingPunct="1">
              <a:lnSpc>
                <a:spcPct val="90000"/>
              </a:lnSpc>
              <a:spcBef>
                <a:spcPts val="750"/>
              </a:spcBef>
              <a:spcAft>
                <a:spcPts val="0"/>
              </a:spcAft>
              <a:buClrTx/>
              <a:buSzTx/>
              <a:buFont typeface="HelveticaNeueLT Std" panose="020B0604020202020204" pitchFamily="34" charset="0"/>
              <a:buChar char="–"/>
              <a:tabLst/>
            </a:pPr>
            <a:r>
              <a:rPr lang="en-US" dirty="0"/>
              <a:t>First level</a:t>
            </a:r>
          </a:p>
          <a:p>
            <a:pPr marL="428625" marR="0" lvl="1"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pPr>
            <a:r>
              <a:rPr lang="en-US" dirty="0"/>
              <a:t>Tab forward to second level</a:t>
            </a:r>
          </a:p>
        </p:txBody>
      </p:sp>
      <p:sp>
        <p:nvSpPr>
          <p:cNvPr id="6" name="Picture Placeholder 5"/>
          <p:cNvSpPr>
            <a:spLocks noGrp="1"/>
          </p:cNvSpPr>
          <p:nvPr>
            <p:ph type="pic" sz="quarter" idx="12"/>
          </p:nvPr>
        </p:nvSpPr>
        <p:spPr>
          <a:xfrm>
            <a:off x="3482578" y="2664531"/>
            <a:ext cx="1413556" cy="5902325"/>
          </a:xfrm>
          <a:prstGeom prst="rect">
            <a:avLst/>
          </a:prstGeom>
          <a:solidFill>
            <a:schemeClr val="tx1">
              <a:lumMod val="60000"/>
              <a:lumOff val="40000"/>
            </a:schemeClr>
          </a:solidFill>
        </p:spPr>
        <p:txBody>
          <a:bodyPr lIns="68580" tIns="34290" rIns="68580" bIns="34290" anchor="ctr">
            <a:normAutofit/>
          </a:bodyPr>
          <a:lstStyle>
            <a:lvl1pPr marL="0" indent="0" algn="ctr">
              <a:buNone/>
              <a:defRPr sz="1200"/>
            </a:lvl1pPr>
          </a:lstStyle>
          <a:p>
            <a:r>
              <a:rPr lang="en-US" smtClean="0"/>
              <a:t>Click icon to add picture</a:t>
            </a:r>
            <a:endParaRPr lang="en-GB"/>
          </a:p>
        </p:txBody>
      </p:sp>
      <p:sp>
        <p:nvSpPr>
          <p:cNvPr id="9" name="Content Placeholder 4"/>
          <p:cNvSpPr>
            <a:spLocks noGrp="1"/>
          </p:cNvSpPr>
          <p:nvPr>
            <p:ph sz="quarter" idx="11" hasCustomPrompt="1"/>
          </p:nvPr>
        </p:nvSpPr>
        <p:spPr>
          <a:xfrm rot="16200000" flipV="1">
            <a:off x="3350999" y="5610190"/>
            <a:ext cx="156000" cy="6858001"/>
          </a:xfrm>
          <a:prstGeom prst="rect">
            <a:avLst/>
          </a:prstGeom>
          <a:solidFill>
            <a:srgbClr val="4F213A"/>
          </a:solidFill>
        </p:spPr>
        <p:txBody>
          <a:bodyPr lIns="68580" tIns="34290" rIns="68580" bIns="34290">
            <a:noAutofit/>
          </a:bodyPr>
          <a:lstStyle>
            <a:lvl1pPr marL="0" indent="0">
              <a:buNone/>
              <a:defRPr sz="700" baseline="0"/>
            </a:lvl1pPr>
            <a:lvl3pPr marL="685800" indent="0">
              <a:buNone/>
              <a:defRPr sz="700"/>
            </a:lvl3pPr>
            <a:lvl4pPr marL="1028700" indent="0">
              <a:buNone/>
              <a:defRPr sz="700"/>
            </a:lvl4pPr>
            <a:lvl5pPr marL="1371600" indent="0">
              <a:buNone/>
              <a:defRPr sz="700"/>
            </a:lvl5pPr>
          </a:lstStyle>
          <a:p>
            <a:pPr lvl="0"/>
            <a:r>
              <a:rPr lang="en-GB" dirty="0"/>
              <a:t> </a:t>
            </a:r>
          </a:p>
        </p:txBody>
      </p:sp>
      <p:sp>
        <p:nvSpPr>
          <p:cNvPr id="7" name="TextBox 6"/>
          <p:cNvSpPr txBox="1"/>
          <p:nvPr/>
        </p:nvSpPr>
        <p:spPr>
          <a:xfrm>
            <a:off x="6215063" y="9311643"/>
            <a:ext cx="377190" cy="207749"/>
          </a:xfrm>
          <a:prstGeom prst="rect">
            <a:avLst/>
          </a:prstGeom>
          <a:noFill/>
        </p:spPr>
        <p:txBody>
          <a:bodyPr wrap="square" lIns="68580" tIns="34290" rIns="68580" bIns="34290" rtlCol="0">
            <a:spAutoFit/>
          </a:bodyPr>
          <a:lstStyle/>
          <a:p>
            <a:pPr algn="r"/>
            <a:fld id="{1140342A-434F-4AB3-8A4E-61E1B8090664}" type="slidenum">
              <a:rPr lang="en-GB" sz="900" smtClean="0">
                <a:solidFill>
                  <a:schemeClr val="tx1"/>
                </a:solidFill>
              </a:rPr>
              <a:pPr algn="r"/>
              <a:t>‹#›</a:t>
            </a:fld>
            <a:endParaRPr lang="en-GB" sz="900" dirty="0">
              <a:solidFill>
                <a:schemeClr val="tx1"/>
              </a:solidFill>
            </a:endParaRPr>
          </a:p>
        </p:txBody>
      </p:sp>
      <p:sp>
        <p:nvSpPr>
          <p:cNvPr id="10" name="Picture Placeholder 5"/>
          <p:cNvSpPr>
            <a:spLocks noGrp="1"/>
          </p:cNvSpPr>
          <p:nvPr>
            <p:ph type="pic" sz="quarter" idx="13"/>
          </p:nvPr>
        </p:nvSpPr>
        <p:spPr>
          <a:xfrm>
            <a:off x="4987245" y="2664531"/>
            <a:ext cx="1413556" cy="5902325"/>
          </a:xfrm>
          <a:prstGeom prst="rect">
            <a:avLst/>
          </a:prstGeom>
          <a:solidFill>
            <a:schemeClr val="tx1">
              <a:lumMod val="60000"/>
              <a:lumOff val="40000"/>
            </a:schemeClr>
          </a:solidFill>
        </p:spPr>
        <p:txBody>
          <a:bodyPr lIns="68580" tIns="34290" rIns="68580" bIns="34290" anchor="ctr">
            <a:normAutofit/>
          </a:bodyPr>
          <a:lstStyle>
            <a:lvl1pPr marL="0" indent="0" algn="ctr">
              <a:buNone/>
              <a:defRPr sz="1200"/>
            </a:lvl1pPr>
          </a:lstStyle>
          <a:p>
            <a:r>
              <a:rPr lang="en-US" smtClean="0"/>
              <a:t>Click icon to add picture</a:t>
            </a:r>
            <a:endParaRPr lang="en-GB"/>
          </a:p>
        </p:txBody>
      </p:sp>
      <p:sp>
        <p:nvSpPr>
          <p:cNvPr id="8" name="TextBox 7"/>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9439821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ex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AB38C-5F38-4824-BA5B-9B6A2BB378C1}"/>
              </a:ext>
            </a:extLst>
          </p:cNvPr>
          <p:cNvSpPr>
            <a:spLocks noGrp="1"/>
          </p:cNvSpPr>
          <p:nvPr>
            <p:ph type="title" hasCustomPrompt="1"/>
          </p:nvPr>
        </p:nvSpPr>
        <p:spPr>
          <a:xfrm>
            <a:off x="471488" y="527403"/>
            <a:ext cx="5915025" cy="1914702"/>
          </a:xfrm>
          <a:prstGeom prst="rect">
            <a:avLst/>
          </a:prstGeom>
        </p:spPr>
        <p:txBody>
          <a:bodyPr lIns="68580" tIns="34290" rIns="68580" bIns="34290"/>
          <a:lstStyle>
            <a:lvl1pPr>
              <a:defRPr/>
            </a:lvl1pPr>
          </a:lstStyle>
          <a:p>
            <a:r>
              <a:rPr lang="en-US" dirty="0"/>
              <a:t>Text and data slide</a:t>
            </a:r>
            <a:endParaRPr lang="en-GB" dirty="0"/>
          </a:p>
        </p:txBody>
      </p:sp>
      <p:sp>
        <p:nvSpPr>
          <p:cNvPr id="3" name="Content Placeholder 2">
            <a:extLst>
              <a:ext uri="{FF2B5EF4-FFF2-40B4-BE49-F238E27FC236}">
                <a16:creationId xmlns:a16="http://schemas.microsoft.com/office/drawing/2014/main" xmlns="" id="{D62CBD7C-D988-4682-B402-893F85B59598}"/>
              </a:ext>
            </a:extLst>
          </p:cNvPr>
          <p:cNvSpPr>
            <a:spLocks noGrp="1"/>
          </p:cNvSpPr>
          <p:nvPr>
            <p:ph sz="half" idx="1" hasCustomPrompt="1"/>
          </p:nvPr>
        </p:nvSpPr>
        <p:spPr>
          <a:xfrm>
            <a:off x="471488" y="2637014"/>
            <a:ext cx="2914650" cy="5883981"/>
          </a:xfrm>
          <a:prstGeom prst="rect">
            <a:avLst/>
          </a:prstGeom>
        </p:spPr>
        <p:txBody>
          <a:bodyPr lIns="68580" tIns="34290" rIns="68580" bIns="34290"/>
          <a:lstStyle>
            <a:lvl1pPr marL="171450" indent="-171450" algn="l" defTabSz="685800" rtl="0" eaLnBrk="1" latinLnBrk="0" hangingPunct="1">
              <a:lnSpc>
                <a:spcPct val="90000"/>
              </a:lnSpc>
              <a:spcBef>
                <a:spcPts val="750"/>
              </a:spcBef>
              <a:buFont typeface="HelveticaNeueLT Std" panose="020B0604020202020204" pitchFamily="34" charset="0"/>
              <a:buChar char="–"/>
              <a:defRPr>
                <a:latin typeface="Arial" panose="020B0604020202020204" pitchFamily="34" charset="0"/>
                <a:cs typeface="Arial" panose="020B0604020202020204" pitchFamily="34" charset="0"/>
              </a:defRPr>
            </a:lvl1pPr>
            <a:lvl2pPr marL="428625" marR="0"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latin typeface="Arial" panose="020B0604020202020204" pitchFamily="34" charset="0"/>
                <a:cs typeface="Arial" panose="020B0604020202020204" pitchFamily="34" charset="0"/>
              </a:defRPr>
            </a:lvl2pPr>
          </a:lstStyle>
          <a:p>
            <a:pPr marL="171450" lvl="0" indent="-171450" algn="l" defTabSz="685800" rtl="0" eaLnBrk="1" latinLnBrk="0" hangingPunct="1">
              <a:lnSpc>
                <a:spcPct val="90000"/>
              </a:lnSpc>
              <a:spcBef>
                <a:spcPts val="750"/>
              </a:spcBef>
              <a:buFont typeface="HelveticaNeueLT Std" panose="020B0604020202020204" pitchFamily="34" charset="0"/>
              <a:buChar char="–"/>
            </a:pPr>
            <a:r>
              <a:rPr lang="en-US" dirty="0"/>
              <a:t>Edit First level</a:t>
            </a:r>
          </a:p>
          <a:p>
            <a:pPr marL="428625" marR="0" lvl="1"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pPr>
            <a:r>
              <a:rPr lang="en-US" dirty="0"/>
              <a:t>Tab forward to second level</a:t>
            </a:r>
          </a:p>
        </p:txBody>
      </p:sp>
      <p:sp>
        <p:nvSpPr>
          <p:cNvPr id="9" name="Chart Placeholder 8"/>
          <p:cNvSpPr>
            <a:spLocks noGrp="1"/>
          </p:cNvSpPr>
          <p:nvPr>
            <p:ph type="chart" sz="quarter" idx="12" hasCustomPrompt="1"/>
          </p:nvPr>
        </p:nvSpPr>
        <p:spPr>
          <a:xfrm>
            <a:off x="3477985" y="2637015"/>
            <a:ext cx="1428750" cy="5883983"/>
          </a:xfrm>
          <a:prstGeom prst="rect">
            <a:avLst/>
          </a:prstGeom>
        </p:spPr>
        <p:txBody>
          <a:bodyPr lIns="68580" tIns="34290" rIns="68580" bIns="34290" anchor="ctr">
            <a:normAutofit/>
          </a:bodyPr>
          <a:lstStyle>
            <a:lvl1pPr marL="0" indent="0" algn="ctr">
              <a:buNone/>
              <a:defRPr sz="1100"/>
            </a:lvl1pPr>
          </a:lstStyle>
          <a:p>
            <a:r>
              <a:rPr lang="en-GB" dirty="0"/>
              <a:t>Enter chart by clicking the icon</a:t>
            </a:r>
          </a:p>
        </p:txBody>
      </p:sp>
      <p:sp>
        <p:nvSpPr>
          <p:cNvPr id="10" name="Chart Placeholder 8"/>
          <p:cNvSpPr>
            <a:spLocks noGrp="1"/>
          </p:cNvSpPr>
          <p:nvPr>
            <p:ph type="chart" sz="quarter" idx="13" hasCustomPrompt="1"/>
          </p:nvPr>
        </p:nvSpPr>
        <p:spPr>
          <a:xfrm>
            <a:off x="4972050" y="2637015"/>
            <a:ext cx="1428750" cy="5883983"/>
          </a:xfrm>
          <a:prstGeom prst="rect">
            <a:avLst/>
          </a:prstGeom>
        </p:spPr>
        <p:txBody>
          <a:bodyPr lIns="68580" tIns="34290" rIns="68580" bIns="34290" anchor="ctr">
            <a:normAutofit/>
          </a:bodyPr>
          <a:lstStyle>
            <a:lvl1pPr marL="0" indent="0" algn="ctr">
              <a:buNone/>
              <a:defRPr sz="1100"/>
            </a:lvl1pPr>
          </a:lstStyle>
          <a:p>
            <a:r>
              <a:rPr lang="en-GB" dirty="0"/>
              <a:t>Enter chart by clicking the icon</a:t>
            </a:r>
          </a:p>
        </p:txBody>
      </p:sp>
      <p:sp>
        <p:nvSpPr>
          <p:cNvPr id="12" name="Content Placeholder 4"/>
          <p:cNvSpPr>
            <a:spLocks noGrp="1"/>
          </p:cNvSpPr>
          <p:nvPr>
            <p:ph sz="quarter" idx="11" hasCustomPrompt="1"/>
          </p:nvPr>
        </p:nvSpPr>
        <p:spPr>
          <a:xfrm rot="16200000" flipV="1">
            <a:off x="3350999" y="5610190"/>
            <a:ext cx="156000" cy="6858001"/>
          </a:xfrm>
          <a:prstGeom prst="rect">
            <a:avLst/>
          </a:prstGeom>
          <a:solidFill>
            <a:srgbClr val="4F213A"/>
          </a:solidFill>
        </p:spPr>
        <p:txBody>
          <a:bodyPr lIns="68580" tIns="34290" rIns="68580" bIns="34290">
            <a:noAutofit/>
          </a:bodyPr>
          <a:lstStyle>
            <a:lvl1pPr marL="0" indent="0">
              <a:buNone/>
              <a:defRPr sz="700" baseline="0"/>
            </a:lvl1pPr>
            <a:lvl3pPr marL="685800" indent="0">
              <a:buNone/>
              <a:defRPr sz="700"/>
            </a:lvl3pPr>
            <a:lvl4pPr marL="1028700" indent="0">
              <a:buNone/>
              <a:defRPr sz="700"/>
            </a:lvl4pPr>
            <a:lvl5pPr marL="1371600" indent="0">
              <a:buNone/>
              <a:defRPr sz="700"/>
            </a:lvl5pPr>
          </a:lstStyle>
          <a:p>
            <a:pPr lvl="0"/>
            <a:r>
              <a:rPr lang="en-GB" dirty="0"/>
              <a:t> </a:t>
            </a:r>
          </a:p>
        </p:txBody>
      </p:sp>
      <p:sp>
        <p:nvSpPr>
          <p:cNvPr id="7" name="TextBox 6"/>
          <p:cNvSpPr txBox="1"/>
          <p:nvPr/>
        </p:nvSpPr>
        <p:spPr>
          <a:xfrm>
            <a:off x="6215063" y="9311643"/>
            <a:ext cx="377190" cy="207749"/>
          </a:xfrm>
          <a:prstGeom prst="rect">
            <a:avLst/>
          </a:prstGeom>
          <a:noFill/>
        </p:spPr>
        <p:txBody>
          <a:bodyPr wrap="square" lIns="68580" tIns="34290" rIns="68580" bIns="34290" rtlCol="0">
            <a:spAutoFit/>
          </a:bodyPr>
          <a:lstStyle/>
          <a:p>
            <a:pPr algn="r"/>
            <a:fld id="{1140342A-434F-4AB3-8A4E-61E1B8090664}" type="slidenum">
              <a:rPr lang="en-GB" sz="900" smtClean="0">
                <a:solidFill>
                  <a:schemeClr val="tx1"/>
                </a:solidFill>
              </a:rPr>
              <a:pPr algn="r"/>
              <a:t>‹#›</a:t>
            </a:fld>
            <a:endParaRPr lang="en-GB" sz="900" dirty="0">
              <a:solidFill>
                <a:schemeClr val="tx1"/>
              </a:solidFill>
            </a:endParaRPr>
          </a:p>
        </p:txBody>
      </p:sp>
      <p:sp>
        <p:nvSpPr>
          <p:cNvPr id="8" name="TextBox 7"/>
          <p:cNvSpPr txBox="1"/>
          <p:nvPr/>
        </p:nvSpPr>
        <p:spPr>
          <a:xfrm>
            <a:off x="6970748" y="5490431"/>
            <a:ext cx="644491" cy="2506840"/>
          </a:xfrm>
          <a:prstGeom prst="rect">
            <a:avLst/>
          </a:prstGeom>
          <a:noFill/>
        </p:spPr>
        <p:txBody>
          <a:bodyPr wrap="square" lIns="68580" tIns="34290" rIns="68580" bIns="34290" rtlCol="0">
            <a:spAutoFit/>
          </a:bodyPr>
          <a:lstStyle/>
          <a:p>
            <a:pPr algn="ctr">
              <a:lnSpc>
                <a:spcPct val="80000"/>
              </a:lnSpc>
            </a:pPr>
            <a:r>
              <a:rPr lang="en-GB" sz="1100" i="1" dirty="0">
                <a:solidFill>
                  <a:srgbClr val="000000"/>
                </a:solidFill>
                <a:latin typeface="Arial" panose="020B0604020202020204" pitchFamily="34" charset="0"/>
                <a:cs typeface="Arial" panose="020B0604020202020204" pitchFamily="34" charset="0"/>
              </a:rPr>
              <a:t>To</a:t>
            </a:r>
            <a:r>
              <a:rPr lang="en-GB" sz="1100" i="1" baseline="0" dirty="0">
                <a:solidFill>
                  <a:srgbClr val="000000"/>
                </a:solidFill>
                <a:latin typeface="Arial" panose="020B0604020202020204" pitchFamily="34" charset="0"/>
                <a:cs typeface="Arial" panose="020B0604020202020204" pitchFamily="34" charset="0"/>
              </a:rPr>
              <a:t> change the chart colours or  the style, right click and select ‘change chart type’ or ‘shape fill’ / ‘shape outline’ </a:t>
            </a:r>
            <a:endParaRPr lang="en-GB" sz="1100" i="1" dirty="0">
              <a:solidFill>
                <a:srgbClr val="000000"/>
              </a:solidFill>
              <a:latin typeface="Arial" panose="020B0604020202020204" pitchFamily="34" charset="0"/>
              <a:cs typeface="Arial" panose="020B0604020202020204" pitchFamily="34" charset="0"/>
            </a:endParaRPr>
          </a:p>
        </p:txBody>
      </p:sp>
      <p:sp>
        <p:nvSpPr>
          <p:cNvPr id="11" name="TextBox 10"/>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383478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ext and char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AB38C-5F38-4824-BA5B-9B6A2BB378C1}"/>
              </a:ext>
            </a:extLst>
          </p:cNvPr>
          <p:cNvSpPr>
            <a:spLocks noGrp="1"/>
          </p:cNvSpPr>
          <p:nvPr>
            <p:ph type="title" hasCustomPrompt="1"/>
          </p:nvPr>
        </p:nvSpPr>
        <p:spPr>
          <a:xfrm>
            <a:off x="471488" y="527403"/>
            <a:ext cx="5915025" cy="1914702"/>
          </a:xfrm>
          <a:prstGeom prst="rect">
            <a:avLst/>
          </a:prstGeom>
        </p:spPr>
        <p:txBody>
          <a:bodyPr lIns="68580" tIns="34290" rIns="68580" bIns="34290"/>
          <a:lstStyle>
            <a:lvl1pPr>
              <a:defRPr/>
            </a:lvl1pPr>
          </a:lstStyle>
          <a:p>
            <a:r>
              <a:rPr lang="en-US" dirty="0"/>
              <a:t>Text and data slide</a:t>
            </a:r>
            <a:endParaRPr lang="en-GB" dirty="0"/>
          </a:p>
        </p:txBody>
      </p:sp>
      <p:sp>
        <p:nvSpPr>
          <p:cNvPr id="3" name="Content Placeholder 2">
            <a:extLst>
              <a:ext uri="{FF2B5EF4-FFF2-40B4-BE49-F238E27FC236}">
                <a16:creationId xmlns:a16="http://schemas.microsoft.com/office/drawing/2014/main" xmlns="" id="{D62CBD7C-D988-4682-B402-893F85B59598}"/>
              </a:ext>
            </a:extLst>
          </p:cNvPr>
          <p:cNvSpPr>
            <a:spLocks noGrp="1"/>
          </p:cNvSpPr>
          <p:nvPr>
            <p:ph sz="half" idx="1" hasCustomPrompt="1"/>
          </p:nvPr>
        </p:nvSpPr>
        <p:spPr>
          <a:xfrm>
            <a:off x="471488" y="2637014"/>
            <a:ext cx="2914650" cy="5883981"/>
          </a:xfrm>
          <a:prstGeom prst="rect">
            <a:avLst/>
          </a:prstGeom>
        </p:spPr>
        <p:txBody>
          <a:bodyPr lIns="68580" tIns="34290" rIns="68580" bIns="34290"/>
          <a:lstStyle>
            <a:lvl1pPr marL="171450" indent="-171450" algn="l" defTabSz="685800" rtl="0" eaLnBrk="1" latinLnBrk="0" hangingPunct="1">
              <a:lnSpc>
                <a:spcPct val="90000"/>
              </a:lnSpc>
              <a:spcBef>
                <a:spcPts val="750"/>
              </a:spcBef>
              <a:buFont typeface="HelveticaNeueLT Std" panose="020B0604020202020204" pitchFamily="34" charset="0"/>
              <a:buChar char="–"/>
              <a:defRPr>
                <a:latin typeface="Arial" panose="020B0604020202020204" pitchFamily="34" charset="0"/>
                <a:cs typeface="Arial" panose="020B0604020202020204" pitchFamily="34" charset="0"/>
              </a:defRPr>
            </a:lvl1pPr>
            <a:lvl2pPr marL="428625" marR="0"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latin typeface="Arial" panose="020B0604020202020204" pitchFamily="34" charset="0"/>
                <a:cs typeface="Arial" panose="020B0604020202020204" pitchFamily="34" charset="0"/>
              </a:defRPr>
            </a:lvl2pPr>
          </a:lstStyle>
          <a:p>
            <a:pPr marL="171450" lvl="0" indent="-171450" algn="l" defTabSz="685800" rtl="0" eaLnBrk="1" latinLnBrk="0" hangingPunct="1">
              <a:lnSpc>
                <a:spcPct val="90000"/>
              </a:lnSpc>
              <a:spcBef>
                <a:spcPts val="750"/>
              </a:spcBef>
              <a:buFont typeface="HelveticaNeueLT Std" panose="020B0604020202020204" pitchFamily="34" charset="0"/>
              <a:buChar char="–"/>
            </a:pPr>
            <a:r>
              <a:rPr lang="en-US" dirty="0"/>
              <a:t>Edit First level</a:t>
            </a:r>
          </a:p>
          <a:p>
            <a:pPr marL="428625" marR="0" lvl="1" indent="-242888" algn="l" defTabSz="685800" rtl="0" eaLnBrk="1" fontAlgn="auto" latinLnBrk="0" hangingPunct="1">
              <a:lnSpc>
                <a:spcPct val="90000"/>
              </a:lnSpc>
              <a:spcBef>
                <a:spcPts val="375"/>
              </a:spcBef>
              <a:spcAft>
                <a:spcPts val="0"/>
              </a:spcAft>
              <a:buClrTx/>
              <a:buSzTx/>
              <a:buFont typeface="HelveticaNeueLT Std" panose="020B0604020202020204" pitchFamily="34" charset="0"/>
              <a:buChar char="–"/>
              <a:tabLst/>
              <a:defRPr/>
            </a:pPr>
            <a:r>
              <a:rPr lang="en-US" dirty="0"/>
              <a:t>Tab forward to second level</a:t>
            </a:r>
          </a:p>
        </p:txBody>
      </p:sp>
      <p:sp>
        <p:nvSpPr>
          <p:cNvPr id="9" name="Chart Placeholder 8"/>
          <p:cNvSpPr>
            <a:spLocks noGrp="1"/>
          </p:cNvSpPr>
          <p:nvPr>
            <p:ph type="chart" sz="quarter" idx="12" hasCustomPrompt="1"/>
          </p:nvPr>
        </p:nvSpPr>
        <p:spPr>
          <a:xfrm>
            <a:off x="3477985" y="2637015"/>
            <a:ext cx="2925673" cy="5883983"/>
          </a:xfrm>
          <a:prstGeom prst="rect">
            <a:avLst/>
          </a:prstGeom>
        </p:spPr>
        <p:txBody>
          <a:bodyPr lIns="68580" tIns="34290" rIns="68580" bIns="34290" anchor="ctr">
            <a:normAutofit/>
          </a:bodyPr>
          <a:lstStyle>
            <a:lvl1pPr marL="0" indent="0" algn="ctr">
              <a:buNone/>
              <a:defRPr sz="1100"/>
            </a:lvl1pPr>
          </a:lstStyle>
          <a:p>
            <a:r>
              <a:rPr lang="en-GB" dirty="0"/>
              <a:t>Enter chart by clicking the icon</a:t>
            </a:r>
          </a:p>
        </p:txBody>
      </p:sp>
      <p:sp>
        <p:nvSpPr>
          <p:cNvPr id="12" name="Content Placeholder 4"/>
          <p:cNvSpPr>
            <a:spLocks noGrp="1"/>
          </p:cNvSpPr>
          <p:nvPr>
            <p:ph sz="quarter" idx="11" hasCustomPrompt="1"/>
          </p:nvPr>
        </p:nvSpPr>
        <p:spPr>
          <a:xfrm rot="16200000" flipV="1">
            <a:off x="3350999" y="5610190"/>
            <a:ext cx="156000" cy="6858001"/>
          </a:xfrm>
          <a:prstGeom prst="rect">
            <a:avLst/>
          </a:prstGeom>
          <a:solidFill>
            <a:srgbClr val="4F213A"/>
          </a:solidFill>
        </p:spPr>
        <p:txBody>
          <a:bodyPr lIns="68580" tIns="34290" rIns="68580" bIns="34290">
            <a:noAutofit/>
          </a:bodyPr>
          <a:lstStyle>
            <a:lvl1pPr marL="0" indent="0">
              <a:buNone/>
              <a:defRPr sz="700" baseline="0"/>
            </a:lvl1pPr>
            <a:lvl3pPr marL="685800" indent="0">
              <a:buNone/>
              <a:defRPr sz="700"/>
            </a:lvl3pPr>
            <a:lvl4pPr marL="1028700" indent="0">
              <a:buNone/>
              <a:defRPr sz="700"/>
            </a:lvl4pPr>
            <a:lvl5pPr marL="1371600" indent="0">
              <a:buNone/>
              <a:defRPr sz="700"/>
            </a:lvl5pPr>
          </a:lstStyle>
          <a:p>
            <a:pPr lvl="0"/>
            <a:r>
              <a:rPr lang="en-GB" dirty="0"/>
              <a:t> </a:t>
            </a:r>
          </a:p>
        </p:txBody>
      </p:sp>
      <p:sp>
        <p:nvSpPr>
          <p:cNvPr id="7" name="TextBox 6"/>
          <p:cNvSpPr txBox="1"/>
          <p:nvPr/>
        </p:nvSpPr>
        <p:spPr>
          <a:xfrm>
            <a:off x="6215063" y="9311643"/>
            <a:ext cx="377190" cy="207749"/>
          </a:xfrm>
          <a:prstGeom prst="rect">
            <a:avLst/>
          </a:prstGeom>
          <a:noFill/>
        </p:spPr>
        <p:txBody>
          <a:bodyPr wrap="square" lIns="68580" tIns="34290" rIns="68580" bIns="34290" rtlCol="0">
            <a:spAutoFit/>
          </a:bodyPr>
          <a:lstStyle/>
          <a:p>
            <a:pPr algn="r"/>
            <a:fld id="{1140342A-434F-4AB3-8A4E-61E1B8090664}" type="slidenum">
              <a:rPr lang="en-GB" sz="900" smtClean="0">
                <a:solidFill>
                  <a:schemeClr val="tx1"/>
                </a:solidFill>
              </a:rPr>
              <a:pPr algn="r"/>
              <a:t>‹#›</a:t>
            </a:fld>
            <a:endParaRPr lang="en-GB" sz="900" dirty="0">
              <a:solidFill>
                <a:schemeClr val="tx1"/>
              </a:solidFill>
            </a:endParaRPr>
          </a:p>
        </p:txBody>
      </p:sp>
      <p:sp>
        <p:nvSpPr>
          <p:cNvPr id="13" name="TextBox 12"/>
          <p:cNvSpPr txBox="1"/>
          <p:nvPr/>
        </p:nvSpPr>
        <p:spPr>
          <a:xfrm>
            <a:off x="-2" y="9366383"/>
            <a:ext cx="6858000" cy="192360"/>
          </a:xfrm>
          <a:prstGeom prst="rect">
            <a:avLst/>
          </a:prstGeom>
          <a:noFill/>
        </p:spPr>
        <p:txBody>
          <a:bodyPr wrap="square" lIns="68580" tIns="34290" rIns="68580" bIns="34290" rtlCol="0">
            <a:spAutoFit/>
          </a:bodyPr>
          <a:lstStyle/>
          <a:p>
            <a:pPr algn="ctr"/>
            <a:r>
              <a:rPr lang="en-GB" sz="800" dirty="0">
                <a:solidFill>
                  <a:schemeClr val="tx1">
                    <a:lumMod val="50000"/>
                  </a:schemeClr>
                </a:solidFill>
                <a:latin typeface="Arial" panose="020B0604020202020204" pitchFamily="34" charset="0"/>
                <a:cs typeface="Arial" panose="020B0604020202020204" pitchFamily="34" charset="0"/>
              </a:rPr>
              <a:t>SECURITY MARKING</a:t>
            </a:r>
          </a:p>
        </p:txBody>
      </p:sp>
    </p:spTree>
    <p:extLst>
      <p:ext uri="{BB962C8B-B14F-4D97-AF65-F5344CB8AC3E}">
        <p14:creationId xmlns:p14="http://schemas.microsoft.com/office/powerpoint/2010/main" val="33370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0" y="230616"/>
            <a:ext cx="6858000" cy="192360"/>
          </a:xfrm>
          <a:prstGeom prst="rect">
            <a:avLst/>
          </a:prstGeom>
          <a:noFill/>
        </p:spPr>
        <p:txBody>
          <a:bodyPr wrap="square" lIns="68580" tIns="34290" rIns="68580" bIns="34290" rtlCol="0">
            <a:spAutoFit/>
          </a:bodyPr>
          <a:lstStyle/>
          <a:p>
            <a:pPr algn="ctr"/>
            <a:r>
              <a:rPr lang="en-GB" sz="800" dirty="0">
                <a:solidFill>
                  <a:schemeClr val="bg1"/>
                </a:solidFill>
                <a:latin typeface="Arial" panose="020B0604020202020204" pitchFamily="34" charset="0"/>
                <a:cs typeface="Arial" panose="020B0604020202020204" pitchFamily="34" charset="0"/>
              </a:rPr>
              <a:t>SECURITY MARKING</a:t>
            </a:r>
          </a:p>
        </p:txBody>
      </p:sp>
      <p:sp>
        <p:nvSpPr>
          <p:cNvPr id="4" name="TextBox 3"/>
          <p:cNvSpPr txBox="1"/>
          <p:nvPr/>
        </p:nvSpPr>
        <p:spPr>
          <a:xfrm>
            <a:off x="0" y="9362602"/>
            <a:ext cx="6858000" cy="192360"/>
          </a:xfrm>
          <a:prstGeom prst="rect">
            <a:avLst/>
          </a:prstGeom>
          <a:noFill/>
        </p:spPr>
        <p:txBody>
          <a:bodyPr wrap="square" lIns="68580" tIns="34290" rIns="68580" bIns="34290" rtlCol="0">
            <a:spAutoFit/>
          </a:bodyPr>
          <a:lstStyle/>
          <a:p>
            <a:pPr algn="ctr"/>
            <a:r>
              <a:rPr lang="en-GB" sz="800" dirty="0" smtClean="0">
                <a:solidFill>
                  <a:schemeClr val="bg1"/>
                </a:solidFill>
                <a:latin typeface="Arial" panose="020B0604020202020204" pitchFamily="34" charset="0"/>
                <a:cs typeface="Arial" panose="020B0604020202020204" pitchFamily="34" charset="0"/>
              </a:rPr>
              <a:t>SECRITY </a:t>
            </a:r>
            <a:r>
              <a:rPr lang="en-GB" sz="800" dirty="0">
                <a:solidFill>
                  <a:schemeClr val="bg1"/>
                </a:solidFill>
                <a:latin typeface="Arial" panose="020B0604020202020204" pitchFamily="34" charset="0"/>
                <a:cs typeface="Arial" panose="020B0604020202020204" pitchFamily="34" charset="0"/>
              </a:rPr>
              <a:t>MARKING</a:t>
            </a:r>
          </a:p>
        </p:txBody>
      </p:sp>
      <p:sp>
        <p:nvSpPr>
          <p:cNvPr id="7" name="TextBox 6"/>
          <p:cNvSpPr txBox="1"/>
          <p:nvPr/>
        </p:nvSpPr>
        <p:spPr>
          <a:xfrm>
            <a:off x="2490597" y="10137463"/>
            <a:ext cx="4236774" cy="340093"/>
          </a:xfrm>
          <a:prstGeom prst="rect">
            <a:avLst/>
          </a:prstGeom>
          <a:noFill/>
        </p:spPr>
        <p:txBody>
          <a:bodyPr wrap="square" lIns="68580" tIns="34290" rIns="68580" bIns="34290" rtlCol="0">
            <a:spAutoFit/>
          </a:bodyPr>
          <a:lstStyle/>
          <a:p>
            <a:pPr marL="0" algn="r" defTabSz="685800" rtl="0" eaLnBrk="1" latinLnBrk="0" hangingPunct="1">
              <a:lnSpc>
                <a:spcPct val="80000"/>
              </a:lnSpc>
            </a:pPr>
            <a:r>
              <a:rPr lang="en-GB" sz="1100" i="1" kern="1200" dirty="0">
                <a:solidFill>
                  <a:srgbClr val="000000"/>
                </a:solidFill>
                <a:latin typeface="Arial" panose="020B0604020202020204" pitchFamily="34" charset="0"/>
                <a:ea typeface="+mn-ea"/>
                <a:cs typeface="Arial" panose="020B0604020202020204" pitchFamily="34" charset="0"/>
              </a:rPr>
              <a:t>The security markings and page numbers can be edited in the slide master.</a:t>
            </a:r>
          </a:p>
        </p:txBody>
      </p:sp>
      <p:sp>
        <p:nvSpPr>
          <p:cNvPr id="6" name="TextBox 5"/>
          <p:cNvSpPr txBox="1"/>
          <p:nvPr/>
        </p:nvSpPr>
        <p:spPr>
          <a:xfrm>
            <a:off x="-1807369" y="2745553"/>
            <a:ext cx="1807369" cy="2777683"/>
          </a:xfrm>
          <a:prstGeom prst="rect">
            <a:avLst/>
          </a:prstGeom>
          <a:noFill/>
        </p:spPr>
        <p:txBody>
          <a:bodyPr wrap="square" lIns="68580" tIns="34290" rIns="68580" bIns="34290" rtlCol="0">
            <a:spAutoFit/>
          </a:bodyPr>
          <a:lstStyle/>
          <a:p>
            <a:r>
              <a:rPr lang="en-GB" sz="1100" i="1" dirty="0">
                <a:latin typeface="Arial" panose="020B0604020202020204" pitchFamily="34" charset="0"/>
                <a:cs typeface="Arial" panose="020B0604020202020204" pitchFamily="34" charset="0"/>
              </a:rPr>
              <a:t>Insert an image by right clicking on slide, format background, picture fill</a:t>
            </a:r>
            <a:r>
              <a:rPr lang="en-GB" sz="1100" i="1" baseline="0" dirty="0">
                <a:latin typeface="Arial" panose="020B0604020202020204" pitchFamily="34" charset="0"/>
                <a:cs typeface="Arial" panose="020B0604020202020204" pitchFamily="34" charset="0"/>
              </a:rPr>
              <a:t> – choose from file.</a:t>
            </a:r>
          </a:p>
          <a:p>
            <a:r>
              <a:rPr lang="en-GB" sz="1100" i="1" baseline="0" dirty="0">
                <a:latin typeface="Arial" panose="020B0604020202020204" pitchFamily="34" charset="0"/>
                <a:cs typeface="Arial" panose="020B0604020202020204" pitchFamily="34" charset="0"/>
              </a:rPr>
              <a:t>To change the colour of the graphic device. Select ‘layout’ in the home tab and choose one of the colour options popping up.</a:t>
            </a:r>
          </a:p>
          <a:p>
            <a:endParaRPr lang="en-GB" sz="1100" i="1" baseline="0" dirty="0">
              <a:latin typeface="Arial" panose="020B0604020202020204" pitchFamily="34" charset="0"/>
              <a:cs typeface="Arial" panose="020B0604020202020204" pitchFamily="34" charset="0"/>
            </a:endParaRPr>
          </a:p>
          <a:p>
            <a:r>
              <a:rPr lang="en-GB" sz="1100" i="1" baseline="0" dirty="0">
                <a:latin typeface="Arial" panose="020B0604020202020204" pitchFamily="34" charset="0"/>
                <a:cs typeface="Arial" panose="020B0604020202020204" pitchFamily="34" charset="0"/>
              </a:rPr>
              <a:t>To change the overall colour palette, click ‘design’ and then ’colours to choose from operational </a:t>
            </a:r>
            <a:br>
              <a:rPr lang="en-GB" sz="1100" i="1" baseline="0" dirty="0">
                <a:latin typeface="Arial" panose="020B0604020202020204" pitchFamily="34" charset="0"/>
                <a:cs typeface="Arial" panose="020B0604020202020204" pitchFamily="34" charset="0"/>
              </a:rPr>
            </a:br>
            <a:r>
              <a:rPr lang="en-GB" sz="1100" i="1" baseline="0" dirty="0">
                <a:latin typeface="Arial" panose="020B0604020202020204" pitchFamily="34" charset="0"/>
                <a:cs typeface="Arial" panose="020B0604020202020204" pitchFamily="34" charset="0"/>
              </a:rPr>
              <a:t>or engagement colour palette’.</a:t>
            </a:r>
            <a:endParaRPr lang="en-GB" sz="1100" i="1" dirty="0">
              <a:latin typeface="Arial" panose="020B0604020202020204" pitchFamily="34" charset="0"/>
              <a:cs typeface="Arial" panose="020B0604020202020204" pitchFamily="34" charset="0"/>
            </a:endParaRPr>
          </a:p>
        </p:txBody>
      </p:sp>
      <p:pic>
        <p:nvPicPr>
          <p:cNvPr id="10"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7770" y="9312726"/>
            <a:ext cx="743204" cy="410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2900" y="397463"/>
            <a:ext cx="6172200" cy="1651000"/>
          </a:xfrm>
          <a:prstGeom prst="rect">
            <a:avLst/>
          </a:prstGeom>
        </p:spPr>
        <p:txBody>
          <a:bodyPr vert="horz" lIns="91440" tIns="45720" rIns="91440" bIns="45720" rtlCol="0" anchor="ctr">
            <a:normAutofit/>
          </a:bodyPr>
          <a:lstStyle/>
          <a:p>
            <a:r>
              <a:rPr lang="en-US" smtClean="0"/>
              <a:t>Click to edit Master title style</a:t>
            </a:r>
            <a:endParaRPr lang="en-GB"/>
          </a:p>
        </p:txBody>
      </p:sp>
    </p:spTree>
    <p:extLst>
      <p:ext uri="{BB962C8B-B14F-4D97-AF65-F5344CB8AC3E}">
        <p14:creationId xmlns:p14="http://schemas.microsoft.com/office/powerpoint/2010/main" val="20290612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u="none"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4F213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4350" y="488504"/>
            <a:ext cx="5829300" cy="2123370"/>
          </a:xfrm>
        </p:spPr>
        <p:txBody>
          <a:bodyPr>
            <a:normAutofit/>
          </a:bodyPr>
          <a:lstStyle/>
          <a:p>
            <a:pPr algn="ctr"/>
            <a:r>
              <a:rPr lang="en-GB" sz="2400" dirty="0" smtClean="0">
                <a:solidFill>
                  <a:schemeClr val="bg1"/>
                </a:solidFill>
              </a:rPr>
              <a:t>Defence Academy of the United Kingdom</a:t>
            </a:r>
            <a:br>
              <a:rPr lang="en-GB" sz="2400" dirty="0" smtClean="0">
                <a:solidFill>
                  <a:schemeClr val="bg1"/>
                </a:solidFill>
              </a:rPr>
            </a:br>
            <a:r>
              <a:rPr lang="en-GB" sz="2400" dirty="0" smtClean="0">
                <a:solidFill>
                  <a:schemeClr val="bg1"/>
                </a:solidFill>
              </a:rPr>
              <a:t>Annual Conference</a:t>
            </a:r>
            <a:br>
              <a:rPr lang="en-GB" sz="2400" dirty="0" smtClean="0">
                <a:solidFill>
                  <a:schemeClr val="bg1"/>
                </a:solidFill>
              </a:rPr>
            </a:br>
            <a:r>
              <a:rPr lang="en-GB" sz="2400" dirty="0" smtClean="0">
                <a:solidFill>
                  <a:schemeClr val="bg1"/>
                </a:solidFill>
              </a:rPr>
              <a:t/>
            </a:r>
            <a:br>
              <a:rPr lang="en-GB" sz="2400" dirty="0" smtClean="0">
                <a:solidFill>
                  <a:schemeClr val="bg1"/>
                </a:solidFill>
              </a:rPr>
            </a:br>
            <a:r>
              <a:rPr lang="en-GB" sz="2400" dirty="0" smtClean="0">
                <a:solidFill>
                  <a:schemeClr val="bg1"/>
                </a:solidFill>
              </a:rPr>
              <a:t>‘Putting Modern Deterrence into Practice’</a:t>
            </a:r>
            <a:br>
              <a:rPr lang="en-GB" sz="2400" dirty="0" smtClean="0">
                <a:solidFill>
                  <a:schemeClr val="bg1"/>
                </a:solidFill>
              </a:rPr>
            </a:br>
            <a:r>
              <a:rPr lang="en-GB" sz="2400" dirty="0">
                <a:solidFill>
                  <a:schemeClr val="bg1"/>
                </a:solidFill>
              </a:rPr>
              <a:t/>
            </a:r>
            <a:br>
              <a:rPr lang="en-GB" sz="2400" dirty="0">
                <a:solidFill>
                  <a:schemeClr val="bg1"/>
                </a:solidFill>
              </a:rPr>
            </a:br>
            <a:r>
              <a:rPr lang="en-GB" sz="2000" dirty="0" smtClean="0">
                <a:solidFill>
                  <a:schemeClr val="bg1"/>
                </a:solidFill>
              </a:rPr>
              <a:t>21-23 May 2019</a:t>
            </a:r>
            <a:endParaRPr lang="en-GB" sz="2000"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8" y="3941107"/>
            <a:ext cx="6858000" cy="4108237"/>
          </a:xfrm>
          <a:prstGeom prst="rect">
            <a:avLst/>
          </a:prstGeom>
        </p:spPr>
      </p:pic>
      <p:sp>
        <p:nvSpPr>
          <p:cNvPr id="5" name="TextBox 4"/>
          <p:cNvSpPr txBox="1"/>
          <p:nvPr/>
        </p:nvSpPr>
        <p:spPr>
          <a:xfrm>
            <a:off x="116632" y="8249106"/>
            <a:ext cx="5328592" cy="1538883"/>
          </a:xfrm>
          <a:prstGeom prst="rect">
            <a:avLst/>
          </a:prstGeom>
          <a:solidFill>
            <a:srgbClr val="4F213A"/>
          </a:solidFill>
        </p:spPr>
        <p:txBody>
          <a:bodyPr wrap="square" rtlCol="0">
            <a:spAutoFit/>
          </a:bodyPr>
          <a:lstStyle/>
          <a:p>
            <a:r>
              <a:rPr lang="en-GB" sz="1400" b="1" dirty="0" smtClean="0">
                <a:solidFill>
                  <a:schemeClr val="bg1"/>
                </a:solidFill>
              </a:rPr>
              <a:t>The Defence Academy of the United Kingdom</a:t>
            </a:r>
            <a:r>
              <a:rPr lang="en-GB" sz="1400" dirty="0" smtClean="0">
                <a:solidFill>
                  <a:schemeClr val="bg1"/>
                </a:solidFill>
              </a:rPr>
              <a:t/>
            </a:r>
            <a:br>
              <a:rPr lang="en-GB" sz="1400" dirty="0" smtClean="0">
                <a:solidFill>
                  <a:schemeClr val="bg1"/>
                </a:solidFill>
              </a:rPr>
            </a:br>
            <a:r>
              <a:rPr lang="en-GB" sz="1400" dirty="0" smtClean="0">
                <a:solidFill>
                  <a:schemeClr val="bg1"/>
                </a:solidFill>
              </a:rPr>
              <a:t>Shrivenham</a:t>
            </a:r>
            <a:br>
              <a:rPr lang="en-GB" sz="1400" dirty="0" smtClean="0">
                <a:solidFill>
                  <a:schemeClr val="bg1"/>
                </a:solidFill>
              </a:rPr>
            </a:br>
            <a:r>
              <a:rPr lang="en-GB" sz="1400" dirty="0" smtClean="0">
                <a:solidFill>
                  <a:schemeClr val="bg1"/>
                </a:solidFill>
              </a:rPr>
              <a:t>Swindon</a:t>
            </a:r>
            <a:br>
              <a:rPr lang="en-GB" sz="1400" dirty="0" smtClean="0">
                <a:solidFill>
                  <a:schemeClr val="bg1"/>
                </a:solidFill>
              </a:rPr>
            </a:br>
            <a:r>
              <a:rPr lang="en-GB" sz="1400" dirty="0" smtClean="0">
                <a:solidFill>
                  <a:schemeClr val="bg1"/>
                </a:solidFill>
              </a:rPr>
              <a:t>SN6 8LA</a:t>
            </a:r>
          </a:p>
          <a:p>
            <a:endParaRPr lang="en-GB" sz="1400" dirty="0">
              <a:solidFill>
                <a:schemeClr val="bg1"/>
              </a:solidFill>
            </a:endParaRPr>
          </a:p>
          <a:p>
            <a:r>
              <a:rPr lang="en-GB" sz="1200" dirty="0" smtClean="0">
                <a:solidFill>
                  <a:schemeClr val="bg1"/>
                </a:solidFill>
              </a:rPr>
              <a:t>https://www.da.mod.uk/	</a:t>
            </a:r>
          </a:p>
          <a:p>
            <a:r>
              <a:rPr lang="en-GB" sz="1200" dirty="0" smtClean="0">
                <a:solidFill>
                  <a:schemeClr val="bg1"/>
                </a:solidFill>
              </a:rPr>
              <a:t>DEFAC-JSCSC-DAConference@da.mod.uk</a:t>
            </a:r>
            <a:endParaRPr lang="en-GB" sz="1200" dirty="0">
              <a:solidFill>
                <a:schemeClr val="bg1"/>
              </a:solidFill>
            </a:endParaRPr>
          </a:p>
        </p:txBody>
      </p:sp>
      <p:sp>
        <p:nvSpPr>
          <p:cNvPr id="6" name="TextBox 5"/>
          <p:cNvSpPr txBox="1"/>
          <p:nvPr/>
        </p:nvSpPr>
        <p:spPr>
          <a:xfrm>
            <a:off x="766244" y="3080792"/>
            <a:ext cx="5306260" cy="276999"/>
          </a:xfrm>
          <a:prstGeom prst="rect">
            <a:avLst/>
          </a:prstGeom>
          <a:noFill/>
        </p:spPr>
        <p:txBody>
          <a:bodyPr wrap="none" rtlCol="0">
            <a:spAutoFit/>
          </a:bodyPr>
          <a:lstStyle/>
          <a:p>
            <a:pPr algn="ctr"/>
            <a:r>
              <a:rPr lang="en-GB" sz="1200" dirty="0" smtClean="0">
                <a:solidFill>
                  <a:schemeClr val="bg1"/>
                </a:solidFill>
              </a:rPr>
              <a:t>Join in the conversation on Twitter using #</a:t>
            </a:r>
            <a:r>
              <a:rPr lang="en-GB" sz="1200" dirty="0" err="1" smtClean="0">
                <a:solidFill>
                  <a:schemeClr val="bg1"/>
                </a:solidFill>
              </a:rPr>
              <a:t>DeterrenceConf</a:t>
            </a:r>
            <a:r>
              <a:rPr lang="en-GB" sz="1200" dirty="0" smtClean="0">
                <a:solidFill>
                  <a:schemeClr val="bg1"/>
                </a:solidFill>
              </a:rPr>
              <a:t> and #Deterrence</a:t>
            </a:r>
          </a:p>
        </p:txBody>
      </p:sp>
      <p:sp>
        <p:nvSpPr>
          <p:cNvPr id="7" name="Rectangle 6"/>
          <p:cNvSpPr/>
          <p:nvPr/>
        </p:nvSpPr>
        <p:spPr>
          <a:xfrm>
            <a:off x="2780928" y="200472"/>
            <a:ext cx="1224136" cy="216024"/>
          </a:xfrm>
          <a:prstGeom prst="rect">
            <a:avLst/>
          </a:prstGeom>
          <a:solidFill>
            <a:srgbClr val="4F2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71655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552"/>
            <a:ext cx="5829300" cy="648072"/>
          </a:xfrm>
        </p:spPr>
        <p:txBody>
          <a:bodyPr>
            <a:normAutofit/>
          </a:bodyPr>
          <a:lstStyle/>
          <a:p>
            <a:pPr algn="ctr"/>
            <a:r>
              <a:rPr lang="en-GB" sz="1100" b="1" dirty="0"/>
              <a:t>Defence Academy conference:</a:t>
            </a:r>
            <a:r>
              <a:rPr lang="en-GB" sz="1200" b="1" dirty="0"/>
              <a:t>  </a:t>
            </a:r>
            <a:r>
              <a:rPr lang="en-GB" sz="1200" b="1" dirty="0" smtClean="0"/>
              <a:t/>
            </a:r>
            <a:br>
              <a:rPr lang="en-GB" sz="1200" b="1" dirty="0" smtClean="0"/>
            </a:br>
            <a:r>
              <a:rPr lang="en-GB" sz="1200" b="1" dirty="0" smtClean="0"/>
              <a:t>'Putting </a:t>
            </a:r>
            <a:r>
              <a:rPr lang="en-GB" sz="1200" b="1" dirty="0"/>
              <a:t>Modern Deterrence into Practice'</a:t>
            </a:r>
            <a:endParaRPr lang="en-GB" sz="1200" dirty="0"/>
          </a:p>
        </p:txBody>
      </p:sp>
      <p:sp>
        <p:nvSpPr>
          <p:cNvPr id="3" name="Subtitle 2"/>
          <p:cNvSpPr>
            <a:spLocks noGrp="1"/>
          </p:cNvSpPr>
          <p:nvPr>
            <p:ph type="subTitle" idx="1"/>
          </p:nvPr>
        </p:nvSpPr>
        <p:spPr>
          <a:xfrm>
            <a:off x="332656" y="560512"/>
            <a:ext cx="6192688" cy="3312368"/>
          </a:xfrm>
        </p:spPr>
        <p:txBody>
          <a:bodyPr/>
          <a:lstStyle/>
          <a:p>
            <a:pPr algn="l"/>
            <a:r>
              <a:rPr lang="en-GB" sz="1050" b="1" dirty="0">
                <a:solidFill>
                  <a:schemeClr val="tx1"/>
                </a:solidFill>
              </a:rPr>
              <a:t>The Defence Academy, in association with the Defence Science and Technology Laboratory (DSTL), Deterrence and Assurance Academic Alliance (DAAA) and King’s College London (KCL), will be hosting its annual conference on 22-23 May 2019.  The theme of the conference is 'Putting Modern Deterrence into Practice'.</a:t>
            </a:r>
          </a:p>
          <a:p>
            <a:pPr algn="l"/>
            <a:r>
              <a:rPr lang="en-GB" sz="1050" dirty="0">
                <a:solidFill>
                  <a:schemeClr val="tx1"/>
                </a:solidFill>
              </a:rPr>
              <a:t>The question the conference seeks to examine is, ‘in the context of global security, what are the challenges of putting deterrence into practice in an increasingly complex and interconnected world?’  Overall, we aim to explore the concept and practice of deterrence in the 21st century, including: the challenges of deterrence across multiple domains, involving multiple actors, both state and non-state; the challenges of communication in a networked world; deterrence and alliance cohesion; and the perils of escalation</a:t>
            </a:r>
            <a:r>
              <a:rPr lang="en-GB" sz="1050" dirty="0" smtClean="0">
                <a:solidFill>
                  <a:schemeClr val="tx1"/>
                </a:solidFill>
              </a:rPr>
              <a:t>.</a:t>
            </a:r>
            <a:r>
              <a:rPr lang="en-GB" sz="1050" dirty="0" smtClean="0"/>
              <a:t> </a:t>
            </a:r>
          </a:p>
          <a:p>
            <a:pPr algn="l"/>
            <a:r>
              <a:rPr lang="en-GB" sz="1050" dirty="0">
                <a:solidFill>
                  <a:schemeClr val="tx1"/>
                </a:solidFill>
              </a:rPr>
              <a:t>Deterrence has risen up policymakers’ agendas around the globe, generating an appetite for deterrence conferences, symposia and fora.  We have crafted a dynamic format for the event, fusing theorists and practitioners through scenario-based interactive sessions.  This format aims to encourage interaction amongst delegates and is a format that has been well-received when previously facilitated by King’s College London</a:t>
            </a:r>
            <a:r>
              <a:rPr lang="en-GB" sz="1050" dirty="0" smtClean="0">
                <a:solidFill>
                  <a:schemeClr val="tx1"/>
                </a:solidFill>
              </a:rPr>
              <a:t>.</a:t>
            </a:r>
          </a:p>
          <a:p>
            <a:pPr algn="l"/>
            <a:r>
              <a:rPr lang="en-GB" sz="1050" dirty="0" smtClean="0">
                <a:solidFill>
                  <a:schemeClr val="tx1"/>
                </a:solidFill>
              </a:rPr>
              <a:t>The </a:t>
            </a:r>
            <a:r>
              <a:rPr lang="en-GB" sz="1050" dirty="0">
                <a:solidFill>
                  <a:schemeClr val="tx1"/>
                </a:solidFill>
              </a:rPr>
              <a:t>conference is being convened by the Defence Academy’s Centre for Defence </a:t>
            </a:r>
            <a:r>
              <a:rPr lang="en-GB" sz="1050" dirty="0" smtClean="0">
                <a:solidFill>
                  <a:schemeClr val="tx1"/>
                </a:solidFill>
              </a:rPr>
              <a:t>Education Research </a:t>
            </a:r>
            <a:r>
              <a:rPr lang="en-GB" sz="1050" dirty="0">
                <a:solidFill>
                  <a:schemeClr val="tx1"/>
                </a:solidFill>
              </a:rPr>
              <a:t>and Analysis (CDERA), which aims to influence the defence and security community and national debate on strategic and joint education challenges and opportunities. </a:t>
            </a:r>
            <a:endParaRPr lang="en-GB" sz="1050" dirty="0" smtClean="0">
              <a:solidFill>
                <a:schemeClr val="tx1"/>
              </a:solidFill>
            </a:endParaRPr>
          </a:p>
          <a:p>
            <a:pPr algn="l"/>
            <a:r>
              <a:rPr lang="en-GB" sz="1050" dirty="0" smtClean="0">
                <a:solidFill>
                  <a:schemeClr val="tx1"/>
                </a:solidFill>
              </a:rPr>
              <a:t>Draft programme (timings subject to change):</a:t>
            </a:r>
            <a:endParaRPr lang="en-GB" sz="1050"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98686995"/>
              </p:ext>
            </p:extLst>
          </p:nvPr>
        </p:nvGraphicFramePr>
        <p:xfrm>
          <a:off x="368300" y="3944888"/>
          <a:ext cx="6121400" cy="5270881"/>
        </p:xfrm>
        <a:graphic>
          <a:graphicData uri="http://schemas.openxmlformats.org/drawingml/2006/table">
            <a:tbl>
              <a:tblPr firstRow="1" firstCol="1" bandRow="1">
                <a:tableStyleId>{5C22544A-7EE6-4342-B048-85BDC9FD1C3A}</a:tableStyleId>
              </a:tblPr>
              <a:tblGrid>
                <a:gridCol w="865505"/>
                <a:gridCol w="1620520"/>
                <a:gridCol w="3635375"/>
              </a:tblGrid>
              <a:tr h="180340">
                <a:tc gridSpan="3">
                  <a:txBody>
                    <a:bodyPr/>
                    <a:lstStyle/>
                    <a:p>
                      <a:pPr algn="ctr">
                        <a:lnSpc>
                          <a:spcPct val="115000"/>
                        </a:lnSpc>
                        <a:spcAft>
                          <a:spcPts val="1000"/>
                        </a:spcAft>
                      </a:pPr>
                      <a:r>
                        <a:rPr lang="en-GB" sz="1000" dirty="0">
                          <a:effectLst/>
                        </a:rPr>
                        <a:t>21 May 2019</a:t>
                      </a:r>
                      <a:endParaRPr lang="en-GB" sz="1100" dirty="0">
                        <a:effectLst/>
                        <a:latin typeface="Calibri"/>
                        <a:ea typeface="Calibri"/>
                        <a:cs typeface="Times New Roman"/>
                      </a:endParaRPr>
                    </a:p>
                  </a:txBody>
                  <a:tcPr marL="55245" marR="55245" marT="9525" marB="0" anchor="ctr"/>
                </a:tc>
                <a:tc hMerge="1">
                  <a:txBody>
                    <a:bodyPr/>
                    <a:lstStyle/>
                    <a:p>
                      <a:endParaRPr lang="en-GB"/>
                    </a:p>
                  </a:txBody>
                  <a:tcPr/>
                </a:tc>
                <a:tc hMerge="1">
                  <a:txBody>
                    <a:bodyPr/>
                    <a:lstStyle/>
                    <a:p>
                      <a:endParaRPr lang="en-GB"/>
                    </a:p>
                  </a:txBody>
                  <a:tcPr/>
                </a:tc>
              </a:tr>
              <a:tr h="179705">
                <a:tc>
                  <a:txBody>
                    <a:bodyPr/>
                    <a:lstStyle/>
                    <a:p>
                      <a:pPr>
                        <a:lnSpc>
                          <a:spcPct val="115000"/>
                        </a:lnSpc>
                        <a:spcAft>
                          <a:spcPts val="1000"/>
                        </a:spcAft>
                      </a:pPr>
                      <a:r>
                        <a:rPr lang="en-GB" sz="1000" dirty="0" smtClean="0">
                          <a:effectLst/>
                        </a:rPr>
                        <a:t>1830 – 2030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Pre-conference reception</a:t>
                      </a:r>
                      <a:endParaRPr lang="en-GB" sz="110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a:effectLst/>
                        </a:rPr>
                        <a:t> Drinks reception and </a:t>
                      </a:r>
                      <a:r>
                        <a:rPr lang="en-GB" sz="1000" dirty="0" smtClean="0">
                          <a:effectLst/>
                        </a:rPr>
                        <a:t>buffet:</a:t>
                      </a:r>
                      <a:r>
                        <a:rPr lang="en-GB" sz="1000" baseline="0" dirty="0" smtClean="0">
                          <a:effectLst/>
                        </a:rPr>
                        <a:t> </a:t>
                      </a:r>
                      <a:r>
                        <a:rPr lang="en-GB" sz="1000" baseline="0" smtClean="0">
                          <a:effectLst/>
                        </a:rPr>
                        <a:t>Technology School</a:t>
                      </a:r>
                      <a:endParaRPr lang="en-GB" sz="1100" dirty="0">
                        <a:effectLst/>
                        <a:latin typeface="Calibri"/>
                        <a:ea typeface="Calibri"/>
                        <a:cs typeface="Times New Roman"/>
                      </a:endParaRPr>
                    </a:p>
                  </a:txBody>
                  <a:tcPr marL="55245" marR="55245" marT="9525" marB="0" anchor="ctr"/>
                </a:tc>
              </a:tr>
              <a:tr h="180340">
                <a:tc gridSpan="3">
                  <a:txBody>
                    <a:bodyPr/>
                    <a:lstStyle/>
                    <a:p>
                      <a:pPr algn="ctr">
                        <a:lnSpc>
                          <a:spcPct val="115000"/>
                        </a:lnSpc>
                        <a:spcAft>
                          <a:spcPts val="1000"/>
                        </a:spcAft>
                      </a:pPr>
                      <a:r>
                        <a:rPr lang="en-GB" sz="1000" dirty="0">
                          <a:effectLst/>
                        </a:rPr>
                        <a:t>22 May 2019</a:t>
                      </a:r>
                      <a:endParaRPr lang="en-GB" sz="1100" dirty="0">
                        <a:effectLst/>
                        <a:latin typeface="Calibri"/>
                        <a:ea typeface="Calibri"/>
                        <a:cs typeface="Times New Roman"/>
                      </a:endParaRPr>
                    </a:p>
                  </a:txBody>
                  <a:tcPr marL="55245" marR="55245" marT="9525" marB="0" anchor="ctr"/>
                </a:tc>
                <a:tc hMerge="1">
                  <a:txBody>
                    <a:bodyPr/>
                    <a:lstStyle/>
                    <a:p>
                      <a:endParaRPr lang="en-GB"/>
                    </a:p>
                  </a:txBody>
                  <a:tcPr/>
                </a:tc>
                <a:tc hMerge="1">
                  <a:txBody>
                    <a:bodyPr/>
                    <a:lstStyle/>
                    <a:p>
                      <a:endParaRPr lang="en-GB"/>
                    </a:p>
                  </a:txBody>
                  <a:tcPr/>
                </a:tc>
              </a:tr>
              <a:tr h="179705">
                <a:tc>
                  <a:txBody>
                    <a:bodyPr/>
                    <a:lstStyle/>
                    <a:p>
                      <a:pPr>
                        <a:lnSpc>
                          <a:spcPct val="115000"/>
                        </a:lnSpc>
                        <a:spcAft>
                          <a:spcPts val="1000"/>
                        </a:spcAft>
                      </a:pPr>
                      <a:r>
                        <a:rPr lang="en-GB" sz="1000" dirty="0" smtClean="0">
                          <a:effectLst/>
                        </a:rPr>
                        <a:t>0830</a:t>
                      </a:r>
                      <a:r>
                        <a:rPr lang="en-GB" sz="1000" baseline="0" dirty="0" smtClean="0">
                          <a:effectLst/>
                        </a:rPr>
                        <a:t> - 0925</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a:effectLst/>
                        </a:rPr>
                        <a:t>Arrival &amp; registration</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Tea &amp; Coffee available </a:t>
                      </a:r>
                      <a:endParaRPr lang="en-GB" sz="1100">
                        <a:effectLst/>
                        <a:latin typeface="Calibri"/>
                        <a:ea typeface="Calibri"/>
                        <a:cs typeface="Times New Roman"/>
                      </a:endParaRPr>
                    </a:p>
                  </a:txBody>
                  <a:tcPr marL="55245" marR="55245" marT="9525" marB="0" anchor="ctr"/>
                </a:tc>
              </a:tr>
              <a:tr h="179705">
                <a:tc>
                  <a:txBody>
                    <a:bodyPr/>
                    <a:lstStyle/>
                    <a:p>
                      <a:pPr>
                        <a:lnSpc>
                          <a:spcPct val="115000"/>
                        </a:lnSpc>
                        <a:spcAft>
                          <a:spcPts val="1000"/>
                        </a:spcAft>
                      </a:pPr>
                      <a:r>
                        <a:rPr lang="en-GB" sz="1000" dirty="0" smtClean="0">
                          <a:effectLst/>
                          <a:latin typeface="+mn-lt"/>
                          <a:ea typeface="+mn-ea"/>
                          <a:cs typeface="+mn-cs"/>
                        </a:rPr>
                        <a:t>0930</a:t>
                      </a:r>
                      <a:r>
                        <a:rPr lang="en-GB" sz="1000" baseline="0" dirty="0" smtClean="0">
                          <a:effectLst/>
                          <a:latin typeface="+mn-lt"/>
                          <a:ea typeface="+mn-ea"/>
                          <a:cs typeface="+mn-cs"/>
                        </a:rPr>
                        <a:t> - 1000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a:effectLst/>
                        </a:rPr>
                        <a:t>Opening Remarks</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Welcome address</a:t>
                      </a:r>
                      <a:endParaRPr lang="en-GB" sz="1100">
                        <a:effectLst/>
                        <a:latin typeface="Calibri"/>
                        <a:ea typeface="Calibri"/>
                        <a:cs typeface="Times New Roman"/>
                      </a:endParaRPr>
                    </a:p>
                  </a:txBody>
                  <a:tcPr marL="55245" marR="55245" marT="9525" marB="0" anchor="ctr"/>
                </a:tc>
              </a:tr>
              <a:tr h="179705">
                <a:tc>
                  <a:txBody>
                    <a:bodyPr/>
                    <a:lstStyle/>
                    <a:p>
                      <a:pPr>
                        <a:lnSpc>
                          <a:spcPct val="115000"/>
                        </a:lnSpc>
                        <a:spcAft>
                          <a:spcPts val="1000"/>
                        </a:spcAft>
                      </a:pPr>
                      <a:r>
                        <a:rPr lang="en-GB" sz="1000" dirty="0" smtClean="0">
                          <a:effectLst/>
                        </a:rPr>
                        <a:t>1000</a:t>
                      </a:r>
                      <a:r>
                        <a:rPr lang="en-GB" sz="1000" baseline="0" dirty="0" smtClean="0">
                          <a:effectLst/>
                        </a:rPr>
                        <a:t> - </a:t>
                      </a:r>
                      <a:r>
                        <a:rPr lang="en-GB" sz="1000" dirty="0" smtClean="0">
                          <a:effectLst/>
                        </a:rPr>
                        <a:t>1030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Keynote Address 1</a:t>
                      </a:r>
                      <a:endParaRPr lang="en-GB" sz="110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smtClean="0">
                          <a:effectLst/>
                        </a:rPr>
                        <a:t>Ambassador </a:t>
                      </a:r>
                      <a:r>
                        <a:rPr lang="en-GB" sz="1000" dirty="0">
                          <a:effectLst/>
                        </a:rPr>
                        <a:t>Sarah </a:t>
                      </a:r>
                      <a:r>
                        <a:rPr lang="en-GB" sz="1000" dirty="0" err="1" smtClean="0">
                          <a:effectLst/>
                        </a:rPr>
                        <a:t>MacIntosh</a:t>
                      </a:r>
                      <a:r>
                        <a:rPr lang="en-GB" sz="1000" dirty="0" smtClean="0">
                          <a:effectLst/>
                        </a:rPr>
                        <a:t> </a:t>
                      </a:r>
                      <a:r>
                        <a:rPr lang="en-GB" sz="1000" dirty="0">
                          <a:effectLst/>
                        </a:rPr>
                        <a:t>CMG – Perm UK Rep to NATO</a:t>
                      </a:r>
                      <a:endParaRPr lang="en-GB" sz="1100" dirty="0">
                        <a:effectLst/>
                        <a:latin typeface="Calibri"/>
                        <a:ea typeface="Calibri"/>
                        <a:cs typeface="Times New Roman"/>
                      </a:endParaRPr>
                    </a:p>
                  </a:txBody>
                  <a:tcPr marL="55245" marR="55245" marT="9525" marB="0" anchor="ctr"/>
                </a:tc>
              </a:tr>
              <a:tr h="180340">
                <a:tc>
                  <a:txBody>
                    <a:bodyPr/>
                    <a:lstStyle/>
                    <a:p>
                      <a:pPr>
                        <a:lnSpc>
                          <a:spcPct val="115000"/>
                        </a:lnSpc>
                        <a:spcAft>
                          <a:spcPts val="1000"/>
                        </a:spcAft>
                      </a:pPr>
                      <a:r>
                        <a:rPr lang="en-GB" sz="1000" dirty="0" smtClean="0">
                          <a:effectLst/>
                        </a:rPr>
                        <a:t>1030</a:t>
                      </a:r>
                      <a:r>
                        <a:rPr lang="en-GB" sz="1000" baseline="0" dirty="0" smtClean="0">
                          <a:effectLst/>
                        </a:rPr>
                        <a:t> - </a:t>
                      </a:r>
                      <a:r>
                        <a:rPr lang="en-GB" sz="1000" dirty="0" smtClean="0">
                          <a:effectLst/>
                        </a:rPr>
                        <a:t>1100</a:t>
                      </a:r>
                      <a:r>
                        <a:rPr lang="en-GB" sz="1000" dirty="0">
                          <a:effectLst/>
                        </a:rPr>
                        <a:t> </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Break</a:t>
                      </a:r>
                      <a:endParaRPr lang="en-GB" sz="110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Tea &amp; Coffee available</a:t>
                      </a:r>
                      <a:endParaRPr lang="en-GB" sz="1100">
                        <a:effectLst/>
                        <a:latin typeface="Calibri"/>
                        <a:ea typeface="Calibri"/>
                        <a:cs typeface="Times New Roman"/>
                      </a:endParaRPr>
                    </a:p>
                  </a:txBody>
                  <a:tcPr marL="55245" marR="55245" marT="9525" marB="0" anchor="ctr"/>
                </a:tc>
              </a:tr>
              <a:tr h="179705">
                <a:tc>
                  <a:txBody>
                    <a:bodyPr/>
                    <a:lstStyle/>
                    <a:p>
                      <a:pPr>
                        <a:lnSpc>
                          <a:spcPct val="115000"/>
                        </a:lnSpc>
                        <a:spcAft>
                          <a:spcPts val="1000"/>
                        </a:spcAft>
                      </a:pPr>
                      <a:r>
                        <a:rPr lang="en-GB" sz="1000" dirty="0" smtClean="0">
                          <a:effectLst/>
                        </a:rPr>
                        <a:t>1100</a:t>
                      </a:r>
                      <a:r>
                        <a:rPr lang="en-GB" sz="1000" baseline="0" dirty="0" smtClean="0">
                          <a:effectLst/>
                        </a:rPr>
                        <a:t> - </a:t>
                      </a:r>
                      <a:r>
                        <a:rPr lang="en-GB" sz="1000" dirty="0" smtClean="0">
                          <a:effectLst/>
                        </a:rPr>
                        <a:t>1230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Session 1</a:t>
                      </a:r>
                      <a:endParaRPr lang="en-GB" sz="110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Panel discussion</a:t>
                      </a:r>
                      <a:endParaRPr lang="en-GB" sz="1100">
                        <a:effectLst/>
                        <a:latin typeface="Calibri"/>
                        <a:ea typeface="Calibri"/>
                        <a:cs typeface="Times New Roman"/>
                      </a:endParaRPr>
                    </a:p>
                  </a:txBody>
                  <a:tcPr marL="55245" marR="55245" marT="9525" marB="0" anchor="ctr"/>
                </a:tc>
              </a:tr>
              <a:tr h="180340">
                <a:tc>
                  <a:txBody>
                    <a:bodyPr/>
                    <a:lstStyle/>
                    <a:p>
                      <a:pPr>
                        <a:lnSpc>
                          <a:spcPct val="115000"/>
                        </a:lnSpc>
                        <a:spcAft>
                          <a:spcPts val="1000"/>
                        </a:spcAft>
                      </a:pPr>
                      <a:r>
                        <a:rPr lang="en-GB" sz="1000" dirty="0" smtClean="0">
                          <a:effectLst/>
                        </a:rPr>
                        <a:t>1230 -</a:t>
                      </a:r>
                      <a:r>
                        <a:rPr lang="en-GB" sz="1000" baseline="0" dirty="0" smtClean="0">
                          <a:effectLst/>
                        </a:rPr>
                        <a:t> </a:t>
                      </a:r>
                      <a:r>
                        <a:rPr lang="en-GB" sz="1000" dirty="0" smtClean="0">
                          <a:effectLst/>
                        </a:rPr>
                        <a:t>1340</a:t>
                      </a:r>
                      <a:r>
                        <a:rPr lang="en-GB" sz="1000" dirty="0">
                          <a:effectLst/>
                        </a:rPr>
                        <a:t> </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a:effectLst/>
                        </a:rPr>
                        <a:t>Lunch</a:t>
                      </a:r>
                      <a:endParaRPr lang="en-GB" sz="10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 </a:t>
                      </a:r>
                      <a:endParaRPr lang="en-GB" sz="1100">
                        <a:effectLst/>
                        <a:latin typeface="Calibri"/>
                        <a:ea typeface="Calibri"/>
                        <a:cs typeface="Times New Roman"/>
                      </a:endParaRPr>
                    </a:p>
                  </a:txBody>
                  <a:tcPr marL="55245" marR="55245" marT="9525" marB="0" anchor="ctr"/>
                </a:tc>
              </a:tr>
              <a:tr h="179705">
                <a:tc>
                  <a:txBody>
                    <a:bodyPr/>
                    <a:lstStyle/>
                    <a:p>
                      <a:pPr marL="0" marR="0" indent="0" algn="l" defTabSz="685800" rtl="0" eaLnBrk="1" fontAlgn="auto" latinLnBrk="0" hangingPunct="1">
                        <a:lnSpc>
                          <a:spcPct val="115000"/>
                        </a:lnSpc>
                        <a:spcBef>
                          <a:spcPts val="0"/>
                        </a:spcBef>
                        <a:spcAft>
                          <a:spcPts val="1000"/>
                        </a:spcAft>
                        <a:buClrTx/>
                        <a:buSzTx/>
                        <a:buFontTx/>
                        <a:buNone/>
                        <a:tabLst/>
                        <a:defRPr/>
                      </a:pPr>
                      <a:r>
                        <a:rPr lang="en-GB" sz="1000" dirty="0" smtClean="0">
                          <a:effectLst/>
                        </a:rPr>
                        <a:t>1340</a:t>
                      </a:r>
                      <a:r>
                        <a:rPr lang="en-GB" sz="1000" baseline="0" dirty="0" smtClean="0">
                          <a:effectLst/>
                        </a:rPr>
                        <a:t> - </a:t>
                      </a:r>
                      <a:r>
                        <a:rPr lang="en-GB" sz="1000" dirty="0" smtClean="0">
                          <a:effectLst/>
                        </a:rPr>
                        <a:t>1355</a:t>
                      </a:r>
                      <a:endParaRPr lang="en-GB" sz="1100" dirty="0" smtClean="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smtClean="0">
                          <a:effectLst/>
                          <a:latin typeface="Calibri"/>
                          <a:ea typeface="Calibri"/>
                          <a:cs typeface="Times New Roman"/>
                        </a:rPr>
                        <a:t>Conference Photograph</a:t>
                      </a:r>
                      <a:endParaRPr lang="en-GB" sz="1000" dirty="0">
                        <a:effectLst/>
                        <a:latin typeface="Calibri"/>
                        <a:ea typeface="Calibri"/>
                        <a:cs typeface="Times New Roman"/>
                      </a:endParaRPr>
                    </a:p>
                  </a:txBody>
                  <a:tcPr marL="55245" marR="55245" marT="9525" marB="0" anchor="ctr"/>
                </a:tc>
                <a:tc>
                  <a:txBody>
                    <a:bodyPr/>
                    <a:lstStyle/>
                    <a:p>
                      <a:pPr marL="0" marR="0" indent="0" algn="l" defTabSz="685800" rtl="0" eaLnBrk="1" fontAlgn="auto" latinLnBrk="0" hangingPunct="1">
                        <a:lnSpc>
                          <a:spcPct val="115000"/>
                        </a:lnSpc>
                        <a:spcBef>
                          <a:spcPts val="0"/>
                        </a:spcBef>
                        <a:spcAft>
                          <a:spcPts val="1000"/>
                        </a:spcAft>
                        <a:buClrTx/>
                        <a:buSzTx/>
                        <a:buFontTx/>
                        <a:buNone/>
                        <a:tabLst/>
                        <a:defRPr/>
                      </a:pPr>
                      <a:r>
                        <a:rPr lang="en-GB" sz="1000" dirty="0" smtClean="0">
                          <a:effectLst/>
                          <a:latin typeface="Arial" panose="020B0604020202020204" pitchFamily="34" charset="0"/>
                          <a:ea typeface="Calibri"/>
                          <a:cs typeface="Arial" panose="020B0604020202020204" pitchFamily="34" charset="0"/>
                        </a:rPr>
                        <a:t>Assemble in the Forum</a:t>
                      </a:r>
                    </a:p>
                  </a:txBody>
                  <a:tcPr marL="55245" marR="55245" marT="9525" marB="0" anchor="ctr"/>
                </a:tc>
              </a:tr>
              <a:tr h="179705">
                <a:tc>
                  <a:txBody>
                    <a:bodyPr/>
                    <a:lstStyle/>
                    <a:p>
                      <a:pPr>
                        <a:lnSpc>
                          <a:spcPct val="115000"/>
                        </a:lnSpc>
                        <a:spcAft>
                          <a:spcPts val="1000"/>
                        </a:spcAft>
                      </a:pPr>
                      <a:r>
                        <a:rPr lang="en-GB" sz="1000" dirty="0" smtClean="0">
                          <a:effectLst/>
                        </a:rPr>
                        <a:t>1400</a:t>
                      </a:r>
                      <a:r>
                        <a:rPr lang="en-GB" sz="1000" baseline="0" dirty="0" smtClean="0">
                          <a:effectLst/>
                        </a:rPr>
                        <a:t> - </a:t>
                      </a:r>
                      <a:r>
                        <a:rPr lang="en-GB" sz="1000" dirty="0" smtClean="0">
                          <a:effectLst/>
                        </a:rPr>
                        <a:t>1430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smtClean="0">
                          <a:effectLst/>
                        </a:rPr>
                        <a:t>Keynote Address 2</a:t>
                      </a:r>
                      <a:endParaRPr lang="en-GB" sz="1000" dirty="0">
                        <a:effectLst/>
                        <a:latin typeface="Calibri"/>
                        <a:ea typeface="Calibri"/>
                        <a:cs typeface="Times New Roman"/>
                      </a:endParaRPr>
                    </a:p>
                  </a:txBody>
                  <a:tcPr marL="55245" marR="55245" marT="9525" marB="0" anchor="ctr"/>
                </a:tc>
                <a:tc>
                  <a:txBody>
                    <a:bodyPr/>
                    <a:lstStyle/>
                    <a:p>
                      <a:pPr marL="0" marR="0" indent="0" algn="l" defTabSz="685800" rtl="0" eaLnBrk="1" fontAlgn="auto" latinLnBrk="0" hangingPunct="1">
                        <a:lnSpc>
                          <a:spcPct val="115000"/>
                        </a:lnSpc>
                        <a:spcBef>
                          <a:spcPts val="0"/>
                        </a:spcBef>
                        <a:spcAft>
                          <a:spcPts val="1000"/>
                        </a:spcAft>
                        <a:buClrTx/>
                        <a:buSzTx/>
                        <a:buFontTx/>
                        <a:buNone/>
                        <a:tabLst/>
                        <a:defRPr/>
                      </a:pPr>
                      <a:r>
                        <a:rPr lang="en-GB" sz="1000" dirty="0" smtClean="0">
                          <a:effectLst/>
                        </a:rPr>
                        <a:t>TBC </a:t>
                      </a:r>
                      <a:endParaRPr lang="en-GB" sz="1100" dirty="0" smtClean="0">
                        <a:effectLst/>
                        <a:latin typeface="Calibri"/>
                        <a:ea typeface="Calibri"/>
                        <a:cs typeface="Times New Roman"/>
                      </a:endParaRPr>
                    </a:p>
                  </a:txBody>
                  <a:tcPr marL="55245" marR="55245" marT="9525" marB="0" anchor="ctr"/>
                </a:tc>
              </a:tr>
              <a:tr h="180340">
                <a:tc>
                  <a:txBody>
                    <a:bodyPr/>
                    <a:lstStyle/>
                    <a:p>
                      <a:pPr>
                        <a:lnSpc>
                          <a:spcPct val="115000"/>
                        </a:lnSpc>
                        <a:spcAft>
                          <a:spcPts val="1000"/>
                        </a:spcAft>
                      </a:pPr>
                      <a:r>
                        <a:rPr lang="en-GB" sz="1000" dirty="0" smtClean="0">
                          <a:effectLst/>
                        </a:rPr>
                        <a:t>1430 -</a:t>
                      </a:r>
                      <a:r>
                        <a:rPr lang="en-GB" sz="1000" baseline="0" dirty="0" smtClean="0">
                          <a:effectLst/>
                        </a:rPr>
                        <a:t> </a:t>
                      </a:r>
                      <a:r>
                        <a:rPr lang="en-GB" sz="1000" dirty="0" smtClean="0">
                          <a:effectLst/>
                        </a:rPr>
                        <a:t>1555</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smtClean="0">
                          <a:effectLst/>
                        </a:rPr>
                        <a:t>Session 2</a:t>
                      </a:r>
                      <a:endParaRPr lang="en-GB" sz="1000" dirty="0">
                        <a:effectLst/>
                        <a:latin typeface="Calibri"/>
                        <a:ea typeface="Calibri"/>
                        <a:cs typeface="Times New Roman"/>
                      </a:endParaRPr>
                    </a:p>
                  </a:txBody>
                  <a:tcPr marL="55245" marR="55245" marT="9525" marB="0" anchor="ctr"/>
                </a:tc>
                <a:tc>
                  <a:txBody>
                    <a:bodyPr/>
                    <a:lstStyle/>
                    <a:p>
                      <a:pPr marL="0" marR="0" indent="0" algn="l" defTabSz="685800" rtl="0" eaLnBrk="1" fontAlgn="auto" latinLnBrk="0" hangingPunct="1">
                        <a:lnSpc>
                          <a:spcPct val="115000"/>
                        </a:lnSpc>
                        <a:spcBef>
                          <a:spcPts val="0"/>
                        </a:spcBef>
                        <a:spcAft>
                          <a:spcPts val="1000"/>
                        </a:spcAft>
                        <a:buClrTx/>
                        <a:buSzTx/>
                        <a:buFontTx/>
                        <a:buNone/>
                        <a:tabLst/>
                        <a:defRPr/>
                      </a:pPr>
                      <a:r>
                        <a:rPr lang="en-GB" sz="1000" dirty="0" smtClean="0">
                          <a:effectLst/>
                        </a:rPr>
                        <a:t>Panel discussion</a:t>
                      </a:r>
                      <a:endParaRPr lang="en-GB" sz="1100" dirty="0" smtClean="0">
                        <a:effectLst/>
                        <a:latin typeface="Calibri"/>
                        <a:ea typeface="Calibri"/>
                        <a:cs typeface="Times New Roman"/>
                      </a:endParaRPr>
                    </a:p>
                  </a:txBody>
                  <a:tcPr marL="55245" marR="55245" marT="9525" marB="0" anchor="ctr"/>
                </a:tc>
              </a:tr>
              <a:tr h="179705">
                <a:tc>
                  <a:txBody>
                    <a:bodyPr/>
                    <a:lstStyle/>
                    <a:p>
                      <a:pPr>
                        <a:lnSpc>
                          <a:spcPct val="115000"/>
                        </a:lnSpc>
                        <a:spcAft>
                          <a:spcPts val="1000"/>
                        </a:spcAft>
                      </a:pPr>
                      <a:r>
                        <a:rPr lang="en-GB" sz="1000" dirty="0" smtClean="0">
                          <a:effectLst/>
                        </a:rPr>
                        <a:t>1555 </a:t>
                      </a:r>
                      <a:r>
                        <a:rPr lang="en-GB" sz="1000" baseline="0" dirty="0" smtClean="0">
                          <a:effectLst/>
                        </a:rPr>
                        <a:t>- </a:t>
                      </a:r>
                      <a:r>
                        <a:rPr lang="en-GB" sz="1000" dirty="0" smtClean="0">
                          <a:effectLst/>
                        </a:rPr>
                        <a:t>1620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smtClean="0">
                          <a:effectLst/>
                        </a:rPr>
                        <a:t>Break</a:t>
                      </a:r>
                      <a:endParaRPr lang="en-GB" sz="1000" dirty="0">
                        <a:effectLst/>
                        <a:latin typeface="Calibri"/>
                        <a:ea typeface="Calibri"/>
                        <a:cs typeface="Times New Roman"/>
                      </a:endParaRPr>
                    </a:p>
                  </a:txBody>
                  <a:tcPr marL="55245" marR="55245" marT="9525" marB="0" anchor="ctr"/>
                </a:tc>
                <a:tc>
                  <a:txBody>
                    <a:bodyPr/>
                    <a:lstStyle/>
                    <a:p>
                      <a:pPr marL="0" marR="0" indent="0" algn="l" defTabSz="685800" rtl="0" eaLnBrk="1" fontAlgn="auto" latinLnBrk="0" hangingPunct="1">
                        <a:lnSpc>
                          <a:spcPct val="115000"/>
                        </a:lnSpc>
                        <a:spcBef>
                          <a:spcPts val="0"/>
                        </a:spcBef>
                        <a:spcAft>
                          <a:spcPts val="1000"/>
                        </a:spcAft>
                        <a:buClrTx/>
                        <a:buSzTx/>
                        <a:buFontTx/>
                        <a:buNone/>
                        <a:tabLst/>
                        <a:defRPr/>
                      </a:pPr>
                      <a:r>
                        <a:rPr lang="en-GB" sz="1000" dirty="0" smtClean="0">
                          <a:effectLst/>
                        </a:rPr>
                        <a:t>Tea &amp; Coffee available</a:t>
                      </a:r>
                      <a:endParaRPr lang="en-GB" sz="1100" dirty="0" smtClean="0">
                        <a:effectLst/>
                        <a:latin typeface="Calibri"/>
                        <a:ea typeface="Calibri"/>
                        <a:cs typeface="Times New Roman"/>
                      </a:endParaRPr>
                    </a:p>
                  </a:txBody>
                  <a:tcPr marL="55245" marR="55245" marT="9525" marB="0" anchor="ctr"/>
                </a:tc>
              </a:tr>
              <a:tr h="179705">
                <a:tc>
                  <a:txBody>
                    <a:bodyPr/>
                    <a:lstStyle/>
                    <a:p>
                      <a:pPr>
                        <a:lnSpc>
                          <a:spcPct val="115000"/>
                        </a:lnSpc>
                        <a:spcAft>
                          <a:spcPts val="1000"/>
                        </a:spcAft>
                      </a:pPr>
                      <a:r>
                        <a:rPr lang="en-GB" sz="1000" dirty="0" smtClean="0">
                          <a:effectLst/>
                        </a:rPr>
                        <a:t>1620</a:t>
                      </a:r>
                      <a:r>
                        <a:rPr lang="en-GB" sz="1000" baseline="0" dirty="0" smtClean="0">
                          <a:effectLst/>
                        </a:rPr>
                        <a:t> -</a:t>
                      </a:r>
                      <a:r>
                        <a:rPr lang="en-GB" sz="1000" dirty="0" smtClean="0">
                          <a:effectLst/>
                        </a:rPr>
                        <a:t> 1745</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Session 3</a:t>
                      </a:r>
                      <a:endParaRPr lang="en-GB" sz="110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a:effectLst/>
                        </a:rPr>
                        <a:t>Workshop exercise</a:t>
                      </a:r>
                      <a:endParaRPr lang="en-GB" sz="1100" dirty="0">
                        <a:effectLst/>
                        <a:latin typeface="Calibri"/>
                        <a:ea typeface="Calibri"/>
                        <a:cs typeface="Times New Roman"/>
                      </a:endParaRPr>
                    </a:p>
                  </a:txBody>
                  <a:tcPr marL="55245" marR="55245" marT="9525" marB="0" anchor="ctr"/>
                </a:tc>
              </a:tr>
              <a:tr h="180340">
                <a:tc>
                  <a:txBody>
                    <a:bodyPr/>
                    <a:lstStyle/>
                    <a:p>
                      <a:pPr>
                        <a:lnSpc>
                          <a:spcPct val="115000"/>
                        </a:lnSpc>
                        <a:spcAft>
                          <a:spcPts val="1000"/>
                        </a:spcAft>
                      </a:pPr>
                      <a:r>
                        <a:rPr lang="en-GB" sz="1000" dirty="0" smtClean="0">
                          <a:effectLst/>
                        </a:rPr>
                        <a:t>1900 - 2300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Evening event</a:t>
                      </a:r>
                      <a:endParaRPr lang="en-GB" sz="110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Drinks reception followed by formal dinner</a:t>
                      </a:r>
                      <a:endParaRPr lang="en-GB" sz="1100">
                        <a:effectLst/>
                        <a:latin typeface="Calibri"/>
                        <a:ea typeface="Calibri"/>
                        <a:cs typeface="Times New Roman"/>
                      </a:endParaRPr>
                    </a:p>
                  </a:txBody>
                  <a:tcPr marL="55245" marR="55245" marT="9525" marB="0" anchor="ctr"/>
                </a:tc>
              </a:tr>
              <a:tr h="180340">
                <a:tc gridSpan="3">
                  <a:txBody>
                    <a:bodyPr/>
                    <a:lstStyle/>
                    <a:p>
                      <a:pPr algn="ctr">
                        <a:lnSpc>
                          <a:spcPct val="115000"/>
                        </a:lnSpc>
                        <a:spcAft>
                          <a:spcPts val="1000"/>
                        </a:spcAft>
                      </a:pPr>
                      <a:r>
                        <a:rPr lang="en-GB" sz="1000" dirty="0">
                          <a:effectLst/>
                        </a:rPr>
                        <a:t>23 May 2019</a:t>
                      </a:r>
                      <a:endParaRPr lang="en-GB" sz="1100" dirty="0">
                        <a:effectLst/>
                        <a:latin typeface="Calibri"/>
                        <a:ea typeface="Calibri"/>
                        <a:cs typeface="Times New Roman"/>
                      </a:endParaRPr>
                    </a:p>
                  </a:txBody>
                  <a:tcPr marL="55245" marR="55245" marT="9525" marB="0" anchor="ctr"/>
                </a:tc>
                <a:tc hMerge="1">
                  <a:txBody>
                    <a:bodyPr/>
                    <a:lstStyle/>
                    <a:p>
                      <a:endParaRPr lang="en-GB"/>
                    </a:p>
                  </a:txBody>
                  <a:tcPr/>
                </a:tc>
                <a:tc hMerge="1">
                  <a:txBody>
                    <a:bodyPr/>
                    <a:lstStyle/>
                    <a:p>
                      <a:endParaRPr lang="en-GB"/>
                    </a:p>
                  </a:txBody>
                  <a:tcPr/>
                </a:tc>
              </a:tr>
              <a:tr h="180340">
                <a:tc>
                  <a:txBody>
                    <a:bodyPr/>
                    <a:lstStyle/>
                    <a:p>
                      <a:pPr>
                        <a:lnSpc>
                          <a:spcPct val="115000"/>
                        </a:lnSpc>
                        <a:spcAft>
                          <a:spcPts val="1000"/>
                        </a:spcAft>
                      </a:pPr>
                      <a:r>
                        <a:rPr lang="en-GB" sz="1000" dirty="0">
                          <a:effectLst/>
                        </a:rPr>
                        <a:t>0900 </a:t>
                      </a:r>
                      <a:r>
                        <a:rPr lang="en-GB" sz="1000" dirty="0" smtClean="0">
                          <a:effectLst/>
                        </a:rPr>
                        <a:t>- </a:t>
                      </a:r>
                      <a:r>
                        <a:rPr lang="en-GB" sz="1000" dirty="0">
                          <a:effectLst/>
                        </a:rPr>
                        <a:t>0915</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Arrival</a:t>
                      </a:r>
                      <a:endParaRPr lang="en-GB" sz="1100">
                        <a:effectLst/>
                        <a:latin typeface="Calibri"/>
                        <a:ea typeface="Calibri"/>
                        <a:cs typeface="Times New Roman"/>
                      </a:endParaRPr>
                    </a:p>
                  </a:txBody>
                  <a:tcPr marL="55245" marR="55245" marT="9525" marB="0"/>
                </a:tc>
                <a:tc>
                  <a:txBody>
                    <a:bodyPr/>
                    <a:lstStyle/>
                    <a:p>
                      <a:pPr>
                        <a:lnSpc>
                          <a:spcPct val="115000"/>
                        </a:lnSpc>
                        <a:spcAft>
                          <a:spcPts val="1000"/>
                        </a:spcAft>
                      </a:pPr>
                      <a:r>
                        <a:rPr lang="en-GB" sz="1000">
                          <a:effectLst/>
                        </a:rPr>
                        <a:t>Tea &amp; Coffee available</a:t>
                      </a:r>
                      <a:endParaRPr lang="en-GB" sz="1100">
                        <a:effectLst/>
                        <a:latin typeface="Calibri"/>
                        <a:ea typeface="Calibri"/>
                        <a:cs typeface="Times New Roman"/>
                      </a:endParaRPr>
                    </a:p>
                  </a:txBody>
                  <a:tcPr marL="55245" marR="55245" marT="9525" marB="0"/>
                </a:tc>
              </a:tr>
              <a:tr h="179705">
                <a:tc>
                  <a:txBody>
                    <a:bodyPr/>
                    <a:lstStyle/>
                    <a:p>
                      <a:pPr>
                        <a:lnSpc>
                          <a:spcPct val="115000"/>
                        </a:lnSpc>
                        <a:spcAft>
                          <a:spcPts val="1000"/>
                        </a:spcAft>
                      </a:pPr>
                      <a:r>
                        <a:rPr lang="en-GB" sz="1000" dirty="0">
                          <a:effectLst/>
                        </a:rPr>
                        <a:t>0915 </a:t>
                      </a:r>
                      <a:r>
                        <a:rPr lang="en-GB" sz="1000" dirty="0" smtClean="0">
                          <a:effectLst/>
                        </a:rPr>
                        <a:t>- </a:t>
                      </a:r>
                      <a:r>
                        <a:rPr lang="en-GB" sz="1000" dirty="0">
                          <a:effectLst/>
                        </a:rPr>
                        <a:t>1045</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Session 4</a:t>
                      </a:r>
                      <a:endParaRPr lang="en-GB" sz="1100">
                        <a:effectLst/>
                        <a:latin typeface="Calibri"/>
                        <a:ea typeface="Calibri"/>
                        <a:cs typeface="Times New Roman"/>
                      </a:endParaRPr>
                    </a:p>
                  </a:txBody>
                  <a:tcPr marL="55245" marR="55245" marT="9525" marB="0"/>
                </a:tc>
                <a:tc>
                  <a:txBody>
                    <a:bodyPr/>
                    <a:lstStyle/>
                    <a:p>
                      <a:pPr>
                        <a:lnSpc>
                          <a:spcPct val="115000"/>
                        </a:lnSpc>
                        <a:spcAft>
                          <a:spcPts val="1000"/>
                        </a:spcAft>
                      </a:pPr>
                      <a:r>
                        <a:rPr lang="en-GB" sz="1000">
                          <a:effectLst/>
                        </a:rPr>
                        <a:t>Panel discussion</a:t>
                      </a:r>
                      <a:endParaRPr lang="en-GB" sz="1100">
                        <a:effectLst/>
                        <a:latin typeface="Calibri"/>
                        <a:ea typeface="Calibri"/>
                        <a:cs typeface="Times New Roman"/>
                      </a:endParaRPr>
                    </a:p>
                  </a:txBody>
                  <a:tcPr marL="55245" marR="55245" marT="9525" marB="0"/>
                </a:tc>
              </a:tr>
              <a:tr h="180340">
                <a:tc>
                  <a:txBody>
                    <a:bodyPr/>
                    <a:lstStyle/>
                    <a:p>
                      <a:pPr>
                        <a:lnSpc>
                          <a:spcPct val="115000"/>
                        </a:lnSpc>
                        <a:spcAft>
                          <a:spcPts val="1000"/>
                        </a:spcAft>
                      </a:pPr>
                      <a:r>
                        <a:rPr lang="en-GB" sz="1000" dirty="0" smtClean="0">
                          <a:effectLst/>
                        </a:rPr>
                        <a:t>1045 - 1115</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dirty="0">
                          <a:effectLst/>
                        </a:rPr>
                        <a:t>Break</a:t>
                      </a:r>
                      <a:endParaRPr lang="en-GB" sz="1100" dirty="0">
                        <a:effectLst/>
                        <a:latin typeface="Calibri"/>
                        <a:ea typeface="Calibri"/>
                        <a:cs typeface="Times New Roman"/>
                      </a:endParaRPr>
                    </a:p>
                  </a:txBody>
                  <a:tcPr marL="55245" marR="55245" marT="9525" marB="0"/>
                </a:tc>
                <a:tc>
                  <a:txBody>
                    <a:bodyPr/>
                    <a:lstStyle/>
                    <a:p>
                      <a:pPr>
                        <a:lnSpc>
                          <a:spcPct val="115000"/>
                        </a:lnSpc>
                        <a:spcAft>
                          <a:spcPts val="1000"/>
                        </a:spcAft>
                      </a:pPr>
                      <a:r>
                        <a:rPr lang="en-GB" sz="1000">
                          <a:effectLst/>
                        </a:rPr>
                        <a:t>Tea &amp; Coffee available</a:t>
                      </a:r>
                      <a:endParaRPr lang="en-GB" sz="1100">
                        <a:effectLst/>
                        <a:latin typeface="Calibri"/>
                        <a:ea typeface="Calibri"/>
                        <a:cs typeface="Times New Roman"/>
                      </a:endParaRPr>
                    </a:p>
                  </a:txBody>
                  <a:tcPr marL="55245" marR="55245" marT="9525" marB="0"/>
                </a:tc>
              </a:tr>
              <a:tr h="179705">
                <a:tc>
                  <a:txBody>
                    <a:bodyPr/>
                    <a:lstStyle/>
                    <a:p>
                      <a:pPr>
                        <a:lnSpc>
                          <a:spcPct val="115000"/>
                        </a:lnSpc>
                        <a:spcAft>
                          <a:spcPts val="1000"/>
                        </a:spcAft>
                      </a:pPr>
                      <a:r>
                        <a:rPr lang="en-GB" sz="1000" dirty="0" smtClean="0">
                          <a:effectLst/>
                        </a:rPr>
                        <a:t>1130 - 1300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Session 5</a:t>
                      </a:r>
                      <a:endParaRPr lang="en-GB" sz="1100">
                        <a:effectLst/>
                        <a:latin typeface="Calibri"/>
                        <a:ea typeface="Calibri"/>
                        <a:cs typeface="Times New Roman"/>
                      </a:endParaRPr>
                    </a:p>
                  </a:txBody>
                  <a:tcPr marL="55245" marR="55245" marT="9525" marB="0"/>
                </a:tc>
                <a:tc>
                  <a:txBody>
                    <a:bodyPr/>
                    <a:lstStyle/>
                    <a:p>
                      <a:pPr>
                        <a:lnSpc>
                          <a:spcPct val="115000"/>
                        </a:lnSpc>
                        <a:spcAft>
                          <a:spcPts val="1000"/>
                        </a:spcAft>
                      </a:pPr>
                      <a:r>
                        <a:rPr lang="en-GB" sz="1000" dirty="0">
                          <a:effectLst/>
                        </a:rPr>
                        <a:t>Workshop exercises on various case studies, </a:t>
                      </a:r>
                      <a:r>
                        <a:rPr lang="en-GB" sz="1000" dirty="0" smtClean="0">
                          <a:effectLst/>
                        </a:rPr>
                        <a:t>e.g.:</a:t>
                      </a:r>
                      <a:endParaRPr lang="en-GB" sz="1100" dirty="0" smtClean="0">
                        <a:effectLst/>
                      </a:endParaRPr>
                    </a:p>
                    <a:p>
                      <a:pPr marL="342900" lvl="0" indent="-342900">
                        <a:lnSpc>
                          <a:spcPct val="115000"/>
                        </a:lnSpc>
                        <a:spcAft>
                          <a:spcPts val="0"/>
                        </a:spcAft>
                        <a:buFont typeface="Arial"/>
                        <a:buChar char="•"/>
                        <a:tabLst>
                          <a:tab pos="457200" algn="l"/>
                        </a:tabLst>
                      </a:pPr>
                      <a:r>
                        <a:rPr lang="en-GB" sz="1000" dirty="0" smtClean="0">
                          <a:effectLst/>
                        </a:rPr>
                        <a:t>NATO non-A5 Ukraine crisis</a:t>
                      </a:r>
                      <a:endParaRPr lang="en-GB" sz="1100" dirty="0" smtClean="0">
                        <a:effectLst/>
                      </a:endParaRPr>
                    </a:p>
                    <a:p>
                      <a:pPr marL="342900" lvl="0" indent="-342900">
                        <a:lnSpc>
                          <a:spcPct val="115000"/>
                        </a:lnSpc>
                        <a:spcAft>
                          <a:spcPts val="0"/>
                        </a:spcAft>
                        <a:buFont typeface="Arial"/>
                        <a:buChar char="•"/>
                        <a:tabLst>
                          <a:tab pos="457200" algn="l"/>
                        </a:tabLst>
                      </a:pPr>
                      <a:r>
                        <a:rPr lang="en-GB" sz="1000" dirty="0" smtClean="0">
                          <a:effectLst/>
                        </a:rPr>
                        <a:t>Deterrence </a:t>
                      </a:r>
                      <a:r>
                        <a:rPr lang="en-GB" sz="1000" dirty="0">
                          <a:effectLst/>
                        </a:rPr>
                        <a:t>in the South China Sea</a:t>
                      </a:r>
                      <a:endParaRPr lang="en-GB" sz="1100" dirty="0">
                        <a:effectLst/>
                      </a:endParaRPr>
                    </a:p>
                    <a:p>
                      <a:pPr marL="342900" lvl="0" indent="-342900">
                        <a:lnSpc>
                          <a:spcPct val="115000"/>
                        </a:lnSpc>
                        <a:spcAft>
                          <a:spcPts val="0"/>
                        </a:spcAft>
                        <a:buFont typeface="Arial"/>
                        <a:buChar char="•"/>
                        <a:tabLst>
                          <a:tab pos="457200" algn="l"/>
                        </a:tabLst>
                      </a:pPr>
                      <a:r>
                        <a:rPr lang="en-GB" sz="1000" dirty="0" smtClean="0">
                          <a:effectLst/>
                        </a:rPr>
                        <a:t>NATO deterrence </a:t>
                      </a:r>
                      <a:r>
                        <a:rPr lang="en-GB" sz="1000" dirty="0">
                          <a:effectLst/>
                        </a:rPr>
                        <a:t>in grey zone conflicts</a:t>
                      </a:r>
                      <a:endParaRPr lang="en-GB" sz="1100" dirty="0">
                        <a:effectLst/>
                      </a:endParaRPr>
                    </a:p>
                    <a:p>
                      <a:pPr marL="342900" lvl="0" indent="-342900">
                        <a:lnSpc>
                          <a:spcPct val="115000"/>
                        </a:lnSpc>
                        <a:spcAft>
                          <a:spcPts val="0"/>
                        </a:spcAft>
                        <a:buFont typeface="Arial"/>
                        <a:buChar char="•"/>
                        <a:tabLst>
                          <a:tab pos="457200" algn="l"/>
                        </a:tabLst>
                      </a:pPr>
                      <a:r>
                        <a:rPr lang="en-GB" sz="1000" dirty="0">
                          <a:effectLst/>
                        </a:rPr>
                        <a:t>Deterrence in a post-arms control world</a:t>
                      </a:r>
                      <a:endParaRPr lang="en-GB" sz="1100" dirty="0">
                        <a:effectLst/>
                        <a:latin typeface="Calibri"/>
                        <a:ea typeface="Calibri"/>
                        <a:cs typeface="Times New Roman"/>
                      </a:endParaRPr>
                    </a:p>
                  </a:txBody>
                  <a:tcPr marL="55245" marR="55245" marT="9525" marB="0"/>
                </a:tc>
              </a:tr>
              <a:tr h="180340">
                <a:tc>
                  <a:txBody>
                    <a:bodyPr/>
                    <a:lstStyle/>
                    <a:p>
                      <a:pPr>
                        <a:lnSpc>
                          <a:spcPct val="115000"/>
                        </a:lnSpc>
                      </a:pPr>
                      <a:r>
                        <a:rPr lang="en-GB" sz="1100" dirty="0" smtClean="0">
                          <a:effectLst/>
                          <a:latin typeface="Calibri"/>
                        </a:rPr>
                        <a:t>1300 - 1400</a:t>
                      </a:r>
                      <a:endParaRPr lang="en-GB" sz="1100" dirty="0">
                        <a:effectLst/>
                        <a:latin typeface="Calibri"/>
                      </a:endParaRPr>
                    </a:p>
                  </a:txBody>
                  <a:tcPr marL="55245" marR="55245" marT="9525" marB="0" anchor="ctr"/>
                </a:tc>
                <a:tc>
                  <a:txBody>
                    <a:bodyPr/>
                    <a:lstStyle/>
                    <a:p>
                      <a:pPr>
                        <a:lnSpc>
                          <a:spcPct val="115000"/>
                        </a:lnSpc>
                        <a:spcAft>
                          <a:spcPts val="1000"/>
                        </a:spcAft>
                      </a:pPr>
                      <a:r>
                        <a:rPr lang="en-GB" sz="1000">
                          <a:effectLst/>
                        </a:rPr>
                        <a:t>Lunch</a:t>
                      </a:r>
                      <a:endParaRPr lang="en-GB" sz="1100">
                        <a:effectLst/>
                        <a:latin typeface="Calibri"/>
                        <a:ea typeface="Calibri"/>
                        <a:cs typeface="Times New Roman"/>
                      </a:endParaRPr>
                    </a:p>
                  </a:txBody>
                  <a:tcPr marL="55245" marR="55245" marT="9525" marB="0"/>
                </a:tc>
                <a:tc>
                  <a:txBody>
                    <a:bodyPr/>
                    <a:lstStyle/>
                    <a:p>
                      <a:pPr>
                        <a:lnSpc>
                          <a:spcPct val="115000"/>
                        </a:lnSpc>
                        <a:spcAft>
                          <a:spcPts val="1000"/>
                        </a:spcAft>
                      </a:pPr>
                      <a:r>
                        <a:rPr lang="en-GB" sz="1000">
                          <a:effectLst/>
                        </a:rPr>
                        <a:t> </a:t>
                      </a:r>
                      <a:endParaRPr lang="en-GB" sz="1100">
                        <a:effectLst/>
                        <a:latin typeface="Calibri"/>
                        <a:ea typeface="Calibri"/>
                        <a:cs typeface="Times New Roman"/>
                      </a:endParaRPr>
                    </a:p>
                  </a:txBody>
                  <a:tcPr marL="55245" marR="55245" marT="9525" marB="0"/>
                </a:tc>
              </a:tr>
              <a:tr h="179705">
                <a:tc>
                  <a:txBody>
                    <a:bodyPr/>
                    <a:lstStyle/>
                    <a:p>
                      <a:pPr>
                        <a:lnSpc>
                          <a:spcPct val="115000"/>
                        </a:lnSpc>
                        <a:spcAft>
                          <a:spcPts val="1000"/>
                        </a:spcAft>
                      </a:pPr>
                      <a:r>
                        <a:rPr lang="en-GB" sz="1000" dirty="0">
                          <a:effectLst/>
                        </a:rPr>
                        <a:t>1400 </a:t>
                      </a:r>
                      <a:r>
                        <a:rPr lang="en-GB" sz="1000" dirty="0" smtClean="0">
                          <a:effectLst/>
                        </a:rPr>
                        <a:t>- </a:t>
                      </a:r>
                      <a:r>
                        <a:rPr lang="en-GB" sz="1000" dirty="0">
                          <a:effectLst/>
                        </a:rPr>
                        <a:t>1500</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Session 6</a:t>
                      </a:r>
                      <a:endParaRPr lang="en-GB" sz="1100">
                        <a:effectLst/>
                        <a:latin typeface="Calibri"/>
                        <a:ea typeface="Calibri"/>
                        <a:cs typeface="Times New Roman"/>
                      </a:endParaRPr>
                    </a:p>
                  </a:txBody>
                  <a:tcPr marL="55245" marR="55245" marT="9525" marB="0"/>
                </a:tc>
                <a:tc>
                  <a:txBody>
                    <a:bodyPr/>
                    <a:lstStyle/>
                    <a:p>
                      <a:pPr>
                        <a:lnSpc>
                          <a:spcPct val="115000"/>
                        </a:lnSpc>
                        <a:spcAft>
                          <a:spcPts val="1000"/>
                        </a:spcAft>
                      </a:pPr>
                      <a:r>
                        <a:rPr lang="en-GB" sz="1000">
                          <a:effectLst/>
                        </a:rPr>
                        <a:t>Plenary format focussing on feedback from the workshops and key training, education and research gaps</a:t>
                      </a:r>
                      <a:endParaRPr lang="en-GB" sz="1100">
                        <a:effectLst/>
                        <a:latin typeface="Calibri"/>
                        <a:ea typeface="Calibri"/>
                        <a:cs typeface="Times New Roman"/>
                      </a:endParaRPr>
                    </a:p>
                  </a:txBody>
                  <a:tcPr marL="55245" marR="55245" marT="9525" marB="0"/>
                </a:tc>
              </a:tr>
              <a:tr h="179705">
                <a:tc>
                  <a:txBody>
                    <a:bodyPr/>
                    <a:lstStyle/>
                    <a:p>
                      <a:pPr>
                        <a:lnSpc>
                          <a:spcPct val="115000"/>
                        </a:lnSpc>
                        <a:spcAft>
                          <a:spcPts val="1000"/>
                        </a:spcAft>
                      </a:pPr>
                      <a:r>
                        <a:rPr lang="en-GB" sz="1000" dirty="0">
                          <a:effectLst/>
                        </a:rPr>
                        <a:t>1515</a:t>
                      </a:r>
                      <a:endParaRPr lang="en-GB" sz="1100" dirty="0">
                        <a:effectLst/>
                        <a:latin typeface="Calibri"/>
                        <a:ea typeface="Calibri"/>
                        <a:cs typeface="Times New Roman"/>
                      </a:endParaRPr>
                    </a:p>
                  </a:txBody>
                  <a:tcPr marL="55245" marR="55245" marT="9525" marB="0" anchor="ctr"/>
                </a:tc>
                <a:tc>
                  <a:txBody>
                    <a:bodyPr/>
                    <a:lstStyle/>
                    <a:p>
                      <a:pPr>
                        <a:lnSpc>
                          <a:spcPct val="115000"/>
                        </a:lnSpc>
                        <a:spcAft>
                          <a:spcPts val="1000"/>
                        </a:spcAft>
                      </a:pPr>
                      <a:r>
                        <a:rPr lang="en-GB" sz="1000">
                          <a:effectLst/>
                        </a:rPr>
                        <a:t>Closing Address</a:t>
                      </a:r>
                      <a:endParaRPr lang="en-GB" sz="1100">
                        <a:effectLst/>
                        <a:latin typeface="Calibri"/>
                        <a:ea typeface="Calibri"/>
                        <a:cs typeface="Times New Roman"/>
                      </a:endParaRPr>
                    </a:p>
                  </a:txBody>
                  <a:tcPr marL="55245" marR="55245" marT="9525" marB="0"/>
                </a:tc>
                <a:tc>
                  <a:txBody>
                    <a:bodyPr/>
                    <a:lstStyle/>
                    <a:p>
                      <a:pPr>
                        <a:lnSpc>
                          <a:spcPct val="115000"/>
                        </a:lnSpc>
                        <a:spcAft>
                          <a:spcPts val="1000"/>
                        </a:spcAft>
                      </a:pPr>
                      <a:r>
                        <a:rPr lang="en-GB" sz="1000" dirty="0">
                          <a:effectLst/>
                        </a:rPr>
                        <a:t> </a:t>
                      </a:r>
                      <a:endParaRPr lang="en-GB" sz="1100" dirty="0">
                        <a:effectLst/>
                        <a:latin typeface="Calibri"/>
                        <a:ea typeface="Calibri"/>
                        <a:cs typeface="Times New Roman"/>
                      </a:endParaRPr>
                    </a:p>
                  </a:txBody>
                  <a:tcPr marL="55245" marR="55245" marT="9525" marB="0"/>
                </a:tc>
              </a:tr>
            </a:tbl>
          </a:graphicData>
        </a:graphic>
      </p:graphicFrame>
      <p:sp>
        <p:nvSpPr>
          <p:cNvPr id="5" name="Rectangle 4"/>
          <p:cNvSpPr/>
          <p:nvPr/>
        </p:nvSpPr>
        <p:spPr>
          <a:xfrm>
            <a:off x="116632" y="9345488"/>
            <a:ext cx="864096" cy="432048"/>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01954667"/>
      </p:ext>
    </p:extLst>
  </p:cSld>
  <p:clrMapOvr>
    <a:masterClrMapping/>
  </p:clrMapOvr>
</p:sld>
</file>

<file path=ppt/theme/theme1.xml><?xml version="1.0" encoding="utf-8"?>
<a:theme xmlns:a="http://schemas.openxmlformats.org/drawingml/2006/main" name="DefAc_Top_Level_Widescreen">
  <a:themeElements>
    <a:clrScheme name="Top tier">
      <a:dk1>
        <a:srgbClr val="000000"/>
      </a:dk1>
      <a:lt1>
        <a:sysClr val="window" lastClr="FFFFFF"/>
      </a:lt1>
      <a:dk2>
        <a:srgbClr val="F8F8F8"/>
      </a:dk2>
      <a:lt2>
        <a:srgbClr val="FFFFFF"/>
      </a:lt2>
      <a:accent1>
        <a:srgbClr val="4F213A"/>
      </a:accent1>
      <a:accent2>
        <a:srgbClr val="CAD0D6"/>
      </a:accent2>
      <a:accent3>
        <a:srgbClr val="000000"/>
      </a:accent3>
      <a:accent4>
        <a:srgbClr val="FFFFFF"/>
      </a:accent4>
      <a:accent5>
        <a:srgbClr val="FFFFFF"/>
      </a:accent5>
      <a:accent6>
        <a:srgbClr val="FFFFFF"/>
      </a:accent6>
      <a:hlink>
        <a:srgbClr val="FFFFFF"/>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AuthorOriginator xmlns="C542DCC1-9010-4C7B-9743-CD53964270A4" xsi:nil="true"/>
    <DocumentVersion xmlns="C542DCC1-9010-4C7B-9743-CD53964270A4" xsi:nil="true"/>
    <FOIReleasedonRequest xmlns="C542DCC1-9010-4C7B-9743-CD53964270A4" xsi:nil="true"/>
    <EIRDisclosabilityIndicator xmlns="C542DCC1-9010-4C7B-9743-CD53964270A4">Not Assessed</EIRDisclosabilityIndicator>
    <SubjectCategoryOOB xmlns="C542DCC1-9010-4C7B-9743-CD53964270A4"/>
    <DocumentStatusOOB xmlns="C542DCC1-9010-4C7B-9743-CD53964270A4">Draft</DocumentStatusOOB>
    <DPAExemption xmlns="C542DCC1-9010-4C7B-9743-CD53964270A4" xsi:nil="true"/>
    <SubjectKeyword xmlns="C542DCC1-9010-4C7B-9743-CD53964270A4" xsi:nil="true"/>
    <LocalKeywords xmlns="C542DCC1-9010-4C7B-9743-CD53964270A4" xsi:nil="true"/>
    <CreatedOriginated xmlns="C542DCC1-9010-4C7B-9743-CD53964270A4">2019-02-14T11:01:06+00:00</CreatedOriginated>
    <EIRException xmlns="C542DCC1-9010-4C7B-9743-CD53964270A4" xsi:nil="true"/>
    <SubjectCategory xmlns="C542DCC1-9010-4C7B-9743-CD53964270A4" xsi:nil="true"/>
    <FOIPublicationDate xmlns="C542DCC1-9010-4C7B-9743-CD53964270A4" xsi:nil="true"/>
    <UKProtectiveMarkingOOB xmlns="C542DCC1-9010-4C7B-9743-CD53964270A4">Official</UKProtectiveMarkingOOB>
    <UKProtectiveMarking xmlns="C542DCC1-9010-4C7B-9743-CD53964270A4" xsi:nil="true"/>
    <FOIExemption xmlns="C542DCC1-9010-4C7B-9743-CD53964270A4" xsi:nil="true"/>
    <LocalKeywordsOOB xmlns="C542DCC1-9010-4C7B-9743-CD53964270A4"/>
    <DocumentStatus xmlns="C542DCC1-9010-4C7B-9743-CD53964270A4" xsi:nil="true"/>
    <FOIExemptionOOB xmlns="C542DCC1-9010-4C7B-9743-CD53964270A4">No</FOIExemptionOOB>
    <SubjectKeywordOOB xmlns="C542DCC1-9010-4C7B-9743-CD53964270A4"/>
    <DPADisclosabilityIndicator xmlns="C542DCC1-9010-4C7B-9743-CD53964270A4">Not Assessed</DPADisclosabilityIndicato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ct:contentTypeSchema xmlns:ct="http://schemas.microsoft.com/office/2006/metadata/contentType" xmlns:ma="http://schemas.microsoft.com/office/2006/metadata/properties/metaAttributes" ct:_="" ma:_="" ma:contentTypeName="MOD Document" ma:contentTypeID="0x01010012841A8869DB425CB829C3875EC558CE005281D0A208FB704BB1108E7AC16C9DB2" ma:contentTypeVersion="0" ma:contentTypeDescription="MOD Document" ma:contentTypeScope="" ma:versionID="48da805f74fa25f3518a5a47ff9152b8">
  <xsd:schema xmlns:xsd="http://www.w3.org/2001/XMLSchema" xmlns:p="http://schemas.microsoft.com/office/2006/metadata/properties" xmlns:ns2="C542DCC1-9010-4C7B-9743-CD53964270A4" targetNamespace="http://schemas.microsoft.com/office/2006/metadata/properties" ma:root="true" ma:fieldsID="aee5ecc777b0b720ee31581575db4f3a" ns2:_="">
    <xsd:import namespace="C542DCC1-9010-4C7B-9743-CD53964270A4"/>
    <xsd:element name="properties">
      <xsd:complexType>
        <xsd:sequence>
          <xsd:element name="documentManagement">
            <xsd:complexType>
              <xsd:all>
                <xsd:element ref="ns2:UKProtectiveMarking" minOccurs="0"/>
                <xsd:element ref="ns2:UKProtectiveMarkingOOB" minOccurs="0"/>
                <xsd:element ref="ns2:AuthorOriginator" minOccurs="0"/>
                <xsd:element ref="ns2:SubjectCategory" minOccurs="0"/>
                <xsd:element ref="ns2:SubjectCategoryOOB" minOccurs="0"/>
                <xsd:element ref="ns2:SubjectKeyword" minOccurs="0"/>
                <xsd:element ref="ns2:SubjectKeywordOOB" minOccurs="0"/>
                <xsd:element ref="ns2:LocalKeywords" minOccurs="0"/>
                <xsd:element ref="ns2:LocalKeywordsOOB" minOccurs="0"/>
                <xsd:element ref="ns2:DocumentVersion" minOccurs="0"/>
                <xsd:element ref="ns2:DocumentStatus" minOccurs="0"/>
                <xsd:element ref="ns2:DocumentStatusOOB" minOccurs="0"/>
                <xsd:element ref="ns2:CreatedOriginated"/>
                <xsd:element ref="ns2:FOIExemption" minOccurs="0"/>
                <xsd:element ref="ns2:FOIExemptionOOB" minOccurs="0"/>
                <xsd:element ref="ns2:FOIPublicationDate" minOccurs="0"/>
                <xsd:element ref="ns2:FOIReleasedonRequest" minOccurs="0"/>
                <xsd:element ref="ns2:DPAExemption" minOccurs="0"/>
                <xsd:element ref="ns2:DPADisclosabilityIndicator" minOccurs="0"/>
                <xsd:element ref="ns2:EIRDisclosabilityIndicator" minOccurs="0"/>
                <xsd:element ref="ns2:EIRException" minOccurs="0"/>
              </xsd:all>
            </xsd:complexType>
          </xsd:element>
        </xsd:sequence>
      </xsd:complexType>
    </xsd:element>
  </xsd:schema>
  <xsd:schema xmlns:xsd="http://www.w3.org/2001/XMLSchema" xmlns:dms="http://schemas.microsoft.com/office/2006/documentManagement/types" targetNamespace="C542DCC1-9010-4C7B-9743-CD53964270A4" elementFormDefault="qualified">
    <xsd:import namespace="http://schemas.microsoft.com/office/2006/documentManagement/types"/>
    <xsd:element name="UKProtectiveMarking" ma:index="8" nillable="true" ma:displayName="UKProtectiveMarking" ma:format="Dropdown" ma:hidden="true" ma:internalName="UKProtectiveMarking">
      <xsd:simpleType>
        <xsd:restriction base="dms:Unknown"/>
      </xsd:simpleType>
    </xsd:element>
    <xsd:element name="UKProtectiveMarkingOOB" ma:index="9" nillable="true" ma:displayName="UKProtectiveMarking:" ma:default="Official" ma:format="Dropdown" ma:internalName="UKProtectiveMarkingOOB">
      <xsd:simpleType>
        <xsd:restriction base="dms:Choice">
          <xsd:enumeration value="Not Protectively Marked"/>
          <xsd:enumeration value="Official"/>
          <xsd:enumeration value="Official Sensitive"/>
          <xsd:enumeration value="Official Sensitive Commercial"/>
          <xsd:enumeration value="Official Sensitive LOCSEN"/>
          <xsd:enumeration value="Official Sensitive Personal"/>
          <xsd:enumeration value="Protected (with Descriptors)"/>
          <xsd:enumeration value="Restricted"/>
        </xsd:restriction>
      </xsd:simpleType>
    </xsd:element>
    <xsd:element name="AuthorOriginator" ma:index="10" nillable="true" ma:displayName="Author (Originator)" ma:internalName="AuthorOriginator">
      <xsd:simpleType>
        <xsd:restriction base="dms:Text"/>
      </xsd:simpleType>
    </xsd:element>
    <xsd:element name="SubjectCategory" ma:index="11" nillable="true" ma:displayName="Subject Category" ma:hidden="true" ma:internalName="SubjectCategory">
      <xsd:simpleType>
        <xsd:restriction base="dms:Unknown"/>
      </xsd:simpleType>
    </xsd:element>
    <xsd:element name="SubjectCategoryOOB" ma:index="12" nillable="true" ma:displayName="Subject Category:" ma:description="Category must be selected from the Corporate Thesaurus" ma:internalName="SubjectCategoryOOB">
      <xsd:complexType>
        <xsd:complexContent>
          <xsd:extension base="dms:MultiChoiceFillIn">
            <xsd:sequence>
              <xsd:element name="Value" maxOccurs="unbounded" minOccurs="0" nillable="true">
                <xsd:simpleType>
                  <xsd:union memberTypes="dms:Text">
                    <xsd:simpleType>
                      <xsd:restriction base="dms:Choice">
                        <xsd:enumeration value="Management and communication"/>
                        <xsd:maxLength value="255"/>
                      </xsd:restriction>
                    </xsd:simpleType>
                  </xsd:union>
                </xsd:simpleType>
              </xsd:element>
            </xsd:sequence>
          </xsd:extension>
        </xsd:complexContent>
      </xsd:complexType>
    </xsd:element>
    <xsd:element name="SubjectKeyword" ma:index="13" nillable="true" ma:displayName="Subject Keywords" ma:hidden="true" ma:internalName="SubjectKeyword">
      <xsd:simpleType>
        <xsd:restriction base="dms:Unknown"/>
      </xsd:simpleType>
    </xsd:element>
    <xsd:element name="SubjectKeywordOOB" ma:index="14" nillable="true" ma:displayName="Subject Keywords:" ma:description="Keywords must be selected from the Corporate Thesaurus" ma:internalName="SubjectKeywordOOB">
      <xsd:complexType>
        <xsd:complexContent>
          <xsd:extension base="dms:MultiChoiceFillIn">
            <xsd:sequence>
              <xsd:element name="Value" maxOccurs="unbounded" minOccurs="0" nillable="true">
                <xsd:simpleType>
                  <xsd:union memberTypes="dms:Text">
                    <xsd:simpleType>
                      <xsd:restriction base="dms:Choice">
                        <xsd:enumeration value="Conference management"/>
                        <xsd:enumeration value="JSCSC"/>
                        <xsd:maxLength value="255"/>
                      </xsd:restriction>
                    </xsd:simpleType>
                  </xsd:union>
                </xsd:simpleType>
              </xsd:element>
            </xsd:sequence>
          </xsd:extension>
        </xsd:complexContent>
      </xsd:complexType>
    </xsd:element>
    <xsd:element name="LocalKeywords" ma:index="15" nillable="true" ma:displayName="Local Keywords" ma:description="Add a list of locally used keywords to help you organize and browse items in your site." ma:hidden="true" ma:internalName="LocalKeywords">
      <xsd:simpleType>
        <xsd:restriction base="dms:Unknown"/>
      </xsd:simpleType>
    </xsd:element>
    <xsd:element name="LocalKeywordsOOB" ma:index="16" nillable="true" ma:displayName="Local Keywords:" ma:description="Add a list of comma separated locally used keywords to help you organize and browse items in your site." ma:internalName="LocalKeywordsOOB">
      <xsd:complexType>
        <xsd:complexContent>
          <xsd:extension base="dms:MultiChoiceFillIn">
            <xsd:sequence>
              <xsd:element name="Value" maxOccurs="unbounded" minOccurs="0" nillable="true">
                <xsd:simpleType>
                  <xsd:union memberTypes="dms:Text">
                    <xsd:simpleType>
                      <xsd:restriction base="dms:Choice">
                        <xsd:enumeration value="Conference"/>
                        <xsd:enumeration value="Conference management"/>
                        <xsd:enumeration value="ConferenceConference management"/>
                        <xsd:enumeration value="ConferenceInvitations to events"/>
                      </xsd:restriction>
                    </xsd:simpleType>
                  </xsd:union>
                </xsd:simpleType>
              </xsd:element>
            </xsd:sequence>
          </xsd:extension>
        </xsd:complexContent>
      </xsd:complexType>
    </xsd:element>
    <xsd:element name="DocumentVersion" ma:index="17" nillable="true" ma:displayName="Document Version" ma:internalName="DocumentVersion">
      <xsd:simpleType>
        <xsd:restriction base="dms:Text"/>
      </xsd:simpleType>
    </xsd:element>
    <xsd:element name="DocumentStatus" ma:index="18" nillable="true" ma:displayName="Document Status" ma:format="Dropdown" ma:hidden="true" ma:internalName="DocumentStatus">
      <xsd:simpleType>
        <xsd:restriction base="dms:Unknown"/>
      </xsd:simpleType>
    </xsd:element>
    <xsd:element name="DocumentStatusOOB" ma:index="19" nillable="true" ma:displayName="Document Status:" ma:default="Draft" ma:format="Dropdown" ma:internalName="DocumentStatusOOB">
      <xsd:simpleType>
        <xsd:restriction base="dms:Choice">
          <xsd:enumeration value="Draft"/>
          <xsd:enumeration value="Final"/>
          <xsd:enumeration value="Published"/>
          <xsd:enumeration value="Under Review"/>
        </xsd:restriction>
      </xsd:simpleType>
    </xsd:element>
    <xsd:element name="CreatedOriginated" ma:index="20" ma:displayName="Created (Originated)" ma:default="[today]" ma:format="DateOnly" ma:internalName="CreatedOriginated">
      <xsd:simpleType>
        <xsd:restriction base="dms:DateTime"/>
      </xsd:simpleType>
    </xsd:element>
    <xsd:element name="FOIExemption" ma:index="21" nillable="true" ma:displayName="FOI Exemption" ma:format="Dropdown" ma:hidden="true" ma:internalName="FOIExemption">
      <xsd:simpleType>
        <xsd:restriction base="dms:Unknown"/>
      </xsd:simpleType>
    </xsd:element>
    <xsd:element name="FOIExemptionOOB" ma:index="22" nillable="true" ma:displayName="FOI Exemption:" ma:default="No" ma:format="Dropdown" ma:internalName="FOIExemptionOOB">
      <xsd:simpleType>
        <xsd:restriction base="dms:Choice">
          <xsd:enumeration value="No"/>
          <xsd:enumeration value="Yes"/>
        </xsd:restriction>
      </xsd:simpleType>
    </xsd:element>
    <xsd:element name="FOIPublicationDate" ma:index="23" nillable="true" ma:displayName="FOI Publication Date" ma:format="DateOnly" ma:internalName="FOIPublicationDate">
      <xsd:simpleType>
        <xsd:restriction base="dms:DateTime"/>
      </xsd:simpleType>
    </xsd:element>
    <xsd:element name="FOIReleasedonRequest" ma:index="24" nillable="true" ma:displayName="FOI Released on Request" ma:format="DateOnly" ma:internalName="FOIReleasedonRequest">
      <xsd:simpleType>
        <xsd:restriction base="dms:DateTime"/>
      </xsd:simpleType>
    </xsd:element>
    <xsd:element name="DPAExemption" ma:index="25" nillable="true" ma:displayName="DPA Exemption" ma:format="DateOnly" ma:internalName="DPAExemption">
      <xsd:simpleType>
        <xsd:restriction base="dms:DateTime"/>
      </xsd:simpleType>
    </xsd:element>
    <xsd:element name="DPADisclosabilityIndicator" ma:index="26" nillable="true" ma:displayName="DPA Disclosability Indicator" ma:default="Not Assessed" ma:internalName="DPADisclosabilityIndicator">
      <xsd:simpleType>
        <xsd:restriction base="dms:Choice">
          <xsd:enumeration value="No"/>
          <xsd:enumeration value="Yes"/>
          <xsd:enumeration value="Not Assessed"/>
        </xsd:restriction>
      </xsd:simpleType>
    </xsd:element>
    <xsd:element name="EIRDisclosabilityIndicator" ma:index="27" nillable="true" ma:displayName="EIR Disclosability Indicator" ma:default="Not Assessed" ma:internalName="EIRDisclosabilityIndicator">
      <xsd:simpleType>
        <xsd:restriction base="dms:Choice">
          <xsd:enumeration value="No"/>
          <xsd:enumeration value="Yes"/>
          <xsd:enumeration value="Not Assessed"/>
        </xsd:restriction>
      </xsd:simpleType>
    </xsd:element>
    <xsd:element name="EIRException" ma:index="28" nillable="true" ma:displayName="EIR Exception" ma:internalName="EIRExcept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001B977-B085-4644-B28F-F3517FE31002}">
  <ds:schemaRefs>
    <ds:schemaRef ds:uri="C542DCC1-9010-4C7B-9743-CD53964270A4"/>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2FDD0C28-0E4B-41F2-8F7D-D767DC650FB5}">
  <ds:schemaRefs>
    <ds:schemaRef ds:uri="http://schemas.microsoft.com/sharepoint/v3/contenttype/forms"/>
  </ds:schemaRefs>
</ds:datastoreItem>
</file>

<file path=customXml/itemProps3.xml><?xml version="1.0" encoding="utf-8"?>
<ds:datastoreItem xmlns:ds="http://schemas.openxmlformats.org/officeDocument/2006/customXml" ds:itemID="{2F537D3C-A0D9-4E2E-83AE-72F0B07D57F6}">
  <ds:schemaRefs>
    <ds:schemaRef ds:uri="http://schemas.microsoft.com/office/2006/metadata/customXsn"/>
  </ds:schemaRefs>
</ds:datastoreItem>
</file>

<file path=customXml/itemProps4.xml><?xml version="1.0" encoding="utf-8"?>
<ds:datastoreItem xmlns:ds="http://schemas.openxmlformats.org/officeDocument/2006/customXml" ds:itemID="{A3520951-BB13-4178-8427-CBCA8DEC86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42DCC1-9010-4C7B-9743-CD53964270A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DefAc_Top_Level_Wide</Template>
  <TotalTime>1912</TotalTime>
  <Words>273</Words>
  <Application>Microsoft Office PowerPoint</Application>
  <PresentationFormat>A4 Paper (210x297 mm)</PresentationFormat>
  <Paragraphs>79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DefAc_Top_Level_Widescreen</vt:lpstr>
      <vt:lpstr>Defence Academy of the United Kingdom Annual Conference  ‘Putting Modern Deterrence into Practice’  21-23 May 2019</vt:lpstr>
      <vt:lpstr>Defence Academy conference:   'Putting Modern Deterrence into Practice'</vt:lpstr>
    </vt:vector>
  </TitlesOfParts>
  <Company>Defence Academy Of The United Kingdom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Defence Academy of the United Kingdom Conference  ‘Putting Modern Deterrence into Practice’</dc:title>
  <dc:creator>Greg Cooke</dc:creator>
  <cp:lastModifiedBy>Greg Cooke</cp:lastModifiedBy>
  <cp:revision>34</cp:revision>
  <cp:lastPrinted>2019-02-28T16:42:10Z</cp:lastPrinted>
  <dcterms:created xsi:type="dcterms:W3CDTF">2019-02-07T13:44:31Z</dcterms:created>
  <dcterms:modified xsi:type="dcterms:W3CDTF">2019-04-30T10:22:35Z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0x01010012841A8869DB425CB829C3875EC558CE005281D0A208FB704BB1108E7AC16C9DB2</vt:lpwstr>
  </property>
</Properties>
</file>