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19" r:id="rId1"/>
    <p:sldMasterId id="2147484563" r:id="rId2"/>
    <p:sldMasterId id="2147484593" r:id="rId3"/>
  </p:sldMasterIdLst>
  <p:notesMasterIdLst>
    <p:notesMasterId r:id="rId11"/>
  </p:notesMasterIdLst>
  <p:handoutMasterIdLst>
    <p:handoutMasterId r:id="rId12"/>
  </p:handoutMasterIdLst>
  <p:sldIdLst>
    <p:sldId id="979" r:id="rId4"/>
    <p:sldId id="988" r:id="rId5"/>
    <p:sldId id="989" r:id="rId6"/>
    <p:sldId id="990" r:id="rId7"/>
    <p:sldId id="991" r:id="rId8"/>
    <p:sldId id="992" r:id="rId9"/>
    <p:sldId id="993" r:id="rId10"/>
  </p:sldIdLst>
  <p:sldSz cx="12801600" cy="9601200" type="A3"/>
  <p:notesSz cx="9926638" cy="6797675"/>
  <p:defaultTextStyle>
    <a:defPPr>
      <a:defRPr lang="it-IT"/>
    </a:defPPr>
    <a:lvl1pPr marL="0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5153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0340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05536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40724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75915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11098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46281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81467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79D43"/>
    <a:srgbClr val="00FF00"/>
    <a:srgbClr val="1DB5D9"/>
    <a:srgbClr val="336600"/>
    <a:srgbClr val="006600"/>
    <a:srgbClr val="000000"/>
    <a:srgbClr val="800000"/>
    <a:srgbClr val="A50021"/>
    <a:srgbClr val="3B46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1622" autoAdjust="0"/>
  </p:normalViewPr>
  <p:slideViewPr>
    <p:cSldViewPr>
      <p:cViewPr varScale="1">
        <p:scale>
          <a:sx n="48" d="100"/>
          <a:sy n="48" d="100"/>
        </p:scale>
        <p:origin x="1542" y="6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>
      <p:cViewPr>
        <p:scale>
          <a:sx n="60" d="100"/>
          <a:sy n="60" d="100"/>
        </p:scale>
        <p:origin x="2112" y="336"/>
      </p:cViewPr>
      <p:guideLst>
        <p:guide orient="horz" pos="214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28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28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r">
              <a:defRPr sz="1200"/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05629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8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8000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4" tIns="45861" rIns="91724" bIns="4586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666" y="3228903"/>
            <a:ext cx="7941310" cy="3058955"/>
          </a:xfrm>
          <a:prstGeom prst="rect">
            <a:avLst/>
          </a:prstGeom>
        </p:spPr>
        <p:txBody>
          <a:bodyPr vert="horz" lIns="91724" tIns="45861" rIns="91724" bIns="45861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8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r">
              <a:defRPr sz="1200"/>
            </a:lvl1pPr>
          </a:lstStyle>
          <a:p>
            <a:fld id="{BAB012D4-A615-475F-824C-395EA74FEE1C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3531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370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07402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6110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14812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68519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22203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7591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2961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26718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04418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979221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483661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+mn-lt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9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60DED4B0-CC4A-4F2E-9F65-E428FBC405C3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348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527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06067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>
                <a:solidFill>
                  <a:srgbClr val="90A2CF"/>
                </a:solidFill>
              </a:defRPr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CE9B36F6-6189-4779-A121-15E1AF4D5C94}" type="slidenum">
              <a:rPr lang="it-IT" sz="800" smtClean="0"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82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00127" y="1600217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>
              <a:buFont typeface="Wingdings" pitchFamily="2" charset="2"/>
              <a:buChar char="Ø"/>
              <a:defRPr sz="2500">
                <a:latin typeface="+mn-lt"/>
              </a:defRPr>
            </a:lvl1pPr>
            <a:lvl2pPr algn="just">
              <a:defRPr sz="2200">
                <a:latin typeface="+mn-lt"/>
              </a:defRPr>
            </a:lvl2pPr>
            <a:lvl3pPr algn="just">
              <a:buFont typeface="Lucida Sans Unicode" pitchFamily="34" charset="0"/>
              <a:buChar char="–"/>
              <a:defRPr sz="2100">
                <a:latin typeface="+mn-lt"/>
              </a:defRPr>
            </a:lvl3pPr>
            <a:lvl4pPr algn="just">
              <a:buFont typeface="Arial" pitchFamily="34" charset="0"/>
              <a:buChar char="•"/>
              <a:defRPr sz="1800">
                <a:latin typeface="+mn-lt"/>
              </a:defRPr>
            </a:lvl4pPr>
            <a:lvl5pPr algn="just">
              <a:buFont typeface="Courier New" pitchFamily="49" charset="0"/>
              <a:buChar char="o"/>
              <a:defRPr sz="15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54267488-444D-405E-B997-899126B1C0D5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536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rgbClr val="253356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2410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90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8"/>
          <p:cNvSpPr>
            <a:spLocks noChangeArrowheads="1"/>
          </p:cNvSpPr>
          <p:nvPr/>
        </p:nvSpPr>
        <p:spPr bwMode="auto">
          <a:xfrm>
            <a:off x="3000376" y="391161"/>
            <a:ext cx="9507855" cy="10623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US" altLang="en-US" sz="1680" i="1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628120" y="9025573"/>
            <a:ext cx="1066800" cy="51117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97652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>
          <a:xfrm>
            <a:off x="10634663" y="9281160"/>
            <a:ext cx="1920240" cy="32004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3" name="Rectangle 9"/>
          <p:cNvSpPr>
            <a:spLocks noGrp="1"/>
          </p:cNvSpPr>
          <p:nvPr>
            <p:ph type="ftr" sz="quarter" idx="11"/>
          </p:nvPr>
        </p:nvSpPr>
        <p:spPr>
          <a:xfrm>
            <a:off x="351155" y="9205674"/>
            <a:ext cx="5227320" cy="395605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 sz="800">
                <a:solidFill>
                  <a:srgbClr val="253356"/>
                </a:solidFill>
                <a:latin typeface="Arial "/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>
          <a:xfrm>
            <a:off x="11743690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latinLnBrk="0" hangingPunct="1">
              <a:defRPr kumimoji="0" lang="it-IT" sz="2200" b="1">
                <a:solidFill>
                  <a:srgbClr val="90A2CF"/>
                </a:solidFill>
                <a:latin typeface="Arial "/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18BD5B0B-2CBD-4834-95E2-D77F2E900F63}" type="slidenum">
              <a:rPr lang="it-IT" smtClean="0"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5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50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174480" y="8898969"/>
            <a:ext cx="2987040" cy="511175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23941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76"/>
            <a:ext cx="10881360" cy="2058035"/>
          </a:xfrm>
          <a:prstGeom prst="rect">
            <a:avLst/>
          </a:prstGeom>
        </p:spPr>
        <p:txBody>
          <a:bodyPr lIns="117149" tIns="58568" rIns="117149" bIns="58568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3"/>
            <a:ext cx="8961120" cy="2453640"/>
          </a:xfrm>
          <a:prstGeom prst="rect">
            <a:avLst/>
          </a:prstGeom>
        </p:spPr>
        <p:txBody>
          <a:bodyPr lIns="117149" tIns="58568" rIns="117149" bIns="58568"/>
          <a:lstStyle>
            <a:lvl1pPr marL="0" indent="0" algn="ctr">
              <a:buNone/>
              <a:defRPr/>
            </a:lvl1pPr>
            <a:lvl2pPr marL="585749" indent="0" algn="ctr">
              <a:buNone/>
              <a:defRPr/>
            </a:lvl2pPr>
            <a:lvl3pPr marL="1171463" indent="0" algn="ctr">
              <a:buNone/>
              <a:defRPr/>
            </a:lvl3pPr>
            <a:lvl4pPr marL="1757167" indent="0" algn="ctr">
              <a:buNone/>
              <a:defRPr/>
            </a:lvl4pPr>
            <a:lvl5pPr marL="2342879" indent="0" algn="ctr">
              <a:buNone/>
              <a:defRPr/>
            </a:lvl5pPr>
            <a:lvl6pPr marL="2928594" indent="0" algn="ctr">
              <a:buNone/>
              <a:defRPr/>
            </a:lvl6pPr>
            <a:lvl7pPr marL="3514316" indent="0" algn="ctr">
              <a:buNone/>
              <a:defRPr/>
            </a:lvl7pPr>
            <a:lvl8pPr marL="4100039" indent="0" algn="ctr">
              <a:buNone/>
              <a:defRPr/>
            </a:lvl8pPr>
            <a:lvl9pPr marL="4685757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>
              <a:solidFill>
                <a:srgbClr val="18503B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373880" y="8743316"/>
            <a:ext cx="4053840" cy="66675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25335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80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3170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10022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10022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8018579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>
          <a:xfrm>
            <a:off x="10634870" y="9281161"/>
            <a:ext cx="1920240" cy="320040"/>
          </a:xfrm>
        </p:spPr>
        <p:txBody>
          <a:bodyPr/>
          <a:lstStyle/>
          <a:p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>
          <a:xfrm>
            <a:off x="352128" y="9205391"/>
            <a:ext cx="5227320" cy="395812"/>
          </a:xfrm>
          <a:prstGeom prst="rect">
            <a:avLst/>
          </a:prstGeom>
        </p:spPr>
        <p:txBody>
          <a:bodyPr lIns="117149" tIns="58568" rIns="117149" bIns="58568"/>
          <a:lstStyle/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endParaRPr lang="it-IT" sz="700">
              <a:solidFill>
                <a:srgbClr val="253356"/>
              </a:solidFill>
              <a:latin typeface="Arial "/>
              <a:cs typeface="Arial" pitchFamily="34" charset="0"/>
            </a:endParaRPr>
          </a:p>
        </p:txBody>
      </p:sp>
      <p:sp>
        <p:nvSpPr>
          <p:cNvPr id="10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795" y="279374"/>
            <a:ext cx="907301" cy="589590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latinLnBrk="0" hangingPunct="1">
              <a:defRPr kumimoji="0" lang="it-IT" sz="2100" b="1">
                <a:solidFill>
                  <a:schemeClr val="accent4"/>
                </a:solidFill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256D3EEF-DE4E-429D-8EC4-DDC531AFF587}" type="slidenum">
              <a:rPr lang="it-IT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104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ECB35021-358B-44EF-8FBC-387119B0C619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391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o senza alin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9050" y="148910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marL="0" indent="0">
              <a:buFontTx/>
              <a:buNone/>
              <a:defRPr sz="2500">
                <a:latin typeface="Lucida Sans" pitchFamily="34" charset="0"/>
              </a:defRPr>
            </a:lvl1pPr>
            <a:lvl2pPr>
              <a:defRPr sz="2200">
                <a:latin typeface="Lucida Sans" pitchFamily="34" charset="0"/>
              </a:defRPr>
            </a:lvl2pPr>
            <a:lvl3pPr>
              <a:defRPr sz="2100">
                <a:latin typeface="Lucida Sans" pitchFamily="34" charset="0"/>
              </a:defRPr>
            </a:lvl3pPr>
            <a:lvl4pPr>
              <a:defRPr sz="1800">
                <a:latin typeface="Lucida Sans" pitchFamily="34" charset="0"/>
              </a:defRPr>
            </a:lvl4pPr>
            <a:lvl5pPr>
              <a:defRPr sz="1500">
                <a:latin typeface="Lucida San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24302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10022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10022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629927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04418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78"/>
            <a:ext cx="10881360" cy="2058035"/>
          </a:xfrm>
          <a:prstGeom prst="rect">
            <a:avLst/>
          </a:prstGeom>
        </p:spPr>
        <p:txBody>
          <a:bodyPr lIns="117121" tIns="58554" rIns="117121" bIns="58554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3"/>
            <a:ext cx="8961120" cy="2453640"/>
          </a:xfrm>
          <a:prstGeom prst="rect">
            <a:avLst/>
          </a:prstGeom>
        </p:spPr>
        <p:txBody>
          <a:bodyPr lIns="117121" tIns="58554" rIns="117121" bIns="58554"/>
          <a:lstStyle>
            <a:lvl1pPr marL="0" indent="0" algn="ctr">
              <a:buNone/>
              <a:defRPr/>
            </a:lvl1pPr>
            <a:lvl2pPr marL="585609" indent="0" algn="ctr">
              <a:buNone/>
              <a:defRPr/>
            </a:lvl2pPr>
            <a:lvl3pPr marL="1171183" indent="0" algn="ctr">
              <a:buNone/>
              <a:defRPr/>
            </a:lvl3pPr>
            <a:lvl4pPr marL="1756747" indent="0" algn="ctr">
              <a:buNone/>
              <a:defRPr/>
            </a:lvl4pPr>
            <a:lvl5pPr marL="2342316" indent="0" algn="ctr">
              <a:buNone/>
              <a:defRPr/>
            </a:lvl5pPr>
            <a:lvl6pPr marL="2927891" indent="0" algn="ctr">
              <a:buNone/>
              <a:defRPr/>
            </a:lvl6pPr>
            <a:lvl7pPr marL="3513472" indent="0" algn="ctr">
              <a:buNone/>
              <a:defRPr/>
            </a:lvl7pPr>
            <a:lvl8pPr marL="4099054" indent="0" algn="ctr">
              <a:buNone/>
              <a:defRPr/>
            </a:lvl8pPr>
            <a:lvl9pPr marL="4684632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>
              <a:solidFill>
                <a:srgbClr val="18503B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373880" y="8743316"/>
            <a:ext cx="4053840" cy="66675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25335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800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9792214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4836614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+mn-lt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60DED4B0-CC4A-4F2E-9F65-E428FBC405C3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3485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5279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>
                <a:solidFill>
                  <a:srgbClr val="90A2CF"/>
                </a:solidFill>
              </a:defRPr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CE9B36F6-6189-4779-A121-15E1AF4D5C94}" type="slidenum">
              <a:rPr lang="it-IT" sz="800" smtClean="0"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820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00127" y="1600203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>
              <a:buFont typeface="Wingdings" pitchFamily="2" charset="2"/>
              <a:buChar char="Ø"/>
              <a:defRPr sz="2500">
                <a:latin typeface="+mn-lt"/>
              </a:defRPr>
            </a:lvl1pPr>
            <a:lvl2pPr algn="just">
              <a:defRPr sz="2200">
                <a:latin typeface="+mn-lt"/>
              </a:defRPr>
            </a:lvl2pPr>
            <a:lvl3pPr algn="just">
              <a:buFont typeface="Lucida Sans Unicode" pitchFamily="34" charset="0"/>
              <a:buChar char="–"/>
              <a:defRPr sz="2100">
                <a:latin typeface="+mn-lt"/>
              </a:defRPr>
            </a:lvl3pPr>
            <a:lvl4pPr algn="just">
              <a:buFont typeface="Arial" pitchFamily="34" charset="0"/>
              <a:buChar char="•"/>
              <a:defRPr sz="1800">
                <a:latin typeface="+mn-lt"/>
              </a:defRPr>
            </a:lvl4pPr>
            <a:lvl5pPr algn="just">
              <a:buFont typeface="Courier New" pitchFamily="49" charset="0"/>
              <a:buChar char="o"/>
              <a:defRPr sz="15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54267488-444D-405E-B997-899126B1C0D5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5360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rgbClr val="253356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2410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9056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>
          <a:xfrm>
            <a:off x="10634663" y="9281160"/>
            <a:ext cx="1920240" cy="32004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3" name="Rectangle 9"/>
          <p:cNvSpPr>
            <a:spLocks noGrp="1"/>
          </p:cNvSpPr>
          <p:nvPr>
            <p:ph type="ftr" sz="quarter" idx="11"/>
          </p:nvPr>
        </p:nvSpPr>
        <p:spPr>
          <a:xfrm>
            <a:off x="351155" y="9205671"/>
            <a:ext cx="5227320" cy="395605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 sz="800">
                <a:solidFill>
                  <a:srgbClr val="253356"/>
                </a:solidFill>
                <a:latin typeface="Arial "/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>
          <a:xfrm>
            <a:off x="11743690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latinLnBrk="0" hangingPunct="1">
              <a:defRPr kumimoji="0" lang="it-IT" sz="2200" b="1">
                <a:solidFill>
                  <a:srgbClr val="90A2CF"/>
                </a:solidFill>
                <a:latin typeface="Arial "/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18BD5B0B-2CBD-4834-95E2-D77F2E900F63}" type="slidenum">
              <a:rPr lang="it-IT" smtClean="0"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5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502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174480" y="8898966"/>
            <a:ext cx="2987040" cy="511175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2394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31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09695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09695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80185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>
          <a:xfrm>
            <a:off x="10634870" y="9281161"/>
            <a:ext cx="1920240" cy="320040"/>
          </a:xfrm>
        </p:spPr>
        <p:txBody>
          <a:bodyPr/>
          <a:lstStyle/>
          <a:p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>
          <a:xfrm>
            <a:off x="352128" y="9205391"/>
            <a:ext cx="5227320" cy="395812"/>
          </a:xfrm>
          <a:prstGeom prst="rect">
            <a:avLst/>
          </a:prstGeom>
        </p:spPr>
        <p:txBody>
          <a:bodyPr lIns="117121" tIns="58554" rIns="117121" bIns="58554"/>
          <a:lstStyle/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endParaRPr lang="it-IT" sz="700">
              <a:solidFill>
                <a:srgbClr val="253356"/>
              </a:solidFill>
              <a:latin typeface="Arial "/>
              <a:cs typeface="Arial" pitchFamily="34" charset="0"/>
            </a:endParaRPr>
          </a:p>
        </p:txBody>
      </p:sp>
      <p:sp>
        <p:nvSpPr>
          <p:cNvPr id="10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795" y="279374"/>
            <a:ext cx="907301" cy="589590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latinLnBrk="0" hangingPunct="1">
              <a:defRPr kumimoji="0" lang="it-IT" sz="2100" b="1">
                <a:solidFill>
                  <a:schemeClr val="accent4"/>
                </a:solidFill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256D3EEF-DE4E-429D-8EC4-DDC531AFF587}" type="slidenum">
              <a:rPr lang="it-IT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10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9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ECB35021-358B-44EF-8FBC-387119B0C619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3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o senza alin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9050" y="1489106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marL="0" indent="0">
              <a:buFontTx/>
              <a:buNone/>
              <a:defRPr sz="2500">
                <a:latin typeface="Lucida Sans" pitchFamily="34" charset="0"/>
              </a:defRPr>
            </a:lvl1pPr>
            <a:lvl2pPr>
              <a:defRPr sz="2200">
                <a:latin typeface="Lucida Sans" pitchFamily="34" charset="0"/>
              </a:defRPr>
            </a:lvl2pPr>
            <a:lvl3pPr>
              <a:defRPr sz="2100">
                <a:latin typeface="Lucida Sans" pitchFamily="34" charset="0"/>
              </a:defRPr>
            </a:lvl3pPr>
            <a:lvl4pPr>
              <a:defRPr sz="1800">
                <a:latin typeface="Lucida Sans" pitchFamily="34" charset="0"/>
              </a:defRPr>
            </a:lvl4pPr>
            <a:lvl5pPr>
              <a:defRPr sz="1500">
                <a:latin typeface="Lucida San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2430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09695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09695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6299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24" Type="http://schemas.openxmlformats.org/officeDocument/2006/relationships/image" Target="../media/image5.jpeg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email">
            <a:alphaModFix amt="69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/>
          <p:cNvCxnSpPr/>
          <p:nvPr userDrawn="1"/>
        </p:nvCxnSpPr>
        <p:spPr>
          <a:xfrm>
            <a:off x="100015" y="900115"/>
            <a:ext cx="12501562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1 3"/>
          <p:cNvCxnSpPr/>
          <p:nvPr userDrawn="1"/>
        </p:nvCxnSpPr>
        <p:spPr>
          <a:xfrm rot="5400000">
            <a:off x="11152506" y="448948"/>
            <a:ext cx="700087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 userDrawn="1"/>
        </p:nvCxnSpPr>
        <p:spPr>
          <a:xfrm rot="5400000">
            <a:off x="1050133" y="450057"/>
            <a:ext cx="70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>
            <a:extLst>
              <a:ext uri="{FF2B5EF4-FFF2-40B4-BE49-F238E27FC236}">
                <a16:creationId xmlns:a16="http://schemas.microsoft.com/office/drawing/2014/main" id="{B5EFFD73-EEAE-4067-8517-E208CD6F44B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152" y="48072"/>
            <a:ext cx="504056" cy="766165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133" y="190699"/>
            <a:ext cx="651339" cy="43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43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20" r:id="rId1"/>
    <p:sldLayoutId id="2147484821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1280160" rtl="0" eaLnBrk="1" latinLnBrk="0" hangingPunct="1">
        <a:spcBef>
          <a:spcPct val="0"/>
        </a:spcBef>
        <a:buNone/>
        <a:defRPr sz="392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 cstate="email">
            <a:alphaModFix amt="69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17121" tIns="58554" rIns="117121" bIns="58554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 defTabSz="909695">
              <a:defRPr/>
            </a:pPr>
            <a:endParaRPr lang="it-IT">
              <a:solidFill>
                <a:srgbClr val="253356"/>
              </a:solidFill>
            </a:endParaRPr>
          </a:p>
        </p:txBody>
      </p:sp>
      <p:sp>
        <p:nvSpPr>
          <p:cNvPr id="3" name="Rectangle 4"/>
          <p:cNvSpPr txBox="1">
            <a:spLocks/>
          </p:cNvSpPr>
          <p:nvPr userDrawn="1"/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27231" tIns="63651" rIns="127231" bIns="63651"/>
          <a:lstStyle>
            <a:defPPr>
              <a:defRPr lang="it-IT"/>
            </a:defPPr>
            <a:lvl1pPr marL="0" algn="r" defTabSz="1270340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400" kern="1200">
                <a:solidFill>
                  <a:srgbClr val="253356"/>
                </a:solidFill>
                <a:latin typeface="+mn-lt"/>
                <a:ea typeface="+mn-ea"/>
                <a:cs typeface="+mn-cs"/>
              </a:defRPr>
            </a:lvl1pPr>
            <a:lvl2pPr marL="635153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340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5536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40724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5915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11098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6281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81467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09367">
              <a:defRPr/>
            </a:pPr>
            <a:fld id="{975A9F50-63E6-4D6D-B56B-FE8C85A9B66B}" type="datetime1">
              <a:rPr lang="en-US" smtClean="0"/>
              <a:pPr defTabSz="909367">
                <a:defRPr/>
              </a:pPr>
              <a:t>10/20/2020</a:t>
            </a:fld>
            <a:endParaRPr lang="en-US"/>
          </a:p>
        </p:txBody>
      </p:sp>
      <p:cxnSp>
        <p:nvCxnSpPr>
          <p:cNvPr id="6" name="Connettore 1 5"/>
          <p:cNvCxnSpPr/>
          <p:nvPr userDrawn="1"/>
        </p:nvCxnSpPr>
        <p:spPr>
          <a:xfrm>
            <a:off x="100015" y="900115"/>
            <a:ext cx="12501562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 userDrawn="1"/>
        </p:nvCxnSpPr>
        <p:spPr>
          <a:xfrm rot="5400000">
            <a:off x="11152506" y="448948"/>
            <a:ext cx="700087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 userDrawn="1"/>
        </p:nvCxnSpPr>
        <p:spPr>
          <a:xfrm rot="5400000">
            <a:off x="1050133" y="450057"/>
            <a:ext cx="70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6" descr="Italian Jews Images, Stock Photos &amp; Vectors | Shutterstock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-1088032" y="9102714"/>
            <a:ext cx="14761244" cy="522788"/>
            <a:chOff x="-1620495" y="6888832"/>
            <a:chExt cx="14761244" cy="576075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-532465" y="6888832"/>
              <a:ext cx="6497799" cy="140133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-1188447" y="7013005"/>
              <a:ext cx="14276161" cy="3511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/>
            <p:cNvSpPr/>
            <p:nvPr userDrawn="1"/>
          </p:nvSpPr>
          <p:spPr>
            <a:xfrm>
              <a:off x="-1620495" y="7320890"/>
              <a:ext cx="7657838" cy="144017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pic>
          <p:nvPicPr>
            <p:cNvPr id="15" name="Picture 4" descr="https://encrypted-tbn0.gstatic.com/images?q=tbn%3AANd9GcT39ANcPzPdrPewIwlO--qSLY0Uvt0mKa2C3whtrOmOtZs_tB59j3gk6-Sbi-GKhZBUn_cI4csu&amp;usqp=CAc"/>
            <p:cNvPicPr>
              <a:picLocks noChangeAspect="1" noChangeArrowheads="1"/>
            </p:cNvPicPr>
            <p:nvPr userDrawn="1"/>
          </p:nvPicPr>
          <p:blipFill>
            <a:blip r:embed="rId2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4417" y="7028965"/>
              <a:ext cx="288032" cy="31921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ttangolo 15"/>
            <p:cNvSpPr/>
            <p:nvPr userDrawn="1"/>
          </p:nvSpPr>
          <p:spPr>
            <a:xfrm>
              <a:off x="5853542" y="6893024"/>
              <a:ext cx="7287207" cy="135942"/>
            </a:xfrm>
            <a:prstGeom prst="rect">
              <a:avLst/>
            </a:prstGeom>
            <a:solidFill>
              <a:srgbClr val="279D43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sp>
          <p:nvSpPr>
            <p:cNvPr id="17" name="Rettangolo 16"/>
            <p:cNvSpPr/>
            <p:nvPr userDrawn="1"/>
          </p:nvSpPr>
          <p:spPr>
            <a:xfrm>
              <a:off x="6336704" y="7051898"/>
              <a:ext cx="6472808" cy="3409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Rettangolo 17"/>
            <p:cNvSpPr/>
            <p:nvPr userDrawn="1"/>
          </p:nvSpPr>
          <p:spPr>
            <a:xfrm>
              <a:off x="5853542" y="7320880"/>
              <a:ext cx="7287207" cy="14401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</p:grpSp>
      <p:pic>
        <p:nvPicPr>
          <p:cNvPr id="19" name="Picture 4">
            <a:extLst>
              <a:ext uri="{FF2B5EF4-FFF2-40B4-BE49-F238E27FC236}">
                <a16:creationId xmlns:a16="http://schemas.microsoft.com/office/drawing/2014/main" id="{B5EFFD73-EEAE-4067-8517-E208CD6F44B3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152" y="48072"/>
            <a:ext cx="504056" cy="766165"/>
          </a:xfrm>
          <a:prstGeom prst="rect">
            <a:avLst/>
          </a:prstGeom>
        </p:spPr>
      </p:pic>
      <p:pic>
        <p:nvPicPr>
          <p:cNvPr id="21" name="Picture 6" descr="See the source image"/>
          <p:cNvPicPr>
            <a:picLocks noChangeAspect="1" noChangeArrowheads="1"/>
          </p:cNvPicPr>
          <p:nvPr userDrawn="1"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85376" y="129681"/>
            <a:ext cx="1152128" cy="600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9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5" r:id="rId1"/>
    <p:sldLayoutId id="2147484566" r:id="rId2"/>
    <p:sldLayoutId id="2147484567" r:id="rId3"/>
    <p:sldLayoutId id="2147484568" r:id="rId4"/>
    <p:sldLayoutId id="2147484569" r:id="rId5"/>
    <p:sldLayoutId id="2147484570" r:id="rId6"/>
    <p:sldLayoutId id="2147484571" r:id="rId7"/>
    <p:sldLayoutId id="2147484572" r:id="rId8"/>
    <p:sldLayoutId id="2147484573" r:id="rId9"/>
    <p:sldLayoutId id="2147484574" r:id="rId10"/>
    <p:sldLayoutId id="2147484575" r:id="rId11"/>
    <p:sldLayoutId id="2147484576" r:id="rId12"/>
    <p:sldLayoutId id="2147484579" r:id="rId13"/>
    <p:sldLayoutId id="2147484581" r:id="rId14"/>
    <p:sldLayoutId id="2147484582" r:id="rId15"/>
    <p:sldLayoutId id="2147484583" r:id="rId16"/>
    <p:sldLayoutId id="2147484584" r:id="rId17"/>
    <p:sldLayoutId id="2147484586" r:id="rId18"/>
    <p:sldLayoutId id="2147484587" r:id="rId1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it-IT" sz="2500" b="1">
          <a:solidFill>
            <a:srgbClr val="25335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5pPr>
      <a:lvl6pPr marL="58560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6pPr>
      <a:lvl7pPr marL="1171183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7pPr>
      <a:lvl8pPr marL="1756747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8pPr>
      <a:lvl9pPr marL="2342316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9pPr>
      <a:extLst/>
    </p:titleStyle>
    <p:bodyStyle>
      <a:lvl1pPr marL="439186" indent="-439186" algn="l" rtl="0" eaLnBrk="0" fontAlgn="base" hangingPunct="0">
        <a:spcBef>
          <a:spcPct val="20000"/>
        </a:spcBef>
        <a:spcAft>
          <a:spcPct val="0"/>
        </a:spcAft>
        <a:defRPr lang="it-IT" sz="1400">
          <a:solidFill>
            <a:schemeClr val="tx1"/>
          </a:solidFill>
          <a:latin typeface="+mn-lt"/>
          <a:ea typeface="+mn-ea"/>
          <a:cs typeface="+mn-cs"/>
        </a:defRPr>
      </a:lvl1pPr>
      <a:lvl2pPr marL="951565" indent="-365971" algn="l" rtl="0" eaLnBrk="0" fontAlgn="base" hangingPunct="0">
        <a:spcBef>
          <a:spcPct val="20000"/>
        </a:spcBef>
        <a:spcAft>
          <a:spcPct val="0"/>
        </a:spcAft>
        <a:buClr>
          <a:srgbClr val="90A2CF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2pPr>
      <a:lvl3pPr marL="1463958" indent="-292803" algn="l" rtl="0" eaLnBrk="0" fontAlgn="base" hangingPunct="0">
        <a:spcBef>
          <a:spcPct val="20000"/>
        </a:spcBef>
        <a:spcAft>
          <a:spcPct val="0"/>
        </a:spcAft>
        <a:buClr>
          <a:srgbClr val="536FB5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3pPr>
      <a:lvl4pPr marL="2049529" indent="-29280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ebdings" pitchFamily="18" charset="2"/>
        <a:buChar char=""/>
        <a:defRPr lang="it-IT" sz="1400">
          <a:solidFill>
            <a:schemeClr val="tx1"/>
          </a:solidFill>
          <a:latin typeface="+mn-lt"/>
          <a:ea typeface="+mn-ea"/>
          <a:cs typeface="+mn-cs"/>
        </a:defRPr>
      </a:lvl4pPr>
      <a:lvl5pPr marL="2635102" indent="-29280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ingdings" pitchFamily="2" charset="2"/>
        <a:buChar char="§"/>
        <a:defRPr lang="it-IT" sz="1400">
          <a:solidFill>
            <a:schemeClr val="tx1"/>
          </a:solidFill>
          <a:latin typeface="+mn-lt"/>
          <a:ea typeface="+mn-ea"/>
          <a:cs typeface="+mn-cs"/>
        </a:defRPr>
      </a:lvl5pPr>
      <a:lvl6pPr marL="3220685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6pPr>
      <a:lvl7pPr marL="3806265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7pPr>
      <a:lvl8pPr marL="4391843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8pPr>
      <a:lvl9pPr marL="4977419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1pPr>
      <a:lvl2pPr marL="58560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2pPr>
      <a:lvl3pPr marL="1171183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3pPr>
      <a:lvl4pPr marL="175674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4pPr>
      <a:lvl5pPr marL="2342316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5pPr>
      <a:lvl6pPr marL="2927891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6pPr>
      <a:lvl7pPr marL="3513472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7pPr>
      <a:lvl8pPr marL="4099054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8pPr>
      <a:lvl9pPr marL="4684632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0" cstate="email">
            <a:alphaModFix amt="69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17149" tIns="58568" rIns="117149" bIns="58568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 defTabSz="910022">
              <a:defRPr/>
            </a:pPr>
            <a:endParaRPr lang="it-IT">
              <a:solidFill>
                <a:srgbClr val="2533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9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5" r:id="rId1"/>
    <p:sldLayoutId id="2147484596" r:id="rId2"/>
    <p:sldLayoutId id="2147484597" r:id="rId3"/>
    <p:sldLayoutId id="2147484598" r:id="rId4"/>
    <p:sldLayoutId id="2147484599" r:id="rId5"/>
    <p:sldLayoutId id="2147484600" r:id="rId6"/>
    <p:sldLayoutId id="2147484601" r:id="rId7"/>
    <p:sldLayoutId id="2147484602" r:id="rId8"/>
    <p:sldLayoutId id="2147484603" r:id="rId9"/>
    <p:sldLayoutId id="2147484604" r:id="rId10"/>
    <p:sldLayoutId id="2147484605" r:id="rId11"/>
    <p:sldLayoutId id="2147484606" r:id="rId12"/>
    <p:sldLayoutId id="2147484611" r:id="rId13"/>
    <p:sldLayoutId id="2147484612" r:id="rId14"/>
    <p:sldLayoutId id="2147484613" r:id="rId15"/>
    <p:sldLayoutId id="2147484614" r:id="rId16"/>
    <p:sldLayoutId id="2147484616" r:id="rId17"/>
    <p:sldLayoutId id="2147484617" r:id="rId1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it-IT" sz="2500" b="1">
          <a:solidFill>
            <a:srgbClr val="25335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5pPr>
      <a:lvl6pPr marL="58574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6pPr>
      <a:lvl7pPr marL="1171463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7pPr>
      <a:lvl8pPr marL="1757167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8pPr>
      <a:lvl9pPr marL="234287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9pPr>
      <a:extLst/>
    </p:titleStyle>
    <p:bodyStyle>
      <a:lvl1pPr marL="439291" indent="-439291" algn="l" rtl="0" eaLnBrk="0" fontAlgn="base" hangingPunct="0">
        <a:spcBef>
          <a:spcPct val="20000"/>
        </a:spcBef>
        <a:spcAft>
          <a:spcPct val="0"/>
        </a:spcAft>
        <a:defRPr lang="it-IT" sz="1400">
          <a:solidFill>
            <a:schemeClr val="tx1"/>
          </a:solidFill>
          <a:latin typeface="+mn-lt"/>
          <a:ea typeface="+mn-ea"/>
          <a:cs typeface="+mn-cs"/>
        </a:defRPr>
      </a:lvl1pPr>
      <a:lvl2pPr marL="951794" indent="-366059" algn="l" rtl="0" eaLnBrk="0" fontAlgn="base" hangingPunct="0">
        <a:spcBef>
          <a:spcPct val="20000"/>
        </a:spcBef>
        <a:spcAft>
          <a:spcPct val="0"/>
        </a:spcAft>
        <a:buClr>
          <a:srgbClr val="90A2CF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2pPr>
      <a:lvl3pPr marL="1464308" indent="-292873" algn="l" rtl="0" eaLnBrk="0" fontAlgn="base" hangingPunct="0">
        <a:spcBef>
          <a:spcPct val="20000"/>
        </a:spcBef>
        <a:spcAft>
          <a:spcPct val="0"/>
        </a:spcAft>
        <a:buClr>
          <a:srgbClr val="536FB5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3pPr>
      <a:lvl4pPr marL="2050019" indent="-29287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ebdings" pitchFamily="18" charset="2"/>
        <a:buChar char=""/>
        <a:defRPr lang="it-IT" sz="1400">
          <a:solidFill>
            <a:schemeClr val="tx1"/>
          </a:solidFill>
          <a:latin typeface="+mn-lt"/>
          <a:ea typeface="+mn-ea"/>
          <a:cs typeface="+mn-cs"/>
        </a:defRPr>
      </a:lvl4pPr>
      <a:lvl5pPr marL="2635735" indent="-29287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ingdings" pitchFamily="2" charset="2"/>
        <a:buChar char="§"/>
        <a:defRPr lang="it-IT" sz="1400">
          <a:solidFill>
            <a:schemeClr val="tx1"/>
          </a:solidFill>
          <a:latin typeface="+mn-lt"/>
          <a:ea typeface="+mn-ea"/>
          <a:cs typeface="+mn-cs"/>
        </a:defRPr>
      </a:lvl5pPr>
      <a:lvl6pPr marL="3221457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6pPr>
      <a:lvl7pPr marL="3807178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7pPr>
      <a:lvl8pPr marL="4392898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8pPr>
      <a:lvl9pPr marL="4978614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1pPr>
      <a:lvl2pPr marL="58574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2pPr>
      <a:lvl3pPr marL="1171463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3pPr>
      <a:lvl4pPr marL="175716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4pPr>
      <a:lvl5pPr marL="234287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5pPr>
      <a:lvl6pPr marL="2928594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6pPr>
      <a:lvl7pPr marL="3514316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7pPr>
      <a:lvl8pPr marL="410003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8pPr>
      <a:lvl9pPr marL="468575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850588" y="183377"/>
            <a:ext cx="4998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RESEARCH QUESTIONS</a:t>
            </a:r>
          </a:p>
        </p:txBody>
      </p:sp>
      <p:sp>
        <p:nvSpPr>
          <p:cNvPr id="5" name="Rettangolo 4"/>
          <p:cNvSpPr/>
          <p:nvPr/>
        </p:nvSpPr>
        <p:spPr>
          <a:xfrm>
            <a:off x="180020" y="4186976"/>
            <a:ext cx="12449472" cy="5150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en-US" sz="3200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Sub-questions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What steps does Serbia takes in order to prevent brain drain?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How does Serbia plan to encourage supportive economic environment in order to tackle brain drain? (Education system, Economy, regulation, public trust,  R &amp; D, modern agriculture);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What international steps (Such as encouraging foreign investment) does Serbia take in order to encourage the economy in order to attract people to stay in the country? 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How successful are these steps and can it really prevent innovators and scholars from leaving the country?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691784" y="550423"/>
            <a:ext cx="7353936" cy="12055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5400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Main research question</a:t>
            </a:r>
            <a:endParaRPr lang="en-US" sz="5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8032" y="1992288"/>
            <a:ext cx="1223344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What is the possible effect of brain drain phenomena to Serbia’s national security, in the economy, education and demography spectrum and how to successfully prevent it?</a:t>
            </a:r>
            <a:endParaRPr lang="it-IT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052444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295729" y="900379"/>
            <a:ext cx="6423361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1 – Agenda A (Innovation and R&amp;D)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791570"/>
              </p:ext>
            </p:extLst>
          </p:nvPr>
        </p:nvGraphicFramePr>
        <p:xfrm>
          <a:off x="352128" y="1595722"/>
          <a:ext cx="11953328" cy="7371252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</a:p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Kolubera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mine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Technology and Science Center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 agriculture technology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Boshko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Yakshitz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AI company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3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Businesses representatives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Minister of Innovation and Technological Development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13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Technology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and </a:t>
                      </a:r>
                      <a:r>
                        <a:rPr lang="en-US" sz="1500" baseline="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Inovation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Nordeus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– Gaming company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664802"/>
                  </a:ext>
                </a:extLst>
              </a:tr>
              <a:tr h="5600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endParaRPr lang="en-US" dirty="0"/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57715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736504" y="840160"/>
            <a:ext cx="7134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1- Agenda B (Economy and investments)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22571"/>
              </p:ext>
            </p:extLst>
          </p:nvPr>
        </p:nvGraphicFramePr>
        <p:xfrm>
          <a:off x="280120" y="1560906"/>
          <a:ext cx="11953328" cy="7250184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</a:p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Kolubera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mine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RAS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Institute – Development Agency of Serbia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 agriculture technology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Boshko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Yakshitz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59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Businesses representatives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918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Economic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500" kern="1200" baseline="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Centeral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bank of Serbia</a:t>
                      </a:r>
                      <a:endParaRPr lang="he-IL" sz="1500" kern="12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7275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Dynamic Markets of Serbia</a:t>
                      </a:r>
                      <a:endParaRPr lang="he-IL" sz="1500" kern="1200" baseline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958798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38731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894638" y="900379"/>
            <a:ext cx="7711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1 - Agenda C (Education and Demography)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128087"/>
              </p:ext>
            </p:extLst>
          </p:nvPr>
        </p:nvGraphicFramePr>
        <p:xfrm>
          <a:off x="280120" y="1569528"/>
          <a:ext cx="11953328" cy="7396740"/>
        </p:xfrm>
        <a:graphic>
          <a:graphicData uri="http://schemas.openxmlformats.org/drawingml/2006/table">
            <a:tbl>
              <a:tblPr/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</a:p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Kolubera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mine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University of Belgrade +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Dr.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Daniza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Santiz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(Geography and Demography)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Boshko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Yakshitz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45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students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with </a:t>
                      </a:r>
                      <a:r>
                        <a:rPr lang="en-US" sz="1500" kern="1200" baseline="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Ivac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kern="1200" baseline="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Tasovac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(The Serbian Philharmonic) 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99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Education s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Point of Return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926982"/>
                  </a:ext>
                </a:extLst>
              </a:tr>
              <a:tr h="5776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73533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69000"/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238691" y="900379"/>
            <a:ext cx="6537431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2 - Agenda A (EU and Foreign Policy)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342143"/>
              </p:ext>
            </p:extLst>
          </p:nvPr>
        </p:nvGraphicFramePr>
        <p:xfrm>
          <a:off x="352128" y="1592294"/>
          <a:ext cx="11953328" cy="7453350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</a:p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CESID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The EU ambassador to Serbia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Representatives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Milan Antonevitz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Policy and Foreign affairs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NATO Rep. to Serbia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04946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69000"/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736504" y="840160"/>
            <a:ext cx="7215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2 - Agenda B (Economy and investments)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62001"/>
              </p:ext>
            </p:extLst>
          </p:nvPr>
        </p:nvGraphicFramePr>
        <p:xfrm>
          <a:off x="280120" y="1560906"/>
          <a:ext cx="11953328" cy="8007024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5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</a:p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 agriculture technology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Israeli Real Estate project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Businesses representatives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15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Economic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German Trade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attache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’ + Director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of Chamber of commerce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0611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69000"/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/>
              <a:t>PROGRAM AND TEAM ORGANIZATION</a:t>
            </a:r>
          </a:p>
        </p:txBody>
      </p:sp>
      <p:sp>
        <p:nvSpPr>
          <p:cNvPr id="5" name="Rettangolo 4"/>
          <p:cNvSpPr/>
          <p:nvPr/>
        </p:nvSpPr>
        <p:spPr>
          <a:xfrm>
            <a:off x="3894638" y="900379"/>
            <a:ext cx="7406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2– Agenda C (Education and Demography)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259055"/>
              </p:ext>
            </p:extLst>
          </p:nvPr>
        </p:nvGraphicFramePr>
        <p:xfrm>
          <a:off x="280120" y="1569528"/>
          <a:ext cx="11953328" cy="7199476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</a:p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Students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Minister without portfolio in charge of Demography and Population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Education</a:t>
                      </a:r>
                      <a:r>
                        <a:rPr lang="en-US" sz="1500" baseline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School for gifted kids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128016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73968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SME">
  <a:themeElements>
    <a:clrScheme name="Stato Maggiore Esercito">
      <a:dk1>
        <a:srgbClr val="253356"/>
      </a:dk1>
      <a:lt1>
        <a:sysClr val="window" lastClr="FFFFFF"/>
      </a:lt1>
      <a:dk2>
        <a:srgbClr val="3B4658"/>
      </a:dk2>
      <a:lt2>
        <a:srgbClr val="CBD2DC"/>
      </a:lt2>
      <a:accent1>
        <a:srgbClr val="4A66AC"/>
      </a:accent1>
      <a:accent2>
        <a:srgbClr val="DAE0EF"/>
      </a:accent2>
      <a:accent3>
        <a:srgbClr val="B5C1DF"/>
      </a:accent3>
      <a:accent4>
        <a:srgbClr val="90A2CF"/>
      </a:accent4>
      <a:accent5>
        <a:srgbClr val="FFB953"/>
      </a:accent5>
      <a:accent6>
        <a:srgbClr val="78B1BB"/>
      </a:accent6>
      <a:hlink>
        <a:srgbClr val="78B1BB"/>
      </a:hlink>
      <a:folHlink>
        <a:srgbClr val="BDD9DE"/>
      </a:folHlink>
    </a:clrScheme>
    <a:fontScheme name="Stato Maggiore Esercito">
      <a:majorFont>
        <a:latin typeface="Times New Roman"/>
        <a:ea typeface=""/>
        <a:cs typeface=""/>
      </a:majorFont>
      <a:minorFont>
        <a:latin typeface="Lucida Sans Unicode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SME">
  <a:themeElements>
    <a:clrScheme name="Stato Maggiore Esercito">
      <a:dk1>
        <a:srgbClr val="253356"/>
      </a:dk1>
      <a:lt1>
        <a:sysClr val="window" lastClr="FFFFFF"/>
      </a:lt1>
      <a:dk2>
        <a:srgbClr val="3B4658"/>
      </a:dk2>
      <a:lt2>
        <a:srgbClr val="CBD2DC"/>
      </a:lt2>
      <a:accent1>
        <a:srgbClr val="4A66AC"/>
      </a:accent1>
      <a:accent2>
        <a:srgbClr val="DAE0EF"/>
      </a:accent2>
      <a:accent3>
        <a:srgbClr val="B5C1DF"/>
      </a:accent3>
      <a:accent4>
        <a:srgbClr val="90A2CF"/>
      </a:accent4>
      <a:accent5>
        <a:srgbClr val="FFB953"/>
      </a:accent5>
      <a:accent6>
        <a:srgbClr val="78B1BB"/>
      </a:accent6>
      <a:hlink>
        <a:srgbClr val="78B1BB"/>
      </a:hlink>
      <a:folHlink>
        <a:srgbClr val="BDD9DE"/>
      </a:folHlink>
    </a:clrScheme>
    <a:fontScheme name="Stato Maggiore Esercito">
      <a:majorFont>
        <a:latin typeface="Times New Roman"/>
        <a:ea typeface=""/>
        <a:cs typeface=""/>
      </a:majorFont>
      <a:minorFont>
        <a:latin typeface="Lucida Sans Unicode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30087</TotalTime>
  <Words>1207</Words>
  <Application>Microsoft Office PowerPoint</Application>
  <PresentationFormat>נייר A3 ‏(297x420 מ"מ)</PresentationFormat>
  <Paragraphs>319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10</vt:i4>
      </vt:variant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7</vt:i4>
      </vt:variant>
    </vt:vector>
  </HeadingPairs>
  <TitlesOfParts>
    <vt:vector size="20" baseType="lpstr">
      <vt:lpstr>Arial</vt:lpstr>
      <vt:lpstr>Arial </vt:lpstr>
      <vt:lpstr>Calibri</vt:lpstr>
      <vt:lpstr>Century Gothic</vt:lpstr>
      <vt:lpstr>Courier New</vt:lpstr>
      <vt:lpstr>Lucida Sans</vt:lpstr>
      <vt:lpstr>Lucida Sans Unicode</vt:lpstr>
      <vt:lpstr>Times New Roman</vt:lpstr>
      <vt:lpstr>Webdings</vt:lpstr>
      <vt:lpstr>Wingdings</vt:lpstr>
      <vt:lpstr>7_Custom Design</vt:lpstr>
      <vt:lpstr>5_SME</vt:lpstr>
      <vt:lpstr>6_SME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GdP: “Aggiornamento concettuale del Piano di Revisione dello strumento militare terrestre”</dc:title>
  <dc:creator>n</dc:creator>
  <cp:lastModifiedBy>u23920</cp:lastModifiedBy>
  <cp:revision>1039</cp:revision>
  <cp:lastPrinted>2018-05-31T16:52:25Z</cp:lastPrinted>
  <dcterms:created xsi:type="dcterms:W3CDTF">2012-06-06T08:25:52Z</dcterms:created>
  <dcterms:modified xsi:type="dcterms:W3CDTF">2020-10-20T08:19:23Z</dcterms:modified>
</cp:coreProperties>
</file>