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slides/slide473.xml" ContentType="application/vnd.openxmlformats-officedocument.presentationml.slide+xml"/>
  <Override PartName="/ppt/notesSlides/notesSlide286.xml" ContentType="application/vnd.openxmlformats-officedocument.presentationml.notesSlide+xml"/>
  <Override PartName="/ppt/notesSlides/notesSlide302.xml" ContentType="application/vnd.openxmlformats-officedocument.presentationml.notesSlide+xml"/>
  <Override PartName="/ppt/slides/slide218.xml" ContentType="application/vnd.openxmlformats-officedocument.presentationml.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388.xml" ContentType="application/vnd.openxmlformats-officedocument.presentationml.slide+xml"/>
  <Override PartName="/ppt/slides/slide404.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notesSlides/notesSlide16.xml" ContentType="application/vnd.openxmlformats-officedocument.presentationml.notesSlide+xml"/>
  <Override PartName="/ppt/notesSlides/notesSlide242.xml" ContentType="application/vnd.openxmlformats-officedocument.presentationml.notesSlide+xml"/>
  <Override PartName="/ppt/slides/slide319.xml" ContentType="application/vnd.openxmlformats-officedocument.presentationml.slide+xml"/>
  <Override PartName="/ppt/slides/slide505.xml" ContentType="application/vnd.openxmlformats-officedocument.presentationml.slide+xml"/>
  <Override PartName="/ppt/notesSlides/notesSlide41.xml" ContentType="application/vnd.openxmlformats-officedocument.presentationml.notesSlide+xml"/>
  <Override PartName="/ppt/slides/slide158.xml" ContentType="application/vnd.openxmlformats-officedocument.presentationml.slide+xml"/>
  <Override PartName="/ppt/slides/slide344.xml" ContentType="application/vnd.openxmlformats-officedocument.presentationml.slide+xml"/>
  <Override PartName="/ppt/slides/slide489.xml" ContentType="application/vnd.openxmlformats-officedocument.presentationml.slide+xml"/>
  <Override PartName="/ppt/notesSlides/notesSlide318.xml" ContentType="application/vnd.openxmlformats-officedocument.presentationml.notes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notesSlides/notesSlide343.xml" ContentType="application/vnd.openxmlformats-officedocument.presentationml.notesSlide+xml"/>
  <Override PartName="/ppt/slides/slide259.xml" ContentType="application/vnd.openxmlformats-officedocument.presentationml.slide+xml"/>
  <Override PartName="/ppt/notesSlides/notesSlide182.xml" ContentType="application/vnd.openxmlformats-officedocument.presentationml.notesSlide+xml"/>
  <Override PartName="/ppt/slides/slide66.xml" ContentType="application/vnd.openxmlformats-officedocument.presentationml.slide+xml"/>
  <Override PartName="/ppt/slides/slide114.xml" ContentType="application/vnd.openxmlformats-officedocument.presentationml.slide+xml"/>
  <Override PartName="/ppt/slides/slide300.xml" ContentType="application/vnd.openxmlformats-officedocument.presentationml.slide+xml"/>
  <Override PartName="/ppt/slides/slide445.xml" ContentType="application/vnd.openxmlformats-officedocument.presentationml.slide+xml"/>
  <Default Extension="png" ContentType="image/png"/>
  <Override PartName="/ppt/notesSlides/notesSlide258.xml" ContentType="application/vnd.openxmlformats-officedocument.presentationml.notesSlide+xml"/>
  <Override PartName="/ppt/slides/slide284.xml" ContentType="application/vnd.openxmlformats-officedocument.presentationml.slide+xml"/>
  <Override PartName="/ppt/slides/slide470.xml" ContentType="application/vnd.openxmlformats-officedocument.presentationml.slid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s/slide91.xml" ContentType="application/vnd.openxmlformats-officedocument.presentationml.slide+xml"/>
  <Override PartName="/ppt/slides/slide215.xml" ContentType="application/vnd.openxmlformats-officedocument.presentationml.slide+xml"/>
  <Override PartName="/ppt/notesSlides/notesSlide283.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slides/slide401.xml" ContentType="application/vnd.openxmlformats-officedocument.presentationml.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359.xml" ContentType="application/vnd.openxmlformats-officedocument.presentationml.notesSlide+xml"/>
  <Override PartName="/ppt/slides/slide240.xml" ContentType="application/vnd.openxmlformats-officedocument.presentationml.slide+xml"/>
  <Override PartName="/ppt/slides/slide385.xml" ContentType="application/vnd.openxmlformats-officedocument.presentationml.slide+xml"/>
  <Override PartName="/ppt/notesSlides/notesSlide13.xml" ContentType="application/vnd.openxmlformats-officedocument.presentationml.notesSlide+xml"/>
  <Override PartName="/ppt/notesSlides/notesSlide198.xml" ContentType="application/vnd.openxmlformats-officedocument.presentationml.notesSlide+xml"/>
  <Override PartName="/ppt/slides/slide316.xml" ContentType="application/vnd.openxmlformats-officedocument.presentationml.slide+xml"/>
  <Override PartName="/ppt/notesSlides/notesSlide129.xml" ContentType="application/vnd.openxmlformats-officedocument.presentationml.notesSlide+xml"/>
  <Override PartName="/ppt/slides/slide155.xml" ContentType="application/vnd.openxmlformats-officedocument.presentationml.slide+xml"/>
  <Override PartName="/ppt/slides/slide486.xml" ContentType="application/vnd.openxmlformats-officedocument.presentationml.slide+xml"/>
  <Override PartName="/ppt/slides/slide502.xml" ContentType="application/vnd.openxmlformats-officedocument.presentationml.slide+xml"/>
  <Override PartName="/ppt/notesSlides/notesSlide315.xml" ContentType="application/vnd.openxmlformats-officedocument.presentationml.notesSlide+xml"/>
  <Override PartName="/ppt/slides/slide341.xml" ContentType="application/vnd.openxmlformats-officedocument.presentationml.slide+xml"/>
  <Override PartName="/ppt/notesSlides/notesSlide4.xml" ContentType="application/vnd.openxmlformats-officedocument.presentationml.notesSlide+xml"/>
  <Override PartName="/ppt/notesSlides/notesSlide154.xml" ContentType="application/vnd.openxmlformats-officedocument.presentationml.notesSlide+xml"/>
  <Override PartName="/ppt/notesSlides/notesSlide299.xml" ContentType="application/vnd.openxmlformats-officedocument.presentationml.notesSlide+xml"/>
  <Override PartName="/ppt/notesSlides/notesSlide340.xml" ContentType="application/vnd.openxmlformats-officedocument.presentationml.notesSlide+xml"/>
  <Override PartName="/ppt/slides/slide38.xml" ContentType="application/vnd.openxmlformats-officedocument.presentationml.slide+xml"/>
  <Override PartName="/ppt/slides/slide180.xml" ContentType="application/vnd.openxmlformats-officedocument.presentationml.slide+xml"/>
  <Override PartName="/ppt/slides/slide417.xml" ContentType="application/vnd.openxmlformats-officedocument.presentationml.slide+xml"/>
  <Override PartName="/ppt/notesSlides/notesSlide98.xml" ContentType="application/vnd.openxmlformats-officedocument.presentationml.notesSlide+xml"/>
  <Override PartName="/ppt/slides/slide111.xml" ContentType="application/vnd.openxmlformats-officedocument.presentationml.slide+xml"/>
  <Override PartName="/ppt/slides/slide256.xml" ContentType="application/vnd.openxmlformats-officedocument.presentationml.slide+xml"/>
  <Override PartName="/ppt/slides/slide442.xml" ContentType="application/vnd.openxmlformats-officedocument.presentationml.slide+xml"/>
  <Override PartName="/ppt/notesSlides/notesSlide29.xml" ContentType="application/vnd.openxmlformats-officedocument.presentationml.notesSlide+xml"/>
  <Override PartName="/ppt/slides/slide63.xml" ContentType="application/vnd.openxmlformats-officedocument.presentationml.slide+xml"/>
  <Override PartName="/ppt/slides/slide281.xml" ContentType="application/vnd.openxmlformats-officedocument.presentationml.slide+xml"/>
  <Override PartName="/ppt/notesSlides/notesSlide110.xml" ContentType="application/vnd.openxmlformats-officedocument.presentationml.notesSlide+xml"/>
  <Override PartName="/ppt/notesSlides/notesSlide255.xml" ContentType="application/vnd.openxmlformats-officedocument.presentationml.notesSlide+xml"/>
  <Override PartName="/ppt/slides/slide357.xml" ContentType="application/vnd.openxmlformats-officedocument.presentationml.slide+xml"/>
  <Override PartName="/ppt/notesSlides/notesSlide54.xml" ContentType="application/vnd.openxmlformats-officedocument.presentationml.notesSlide+xml"/>
  <Override PartName="/ppt/notesSlides/notesSlide280.xml" ContentType="application/vnd.openxmlformats-officedocument.presentationml.notesSlide+xml"/>
  <Override PartName="/ppt/slides/slide196.xml" ContentType="application/vnd.openxmlformats-officedocument.presentationml.slide+xml"/>
  <Override PartName="/ppt/slides/slide212.xml" ContentType="application/vnd.openxmlformats-officedocument.presentationml.slide+xml"/>
  <Override PartName="/ppt/notesSlides/notesSlide356.xml" ContentType="application/vnd.openxmlformats-officedocument.presentationml.notesSlide+xml"/>
  <Override PartName="/ppt/slides/slide382.xml" ContentType="application/vnd.openxmlformats-officedocument.presentationml.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458.xml" ContentType="application/vnd.openxmlformats-officedocument.presentationml.slide+xml"/>
  <Override PartName="/ppt/notesSlides/notesSlide10.xml" ContentType="application/vnd.openxmlformats-officedocument.presentationml.notesSlide+xml"/>
  <Override PartName="/ppt/slides/slide297.xml" ContentType="application/vnd.openxmlformats-officedocument.presentationml.slide+xml"/>
  <Override PartName="/ppt/slides/slide313.xml" ContentType="application/vnd.openxmlformats-officedocument.presentationml.slide+xml"/>
  <Override PartName="/ppt/notesSlides/notesSlide126.xml" ContentType="application/vnd.openxmlformats-officedocument.presentationml.notesSlide+xml"/>
  <Override PartName="/ppt/notesSlides/notesSlide312.xml" ContentType="application/vnd.openxmlformats-officedocument.presentationml.notesSlide+xml"/>
  <Override PartName="/ppt/slides/slide152.xml" ContentType="application/vnd.openxmlformats-officedocument.presentationml.slide+xml"/>
  <Override PartName="/ppt/slides/slide483.xml" ContentType="application/vnd.openxmlformats-officedocument.presentationml.slide+xml"/>
  <Override PartName="/ppt/notesSlides/notesSlide1.xml" ContentType="application/vnd.openxmlformats-officedocument.presentationml.notesSlide+xml"/>
  <Override PartName="/ppt/notesSlides/notesSlide151.xml" ContentType="application/vnd.openxmlformats-officedocument.presentationml.notesSlide+xml"/>
  <Override PartName="/ppt/notesSlides/notesSlide296.xml" ContentType="application/vnd.openxmlformats-officedocument.presentationml.notesSlide+xml"/>
  <Override PartName="/ppt/slides/slide228.xml" ContentType="application/vnd.openxmlformats-officedocument.presentationml.slide+xml"/>
  <Override PartName="/ppt/slides/slide414.xml" ContentType="application/vnd.openxmlformats-officedocument.presentationml.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398.xml" ContentType="application/vnd.openxmlformats-officedocument.presentationml.slide+xml"/>
  <Override PartName="/ppt/notesSlides/notesSlide227.xml" ContentType="application/vnd.openxmlformats-officedocument.presentationml.notesSlide+xml"/>
  <Override PartName="/ppt/notesSlides/notesSlide27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329.xml" ContentType="application/vnd.openxmlformats-officedocument.presentationml.slide+xml"/>
  <Override PartName="/ppt/slides/slide376.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notesSlides/notesSlide328.xml" ContentType="application/vnd.openxmlformats-officedocument.presentationml.notesSlide+xml"/>
  <Override PartName="/ppt/slides/slide307.xml" ContentType="application/vnd.openxmlformats-officedocument.presentationml.slide+xml"/>
  <Override PartName="/ppt/slides/slide354.xml" ContentType="application/vnd.openxmlformats-officedocument.presentationml.slide+xml"/>
  <Override PartName="/ppt/slides/slide499.xml" ContentType="application/vnd.openxmlformats-officedocument.presentationml.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477.xml" ContentType="application/vnd.openxmlformats-officedocument.presentationml.slide+xml"/>
  <Override PartName="/ppt/notesSlides/notesSlide306.xml" ContentType="application/vnd.openxmlformats-officedocument.presentationml.notesSlide+xml"/>
  <Override PartName="/ppt/notesSlides/notesSlide353.xml" ContentType="application/vnd.openxmlformats-officedocument.presentationml.notes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notesSlides/notesSlide331.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slides/slide408.xml" ContentType="application/vnd.openxmlformats-officedocument.presentationml.slide+xml"/>
  <Override PartName="/ppt/slides/slide455.xml" ContentType="application/vnd.openxmlformats-officedocument.presentationml.slide+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notesSlides/notesSlide268.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s/slide433.xml" ContentType="application/vnd.openxmlformats-officedocument.presentationml.slide+xml"/>
  <Override PartName="/ppt/slides/slide480.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246.xml" ContentType="application/vnd.openxmlformats-officedocument.presentationml.notesSlide+xml"/>
  <Override PartName="/ppt/notesSlides/notesSlide293.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slides/slide509.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348.xml" ContentType="application/vnd.openxmlformats-officedocument.presentationml.slide+xml"/>
  <Override PartName="/ppt/slides/slide395.xml" ContentType="application/vnd.openxmlformats-officedocument.presentationml.slide+xml"/>
  <Override PartName="/ppt/slides/slide411.xml" ContentType="application/vnd.openxmlformats-officedocument.presentationml.slide+xml"/>
  <Override PartName="/ppt/notesSlides/notesSlide224.xml" ContentType="application/vnd.openxmlformats-officedocument.presentationml.notesSlide+xml"/>
  <Override PartName="/ppt/notesSlides/notesSlide271.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347.xml" ContentType="application/vnd.openxmlformats-officedocument.presentationml.notesSlide+xml"/>
  <Override PartName="/ppt/slides/slide326.xml" ContentType="application/vnd.openxmlformats-officedocument.presentationml.slide+xml"/>
  <Override PartName="/ppt/slides/slide373.xml" ContentType="application/vnd.openxmlformats-officedocument.presentationml.slide+xml"/>
  <Override PartName="/ppt/slides/slide512.xml" ContentType="application/vnd.openxmlformats-officedocument.presentationml.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304.xml" ContentType="application/vnd.openxmlformats-officedocument.presentationml.slide+xml"/>
  <Override PartName="/ppt/slides/slide351.xml" ContentType="application/vnd.openxmlformats-officedocument.presentationml.slide+xml"/>
  <Override PartName="/ppt/slides/slide449.xml" ContentType="application/vnd.openxmlformats-officedocument.presentationml.slide+xml"/>
  <Override PartName="/ppt/slides/slide496.xml" ContentType="application/vnd.openxmlformats-officedocument.presentationml.slide+xml"/>
  <Override PartName="/ppt/notesSlides/notesSlide325.xml" ContentType="application/vnd.openxmlformats-officedocument.presentationml.notesSlide+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notesSlides/notesSlide303.xml" ContentType="application/vnd.openxmlformats-officedocument.presentationml.notesSlide+xml"/>
  <Override PartName="/ppt/notesSlides/notesSlide350.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427.xml" ContentType="application/vnd.openxmlformats-officedocument.presentationml.slide+xml"/>
  <Override PartName="/ppt/slides/slide474.xml" ContentType="application/vnd.openxmlformats-officedocument.presentationml.slide+xml"/>
  <Default Extension="bin" ContentType="application/vnd.openxmlformats-officedocument.oleObject"/>
  <Override PartName="/ppt/notesSlides/notesSlide142.xml" ContentType="application/vnd.openxmlformats-officedocument.presentationml.notesSlide+xml"/>
  <Override PartName="/ppt/notesSlides/notesSlide287.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slides/slide405.xml" ContentType="application/vnd.openxmlformats-officedocument.presentationml.slide+xml"/>
  <Override PartName="/ppt/slides/slide452.xml" ContentType="application/vnd.openxmlformats-officedocument.presentationml.slide+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notesSlides/notesSlide265.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s/slide389.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s/slide367.xml" ContentType="application/vnd.openxmlformats-officedocument.presentationml.slide+xml"/>
  <Override PartName="/ppt/slides/slide430.xml" ContentType="application/vnd.openxmlformats-officedocument.presentationml.slide+xml"/>
  <Override PartName="/ppt/notesSlides/notesSlide243.xml" ContentType="application/vnd.openxmlformats-officedocument.presentationml.notesSlide+xml"/>
  <Override PartName="/ppt/notesSlides/notesSlide290.xml" ContentType="application/vnd.openxmlformats-officedocument.presentationml.notesSlide+xml"/>
  <Override PartName="/ppt/slides/slide159.xml" ContentType="application/vnd.openxmlformats-officedocument.presentationml.slide+xml"/>
  <Override PartName="/ppt/slides/slide222.xml" ContentType="application/vnd.openxmlformats-officedocument.presentationml.slide+xml"/>
  <Override PartName="/ppt/slides/slide506.xml" ContentType="application/vnd.openxmlformats-officedocument.presentationml.slide+xml"/>
  <Override PartName="/ppt/notesSlides/notesSlide42.xml" ContentType="application/vnd.openxmlformats-officedocument.presentationml.notesSlide+xml"/>
  <Override PartName="/ppt/notesSlides/notesSlide221.xml" ContentType="application/vnd.openxmlformats-officedocument.presentationml.notesSlide+xml"/>
  <Override PartName="/ppt/notesSlides/notesSlide319.xml" ContentType="application/vnd.openxmlformats-officedocument.presentationml.notesSlide+xml"/>
  <Override PartName="/ppt/slides/slide200.xml" ContentType="application/vnd.openxmlformats-officedocument.presentationml.slide+xml"/>
  <Override PartName="/ppt/slides/slide345.xml" ContentType="application/vnd.openxmlformats-officedocument.presentationml.slide+xml"/>
  <Override PartName="/ppt/slides/slide392.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158.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70.xml" ContentType="application/vnd.openxmlformats-officedocument.presentationml.slide+xml"/>
  <Override PartName="/ppt/slides/slide468.xml" ContentType="application/vnd.openxmlformats-officedocument.presentationml.slide+xml"/>
  <Override PartName="/ppt/notesSlides/notesSlide344.xml" ContentType="application/vnd.openxmlformats-officedocument.presentationml.notesSlide+xml"/>
  <Override PartName="/ppt/slides/slide115.xml" ContentType="application/vnd.openxmlformats-officedocument.presentationml.slide+xml"/>
  <Override PartName="/ppt/slides/slide162.xml" ContentType="application/vnd.openxmlformats-officedocument.presentationml.slide+xml"/>
  <Override PartName="/ppt/slides/slide446.xml" ContentType="application/vnd.openxmlformats-officedocument.presentationml.slide+xml"/>
  <Override PartName="/ppt/slides/slide493.xml" ContentType="application/vnd.openxmlformats-officedocument.presentationml.slide+xml"/>
  <Override PartName="/ppt/handoutMasters/handoutMaster1.xml" ContentType="application/vnd.openxmlformats-officedocument.presentationml.handoutMaster+xml"/>
  <Override PartName="/ppt/notesSlides/notesSlide136.xml" ContentType="application/vnd.openxmlformats-officedocument.presentationml.notesSlide+xml"/>
  <Override PartName="/ppt/notesSlides/notesSlide183.xml" ContentType="application/vnd.openxmlformats-officedocument.presentationml.notesSlide+xml"/>
  <Override PartName="/ppt/notesSlides/notesSlide322.xml" ContentType="application/vnd.openxmlformats-officedocument.presentationml.notesSlide+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notesSlides/notesSlide259.xml" ContentType="application/vnd.openxmlformats-officedocument.presentationml.notes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424.xml" ContentType="application/vnd.openxmlformats-officedocument.presentationml.slide+xml"/>
  <Override PartName="/ppt/slides/slide471.xml" ContentType="application/vnd.openxmlformats-officedocument.presentationml.slide+xml"/>
  <Override PartName="/ppt/theme/theme3.xml" ContentType="application/vnd.openxmlformats-officedocument.theme+xml"/>
  <Override PartName="/ppt/notesSlides/notesSlide58.xml" ContentType="application/vnd.openxmlformats-officedocument.presentationml.notesSlide+xml"/>
  <Override PartName="/ppt/notesSlides/notesSlide237.xml" ContentType="application/vnd.openxmlformats-officedocument.presentationml.notesSlide+xml"/>
  <Override PartName="/ppt/notesSlides/notesSlide284.xml" ContentType="application/vnd.openxmlformats-officedocument.presentationml.notesSlide+xml"/>
  <Override PartName="/ppt/notesSlides/notesSlide300.xml" ContentType="application/vnd.openxmlformats-officedocument.presentationml.notesSlide+xml"/>
  <Override PartName="/ppt/slides/slide216.xml" ContentType="application/vnd.openxmlformats-officedocument.presentationml.slide+xml"/>
  <Override PartName="/ppt/slides/slide263.xml" ContentType="application/vnd.openxmlformats-officedocument.presentationml.slide+xml"/>
  <Override PartName="/ppt/slides/slide402.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s/slide339.xml" ContentType="application/vnd.openxmlformats-officedocument.presentationml.slide+xml"/>
  <Override PartName="/ppt/slides/slide386.xml" ContentType="application/vnd.openxmlformats-officedocument.presentationml.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262.xml" ContentType="application/vnd.openxmlformats-officedocument.presentationml.notesSlide+xml"/>
  <Override PartName="/ppt/slides/slide178.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240.xml" ContentType="application/vnd.openxmlformats-officedocument.presentationml.notesSlide+xml"/>
  <Override PartName="/ppt/notesSlides/notesSlide338.xml" ContentType="application/vnd.openxmlformats-officedocument.presentationml.notesSlide+xml"/>
  <Override PartName="/ppt/slides/slide317.xml" ContentType="application/vnd.openxmlformats-officedocument.presentationml.slide+xml"/>
  <Override PartName="/ppt/slides/slide364.xml" ContentType="application/vnd.openxmlformats-officedocument.presentationml.slide+xml"/>
  <Override PartName="/ppt/slides/slide503.xml" ContentType="application/vnd.openxmlformats-officedocument.presentationml.slide+xml"/>
  <Override PartName="/ppt/notesSlides/notesSlide177.xml" ContentType="application/vnd.openxmlformats-officedocument.presentationml.notesSlide+xml"/>
  <Override PartName="/ppt/notesSlides/notesSlide316.xml" ContentType="application/vnd.openxmlformats-officedocument.presentationml.notesSlide+xml"/>
  <Override PartName="/ppt/notesSlides/notesSlide363.xml" ContentType="application/vnd.openxmlformats-officedocument.presentationml.notesSlide+xml"/>
  <Override PartName="/ppt/slides/slide109.xml" ContentType="application/vnd.openxmlformats-officedocument.presentationml.slide+xml"/>
  <Override PartName="/ppt/slides/slide156.xml" ContentType="application/vnd.openxmlformats-officedocument.presentationml.slide+xml"/>
  <Override PartName="/ppt/slides/slide342.xml" ContentType="application/vnd.openxmlformats-officedocument.presentationml.slide+xml"/>
  <Override PartName="/ppt/slides/slide487.xml" ContentType="application/vnd.openxmlformats-officedocument.presentationml.slide+xml"/>
  <Override PartName="/ppt/notesSlides/notesSlide108.xml" ContentType="application/vnd.openxmlformats-officedocument.presentationml.notesSlide+xml"/>
  <Override PartName="/ppt/notesSlides/notesSlide155.xml" ContentType="application/vnd.openxmlformats-officedocument.presentationml.notes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418.xml" ContentType="application/vnd.openxmlformats-officedocument.presentationml.slide+xml"/>
  <Override PartName="/ppt/slides/slide465.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341.xml" ContentType="application/vnd.openxmlformats-officedocument.presentationml.notesSlide+xml"/>
  <Override PartName="/ppt/slides/slide39.xml" ContentType="application/vnd.openxmlformats-officedocument.presentationml.slide+xml"/>
  <Override PartName="/ppt/slides/slide86.xml" ContentType="application/vnd.openxmlformats-officedocument.presentationml.slide+xml"/>
  <Override PartName="/ppt/slides/slide257.xml" ContentType="application/vnd.openxmlformats-officedocument.presentationml.slide+xml"/>
  <Override PartName="/ppt/slides/slide320.xml" ContentType="application/vnd.openxmlformats-officedocument.presentationml.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notesSlides/notesSlide278.xml" ContentType="application/vnd.openxmlformats-officedocument.presentationml.notesSlide+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s/slide443.xml" ContentType="application/vnd.openxmlformats-officedocument.presentationml.slide+xml"/>
  <Override PartName="/ppt/slides/slide490.xml" ContentType="application/vnd.openxmlformats-officedocument.presentationml.slide+xml"/>
  <Override PartName="/ppt/notesSlides/notesSlide77.xml" ContentType="application/vnd.openxmlformats-officedocument.presentationml.notesSlide+xml"/>
  <Override PartName="/ppt/notesSlides/notesSlide209.xml" ContentType="application/vnd.openxmlformats-officedocument.presentationml.notesSlide+xml"/>
  <Override PartName="/ppt/notesSlides/notesSlide256.xml" ContentType="application/vnd.openxmlformats-officedocument.presentationml.notesSlide+xml"/>
  <Override PartName="/ppt/slides/slide235.xml" ContentType="application/vnd.openxmlformats-officedocument.presentationml.slide+xml"/>
  <Override PartName="/ppt/slides/slide282.xml" ContentType="application/vnd.openxmlformats-officedocument.presentationml.slide+xml"/>
  <Override PartName="/ppt/slides/slide421.xml" ContentType="application/vnd.openxmlformats-officedocument.presentationml.slide+xml"/>
  <Override PartName="/ppt/slideLayouts/slideLayout16.xml" ContentType="application/vnd.openxmlformats-officedocument.presentationml.slideLayout+xml"/>
  <Override PartName="/ppt/notesSlides/notesSlide55.xml" ContentType="application/vnd.openxmlformats-officedocument.presentationml.notesSlide+xml"/>
  <Override PartName="/ppt/notesSlides/notesSlide111.xml" ContentType="application/vnd.openxmlformats-officedocument.presentationml.notesSlide+xml"/>
  <Override PartName="/ppt/diagrams/quickStyle1.xml" ContentType="application/vnd.openxmlformats-officedocument.drawingml.diagramStyle+xml"/>
  <Override PartName="/ppt/slides/slide42.xml" ContentType="application/vnd.openxmlformats-officedocument.presentationml.slide+xml"/>
  <Override PartName="/ppt/slides/slide213.xml" ContentType="application/vnd.openxmlformats-officedocument.presentationml.slide+xml"/>
  <Override PartName="/ppt/slides/slide260.xml" ContentType="application/vnd.openxmlformats-officedocument.presentationml.slide+xml"/>
  <Override PartName="/ppt/slides/slide358.xml" ContentType="application/vnd.openxmlformats-officedocument.presentationml.slide+xml"/>
  <Override PartName="/ppt/notesSlides/notesSlide234.xml" ContentType="application/vnd.openxmlformats-officedocument.presentationml.notesSlide+xml"/>
  <Override PartName="/ppt/notesSlides/notesSlide28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notesSlides/notesSlide357.xml" ContentType="application/vnd.openxmlformats-officedocument.presentationml.notesSlide+xml"/>
  <Override PartName="/ppt/slides/slide336.xml" ContentType="application/vnd.openxmlformats-officedocument.presentationml.slide+xml"/>
  <Override PartName="/ppt/slides/slide383.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335.xml" ContentType="application/vnd.openxmlformats-officedocument.presentationml.notesSlide+xml"/>
  <Override PartName="/ppt/slides/slide128.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slides/slide459.xml" ContentType="application/vnd.openxmlformats-officedocument.presentationml.slide+xml"/>
  <Override PartName="/ppt/notesSlides/notesSlide127.xml" ContentType="application/vnd.openxmlformats-officedocument.presentationml.notesSlide+xml"/>
  <Override PartName="/ppt/notesSlides/notesSlide174.xml" ContentType="application/vnd.openxmlformats-officedocument.presentationml.notesSlide+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98.xml" ContentType="application/vnd.openxmlformats-officedocument.presentationml.slide+xml"/>
  <Override PartName="/ppt/slides/slide437.xml" ContentType="application/vnd.openxmlformats-officedocument.presentationml.slide+xml"/>
  <Override PartName="/ppt/slides/slide484.xml" ContentType="application/vnd.openxmlformats-officedocument.presentationml.slide+xml"/>
  <Override PartName="/ppt/slides/slide500.xml" ContentType="application/vnd.openxmlformats-officedocument.presentationml.slide+xml"/>
  <Override PartName="/ppt/notesSlides/notesSlide313.xml" ContentType="application/vnd.openxmlformats-officedocument.presentationml.notesSlide+xml"/>
  <Override PartName="/ppt/notesSlides/notesSlide360.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notesSlides/notesSlide297.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399.xml" ContentType="application/vnd.openxmlformats-officedocument.presentationml.slide+xml"/>
  <Override PartName="/ppt/slides/slide415.xml" ContentType="application/vnd.openxmlformats-officedocument.presentationml.slide+xml"/>
  <Override PartName="/ppt/slides/slide462.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notesSlides/notesSlide275.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slides/slide440.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377.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slides/slide308.xml" ContentType="application/vnd.openxmlformats-officedocument.presentationml.slide+xml"/>
  <Override PartName="/ppt/slides/slide355.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notesSlides/notesSlide329.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notesSlides/notesSlide307.xml" ContentType="application/vnd.openxmlformats-officedocument.presentationml.notesSlide+xml"/>
  <Override PartName="/ppt/notesSlides/notesSlide354.xml" ContentType="application/vnd.openxmlformats-officedocument.presentationml.notesSlide+xml"/>
  <Override PartName="/ppt/slides/slide99.xml" ContentType="application/vnd.openxmlformats-officedocument.presentationml.slide+xml"/>
  <Override PartName="/ppt/slides/slide333.xml" ContentType="application/vnd.openxmlformats-officedocument.presentationml.slide+xml"/>
  <Override PartName="/ppt/slides/slide380.xml" ContentType="application/vnd.openxmlformats-officedocument.presentationml.slide+xml"/>
  <Override PartName="/ppt/slides/slide478.xml" ContentType="application/vnd.openxmlformats-officedocument.presentationml.slide+xml"/>
  <Override PartName="/ppt/diagrams/layout1.xml" ContentType="application/vnd.openxmlformats-officedocument.drawingml.diagramLayout+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409.xml" ContentType="application/vnd.openxmlformats-officedocument.presentationml.slide+xml"/>
  <Override PartName="/ppt/slides/slide456.xml" ContentType="application/vnd.openxmlformats-officedocument.presentationml.slide+xml"/>
  <Override PartName="/ppt/notesSlides/notesSlide269.xml" ContentType="application/vnd.openxmlformats-officedocument.presentationml.notesSlide+xml"/>
  <Override PartName="/ppt/notesSlides/notesSlide332.xml" ContentType="application/vnd.openxmlformats-officedocument.presentationml.notes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notesSlides/notesSlide310.xml" ContentType="application/vnd.openxmlformats-officedocument.presentationml.notesSlide+xml"/>
  <Override PartName="/ppt/slides/slide55.xml" ContentType="application/vnd.openxmlformats-officedocument.presentationml.slide+xml"/>
  <Override PartName="/ppt/slides/slide434.xml" ContentType="application/vnd.openxmlformats-officedocument.presentationml.slide+xml"/>
  <Override PartName="/ppt/slides/slide481.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notesSlides/notesSlide294.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s/slide412.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slides/slide396.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notesSlides/notesSlide27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slides/slide374.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notesSlides/notesSlide348.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513.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326.xml" ContentType="application/vnd.openxmlformats-officedocument.presentationml.notesSlide+xml"/>
  <Override PartName="/ppt/slides/slide305.xml" ContentType="application/vnd.openxmlformats-officedocument.presentationml.slide+xml"/>
  <Override PartName="/ppt/slides/slide352.xml" ContentType="application/vnd.openxmlformats-officedocument.presentationml.slide+xml"/>
  <Override PartName="/ppt/slides/slide497.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428.xml" ContentType="application/vnd.openxmlformats-officedocument.presentationml.slide+xml"/>
  <Override PartName="/ppt/slides/slide475.xml" ContentType="application/vnd.openxmlformats-officedocument.presentationml.slide+xml"/>
  <Override PartName="/ppt/notesSlides/notesSlide288.xml" ContentType="application/vnd.openxmlformats-officedocument.presentationml.notesSlide+xml"/>
  <Override PartName="/ppt/notesSlides/notesSlide304.xml" ContentType="application/vnd.openxmlformats-officedocument.presentationml.notesSlide+xml"/>
  <Override PartName="/ppt/notesSlides/notesSlide351.xml" ContentType="application/vnd.openxmlformats-officedocument.presentationml.notes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406.xml" ContentType="application/vnd.openxmlformats-officedocument.presentationml.slide+xml"/>
  <Override PartName="/ppt/slides/slide453.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notesSlides/notesSlide266.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s/slide431.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244.xml" ContentType="application/vnd.openxmlformats-officedocument.presentationml.notesSlide+xml"/>
  <Override PartName="/ppt/notesSlides/notesSlide291.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s/slide368.xml" ContentType="application/vnd.openxmlformats-officedocument.presentationml.slide+xml"/>
  <Override PartName="/ppt/slides/slide507.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346.xml" ContentType="application/vnd.openxmlformats-officedocument.presentationml.slide+xml"/>
  <Override PartName="/ppt/slides/slide393.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469.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345.xml" ContentType="application/vnd.openxmlformats-officedocument.presentationml.notesSlide+xml"/>
  <Override PartName="/ppt/slides/slide324.xml" ContentType="application/vnd.openxmlformats-officedocument.presentationml.slide+xml"/>
  <Override PartName="/ppt/slides/slide371.xml" ContentType="application/vnd.openxmlformats-officedocument.presentationml.slide+xml"/>
  <Override PartName="/ppt/slides/slide510.xml" ContentType="application/vnd.openxmlformats-officedocument.presentationml.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447.xml" ContentType="application/vnd.openxmlformats-officedocument.presentationml.slide+xml"/>
  <Override PartName="/ppt/slides/slide494.xml" ContentType="application/vnd.openxmlformats-officedocument.presentationml.slide+xml"/>
  <Override PartName="/ppt/notesSlides/notesSlide323.xml" ContentType="application/vnd.openxmlformats-officedocument.presentationml.notes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slides/slide425.xml" ContentType="application/vnd.openxmlformats-officedocument.presentationml.slide+xml"/>
  <Override PartName="/ppt/slides/slide472.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notesSlides/notesSlide30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notesSlides/notesSlide285.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slides/slide403.xml" ContentType="application/vnd.openxmlformats-officedocument.presentationml.slide+xml"/>
  <Override PartName="/ppt/slides/slide450.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63.xml" ContentType="application/vnd.openxmlformats-officedocument.presentationml.notesSlide+xml"/>
  <Override PartName="/ppt/slides/slide242.xml" ContentType="application/vnd.openxmlformats-officedocument.presentationml.slide+xml"/>
  <Override PartName="/ppt/slides/slide387.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notesSlides/notesSlide339.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slides/slide365.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slides/slide488.xml" ContentType="application/vnd.openxmlformats-officedocument.presentationml.slide+xml"/>
  <Override PartName="/ppt/slides/slide504.xml" ContentType="application/vnd.openxmlformats-officedocument.presentationml.slide+xml"/>
  <Override PartName="/ppt/notesSlides/notesSlide40.xml" ContentType="application/vnd.openxmlformats-officedocument.presentationml.notesSlide+xml"/>
  <Override PartName="/ppt/notesSlides/notesSlide317.xml" ContentType="application/vnd.openxmlformats-officedocument.presentationml.notesSlide+xml"/>
  <Override PartName="/ppt/notesSlides/notesSlide364.xml" ContentType="application/vnd.openxmlformats-officedocument.presentationml.notesSlide+xml"/>
  <Override PartName="/ppt/slides/slide343.xml" ContentType="application/vnd.openxmlformats-officedocument.presentationml.slide+xml"/>
  <Override PartName="/ppt/slides/slide390.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slides/slide419.xml" ContentType="application/vnd.openxmlformats-officedocument.presentationml.slide+xml"/>
  <Override PartName="/ppt/slides/slide466.xml" ContentType="application/vnd.openxmlformats-officedocument.presentationml.slide+xml"/>
  <Override PartName="/ppt/diagrams/data1.xml" ContentType="application/vnd.openxmlformats-officedocument.drawingml.diagramData+xml"/>
  <Override PartName="/ppt/notesSlides/notesSlide279.xml" ContentType="application/vnd.openxmlformats-officedocument.presentationml.notesSlide+xml"/>
  <Override PartName="/ppt/notesSlides/notesSlide342.xml" ContentType="application/vnd.openxmlformats-officedocument.presentationml.notes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44.xml" ContentType="application/vnd.openxmlformats-officedocument.presentationml.slide+xml"/>
  <Override PartName="/ppt/slides/slide491.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notesSlides/notesSlide320.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notesSlides/notesSlide112.xml" ContentType="application/vnd.openxmlformats-officedocument.presentationml.notesSlid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422.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notesSlides/notesSlide282.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s/slide359.xml" ContentType="application/vnd.openxmlformats-officedocument.presentationml.slide+xml"/>
  <Override PartName="/ppt/slides/slide400.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notesSlides/notesSlide358.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s/slide337.xml" ContentType="application/vnd.openxmlformats-officedocument.presentationml.slide+xml"/>
  <Override PartName="/ppt/slides/slide384.xml" ContentType="application/vnd.openxmlformats-officedocument.presentationml.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336.xml" ContentType="application/vnd.openxmlformats-officedocument.presentationml.notesSlide+xml"/>
  <Override PartName="/ppt/slides/slide299.xml" ContentType="application/vnd.openxmlformats-officedocument.presentationml.slide+xml"/>
  <Override PartName="/ppt/slides/slide315.xml" ContentType="application/vnd.openxmlformats-officedocument.presentationml.slide+xml"/>
  <Override PartName="/ppt/slides/slide362.xml" ContentType="application/vnd.openxmlformats-officedocument.presentationml.slide+xml"/>
  <Override PartName="/ppt/slides/slide501.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notesSlides/notesSlide314.xml" ContentType="application/vnd.openxmlformats-officedocument.presentationml.notesSlide+xml"/>
  <Override PartName="/ppt/notesSlides/notesSlide361.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slides/slide340.xml" ContentType="application/vnd.openxmlformats-officedocument.presentationml.slide+xml"/>
  <Override PartName="/ppt/slides/slide438.xml" ContentType="application/vnd.openxmlformats-officedocument.presentationml.slide+xml"/>
  <Override PartName="/ppt/slides/slide485.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notesSlides/notesSlide298.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slides/slide416.xml" ContentType="application/vnd.openxmlformats-officedocument.presentationml.slide+xml"/>
  <Override PartName="/ppt/slides/slide463.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notesSlides/notesSlide276.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378.xml" ContentType="application/vnd.openxmlformats-officedocument.presentationml.slide+xml"/>
  <Override PartName="/ppt/slides/slide441.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notesSlides/notesSlide169.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479.xml" ContentType="application/vnd.openxmlformats-officedocument.presentationml.slide+xml"/>
  <Default Extension="vml" ContentType="application/vnd.openxmlformats-officedocument.vmlDrawing"/>
  <Override PartName="/ppt/notesSlides/notesSlide31.xml" ContentType="application/vnd.openxmlformats-officedocument.presentationml.notesSlide+xml"/>
  <Override PartName="/ppt/notesSlides/notesSlide210.xml" ContentType="application/vnd.openxmlformats-officedocument.presentationml.notesSlide+xml"/>
  <Override PartName="/ppt/notesSlides/notesSlide308.xml" ContentType="application/vnd.openxmlformats-officedocument.presentationml.notesSlide+xml"/>
  <Override PartName="/ppt/notesSlides/notesSlide355.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slides/slide334.xml" ContentType="application/vnd.openxmlformats-officedocument.presentationml.slide+xml"/>
  <Override PartName="/ppt/slides/slide381.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notesSlides/notesSlide333.xml" ContentType="application/vnd.openxmlformats-officedocument.presentationml.notesSlide+xml"/>
  <Override PartName="/ppt/slides/slide78.xml" ContentType="application/vnd.openxmlformats-officedocument.presentationml.slide+xml"/>
  <Override PartName="/ppt/slides/slide312.xml" ContentType="application/vnd.openxmlformats-officedocument.presentationml.slide+xml"/>
  <Override PartName="/ppt/slides/slide457.xml" ContentType="application/vnd.openxmlformats-officedocument.presentationml.slide+xml"/>
  <Override PartName="/ppt/notesSlides/notesSlide125.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s/slide435.xml" ContentType="application/vnd.openxmlformats-officedocument.presentationml.slide+xml"/>
  <Override PartName="/ppt/slides/slide482.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248.xml" ContentType="application/vnd.openxmlformats-officedocument.presentationml.notesSlide+xml"/>
  <Override PartName="/ppt/notesSlides/notesSlide311.xml" ContentType="application/vnd.openxmlformats-officedocument.presentationml.notesSlide+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95.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397.xml" ContentType="application/vnd.openxmlformats-officedocument.presentationml.slide+xml"/>
  <Override PartName="/ppt/slides/slide413.xml" ContentType="application/vnd.openxmlformats-officedocument.presentationml.slide+xml"/>
  <Override PartName="/ppt/slides/slide460.xml" ContentType="application/vnd.openxmlformats-officedocument.presentationml.slide+xml"/>
  <Override PartName="/ppt/notesSlides/notesSlide226.xml" ContentType="application/vnd.openxmlformats-officedocument.presentationml.notesSlide+xml"/>
  <Override PartName="/ppt/notesSlides/notesSlide273.xml" ContentType="application/vnd.openxmlformats-officedocument.presentationml.notesSlide+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349.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s/slide375.xml" ContentType="application/vnd.openxmlformats-officedocument.presentationml.slide+xml"/>
  <Override PartName="/ppt/slides/slide514.xml" ContentType="application/vnd.openxmlformats-officedocument.presentationml.slide+xml"/>
  <Override PartName="/ppt/slideLayouts/slideLayout11.xml" ContentType="application/vnd.openxmlformats-officedocument.presentationml.slideLayout+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53.xml" ContentType="application/vnd.openxmlformats-officedocument.presentationml.slide+xml"/>
  <Override PartName="/ppt/slides/slide498.xml" ContentType="application/vnd.openxmlformats-officedocument.presentationml.slide+xml"/>
  <Override PartName="/ppt/notesSlides/notesSlide50.xml" ContentType="application/vnd.openxmlformats-officedocument.presentationml.notesSlide+xml"/>
  <Override PartName="/ppt/notesSlides/notesSlide327.xml" ContentType="application/vnd.openxmlformats-officedocument.presentationml.notesSlide+xml"/>
  <Override PartName="/ppt/slides/slide145.xml" ContentType="application/vnd.openxmlformats-officedocument.presentationml.slide+xml"/>
  <Override PartName="/ppt/slides/slide192.xml" ContentType="application/vnd.openxmlformats-officedocument.presentationml.slide+xml"/>
  <Override PartName="/ppt/notesSlides/notesSlide119.xml" ContentType="application/vnd.openxmlformats-officedocument.presentationml.notesSlide+xml"/>
  <Override PartName="/ppt/notesSlides/notesSlide166.xml" ContentType="application/vnd.openxmlformats-officedocument.presentationml.notesSlide+xml"/>
  <Override PartName="/ppt/notesSlides/notesSlide305.xml" ContentType="application/vnd.openxmlformats-officedocument.presentationml.notesSlide+xml"/>
  <Override PartName="/ppt/notesSlides/notesSlide352.xml" ContentType="application/vnd.openxmlformats-officedocument.presentationml.notesSlide+xml"/>
  <Override PartName="/ppt/slides/slide97.xml" ContentType="application/vnd.openxmlformats-officedocument.presentationml.slide+xml"/>
  <Override PartName="/ppt/slides/slide331.xml" ContentType="application/vnd.openxmlformats-officedocument.presentationml.slide+xml"/>
  <Override PartName="/ppt/slides/slide429.xml" ContentType="application/vnd.openxmlformats-officedocument.presentationml.slide+xml"/>
  <Override PartName="/ppt/slides/slide476.xml" ContentType="application/vnd.openxmlformats-officedocument.presentationml.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notesSlides/notesSlide289.xml" ContentType="application/vnd.openxmlformats-officedocument.presentationml.notes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68.xml" ContentType="application/vnd.openxmlformats-officedocument.presentationml.slide+xml"/>
  <Override PartName="/ppt/slides/slide407.xml" ContentType="application/vnd.openxmlformats-officedocument.presentationml.slide+xml"/>
  <Override PartName="/ppt/slides/slide454.xml" ContentType="application/vnd.openxmlformats-officedocument.presentationml.slide+xml"/>
  <Override PartName="/ppt/notesSlides/notesSlide88.xml" ContentType="application/vnd.openxmlformats-officedocument.presentationml.notesSlide+xml"/>
  <Override PartName="/ppt/notesSlides/notesSlide267.xml" ContentType="application/vnd.openxmlformats-officedocument.presentationml.notesSlide+xml"/>
  <Override PartName="/ppt/notesSlides/notesSlide330.xml" ContentType="application/vnd.openxmlformats-officedocument.presentationml.notesSlide+xml"/>
  <Override PartName="/ppt/slides/slide3.xml" ContentType="application/vnd.openxmlformats-officedocument.presentationml.slide+xml"/>
  <Override PartName="/ppt/slides/slide101.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122.xml" ContentType="application/vnd.openxmlformats-officedocument.presentationml.notesSlide+xml"/>
  <Override PartName="/ppt/diagrams/drawing1.xml" ContentType="application/vnd.ms-office.drawingml.diagramDrawing+xml"/>
  <Override PartName="/ppt/slides/slide53.xml" ContentType="application/vnd.openxmlformats-officedocument.presentationml.slide+xml"/>
  <Override PartName="/ppt/slides/slide369.xml" ContentType="application/vnd.openxmlformats-officedocument.presentationml.slide+xml"/>
  <Override PartName="/ppt/slides/slide432.xml" ContentType="application/vnd.openxmlformats-officedocument.presentationml.slide+xml"/>
  <Default Extension="jpeg" ContentType="image/jpeg"/>
  <Override PartName="/ppt/notesSlides/notesSlide100.xml" ContentType="application/vnd.openxmlformats-officedocument.presentationml.notesSlide+xml"/>
  <Override PartName="/ppt/notesSlides/notesSlide245.xml" ContentType="application/vnd.openxmlformats-officedocument.presentationml.notesSlide+xml"/>
  <Override PartName="/ppt/notesSlides/notesSlide292.xml" ContentType="application/vnd.openxmlformats-officedocument.presentationml.notesSlide+xml"/>
  <Override PartName="/ppt/slides/slide31.xml" ContentType="application/vnd.openxmlformats-officedocument.presentationml.slide+xml"/>
  <Override PartName="/ppt/slides/slide224.xml" ContentType="application/vnd.openxmlformats-officedocument.presentationml.slide+xml"/>
  <Override PartName="/ppt/slides/slide271.xml" ContentType="application/vnd.openxmlformats-officedocument.presentationml.slide+xml"/>
  <Override PartName="/ppt/slides/slide410.xml" ContentType="application/vnd.openxmlformats-officedocument.presentationml.slide+xml"/>
  <Override PartName="/ppt/slides/slide508.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70.xml" ContentType="application/vnd.openxmlformats-officedocument.presentationml.notesSlide+xml"/>
  <Override PartName="/ppt/slides/slide202.xml" ContentType="application/vnd.openxmlformats-officedocument.presentationml.slide+xml"/>
  <Override PartName="/ppt/slides/slide347.xml" ContentType="application/vnd.openxmlformats-officedocument.presentationml.slide+xml"/>
  <Override PartName="/ppt/slides/slide394.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72.xml" ContentType="application/vnd.openxmlformats-officedocument.presentationml.slide+xml"/>
  <Override PartName="/ppt/notesSlides/notesSlide201.xml" ContentType="application/vnd.openxmlformats-officedocument.presentationml.notesSlide+xml"/>
  <Override PartName="/ppt/notesSlides/notesSlide346.xml" ContentType="application/vnd.openxmlformats-officedocument.presentationml.notesSlide+xml"/>
  <Override PartName="/ppt/slides/slide117.xml" ContentType="application/vnd.openxmlformats-officedocument.presentationml.slide+xml"/>
  <Override PartName="/ppt/slides/slide164.xml" ContentType="application/vnd.openxmlformats-officedocument.presentationml.slide+xml"/>
  <Override PartName="/ppt/slides/slide448.xml" ContentType="application/vnd.openxmlformats-officedocument.presentationml.slide+xml"/>
  <Override PartName="/ppt/slides/slide495.xml" ContentType="application/vnd.openxmlformats-officedocument.presentationml.slide+xml"/>
  <Override PartName="/ppt/slides/slide511.xml" ContentType="application/vnd.openxmlformats-officedocument.presentationml.slide+xml"/>
  <Override PartName="/ppt/notesSlides/notesSlide138.xml" ContentType="application/vnd.openxmlformats-officedocument.presentationml.notesSlide+xml"/>
  <Override PartName="/ppt/notesSlides/notesSlide185.xml" ContentType="application/vnd.openxmlformats-officedocument.presentationml.notesSlide+xml"/>
  <Override PartName="/ppt/notesSlides/notesSlide324.xml" ContentType="application/vnd.openxmlformats-officedocument.presentationml.notesSlide+xml"/>
  <Override PartName="/ppt/slides/slide69.xml" ContentType="application/vnd.openxmlformats-officedocument.presentationml.slide+xml"/>
  <Override PartName="/ppt/slides/slide287.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47.xml" ContentType="application/vnd.openxmlformats-officedocument.presentationml.slide+xml"/>
  <Override PartName="/ppt/slides/slide426.xml" ContentType="application/vnd.openxmlformats-officedocument.presentationml.slide+xml"/>
  <Override PartName="/ppt/notesSlides/notesSlide239.xml" ContentType="application/vnd.openxmlformats-officedocument.presentationml.notesSlide+xml"/>
  <Override PartName="/ppt/slides/slide120.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slides/slide451.xml" ContentType="application/vnd.openxmlformats-officedocument.presentationml.slide+xml"/>
  <Override PartName="/ppt/notesSlides/notesSlide264.xml" ContentType="application/vnd.openxmlformats-officedocument.presentationml.notesSlide+xml"/>
  <Override PartName="/ppt/slides/slide290.xml" ContentType="application/vnd.openxmlformats-officedocument.presentationml.slide+xml"/>
  <Override PartName="/ppt/notesSlides/notesSlide63.xml" ContentType="application/vnd.openxmlformats-officedocument.presentationml.notesSlide+xml"/>
  <Override PartName="/ppt/slides/slide221.xml" ContentType="application/vnd.openxmlformats-officedocument.presentationml.slide+xml"/>
  <Override PartName="/ppt/slides/slide366.xml" ContentType="application/vnd.openxmlformats-officedocument.presentationml.slide+xml"/>
  <Override PartName="/ppt/notesSlides/notesSlide179.xml" ContentType="application/vnd.openxmlformats-officedocument.presentationml.notesSlide+xml"/>
  <Override PartName="/ppt/slides/slide391.xml" ContentType="application/vnd.openxmlformats-officedocument.presentationml.slide+xml"/>
  <Override PartName="/ppt/notesSlides/notesSlide220.xml" ContentType="application/vnd.openxmlformats-officedocument.presentationml.notesSlide+xml"/>
  <Override PartName="/ppt/notesSlides/notesSlide365.xml" ContentType="application/vnd.openxmlformats-officedocument.presentationml.notesSlide+xml"/>
  <Override PartName="/ppt/slides/slide136.xml" ContentType="application/vnd.openxmlformats-officedocument.presentationml.slide+xml"/>
  <Override PartName="/ppt/slides/slide467.xml" ContentType="application/vnd.openxmlformats-officedocument.presentationml.slide+xml"/>
  <Override PartName="/ppt/slides/slide88.xml" ContentType="application/vnd.openxmlformats-officedocument.presentationml.slide+xml"/>
  <Override PartName="/ppt/slides/slide322.xml" ContentType="application/vnd.openxmlformats-officedocument.presentationml.slide+xml"/>
  <Override PartName="/ppt/notesSlides/notesSlide135.xml" ContentType="application/vnd.openxmlformats-officedocument.presentationml.notesSlide+xml"/>
  <Override PartName="/ppt/slides/slide19.xml" ContentType="application/vnd.openxmlformats-officedocument.presentationml.slide+xml"/>
  <Override PartName="/ppt/slides/slide161.xml" ContentType="application/vnd.openxmlformats-officedocument.presentationml.slide+xml"/>
  <Override PartName="/ppt/slides/slide492.xml" ContentType="application/vnd.openxmlformats-officedocument.presentationml.slide+xml"/>
  <Override PartName="/ppt/notesSlides/notesSlide79.xml" ContentType="application/vnd.openxmlformats-officedocument.presentationml.notesSlide+xml"/>
  <Override PartName="/ppt/notesSlides/notesSlide321.xml" ContentType="application/vnd.openxmlformats-officedocument.presentationml.notesSlide+xml"/>
  <Override PartName="/ppt/slides/slide237.xml" ContentType="application/vnd.openxmlformats-officedocument.presentationml.slide+xml"/>
  <Override PartName="/ppt/slides/slide423.xml" ContentType="application/vnd.openxmlformats-officedocument.presentationml.slide+xml"/>
  <Override PartName="/ppt/theme/theme2.xml" ContentType="application/vnd.openxmlformats-officedocument.theme+xml"/>
  <Override PartName="/ppt/notesSlides/notesSlide160.xml" ContentType="application/vnd.openxmlformats-officedocument.presentationml.notesSlide+xml"/>
  <Override PartName="/ppt/slides/slide44.xml" ContentType="application/vnd.openxmlformats-officedocument.presentationml.slide+xml"/>
  <Override PartName="/ppt/slides/slide262.xml" ContentType="application/vnd.openxmlformats-officedocument.presentationml.slide+xml"/>
  <Default Extension="emf" ContentType="image/x-emf"/>
  <Override PartName="/ppt/notesSlides/notesSlide236.xml" ContentType="application/vnd.openxmlformats-officedocument.presentationml.notesSlide+xml"/>
  <Override PartName="/ppt/notesSlides/notesSlide35.xml" ContentType="application/vnd.openxmlformats-officedocument.presentationml.notesSlide+xml"/>
  <Override PartName="/ppt/notesSlides/notesSlide261.xml" ContentType="application/vnd.openxmlformats-officedocument.presentationml.notesSlide+xml"/>
  <Override PartName="/ppt/slides/slide338.xml" ContentType="application/vnd.openxmlformats-officedocument.presentationml.slide+xml"/>
  <Override PartName="/ppt/notesSlides/notesSlide60.xml" ContentType="application/vnd.openxmlformats-officedocument.presentationml.notesSlide+xml"/>
  <Override PartName="/ppt/notesSlides/notesSlide337.xml" ContentType="application/vnd.openxmlformats-officedocument.presentationml.notesSlide+xml"/>
  <Override PartName="/ppt/slides/slide177.xml" ContentType="application/vnd.openxmlformats-officedocument.presentationml.slide+xml"/>
  <Override PartName="/ppt/slides/slide363.xml" ContentType="application/vnd.openxmlformats-officedocument.presentationml.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439.xml" ContentType="application/vnd.openxmlformats-officedocument.presentationml.slide+xml"/>
  <Override PartName="/ppt/notesSlides/notesSlide362.xml" ContentType="application/vnd.openxmlformats-officedocument.presentationml.notesSlide+xml"/>
  <Override PartName="/ppt/slides/slide278.xml" ContentType="application/vnd.openxmlformats-officedocument.presentationml.slide+xml"/>
  <Override PartName="/ppt/notesSlides/notesSlide107.xml" ContentType="application/vnd.openxmlformats-officedocument.presentationml.notesSlide+xml"/>
  <Override PartName="/ppt/slides/slide85.xml" ContentType="application/vnd.openxmlformats-officedocument.presentationml.slide+xml"/>
  <Override PartName="/ppt/slides/slide133.xml" ContentType="application/vnd.openxmlformats-officedocument.presentationml.slide+xml"/>
  <Override PartName="/ppt/slides/slide464.xml" ContentType="application/vnd.openxmlformats-officedocument.presentationml.slide+xml"/>
  <Override PartName="/ppt/diagrams/colors1.xml" ContentType="application/vnd.openxmlformats-officedocument.drawingml.diagramColors+xml"/>
  <Override PartName="/ppt/notesSlides/notesSlide132.xml" ContentType="application/vnd.openxmlformats-officedocument.presentationml.notesSlide+xml"/>
  <Override PartName="/ppt/notesSlides/notesSlide277.xml" ContentType="application/vnd.openxmlformats-officedocument.presentationml.notesSlide+xml"/>
  <Override PartName="/ppt/slides/slide209.xml" ContentType="application/vnd.openxmlformats-officedocument.presentationml.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234.xml" ContentType="application/vnd.openxmlformats-officedocument.presentationml.slide+xml"/>
  <Override PartName="/ppt/slides/slide379.xml" ContentType="application/vnd.openxmlformats-officedocument.presentationml.slide+xml"/>
  <Override PartName="/ppt/slideLayouts/slideLayout15.xml" ContentType="application/vnd.openxmlformats-officedocument.presentationml.slideLayout+xml"/>
  <Override PartName="/ppt/notesSlides/notesSlide208.xml" ContentType="application/vnd.openxmlformats-officedocument.presentationml.notesSlide+xml"/>
  <Override PartName="/ppt/slides/slide41.xml" ContentType="application/vnd.openxmlformats-officedocument.presentationml.slide+xml"/>
  <Override PartName="/ppt/slides/slide420.xml" ContentType="application/vnd.openxmlformats-officedocument.presentationml.slide+xml"/>
  <Override PartName="/ppt/notesSlides/notesSlide233.xml" ContentType="application/vnd.openxmlformats-officedocument.presentationml.notesSlide+xml"/>
  <Override PartName="/ppt/slides/slide149.xml" ContentType="application/vnd.openxmlformats-officedocument.presentationml.slide+xml"/>
  <Override PartName="/ppt/notesSlides/notesSlide32.xml" ContentType="application/vnd.openxmlformats-officedocument.presentationml.notesSlide+xml"/>
  <Override PartName="/ppt/notesSlides/notesSlide309.xml" ContentType="application/vnd.openxmlformats-officedocument.presentationml.notesSlide+xml"/>
  <Override PartName="/ppt/slides/slide335.xml" ContentType="application/vnd.openxmlformats-officedocument.presentationml.slide+xml"/>
  <Override PartName="/ppt/notesSlides/notesSlide148.xml" ContentType="application/vnd.openxmlformats-officedocument.presentationml.notesSlide+xml"/>
  <Override PartName="/ppt/slides/slide174.xml" ContentType="application/vnd.openxmlformats-officedocument.presentationml.slide+xml"/>
  <Override PartName="/ppt/notesSlides/notesSlide334.xml" ContentType="application/vnd.openxmlformats-officedocument.presentationml.notesSlide+xml"/>
  <Override PartName="/ppt/slides/slide7.xml" ContentType="application/vnd.openxmlformats-officedocument.presentationml.slide+xml"/>
  <Override PartName="/ppt/slides/slide360.xml" ContentType="application/vnd.openxmlformats-officedocument.presentationml.slide+xml"/>
  <Override PartName="/ppt/slideLayouts/slideLayout9.xml" ContentType="application/vnd.openxmlformats-officedocument.presentationml.slideLayout+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436.xml" ContentType="application/vnd.openxmlformats-officedocument.presentationml.slide+xml"/>
  <Override PartName="/ppt/notesSlides/notesSlide104.xml" ContentType="application/vnd.openxmlformats-officedocument.presentationml.notesSlide+xml"/>
  <Override PartName="/ppt/notesSlides/notesSlide249.xml" ContentType="application/vnd.openxmlformats-officedocument.presentationml.notesSlide+xml"/>
  <Override PartName="/ppt/slides/slide130.xml" ContentType="application/vnd.openxmlformats-officedocument.presentationml.slide+xml"/>
  <Override PartName="/ppt/slides/slide275.xml" ContentType="application/vnd.openxmlformats-officedocument.presentationml.slide+xml"/>
  <Override PartName="/ppt/slides/slide461.xml" ContentType="application/vnd.openxmlformats-officedocument.presentationml.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65" r:id="rId1"/>
  </p:sldMasterIdLst>
  <p:notesMasterIdLst>
    <p:notesMasterId r:id="rId516"/>
  </p:notesMasterIdLst>
  <p:handoutMasterIdLst>
    <p:handoutMasterId r:id="rId517"/>
  </p:handoutMasterIdLst>
  <p:sldIdLst>
    <p:sldId id="392" r:id="rId2"/>
    <p:sldId id="266" r:id="rId3"/>
    <p:sldId id="267" r:id="rId4"/>
    <p:sldId id="345" r:id="rId5"/>
    <p:sldId id="346" r:id="rId6"/>
    <p:sldId id="347" r:id="rId7"/>
    <p:sldId id="348" r:id="rId8"/>
    <p:sldId id="349" r:id="rId9"/>
    <p:sldId id="391" r:id="rId10"/>
    <p:sldId id="351" r:id="rId11"/>
    <p:sldId id="354" r:id="rId12"/>
    <p:sldId id="355" r:id="rId13"/>
    <p:sldId id="356" r:id="rId14"/>
    <p:sldId id="357" r:id="rId15"/>
    <p:sldId id="358" r:id="rId16"/>
    <p:sldId id="359" r:id="rId17"/>
    <p:sldId id="360" r:id="rId18"/>
    <p:sldId id="393" r:id="rId19"/>
    <p:sldId id="394" r:id="rId20"/>
    <p:sldId id="361" r:id="rId21"/>
    <p:sldId id="362" r:id="rId22"/>
    <p:sldId id="363" r:id="rId23"/>
    <p:sldId id="364" r:id="rId24"/>
    <p:sldId id="334" r:id="rId25"/>
    <p:sldId id="389" r:id="rId26"/>
    <p:sldId id="390" r:id="rId27"/>
    <p:sldId id="365" r:id="rId28"/>
    <p:sldId id="366" r:id="rId29"/>
    <p:sldId id="384" r:id="rId30"/>
    <p:sldId id="385" r:id="rId31"/>
    <p:sldId id="386" r:id="rId32"/>
    <p:sldId id="381" r:id="rId33"/>
    <p:sldId id="382" r:id="rId34"/>
    <p:sldId id="383" r:id="rId35"/>
    <p:sldId id="378" r:id="rId36"/>
    <p:sldId id="379" r:id="rId37"/>
    <p:sldId id="380" r:id="rId38"/>
    <p:sldId id="375" r:id="rId39"/>
    <p:sldId id="376" r:id="rId40"/>
    <p:sldId id="377" r:id="rId41"/>
    <p:sldId id="372" r:id="rId42"/>
    <p:sldId id="373" r:id="rId43"/>
    <p:sldId id="374" r:id="rId44"/>
    <p:sldId id="370" r:id="rId45"/>
    <p:sldId id="371" r:id="rId46"/>
    <p:sldId id="367" r:id="rId47"/>
    <p:sldId id="368" r:id="rId48"/>
    <p:sldId id="369" r:id="rId49"/>
    <p:sldId id="387" r:id="rId50"/>
    <p:sldId id="395" r:id="rId51"/>
    <p:sldId id="396" r:id="rId52"/>
    <p:sldId id="397" r:id="rId53"/>
    <p:sldId id="398" r:id="rId54"/>
    <p:sldId id="399" r:id="rId55"/>
    <p:sldId id="400" r:id="rId56"/>
    <p:sldId id="401" r:id="rId57"/>
    <p:sldId id="402" r:id="rId58"/>
    <p:sldId id="403" r:id="rId59"/>
    <p:sldId id="404" r:id="rId60"/>
    <p:sldId id="405" r:id="rId61"/>
    <p:sldId id="406" r:id="rId62"/>
    <p:sldId id="407" r:id="rId63"/>
    <p:sldId id="408" r:id="rId64"/>
    <p:sldId id="409" r:id="rId65"/>
    <p:sldId id="410" r:id="rId66"/>
    <p:sldId id="411" r:id="rId67"/>
    <p:sldId id="412" r:id="rId68"/>
    <p:sldId id="413" r:id="rId69"/>
    <p:sldId id="414" r:id="rId70"/>
    <p:sldId id="415" r:id="rId71"/>
    <p:sldId id="416" r:id="rId72"/>
    <p:sldId id="417" r:id="rId73"/>
    <p:sldId id="418" r:id="rId74"/>
    <p:sldId id="419" r:id="rId75"/>
    <p:sldId id="420" r:id="rId76"/>
    <p:sldId id="421" r:id="rId77"/>
    <p:sldId id="422" r:id="rId78"/>
    <p:sldId id="423" r:id="rId79"/>
    <p:sldId id="424" r:id="rId80"/>
    <p:sldId id="425" r:id="rId81"/>
    <p:sldId id="426" r:id="rId82"/>
    <p:sldId id="427" r:id="rId83"/>
    <p:sldId id="428" r:id="rId84"/>
    <p:sldId id="429" r:id="rId85"/>
    <p:sldId id="430" r:id="rId86"/>
    <p:sldId id="431" r:id="rId87"/>
    <p:sldId id="432" r:id="rId88"/>
    <p:sldId id="433" r:id="rId89"/>
    <p:sldId id="434" r:id="rId90"/>
    <p:sldId id="435" r:id="rId91"/>
    <p:sldId id="436" r:id="rId92"/>
    <p:sldId id="437" r:id="rId93"/>
    <p:sldId id="438" r:id="rId94"/>
    <p:sldId id="439" r:id="rId95"/>
    <p:sldId id="440" r:id="rId96"/>
    <p:sldId id="441" r:id="rId97"/>
    <p:sldId id="442" r:id="rId98"/>
    <p:sldId id="443" r:id="rId99"/>
    <p:sldId id="444" r:id="rId100"/>
    <p:sldId id="445" r:id="rId101"/>
    <p:sldId id="446" r:id="rId102"/>
    <p:sldId id="447" r:id="rId103"/>
    <p:sldId id="448" r:id="rId104"/>
    <p:sldId id="449" r:id="rId105"/>
    <p:sldId id="450" r:id="rId106"/>
    <p:sldId id="451" r:id="rId107"/>
    <p:sldId id="452" r:id="rId108"/>
    <p:sldId id="453" r:id="rId109"/>
    <p:sldId id="454" r:id="rId110"/>
    <p:sldId id="455" r:id="rId111"/>
    <p:sldId id="456" r:id="rId112"/>
    <p:sldId id="457" r:id="rId113"/>
    <p:sldId id="458" r:id="rId114"/>
    <p:sldId id="459" r:id="rId115"/>
    <p:sldId id="460" r:id="rId116"/>
    <p:sldId id="461" r:id="rId117"/>
    <p:sldId id="462" r:id="rId118"/>
    <p:sldId id="463" r:id="rId119"/>
    <p:sldId id="464" r:id="rId120"/>
    <p:sldId id="465" r:id="rId121"/>
    <p:sldId id="466" r:id="rId122"/>
    <p:sldId id="467" r:id="rId123"/>
    <p:sldId id="468" r:id="rId124"/>
    <p:sldId id="469" r:id="rId125"/>
    <p:sldId id="470" r:id="rId126"/>
    <p:sldId id="471" r:id="rId127"/>
    <p:sldId id="472" r:id="rId128"/>
    <p:sldId id="473" r:id="rId129"/>
    <p:sldId id="474" r:id="rId130"/>
    <p:sldId id="475" r:id="rId131"/>
    <p:sldId id="476" r:id="rId132"/>
    <p:sldId id="477" r:id="rId133"/>
    <p:sldId id="478" r:id="rId134"/>
    <p:sldId id="479" r:id="rId135"/>
    <p:sldId id="480" r:id="rId136"/>
    <p:sldId id="481" r:id="rId137"/>
    <p:sldId id="482" r:id="rId138"/>
    <p:sldId id="483" r:id="rId139"/>
    <p:sldId id="484" r:id="rId140"/>
    <p:sldId id="485" r:id="rId141"/>
    <p:sldId id="486" r:id="rId142"/>
    <p:sldId id="487" r:id="rId143"/>
    <p:sldId id="488" r:id="rId144"/>
    <p:sldId id="489" r:id="rId145"/>
    <p:sldId id="490" r:id="rId146"/>
    <p:sldId id="491" r:id="rId147"/>
    <p:sldId id="492" r:id="rId148"/>
    <p:sldId id="493" r:id="rId149"/>
    <p:sldId id="494" r:id="rId150"/>
    <p:sldId id="495" r:id="rId151"/>
    <p:sldId id="496" r:id="rId152"/>
    <p:sldId id="497" r:id="rId153"/>
    <p:sldId id="498" r:id="rId154"/>
    <p:sldId id="499" r:id="rId155"/>
    <p:sldId id="500" r:id="rId156"/>
    <p:sldId id="501" r:id="rId157"/>
    <p:sldId id="502" r:id="rId158"/>
    <p:sldId id="503" r:id="rId159"/>
    <p:sldId id="504" r:id="rId160"/>
    <p:sldId id="505" r:id="rId161"/>
    <p:sldId id="506" r:id="rId162"/>
    <p:sldId id="507" r:id="rId163"/>
    <p:sldId id="508" r:id="rId164"/>
    <p:sldId id="509" r:id="rId165"/>
    <p:sldId id="510" r:id="rId166"/>
    <p:sldId id="511" r:id="rId167"/>
    <p:sldId id="512" r:id="rId168"/>
    <p:sldId id="513" r:id="rId169"/>
    <p:sldId id="514" r:id="rId170"/>
    <p:sldId id="515" r:id="rId171"/>
    <p:sldId id="516" r:id="rId172"/>
    <p:sldId id="517" r:id="rId173"/>
    <p:sldId id="518" r:id="rId174"/>
    <p:sldId id="519" r:id="rId175"/>
    <p:sldId id="520" r:id="rId176"/>
    <p:sldId id="521" r:id="rId177"/>
    <p:sldId id="522" r:id="rId178"/>
    <p:sldId id="523" r:id="rId179"/>
    <p:sldId id="524" r:id="rId180"/>
    <p:sldId id="525" r:id="rId181"/>
    <p:sldId id="526" r:id="rId182"/>
    <p:sldId id="527" r:id="rId183"/>
    <p:sldId id="528" r:id="rId184"/>
    <p:sldId id="529" r:id="rId185"/>
    <p:sldId id="530" r:id="rId186"/>
    <p:sldId id="531" r:id="rId187"/>
    <p:sldId id="532" r:id="rId188"/>
    <p:sldId id="533" r:id="rId189"/>
    <p:sldId id="534" r:id="rId190"/>
    <p:sldId id="535" r:id="rId191"/>
    <p:sldId id="536" r:id="rId192"/>
    <p:sldId id="537" r:id="rId193"/>
    <p:sldId id="538" r:id="rId194"/>
    <p:sldId id="539" r:id="rId195"/>
    <p:sldId id="540" r:id="rId196"/>
    <p:sldId id="541" r:id="rId197"/>
    <p:sldId id="542" r:id="rId198"/>
    <p:sldId id="543" r:id="rId199"/>
    <p:sldId id="544" r:id="rId200"/>
    <p:sldId id="545" r:id="rId201"/>
    <p:sldId id="546" r:id="rId202"/>
    <p:sldId id="547" r:id="rId203"/>
    <p:sldId id="548" r:id="rId204"/>
    <p:sldId id="549" r:id="rId205"/>
    <p:sldId id="550" r:id="rId206"/>
    <p:sldId id="551" r:id="rId207"/>
    <p:sldId id="552" r:id="rId208"/>
    <p:sldId id="553" r:id="rId209"/>
    <p:sldId id="554" r:id="rId210"/>
    <p:sldId id="555" r:id="rId211"/>
    <p:sldId id="556" r:id="rId212"/>
    <p:sldId id="557" r:id="rId213"/>
    <p:sldId id="558" r:id="rId214"/>
    <p:sldId id="559" r:id="rId215"/>
    <p:sldId id="560" r:id="rId216"/>
    <p:sldId id="561" r:id="rId217"/>
    <p:sldId id="562" r:id="rId218"/>
    <p:sldId id="563" r:id="rId219"/>
    <p:sldId id="564" r:id="rId220"/>
    <p:sldId id="565" r:id="rId221"/>
    <p:sldId id="566" r:id="rId222"/>
    <p:sldId id="567" r:id="rId223"/>
    <p:sldId id="568" r:id="rId224"/>
    <p:sldId id="569" r:id="rId225"/>
    <p:sldId id="570" r:id="rId226"/>
    <p:sldId id="571" r:id="rId227"/>
    <p:sldId id="572" r:id="rId228"/>
    <p:sldId id="573" r:id="rId229"/>
    <p:sldId id="574" r:id="rId230"/>
    <p:sldId id="575" r:id="rId231"/>
    <p:sldId id="576" r:id="rId232"/>
    <p:sldId id="577" r:id="rId233"/>
    <p:sldId id="578" r:id="rId234"/>
    <p:sldId id="579" r:id="rId235"/>
    <p:sldId id="580" r:id="rId236"/>
    <p:sldId id="581" r:id="rId237"/>
    <p:sldId id="582" r:id="rId238"/>
    <p:sldId id="863" r:id="rId239"/>
    <p:sldId id="864" r:id="rId240"/>
    <p:sldId id="865" r:id="rId241"/>
    <p:sldId id="866" r:id="rId242"/>
    <p:sldId id="867" r:id="rId243"/>
    <p:sldId id="868" r:id="rId244"/>
    <p:sldId id="869" r:id="rId245"/>
    <p:sldId id="870" r:id="rId246"/>
    <p:sldId id="871" r:id="rId247"/>
    <p:sldId id="872" r:id="rId248"/>
    <p:sldId id="873" r:id="rId249"/>
    <p:sldId id="594" r:id="rId250"/>
    <p:sldId id="595" r:id="rId251"/>
    <p:sldId id="596" r:id="rId252"/>
    <p:sldId id="597" r:id="rId253"/>
    <p:sldId id="598" r:id="rId254"/>
    <p:sldId id="599" r:id="rId255"/>
    <p:sldId id="600" r:id="rId256"/>
    <p:sldId id="601" r:id="rId257"/>
    <p:sldId id="602" r:id="rId258"/>
    <p:sldId id="603" r:id="rId259"/>
    <p:sldId id="604" r:id="rId260"/>
    <p:sldId id="605" r:id="rId261"/>
    <p:sldId id="606" r:id="rId262"/>
    <p:sldId id="607" r:id="rId263"/>
    <p:sldId id="608" r:id="rId264"/>
    <p:sldId id="609" r:id="rId265"/>
    <p:sldId id="610" r:id="rId266"/>
    <p:sldId id="611" r:id="rId267"/>
    <p:sldId id="612" r:id="rId268"/>
    <p:sldId id="613" r:id="rId269"/>
    <p:sldId id="614" r:id="rId270"/>
    <p:sldId id="615" r:id="rId271"/>
    <p:sldId id="616" r:id="rId272"/>
    <p:sldId id="617" r:id="rId273"/>
    <p:sldId id="618" r:id="rId274"/>
    <p:sldId id="619" r:id="rId275"/>
    <p:sldId id="620" r:id="rId276"/>
    <p:sldId id="874" r:id="rId277"/>
    <p:sldId id="875" r:id="rId278"/>
    <p:sldId id="876" r:id="rId279"/>
    <p:sldId id="877" r:id="rId280"/>
    <p:sldId id="878" r:id="rId281"/>
    <p:sldId id="879" r:id="rId282"/>
    <p:sldId id="627" r:id="rId283"/>
    <p:sldId id="628" r:id="rId284"/>
    <p:sldId id="629" r:id="rId285"/>
    <p:sldId id="630" r:id="rId286"/>
    <p:sldId id="631" r:id="rId287"/>
    <p:sldId id="632" r:id="rId288"/>
    <p:sldId id="633" r:id="rId289"/>
    <p:sldId id="634" r:id="rId290"/>
    <p:sldId id="635" r:id="rId291"/>
    <p:sldId id="636" r:id="rId292"/>
    <p:sldId id="637" r:id="rId293"/>
    <p:sldId id="638" r:id="rId294"/>
    <p:sldId id="639" r:id="rId295"/>
    <p:sldId id="640" r:id="rId296"/>
    <p:sldId id="641" r:id="rId297"/>
    <p:sldId id="642" r:id="rId298"/>
    <p:sldId id="643" r:id="rId299"/>
    <p:sldId id="644" r:id="rId300"/>
    <p:sldId id="645" r:id="rId301"/>
    <p:sldId id="646" r:id="rId302"/>
    <p:sldId id="647" r:id="rId303"/>
    <p:sldId id="648" r:id="rId304"/>
    <p:sldId id="649" r:id="rId305"/>
    <p:sldId id="650" r:id="rId306"/>
    <p:sldId id="651" r:id="rId307"/>
    <p:sldId id="652" r:id="rId308"/>
    <p:sldId id="653" r:id="rId309"/>
    <p:sldId id="654" r:id="rId310"/>
    <p:sldId id="655" r:id="rId311"/>
    <p:sldId id="656" r:id="rId312"/>
    <p:sldId id="657" r:id="rId313"/>
    <p:sldId id="658" r:id="rId314"/>
    <p:sldId id="659" r:id="rId315"/>
    <p:sldId id="660" r:id="rId316"/>
    <p:sldId id="661" r:id="rId317"/>
    <p:sldId id="662" r:id="rId318"/>
    <p:sldId id="663" r:id="rId319"/>
    <p:sldId id="664" r:id="rId320"/>
    <p:sldId id="665" r:id="rId321"/>
    <p:sldId id="666" r:id="rId322"/>
    <p:sldId id="667" r:id="rId323"/>
    <p:sldId id="668" r:id="rId324"/>
    <p:sldId id="669" r:id="rId325"/>
    <p:sldId id="670" r:id="rId326"/>
    <p:sldId id="671" r:id="rId327"/>
    <p:sldId id="672" r:id="rId328"/>
    <p:sldId id="673" r:id="rId329"/>
    <p:sldId id="674" r:id="rId330"/>
    <p:sldId id="675" r:id="rId331"/>
    <p:sldId id="676" r:id="rId332"/>
    <p:sldId id="677" r:id="rId333"/>
    <p:sldId id="678" r:id="rId334"/>
    <p:sldId id="679" r:id="rId335"/>
    <p:sldId id="680" r:id="rId336"/>
    <p:sldId id="681" r:id="rId337"/>
    <p:sldId id="682" r:id="rId338"/>
    <p:sldId id="683" r:id="rId339"/>
    <p:sldId id="684" r:id="rId340"/>
    <p:sldId id="685" r:id="rId341"/>
    <p:sldId id="686" r:id="rId342"/>
    <p:sldId id="687" r:id="rId343"/>
    <p:sldId id="688" r:id="rId344"/>
    <p:sldId id="689" r:id="rId345"/>
    <p:sldId id="690" r:id="rId346"/>
    <p:sldId id="691" r:id="rId347"/>
    <p:sldId id="860" r:id="rId348"/>
    <p:sldId id="861" r:id="rId349"/>
    <p:sldId id="694" r:id="rId350"/>
    <p:sldId id="695" r:id="rId351"/>
    <p:sldId id="696" r:id="rId352"/>
    <p:sldId id="697" r:id="rId353"/>
    <p:sldId id="698" r:id="rId354"/>
    <p:sldId id="699" r:id="rId355"/>
    <p:sldId id="700" r:id="rId356"/>
    <p:sldId id="701" r:id="rId357"/>
    <p:sldId id="702" r:id="rId358"/>
    <p:sldId id="703" r:id="rId359"/>
    <p:sldId id="704" r:id="rId360"/>
    <p:sldId id="705" r:id="rId361"/>
    <p:sldId id="706" r:id="rId362"/>
    <p:sldId id="707" r:id="rId363"/>
    <p:sldId id="708" r:id="rId364"/>
    <p:sldId id="709" r:id="rId365"/>
    <p:sldId id="710" r:id="rId366"/>
    <p:sldId id="711" r:id="rId367"/>
    <p:sldId id="712" r:id="rId368"/>
    <p:sldId id="713" r:id="rId369"/>
    <p:sldId id="714" r:id="rId370"/>
    <p:sldId id="715" r:id="rId371"/>
    <p:sldId id="716" r:id="rId372"/>
    <p:sldId id="717" r:id="rId373"/>
    <p:sldId id="718" r:id="rId374"/>
    <p:sldId id="719" r:id="rId375"/>
    <p:sldId id="720" r:id="rId376"/>
    <p:sldId id="721" r:id="rId377"/>
    <p:sldId id="722" r:id="rId378"/>
    <p:sldId id="723" r:id="rId379"/>
    <p:sldId id="724" r:id="rId380"/>
    <p:sldId id="725" r:id="rId381"/>
    <p:sldId id="726" r:id="rId382"/>
    <p:sldId id="727" r:id="rId383"/>
    <p:sldId id="728" r:id="rId384"/>
    <p:sldId id="729" r:id="rId385"/>
    <p:sldId id="730" r:id="rId386"/>
    <p:sldId id="731" r:id="rId387"/>
    <p:sldId id="732" r:id="rId388"/>
    <p:sldId id="733" r:id="rId389"/>
    <p:sldId id="734" r:id="rId390"/>
    <p:sldId id="735" r:id="rId391"/>
    <p:sldId id="736" r:id="rId392"/>
    <p:sldId id="737" r:id="rId393"/>
    <p:sldId id="738" r:id="rId394"/>
    <p:sldId id="739" r:id="rId395"/>
    <p:sldId id="740" r:id="rId396"/>
    <p:sldId id="741" r:id="rId397"/>
    <p:sldId id="742" r:id="rId398"/>
    <p:sldId id="743" r:id="rId399"/>
    <p:sldId id="744" r:id="rId400"/>
    <p:sldId id="745" r:id="rId401"/>
    <p:sldId id="746" r:id="rId402"/>
    <p:sldId id="747" r:id="rId403"/>
    <p:sldId id="748" r:id="rId404"/>
    <p:sldId id="749" r:id="rId405"/>
    <p:sldId id="750" r:id="rId406"/>
    <p:sldId id="751" r:id="rId407"/>
    <p:sldId id="752" r:id="rId408"/>
    <p:sldId id="753" r:id="rId409"/>
    <p:sldId id="754" r:id="rId410"/>
    <p:sldId id="755" r:id="rId411"/>
    <p:sldId id="756" r:id="rId412"/>
    <p:sldId id="757" r:id="rId413"/>
    <p:sldId id="758" r:id="rId414"/>
    <p:sldId id="759" r:id="rId415"/>
    <p:sldId id="760" r:id="rId416"/>
    <p:sldId id="761" r:id="rId417"/>
    <p:sldId id="762" r:id="rId418"/>
    <p:sldId id="763" r:id="rId419"/>
    <p:sldId id="764" r:id="rId420"/>
    <p:sldId id="765" r:id="rId421"/>
    <p:sldId id="766" r:id="rId422"/>
    <p:sldId id="767" r:id="rId423"/>
    <p:sldId id="768" r:id="rId424"/>
    <p:sldId id="769" r:id="rId425"/>
    <p:sldId id="770" r:id="rId426"/>
    <p:sldId id="771" r:id="rId427"/>
    <p:sldId id="772" r:id="rId428"/>
    <p:sldId id="773" r:id="rId429"/>
    <p:sldId id="774" r:id="rId430"/>
    <p:sldId id="775" r:id="rId431"/>
    <p:sldId id="776" r:id="rId432"/>
    <p:sldId id="777" r:id="rId433"/>
    <p:sldId id="778" r:id="rId434"/>
    <p:sldId id="779" r:id="rId435"/>
    <p:sldId id="780" r:id="rId436"/>
    <p:sldId id="781" r:id="rId437"/>
    <p:sldId id="782" r:id="rId438"/>
    <p:sldId id="783" r:id="rId439"/>
    <p:sldId id="784" r:id="rId440"/>
    <p:sldId id="785" r:id="rId441"/>
    <p:sldId id="786" r:id="rId442"/>
    <p:sldId id="787" r:id="rId443"/>
    <p:sldId id="788" r:id="rId444"/>
    <p:sldId id="789" r:id="rId445"/>
    <p:sldId id="790" r:id="rId446"/>
    <p:sldId id="791" r:id="rId447"/>
    <p:sldId id="792" r:id="rId448"/>
    <p:sldId id="793" r:id="rId449"/>
    <p:sldId id="794" r:id="rId450"/>
    <p:sldId id="795" r:id="rId451"/>
    <p:sldId id="796" r:id="rId452"/>
    <p:sldId id="797" r:id="rId453"/>
    <p:sldId id="798" r:id="rId454"/>
    <p:sldId id="799" r:id="rId455"/>
    <p:sldId id="800" r:id="rId456"/>
    <p:sldId id="801" r:id="rId457"/>
    <p:sldId id="802" r:id="rId458"/>
    <p:sldId id="803" r:id="rId459"/>
    <p:sldId id="804" r:id="rId460"/>
    <p:sldId id="805" r:id="rId461"/>
    <p:sldId id="806" r:id="rId462"/>
    <p:sldId id="807" r:id="rId463"/>
    <p:sldId id="808" r:id="rId464"/>
    <p:sldId id="809" r:id="rId465"/>
    <p:sldId id="810" r:id="rId466"/>
    <p:sldId id="811" r:id="rId467"/>
    <p:sldId id="812" r:id="rId468"/>
    <p:sldId id="813" r:id="rId469"/>
    <p:sldId id="814" r:id="rId470"/>
    <p:sldId id="815" r:id="rId471"/>
    <p:sldId id="816" r:id="rId472"/>
    <p:sldId id="817" r:id="rId473"/>
    <p:sldId id="818" r:id="rId474"/>
    <p:sldId id="819" r:id="rId475"/>
    <p:sldId id="820" r:id="rId476"/>
    <p:sldId id="821" r:id="rId477"/>
    <p:sldId id="822" r:id="rId478"/>
    <p:sldId id="823" r:id="rId479"/>
    <p:sldId id="824" r:id="rId480"/>
    <p:sldId id="825" r:id="rId481"/>
    <p:sldId id="826" r:id="rId482"/>
    <p:sldId id="827" r:id="rId483"/>
    <p:sldId id="828" r:id="rId484"/>
    <p:sldId id="829" r:id="rId485"/>
    <p:sldId id="830" r:id="rId486"/>
    <p:sldId id="831" r:id="rId487"/>
    <p:sldId id="832" r:id="rId488"/>
    <p:sldId id="833" r:id="rId489"/>
    <p:sldId id="834" r:id="rId490"/>
    <p:sldId id="835" r:id="rId491"/>
    <p:sldId id="836" r:id="rId492"/>
    <p:sldId id="837" r:id="rId493"/>
    <p:sldId id="838" r:id="rId494"/>
    <p:sldId id="839" r:id="rId495"/>
    <p:sldId id="840" r:id="rId496"/>
    <p:sldId id="841" r:id="rId497"/>
    <p:sldId id="842" r:id="rId498"/>
    <p:sldId id="843" r:id="rId499"/>
    <p:sldId id="844" r:id="rId500"/>
    <p:sldId id="845" r:id="rId501"/>
    <p:sldId id="846" r:id="rId502"/>
    <p:sldId id="847" r:id="rId503"/>
    <p:sldId id="848" r:id="rId504"/>
    <p:sldId id="849" r:id="rId505"/>
    <p:sldId id="850" r:id="rId506"/>
    <p:sldId id="851" r:id="rId507"/>
    <p:sldId id="852" r:id="rId508"/>
    <p:sldId id="853" r:id="rId509"/>
    <p:sldId id="854" r:id="rId510"/>
    <p:sldId id="855" r:id="rId511"/>
    <p:sldId id="856" r:id="rId512"/>
    <p:sldId id="857" r:id="rId513"/>
    <p:sldId id="858" r:id="rId514"/>
    <p:sldId id="859" r:id="rId515"/>
  </p:sldIdLst>
  <p:sldSz cx="9144000" cy="6858000" type="screen4x3"/>
  <p:notesSz cx="6662738" cy="9832975"/>
  <p:defaultTextStyle>
    <a:defPPr>
      <a:defRPr lang="he-IL"/>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6FFCC"/>
    <a:srgbClr val="CC9900"/>
    <a:srgbClr val="66CCFF"/>
    <a:srgbClr val="CCECFF"/>
    <a:srgbClr val="FF5050"/>
    <a:srgbClr val="000066"/>
    <a:srgbClr val="0066CC"/>
    <a:srgbClr val="00CC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793" autoAdjust="0"/>
    <p:restoredTop sz="73390" autoAdjust="0"/>
  </p:normalViewPr>
  <p:slideViewPr>
    <p:cSldViewPr>
      <p:cViewPr>
        <p:scale>
          <a:sx n="66" d="100"/>
          <a:sy n="66" d="100"/>
        </p:scale>
        <p:origin x="-1338" y="-282"/>
      </p:cViewPr>
      <p:guideLst>
        <p:guide orient="horz" pos="2160"/>
        <p:guide pos="2880"/>
      </p:guideLst>
    </p:cSldViewPr>
  </p:slideViewPr>
  <p:outlineViewPr>
    <p:cViewPr>
      <p:scale>
        <a:sx n="33" d="100"/>
        <a:sy n="33" d="100"/>
      </p:scale>
      <p:origin x="0" y="21876"/>
    </p:cViewPr>
  </p:outlineViewPr>
  <p:notesTextViewPr>
    <p:cViewPr>
      <p:scale>
        <a:sx n="100" d="100"/>
        <a:sy n="100" d="100"/>
      </p:scale>
      <p:origin x="0" y="0"/>
    </p:cViewPr>
  </p:notesTextViewPr>
  <p:sorterViewPr>
    <p:cViewPr>
      <p:scale>
        <a:sx n="66" d="100"/>
        <a:sy n="66" d="100"/>
      </p:scale>
      <p:origin x="0" y="1872"/>
    </p:cViewPr>
  </p:sorterViewPr>
  <p:notesViewPr>
    <p:cSldViewPr>
      <p:cViewPr varScale="1">
        <p:scale>
          <a:sx n="83" d="100"/>
          <a:sy n="83" d="100"/>
        </p:scale>
        <p:origin x="-2040" y="-84"/>
      </p:cViewPr>
      <p:guideLst>
        <p:guide orient="horz" pos="3097"/>
        <p:guide pos="2099"/>
      </p:guideLst>
    </p:cSldViewPr>
  </p:notes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503" Type="http://schemas.openxmlformats.org/officeDocument/2006/relationships/slide" Target="slides/slide502.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426" Type="http://schemas.openxmlformats.org/officeDocument/2006/relationships/slide" Target="slides/slide425.xml"/><Relationship Id="rId447" Type="http://schemas.openxmlformats.org/officeDocument/2006/relationships/slide" Target="slides/slide446.xml"/><Relationship Id="rId230" Type="http://schemas.openxmlformats.org/officeDocument/2006/relationships/slide" Target="slides/slide229.xml"/><Relationship Id="rId251" Type="http://schemas.openxmlformats.org/officeDocument/2006/relationships/slide" Target="slides/slide250.xml"/><Relationship Id="rId468" Type="http://schemas.openxmlformats.org/officeDocument/2006/relationships/slide" Target="slides/slide467.xml"/><Relationship Id="rId489" Type="http://schemas.openxmlformats.org/officeDocument/2006/relationships/slide" Target="slides/slide488.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514" Type="http://schemas.openxmlformats.org/officeDocument/2006/relationships/slide" Target="slides/slide513.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slide" Target="slides/slide457.xml"/><Relationship Id="rId479" Type="http://schemas.openxmlformats.org/officeDocument/2006/relationships/slide" Target="slides/slide4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515" Type="http://schemas.openxmlformats.org/officeDocument/2006/relationships/slide" Target="slides/slide514.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516"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slide" Target="slides/slide50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517" Type="http://schemas.openxmlformats.org/officeDocument/2006/relationships/handoutMaster" Target="handoutMasters/handoutMaster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slide" Target="slides/slide506.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518" Type="http://schemas.openxmlformats.org/officeDocument/2006/relationships/presProps" Target="presProp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slide" Target="slides/slide507.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519" Type="http://schemas.openxmlformats.org/officeDocument/2006/relationships/viewProps" Target="view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520" Type="http://schemas.openxmlformats.org/officeDocument/2006/relationships/theme" Target="theme/theme1.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tableStyles" Target="tableStyles.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5AEA19-E3A6-4E35-82E0-C9580C7D50A9}" type="doc">
      <dgm:prSet loTypeId="urn:microsoft.com/office/officeart/2005/8/layout/hierarchy6" loCatId="hierarchy" qsTypeId="urn:microsoft.com/office/officeart/2005/8/quickstyle/3d1" qsCatId="3D" csTypeId="urn:microsoft.com/office/officeart/2005/8/colors/colorful5" csCatId="colorful" phldr="1"/>
      <dgm:spPr/>
      <dgm:t>
        <a:bodyPr/>
        <a:lstStyle/>
        <a:p>
          <a:pPr rtl="1"/>
          <a:endParaRPr lang="he-IL"/>
        </a:p>
      </dgm:t>
    </dgm:pt>
    <dgm:pt modelId="{E7B482FC-279C-480D-A644-D01DC4D96F6C}">
      <dgm:prSet phldrT="[טקסט]" custT="1"/>
      <dgm:spPr/>
      <dgm:t>
        <a:bodyPr/>
        <a:lstStyle/>
        <a:p>
          <a:pPr rtl="1"/>
          <a:r>
            <a:rPr lang="en-US" sz="1800" dirty="0" smtClean="0"/>
            <a:t>WAN</a:t>
          </a:r>
          <a:endParaRPr lang="he-IL" sz="1800" dirty="0"/>
        </a:p>
      </dgm:t>
    </dgm:pt>
    <dgm:pt modelId="{D3D3E05D-703B-404A-B5F7-523458428D30}" type="parTrans" cxnId="{38681F87-7FED-42BC-BFB4-003991F8FD32}">
      <dgm:prSet/>
      <dgm:spPr/>
      <dgm:t>
        <a:bodyPr/>
        <a:lstStyle/>
        <a:p>
          <a:pPr rtl="1"/>
          <a:endParaRPr lang="he-IL"/>
        </a:p>
      </dgm:t>
    </dgm:pt>
    <dgm:pt modelId="{8DD165C1-7F5D-488B-A28F-2BA1BB8D2B65}" type="sibTrans" cxnId="{38681F87-7FED-42BC-BFB4-003991F8FD32}">
      <dgm:prSet/>
      <dgm:spPr/>
      <dgm:t>
        <a:bodyPr/>
        <a:lstStyle/>
        <a:p>
          <a:pPr rtl="1"/>
          <a:endParaRPr lang="he-IL"/>
        </a:p>
      </dgm:t>
    </dgm:pt>
    <dgm:pt modelId="{C34C47D2-0DCB-42AE-B824-15327A0891F9}">
      <dgm:prSet phldrT="[טקסט]" custT="1"/>
      <dgm:spPr/>
      <dgm:t>
        <a:bodyPr/>
        <a:lstStyle/>
        <a:p>
          <a:pPr rtl="1"/>
          <a:r>
            <a:rPr lang="en-US" sz="1800" dirty="0" smtClean="0"/>
            <a:t>Dedicated</a:t>
          </a:r>
        </a:p>
        <a:p>
          <a:pPr rtl="1"/>
          <a:r>
            <a:rPr lang="he-IL" sz="1800" dirty="0" smtClean="0"/>
            <a:t>ייעודי</a:t>
          </a:r>
          <a:endParaRPr lang="he-IL" sz="1800" dirty="0"/>
        </a:p>
      </dgm:t>
    </dgm:pt>
    <dgm:pt modelId="{A751688E-53D9-4467-9FC8-57AB666D1DC3}" type="parTrans" cxnId="{850F9937-4988-4AA8-999C-5629B2132DE5}">
      <dgm:prSet/>
      <dgm:spPr/>
      <dgm:t>
        <a:bodyPr/>
        <a:lstStyle/>
        <a:p>
          <a:pPr rtl="1"/>
          <a:endParaRPr lang="he-IL"/>
        </a:p>
      </dgm:t>
    </dgm:pt>
    <dgm:pt modelId="{064A2C8E-0E59-4B4C-989A-52C8905449AA}" type="sibTrans" cxnId="{850F9937-4988-4AA8-999C-5629B2132DE5}">
      <dgm:prSet/>
      <dgm:spPr/>
      <dgm:t>
        <a:bodyPr/>
        <a:lstStyle/>
        <a:p>
          <a:pPr rtl="1"/>
          <a:endParaRPr lang="he-IL"/>
        </a:p>
      </dgm:t>
    </dgm:pt>
    <dgm:pt modelId="{11B2DDAD-677F-4E4C-83BE-0B5A86F2D630}">
      <dgm:prSet phldrT="[טקסט]" custT="1"/>
      <dgm:spPr/>
      <dgm:t>
        <a:bodyPr/>
        <a:lstStyle/>
        <a:p>
          <a:pPr rtl="1"/>
          <a:r>
            <a:rPr lang="en-US" sz="1800" dirty="0" smtClean="0"/>
            <a:t>Switched</a:t>
          </a:r>
        </a:p>
        <a:p>
          <a:pPr rtl="1"/>
          <a:r>
            <a:rPr lang="he-IL" sz="1800" dirty="0" smtClean="0"/>
            <a:t>ממותג</a:t>
          </a:r>
          <a:endParaRPr lang="he-IL" sz="1800" dirty="0"/>
        </a:p>
      </dgm:t>
    </dgm:pt>
    <dgm:pt modelId="{3D3BFCAF-4084-4527-AE5E-27489D4C0201}" type="parTrans" cxnId="{3BDBB2CA-C05B-4F50-84D9-85AD84625592}">
      <dgm:prSet/>
      <dgm:spPr/>
      <dgm:t>
        <a:bodyPr/>
        <a:lstStyle/>
        <a:p>
          <a:pPr rtl="1"/>
          <a:endParaRPr lang="he-IL"/>
        </a:p>
      </dgm:t>
    </dgm:pt>
    <dgm:pt modelId="{ECEA831B-6DA3-4126-9825-F5638C042737}" type="sibTrans" cxnId="{3BDBB2CA-C05B-4F50-84D9-85AD84625592}">
      <dgm:prSet/>
      <dgm:spPr/>
      <dgm:t>
        <a:bodyPr/>
        <a:lstStyle/>
        <a:p>
          <a:pPr rtl="1"/>
          <a:endParaRPr lang="he-IL"/>
        </a:p>
      </dgm:t>
    </dgm:pt>
    <dgm:pt modelId="{FF910DF6-03A9-43CE-84EE-19CADDB092F9}">
      <dgm:prSet phldrT="[טקסט]" custT="1"/>
      <dgm:spPr/>
      <dgm:t>
        <a:bodyPr/>
        <a:lstStyle/>
        <a:p>
          <a:pPr rtl="1"/>
          <a:r>
            <a:rPr lang="en-US" sz="1400" dirty="0" smtClean="0"/>
            <a:t>Circuit Switch</a:t>
          </a:r>
        </a:p>
        <a:p>
          <a:pPr rtl="1"/>
          <a:r>
            <a:rPr lang="he-IL" sz="1400" dirty="0" smtClean="0"/>
            <a:t>מיתוג מעגלים</a:t>
          </a:r>
          <a:endParaRPr lang="he-IL" sz="1400" dirty="0"/>
        </a:p>
      </dgm:t>
    </dgm:pt>
    <dgm:pt modelId="{CA9F001E-4148-45EF-86B3-182E4FD1E641}" type="parTrans" cxnId="{09554ADD-ADEF-4ACE-9262-FE48E6DCC826}">
      <dgm:prSet/>
      <dgm:spPr/>
      <dgm:t>
        <a:bodyPr/>
        <a:lstStyle/>
        <a:p>
          <a:pPr rtl="1"/>
          <a:endParaRPr lang="he-IL"/>
        </a:p>
      </dgm:t>
    </dgm:pt>
    <dgm:pt modelId="{91399A90-18BE-4E63-9C68-752EB3EDF13B}" type="sibTrans" cxnId="{09554ADD-ADEF-4ACE-9262-FE48E6DCC826}">
      <dgm:prSet/>
      <dgm:spPr/>
      <dgm:t>
        <a:bodyPr/>
        <a:lstStyle/>
        <a:p>
          <a:pPr rtl="1"/>
          <a:endParaRPr lang="he-IL"/>
        </a:p>
      </dgm:t>
    </dgm:pt>
    <dgm:pt modelId="{493AA54D-195A-4F69-AC39-EB2BC70D4C2A}">
      <dgm:prSet custT="1"/>
      <dgm:spPr/>
      <dgm:t>
        <a:bodyPr/>
        <a:lstStyle/>
        <a:p>
          <a:pPr rtl="1"/>
          <a:r>
            <a:rPr lang="en-US" sz="1400" dirty="0" smtClean="0"/>
            <a:t>Packet Switch</a:t>
          </a:r>
          <a:r>
            <a:rPr lang="he-IL" sz="1400" dirty="0" smtClean="0"/>
            <a:t> מיתוג חבילות</a:t>
          </a:r>
          <a:endParaRPr lang="he-IL" sz="1400" dirty="0"/>
        </a:p>
      </dgm:t>
    </dgm:pt>
    <dgm:pt modelId="{6CE5943E-2E04-4F9E-BD89-7D0692EB0979}" type="parTrans" cxnId="{313F49A4-9865-4025-8BB6-577E23DF50AD}">
      <dgm:prSet/>
      <dgm:spPr/>
      <dgm:t>
        <a:bodyPr/>
        <a:lstStyle/>
        <a:p>
          <a:pPr rtl="1"/>
          <a:endParaRPr lang="he-IL"/>
        </a:p>
      </dgm:t>
    </dgm:pt>
    <dgm:pt modelId="{70691453-3A51-41F6-AF47-DC1746096838}" type="sibTrans" cxnId="{313F49A4-9865-4025-8BB6-577E23DF50AD}">
      <dgm:prSet/>
      <dgm:spPr/>
      <dgm:t>
        <a:bodyPr/>
        <a:lstStyle/>
        <a:p>
          <a:pPr rtl="1"/>
          <a:endParaRPr lang="he-IL"/>
        </a:p>
      </dgm:t>
    </dgm:pt>
    <dgm:pt modelId="{8D2BB28C-0670-4EB7-839F-5B7932A09E60}">
      <dgm:prSet custT="1"/>
      <dgm:spPr/>
      <dgm:t>
        <a:bodyPr/>
        <a:lstStyle/>
        <a:p>
          <a:pPr rtl="1"/>
          <a:r>
            <a:rPr lang="en-US" sz="1400" dirty="0" smtClean="0"/>
            <a:t>Cell Switch</a:t>
          </a:r>
        </a:p>
        <a:p>
          <a:pPr rtl="1"/>
          <a:r>
            <a:rPr lang="he-IL" sz="1400" dirty="0" smtClean="0"/>
            <a:t>מיתוג תאים</a:t>
          </a:r>
          <a:endParaRPr lang="he-IL" sz="1400" dirty="0"/>
        </a:p>
      </dgm:t>
    </dgm:pt>
    <dgm:pt modelId="{43BDE7D0-EA64-4278-BEB1-F47EE76AF2DE}" type="parTrans" cxnId="{B9289AAF-8833-40FD-968D-5AA625C28940}">
      <dgm:prSet/>
      <dgm:spPr/>
      <dgm:t>
        <a:bodyPr/>
        <a:lstStyle/>
        <a:p>
          <a:pPr rtl="1"/>
          <a:endParaRPr lang="he-IL"/>
        </a:p>
      </dgm:t>
    </dgm:pt>
    <dgm:pt modelId="{59168364-F96C-47BA-B0AF-11EFBBE020E8}" type="sibTrans" cxnId="{B9289AAF-8833-40FD-968D-5AA625C28940}">
      <dgm:prSet/>
      <dgm:spPr/>
      <dgm:t>
        <a:bodyPr/>
        <a:lstStyle/>
        <a:p>
          <a:pPr rtl="1"/>
          <a:endParaRPr lang="he-IL"/>
        </a:p>
      </dgm:t>
    </dgm:pt>
    <dgm:pt modelId="{86262660-25B2-4B16-A1BC-E4EE3F1D5439}">
      <dgm:prSet custT="1"/>
      <dgm:spPr/>
      <dgm:t>
        <a:bodyPr/>
        <a:lstStyle/>
        <a:p>
          <a:pPr rtl="1"/>
          <a:r>
            <a:rPr lang="en-US" sz="1400" dirty="0" smtClean="0"/>
            <a:t>PSTN</a:t>
          </a:r>
          <a:endParaRPr lang="he-IL" sz="1400" dirty="0" smtClean="0"/>
        </a:p>
        <a:p>
          <a:pPr rtl="1"/>
          <a:r>
            <a:rPr lang="en-US" sz="1400" dirty="0" smtClean="0"/>
            <a:t>ISDN</a:t>
          </a:r>
          <a:endParaRPr lang="he-IL" sz="1400" dirty="0"/>
        </a:p>
      </dgm:t>
    </dgm:pt>
    <dgm:pt modelId="{F1456F05-B35E-4097-AAB2-7D97D732AE79}" type="parTrans" cxnId="{687A8CE8-F5B7-49D0-A604-BEEB27A3CC77}">
      <dgm:prSet/>
      <dgm:spPr/>
      <dgm:t>
        <a:bodyPr/>
        <a:lstStyle/>
        <a:p>
          <a:pPr rtl="1"/>
          <a:endParaRPr lang="he-IL"/>
        </a:p>
      </dgm:t>
    </dgm:pt>
    <dgm:pt modelId="{6491BF0B-2820-45D1-8267-E6CCA14C15F1}" type="sibTrans" cxnId="{687A8CE8-F5B7-49D0-A604-BEEB27A3CC77}">
      <dgm:prSet/>
      <dgm:spPr/>
      <dgm:t>
        <a:bodyPr/>
        <a:lstStyle/>
        <a:p>
          <a:pPr rtl="1"/>
          <a:endParaRPr lang="he-IL"/>
        </a:p>
      </dgm:t>
    </dgm:pt>
    <dgm:pt modelId="{0B7DE26B-B7D4-4EDD-B76C-0824B0DA4103}">
      <dgm:prSet/>
      <dgm:spPr/>
      <dgm:t>
        <a:bodyPr/>
        <a:lstStyle/>
        <a:p>
          <a:pPr rtl="1"/>
          <a:r>
            <a:rPr lang="en-US" dirty="0" smtClean="0"/>
            <a:t>X.25</a:t>
          </a:r>
        </a:p>
        <a:p>
          <a:pPr rtl="1"/>
          <a:r>
            <a:rPr lang="en-US" dirty="0" smtClean="0"/>
            <a:t>Frame Relay</a:t>
          </a:r>
        </a:p>
        <a:p>
          <a:pPr rtl="1"/>
          <a:r>
            <a:rPr lang="en-US" dirty="0" smtClean="0"/>
            <a:t>DOCSIS</a:t>
          </a:r>
          <a:endParaRPr lang="he-IL" dirty="0"/>
        </a:p>
      </dgm:t>
    </dgm:pt>
    <dgm:pt modelId="{5FA42775-279D-4217-B3D6-B4B7A3D22D67}" type="parTrans" cxnId="{3224C0B2-3CC5-4B3E-A102-93E0B986F49C}">
      <dgm:prSet/>
      <dgm:spPr/>
      <dgm:t>
        <a:bodyPr/>
        <a:lstStyle/>
        <a:p>
          <a:pPr rtl="1"/>
          <a:endParaRPr lang="he-IL"/>
        </a:p>
      </dgm:t>
    </dgm:pt>
    <dgm:pt modelId="{218B5A2F-A8D7-4E72-8D0E-65589582A86D}" type="sibTrans" cxnId="{3224C0B2-3CC5-4B3E-A102-93E0B986F49C}">
      <dgm:prSet/>
      <dgm:spPr/>
      <dgm:t>
        <a:bodyPr/>
        <a:lstStyle/>
        <a:p>
          <a:pPr rtl="1"/>
          <a:endParaRPr lang="he-IL"/>
        </a:p>
      </dgm:t>
    </dgm:pt>
    <dgm:pt modelId="{CD82B4FE-3187-4590-8355-6DE3926254D7}">
      <dgm:prSet custT="1"/>
      <dgm:spPr/>
      <dgm:t>
        <a:bodyPr/>
        <a:lstStyle/>
        <a:p>
          <a:pPr rtl="1"/>
          <a:r>
            <a:rPr lang="en-US" sz="1800" dirty="0" smtClean="0"/>
            <a:t>ATM</a:t>
          </a:r>
          <a:endParaRPr lang="he-IL" sz="1800" dirty="0"/>
        </a:p>
      </dgm:t>
    </dgm:pt>
    <dgm:pt modelId="{5F6D12B2-8A8E-4226-AAD1-9E38E6D28CFB}" type="parTrans" cxnId="{5D636067-03BB-42C7-BD74-244A46C44103}">
      <dgm:prSet/>
      <dgm:spPr/>
      <dgm:t>
        <a:bodyPr/>
        <a:lstStyle/>
        <a:p>
          <a:pPr rtl="1"/>
          <a:endParaRPr lang="he-IL"/>
        </a:p>
      </dgm:t>
    </dgm:pt>
    <dgm:pt modelId="{C48154CC-F407-49D2-8C21-A0938CBC1AEC}" type="sibTrans" cxnId="{5D636067-03BB-42C7-BD74-244A46C44103}">
      <dgm:prSet/>
      <dgm:spPr/>
      <dgm:t>
        <a:bodyPr/>
        <a:lstStyle/>
        <a:p>
          <a:pPr rtl="1"/>
          <a:endParaRPr lang="he-IL"/>
        </a:p>
      </dgm:t>
    </dgm:pt>
    <dgm:pt modelId="{F7CCAF0D-97C7-4B5B-B699-B92CA515B410}">
      <dgm:prSet custT="1"/>
      <dgm:spPr/>
      <dgm:t>
        <a:bodyPr/>
        <a:lstStyle/>
        <a:p>
          <a:pPr rtl="1"/>
          <a:r>
            <a:rPr lang="he-IL" sz="1600" dirty="0" smtClean="0"/>
            <a:t>קווים חרוכים</a:t>
          </a:r>
          <a:endParaRPr lang="he-IL" sz="1600" dirty="0"/>
        </a:p>
      </dgm:t>
    </dgm:pt>
    <dgm:pt modelId="{A7EEE78D-EA62-489C-AF4C-2E3A2D93B066}" type="parTrans" cxnId="{014BF87C-D669-41E4-86B0-4E66EC140DE2}">
      <dgm:prSet/>
      <dgm:spPr/>
      <dgm:t>
        <a:bodyPr/>
        <a:lstStyle/>
        <a:p>
          <a:pPr rtl="1"/>
          <a:endParaRPr lang="he-IL"/>
        </a:p>
      </dgm:t>
    </dgm:pt>
    <dgm:pt modelId="{97F7583D-3F02-42C8-97D2-6E12EF05D54F}" type="sibTrans" cxnId="{014BF87C-D669-41E4-86B0-4E66EC140DE2}">
      <dgm:prSet/>
      <dgm:spPr/>
      <dgm:t>
        <a:bodyPr/>
        <a:lstStyle/>
        <a:p>
          <a:pPr rtl="1"/>
          <a:endParaRPr lang="he-IL"/>
        </a:p>
      </dgm:t>
    </dgm:pt>
    <dgm:pt modelId="{BF0FC0DE-744B-44EE-BD3C-D8DBDDE6F55E}">
      <dgm:prSet custT="1"/>
      <dgm:spPr/>
      <dgm:t>
        <a:bodyPr/>
        <a:lstStyle/>
        <a:p>
          <a:pPr rtl="1"/>
          <a:r>
            <a:rPr lang="en-US" sz="1400" dirty="0" smtClean="0"/>
            <a:t>Optical Packet Switch</a:t>
          </a:r>
        </a:p>
        <a:p>
          <a:pPr rtl="1"/>
          <a:r>
            <a:rPr lang="he-IL" sz="1400" dirty="0" smtClean="0"/>
            <a:t>מיתוג אופטי</a:t>
          </a:r>
          <a:endParaRPr lang="he-IL" sz="1400" dirty="0"/>
        </a:p>
      </dgm:t>
    </dgm:pt>
    <dgm:pt modelId="{A6DC97C9-6F41-4917-A290-6C54F9479612}" type="parTrans" cxnId="{F34E0E71-2D7F-4938-929A-2B7BD93024F6}">
      <dgm:prSet/>
      <dgm:spPr/>
      <dgm:t>
        <a:bodyPr/>
        <a:lstStyle/>
        <a:p>
          <a:pPr rtl="1"/>
          <a:endParaRPr lang="he-IL"/>
        </a:p>
      </dgm:t>
    </dgm:pt>
    <dgm:pt modelId="{16002CD8-3F69-497E-892E-F1AA082841DC}" type="sibTrans" cxnId="{F34E0E71-2D7F-4938-929A-2B7BD93024F6}">
      <dgm:prSet/>
      <dgm:spPr/>
      <dgm:t>
        <a:bodyPr/>
        <a:lstStyle/>
        <a:p>
          <a:pPr rtl="1"/>
          <a:endParaRPr lang="he-IL"/>
        </a:p>
      </dgm:t>
    </dgm:pt>
    <dgm:pt modelId="{7B3F028F-5A18-493C-BC94-C0DDE41F8A40}">
      <dgm:prSet custT="1"/>
      <dgm:spPr/>
      <dgm:t>
        <a:bodyPr/>
        <a:lstStyle/>
        <a:p>
          <a:pPr rtl="1"/>
          <a:r>
            <a:rPr lang="en-US" sz="1800" dirty="0" smtClean="0"/>
            <a:t>SDH</a:t>
          </a:r>
          <a:endParaRPr lang="he-IL" sz="1800" dirty="0"/>
        </a:p>
      </dgm:t>
    </dgm:pt>
    <dgm:pt modelId="{1BC86D5C-1A45-494B-8453-68F90A1D157D}" type="parTrans" cxnId="{D4320D7D-FAD1-4011-853E-643AD54DCCF4}">
      <dgm:prSet/>
      <dgm:spPr/>
      <dgm:t>
        <a:bodyPr/>
        <a:lstStyle/>
        <a:p>
          <a:pPr rtl="1"/>
          <a:endParaRPr lang="he-IL"/>
        </a:p>
      </dgm:t>
    </dgm:pt>
    <dgm:pt modelId="{4BB71DBA-5713-4BB6-AF7A-2616B48252FA}" type="sibTrans" cxnId="{D4320D7D-FAD1-4011-853E-643AD54DCCF4}">
      <dgm:prSet/>
      <dgm:spPr/>
      <dgm:t>
        <a:bodyPr/>
        <a:lstStyle/>
        <a:p>
          <a:pPr rtl="1"/>
          <a:endParaRPr lang="he-IL"/>
        </a:p>
      </dgm:t>
    </dgm:pt>
    <dgm:pt modelId="{8519282D-BA3F-46C0-B0D2-5680FEA82292}" type="pres">
      <dgm:prSet presAssocID="{1F5AEA19-E3A6-4E35-82E0-C9580C7D50A9}" presName="mainComposite" presStyleCnt="0">
        <dgm:presLayoutVars>
          <dgm:chPref val="1"/>
          <dgm:dir/>
          <dgm:animOne val="branch"/>
          <dgm:animLvl val="lvl"/>
          <dgm:resizeHandles val="exact"/>
        </dgm:presLayoutVars>
      </dgm:prSet>
      <dgm:spPr/>
      <dgm:t>
        <a:bodyPr/>
        <a:lstStyle/>
        <a:p>
          <a:pPr rtl="1"/>
          <a:endParaRPr lang="he-IL"/>
        </a:p>
      </dgm:t>
    </dgm:pt>
    <dgm:pt modelId="{4F8CAEE8-2AEF-494F-9668-B68488CFE227}" type="pres">
      <dgm:prSet presAssocID="{1F5AEA19-E3A6-4E35-82E0-C9580C7D50A9}" presName="hierFlow" presStyleCnt="0"/>
      <dgm:spPr/>
    </dgm:pt>
    <dgm:pt modelId="{FF62AE09-5124-41AB-8203-EBF8125F58E5}" type="pres">
      <dgm:prSet presAssocID="{1F5AEA19-E3A6-4E35-82E0-C9580C7D50A9}" presName="hierChild1" presStyleCnt="0">
        <dgm:presLayoutVars>
          <dgm:chPref val="1"/>
          <dgm:animOne val="branch"/>
          <dgm:animLvl val="lvl"/>
        </dgm:presLayoutVars>
      </dgm:prSet>
      <dgm:spPr/>
    </dgm:pt>
    <dgm:pt modelId="{791D5CA7-D440-4F03-B1D9-9112B1215CDF}" type="pres">
      <dgm:prSet presAssocID="{E7B482FC-279C-480D-A644-D01DC4D96F6C}" presName="Name14" presStyleCnt="0"/>
      <dgm:spPr/>
    </dgm:pt>
    <dgm:pt modelId="{FD83AF79-4490-45FD-B5F2-4065FBD4D1F0}" type="pres">
      <dgm:prSet presAssocID="{E7B482FC-279C-480D-A644-D01DC4D96F6C}" presName="level1Shape" presStyleLbl="node0" presStyleIdx="0" presStyleCnt="1">
        <dgm:presLayoutVars>
          <dgm:chPref val="3"/>
        </dgm:presLayoutVars>
      </dgm:prSet>
      <dgm:spPr/>
      <dgm:t>
        <a:bodyPr/>
        <a:lstStyle/>
        <a:p>
          <a:pPr rtl="1"/>
          <a:endParaRPr lang="he-IL"/>
        </a:p>
      </dgm:t>
    </dgm:pt>
    <dgm:pt modelId="{341B7FC3-615E-4EB5-BACF-2EAF650BCCCB}" type="pres">
      <dgm:prSet presAssocID="{E7B482FC-279C-480D-A644-D01DC4D96F6C}" presName="hierChild2" presStyleCnt="0"/>
      <dgm:spPr/>
    </dgm:pt>
    <dgm:pt modelId="{723A1247-8D71-4DC1-B949-F072F70C5BDF}" type="pres">
      <dgm:prSet presAssocID="{A751688E-53D9-4467-9FC8-57AB666D1DC3}" presName="Name19" presStyleLbl="parChTrans1D2" presStyleIdx="0" presStyleCnt="2"/>
      <dgm:spPr/>
      <dgm:t>
        <a:bodyPr/>
        <a:lstStyle/>
        <a:p>
          <a:pPr rtl="1"/>
          <a:endParaRPr lang="he-IL"/>
        </a:p>
      </dgm:t>
    </dgm:pt>
    <dgm:pt modelId="{02A0EAEC-9E20-4338-92D1-401D3CC0553F}" type="pres">
      <dgm:prSet presAssocID="{C34C47D2-0DCB-42AE-B824-15327A0891F9}" presName="Name21" presStyleCnt="0"/>
      <dgm:spPr/>
    </dgm:pt>
    <dgm:pt modelId="{A979B2F1-897B-4215-8D72-28097392B5C0}" type="pres">
      <dgm:prSet presAssocID="{C34C47D2-0DCB-42AE-B824-15327A0891F9}" presName="level2Shape" presStyleLbl="node2" presStyleIdx="0" presStyleCnt="2"/>
      <dgm:spPr/>
      <dgm:t>
        <a:bodyPr/>
        <a:lstStyle/>
        <a:p>
          <a:pPr rtl="1"/>
          <a:endParaRPr lang="he-IL"/>
        </a:p>
      </dgm:t>
    </dgm:pt>
    <dgm:pt modelId="{CFC2DABB-9D36-4E5C-B549-EF3C6EE2E5F1}" type="pres">
      <dgm:prSet presAssocID="{C34C47D2-0DCB-42AE-B824-15327A0891F9}" presName="hierChild3" presStyleCnt="0"/>
      <dgm:spPr/>
    </dgm:pt>
    <dgm:pt modelId="{504AC5C6-8A53-4B53-9E79-8BF7A2C6D48C}" type="pres">
      <dgm:prSet presAssocID="{A7EEE78D-EA62-489C-AF4C-2E3A2D93B066}" presName="Name19" presStyleLbl="parChTrans1D3" presStyleIdx="0" presStyleCnt="5"/>
      <dgm:spPr/>
      <dgm:t>
        <a:bodyPr/>
        <a:lstStyle/>
        <a:p>
          <a:pPr rtl="1"/>
          <a:endParaRPr lang="he-IL"/>
        </a:p>
      </dgm:t>
    </dgm:pt>
    <dgm:pt modelId="{4F9A0E8F-5451-4A99-8428-CDDB7C0ACE12}" type="pres">
      <dgm:prSet presAssocID="{F7CCAF0D-97C7-4B5B-B699-B92CA515B410}" presName="Name21" presStyleCnt="0"/>
      <dgm:spPr/>
    </dgm:pt>
    <dgm:pt modelId="{2D7FEF95-E127-4C87-89AB-CC4F769BCB5B}" type="pres">
      <dgm:prSet presAssocID="{F7CCAF0D-97C7-4B5B-B699-B92CA515B410}" presName="level2Shape" presStyleLbl="node3" presStyleIdx="0" presStyleCnt="5"/>
      <dgm:spPr/>
      <dgm:t>
        <a:bodyPr/>
        <a:lstStyle/>
        <a:p>
          <a:pPr rtl="1"/>
          <a:endParaRPr lang="he-IL"/>
        </a:p>
      </dgm:t>
    </dgm:pt>
    <dgm:pt modelId="{F9B15AA0-7D5B-498A-9501-D093561C1FF2}" type="pres">
      <dgm:prSet presAssocID="{F7CCAF0D-97C7-4B5B-B699-B92CA515B410}" presName="hierChild3" presStyleCnt="0"/>
      <dgm:spPr/>
    </dgm:pt>
    <dgm:pt modelId="{A0489CB0-8139-401B-833D-D184AFB98DD7}" type="pres">
      <dgm:prSet presAssocID="{3D3BFCAF-4084-4527-AE5E-27489D4C0201}" presName="Name19" presStyleLbl="parChTrans1D2" presStyleIdx="1" presStyleCnt="2"/>
      <dgm:spPr/>
      <dgm:t>
        <a:bodyPr/>
        <a:lstStyle/>
        <a:p>
          <a:pPr rtl="1"/>
          <a:endParaRPr lang="he-IL"/>
        </a:p>
      </dgm:t>
    </dgm:pt>
    <dgm:pt modelId="{E7DFCF8A-1EDD-4A3D-A884-84BABF917C65}" type="pres">
      <dgm:prSet presAssocID="{11B2DDAD-677F-4E4C-83BE-0B5A86F2D630}" presName="Name21" presStyleCnt="0"/>
      <dgm:spPr/>
    </dgm:pt>
    <dgm:pt modelId="{EF336D92-431A-4C1C-A818-D871BEC25973}" type="pres">
      <dgm:prSet presAssocID="{11B2DDAD-677F-4E4C-83BE-0B5A86F2D630}" presName="level2Shape" presStyleLbl="node2" presStyleIdx="1" presStyleCnt="2"/>
      <dgm:spPr/>
      <dgm:t>
        <a:bodyPr/>
        <a:lstStyle/>
        <a:p>
          <a:pPr rtl="1"/>
          <a:endParaRPr lang="he-IL"/>
        </a:p>
      </dgm:t>
    </dgm:pt>
    <dgm:pt modelId="{846FBA9C-7A4C-4311-BE66-ACA74000C9A8}" type="pres">
      <dgm:prSet presAssocID="{11B2DDAD-677F-4E4C-83BE-0B5A86F2D630}" presName="hierChild3" presStyleCnt="0"/>
      <dgm:spPr/>
    </dgm:pt>
    <dgm:pt modelId="{D78BD2D8-928D-4617-B806-890FD9E5BE73}" type="pres">
      <dgm:prSet presAssocID="{CA9F001E-4148-45EF-86B3-182E4FD1E641}" presName="Name19" presStyleLbl="parChTrans1D3" presStyleIdx="1" presStyleCnt="5"/>
      <dgm:spPr/>
      <dgm:t>
        <a:bodyPr/>
        <a:lstStyle/>
        <a:p>
          <a:pPr rtl="1"/>
          <a:endParaRPr lang="he-IL"/>
        </a:p>
      </dgm:t>
    </dgm:pt>
    <dgm:pt modelId="{1DBC0F25-DE71-486A-BEC5-30790C7C23A7}" type="pres">
      <dgm:prSet presAssocID="{FF910DF6-03A9-43CE-84EE-19CADDB092F9}" presName="Name21" presStyleCnt="0"/>
      <dgm:spPr/>
    </dgm:pt>
    <dgm:pt modelId="{AC234C1F-0ACC-4297-BE80-732ABE121A88}" type="pres">
      <dgm:prSet presAssocID="{FF910DF6-03A9-43CE-84EE-19CADDB092F9}" presName="level2Shape" presStyleLbl="node3" presStyleIdx="1" presStyleCnt="5"/>
      <dgm:spPr/>
      <dgm:t>
        <a:bodyPr/>
        <a:lstStyle/>
        <a:p>
          <a:pPr rtl="1"/>
          <a:endParaRPr lang="he-IL"/>
        </a:p>
      </dgm:t>
    </dgm:pt>
    <dgm:pt modelId="{8321C646-B93E-4AA1-9153-51136229EE29}" type="pres">
      <dgm:prSet presAssocID="{FF910DF6-03A9-43CE-84EE-19CADDB092F9}" presName="hierChild3" presStyleCnt="0"/>
      <dgm:spPr/>
    </dgm:pt>
    <dgm:pt modelId="{D1DDB089-8764-4F13-B45C-E32C1E71FBB9}" type="pres">
      <dgm:prSet presAssocID="{F1456F05-B35E-4097-AAB2-7D97D732AE79}" presName="Name19" presStyleLbl="parChTrans1D4" presStyleIdx="0" presStyleCnt="4"/>
      <dgm:spPr/>
      <dgm:t>
        <a:bodyPr/>
        <a:lstStyle/>
        <a:p>
          <a:pPr rtl="1"/>
          <a:endParaRPr lang="he-IL"/>
        </a:p>
      </dgm:t>
    </dgm:pt>
    <dgm:pt modelId="{539AB60B-AC64-485C-A765-F361D945871B}" type="pres">
      <dgm:prSet presAssocID="{86262660-25B2-4B16-A1BC-E4EE3F1D5439}" presName="Name21" presStyleCnt="0"/>
      <dgm:spPr/>
    </dgm:pt>
    <dgm:pt modelId="{22B8D4A8-582C-49B2-99B4-32B97F4F36C1}" type="pres">
      <dgm:prSet presAssocID="{86262660-25B2-4B16-A1BC-E4EE3F1D5439}" presName="level2Shape" presStyleLbl="node4" presStyleIdx="0" presStyleCnt="4"/>
      <dgm:spPr/>
      <dgm:t>
        <a:bodyPr/>
        <a:lstStyle/>
        <a:p>
          <a:pPr rtl="1"/>
          <a:endParaRPr lang="he-IL"/>
        </a:p>
      </dgm:t>
    </dgm:pt>
    <dgm:pt modelId="{F37CD9A7-0710-4424-AC9E-46EEC32ACBE1}" type="pres">
      <dgm:prSet presAssocID="{86262660-25B2-4B16-A1BC-E4EE3F1D5439}" presName="hierChild3" presStyleCnt="0"/>
      <dgm:spPr/>
    </dgm:pt>
    <dgm:pt modelId="{0B2B7FC7-5962-4728-AC9E-025AB911F692}" type="pres">
      <dgm:prSet presAssocID="{6CE5943E-2E04-4F9E-BD89-7D0692EB0979}" presName="Name19" presStyleLbl="parChTrans1D3" presStyleIdx="2" presStyleCnt="5"/>
      <dgm:spPr/>
      <dgm:t>
        <a:bodyPr/>
        <a:lstStyle/>
        <a:p>
          <a:pPr rtl="1"/>
          <a:endParaRPr lang="he-IL"/>
        </a:p>
      </dgm:t>
    </dgm:pt>
    <dgm:pt modelId="{1F3D546F-DA37-4091-BE0F-1AD8303B7926}" type="pres">
      <dgm:prSet presAssocID="{493AA54D-195A-4F69-AC39-EB2BC70D4C2A}" presName="Name21" presStyleCnt="0"/>
      <dgm:spPr/>
    </dgm:pt>
    <dgm:pt modelId="{A56106F0-FBAC-44EF-9228-67C63687AB7B}" type="pres">
      <dgm:prSet presAssocID="{493AA54D-195A-4F69-AC39-EB2BC70D4C2A}" presName="level2Shape" presStyleLbl="node3" presStyleIdx="2" presStyleCnt="5"/>
      <dgm:spPr/>
      <dgm:t>
        <a:bodyPr/>
        <a:lstStyle/>
        <a:p>
          <a:pPr rtl="1"/>
          <a:endParaRPr lang="he-IL"/>
        </a:p>
      </dgm:t>
    </dgm:pt>
    <dgm:pt modelId="{7A6468F4-636D-4A09-A273-7E106522A534}" type="pres">
      <dgm:prSet presAssocID="{493AA54D-195A-4F69-AC39-EB2BC70D4C2A}" presName="hierChild3" presStyleCnt="0"/>
      <dgm:spPr/>
    </dgm:pt>
    <dgm:pt modelId="{D9143C9D-A5A3-405D-BCCB-E9EEB33C5061}" type="pres">
      <dgm:prSet presAssocID="{5FA42775-279D-4217-B3D6-B4B7A3D22D67}" presName="Name19" presStyleLbl="parChTrans1D4" presStyleIdx="1" presStyleCnt="4"/>
      <dgm:spPr/>
      <dgm:t>
        <a:bodyPr/>
        <a:lstStyle/>
        <a:p>
          <a:pPr rtl="1"/>
          <a:endParaRPr lang="he-IL"/>
        </a:p>
      </dgm:t>
    </dgm:pt>
    <dgm:pt modelId="{FC1A3753-3668-48D3-AC75-F1B3586273BB}" type="pres">
      <dgm:prSet presAssocID="{0B7DE26B-B7D4-4EDD-B76C-0824B0DA4103}" presName="Name21" presStyleCnt="0"/>
      <dgm:spPr/>
    </dgm:pt>
    <dgm:pt modelId="{B7DBA115-DB09-4408-A81D-E41E2D0CF3A5}" type="pres">
      <dgm:prSet presAssocID="{0B7DE26B-B7D4-4EDD-B76C-0824B0DA4103}" presName="level2Shape" presStyleLbl="node4" presStyleIdx="1" presStyleCnt="4" custScaleY="110087"/>
      <dgm:spPr/>
      <dgm:t>
        <a:bodyPr/>
        <a:lstStyle/>
        <a:p>
          <a:pPr rtl="1"/>
          <a:endParaRPr lang="he-IL"/>
        </a:p>
      </dgm:t>
    </dgm:pt>
    <dgm:pt modelId="{6D061D16-FDDC-475F-B539-9FC8F2CBD797}" type="pres">
      <dgm:prSet presAssocID="{0B7DE26B-B7D4-4EDD-B76C-0824B0DA4103}" presName="hierChild3" presStyleCnt="0"/>
      <dgm:spPr/>
    </dgm:pt>
    <dgm:pt modelId="{7DEED902-203B-4977-B3C6-8BBC661B5DBA}" type="pres">
      <dgm:prSet presAssocID="{43BDE7D0-EA64-4278-BEB1-F47EE76AF2DE}" presName="Name19" presStyleLbl="parChTrans1D3" presStyleIdx="3" presStyleCnt="5"/>
      <dgm:spPr/>
      <dgm:t>
        <a:bodyPr/>
        <a:lstStyle/>
        <a:p>
          <a:pPr rtl="1"/>
          <a:endParaRPr lang="he-IL"/>
        </a:p>
      </dgm:t>
    </dgm:pt>
    <dgm:pt modelId="{5C645400-FEE3-454C-A2E8-2FF1E293E3FF}" type="pres">
      <dgm:prSet presAssocID="{8D2BB28C-0670-4EB7-839F-5B7932A09E60}" presName="Name21" presStyleCnt="0"/>
      <dgm:spPr/>
    </dgm:pt>
    <dgm:pt modelId="{0BEA01E1-DB1F-4F8A-BB57-2D65C9CB0039}" type="pres">
      <dgm:prSet presAssocID="{8D2BB28C-0670-4EB7-839F-5B7932A09E60}" presName="level2Shape" presStyleLbl="node3" presStyleIdx="3" presStyleCnt="5"/>
      <dgm:spPr/>
      <dgm:t>
        <a:bodyPr/>
        <a:lstStyle/>
        <a:p>
          <a:pPr rtl="1"/>
          <a:endParaRPr lang="he-IL"/>
        </a:p>
      </dgm:t>
    </dgm:pt>
    <dgm:pt modelId="{32B6CC98-FB0A-4616-9620-F7F62EC5856A}" type="pres">
      <dgm:prSet presAssocID="{8D2BB28C-0670-4EB7-839F-5B7932A09E60}" presName="hierChild3" presStyleCnt="0"/>
      <dgm:spPr/>
    </dgm:pt>
    <dgm:pt modelId="{677F04F6-8F98-4200-A145-DC78E0F45600}" type="pres">
      <dgm:prSet presAssocID="{5F6D12B2-8A8E-4226-AAD1-9E38E6D28CFB}" presName="Name19" presStyleLbl="parChTrans1D4" presStyleIdx="2" presStyleCnt="4"/>
      <dgm:spPr/>
      <dgm:t>
        <a:bodyPr/>
        <a:lstStyle/>
        <a:p>
          <a:pPr rtl="1"/>
          <a:endParaRPr lang="he-IL"/>
        </a:p>
      </dgm:t>
    </dgm:pt>
    <dgm:pt modelId="{F11EB6D5-DB07-40E8-8246-DA32128805A0}" type="pres">
      <dgm:prSet presAssocID="{CD82B4FE-3187-4590-8355-6DE3926254D7}" presName="Name21" presStyleCnt="0"/>
      <dgm:spPr/>
    </dgm:pt>
    <dgm:pt modelId="{6F76571A-9E46-4A02-8DC0-85336D4E89EC}" type="pres">
      <dgm:prSet presAssocID="{CD82B4FE-3187-4590-8355-6DE3926254D7}" presName="level2Shape" presStyleLbl="node4" presStyleIdx="2" presStyleCnt="4"/>
      <dgm:spPr/>
      <dgm:t>
        <a:bodyPr/>
        <a:lstStyle/>
        <a:p>
          <a:pPr rtl="1"/>
          <a:endParaRPr lang="he-IL"/>
        </a:p>
      </dgm:t>
    </dgm:pt>
    <dgm:pt modelId="{0B720318-2006-4A58-AC60-5810AAB6CE61}" type="pres">
      <dgm:prSet presAssocID="{CD82B4FE-3187-4590-8355-6DE3926254D7}" presName="hierChild3" presStyleCnt="0"/>
      <dgm:spPr/>
    </dgm:pt>
    <dgm:pt modelId="{66DA15A1-3964-4418-83E4-3533C37A2F12}" type="pres">
      <dgm:prSet presAssocID="{A6DC97C9-6F41-4917-A290-6C54F9479612}" presName="Name19" presStyleLbl="parChTrans1D3" presStyleIdx="4" presStyleCnt="5"/>
      <dgm:spPr/>
      <dgm:t>
        <a:bodyPr/>
        <a:lstStyle/>
        <a:p>
          <a:pPr rtl="1"/>
          <a:endParaRPr lang="he-IL"/>
        </a:p>
      </dgm:t>
    </dgm:pt>
    <dgm:pt modelId="{33306F23-9EA3-4C07-8647-4411CE8C81CC}" type="pres">
      <dgm:prSet presAssocID="{BF0FC0DE-744B-44EE-BD3C-D8DBDDE6F55E}" presName="Name21" presStyleCnt="0"/>
      <dgm:spPr/>
    </dgm:pt>
    <dgm:pt modelId="{72F72761-DA59-41C3-BC95-76C554C8BA20}" type="pres">
      <dgm:prSet presAssocID="{BF0FC0DE-744B-44EE-BD3C-D8DBDDE6F55E}" presName="level2Shape" presStyleLbl="node3" presStyleIdx="4" presStyleCnt="5"/>
      <dgm:spPr/>
      <dgm:t>
        <a:bodyPr/>
        <a:lstStyle/>
        <a:p>
          <a:pPr rtl="1"/>
          <a:endParaRPr lang="he-IL"/>
        </a:p>
      </dgm:t>
    </dgm:pt>
    <dgm:pt modelId="{CF91B99C-F9B3-416E-8361-DF6117B4517F}" type="pres">
      <dgm:prSet presAssocID="{BF0FC0DE-744B-44EE-BD3C-D8DBDDE6F55E}" presName="hierChild3" presStyleCnt="0"/>
      <dgm:spPr/>
    </dgm:pt>
    <dgm:pt modelId="{CBC8B2FB-3A5E-42D3-B4B8-118125952FDA}" type="pres">
      <dgm:prSet presAssocID="{1BC86D5C-1A45-494B-8453-68F90A1D157D}" presName="Name19" presStyleLbl="parChTrans1D4" presStyleIdx="3" presStyleCnt="4"/>
      <dgm:spPr/>
      <dgm:t>
        <a:bodyPr/>
        <a:lstStyle/>
        <a:p>
          <a:pPr rtl="1"/>
          <a:endParaRPr lang="he-IL"/>
        </a:p>
      </dgm:t>
    </dgm:pt>
    <dgm:pt modelId="{DAF072CB-174D-4289-B4E4-ECB88936E562}" type="pres">
      <dgm:prSet presAssocID="{7B3F028F-5A18-493C-BC94-C0DDE41F8A40}" presName="Name21" presStyleCnt="0"/>
      <dgm:spPr/>
    </dgm:pt>
    <dgm:pt modelId="{FEAB965E-BD0C-4E54-AAFD-18494A5732A7}" type="pres">
      <dgm:prSet presAssocID="{7B3F028F-5A18-493C-BC94-C0DDE41F8A40}" presName="level2Shape" presStyleLbl="node4" presStyleIdx="3" presStyleCnt="4"/>
      <dgm:spPr/>
      <dgm:t>
        <a:bodyPr/>
        <a:lstStyle/>
        <a:p>
          <a:pPr rtl="1"/>
          <a:endParaRPr lang="he-IL"/>
        </a:p>
      </dgm:t>
    </dgm:pt>
    <dgm:pt modelId="{5DA6EB68-83AD-4294-9174-A3A48A0EF355}" type="pres">
      <dgm:prSet presAssocID="{7B3F028F-5A18-493C-BC94-C0DDE41F8A40}" presName="hierChild3" presStyleCnt="0"/>
      <dgm:spPr/>
    </dgm:pt>
    <dgm:pt modelId="{9AFB2EE8-9CA3-4DF6-8164-FECCB32F158E}" type="pres">
      <dgm:prSet presAssocID="{1F5AEA19-E3A6-4E35-82E0-C9580C7D50A9}" presName="bgShapesFlow" presStyleCnt="0"/>
      <dgm:spPr/>
    </dgm:pt>
  </dgm:ptLst>
  <dgm:cxnLst>
    <dgm:cxn modelId="{FCA8180F-AB75-4C25-919B-23B84DE8F41F}" type="presOf" srcId="{11B2DDAD-677F-4E4C-83BE-0B5A86F2D630}" destId="{EF336D92-431A-4C1C-A818-D871BEC25973}" srcOrd="0" destOrd="0" presId="urn:microsoft.com/office/officeart/2005/8/layout/hierarchy6"/>
    <dgm:cxn modelId="{32540CAC-C571-4E5A-9564-1F019963467C}" type="presOf" srcId="{1F5AEA19-E3A6-4E35-82E0-C9580C7D50A9}" destId="{8519282D-BA3F-46C0-B0D2-5680FEA82292}" srcOrd="0" destOrd="0" presId="urn:microsoft.com/office/officeart/2005/8/layout/hierarchy6"/>
    <dgm:cxn modelId="{3224C0B2-3CC5-4B3E-A102-93E0B986F49C}" srcId="{493AA54D-195A-4F69-AC39-EB2BC70D4C2A}" destId="{0B7DE26B-B7D4-4EDD-B76C-0824B0DA4103}" srcOrd="0" destOrd="0" parTransId="{5FA42775-279D-4217-B3D6-B4B7A3D22D67}" sibTransId="{218B5A2F-A8D7-4E72-8D0E-65589582A86D}"/>
    <dgm:cxn modelId="{FFDCE1E2-F70F-4CC8-93FC-BDE45A8861EE}" type="presOf" srcId="{1BC86D5C-1A45-494B-8453-68F90A1D157D}" destId="{CBC8B2FB-3A5E-42D3-B4B8-118125952FDA}" srcOrd="0" destOrd="0" presId="urn:microsoft.com/office/officeart/2005/8/layout/hierarchy6"/>
    <dgm:cxn modelId="{7D4D4809-790B-458F-B88F-5F9111E058F6}" type="presOf" srcId="{493AA54D-195A-4F69-AC39-EB2BC70D4C2A}" destId="{A56106F0-FBAC-44EF-9228-67C63687AB7B}" srcOrd="0" destOrd="0" presId="urn:microsoft.com/office/officeart/2005/8/layout/hierarchy6"/>
    <dgm:cxn modelId="{825D4A70-C889-4B4A-B560-C7C32A3EE8FF}" type="presOf" srcId="{0B7DE26B-B7D4-4EDD-B76C-0824B0DA4103}" destId="{B7DBA115-DB09-4408-A81D-E41E2D0CF3A5}" srcOrd="0" destOrd="0" presId="urn:microsoft.com/office/officeart/2005/8/layout/hierarchy6"/>
    <dgm:cxn modelId="{6F8E5F57-F7D9-4A1A-9B97-04DAE0EFE631}" type="presOf" srcId="{7B3F028F-5A18-493C-BC94-C0DDE41F8A40}" destId="{FEAB965E-BD0C-4E54-AAFD-18494A5732A7}" srcOrd="0" destOrd="0" presId="urn:microsoft.com/office/officeart/2005/8/layout/hierarchy6"/>
    <dgm:cxn modelId="{F34E0E71-2D7F-4938-929A-2B7BD93024F6}" srcId="{11B2DDAD-677F-4E4C-83BE-0B5A86F2D630}" destId="{BF0FC0DE-744B-44EE-BD3C-D8DBDDE6F55E}" srcOrd="3" destOrd="0" parTransId="{A6DC97C9-6F41-4917-A290-6C54F9479612}" sibTransId="{16002CD8-3F69-497E-892E-F1AA082841DC}"/>
    <dgm:cxn modelId="{EBCB5313-7EE9-40CC-A72B-A2CFF29F41EC}" type="presOf" srcId="{86262660-25B2-4B16-A1BC-E4EE3F1D5439}" destId="{22B8D4A8-582C-49B2-99B4-32B97F4F36C1}" srcOrd="0" destOrd="0" presId="urn:microsoft.com/office/officeart/2005/8/layout/hierarchy6"/>
    <dgm:cxn modelId="{B9289AAF-8833-40FD-968D-5AA625C28940}" srcId="{11B2DDAD-677F-4E4C-83BE-0B5A86F2D630}" destId="{8D2BB28C-0670-4EB7-839F-5B7932A09E60}" srcOrd="2" destOrd="0" parTransId="{43BDE7D0-EA64-4278-BEB1-F47EE76AF2DE}" sibTransId="{59168364-F96C-47BA-B0AF-11EFBBE020E8}"/>
    <dgm:cxn modelId="{7E87D4D6-04BD-4E30-90F3-D8215F596F43}" type="presOf" srcId="{3D3BFCAF-4084-4527-AE5E-27489D4C0201}" destId="{A0489CB0-8139-401B-833D-D184AFB98DD7}" srcOrd="0" destOrd="0" presId="urn:microsoft.com/office/officeart/2005/8/layout/hierarchy6"/>
    <dgm:cxn modelId="{5D636067-03BB-42C7-BD74-244A46C44103}" srcId="{8D2BB28C-0670-4EB7-839F-5B7932A09E60}" destId="{CD82B4FE-3187-4590-8355-6DE3926254D7}" srcOrd="0" destOrd="0" parTransId="{5F6D12B2-8A8E-4226-AAD1-9E38E6D28CFB}" sibTransId="{C48154CC-F407-49D2-8C21-A0938CBC1AEC}"/>
    <dgm:cxn modelId="{74820041-944B-46DF-B07D-9718C6CE78BA}" type="presOf" srcId="{C34C47D2-0DCB-42AE-B824-15327A0891F9}" destId="{A979B2F1-897B-4215-8D72-28097392B5C0}" srcOrd="0" destOrd="0" presId="urn:microsoft.com/office/officeart/2005/8/layout/hierarchy6"/>
    <dgm:cxn modelId="{AFDB81CB-E29A-4409-8D8D-9430A774599B}" type="presOf" srcId="{A751688E-53D9-4467-9FC8-57AB666D1DC3}" destId="{723A1247-8D71-4DC1-B949-F072F70C5BDF}" srcOrd="0" destOrd="0" presId="urn:microsoft.com/office/officeart/2005/8/layout/hierarchy6"/>
    <dgm:cxn modelId="{B29A81FD-9577-45AF-8FD0-EA537F09958A}" type="presOf" srcId="{F1456F05-B35E-4097-AAB2-7D97D732AE79}" destId="{D1DDB089-8764-4F13-B45C-E32C1E71FBB9}" srcOrd="0" destOrd="0" presId="urn:microsoft.com/office/officeart/2005/8/layout/hierarchy6"/>
    <dgm:cxn modelId="{09554ADD-ADEF-4ACE-9262-FE48E6DCC826}" srcId="{11B2DDAD-677F-4E4C-83BE-0B5A86F2D630}" destId="{FF910DF6-03A9-43CE-84EE-19CADDB092F9}" srcOrd="0" destOrd="0" parTransId="{CA9F001E-4148-45EF-86B3-182E4FD1E641}" sibTransId="{91399A90-18BE-4E63-9C68-752EB3EDF13B}"/>
    <dgm:cxn modelId="{11D0A026-7799-4FCF-8EA8-DD1EC7A77FDB}" type="presOf" srcId="{8D2BB28C-0670-4EB7-839F-5B7932A09E60}" destId="{0BEA01E1-DB1F-4F8A-BB57-2D65C9CB0039}" srcOrd="0" destOrd="0" presId="urn:microsoft.com/office/officeart/2005/8/layout/hierarchy6"/>
    <dgm:cxn modelId="{F17582FF-2021-463B-9ADE-B439C564A600}" type="presOf" srcId="{5FA42775-279D-4217-B3D6-B4B7A3D22D67}" destId="{D9143C9D-A5A3-405D-BCCB-E9EEB33C5061}" srcOrd="0" destOrd="0" presId="urn:microsoft.com/office/officeart/2005/8/layout/hierarchy6"/>
    <dgm:cxn modelId="{850F9937-4988-4AA8-999C-5629B2132DE5}" srcId="{E7B482FC-279C-480D-A644-D01DC4D96F6C}" destId="{C34C47D2-0DCB-42AE-B824-15327A0891F9}" srcOrd="0" destOrd="0" parTransId="{A751688E-53D9-4467-9FC8-57AB666D1DC3}" sibTransId="{064A2C8E-0E59-4B4C-989A-52C8905449AA}"/>
    <dgm:cxn modelId="{38681F87-7FED-42BC-BFB4-003991F8FD32}" srcId="{1F5AEA19-E3A6-4E35-82E0-C9580C7D50A9}" destId="{E7B482FC-279C-480D-A644-D01DC4D96F6C}" srcOrd="0" destOrd="0" parTransId="{D3D3E05D-703B-404A-B5F7-523458428D30}" sibTransId="{8DD165C1-7F5D-488B-A28F-2BA1BB8D2B65}"/>
    <dgm:cxn modelId="{D57BCC08-F793-4204-8F5D-23EDFDB0F212}" type="presOf" srcId="{CD82B4FE-3187-4590-8355-6DE3926254D7}" destId="{6F76571A-9E46-4A02-8DC0-85336D4E89EC}" srcOrd="0" destOrd="0" presId="urn:microsoft.com/office/officeart/2005/8/layout/hierarchy6"/>
    <dgm:cxn modelId="{119D6315-0B86-4092-9B85-3CCA852C847C}" type="presOf" srcId="{BF0FC0DE-744B-44EE-BD3C-D8DBDDE6F55E}" destId="{72F72761-DA59-41C3-BC95-76C554C8BA20}" srcOrd="0" destOrd="0" presId="urn:microsoft.com/office/officeart/2005/8/layout/hierarchy6"/>
    <dgm:cxn modelId="{C36B9E0D-3603-46C2-87CF-A8E25DFAD1EC}" type="presOf" srcId="{A7EEE78D-EA62-489C-AF4C-2E3A2D93B066}" destId="{504AC5C6-8A53-4B53-9E79-8BF7A2C6D48C}" srcOrd="0" destOrd="0" presId="urn:microsoft.com/office/officeart/2005/8/layout/hierarchy6"/>
    <dgm:cxn modelId="{9FDF7EC3-7A1D-460C-95F2-13E718421013}" type="presOf" srcId="{CA9F001E-4148-45EF-86B3-182E4FD1E641}" destId="{D78BD2D8-928D-4617-B806-890FD9E5BE73}" srcOrd="0" destOrd="0" presId="urn:microsoft.com/office/officeart/2005/8/layout/hierarchy6"/>
    <dgm:cxn modelId="{D4320D7D-FAD1-4011-853E-643AD54DCCF4}" srcId="{BF0FC0DE-744B-44EE-BD3C-D8DBDDE6F55E}" destId="{7B3F028F-5A18-493C-BC94-C0DDE41F8A40}" srcOrd="0" destOrd="0" parTransId="{1BC86D5C-1A45-494B-8453-68F90A1D157D}" sibTransId="{4BB71DBA-5713-4BB6-AF7A-2616B48252FA}"/>
    <dgm:cxn modelId="{DBE396A4-5262-48FB-B45A-4172766A7B55}" type="presOf" srcId="{A6DC97C9-6F41-4917-A290-6C54F9479612}" destId="{66DA15A1-3964-4418-83E4-3533C37A2F12}" srcOrd="0" destOrd="0" presId="urn:microsoft.com/office/officeart/2005/8/layout/hierarchy6"/>
    <dgm:cxn modelId="{3BDBB2CA-C05B-4F50-84D9-85AD84625592}" srcId="{E7B482FC-279C-480D-A644-D01DC4D96F6C}" destId="{11B2DDAD-677F-4E4C-83BE-0B5A86F2D630}" srcOrd="1" destOrd="0" parTransId="{3D3BFCAF-4084-4527-AE5E-27489D4C0201}" sibTransId="{ECEA831B-6DA3-4126-9825-F5638C042737}"/>
    <dgm:cxn modelId="{687A8CE8-F5B7-49D0-A604-BEEB27A3CC77}" srcId="{FF910DF6-03A9-43CE-84EE-19CADDB092F9}" destId="{86262660-25B2-4B16-A1BC-E4EE3F1D5439}" srcOrd="0" destOrd="0" parTransId="{F1456F05-B35E-4097-AAB2-7D97D732AE79}" sibTransId="{6491BF0B-2820-45D1-8267-E6CCA14C15F1}"/>
    <dgm:cxn modelId="{1D1114B7-44D2-46A4-914C-E68CAB37F22E}" type="presOf" srcId="{5F6D12B2-8A8E-4226-AAD1-9E38E6D28CFB}" destId="{677F04F6-8F98-4200-A145-DC78E0F45600}" srcOrd="0" destOrd="0" presId="urn:microsoft.com/office/officeart/2005/8/layout/hierarchy6"/>
    <dgm:cxn modelId="{014BF87C-D669-41E4-86B0-4E66EC140DE2}" srcId="{C34C47D2-0DCB-42AE-B824-15327A0891F9}" destId="{F7CCAF0D-97C7-4B5B-B699-B92CA515B410}" srcOrd="0" destOrd="0" parTransId="{A7EEE78D-EA62-489C-AF4C-2E3A2D93B066}" sibTransId="{97F7583D-3F02-42C8-97D2-6E12EF05D54F}"/>
    <dgm:cxn modelId="{55CC371F-0AA5-40EB-B619-025A88BBE10C}" type="presOf" srcId="{FF910DF6-03A9-43CE-84EE-19CADDB092F9}" destId="{AC234C1F-0ACC-4297-BE80-732ABE121A88}" srcOrd="0" destOrd="0" presId="urn:microsoft.com/office/officeart/2005/8/layout/hierarchy6"/>
    <dgm:cxn modelId="{313F49A4-9865-4025-8BB6-577E23DF50AD}" srcId="{11B2DDAD-677F-4E4C-83BE-0B5A86F2D630}" destId="{493AA54D-195A-4F69-AC39-EB2BC70D4C2A}" srcOrd="1" destOrd="0" parTransId="{6CE5943E-2E04-4F9E-BD89-7D0692EB0979}" sibTransId="{70691453-3A51-41F6-AF47-DC1746096838}"/>
    <dgm:cxn modelId="{58B57D18-7F0A-42EE-B70E-ACFBEA0336B1}" type="presOf" srcId="{43BDE7D0-EA64-4278-BEB1-F47EE76AF2DE}" destId="{7DEED902-203B-4977-B3C6-8BBC661B5DBA}" srcOrd="0" destOrd="0" presId="urn:microsoft.com/office/officeart/2005/8/layout/hierarchy6"/>
    <dgm:cxn modelId="{ACA656F6-FBF1-4502-A17D-585771A25B5F}" type="presOf" srcId="{F7CCAF0D-97C7-4B5B-B699-B92CA515B410}" destId="{2D7FEF95-E127-4C87-89AB-CC4F769BCB5B}" srcOrd="0" destOrd="0" presId="urn:microsoft.com/office/officeart/2005/8/layout/hierarchy6"/>
    <dgm:cxn modelId="{0435467C-3209-44EF-BBDE-8087580C84F5}" type="presOf" srcId="{6CE5943E-2E04-4F9E-BD89-7D0692EB0979}" destId="{0B2B7FC7-5962-4728-AC9E-025AB911F692}" srcOrd="0" destOrd="0" presId="urn:microsoft.com/office/officeart/2005/8/layout/hierarchy6"/>
    <dgm:cxn modelId="{EE8C4E32-5018-4C86-83FC-D91E1C8854AA}" type="presOf" srcId="{E7B482FC-279C-480D-A644-D01DC4D96F6C}" destId="{FD83AF79-4490-45FD-B5F2-4065FBD4D1F0}" srcOrd="0" destOrd="0" presId="urn:microsoft.com/office/officeart/2005/8/layout/hierarchy6"/>
    <dgm:cxn modelId="{E2540B8A-AA21-412E-A80A-056D8C872C25}" type="presParOf" srcId="{8519282D-BA3F-46C0-B0D2-5680FEA82292}" destId="{4F8CAEE8-2AEF-494F-9668-B68488CFE227}" srcOrd="0" destOrd="0" presId="urn:microsoft.com/office/officeart/2005/8/layout/hierarchy6"/>
    <dgm:cxn modelId="{9C3854D3-DF1C-4963-9522-417B664B6E2C}" type="presParOf" srcId="{4F8CAEE8-2AEF-494F-9668-B68488CFE227}" destId="{FF62AE09-5124-41AB-8203-EBF8125F58E5}" srcOrd="0" destOrd="0" presId="urn:microsoft.com/office/officeart/2005/8/layout/hierarchy6"/>
    <dgm:cxn modelId="{861660DF-53C0-478D-B1BE-58BC3EA4479B}" type="presParOf" srcId="{FF62AE09-5124-41AB-8203-EBF8125F58E5}" destId="{791D5CA7-D440-4F03-B1D9-9112B1215CDF}" srcOrd="0" destOrd="0" presId="urn:microsoft.com/office/officeart/2005/8/layout/hierarchy6"/>
    <dgm:cxn modelId="{34BE686C-E6AD-4E00-B301-6AA163EAABE7}" type="presParOf" srcId="{791D5CA7-D440-4F03-B1D9-9112B1215CDF}" destId="{FD83AF79-4490-45FD-B5F2-4065FBD4D1F0}" srcOrd="0" destOrd="0" presId="urn:microsoft.com/office/officeart/2005/8/layout/hierarchy6"/>
    <dgm:cxn modelId="{80BD4BFE-739F-4316-AF2A-BD4B4CD2F9CC}" type="presParOf" srcId="{791D5CA7-D440-4F03-B1D9-9112B1215CDF}" destId="{341B7FC3-615E-4EB5-BACF-2EAF650BCCCB}" srcOrd="1" destOrd="0" presId="urn:microsoft.com/office/officeart/2005/8/layout/hierarchy6"/>
    <dgm:cxn modelId="{D2B29FAF-9274-4DC2-A4E1-4FC732EF0E64}" type="presParOf" srcId="{341B7FC3-615E-4EB5-BACF-2EAF650BCCCB}" destId="{723A1247-8D71-4DC1-B949-F072F70C5BDF}" srcOrd="0" destOrd="0" presId="urn:microsoft.com/office/officeart/2005/8/layout/hierarchy6"/>
    <dgm:cxn modelId="{CFBF09B0-B6A0-4E72-BE9D-54FD284413E6}" type="presParOf" srcId="{341B7FC3-615E-4EB5-BACF-2EAF650BCCCB}" destId="{02A0EAEC-9E20-4338-92D1-401D3CC0553F}" srcOrd="1" destOrd="0" presId="urn:microsoft.com/office/officeart/2005/8/layout/hierarchy6"/>
    <dgm:cxn modelId="{FEF271EC-8AEF-4B21-A3C8-B0A41B50054F}" type="presParOf" srcId="{02A0EAEC-9E20-4338-92D1-401D3CC0553F}" destId="{A979B2F1-897B-4215-8D72-28097392B5C0}" srcOrd="0" destOrd="0" presId="urn:microsoft.com/office/officeart/2005/8/layout/hierarchy6"/>
    <dgm:cxn modelId="{D0CB2644-1EDA-41E2-8BD5-52FBCF8DCEDB}" type="presParOf" srcId="{02A0EAEC-9E20-4338-92D1-401D3CC0553F}" destId="{CFC2DABB-9D36-4E5C-B549-EF3C6EE2E5F1}" srcOrd="1" destOrd="0" presId="urn:microsoft.com/office/officeart/2005/8/layout/hierarchy6"/>
    <dgm:cxn modelId="{953A0B68-B392-4C54-807E-257B0C0567D9}" type="presParOf" srcId="{CFC2DABB-9D36-4E5C-B549-EF3C6EE2E5F1}" destId="{504AC5C6-8A53-4B53-9E79-8BF7A2C6D48C}" srcOrd="0" destOrd="0" presId="urn:microsoft.com/office/officeart/2005/8/layout/hierarchy6"/>
    <dgm:cxn modelId="{7CBC6BB7-32C1-4D9D-8FDF-059F211AE72E}" type="presParOf" srcId="{CFC2DABB-9D36-4E5C-B549-EF3C6EE2E5F1}" destId="{4F9A0E8F-5451-4A99-8428-CDDB7C0ACE12}" srcOrd="1" destOrd="0" presId="urn:microsoft.com/office/officeart/2005/8/layout/hierarchy6"/>
    <dgm:cxn modelId="{83FF62DB-E92E-4336-8D6E-EB52442FCF3E}" type="presParOf" srcId="{4F9A0E8F-5451-4A99-8428-CDDB7C0ACE12}" destId="{2D7FEF95-E127-4C87-89AB-CC4F769BCB5B}" srcOrd="0" destOrd="0" presId="urn:microsoft.com/office/officeart/2005/8/layout/hierarchy6"/>
    <dgm:cxn modelId="{3D85DD2D-56DC-43DD-8B57-F70306E11D59}" type="presParOf" srcId="{4F9A0E8F-5451-4A99-8428-CDDB7C0ACE12}" destId="{F9B15AA0-7D5B-498A-9501-D093561C1FF2}" srcOrd="1" destOrd="0" presId="urn:microsoft.com/office/officeart/2005/8/layout/hierarchy6"/>
    <dgm:cxn modelId="{0F5BEE01-E76D-4FA8-9C55-418D64BBE047}" type="presParOf" srcId="{341B7FC3-615E-4EB5-BACF-2EAF650BCCCB}" destId="{A0489CB0-8139-401B-833D-D184AFB98DD7}" srcOrd="2" destOrd="0" presId="urn:microsoft.com/office/officeart/2005/8/layout/hierarchy6"/>
    <dgm:cxn modelId="{5FCDB394-62CF-409E-BA3D-149268C2817B}" type="presParOf" srcId="{341B7FC3-615E-4EB5-BACF-2EAF650BCCCB}" destId="{E7DFCF8A-1EDD-4A3D-A884-84BABF917C65}" srcOrd="3" destOrd="0" presId="urn:microsoft.com/office/officeart/2005/8/layout/hierarchy6"/>
    <dgm:cxn modelId="{36260B54-C4C1-4820-8EF3-285C50A31DA1}" type="presParOf" srcId="{E7DFCF8A-1EDD-4A3D-A884-84BABF917C65}" destId="{EF336D92-431A-4C1C-A818-D871BEC25973}" srcOrd="0" destOrd="0" presId="urn:microsoft.com/office/officeart/2005/8/layout/hierarchy6"/>
    <dgm:cxn modelId="{DC00F329-FA25-40CB-A02C-117F163BCEE6}" type="presParOf" srcId="{E7DFCF8A-1EDD-4A3D-A884-84BABF917C65}" destId="{846FBA9C-7A4C-4311-BE66-ACA74000C9A8}" srcOrd="1" destOrd="0" presId="urn:microsoft.com/office/officeart/2005/8/layout/hierarchy6"/>
    <dgm:cxn modelId="{413DFEC1-2644-46CC-A128-344A3B35EEF1}" type="presParOf" srcId="{846FBA9C-7A4C-4311-BE66-ACA74000C9A8}" destId="{D78BD2D8-928D-4617-B806-890FD9E5BE73}" srcOrd="0" destOrd="0" presId="urn:microsoft.com/office/officeart/2005/8/layout/hierarchy6"/>
    <dgm:cxn modelId="{3A21BE65-395D-4ABA-94FA-17F0EE45DDCD}" type="presParOf" srcId="{846FBA9C-7A4C-4311-BE66-ACA74000C9A8}" destId="{1DBC0F25-DE71-486A-BEC5-30790C7C23A7}" srcOrd="1" destOrd="0" presId="urn:microsoft.com/office/officeart/2005/8/layout/hierarchy6"/>
    <dgm:cxn modelId="{34A10469-5245-4240-9888-7BE65877D956}" type="presParOf" srcId="{1DBC0F25-DE71-486A-BEC5-30790C7C23A7}" destId="{AC234C1F-0ACC-4297-BE80-732ABE121A88}" srcOrd="0" destOrd="0" presId="urn:microsoft.com/office/officeart/2005/8/layout/hierarchy6"/>
    <dgm:cxn modelId="{588D44DA-5CA3-423C-8447-5361816EFDA0}" type="presParOf" srcId="{1DBC0F25-DE71-486A-BEC5-30790C7C23A7}" destId="{8321C646-B93E-4AA1-9153-51136229EE29}" srcOrd="1" destOrd="0" presId="urn:microsoft.com/office/officeart/2005/8/layout/hierarchy6"/>
    <dgm:cxn modelId="{701C9817-17A5-451E-B594-BAEFC7FE71F1}" type="presParOf" srcId="{8321C646-B93E-4AA1-9153-51136229EE29}" destId="{D1DDB089-8764-4F13-B45C-E32C1E71FBB9}" srcOrd="0" destOrd="0" presId="urn:microsoft.com/office/officeart/2005/8/layout/hierarchy6"/>
    <dgm:cxn modelId="{906C1152-9E5F-4514-83EF-621F58A9D322}" type="presParOf" srcId="{8321C646-B93E-4AA1-9153-51136229EE29}" destId="{539AB60B-AC64-485C-A765-F361D945871B}" srcOrd="1" destOrd="0" presId="urn:microsoft.com/office/officeart/2005/8/layout/hierarchy6"/>
    <dgm:cxn modelId="{90728321-CBCB-4A54-A125-093D3DBF4700}" type="presParOf" srcId="{539AB60B-AC64-485C-A765-F361D945871B}" destId="{22B8D4A8-582C-49B2-99B4-32B97F4F36C1}" srcOrd="0" destOrd="0" presId="urn:microsoft.com/office/officeart/2005/8/layout/hierarchy6"/>
    <dgm:cxn modelId="{1F86F73D-BB49-456A-B0B3-712A92B6C6E6}" type="presParOf" srcId="{539AB60B-AC64-485C-A765-F361D945871B}" destId="{F37CD9A7-0710-4424-AC9E-46EEC32ACBE1}" srcOrd="1" destOrd="0" presId="urn:microsoft.com/office/officeart/2005/8/layout/hierarchy6"/>
    <dgm:cxn modelId="{7E68E729-BD60-4724-A111-05F3B0BD8EBE}" type="presParOf" srcId="{846FBA9C-7A4C-4311-BE66-ACA74000C9A8}" destId="{0B2B7FC7-5962-4728-AC9E-025AB911F692}" srcOrd="2" destOrd="0" presId="urn:microsoft.com/office/officeart/2005/8/layout/hierarchy6"/>
    <dgm:cxn modelId="{982CD813-3D53-4AD4-B5CE-AC1DEB18B18D}" type="presParOf" srcId="{846FBA9C-7A4C-4311-BE66-ACA74000C9A8}" destId="{1F3D546F-DA37-4091-BE0F-1AD8303B7926}" srcOrd="3" destOrd="0" presId="urn:microsoft.com/office/officeart/2005/8/layout/hierarchy6"/>
    <dgm:cxn modelId="{2ED8EA92-B3B0-41CB-AA23-C2D1E59CBE93}" type="presParOf" srcId="{1F3D546F-DA37-4091-BE0F-1AD8303B7926}" destId="{A56106F0-FBAC-44EF-9228-67C63687AB7B}" srcOrd="0" destOrd="0" presId="urn:microsoft.com/office/officeart/2005/8/layout/hierarchy6"/>
    <dgm:cxn modelId="{EAD62EA0-86F5-42F3-A927-72874DF74857}" type="presParOf" srcId="{1F3D546F-DA37-4091-BE0F-1AD8303B7926}" destId="{7A6468F4-636D-4A09-A273-7E106522A534}" srcOrd="1" destOrd="0" presId="urn:microsoft.com/office/officeart/2005/8/layout/hierarchy6"/>
    <dgm:cxn modelId="{2ADBD2B7-70D1-41A7-B5E0-89D9B9EA200B}" type="presParOf" srcId="{7A6468F4-636D-4A09-A273-7E106522A534}" destId="{D9143C9D-A5A3-405D-BCCB-E9EEB33C5061}" srcOrd="0" destOrd="0" presId="urn:microsoft.com/office/officeart/2005/8/layout/hierarchy6"/>
    <dgm:cxn modelId="{E6FD89DB-5F60-4A61-B195-B86CF95D0323}" type="presParOf" srcId="{7A6468F4-636D-4A09-A273-7E106522A534}" destId="{FC1A3753-3668-48D3-AC75-F1B3586273BB}" srcOrd="1" destOrd="0" presId="urn:microsoft.com/office/officeart/2005/8/layout/hierarchy6"/>
    <dgm:cxn modelId="{3BFF4E2F-E598-4823-B3F0-40AD6FB36D0D}" type="presParOf" srcId="{FC1A3753-3668-48D3-AC75-F1B3586273BB}" destId="{B7DBA115-DB09-4408-A81D-E41E2D0CF3A5}" srcOrd="0" destOrd="0" presId="urn:microsoft.com/office/officeart/2005/8/layout/hierarchy6"/>
    <dgm:cxn modelId="{2A87BFA0-B093-4FD2-B209-BC975574DEDE}" type="presParOf" srcId="{FC1A3753-3668-48D3-AC75-F1B3586273BB}" destId="{6D061D16-FDDC-475F-B539-9FC8F2CBD797}" srcOrd="1" destOrd="0" presId="urn:microsoft.com/office/officeart/2005/8/layout/hierarchy6"/>
    <dgm:cxn modelId="{ADC9A25C-20E8-42E3-A3B3-D7210EE27394}" type="presParOf" srcId="{846FBA9C-7A4C-4311-BE66-ACA74000C9A8}" destId="{7DEED902-203B-4977-B3C6-8BBC661B5DBA}" srcOrd="4" destOrd="0" presId="urn:microsoft.com/office/officeart/2005/8/layout/hierarchy6"/>
    <dgm:cxn modelId="{72E73622-23EC-432D-92CF-202FA29126C7}" type="presParOf" srcId="{846FBA9C-7A4C-4311-BE66-ACA74000C9A8}" destId="{5C645400-FEE3-454C-A2E8-2FF1E293E3FF}" srcOrd="5" destOrd="0" presId="urn:microsoft.com/office/officeart/2005/8/layout/hierarchy6"/>
    <dgm:cxn modelId="{9BA64627-4A9E-471B-AF57-19BB7924DF15}" type="presParOf" srcId="{5C645400-FEE3-454C-A2E8-2FF1E293E3FF}" destId="{0BEA01E1-DB1F-4F8A-BB57-2D65C9CB0039}" srcOrd="0" destOrd="0" presId="urn:microsoft.com/office/officeart/2005/8/layout/hierarchy6"/>
    <dgm:cxn modelId="{53A8F111-3A33-434A-B830-E5D61A239A28}" type="presParOf" srcId="{5C645400-FEE3-454C-A2E8-2FF1E293E3FF}" destId="{32B6CC98-FB0A-4616-9620-F7F62EC5856A}" srcOrd="1" destOrd="0" presId="urn:microsoft.com/office/officeart/2005/8/layout/hierarchy6"/>
    <dgm:cxn modelId="{865A1343-3E5E-4A31-83C1-7BC74EBB679F}" type="presParOf" srcId="{32B6CC98-FB0A-4616-9620-F7F62EC5856A}" destId="{677F04F6-8F98-4200-A145-DC78E0F45600}" srcOrd="0" destOrd="0" presId="urn:microsoft.com/office/officeart/2005/8/layout/hierarchy6"/>
    <dgm:cxn modelId="{6924192A-0FF1-446E-AFEB-6BBA4D0DFAEA}" type="presParOf" srcId="{32B6CC98-FB0A-4616-9620-F7F62EC5856A}" destId="{F11EB6D5-DB07-40E8-8246-DA32128805A0}" srcOrd="1" destOrd="0" presId="urn:microsoft.com/office/officeart/2005/8/layout/hierarchy6"/>
    <dgm:cxn modelId="{BB2A7CFD-5B52-4719-A970-FC1B2B4ACB49}" type="presParOf" srcId="{F11EB6D5-DB07-40E8-8246-DA32128805A0}" destId="{6F76571A-9E46-4A02-8DC0-85336D4E89EC}" srcOrd="0" destOrd="0" presId="urn:microsoft.com/office/officeart/2005/8/layout/hierarchy6"/>
    <dgm:cxn modelId="{C48150E6-BE95-4AEF-9934-D2CB6DFCD89C}" type="presParOf" srcId="{F11EB6D5-DB07-40E8-8246-DA32128805A0}" destId="{0B720318-2006-4A58-AC60-5810AAB6CE61}" srcOrd="1" destOrd="0" presId="urn:microsoft.com/office/officeart/2005/8/layout/hierarchy6"/>
    <dgm:cxn modelId="{8CBCDCAA-A059-4606-9721-65BAF8776B34}" type="presParOf" srcId="{846FBA9C-7A4C-4311-BE66-ACA74000C9A8}" destId="{66DA15A1-3964-4418-83E4-3533C37A2F12}" srcOrd="6" destOrd="0" presId="urn:microsoft.com/office/officeart/2005/8/layout/hierarchy6"/>
    <dgm:cxn modelId="{CC2CA4E4-4A35-442F-A0F7-0C6F1804A8C0}" type="presParOf" srcId="{846FBA9C-7A4C-4311-BE66-ACA74000C9A8}" destId="{33306F23-9EA3-4C07-8647-4411CE8C81CC}" srcOrd="7" destOrd="0" presId="urn:microsoft.com/office/officeart/2005/8/layout/hierarchy6"/>
    <dgm:cxn modelId="{500C7A32-0A44-4CF5-BB6D-2D85E16B7DB6}" type="presParOf" srcId="{33306F23-9EA3-4C07-8647-4411CE8C81CC}" destId="{72F72761-DA59-41C3-BC95-76C554C8BA20}" srcOrd="0" destOrd="0" presId="urn:microsoft.com/office/officeart/2005/8/layout/hierarchy6"/>
    <dgm:cxn modelId="{AFC060A6-A3D7-449F-B267-61C684D71DAE}" type="presParOf" srcId="{33306F23-9EA3-4C07-8647-4411CE8C81CC}" destId="{CF91B99C-F9B3-416E-8361-DF6117B4517F}" srcOrd="1" destOrd="0" presId="urn:microsoft.com/office/officeart/2005/8/layout/hierarchy6"/>
    <dgm:cxn modelId="{9D86D3E2-6460-4E42-AB76-B5C0D25460B9}" type="presParOf" srcId="{CF91B99C-F9B3-416E-8361-DF6117B4517F}" destId="{CBC8B2FB-3A5E-42D3-B4B8-118125952FDA}" srcOrd="0" destOrd="0" presId="urn:microsoft.com/office/officeart/2005/8/layout/hierarchy6"/>
    <dgm:cxn modelId="{3038C143-4DFA-46D0-9EBA-B916BEEF81A7}" type="presParOf" srcId="{CF91B99C-F9B3-416E-8361-DF6117B4517F}" destId="{DAF072CB-174D-4289-B4E4-ECB88936E562}" srcOrd="1" destOrd="0" presId="urn:microsoft.com/office/officeart/2005/8/layout/hierarchy6"/>
    <dgm:cxn modelId="{A0E0402C-8E6F-4674-ACE1-801A402B5C4B}" type="presParOf" srcId="{DAF072CB-174D-4289-B4E4-ECB88936E562}" destId="{FEAB965E-BD0C-4E54-AAFD-18494A5732A7}" srcOrd="0" destOrd="0" presId="urn:microsoft.com/office/officeart/2005/8/layout/hierarchy6"/>
    <dgm:cxn modelId="{4C890467-8DC0-42A7-A31C-8BB7757409F8}" type="presParOf" srcId="{DAF072CB-174D-4289-B4E4-ECB88936E562}" destId="{5DA6EB68-83AD-4294-9174-A3A48A0EF355}" srcOrd="1" destOrd="0" presId="urn:microsoft.com/office/officeart/2005/8/layout/hierarchy6"/>
    <dgm:cxn modelId="{30CD35D7-6615-437B-9218-8FE8838B9747}" type="presParOf" srcId="{8519282D-BA3F-46C0-B0D2-5680FEA82292}" destId="{9AFB2EE8-9CA3-4DF6-8164-FECCB32F158E}" srcOrd="1" destOrd="0" presId="urn:microsoft.com/office/officeart/2005/8/layout/hierarchy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D83AF79-4490-45FD-B5F2-4065FBD4D1F0}">
      <dsp:nvSpPr>
        <dsp:cNvPr id="0" name=""/>
        <dsp:cNvSpPr/>
      </dsp:nvSpPr>
      <dsp:spPr>
        <a:xfrm>
          <a:off x="2136390" y="110194"/>
          <a:ext cx="1312254" cy="874836"/>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en-US" sz="1800" kern="1200" dirty="0" smtClean="0"/>
            <a:t>WAN</a:t>
          </a:r>
          <a:endParaRPr lang="he-IL" sz="1800" kern="1200" dirty="0"/>
        </a:p>
      </dsp:txBody>
      <dsp:txXfrm>
        <a:off x="2136390" y="110194"/>
        <a:ext cx="1312254" cy="874836"/>
      </dsp:txXfrm>
    </dsp:sp>
    <dsp:sp modelId="{723A1247-8D71-4DC1-B949-F072F70C5BDF}">
      <dsp:nvSpPr>
        <dsp:cNvPr id="0" name=""/>
        <dsp:cNvSpPr/>
      </dsp:nvSpPr>
      <dsp:spPr>
        <a:xfrm>
          <a:off x="660103" y="985031"/>
          <a:ext cx="2132413" cy="349934"/>
        </a:xfrm>
        <a:custGeom>
          <a:avLst/>
          <a:gdLst/>
          <a:ahLst/>
          <a:cxnLst/>
          <a:rect l="0" t="0" r="0" b="0"/>
          <a:pathLst>
            <a:path>
              <a:moveTo>
                <a:pt x="2132413" y="0"/>
              </a:moveTo>
              <a:lnTo>
                <a:pt x="2132413" y="174967"/>
              </a:lnTo>
              <a:lnTo>
                <a:pt x="0" y="174967"/>
              </a:lnTo>
              <a:lnTo>
                <a:pt x="0" y="349934"/>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979B2F1-897B-4215-8D72-28097392B5C0}">
      <dsp:nvSpPr>
        <dsp:cNvPr id="0" name=""/>
        <dsp:cNvSpPr/>
      </dsp:nvSpPr>
      <dsp:spPr>
        <a:xfrm>
          <a:off x="3976" y="1334965"/>
          <a:ext cx="1312254" cy="874836"/>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en-US" sz="1800" kern="1200" dirty="0" smtClean="0"/>
            <a:t>Dedicated</a:t>
          </a:r>
        </a:p>
        <a:p>
          <a:pPr lvl="0" algn="ctr" defTabSz="800100" rtl="1">
            <a:lnSpc>
              <a:spcPct val="90000"/>
            </a:lnSpc>
            <a:spcBef>
              <a:spcPct val="0"/>
            </a:spcBef>
            <a:spcAft>
              <a:spcPct val="35000"/>
            </a:spcAft>
          </a:pPr>
          <a:r>
            <a:rPr lang="he-IL" sz="1800" kern="1200" dirty="0" smtClean="0"/>
            <a:t>ייעודי</a:t>
          </a:r>
          <a:endParaRPr lang="he-IL" sz="1800" kern="1200" dirty="0"/>
        </a:p>
      </dsp:txBody>
      <dsp:txXfrm>
        <a:off x="3976" y="1334965"/>
        <a:ext cx="1312254" cy="874836"/>
      </dsp:txXfrm>
    </dsp:sp>
    <dsp:sp modelId="{504AC5C6-8A53-4B53-9E79-8BF7A2C6D48C}">
      <dsp:nvSpPr>
        <dsp:cNvPr id="0" name=""/>
        <dsp:cNvSpPr/>
      </dsp:nvSpPr>
      <dsp:spPr>
        <a:xfrm>
          <a:off x="614383" y="2209802"/>
          <a:ext cx="91440" cy="349934"/>
        </a:xfrm>
        <a:custGeom>
          <a:avLst/>
          <a:gdLst/>
          <a:ahLst/>
          <a:cxnLst/>
          <a:rect l="0" t="0" r="0" b="0"/>
          <a:pathLst>
            <a:path>
              <a:moveTo>
                <a:pt x="45720" y="0"/>
              </a:moveTo>
              <a:lnTo>
                <a:pt x="45720" y="349934"/>
              </a:lnTo>
            </a:path>
          </a:pathLst>
        </a:cu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D7FEF95-E127-4C87-89AB-CC4F769BCB5B}">
      <dsp:nvSpPr>
        <dsp:cNvPr id="0" name=""/>
        <dsp:cNvSpPr/>
      </dsp:nvSpPr>
      <dsp:spPr>
        <a:xfrm>
          <a:off x="3976" y="2559736"/>
          <a:ext cx="1312254" cy="87483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he-IL" sz="1600" kern="1200" dirty="0" smtClean="0"/>
            <a:t>קווים חרוכים</a:t>
          </a:r>
          <a:endParaRPr lang="he-IL" sz="1600" kern="1200" dirty="0"/>
        </a:p>
      </dsp:txBody>
      <dsp:txXfrm>
        <a:off x="3976" y="2559736"/>
        <a:ext cx="1312254" cy="874836"/>
      </dsp:txXfrm>
    </dsp:sp>
    <dsp:sp modelId="{A0489CB0-8139-401B-833D-D184AFB98DD7}">
      <dsp:nvSpPr>
        <dsp:cNvPr id="0" name=""/>
        <dsp:cNvSpPr/>
      </dsp:nvSpPr>
      <dsp:spPr>
        <a:xfrm>
          <a:off x="2792517" y="985031"/>
          <a:ext cx="2132413" cy="349934"/>
        </a:xfrm>
        <a:custGeom>
          <a:avLst/>
          <a:gdLst/>
          <a:ahLst/>
          <a:cxnLst/>
          <a:rect l="0" t="0" r="0" b="0"/>
          <a:pathLst>
            <a:path>
              <a:moveTo>
                <a:pt x="0" y="0"/>
              </a:moveTo>
              <a:lnTo>
                <a:pt x="0" y="174967"/>
              </a:lnTo>
              <a:lnTo>
                <a:pt x="2132413" y="174967"/>
              </a:lnTo>
              <a:lnTo>
                <a:pt x="2132413" y="349934"/>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F336D92-431A-4C1C-A818-D871BEC25973}">
      <dsp:nvSpPr>
        <dsp:cNvPr id="0" name=""/>
        <dsp:cNvSpPr/>
      </dsp:nvSpPr>
      <dsp:spPr>
        <a:xfrm>
          <a:off x="4268804" y="1334965"/>
          <a:ext cx="1312254" cy="874836"/>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en-US" sz="1800" kern="1200" dirty="0" smtClean="0"/>
            <a:t>Switched</a:t>
          </a:r>
        </a:p>
        <a:p>
          <a:pPr lvl="0" algn="ctr" defTabSz="800100" rtl="1">
            <a:lnSpc>
              <a:spcPct val="90000"/>
            </a:lnSpc>
            <a:spcBef>
              <a:spcPct val="0"/>
            </a:spcBef>
            <a:spcAft>
              <a:spcPct val="35000"/>
            </a:spcAft>
          </a:pPr>
          <a:r>
            <a:rPr lang="he-IL" sz="1800" kern="1200" dirty="0" smtClean="0"/>
            <a:t>ממותג</a:t>
          </a:r>
          <a:endParaRPr lang="he-IL" sz="1800" kern="1200" dirty="0"/>
        </a:p>
      </dsp:txBody>
      <dsp:txXfrm>
        <a:off x="4268804" y="1334965"/>
        <a:ext cx="1312254" cy="874836"/>
      </dsp:txXfrm>
    </dsp:sp>
    <dsp:sp modelId="{D78BD2D8-928D-4617-B806-890FD9E5BE73}">
      <dsp:nvSpPr>
        <dsp:cNvPr id="0" name=""/>
        <dsp:cNvSpPr/>
      </dsp:nvSpPr>
      <dsp:spPr>
        <a:xfrm>
          <a:off x="2366034" y="2209802"/>
          <a:ext cx="2558896" cy="349934"/>
        </a:xfrm>
        <a:custGeom>
          <a:avLst/>
          <a:gdLst/>
          <a:ahLst/>
          <a:cxnLst/>
          <a:rect l="0" t="0" r="0" b="0"/>
          <a:pathLst>
            <a:path>
              <a:moveTo>
                <a:pt x="2558896" y="0"/>
              </a:moveTo>
              <a:lnTo>
                <a:pt x="2558896" y="174967"/>
              </a:lnTo>
              <a:lnTo>
                <a:pt x="0" y="174967"/>
              </a:lnTo>
              <a:lnTo>
                <a:pt x="0" y="349934"/>
              </a:lnTo>
            </a:path>
          </a:pathLst>
        </a:cu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C234C1F-0ACC-4297-BE80-732ABE121A88}">
      <dsp:nvSpPr>
        <dsp:cNvPr id="0" name=""/>
        <dsp:cNvSpPr/>
      </dsp:nvSpPr>
      <dsp:spPr>
        <a:xfrm>
          <a:off x="1709907" y="2559736"/>
          <a:ext cx="1312254" cy="87483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ct val="35000"/>
            </a:spcAft>
          </a:pPr>
          <a:r>
            <a:rPr lang="en-US" sz="1400" kern="1200" dirty="0" smtClean="0"/>
            <a:t>Circuit Switch</a:t>
          </a:r>
        </a:p>
        <a:p>
          <a:pPr lvl="0" algn="ctr" defTabSz="622300" rtl="1">
            <a:lnSpc>
              <a:spcPct val="90000"/>
            </a:lnSpc>
            <a:spcBef>
              <a:spcPct val="0"/>
            </a:spcBef>
            <a:spcAft>
              <a:spcPct val="35000"/>
            </a:spcAft>
          </a:pPr>
          <a:r>
            <a:rPr lang="he-IL" sz="1400" kern="1200" dirty="0" smtClean="0"/>
            <a:t>מיתוג מעגלים</a:t>
          </a:r>
          <a:endParaRPr lang="he-IL" sz="1400" kern="1200" dirty="0"/>
        </a:p>
      </dsp:txBody>
      <dsp:txXfrm>
        <a:off x="1709907" y="2559736"/>
        <a:ext cx="1312254" cy="874836"/>
      </dsp:txXfrm>
    </dsp:sp>
    <dsp:sp modelId="{D1DDB089-8764-4F13-B45C-E32C1E71FBB9}">
      <dsp:nvSpPr>
        <dsp:cNvPr id="0" name=""/>
        <dsp:cNvSpPr/>
      </dsp:nvSpPr>
      <dsp:spPr>
        <a:xfrm>
          <a:off x="2320314" y="3434573"/>
          <a:ext cx="91440" cy="349934"/>
        </a:xfrm>
        <a:custGeom>
          <a:avLst/>
          <a:gdLst/>
          <a:ahLst/>
          <a:cxnLst/>
          <a:rect l="0" t="0" r="0" b="0"/>
          <a:pathLst>
            <a:path>
              <a:moveTo>
                <a:pt x="45720" y="0"/>
              </a:moveTo>
              <a:lnTo>
                <a:pt x="45720" y="349934"/>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2B8D4A8-582C-49B2-99B4-32B97F4F36C1}">
      <dsp:nvSpPr>
        <dsp:cNvPr id="0" name=""/>
        <dsp:cNvSpPr/>
      </dsp:nvSpPr>
      <dsp:spPr>
        <a:xfrm>
          <a:off x="1709907" y="3784507"/>
          <a:ext cx="1312254" cy="87483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ct val="35000"/>
            </a:spcAft>
          </a:pPr>
          <a:r>
            <a:rPr lang="en-US" sz="1400" kern="1200" dirty="0" smtClean="0"/>
            <a:t>PSTN</a:t>
          </a:r>
          <a:endParaRPr lang="he-IL" sz="1400" kern="1200" dirty="0" smtClean="0"/>
        </a:p>
        <a:p>
          <a:pPr lvl="0" algn="ctr" defTabSz="622300" rtl="1">
            <a:lnSpc>
              <a:spcPct val="90000"/>
            </a:lnSpc>
            <a:spcBef>
              <a:spcPct val="0"/>
            </a:spcBef>
            <a:spcAft>
              <a:spcPct val="35000"/>
            </a:spcAft>
          </a:pPr>
          <a:r>
            <a:rPr lang="en-US" sz="1400" kern="1200" dirty="0" smtClean="0"/>
            <a:t>ISDN</a:t>
          </a:r>
          <a:endParaRPr lang="he-IL" sz="1400" kern="1200" dirty="0"/>
        </a:p>
      </dsp:txBody>
      <dsp:txXfrm>
        <a:off x="1709907" y="3784507"/>
        <a:ext cx="1312254" cy="874836"/>
      </dsp:txXfrm>
    </dsp:sp>
    <dsp:sp modelId="{0B2B7FC7-5962-4728-AC9E-025AB911F692}">
      <dsp:nvSpPr>
        <dsp:cNvPr id="0" name=""/>
        <dsp:cNvSpPr/>
      </dsp:nvSpPr>
      <dsp:spPr>
        <a:xfrm>
          <a:off x="4071966" y="2209802"/>
          <a:ext cx="852965" cy="349934"/>
        </a:xfrm>
        <a:custGeom>
          <a:avLst/>
          <a:gdLst/>
          <a:ahLst/>
          <a:cxnLst/>
          <a:rect l="0" t="0" r="0" b="0"/>
          <a:pathLst>
            <a:path>
              <a:moveTo>
                <a:pt x="852965" y="0"/>
              </a:moveTo>
              <a:lnTo>
                <a:pt x="852965" y="174967"/>
              </a:lnTo>
              <a:lnTo>
                <a:pt x="0" y="174967"/>
              </a:lnTo>
              <a:lnTo>
                <a:pt x="0" y="349934"/>
              </a:lnTo>
            </a:path>
          </a:pathLst>
        </a:cu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56106F0-FBAC-44EF-9228-67C63687AB7B}">
      <dsp:nvSpPr>
        <dsp:cNvPr id="0" name=""/>
        <dsp:cNvSpPr/>
      </dsp:nvSpPr>
      <dsp:spPr>
        <a:xfrm>
          <a:off x="3415838" y="2559736"/>
          <a:ext cx="1312254" cy="87483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ct val="35000"/>
            </a:spcAft>
          </a:pPr>
          <a:r>
            <a:rPr lang="en-US" sz="1400" kern="1200" dirty="0" smtClean="0"/>
            <a:t>Packet Switch</a:t>
          </a:r>
          <a:r>
            <a:rPr lang="he-IL" sz="1400" kern="1200" dirty="0" smtClean="0"/>
            <a:t> מיתוג חבילות</a:t>
          </a:r>
          <a:endParaRPr lang="he-IL" sz="1400" kern="1200" dirty="0"/>
        </a:p>
      </dsp:txBody>
      <dsp:txXfrm>
        <a:off x="3415838" y="2559736"/>
        <a:ext cx="1312254" cy="874836"/>
      </dsp:txXfrm>
    </dsp:sp>
    <dsp:sp modelId="{D9143C9D-A5A3-405D-BCCB-E9EEB33C5061}">
      <dsp:nvSpPr>
        <dsp:cNvPr id="0" name=""/>
        <dsp:cNvSpPr/>
      </dsp:nvSpPr>
      <dsp:spPr>
        <a:xfrm>
          <a:off x="4026246" y="3434573"/>
          <a:ext cx="91440" cy="349934"/>
        </a:xfrm>
        <a:custGeom>
          <a:avLst/>
          <a:gdLst/>
          <a:ahLst/>
          <a:cxnLst/>
          <a:rect l="0" t="0" r="0" b="0"/>
          <a:pathLst>
            <a:path>
              <a:moveTo>
                <a:pt x="45720" y="0"/>
              </a:moveTo>
              <a:lnTo>
                <a:pt x="45720" y="349934"/>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7DBA115-DB09-4408-A81D-E41E2D0CF3A5}">
      <dsp:nvSpPr>
        <dsp:cNvPr id="0" name=""/>
        <dsp:cNvSpPr/>
      </dsp:nvSpPr>
      <dsp:spPr>
        <a:xfrm>
          <a:off x="3415838" y="3784507"/>
          <a:ext cx="1312254" cy="96308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1">
            <a:lnSpc>
              <a:spcPct val="90000"/>
            </a:lnSpc>
            <a:spcBef>
              <a:spcPct val="0"/>
            </a:spcBef>
            <a:spcAft>
              <a:spcPct val="35000"/>
            </a:spcAft>
          </a:pPr>
          <a:r>
            <a:rPr lang="en-US" sz="1500" kern="1200" dirty="0" smtClean="0"/>
            <a:t>X.25</a:t>
          </a:r>
        </a:p>
        <a:p>
          <a:pPr lvl="0" algn="ctr" defTabSz="666750" rtl="1">
            <a:lnSpc>
              <a:spcPct val="90000"/>
            </a:lnSpc>
            <a:spcBef>
              <a:spcPct val="0"/>
            </a:spcBef>
            <a:spcAft>
              <a:spcPct val="35000"/>
            </a:spcAft>
          </a:pPr>
          <a:r>
            <a:rPr lang="en-US" sz="1500" kern="1200" dirty="0" smtClean="0"/>
            <a:t>Frame Relay</a:t>
          </a:r>
        </a:p>
        <a:p>
          <a:pPr lvl="0" algn="ctr" defTabSz="666750" rtl="1">
            <a:lnSpc>
              <a:spcPct val="90000"/>
            </a:lnSpc>
            <a:spcBef>
              <a:spcPct val="0"/>
            </a:spcBef>
            <a:spcAft>
              <a:spcPct val="35000"/>
            </a:spcAft>
          </a:pPr>
          <a:r>
            <a:rPr lang="en-US" sz="1500" kern="1200" dirty="0" smtClean="0"/>
            <a:t>DOCSIS</a:t>
          </a:r>
          <a:endParaRPr lang="he-IL" sz="1500" kern="1200" dirty="0"/>
        </a:p>
      </dsp:txBody>
      <dsp:txXfrm>
        <a:off x="3415838" y="3784507"/>
        <a:ext cx="1312254" cy="963081"/>
      </dsp:txXfrm>
    </dsp:sp>
    <dsp:sp modelId="{7DEED902-203B-4977-B3C6-8BBC661B5DBA}">
      <dsp:nvSpPr>
        <dsp:cNvPr id="0" name=""/>
        <dsp:cNvSpPr/>
      </dsp:nvSpPr>
      <dsp:spPr>
        <a:xfrm>
          <a:off x="4924931" y="2209802"/>
          <a:ext cx="852965" cy="349934"/>
        </a:xfrm>
        <a:custGeom>
          <a:avLst/>
          <a:gdLst/>
          <a:ahLst/>
          <a:cxnLst/>
          <a:rect l="0" t="0" r="0" b="0"/>
          <a:pathLst>
            <a:path>
              <a:moveTo>
                <a:pt x="0" y="0"/>
              </a:moveTo>
              <a:lnTo>
                <a:pt x="0" y="174967"/>
              </a:lnTo>
              <a:lnTo>
                <a:pt x="852965" y="174967"/>
              </a:lnTo>
              <a:lnTo>
                <a:pt x="852965" y="349934"/>
              </a:lnTo>
            </a:path>
          </a:pathLst>
        </a:cu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BEA01E1-DB1F-4F8A-BB57-2D65C9CB0039}">
      <dsp:nvSpPr>
        <dsp:cNvPr id="0" name=""/>
        <dsp:cNvSpPr/>
      </dsp:nvSpPr>
      <dsp:spPr>
        <a:xfrm>
          <a:off x="5121769" y="2559736"/>
          <a:ext cx="1312254" cy="87483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ct val="35000"/>
            </a:spcAft>
          </a:pPr>
          <a:r>
            <a:rPr lang="en-US" sz="1400" kern="1200" dirty="0" smtClean="0"/>
            <a:t>Cell Switch</a:t>
          </a:r>
        </a:p>
        <a:p>
          <a:pPr lvl="0" algn="ctr" defTabSz="622300" rtl="1">
            <a:lnSpc>
              <a:spcPct val="90000"/>
            </a:lnSpc>
            <a:spcBef>
              <a:spcPct val="0"/>
            </a:spcBef>
            <a:spcAft>
              <a:spcPct val="35000"/>
            </a:spcAft>
          </a:pPr>
          <a:r>
            <a:rPr lang="he-IL" sz="1400" kern="1200" dirty="0" smtClean="0"/>
            <a:t>מיתוג תאים</a:t>
          </a:r>
          <a:endParaRPr lang="he-IL" sz="1400" kern="1200" dirty="0"/>
        </a:p>
      </dsp:txBody>
      <dsp:txXfrm>
        <a:off x="5121769" y="2559736"/>
        <a:ext cx="1312254" cy="874836"/>
      </dsp:txXfrm>
    </dsp:sp>
    <dsp:sp modelId="{677F04F6-8F98-4200-A145-DC78E0F45600}">
      <dsp:nvSpPr>
        <dsp:cNvPr id="0" name=""/>
        <dsp:cNvSpPr/>
      </dsp:nvSpPr>
      <dsp:spPr>
        <a:xfrm>
          <a:off x="5732177" y="3434573"/>
          <a:ext cx="91440" cy="349934"/>
        </a:xfrm>
        <a:custGeom>
          <a:avLst/>
          <a:gdLst/>
          <a:ahLst/>
          <a:cxnLst/>
          <a:rect l="0" t="0" r="0" b="0"/>
          <a:pathLst>
            <a:path>
              <a:moveTo>
                <a:pt x="45720" y="0"/>
              </a:moveTo>
              <a:lnTo>
                <a:pt x="45720" y="349934"/>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F76571A-9E46-4A02-8DC0-85336D4E89EC}">
      <dsp:nvSpPr>
        <dsp:cNvPr id="0" name=""/>
        <dsp:cNvSpPr/>
      </dsp:nvSpPr>
      <dsp:spPr>
        <a:xfrm>
          <a:off x="5121769" y="3784507"/>
          <a:ext cx="1312254" cy="87483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en-US" sz="1800" kern="1200" dirty="0" smtClean="0"/>
            <a:t>ATM</a:t>
          </a:r>
          <a:endParaRPr lang="he-IL" sz="1800" kern="1200" dirty="0"/>
        </a:p>
      </dsp:txBody>
      <dsp:txXfrm>
        <a:off x="5121769" y="3784507"/>
        <a:ext cx="1312254" cy="874836"/>
      </dsp:txXfrm>
    </dsp:sp>
    <dsp:sp modelId="{66DA15A1-3964-4418-83E4-3533C37A2F12}">
      <dsp:nvSpPr>
        <dsp:cNvPr id="0" name=""/>
        <dsp:cNvSpPr/>
      </dsp:nvSpPr>
      <dsp:spPr>
        <a:xfrm>
          <a:off x="4924931" y="2209802"/>
          <a:ext cx="2558896" cy="349934"/>
        </a:xfrm>
        <a:custGeom>
          <a:avLst/>
          <a:gdLst/>
          <a:ahLst/>
          <a:cxnLst/>
          <a:rect l="0" t="0" r="0" b="0"/>
          <a:pathLst>
            <a:path>
              <a:moveTo>
                <a:pt x="0" y="0"/>
              </a:moveTo>
              <a:lnTo>
                <a:pt x="0" y="174967"/>
              </a:lnTo>
              <a:lnTo>
                <a:pt x="2558896" y="174967"/>
              </a:lnTo>
              <a:lnTo>
                <a:pt x="2558896" y="349934"/>
              </a:lnTo>
            </a:path>
          </a:pathLst>
        </a:cu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2F72761-DA59-41C3-BC95-76C554C8BA20}">
      <dsp:nvSpPr>
        <dsp:cNvPr id="0" name=""/>
        <dsp:cNvSpPr/>
      </dsp:nvSpPr>
      <dsp:spPr>
        <a:xfrm>
          <a:off x="6827700" y="2559736"/>
          <a:ext cx="1312254" cy="87483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ct val="35000"/>
            </a:spcAft>
          </a:pPr>
          <a:r>
            <a:rPr lang="en-US" sz="1400" kern="1200" dirty="0" smtClean="0"/>
            <a:t>Optical Packet Switch</a:t>
          </a:r>
        </a:p>
        <a:p>
          <a:pPr lvl="0" algn="ctr" defTabSz="622300" rtl="1">
            <a:lnSpc>
              <a:spcPct val="90000"/>
            </a:lnSpc>
            <a:spcBef>
              <a:spcPct val="0"/>
            </a:spcBef>
            <a:spcAft>
              <a:spcPct val="35000"/>
            </a:spcAft>
          </a:pPr>
          <a:r>
            <a:rPr lang="he-IL" sz="1400" kern="1200" dirty="0" smtClean="0"/>
            <a:t>מיתוג אופטי</a:t>
          </a:r>
          <a:endParaRPr lang="he-IL" sz="1400" kern="1200" dirty="0"/>
        </a:p>
      </dsp:txBody>
      <dsp:txXfrm>
        <a:off x="6827700" y="2559736"/>
        <a:ext cx="1312254" cy="874836"/>
      </dsp:txXfrm>
    </dsp:sp>
    <dsp:sp modelId="{CBC8B2FB-3A5E-42D3-B4B8-118125952FDA}">
      <dsp:nvSpPr>
        <dsp:cNvPr id="0" name=""/>
        <dsp:cNvSpPr/>
      </dsp:nvSpPr>
      <dsp:spPr>
        <a:xfrm>
          <a:off x="7438108" y="3434573"/>
          <a:ext cx="91440" cy="349934"/>
        </a:xfrm>
        <a:custGeom>
          <a:avLst/>
          <a:gdLst/>
          <a:ahLst/>
          <a:cxnLst/>
          <a:rect l="0" t="0" r="0" b="0"/>
          <a:pathLst>
            <a:path>
              <a:moveTo>
                <a:pt x="45720" y="0"/>
              </a:moveTo>
              <a:lnTo>
                <a:pt x="45720" y="349934"/>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EAB965E-BD0C-4E54-AAFD-18494A5732A7}">
      <dsp:nvSpPr>
        <dsp:cNvPr id="0" name=""/>
        <dsp:cNvSpPr/>
      </dsp:nvSpPr>
      <dsp:spPr>
        <a:xfrm>
          <a:off x="6827700" y="3784507"/>
          <a:ext cx="1312254" cy="87483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en-US" sz="1800" kern="1200" dirty="0" smtClean="0"/>
            <a:t>SDH</a:t>
          </a:r>
          <a:endParaRPr lang="he-IL" sz="1800" kern="1200" dirty="0"/>
        </a:p>
      </dsp:txBody>
      <dsp:txXfrm>
        <a:off x="6827700" y="3784507"/>
        <a:ext cx="1312254" cy="8748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image" Target="../media/image109.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29.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30.e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image" Target="../media/image13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7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80.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20.e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228.emf"/><Relationship Id="rId1" Type="http://schemas.openxmlformats.org/officeDocument/2006/relationships/image" Target="../media/image227.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30.e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image" Target="../media/image232.emf"/><Relationship Id="rId1" Type="http://schemas.openxmlformats.org/officeDocument/2006/relationships/image" Target="../media/image23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34.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236.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37.emf"/></Relationships>
</file>

<file path=ppt/drawings/_rels/vmlDrawing57.vml.rels><?xml version="1.0" encoding="UTF-8" standalone="yes"?>
<Relationships xmlns="http://schemas.openxmlformats.org/package/2006/relationships"><Relationship Id="rId2" Type="http://schemas.openxmlformats.org/officeDocument/2006/relationships/image" Target="../media/image239.emf"/><Relationship Id="rId1" Type="http://schemas.openxmlformats.org/officeDocument/2006/relationships/image" Target="../media/image238.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89.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29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775075" y="0"/>
            <a:ext cx="2887663" cy="492125"/>
          </a:xfrm>
          <a:prstGeom prst="rect">
            <a:avLst/>
          </a:prstGeom>
        </p:spPr>
        <p:txBody>
          <a:bodyPr vert="horz" lIns="91440" tIns="45720" rIns="91440" bIns="45720" rtlCol="1"/>
          <a:lstStyle>
            <a:lvl1pPr algn="r">
              <a:defRPr sz="1200"/>
            </a:lvl1pPr>
          </a:lstStyle>
          <a:p>
            <a:pPr>
              <a:defRPr/>
            </a:pPr>
            <a:r>
              <a:rPr lang="he-IL"/>
              <a:t>מבוא לתקשורת נתונים</a:t>
            </a:r>
          </a:p>
        </p:txBody>
      </p:sp>
      <p:sp>
        <p:nvSpPr>
          <p:cNvPr id="4" name="מציין מיקום של כותרת תחתונה 3"/>
          <p:cNvSpPr>
            <a:spLocks noGrp="1"/>
          </p:cNvSpPr>
          <p:nvPr>
            <p:ph type="ftr" sz="quarter" idx="2"/>
          </p:nvPr>
        </p:nvSpPr>
        <p:spPr>
          <a:xfrm>
            <a:off x="3775075" y="9339263"/>
            <a:ext cx="2887663" cy="492125"/>
          </a:xfrm>
          <a:prstGeom prst="rect">
            <a:avLst/>
          </a:prstGeom>
        </p:spPr>
        <p:txBody>
          <a:bodyPr vert="horz" lIns="91440" tIns="45720" rIns="91440" bIns="45720" rtlCol="1" anchor="b"/>
          <a:lstStyle>
            <a:lvl1pPr algn="r">
              <a:defRPr sz="1200"/>
            </a:lvl1pPr>
          </a:lstStyle>
          <a:p>
            <a:pPr>
              <a:defRPr/>
            </a:pPr>
            <a:endParaRPr lang="he-IL"/>
          </a:p>
        </p:txBody>
      </p:sp>
      <p:sp>
        <p:nvSpPr>
          <p:cNvPr id="5" name="מציין מיקום של מספר שקופית 4"/>
          <p:cNvSpPr>
            <a:spLocks noGrp="1"/>
          </p:cNvSpPr>
          <p:nvPr>
            <p:ph type="sldNum" sz="quarter" idx="3"/>
          </p:nvPr>
        </p:nvSpPr>
        <p:spPr>
          <a:xfrm>
            <a:off x="1588" y="9339263"/>
            <a:ext cx="2887662" cy="492125"/>
          </a:xfrm>
          <a:prstGeom prst="rect">
            <a:avLst/>
          </a:prstGeom>
        </p:spPr>
        <p:txBody>
          <a:bodyPr vert="horz" lIns="91440" tIns="45720" rIns="91440" bIns="45720" rtlCol="1" anchor="b"/>
          <a:lstStyle>
            <a:lvl1pPr algn="l">
              <a:defRPr sz="1200"/>
            </a:lvl1pPr>
          </a:lstStyle>
          <a:p>
            <a:pPr>
              <a:defRPr/>
            </a:pPr>
            <a:fld id="{659CCB08-D592-481A-8D2E-560582048B91}" type="slidenum">
              <a:rPr lang="he-IL"/>
              <a:pPr>
                <a:defRPr/>
              </a:pPr>
              <a:t>‹#›</a:t>
            </a:fld>
            <a:endParaRPr lang="he-IL"/>
          </a:p>
        </p:txBody>
      </p:sp>
    </p:spTree>
    <p:extLst>
      <p:ext uri="{BB962C8B-B14F-4D97-AF65-F5344CB8AC3E}">
        <p14:creationId xmlns="" xmlns:p14="http://schemas.microsoft.com/office/powerpoint/2010/main" val="1159511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3775075" y="0"/>
            <a:ext cx="2887663"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0419" name="Rectangle 3"/>
          <p:cNvSpPr>
            <a:spLocks noGrp="1" noChangeArrowheads="1"/>
          </p:cNvSpPr>
          <p:nvPr>
            <p:ph type="dt" idx="1"/>
          </p:nvPr>
        </p:nvSpPr>
        <p:spPr bwMode="auto">
          <a:xfrm>
            <a:off x="1588" y="0"/>
            <a:ext cx="2887662"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534532" name="Rectangle 4"/>
          <p:cNvSpPr>
            <a:spLocks noGrp="1" noRot="1" noChangeAspect="1" noChangeArrowheads="1" noTextEdit="1"/>
          </p:cNvSpPr>
          <p:nvPr>
            <p:ph type="sldImg" idx="2"/>
          </p:nvPr>
        </p:nvSpPr>
        <p:spPr bwMode="auto">
          <a:xfrm>
            <a:off x="874713" y="738188"/>
            <a:ext cx="4914900" cy="3686175"/>
          </a:xfrm>
          <a:prstGeom prst="rect">
            <a:avLst/>
          </a:prstGeom>
          <a:noFill/>
          <a:ln w="9525">
            <a:solidFill>
              <a:srgbClr val="000000"/>
            </a:solidFill>
            <a:miter lim="800000"/>
            <a:headEnd/>
            <a:tailEnd/>
          </a:ln>
        </p:spPr>
      </p:sp>
      <p:sp>
        <p:nvSpPr>
          <p:cNvPr id="60421" name="Rectangle 5"/>
          <p:cNvSpPr>
            <a:spLocks noGrp="1" noChangeArrowheads="1"/>
          </p:cNvSpPr>
          <p:nvPr>
            <p:ph type="body" sz="quarter" idx="3"/>
          </p:nvPr>
        </p:nvSpPr>
        <p:spPr bwMode="auto">
          <a:xfrm>
            <a:off x="666750" y="4670425"/>
            <a:ext cx="5329238" cy="442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3775075" y="9339263"/>
            <a:ext cx="2887663"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0423" name="Rectangle 7"/>
          <p:cNvSpPr>
            <a:spLocks noGrp="1" noChangeArrowheads="1"/>
          </p:cNvSpPr>
          <p:nvPr>
            <p:ph type="sldNum" sz="quarter" idx="5"/>
          </p:nvPr>
        </p:nvSpPr>
        <p:spPr bwMode="auto">
          <a:xfrm>
            <a:off x="1588" y="9339263"/>
            <a:ext cx="2887662"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fld id="{E753A692-8229-4126-8A90-F2DE0E55D3D1}" type="slidenum">
              <a:rPr lang="he-IL"/>
              <a:pPr>
                <a:defRPr/>
              </a:pPr>
              <a:t>‹#›</a:t>
            </a:fld>
            <a:endParaRPr lang="en-US"/>
          </a:p>
        </p:txBody>
      </p:sp>
    </p:spTree>
    <p:extLst>
      <p:ext uri="{BB962C8B-B14F-4D97-AF65-F5344CB8AC3E}">
        <p14:creationId xmlns="" xmlns:p14="http://schemas.microsoft.com/office/powerpoint/2010/main" val="2691059980"/>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מציין מיקום של תמונת שקופית 1"/>
          <p:cNvSpPr>
            <a:spLocks noGrp="1" noRot="1" noChangeAspect="1" noTextEdit="1"/>
          </p:cNvSpPr>
          <p:nvPr>
            <p:ph type="sldImg"/>
          </p:nvPr>
        </p:nvSpPr>
        <p:spPr>
          <a:ln/>
        </p:spPr>
      </p:sp>
      <p:sp>
        <p:nvSpPr>
          <p:cNvPr id="535555" name="מציין מיקום של הערות 2"/>
          <p:cNvSpPr>
            <a:spLocks noGrp="1"/>
          </p:cNvSpPr>
          <p:nvPr>
            <p:ph type="body" idx="1"/>
          </p:nvPr>
        </p:nvSpPr>
        <p:spPr>
          <a:noFill/>
          <a:ln/>
        </p:spPr>
        <p:txBody>
          <a:bodyPr/>
          <a:lstStyle/>
          <a:p>
            <a:endParaRPr lang="ar-SA" smtClean="0"/>
          </a:p>
        </p:txBody>
      </p:sp>
      <p:sp>
        <p:nvSpPr>
          <p:cNvPr id="535556" name="מציין מיקום של מספר שקופית 3"/>
          <p:cNvSpPr>
            <a:spLocks noGrp="1"/>
          </p:cNvSpPr>
          <p:nvPr>
            <p:ph type="sldNum" sz="quarter" idx="5"/>
          </p:nvPr>
        </p:nvSpPr>
        <p:spPr>
          <a:noFill/>
        </p:spPr>
        <p:txBody>
          <a:bodyPr/>
          <a:lstStyle/>
          <a:p>
            <a:fld id="{D393A590-3CC8-4854-B7BA-CDBCD214B490}" type="slidenum">
              <a:rPr lang="he-IL"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338B5D39-D796-43AD-94C1-0CF624CF6941}" type="slidenum">
              <a:rPr lang="he-IL" smtClean="0"/>
              <a:pPr/>
              <a:t>10</a:t>
            </a:fld>
            <a:endParaRPr lang="en-US" smtClean="0"/>
          </a:p>
        </p:txBody>
      </p:sp>
      <p:sp>
        <p:nvSpPr>
          <p:cNvPr id="544771" name="Rectangle 2"/>
          <p:cNvSpPr>
            <a:spLocks noGrp="1" noRot="1" noChangeAspect="1" noChangeArrowheads="1" noTextEdit="1"/>
          </p:cNvSpPr>
          <p:nvPr>
            <p:ph type="sldImg"/>
          </p:nvPr>
        </p:nvSpPr>
        <p:spPr>
          <a:ln/>
        </p:spPr>
      </p:sp>
      <p:sp>
        <p:nvSpPr>
          <p:cNvPr id="544772"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7"/>
          <p:cNvSpPr>
            <a:spLocks noGrp="1" noChangeArrowheads="1"/>
          </p:cNvSpPr>
          <p:nvPr>
            <p:ph type="sldNum" sz="quarter" idx="5"/>
          </p:nvPr>
        </p:nvSpPr>
        <p:spPr>
          <a:noFill/>
        </p:spPr>
        <p:txBody>
          <a:bodyPr/>
          <a:lstStyle/>
          <a:p>
            <a:fld id="{F8A22C54-C344-410C-8A63-7DD69DB15C0E}" type="slidenum">
              <a:rPr lang="he-IL" smtClean="0"/>
              <a:pPr/>
              <a:t>145</a:t>
            </a:fld>
            <a:endParaRPr lang="en-US" smtClean="0"/>
          </a:p>
        </p:txBody>
      </p:sp>
      <p:sp>
        <p:nvSpPr>
          <p:cNvPr id="636931" name="Rectangle 2"/>
          <p:cNvSpPr>
            <a:spLocks noGrp="1" noRot="1" noChangeAspect="1" noChangeArrowheads="1" noTextEdit="1"/>
          </p:cNvSpPr>
          <p:nvPr>
            <p:ph type="sldImg"/>
          </p:nvPr>
        </p:nvSpPr>
        <p:spPr>
          <a:xfrm>
            <a:off x="1041400" y="858838"/>
            <a:ext cx="4581525" cy="3436937"/>
          </a:xfrm>
          <a:ln/>
        </p:spPr>
      </p:sp>
      <p:sp>
        <p:nvSpPr>
          <p:cNvPr id="636932" name="Rectangle 3"/>
          <p:cNvSpPr>
            <a:spLocks noGrp="1" noChangeArrowheads="1"/>
          </p:cNvSpPr>
          <p:nvPr>
            <p:ph type="body" idx="1"/>
          </p:nvPr>
        </p:nvSpPr>
        <p:spPr>
          <a:xfrm>
            <a:off x="889000" y="4684713"/>
            <a:ext cx="4884738" cy="4446587"/>
          </a:xfrm>
          <a:noFill/>
          <a:ln/>
        </p:spPr>
        <p:txBody>
          <a:bodyPr/>
          <a:lstStyle/>
          <a:p>
            <a:pPr eaLnBrk="1" hangingPunct="1"/>
            <a:r>
              <a:rPr lang="en-US" smtClean="0"/>
              <a:t>Early Token Release</a:t>
            </a:r>
            <a:r>
              <a:rPr lang="he-IL" smtClean="0">
                <a:cs typeface="Times New Roman" pitchFamily="18" charset="0"/>
              </a:rPr>
              <a:t> הוא מנגנון המאפשר לשלוח יותר מפריים אחד על אסימון.</a:t>
            </a:r>
          </a:p>
          <a:p>
            <a:pPr eaLnBrk="1" hangingPunct="1"/>
            <a:r>
              <a:rPr lang="he-IL" smtClean="0">
                <a:cs typeface="Times New Roman" pitchFamily="18" charset="0"/>
              </a:rPr>
              <a:t>כלומר תחנה 1 יכולה לשלוח איזשהו פריים על האסימון לתחנה 3, ואז בדרך תחנה 2 יכולה לצרף עוד מידע לאסימון במידה ונשאר מקום.</a:t>
            </a:r>
          </a:p>
          <a:p>
            <a:pPr eaLnBrk="1" hangingPunct="1"/>
            <a:r>
              <a:rPr lang="he-IL" smtClean="0">
                <a:cs typeface="Times New Roman" pitchFamily="18" charset="0"/>
              </a:rPr>
              <a:t>מנגנון זה מאפשר ניצול טוב יותר של רוחב הפס הנתון</a:t>
            </a:r>
            <a:endParaRPr lang="en-US" smtClean="0">
              <a:cs typeface="Times New Roman"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7"/>
          <p:cNvSpPr>
            <a:spLocks noGrp="1" noChangeArrowheads="1"/>
          </p:cNvSpPr>
          <p:nvPr>
            <p:ph type="sldNum" sz="quarter" idx="5"/>
          </p:nvPr>
        </p:nvSpPr>
        <p:spPr>
          <a:noFill/>
        </p:spPr>
        <p:txBody>
          <a:bodyPr/>
          <a:lstStyle/>
          <a:p>
            <a:fld id="{3794F18A-2AE7-41B4-9F9B-251ED0C0D5C4}" type="slidenum">
              <a:rPr lang="he-IL" smtClean="0"/>
              <a:pPr/>
              <a:t>146</a:t>
            </a:fld>
            <a:endParaRPr lang="en-US" smtClean="0"/>
          </a:p>
        </p:txBody>
      </p:sp>
      <p:sp>
        <p:nvSpPr>
          <p:cNvPr id="637955" name="Rectangle 2"/>
          <p:cNvSpPr>
            <a:spLocks noGrp="1" noRot="1" noChangeAspect="1" noChangeArrowheads="1" noTextEdit="1"/>
          </p:cNvSpPr>
          <p:nvPr>
            <p:ph type="sldImg"/>
          </p:nvPr>
        </p:nvSpPr>
        <p:spPr>
          <a:xfrm>
            <a:off x="1041400" y="858838"/>
            <a:ext cx="4581525" cy="3436937"/>
          </a:xfrm>
          <a:ln/>
        </p:spPr>
      </p:sp>
      <p:sp>
        <p:nvSpPr>
          <p:cNvPr id="637956" name="Rectangle 3"/>
          <p:cNvSpPr>
            <a:spLocks noGrp="1" noChangeArrowheads="1"/>
          </p:cNvSpPr>
          <p:nvPr>
            <p:ph type="body" idx="1"/>
          </p:nvPr>
        </p:nvSpPr>
        <p:spPr>
          <a:xfrm>
            <a:off x="889000" y="4684713"/>
            <a:ext cx="4884738" cy="4446587"/>
          </a:xfrm>
          <a:noFill/>
          <a:ln/>
        </p:spPr>
        <p:txBody>
          <a:bodyPr/>
          <a:lstStyle/>
          <a:p>
            <a:pPr eaLnBrk="1" hangingPunct="1"/>
            <a:r>
              <a:rPr lang="he-IL" smtClean="0">
                <a:cs typeface="Times New Roman" pitchFamily="18" charset="0"/>
              </a:rPr>
              <a:t>התחנות ב</a:t>
            </a:r>
            <a:r>
              <a:rPr lang="en-US" smtClean="0">
                <a:cs typeface="Times New Roman" pitchFamily="18" charset="0"/>
              </a:rPr>
              <a:t>FDDI</a:t>
            </a:r>
            <a:r>
              <a:rPr lang="he-IL" smtClean="0">
                <a:cs typeface="Times New Roman" pitchFamily="18" charset="0"/>
              </a:rPr>
              <a:t>, מחוברות בטבעת בעזרת כבל </a:t>
            </a:r>
            <a:r>
              <a:rPr lang="en-US" smtClean="0">
                <a:cs typeface="Times New Roman" pitchFamily="18" charset="0"/>
              </a:rPr>
              <a:t>TP</a:t>
            </a:r>
            <a:r>
              <a:rPr lang="he-IL" smtClean="0">
                <a:cs typeface="Times New Roman" pitchFamily="18" charset="0"/>
              </a:rPr>
              <a:t> או סיב אופטי.</a:t>
            </a:r>
          </a:p>
          <a:p>
            <a:pPr eaLnBrk="1" hangingPunct="1"/>
            <a:r>
              <a:rPr lang="he-IL" smtClean="0">
                <a:cs typeface="Times New Roman" pitchFamily="18" charset="0"/>
              </a:rPr>
              <a:t>קצב ההעברה ב</a:t>
            </a:r>
            <a:r>
              <a:rPr lang="en-US" smtClean="0">
                <a:cs typeface="Times New Roman" pitchFamily="18" charset="0"/>
              </a:rPr>
              <a:t>FDDI</a:t>
            </a:r>
            <a:r>
              <a:rPr lang="he-IL" smtClean="0">
                <a:cs typeface="Times New Roman" pitchFamily="18" charset="0"/>
              </a:rPr>
              <a:t> גבוה בצורה משמעותית משאר הטכנולוגיות והוא 100 </a:t>
            </a:r>
            <a:r>
              <a:rPr lang="en-US" smtClean="0">
                <a:cs typeface="Times New Roman" pitchFamily="18" charset="0"/>
              </a:rPr>
              <a:t>Mbps</a:t>
            </a:r>
            <a:endParaRPr lang="he-IL" smtClean="0">
              <a:cs typeface="Times New Roman" pitchFamily="18" charset="0"/>
            </a:endParaRPr>
          </a:p>
          <a:p>
            <a:pPr eaLnBrk="1" hangingPunct="1"/>
            <a:r>
              <a:rPr lang="he-IL" smtClean="0">
                <a:cs typeface="Times New Roman" pitchFamily="18" charset="0"/>
              </a:rPr>
              <a:t>גם המרחק גדל בצורה משמעותית (הכל תודות לכבלים האופטיים)</a:t>
            </a:r>
          </a:p>
          <a:p>
            <a:pPr eaLnBrk="1" hangingPunct="1"/>
            <a:r>
              <a:rPr lang="en-US" smtClean="0">
                <a:cs typeface="Times New Roman" pitchFamily="18" charset="0"/>
              </a:rPr>
              <a:t>FDDI</a:t>
            </a:r>
            <a:r>
              <a:rPr lang="he-IL" smtClean="0">
                <a:cs typeface="Times New Roman" pitchFamily="18" charset="0"/>
              </a:rPr>
              <a:t> הוא פרוטוקול </a:t>
            </a:r>
            <a:r>
              <a:rPr lang="en-US" smtClean="0">
                <a:cs typeface="Times New Roman" pitchFamily="18" charset="0"/>
              </a:rPr>
              <a:t>shared media</a:t>
            </a:r>
            <a:r>
              <a:rPr lang="he-IL" smtClean="0">
                <a:cs typeface="Times New Roman" pitchFamily="18" charset="0"/>
              </a:rPr>
              <a:t> (כלומר תווך משותף כלשהו, שכל המחשבים משדרים עליו בזמן כזה או אחר)</a:t>
            </a:r>
            <a:endParaRPr lang="en-US" smtClean="0">
              <a:cs typeface="Times New Roman" pitchFamily="18"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fld id="{6D514169-21C4-4C5D-B255-04C00CB7B01A}" type="slidenum">
              <a:rPr lang="he-IL" smtClean="0"/>
              <a:pPr/>
              <a:t>148</a:t>
            </a:fld>
            <a:endParaRPr lang="en-US" smtClean="0"/>
          </a:p>
        </p:txBody>
      </p:sp>
      <p:sp>
        <p:nvSpPr>
          <p:cNvPr id="638979" name="Rectangle 2"/>
          <p:cNvSpPr>
            <a:spLocks noGrp="1" noRot="1" noChangeAspect="1" noChangeArrowheads="1" noTextEdit="1"/>
          </p:cNvSpPr>
          <p:nvPr>
            <p:ph type="sldImg"/>
          </p:nvPr>
        </p:nvSpPr>
        <p:spPr>
          <a:xfrm>
            <a:off x="1041400" y="858838"/>
            <a:ext cx="4581525" cy="3436937"/>
          </a:xfrm>
          <a:ln/>
        </p:spPr>
      </p:sp>
      <p:sp>
        <p:nvSpPr>
          <p:cNvPr id="638980" name="Rectangle 3"/>
          <p:cNvSpPr>
            <a:spLocks noGrp="1" noChangeArrowheads="1"/>
          </p:cNvSpPr>
          <p:nvPr>
            <p:ph type="body" idx="1"/>
          </p:nvPr>
        </p:nvSpPr>
        <p:spPr>
          <a:xfrm>
            <a:off x="889000" y="4684713"/>
            <a:ext cx="4884738" cy="4446587"/>
          </a:xfrm>
          <a:noFill/>
          <a:ln/>
        </p:spPr>
        <p:txBody>
          <a:bodyPr/>
          <a:lstStyle/>
          <a:p>
            <a:pPr eaLnBrk="1" hangingPunct="1"/>
            <a:r>
              <a:rPr lang="he-IL" smtClean="0">
                <a:cs typeface="Times New Roman" pitchFamily="18" charset="0"/>
              </a:rPr>
              <a:t>ב</a:t>
            </a:r>
            <a:r>
              <a:rPr lang="en-US" smtClean="0">
                <a:cs typeface="Times New Roman" pitchFamily="18" charset="0"/>
              </a:rPr>
              <a:t>FDDI</a:t>
            </a:r>
            <a:r>
              <a:rPr lang="he-IL" smtClean="0">
                <a:cs typeface="Times New Roman" pitchFamily="18" charset="0"/>
              </a:rPr>
              <a:t> ישנן שתי טבעות המחברות בין התחנות – טבעת ראשית וטבעת משנית. במצב רגיל, רק הטבעת הראשית מתפקדת ומעבירה מידע. </a:t>
            </a:r>
          </a:p>
          <a:p>
            <a:pPr eaLnBrk="1" hangingPunct="1"/>
            <a:r>
              <a:rPr lang="he-IL" smtClean="0">
                <a:cs typeface="Times New Roman" pitchFamily="18" charset="0"/>
              </a:rPr>
              <a:t>גם ב</a:t>
            </a:r>
            <a:r>
              <a:rPr lang="en-US" smtClean="0">
                <a:cs typeface="Times New Roman" pitchFamily="18" charset="0"/>
              </a:rPr>
              <a:t>FDDI</a:t>
            </a:r>
            <a:r>
              <a:rPr lang="he-IL" smtClean="0">
                <a:cs typeface="Times New Roman" pitchFamily="18" charset="0"/>
              </a:rPr>
              <a:t> ישנו מנגנון להעברת אסימון, וכמו כן, טיימרים שמודדים את הזמן בו כל תחנה מחזיקה אצלה את האסימון.</a:t>
            </a:r>
            <a:endParaRPr lang="en-US" smtClean="0">
              <a:cs typeface="Times New Roman" pitchFamily="18"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7"/>
          <p:cNvSpPr>
            <a:spLocks noGrp="1" noChangeArrowheads="1"/>
          </p:cNvSpPr>
          <p:nvPr>
            <p:ph type="sldNum" sz="quarter" idx="5"/>
          </p:nvPr>
        </p:nvSpPr>
        <p:spPr>
          <a:noFill/>
        </p:spPr>
        <p:txBody>
          <a:bodyPr/>
          <a:lstStyle/>
          <a:p>
            <a:fld id="{90D680E6-6AC9-4160-BAD7-D8E41886947A}" type="slidenum">
              <a:rPr lang="he-IL" smtClean="0"/>
              <a:pPr/>
              <a:t>149</a:t>
            </a:fld>
            <a:endParaRPr lang="en-US" smtClean="0"/>
          </a:p>
        </p:txBody>
      </p:sp>
      <p:sp>
        <p:nvSpPr>
          <p:cNvPr id="640003" name="Rectangle 2"/>
          <p:cNvSpPr>
            <a:spLocks noGrp="1" noRot="1" noChangeAspect="1" noChangeArrowheads="1" noTextEdit="1"/>
          </p:cNvSpPr>
          <p:nvPr>
            <p:ph type="sldImg"/>
          </p:nvPr>
        </p:nvSpPr>
        <p:spPr>
          <a:xfrm>
            <a:off x="1041400" y="858838"/>
            <a:ext cx="4581525" cy="3436937"/>
          </a:xfrm>
          <a:ln/>
        </p:spPr>
      </p:sp>
      <p:sp>
        <p:nvSpPr>
          <p:cNvPr id="640004" name="Rectangle 3"/>
          <p:cNvSpPr>
            <a:spLocks noGrp="1" noChangeArrowheads="1"/>
          </p:cNvSpPr>
          <p:nvPr>
            <p:ph type="body" idx="1"/>
          </p:nvPr>
        </p:nvSpPr>
        <p:spPr>
          <a:xfrm>
            <a:off x="889000" y="4684713"/>
            <a:ext cx="4884738" cy="4446587"/>
          </a:xfrm>
          <a:noFill/>
          <a:ln/>
        </p:spPr>
        <p:txBody>
          <a:bodyPr/>
          <a:lstStyle/>
          <a:p>
            <a:pPr eaLnBrk="1" hangingPunct="1"/>
            <a:r>
              <a:rPr lang="he-IL" smtClean="0">
                <a:cs typeface="Times New Roman" pitchFamily="18" charset="0"/>
              </a:rPr>
              <a:t>אם התווך נפגע באיזשהו מקום, המידע פשוט יחזור אחורה בעיגול, ועדיין יעבור בין כל התחנות.</a:t>
            </a:r>
          </a:p>
          <a:p>
            <a:pPr eaLnBrk="1" hangingPunct="1"/>
            <a:r>
              <a:rPr lang="he-IL" smtClean="0">
                <a:cs typeface="Times New Roman" pitchFamily="18" charset="0"/>
              </a:rPr>
              <a:t>גם אם תחנה מסוימת לא מתפקדת, ניתן לעקוף אותה בקלות.</a:t>
            </a:r>
          </a:p>
          <a:p>
            <a:pPr eaLnBrk="1" hangingPunct="1"/>
            <a:r>
              <a:rPr lang="he-IL" smtClean="0">
                <a:cs typeface="Times New Roman" pitchFamily="18" charset="0"/>
              </a:rPr>
              <a:t>הדגש לחניכים כי ה"עיקוף" מתבצע בתחנה, ולא על הכבל.</a:t>
            </a:r>
            <a:endParaRPr lang="en-US" smtClean="0">
              <a:cs typeface="Times New Roman" pitchFamily="18"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7"/>
          <p:cNvSpPr>
            <a:spLocks noGrp="1" noChangeArrowheads="1"/>
          </p:cNvSpPr>
          <p:nvPr>
            <p:ph type="sldNum" sz="quarter" idx="5"/>
          </p:nvPr>
        </p:nvSpPr>
        <p:spPr>
          <a:noFill/>
        </p:spPr>
        <p:txBody>
          <a:bodyPr/>
          <a:lstStyle/>
          <a:p>
            <a:fld id="{63F09564-7C12-4F3D-8B06-7C8EB87C18B6}" type="slidenum">
              <a:rPr lang="he-IL" smtClean="0"/>
              <a:pPr/>
              <a:t>150</a:t>
            </a:fld>
            <a:endParaRPr lang="en-US" smtClean="0"/>
          </a:p>
        </p:txBody>
      </p:sp>
      <p:sp>
        <p:nvSpPr>
          <p:cNvPr id="641027" name="Rectangle 2"/>
          <p:cNvSpPr>
            <a:spLocks noGrp="1" noRot="1" noChangeAspect="1" noChangeArrowheads="1" noTextEdit="1"/>
          </p:cNvSpPr>
          <p:nvPr>
            <p:ph type="sldImg"/>
          </p:nvPr>
        </p:nvSpPr>
        <p:spPr>
          <a:xfrm>
            <a:off x="492125" y="738188"/>
            <a:ext cx="5680075" cy="4260850"/>
          </a:xfrm>
          <a:ln/>
        </p:spPr>
      </p:sp>
      <p:sp>
        <p:nvSpPr>
          <p:cNvPr id="641028"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fld id="{75C6A22E-7FEE-40D8-95E6-B20227BB21B6}" type="slidenum">
              <a:rPr lang="he-IL" smtClean="0"/>
              <a:pPr/>
              <a:t>152</a:t>
            </a:fld>
            <a:endParaRPr lang="en-US" smtClean="0"/>
          </a:p>
        </p:txBody>
      </p:sp>
      <p:sp>
        <p:nvSpPr>
          <p:cNvPr id="642051" name="Rectangle 2"/>
          <p:cNvSpPr>
            <a:spLocks noGrp="1" noRot="1" noChangeAspect="1" noChangeArrowheads="1" noTextEdit="1"/>
          </p:cNvSpPr>
          <p:nvPr>
            <p:ph type="sldImg"/>
          </p:nvPr>
        </p:nvSpPr>
        <p:spPr>
          <a:xfrm>
            <a:off x="492125" y="738188"/>
            <a:ext cx="5680075" cy="4260850"/>
          </a:xfrm>
          <a:ln/>
        </p:spPr>
      </p:sp>
      <p:sp>
        <p:nvSpPr>
          <p:cNvPr id="642052"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7"/>
          <p:cNvSpPr>
            <a:spLocks noGrp="1" noChangeArrowheads="1"/>
          </p:cNvSpPr>
          <p:nvPr>
            <p:ph type="sldNum" sz="quarter" idx="5"/>
          </p:nvPr>
        </p:nvSpPr>
        <p:spPr>
          <a:noFill/>
        </p:spPr>
        <p:txBody>
          <a:bodyPr/>
          <a:lstStyle/>
          <a:p>
            <a:fld id="{9DCD4A01-18B5-4E11-84EB-6A6A465E74B7}" type="slidenum">
              <a:rPr lang="he-IL" smtClean="0"/>
              <a:pPr/>
              <a:t>154</a:t>
            </a:fld>
            <a:endParaRPr lang="en-US" smtClean="0"/>
          </a:p>
        </p:txBody>
      </p:sp>
      <p:sp>
        <p:nvSpPr>
          <p:cNvPr id="643075" name="Rectangle 2"/>
          <p:cNvSpPr>
            <a:spLocks noGrp="1" noRot="1" noChangeAspect="1" noChangeArrowheads="1" noTextEdit="1"/>
          </p:cNvSpPr>
          <p:nvPr>
            <p:ph type="sldImg"/>
          </p:nvPr>
        </p:nvSpPr>
        <p:spPr>
          <a:xfrm>
            <a:off x="492125" y="738188"/>
            <a:ext cx="5680075" cy="4260850"/>
          </a:xfrm>
          <a:ln/>
        </p:spPr>
      </p:sp>
      <p:sp>
        <p:nvSpPr>
          <p:cNvPr id="643076" name="Rectangle 3"/>
          <p:cNvSpPr>
            <a:spLocks noGrp="1" noChangeArrowheads="1"/>
          </p:cNvSpPr>
          <p:nvPr>
            <p:ph type="body" idx="1"/>
          </p:nvPr>
        </p:nvSpPr>
        <p:spPr>
          <a:xfrm>
            <a:off x="889000" y="5326063"/>
            <a:ext cx="4884738" cy="3768725"/>
          </a:xfrm>
          <a:noFill/>
          <a:ln/>
        </p:spPr>
        <p:txBody>
          <a:bodyPr/>
          <a:lstStyle/>
          <a:p>
            <a:pPr eaLnBrk="1" hangingPunct="1"/>
            <a:r>
              <a:rPr lang="he-IL" smtClean="0"/>
              <a:t>בקרי </a:t>
            </a:r>
            <a:r>
              <a:rPr lang="en-US" smtClean="0"/>
              <a:t>Ethernet</a:t>
            </a:r>
            <a:r>
              <a:rPr lang="he-IL" smtClean="0"/>
              <a:t>, נקראים גם </a:t>
            </a:r>
            <a:r>
              <a:rPr lang="en-US" smtClean="0"/>
              <a:t>AUI</a:t>
            </a:r>
            <a:r>
              <a:rPr lang="he-IL" smtClean="0"/>
              <a:t> (</a:t>
            </a:r>
            <a:r>
              <a:rPr lang="en-US" smtClean="0"/>
              <a:t>Attachment Unit Interface</a:t>
            </a:r>
            <a:r>
              <a:rPr lang="he-IL" smtClean="0"/>
              <a:t>), הם מחברים שבעזרתם </a:t>
            </a:r>
            <a:r>
              <a:rPr lang="he-IL" b="1" smtClean="0"/>
              <a:t>מנקבים</a:t>
            </a:r>
            <a:r>
              <a:rPr lang="he-IL" smtClean="0"/>
              <a:t> את הכבל הקואקסיאלי ומתחברים אליו. לכן שימוש בכבל זה נחשב למסובך יותר.</a:t>
            </a:r>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7"/>
          <p:cNvSpPr>
            <a:spLocks noGrp="1" noChangeArrowheads="1"/>
          </p:cNvSpPr>
          <p:nvPr>
            <p:ph type="sldNum" sz="quarter" idx="5"/>
          </p:nvPr>
        </p:nvSpPr>
        <p:spPr>
          <a:noFill/>
        </p:spPr>
        <p:txBody>
          <a:bodyPr/>
          <a:lstStyle/>
          <a:p>
            <a:fld id="{1D52A854-81B7-4DC3-94E8-DF56608C8F20}" type="slidenum">
              <a:rPr lang="he-IL" smtClean="0"/>
              <a:pPr/>
              <a:t>155</a:t>
            </a:fld>
            <a:endParaRPr lang="en-US" smtClean="0"/>
          </a:p>
        </p:txBody>
      </p:sp>
      <p:sp>
        <p:nvSpPr>
          <p:cNvPr id="644099" name="Rectangle 2"/>
          <p:cNvSpPr>
            <a:spLocks noGrp="1" noRot="1" noChangeAspect="1" noChangeArrowheads="1" noTextEdit="1"/>
          </p:cNvSpPr>
          <p:nvPr>
            <p:ph type="sldImg"/>
          </p:nvPr>
        </p:nvSpPr>
        <p:spPr>
          <a:xfrm>
            <a:off x="492125" y="738188"/>
            <a:ext cx="5680075" cy="4260850"/>
          </a:xfrm>
          <a:ln/>
        </p:spPr>
      </p:sp>
      <p:sp>
        <p:nvSpPr>
          <p:cNvPr id="644100" name="Rectangle 3"/>
          <p:cNvSpPr>
            <a:spLocks noGrp="1" noChangeArrowheads="1"/>
          </p:cNvSpPr>
          <p:nvPr>
            <p:ph type="body" idx="1"/>
          </p:nvPr>
        </p:nvSpPr>
        <p:spPr>
          <a:xfrm>
            <a:off x="889000" y="5326063"/>
            <a:ext cx="4884738" cy="3768725"/>
          </a:xfrm>
          <a:noFill/>
          <a:ln/>
        </p:spPr>
        <p:txBody>
          <a:bodyPr/>
          <a:lstStyle/>
          <a:p>
            <a:pPr eaLnBrk="1" hangingPunct="1"/>
            <a:r>
              <a:rPr lang="he-IL" smtClean="0"/>
              <a:t>מחברי </a:t>
            </a:r>
            <a:r>
              <a:rPr lang="en-US" smtClean="0"/>
              <a:t>BNC</a:t>
            </a:r>
            <a:r>
              <a:rPr lang="he-IL" smtClean="0"/>
              <a:t> הם מחברים עגולים. על מנת להתחבר ל-</a:t>
            </a:r>
            <a:r>
              <a:rPr lang="en-US" smtClean="0"/>
              <a:t>backbone</a:t>
            </a:r>
            <a:r>
              <a:rPr lang="he-IL" smtClean="0"/>
              <a:t> יש להשתמש במחברי </a:t>
            </a:r>
            <a:r>
              <a:rPr lang="en-US" smtClean="0"/>
              <a:t>BNC</a:t>
            </a:r>
            <a:r>
              <a:rPr lang="he-IL" smtClean="0"/>
              <a:t> בצורת </a:t>
            </a:r>
            <a:r>
              <a:rPr lang="en-US" smtClean="0"/>
              <a:t>T</a:t>
            </a:r>
            <a:r>
              <a:rPr lang="he-IL" smtClean="0"/>
              <a:t> (בעלי 3 יציאות – אחד למחשב, ושניים ל-</a:t>
            </a:r>
            <a:r>
              <a:rPr lang="en-US" smtClean="0"/>
              <a:t>backbone</a:t>
            </a:r>
            <a:r>
              <a:rPr lang="he-IL" smtClean="0"/>
              <a:t>)</a:t>
            </a:r>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p:spPr>
        <p:txBody>
          <a:bodyPr/>
          <a:lstStyle/>
          <a:p>
            <a:fld id="{170E8EDA-F37B-4E36-BF3A-4CE6ED01F066}" type="slidenum">
              <a:rPr lang="he-IL" smtClean="0"/>
              <a:pPr/>
              <a:t>156</a:t>
            </a:fld>
            <a:endParaRPr lang="en-US" smtClean="0"/>
          </a:p>
        </p:txBody>
      </p:sp>
      <p:sp>
        <p:nvSpPr>
          <p:cNvPr id="645123" name="Rectangle 2"/>
          <p:cNvSpPr>
            <a:spLocks noGrp="1" noRot="1" noChangeAspect="1" noChangeArrowheads="1" noTextEdit="1"/>
          </p:cNvSpPr>
          <p:nvPr>
            <p:ph type="sldImg"/>
          </p:nvPr>
        </p:nvSpPr>
        <p:spPr>
          <a:xfrm>
            <a:off x="492125" y="738188"/>
            <a:ext cx="5680075" cy="4260850"/>
          </a:xfrm>
          <a:ln/>
        </p:spPr>
      </p:sp>
      <p:sp>
        <p:nvSpPr>
          <p:cNvPr id="645124" name="Rectangle 3"/>
          <p:cNvSpPr>
            <a:spLocks noGrp="1" noChangeArrowheads="1"/>
          </p:cNvSpPr>
          <p:nvPr>
            <p:ph type="body" idx="1"/>
          </p:nvPr>
        </p:nvSpPr>
        <p:spPr>
          <a:xfrm>
            <a:off x="889000" y="5326063"/>
            <a:ext cx="4884738" cy="3768725"/>
          </a:xfrm>
          <a:noFill/>
          <a:ln/>
        </p:spPr>
        <p:txBody>
          <a:bodyPr/>
          <a:lstStyle/>
          <a:p>
            <a:pPr eaLnBrk="1" hangingPunct="1"/>
            <a:r>
              <a:rPr lang="he-IL" smtClean="0"/>
              <a:t>מחברי </a:t>
            </a:r>
            <a:r>
              <a:rPr lang="en-US" smtClean="0"/>
              <a:t>BNC</a:t>
            </a:r>
            <a:r>
              <a:rPr lang="he-IL" smtClean="0"/>
              <a:t> הם מחברים עגולים. על מנת להתחבר ל-</a:t>
            </a:r>
            <a:r>
              <a:rPr lang="en-US" smtClean="0"/>
              <a:t>backbone</a:t>
            </a:r>
            <a:r>
              <a:rPr lang="he-IL" smtClean="0"/>
              <a:t> יש להשתמש במחברי </a:t>
            </a:r>
            <a:r>
              <a:rPr lang="en-US" smtClean="0"/>
              <a:t>BNC</a:t>
            </a:r>
            <a:r>
              <a:rPr lang="he-IL" smtClean="0"/>
              <a:t> בצורת </a:t>
            </a:r>
            <a:r>
              <a:rPr lang="en-US" smtClean="0"/>
              <a:t>T</a:t>
            </a:r>
            <a:r>
              <a:rPr lang="he-IL" smtClean="0"/>
              <a:t> (בעלי 3 יציאות – אחד למחשב, ושניים ל-</a:t>
            </a:r>
            <a:r>
              <a:rPr lang="en-US" smtClean="0"/>
              <a:t>backbone</a:t>
            </a:r>
            <a:r>
              <a:rPr lang="he-IL" smtClean="0"/>
              <a:t>)</a:t>
            </a:r>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a:noFill/>
        </p:spPr>
        <p:txBody>
          <a:bodyPr/>
          <a:lstStyle/>
          <a:p>
            <a:fld id="{4EE2266F-408F-4B49-86E4-0CA49F0E3662}" type="slidenum">
              <a:rPr lang="he-IL" smtClean="0"/>
              <a:pPr/>
              <a:t>157</a:t>
            </a:fld>
            <a:endParaRPr lang="en-US" smtClean="0"/>
          </a:p>
        </p:txBody>
      </p:sp>
      <p:sp>
        <p:nvSpPr>
          <p:cNvPr id="646147" name="Rectangle 2"/>
          <p:cNvSpPr>
            <a:spLocks noGrp="1" noRot="1" noChangeAspect="1" noChangeArrowheads="1" noTextEdit="1"/>
          </p:cNvSpPr>
          <p:nvPr>
            <p:ph type="sldImg"/>
          </p:nvPr>
        </p:nvSpPr>
        <p:spPr>
          <a:xfrm>
            <a:off x="492125" y="738188"/>
            <a:ext cx="5680075" cy="4260850"/>
          </a:xfrm>
          <a:ln/>
        </p:spPr>
      </p:sp>
      <p:sp>
        <p:nvSpPr>
          <p:cNvPr id="646148"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noFill/>
        </p:spPr>
        <p:txBody>
          <a:bodyPr/>
          <a:lstStyle/>
          <a:p>
            <a:fld id="{9DA42E2A-B64B-4305-92E4-CA0F5BA3AFCC}" type="slidenum">
              <a:rPr lang="he-IL" smtClean="0"/>
              <a:pPr/>
              <a:t>11</a:t>
            </a:fld>
            <a:endParaRPr lang="en-US" smtClean="0"/>
          </a:p>
        </p:txBody>
      </p:sp>
      <p:sp>
        <p:nvSpPr>
          <p:cNvPr id="545795" name="Rectangle 2"/>
          <p:cNvSpPr>
            <a:spLocks noGrp="1" noRot="1" noChangeAspect="1" noChangeArrowheads="1" noTextEdit="1"/>
          </p:cNvSpPr>
          <p:nvPr>
            <p:ph type="sldImg"/>
          </p:nvPr>
        </p:nvSpPr>
        <p:spPr>
          <a:ln/>
        </p:spPr>
      </p:sp>
      <p:sp>
        <p:nvSpPr>
          <p:cNvPr id="545796"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p:spPr>
        <p:txBody>
          <a:bodyPr/>
          <a:lstStyle/>
          <a:p>
            <a:fld id="{A5008DE1-09DC-44DE-832D-915575835B34}" type="slidenum">
              <a:rPr lang="he-IL" smtClean="0"/>
              <a:pPr/>
              <a:t>158</a:t>
            </a:fld>
            <a:endParaRPr lang="en-US" smtClean="0"/>
          </a:p>
        </p:txBody>
      </p:sp>
      <p:sp>
        <p:nvSpPr>
          <p:cNvPr id="647171" name="Rectangle 2"/>
          <p:cNvSpPr>
            <a:spLocks noGrp="1" noRot="1" noChangeAspect="1" noChangeArrowheads="1" noTextEdit="1"/>
          </p:cNvSpPr>
          <p:nvPr>
            <p:ph type="sldImg"/>
          </p:nvPr>
        </p:nvSpPr>
        <p:spPr>
          <a:xfrm>
            <a:off x="492125" y="738188"/>
            <a:ext cx="5680075" cy="4260850"/>
          </a:xfrm>
          <a:ln/>
        </p:spPr>
      </p:sp>
      <p:sp>
        <p:nvSpPr>
          <p:cNvPr id="647172"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7"/>
          <p:cNvSpPr>
            <a:spLocks noGrp="1" noChangeArrowheads="1"/>
          </p:cNvSpPr>
          <p:nvPr>
            <p:ph type="sldNum" sz="quarter" idx="5"/>
          </p:nvPr>
        </p:nvSpPr>
        <p:spPr>
          <a:noFill/>
        </p:spPr>
        <p:txBody>
          <a:bodyPr/>
          <a:lstStyle/>
          <a:p>
            <a:fld id="{D3D874F8-0D51-49B1-B362-EB5DF13B34DD}" type="slidenum">
              <a:rPr lang="he-IL" smtClean="0"/>
              <a:pPr/>
              <a:t>161</a:t>
            </a:fld>
            <a:endParaRPr lang="en-US" smtClean="0"/>
          </a:p>
        </p:txBody>
      </p:sp>
      <p:sp>
        <p:nvSpPr>
          <p:cNvPr id="648195" name="Rectangle 2"/>
          <p:cNvSpPr>
            <a:spLocks noGrp="1" noRot="1" noChangeAspect="1" noChangeArrowheads="1" noTextEdit="1"/>
          </p:cNvSpPr>
          <p:nvPr>
            <p:ph type="sldImg"/>
          </p:nvPr>
        </p:nvSpPr>
        <p:spPr>
          <a:ln/>
        </p:spPr>
      </p:sp>
      <p:sp>
        <p:nvSpPr>
          <p:cNvPr id="648196" name="Rectangle 3"/>
          <p:cNvSpPr>
            <a:spLocks noGrp="1" noChangeArrowheads="1"/>
          </p:cNvSpPr>
          <p:nvPr>
            <p:ph type="body" idx="1"/>
          </p:nvPr>
        </p:nvSpPr>
        <p:spPr>
          <a:noFill/>
          <a:ln/>
        </p:spPr>
        <p:txBody>
          <a:bodyPr/>
          <a:lstStyle/>
          <a:p>
            <a:pPr eaLnBrk="1" hangingPunct="1"/>
            <a:r>
              <a:rPr lang="he-IL" smtClean="0"/>
              <a:t>אנחנו נתייחס בהמשך המצגת לשני רכיבים אלה כ"גשר", כיוון שאנחנו מדברים בהקשר של שכבה שנייה על הפעולה הבסיסית של הגישור ועדיין לא על פעולות מתקדמות יותר שניתן לבצע על </a:t>
            </a:r>
            <a:r>
              <a:rPr lang="en-US" smtClean="0"/>
              <a:t>Switch</a:t>
            </a:r>
            <a:r>
              <a:rPr lang="he-IL" smtClean="0"/>
              <a:t>. שים לב להדגיש זאת לחניכים.</a:t>
            </a:r>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מציין מיקום של תמונת שקופית 1"/>
          <p:cNvSpPr>
            <a:spLocks noGrp="1" noRot="1" noChangeAspect="1" noTextEdit="1"/>
          </p:cNvSpPr>
          <p:nvPr>
            <p:ph type="sldImg"/>
          </p:nvPr>
        </p:nvSpPr>
        <p:spPr>
          <a:ln/>
        </p:spPr>
      </p:sp>
      <p:sp>
        <p:nvSpPr>
          <p:cNvPr id="649219" name="מציין מיקום של הערות 2"/>
          <p:cNvSpPr>
            <a:spLocks noGrp="1"/>
          </p:cNvSpPr>
          <p:nvPr>
            <p:ph type="body" idx="1"/>
          </p:nvPr>
        </p:nvSpPr>
        <p:spPr>
          <a:noFill/>
          <a:ln/>
        </p:spPr>
        <p:txBody>
          <a:bodyPr/>
          <a:lstStyle/>
          <a:p>
            <a:r>
              <a:rPr lang="he-IL" smtClean="0"/>
              <a:t>מומלץ בשלב זה לצייר להם על הלוח </a:t>
            </a:r>
            <a:r>
              <a:rPr lang="en-US" smtClean="0"/>
              <a:t>Switch</a:t>
            </a:r>
            <a:r>
              <a:rPr lang="he-IL" smtClean="0"/>
              <a:t> ו- </a:t>
            </a:r>
            <a:r>
              <a:rPr lang="en-US" smtClean="0"/>
              <a:t>Hub</a:t>
            </a:r>
            <a:r>
              <a:rPr lang="he-IL" smtClean="0"/>
              <a:t> ולהדגיש את ההבדלים- מה זה מיתוג, ומה זה אומר שמאחורי כל פורט עומד </a:t>
            </a:r>
            <a:r>
              <a:rPr lang="en-US" smtClean="0"/>
              <a:t>Collision Domain</a:t>
            </a:r>
            <a:r>
              <a:rPr lang="he-IL" smtClean="0"/>
              <a:t> נפרד.</a:t>
            </a:r>
          </a:p>
          <a:p>
            <a:r>
              <a:rPr lang="he-IL" smtClean="0"/>
              <a:t>כאן זה גם המקום להוביל את החניכים לאיך קורה תהליך המיתוג- יש טבלת </a:t>
            </a:r>
            <a:r>
              <a:rPr lang="en-US" smtClean="0"/>
              <a:t>MAC</a:t>
            </a:r>
            <a:r>
              <a:rPr lang="he-IL" smtClean="0"/>
              <a:t>....</a:t>
            </a:r>
          </a:p>
        </p:txBody>
      </p:sp>
      <p:sp>
        <p:nvSpPr>
          <p:cNvPr id="649220" name="מציין מיקום של מספר שקופית 3"/>
          <p:cNvSpPr>
            <a:spLocks noGrp="1"/>
          </p:cNvSpPr>
          <p:nvPr>
            <p:ph type="sldNum" sz="quarter" idx="5"/>
          </p:nvPr>
        </p:nvSpPr>
        <p:spPr>
          <a:noFill/>
        </p:spPr>
        <p:txBody>
          <a:bodyPr/>
          <a:lstStyle/>
          <a:p>
            <a:fld id="{88C48A3F-3346-4E04-A82B-4D4900C21B76}" type="slidenum">
              <a:rPr lang="en-US" smtClean="0"/>
              <a:pPr/>
              <a:t>162</a:t>
            </a:fld>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מציין מיקום של תמונת שקופית 1"/>
          <p:cNvSpPr>
            <a:spLocks noGrp="1" noRot="1" noChangeAspect="1" noTextEdit="1"/>
          </p:cNvSpPr>
          <p:nvPr>
            <p:ph type="sldImg"/>
          </p:nvPr>
        </p:nvSpPr>
        <p:spPr>
          <a:ln/>
        </p:spPr>
      </p:sp>
      <p:sp>
        <p:nvSpPr>
          <p:cNvPr id="650243" name="מציין מיקום של הערות 2"/>
          <p:cNvSpPr>
            <a:spLocks noGrp="1"/>
          </p:cNvSpPr>
          <p:nvPr>
            <p:ph type="body" idx="1"/>
          </p:nvPr>
        </p:nvSpPr>
        <p:spPr>
          <a:noFill/>
          <a:ln/>
        </p:spPr>
        <p:txBody>
          <a:bodyPr/>
          <a:lstStyle/>
          <a:p>
            <a:r>
              <a:rPr lang="he-IL" smtClean="0"/>
              <a:t>דיין את החניכים למה זה טוב- מה קורה אם נחליף למחשב כרטיס רשת... ומה יקרה אם נחבר מחשב לפורט אחר פתאום...</a:t>
            </a:r>
          </a:p>
        </p:txBody>
      </p:sp>
      <p:sp>
        <p:nvSpPr>
          <p:cNvPr id="650244" name="מציין מיקום של מספר שקופית 3"/>
          <p:cNvSpPr>
            <a:spLocks noGrp="1"/>
          </p:cNvSpPr>
          <p:nvPr>
            <p:ph type="sldNum" sz="quarter" idx="5"/>
          </p:nvPr>
        </p:nvSpPr>
        <p:spPr>
          <a:noFill/>
        </p:spPr>
        <p:txBody>
          <a:bodyPr/>
          <a:lstStyle/>
          <a:p>
            <a:fld id="{2A7083D6-F1F1-4104-9EEC-290395B34470}" type="slidenum">
              <a:rPr lang="en-US" smtClean="0"/>
              <a:pPr/>
              <a:t>166</a:t>
            </a:fld>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p:spPr>
        <p:txBody>
          <a:bodyPr/>
          <a:lstStyle/>
          <a:p>
            <a:fld id="{9091B827-B122-4086-8C2C-D6BE97AA295D}" type="slidenum">
              <a:rPr lang="he-IL" smtClean="0"/>
              <a:pPr/>
              <a:t>167</a:t>
            </a:fld>
            <a:endParaRPr lang="en-US" smtClean="0"/>
          </a:p>
        </p:txBody>
      </p:sp>
      <p:sp>
        <p:nvSpPr>
          <p:cNvPr id="651267"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noFill/>
          <a:ln/>
        </p:spPr>
        <p:txBody>
          <a:bodyPr/>
          <a:lstStyle/>
          <a:p>
            <a:pPr eaLnBrk="1" hangingPunct="1"/>
            <a:r>
              <a:rPr lang="he-IL" smtClean="0"/>
              <a:t>שני המחשבים הכחולים יכולים לדבר בזמן ששני המחשבים הסגולים מדברים.</a:t>
            </a:r>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p:spPr>
        <p:txBody>
          <a:bodyPr/>
          <a:lstStyle/>
          <a:p>
            <a:fld id="{45CF4B99-FCFA-4B52-9812-601DB21D9AF0}" type="slidenum">
              <a:rPr lang="he-IL" smtClean="0"/>
              <a:pPr/>
              <a:t>168</a:t>
            </a:fld>
            <a:endParaRPr lang="en-US" smtClean="0"/>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noFill/>
          <a:ln/>
        </p:spPr>
        <p:txBody>
          <a:bodyPr/>
          <a:lstStyle/>
          <a:p>
            <a:pPr eaLnBrk="1" hangingPunct="1"/>
            <a:r>
              <a:rPr lang="he-IL" smtClean="0"/>
              <a:t>לפי טכנולוגית </a:t>
            </a:r>
            <a:r>
              <a:rPr lang="en-US" smtClean="0"/>
              <a:t>Ethernet</a:t>
            </a:r>
            <a:r>
              <a:rPr lang="he-IL" smtClean="0"/>
              <a:t> שני השדות הראשונים מאוחדים לשדה אחד המהווה דגל פתיחה של ה-</a:t>
            </a:r>
            <a:r>
              <a:rPr lang="en-US" smtClean="0"/>
              <a:t>Frame</a:t>
            </a:r>
            <a:endParaRPr lang="he-IL" smtClean="0"/>
          </a:p>
          <a:p>
            <a:pPr eaLnBrk="1" hangingPunct="1"/>
            <a:r>
              <a:rPr lang="en-US" smtClean="0"/>
              <a:t>PA</a:t>
            </a:r>
            <a:r>
              <a:rPr lang="he-IL" smtClean="0"/>
              <a:t> – </a:t>
            </a:r>
            <a:r>
              <a:rPr lang="en-US" smtClean="0"/>
              <a:t>Preamble</a:t>
            </a:r>
            <a:endParaRPr lang="he-IL" smtClean="0"/>
          </a:p>
          <a:p>
            <a:pPr eaLnBrk="1" hangingPunct="1"/>
            <a:r>
              <a:rPr lang="en-US" smtClean="0"/>
              <a:t>SOF</a:t>
            </a:r>
            <a:r>
              <a:rPr lang="he-IL" smtClean="0"/>
              <a:t> – </a:t>
            </a:r>
            <a:r>
              <a:rPr lang="en-US" smtClean="0"/>
              <a:t>Start Of Header</a:t>
            </a:r>
            <a:endParaRPr lang="he-IL" smtClean="0"/>
          </a:p>
          <a:p>
            <a:pPr eaLnBrk="1" hangingPunct="1"/>
            <a:r>
              <a:rPr lang="en-US" smtClean="0"/>
              <a:t>DA</a:t>
            </a:r>
            <a:r>
              <a:rPr lang="he-IL" smtClean="0"/>
              <a:t> – </a:t>
            </a:r>
            <a:r>
              <a:rPr lang="en-US" smtClean="0"/>
              <a:t>Destination Address</a:t>
            </a:r>
          </a:p>
          <a:p>
            <a:pPr eaLnBrk="1" hangingPunct="1"/>
            <a:r>
              <a:rPr lang="en-US" smtClean="0"/>
              <a:t>SA</a:t>
            </a:r>
            <a:r>
              <a:rPr lang="he-IL" smtClean="0"/>
              <a:t> – </a:t>
            </a:r>
            <a:r>
              <a:rPr lang="en-US" smtClean="0"/>
              <a:t>Source Address</a:t>
            </a:r>
          </a:p>
          <a:p>
            <a:pPr eaLnBrk="1" hangingPunct="1"/>
            <a:r>
              <a:rPr lang="en-US" smtClean="0"/>
              <a:t>FCS</a:t>
            </a:r>
            <a:r>
              <a:rPr lang="he-IL" smtClean="0"/>
              <a:t> – </a:t>
            </a:r>
            <a:r>
              <a:rPr lang="en-US" smtClean="0"/>
              <a:t>Frame Check Sequence</a:t>
            </a:r>
            <a:endParaRPr lang="he-IL" smtClean="0"/>
          </a:p>
          <a:p>
            <a:pPr eaLnBrk="1" hangingPunct="1"/>
            <a:r>
              <a:rPr lang="he-IL" smtClean="0"/>
              <a:t>אורך מינימאלי של </a:t>
            </a:r>
            <a:r>
              <a:rPr lang="en-US" smtClean="0"/>
              <a:t>Frame</a:t>
            </a:r>
            <a:r>
              <a:rPr lang="he-IL" smtClean="0"/>
              <a:t> הוא 64 בתים. אורך מקסימאלי – 1518 (במדידת אורך </a:t>
            </a:r>
            <a:r>
              <a:rPr lang="en-US" smtClean="0"/>
              <a:t>Frame</a:t>
            </a:r>
            <a:r>
              <a:rPr lang="he-IL" smtClean="0"/>
              <a:t> לא כוללים את שדות ה-</a:t>
            </a:r>
            <a:r>
              <a:rPr lang="en-US" smtClean="0"/>
              <a:t>PA</a:t>
            </a:r>
            <a:r>
              <a:rPr lang="he-IL" smtClean="0"/>
              <a:t> וה-</a:t>
            </a:r>
            <a:r>
              <a:rPr lang="en-US" smtClean="0"/>
              <a:t>SOF</a:t>
            </a:r>
            <a:r>
              <a:rPr lang="he-IL" smtClean="0"/>
              <a:t>)</a:t>
            </a:r>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p:spPr>
        <p:txBody>
          <a:bodyPr/>
          <a:lstStyle/>
          <a:p>
            <a:fld id="{DBEC5C81-567A-413F-AC25-2DE211A65694}" type="slidenum">
              <a:rPr lang="he-IL" smtClean="0"/>
              <a:pPr/>
              <a:t>173</a:t>
            </a:fld>
            <a:endParaRPr lang="en-US" smtClean="0"/>
          </a:p>
        </p:txBody>
      </p:sp>
      <p:sp>
        <p:nvSpPr>
          <p:cNvPr id="653315" name="Rectangle 2"/>
          <p:cNvSpPr>
            <a:spLocks noGrp="1" noRot="1" noChangeAspect="1" noChangeArrowheads="1" noTextEdit="1"/>
          </p:cNvSpPr>
          <p:nvPr>
            <p:ph type="sldImg"/>
          </p:nvPr>
        </p:nvSpPr>
        <p:spPr>
          <a:xfrm>
            <a:off x="492125" y="738188"/>
            <a:ext cx="5680075" cy="4260850"/>
          </a:xfrm>
          <a:ln/>
        </p:spPr>
      </p:sp>
      <p:sp>
        <p:nvSpPr>
          <p:cNvPr id="653316"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p:cNvSpPr>
            <a:spLocks noGrp="1" noChangeArrowheads="1"/>
          </p:cNvSpPr>
          <p:nvPr>
            <p:ph type="sldNum" sz="quarter" idx="5"/>
          </p:nvPr>
        </p:nvSpPr>
        <p:spPr>
          <a:noFill/>
        </p:spPr>
        <p:txBody>
          <a:bodyPr/>
          <a:lstStyle/>
          <a:p>
            <a:fld id="{EBC85D7F-5A34-4E5A-A5DD-98C6B7F971B2}" type="slidenum">
              <a:rPr lang="he-IL" smtClean="0"/>
              <a:pPr/>
              <a:t>174</a:t>
            </a:fld>
            <a:endParaRPr lang="en-US" smtClean="0"/>
          </a:p>
        </p:txBody>
      </p:sp>
      <p:sp>
        <p:nvSpPr>
          <p:cNvPr id="654339" name="Rectangle 2"/>
          <p:cNvSpPr>
            <a:spLocks noGrp="1" noRot="1" noChangeAspect="1" noChangeArrowheads="1" noTextEdit="1"/>
          </p:cNvSpPr>
          <p:nvPr>
            <p:ph type="sldImg"/>
          </p:nvPr>
        </p:nvSpPr>
        <p:spPr>
          <a:ln/>
        </p:spPr>
      </p:sp>
      <p:sp>
        <p:nvSpPr>
          <p:cNvPr id="654340" name="Rectangle 3"/>
          <p:cNvSpPr>
            <a:spLocks noGrp="1" noChangeArrowheads="1"/>
          </p:cNvSpPr>
          <p:nvPr>
            <p:ph type="body" idx="1"/>
          </p:nvPr>
        </p:nvSpPr>
        <p:spPr>
          <a:noFill/>
          <a:ln/>
        </p:spPr>
        <p:txBody>
          <a:bodyPr/>
          <a:lstStyle/>
          <a:p>
            <a:pPr eaLnBrk="1" hangingPunct="1"/>
            <a:r>
              <a:rPr lang="en-US" smtClean="0"/>
              <a:t>Wireless Fidelity</a:t>
            </a:r>
            <a:r>
              <a:rPr lang="he-IL" smtClean="0"/>
              <a:t> – אמינות אלחוטית</a:t>
            </a:r>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p:cNvSpPr>
            <a:spLocks noGrp="1" noChangeArrowheads="1"/>
          </p:cNvSpPr>
          <p:nvPr>
            <p:ph type="sldNum" sz="quarter" idx="5"/>
          </p:nvPr>
        </p:nvSpPr>
        <p:spPr>
          <a:noFill/>
        </p:spPr>
        <p:txBody>
          <a:bodyPr/>
          <a:lstStyle/>
          <a:p>
            <a:fld id="{2CABF824-C6C7-450E-8374-840C6583FBCC}" type="slidenum">
              <a:rPr lang="he-IL" smtClean="0"/>
              <a:pPr/>
              <a:t>175</a:t>
            </a:fld>
            <a:endParaRPr lang="en-US" smtClean="0"/>
          </a:p>
        </p:txBody>
      </p:sp>
      <p:sp>
        <p:nvSpPr>
          <p:cNvPr id="655363" name="Rectangle 2"/>
          <p:cNvSpPr>
            <a:spLocks noGrp="1" noRot="1" noChangeAspect="1" noChangeArrowheads="1" noTextEdit="1"/>
          </p:cNvSpPr>
          <p:nvPr>
            <p:ph type="sldImg"/>
          </p:nvPr>
        </p:nvSpPr>
        <p:spPr>
          <a:ln/>
        </p:spPr>
      </p:sp>
      <p:sp>
        <p:nvSpPr>
          <p:cNvPr id="655364" name="Rectangle 3"/>
          <p:cNvSpPr>
            <a:spLocks noGrp="1" noChangeArrowheads="1"/>
          </p:cNvSpPr>
          <p:nvPr>
            <p:ph type="body" idx="1"/>
          </p:nvPr>
        </p:nvSpPr>
        <p:spPr>
          <a:noFill/>
          <a:ln/>
        </p:spPr>
        <p:txBody>
          <a:bodyPr/>
          <a:lstStyle/>
          <a:p>
            <a:pPr eaLnBrk="1" hangingPunct="1"/>
            <a:r>
              <a:rPr lang="he-IL" smtClean="0"/>
              <a:t>השווה עם החניכים את הטכנולוגיה הזו למהירויות שמאפשרת לי אתרנט חוטית.</a:t>
            </a:r>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p:spPr>
        <p:txBody>
          <a:bodyPr/>
          <a:lstStyle/>
          <a:p>
            <a:fld id="{FA11CD9F-3933-47D7-87E3-A5B4A612995B}" type="slidenum">
              <a:rPr lang="he-IL" smtClean="0"/>
              <a:pPr/>
              <a:t>176</a:t>
            </a:fld>
            <a:endParaRPr lang="en-US" smtClean="0"/>
          </a:p>
        </p:txBody>
      </p:sp>
      <p:sp>
        <p:nvSpPr>
          <p:cNvPr id="656387" name="Rectangle 2"/>
          <p:cNvSpPr>
            <a:spLocks noGrp="1" noRot="1" noChangeAspect="1" noChangeArrowheads="1" noTextEdit="1"/>
          </p:cNvSpPr>
          <p:nvPr>
            <p:ph type="sldImg"/>
          </p:nvPr>
        </p:nvSpPr>
        <p:spPr>
          <a:ln/>
        </p:spPr>
      </p:sp>
      <p:sp>
        <p:nvSpPr>
          <p:cNvPr id="656388" name="Rectangle 3"/>
          <p:cNvSpPr>
            <a:spLocks noGrp="1" noChangeArrowheads="1"/>
          </p:cNvSpPr>
          <p:nvPr>
            <p:ph type="body" idx="1"/>
          </p:nvPr>
        </p:nvSpPr>
        <p:spPr>
          <a:noFill/>
          <a:ln/>
        </p:spPr>
        <p:txBody>
          <a:bodyPr/>
          <a:lstStyle/>
          <a:p>
            <a:pPr eaLnBrk="1" hangingPunct="1"/>
            <a:r>
              <a:rPr lang="he-IL" smtClean="0"/>
              <a:t>כל </a:t>
            </a:r>
            <a:r>
              <a:rPr lang="en-US" smtClean="0"/>
              <a:t>Beacon</a:t>
            </a:r>
            <a:r>
              <a:rPr lang="he-IL" smtClean="0"/>
              <a:t> מכיל </a:t>
            </a:r>
            <a:r>
              <a:rPr lang="en-US" smtClean="0"/>
              <a:t>SSID</a:t>
            </a:r>
            <a:r>
              <a:rPr lang="he-IL" smtClean="0"/>
              <a:t> (</a:t>
            </a:r>
            <a:r>
              <a:rPr lang="en-US" smtClean="0"/>
              <a:t>Service Set IDentifier</a:t>
            </a:r>
            <a:r>
              <a:rPr lang="he-IL" smtClean="0"/>
              <a:t>) ייחודי, שהוא למעשה "תעודת הזהות" של הרשת.</a:t>
            </a:r>
          </a:p>
          <a:p>
            <a:pPr eaLnBrk="1" hangingPunct="1"/>
            <a:r>
              <a:rPr lang="he-IL" smtClean="0"/>
              <a:t>הסבר לחניכים כי במידה ומחשב מקבל שני </a:t>
            </a:r>
            <a:r>
              <a:rPr lang="en-US" smtClean="0"/>
              <a:t>Beacons</a:t>
            </a:r>
            <a:r>
              <a:rPr lang="he-IL" smtClean="0"/>
              <a:t> מ-</a:t>
            </a:r>
            <a:r>
              <a:rPr lang="en-US" smtClean="0"/>
              <a:t>AP</a:t>
            </a:r>
            <a:r>
              <a:rPr lang="he-IL" smtClean="0"/>
              <a:t> של רשתות שונות, הוא יוכל לבחור לאיזו רשת להתחבר לפי עוצמת האות.</a:t>
            </a: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8624BD00-1331-4CD7-A90A-483D0D3F2650}" type="slidenum">
              <a:rPr lang="he-IL" smtClean="0"/>
              <a:pPr/>
              <a:t>12</a:t>
            </a:fld>
            <a:endParaRPr lang="en-US" smtClean="0"/>
          </a:p>
        </p:txBody>
      </p:sp>
      <p:sp>
        <p:nvSpPr>
          <p:cNvPr id="546819" name="Rectangle 2"/>
          <p:cNvSpPr>
            <a:spLocks noGrp="1" noRot="1" noChangeAspect="1" noChangeArrowheads="1" noTextEdit="1"/>
          </p:cNvSpPr>
          <p:nvPr>
            <p:ph type="sldImg"/>
          </p:nvPr>
        </p:nvSpPr>
        <p:spPr>
          <a:ln/>
        </p:spPr>
      </p:sp>
      <p:sp>
        <p:nvSpPr>
          <p:cNvPr id="546820"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p:cNvSpPr>
            <a:spLocks noGrp="1" noChangeArrowheads="1"/>
          </p:cNvSpPr>
          <p:nvPr>
            <p:ph type="sldNum" sz="quarter" idx="5"/>
          </p:nvPr>
        </p:nvSpPr>
        <p:spPr>
          <a:noFill/>
        </p:spPr>
        <p:txBody>
          <a:bodyPr/>
          <a:lstStyle/>
          <a:p>
            <a:fld id="{4B9111F2-E405-4A07-96CF-C14AC8F63517}" type="slidenum">
              <a:rPr lang="he-IL" smtClean="0"/>
              <a:pPr/>
              <a:t>177</a:t>
            </a:fld>
            <a:endParaRPr lang="en-US" smtClean="0"/>
          </a:p>
        </p:txBody>
      </p:sp>
      <p:sp>
        <p:nvSpPr>
          <p:cNvPr id="657411" name="Rectangle 2"/>
          <p:cNvSpPr>
            <a:spLocks noGrp="1" noRot="1" noChangeAspect="1" noChangeArrowheads="1" noTextEdit="1"/>
          </p:cNvSpPr>
          <p:nvPr>
            <p:ph type="sldImg"/>
          </p:nvPr>
        </p:nvSpPr>
        <p:spPr>
          <a:ln/>
        </p:spPr>
      </p:sp>
      <p:sp>
        <p:nvSpPr>
          <p:cNvPr id="657412" name="Rectangle 3"/>
          <p:cNvSpPr>
            <a:spLocks noGrp="1" noChangeArrowheads="1"/>
          </p:cNvSpPr>
          <p:nvPr>
            <p:ph type="body" idx="1"/>
          </p:nvPr>
        </p:nvSpPr>
        <p:spPr>
          <a:noFill/>
          <a:ln/>
        </p:spPr>
        <p:txBody>
          <a:bodyPr/>
          <a:lstStyle/>
          <a:p>
            <a:pPr eaLnBrk="1" hangingPunct="1"/>
            <a:r>
              <a:rPr lang="he-IL" smtClean="0"/>
              <a:t>דבר עם החניכים על הבעייתיות העולה מטווח התדרים של הטכנולוגיה, ואופן היישום של הטכנולוגיה מבחינת תדרים בארץ.</a:t>
            </a:r>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p:cNvSpPr>
            <a:spLocks noGrp="1" noChangeArrowheads="1"/>
          </p:cNvSpPr>
          <p:nvPr>
            <p:ph type="sldNum" sz="quarter" idx="5"/>
          </p:nvPr>
        </p:nvSpPr>
        <p:spPr>
          <a:noFill/>
        </p:spPr>
        <p:txBody>
          <a:bodyPr/>
          <a:lstStyle/>
          <a:p>
            <a:fld id="{D5A6C367-AC7A-45E9-89BD-14D830664EC4}" type="slidenum">
              <a:rPr lang="he-IL" smtClean="0"/>
              <a:pPr/>
              <a:t>179</a:t>
            </a:fld>
            <a:endParaRPr lang="en-US" smtClean="0"/>
          </a:p>
        </p:txBody>
      </p:sp>
      <p:sp>
        <p:nvSpPr>
          <p:cNvPr id="658435" name="Rectangle 2"/>
          <p:cNvSpPr>
            <a:spLocks noGrp="1" noRot="1" noChangeAspect="1" noChangeArrowheads="1" noTextEdit="1"/>
          </p:cNvSpPr>
          <p:nvPr>
            <p:ph type="sldImg"/>
          </p:nvPr>
        </p:nvSpPr>
        <p:spPr>
          <a:ln/>
        </p:spPr>
      </p:sp>
      <p:sp>
        <p:nvSpPr>
          <p:cNvPr id="658436" name="Rectangle 3"/>
          <p:cNvSpPr>
            <a:spLocks noGrp="1" noChangeArrowheads="1"/>
          </p:cNvSpPr>
          <p:nvPr>
            <p:ph type="body" idx="1"/>
          </p:nvPr>
        </p:nvSpPr>
        <p:spPr>
          <a:noFill/>
          <a:ln/>
        </p:spPr>
        <p:txBody>
          <a:bodyPr/>
          <a:lstStyle/>
          <a:p>
            <a:pPr eaLnBrk="1" hangingPunct="1"/>
            <a:r>
              <a:rPr lang="he-IL" smtClean="0"/>
              <a:t>סה"כ, מבנה המסגרת של </a:t>
            </a:r>
            <a:r>
              <a:rPr lang="en-US" smtClean="0"/>
              <a:t>WIFI</a:t>
            </a:r>
            <a:r>
              <a:rPr lang="he-IL" smtClean="0"/>
              <a:t> לא שונה מאד ממבנה מסגרת של </a:t>
            </a:r>
            <a:r>
              <a:rPr lang="en-US" smtClean="0"/>
              <a:t>Ethernet</a:t>
            </a:r>
            <a:r>
              <a:rPr lang="he-IL" smtClean="0"/>
              <a:t>. אין צורך לחפור בזה עם החניכים.</a:t>
            </a:r>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7"/>
          <p:cNvSpPr>
            <a:spLocks noGrp="1" noChangeArrowheads="1"/>
          </p:cNvSpPr>
          <p:nvPr>
            <p:ph type="sldNum" sz="quarter" idx="5"/>
          </p:nvPr>
        </p:nvSpPr>
        <p:spPr>
          <a:noFill/>
        </p:spPr>
        <p:txBody>
          <a:bodyPr/>
          <a:lstStyle/>
          <a:p>
            <a:fld id="{400EEF4C-2B2D-49D8-93D2-52C75B55B01B}" type="slidenum">
              <a:rPr lang="he-IL" smtClean="0"/>
              <a:pPr/>
              <a:t>180</a:t>
            </a:fld>
            <a:endParaRPr lang="en-US" smtClean="0"/>
          </a:p>
        </p:txBody>
      </p:sp>
      <p:sp>
        <p:nvSpPr>
          <p:cNvPr id="659459" name="Rectangle 2"/>
          <p:cNvSpPr>
            <a:spLocks noGrp="1" noRot="1" noChangeAspect="1" noChangeArrowheads="1" noTextEdit="1"/>
          </p:cNvSpPr>
          <p:nvPr>
            <p:ph type="sldImg"/>
          </p:nvPr>
        </p:nvSpPr>
        <p:spPr>
          <a:ln/>
        </p:spPr>
      </p:sp>
      <p:sp>
        <p:nvSpPr>
          <p:cNvPr id="659460" name="Rectangle 3"/>
          <p:cNvSpPr>
            <a:spLocks noGrp="1" noChangeArrowheads="1"/>
          </p:cNvSpPr>
          <p:nvPr>
            <p:ph type="body" idx="1"/>
          </p:nvPr>
        </p:nvSpPr>
        <p:spPr>
          <a:noFill/>
          <a:ln/>
        </p:spPr>
        <p:txBody>
          <a:bodyPr/>
          <a:lstStyle/>
          <a:p>
            <a:pPr eaLnBrk="1" hangingPunct="1"/>
            <a:r>
              <a:rPr lang="he-IL" smtClean="0"/>
              <a:t>למנגנון </a:t>
            </a:r>
            <a:r>
              <a:rPr lang="en-US" smtClean="0"/>
              <a:t>CSMA/CA</a:t>
            </a:r>
            <a:r>
              <a:rPr lang="he-IL" smtClean="0"/>
              <a:t> אין אפשרות להתמודד עם התנגשות במידה והיא קרתה. זאת אומרת שאנחנו צריכים לנקוט באמצעים מחמירים בהרבה למניעת התנגשויות ברשת.</a:t>
            </a:r>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7"/>
          <p:cNvSpPr>
            <a:spLocks noGrp="1" noChangeArrowheads="1"/>
          </p:cNvSpPr>
          <p:nvPr>
            <p:ph type="sldNum" sz="quarter" idx="5"/>
          </p:nvPr>
        </p:nvSpPr>
        <p:spPr>
          <a:noFill/>
        </p:spPr>
        <p:txBody>
          <a:bodyPr/>
          <a:lstStyle/>
          <a:p>
            <a:fld id="{3C6EBD80-3F4A-4B34-8FB3-76093B379A07}" type="slidenum">
              <a:rPr lang="he-IL" smtClean="0"/>
              <a:pPr/>
              <a:t>181</a:t>
            </a:fld>
            <a:endParaRPr lang="en-US" smtClean="0"/>
          </a:p>
        </p:txBody>
      </p:sp>
      <p:sp>
        <p:nvSpPr>
          <p:cNvPr id="660483" name="Rectangle 2"/>
          <p:cNvSpPr>
            <a:spLocks noGrp="1" noRot="1" noChangeAspect="1" noChangeArrowheads="1" noTextEdit="1"/>
          </p:cNvSpPr>
          <p:nvPr>
            <p:ph type="sldImg"/>
          </p:nvPr>
        </p:nvSpPr>
        <p:spPr>
          <a:ln/>
        </p:spPr>
      </p:sp>
      <p:sp>
        <p:nvSpPr>
          <p:cNvPr id="660484" name="Rectangle 3"/>
          <p:cNvSpPr>
            <a:spLocks noGrp="1" noChangeArrowheads="1"/>
          </p:cNvSpPr>
          <p:nvPr>
            <p:ph type="body" idx="1"/>
          </p:nvPr>
        </p:nvSpPr>
        <p:spPr>
          <a:noFill/>
          <a:ln/>
        </p:spPr>
        <p:txBody>
          <a:bodyPr/>
          <a:lstStyle/>
          <a:p>
            <a:pPr eaLnBrk="1" hangingPunct="1"/>
            <a:r>
              <a:rPr lang="he-IL" smtClean="0"/>
              <a:t>שאל את החניכים </a:t>
            </a:r>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7"/>
          <p:cNvSpPr>
            <a:spLocks noGrp="1" noChangeArrowheads="1"/>
          </p:cNvSpPr>
          <p:nvPr>
            <p:ph type="sldNum" sz="quarter" idx="5"/>
          </p:nvPr>
        </p:nvSpPr>
        <p:spPr>
          <a:noFill/>
        </p:spPr>
        <p:txBody>
          <a:bodyPr/>
          <a:lstStyle/>
          <a:p>
            <a:fld id="{FE0600AC-2E3E-431B-B0B7-9696488651A0}" type="slidenum">
              <a:rPr lang="he-IL" smtClean="0"/>
              <a:pPr/>
              <a:t>187</a:t>
            </a:fld>
            <a:endParaRPr lang="en-US" smtClean="0"/>
          </a:p>
        </p:txBody>
      </p:sp>
      <p:sp>
        <p:nvSpPr>
          <p:cNvPr id="661507" name="Rectangle 2"/>
          <p:cNvSpPr>
            <a:spLocks noGrp="1" noRot="1" noChangeAspect="1" noChangeArrowheads="1" noTextEdit="1"/>
          </p:cNvSpPr>
          <p:nvPr>
            <p:ph type="sldImg"/>
          </p:nvPr>
        </p:nvSpPr>
        <p:spPr>
          <a:ln/>
        </p:spPr>
      </p:sp>
      <p:sp>
        <p:nvSpPr>
          <p:cNvPr id="661508" name="Rectangle 3"/>
          <p:cNvSpPr>
            <a:spLocks noGrp="1" noChangeArrowheads="1"/>
          </p:cNvSpPr>
          <p:nvPr>
            <p:ph type="body" idx="1"/>
          </p:nvPr>
        </p:nvSpPr>
        <p:spPr>
          <a:noFill/>
          <a:ln/>
        </p:spPr>
        <p:txBody>
          <a:bodyPr/>
          <a:lstStyle/>
          <a:p>
            <a:pPr eaLnBrk="1" hangingPunct="1"/>
            <a:r>
              <a:rPr lang="he-IL" smtClean="0"/>
              <a:t>הכוונה בליזום שידור היא היכולת לעבד ולצפות במידע ברמה של שכבה שלישית ומעלה. זוהי למעשה תחנת קצה כפי שהגדרנו אותה בתחילת השיעור.</a:t>
            </a:r>
          </a:p>
          <a:p>
            <a:pPr eaLnBrk="1" hangingPunct="1"/>
            <a:r>
              <a:rPr lang="he-IL" smtClean="0"/>
              <a:t>כל רכיב שאינו מסוגל להיות בקצה של קשר, הוא </a:t>
            </a:r>
            <a:r>
              <a:rPr lang="en-US" smtClean="0"/>
              <a:t>DCE</a:t>
            </a:r>
            <a:r>
              <a:rPr lang="he-IL" smtClean="0"/>
              <a:t>. </a:t>
            </a:r>
          </a:p>
          <a:p>
            <a:pPr eaLnBrk="1" hangingPunct="1"/>
            <a:r>
              <a:rPr lang="he-IL" smtClean="0"/>
              <a:t>נתב הוא </a:t>
            </a:r>
            <a:r>
              <a:rPr lang="en-US" smtClean="0"/>
              <a:t>DTE</a:t>
            </a:r>
            <a:r>
              <a:rPr lang="he-IL" smtClean="0"/>
              <a:t> – הוא מסוגל, למשל, ליזום שידורי טבלאות ניתוב.</a:t>
            </a:r>
          </a:p>
          <a:p>
            <a:pPr eaLnBrk="1" hangingPunct="1"/>
            <a:r>
              <a:rPr lang="he-IL" smtClean="0"/>
              <a:t>מחשב הוא </a:t>
            </a:r>
            <a:r>
              <a:rPr lang="en-US" smtClean="0"/>
              <a:t>DTE</a:t>
            </a:r>
            <a:r>
              <a:rPr lang="he-IL" smtClean="0"/>
              <a:t> – מן הסתם...</a:t>
            </a:r>
          </a:p>
          <a:p>
            <a:pPr eaLnBrk="1" hangingPunct="1"/>
            <a:endParaRPr lang="he-IL" smtClean="0"/>
          </a:p>
          <a:p>
            <a:pPr eaLnBrk="1" hangingPunct="1"/>
            <a:r>
              <a:rPr lang="he-IL" smtClean="0"/>
              <a:t>מודם הוא </a:t>
            </a:r>
            <a:r>
              <a:rPr lang="en-US" smtClean="0"/>
              <a:t>DCE</a:t>
            </a:r>
            <a:r>
              <a:rPr lang="he-IL" smtClean="0"/>
              <a:t> – הוא רק מתרגם בין אותות דיגיטאליים לאנלוגיים ולהפך, ואינו יכול להיות בקצה של קשר עם שום רכיב (לא מעבר לרמה הניהולית כמובן).</a:t>
            </a:r>
          </a:p>
          <a:p>
            <a:pPr eaLnBrk="1" hangingPunct="1"/>
            <a:r>
              <a:rPr lang="en-US" smtClean="0"/>
              <a:t>Switch</a:t>
            </a:r>
            <a:r>
              <a:rPr lang="he-IL" smtClean="0"/>
              <a:t> הוא </a:t>
            </a:r>
            <a:r>
              <a:rPr lang="en-US" smtClean="0"/>
              <a:t>DCE</a:t>
            </a:r>
            <a:r>
              <a:rPr lang="he-IL" smtClean="0"/>
              <a:t> – הוא ממתג חבילות שעוברות דרכו, ואינו יוזם תקשורת או עידכונית (גם כן, לא מעבר לרמה הניהולית).</a:t>
            </a:r>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מציין מיקום של תמונת שקופית 1"/>
          <p:cNvSpPr>
            <a:spLocks noGrp="1" noRot="1" noChangeAspect="1" noTextEdit="1"/>
          </p:cNvSpPr>
          <p:nvPr>
            <p:ph type="sldImg"/>
          </p:nvPr>
        </p:nvSpPr>
        <p:spPr>
          <a:ln/>
        </p:spPr>
      </p:sp>
      <p:sp>
        <p:nvSpPr>
          <p:cNvPr id="662531" name="מציין מיקום של הערות 2"/>
          <p:cNvSpPr>
            <a:spLocks noGrp="1"/>
          </p:cNvSpPr>
          <p:nvPr>
            <p:ph type="body" idx="1"/>
          </p:nvPr>
        </p:nvSpPr>
        <p:spPr>
          <a:noFill/>
          <a:ln/>
        </p:spPr>
        <p:txBody>
          <a:bodyPr/>
          <a:lstStyle/>
          <a:p>
            <a:r>
              <a:rPr lang="he-IL" smtClean="0"/>
              <a:t>לסדר שרטוט</a:t>
            </a:r>
          </a:p>
        </p:txBody>
      </p:sp>
      <p:sp>
        <p:nvSpPr>
          <p:cNvPr id="662532" name="מציין מיקום של מספר שקופית 3"/>
          <p:cNvSpPr>
            <a:spLocks noGrp="1"/>
          </p:cNvSpPr>
          <p:nvPr>
            <p:ph type="sldNum" sz="quarter" idx="5"/>
          </p:nvPr>
        </p:nvSpPr>
        <p:spPr>
          <a:noFill/>
        </p:spPr>
        <p:txBody>
          <a:bodyPr/>
          <a:lstStyle/>
          <a:p>
            <a:fld id="{ADF54613-A179-4D86-ABBC-A84452B4B6E6}" type="slidenum">
              <a:rPr lang="he-IL" smtClean="0"/>
              <a:pPr/>
              <a:t>188</a:t>
            </a:fld>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מציין מיקום של תמונת שקופית 1"/>
          <p:cNvSpPr>
            <a:spLocks noGrp="1" noRot="1" noChangeAspect="1" noTextEdit="1"/>
          </p:cNvSpPr>
          <p:nvPr>
            <p:ph type="sldImg"/>
          </p:nvPr>
        </p:nvSpPr>
        <p:spPr>
          <a:ln/>
        </p:spPr>
      </p:sp>
      <p:sp>
        <p:nvSpPr>
          <p:cNvPr id="663555" name="מציין מיקום של הערות 2"/>
          <p:cNvSpPr>
            <a:spLocks noGrp="1"/>
          </p:cNvSpPr>
          <p:nvPr>
            <p:ph type="body" idx="1"/>
          </p:nvPr>
        </p:nvSpPr>
        <p:spPr>
          <a:noFill/>
          <a:ln/>
        </p:spPr>
        <p:txBody>
          <a:bodyPr/>
          <a:lstStyle/>
          <a:p>
            <a:r>
              <a:rPr lang="he-IL" smtClean="0"/>
              <a:t>טכנולוגיות </a:t>
            </a:r>
            <a:r>
              <a:rPr lang="en-US" smtClean="0"/>
              <a:t>WAN</a:t>
            </a:r>
            <a:r>
              <a:rPr lang="he-IL" smtClean="0"/>
              <a:t> פרטיות הן טכנולוגיות שנועדו בעיקר לעבודה בארגונים מאוד גדולים והקישור בין חלקי הארגונים. </a:t>
            </a:r>
          </a:p>
          <a:p>
            <a:endParaRPr lang="he-IL" smtClean="0"/>
          </a:p>
        </p:txBody>
      </p:sp>
      <p:sp>
        <p:nvSpPr>
          <p:cNvPr id="663556" name="מציין מיקום של מספר שקופית 3"/>
          <p:cNvSpPr>
            <a:spLocks noGrp="1"/>
          </p:cNvSpPr>
          <p:nvPr>
            <p:ph type="sldNum" sz="quarter" idx="5"/>
          </p:nvPr>
        </p:nvSpPr>
        <p:spPr>
          <a:noFill/>
        </p:spPr>
        <p:txBody>
          <a:bodyPr/>
          <a:lstStyle/>
          <a:p>
            <a:fld id="{02BD9C0B-8521-41F3-AA23-DF56DF34AFA9}" type="slidenum">
              <a:rPr lang="he-IL" smtClean="0"/>
              <a:pPr/>
              <a:t>189</a:t>
            </a:fld>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מציין מיקום של תמונת שקופית 1"/>
          <p:cNvSpPr>
            <a:spLocks noGrp="1" noRot="1" noChangeAspect="1" noTextEdit="1"/>
          </p:cNvSpPr>
          <p:nvPr>
            <p:ph type="sldImg"/>
          </p:nvPr>
        </p:nvSpPr>
        <p:spPr>
          <a:ln/>
        </p:spPr>
      </p:sp>
      <p:sp>
        <p:nvSpPr>
          <p:cNvPr id="664579" name="מציין מיקום של הערות 2"/>
          <p:cNvSpPr>
            <a:spLocks noGrp="1"/>
          </p:cNvSpPr>
          <p:nvPr>
            <p:ph type="body" idx="1"/>
          </p:nvPr>
        </p:nvSpPr>
        <p:spPr>
          <a:noFill/>
          <a:ln/>
        </p:spPr>
        <p:txBody>
          <a:bodyPr/>
          <a:lstStyle/>
          <a:p>
            <a:r>
              <a:rPr lang="he-IL" smtClean="0"/>
              <a:t>בחלק זה תסביר לחניכים איך המידע עובר בין </a:t>
            </a:r>
            <a:r>
              <a:rPr lang="en-US" smtClean="0"/>
              <a:t>CPE </a:t>
            </a:r>
            <a:r>
              <a:rPr lang="he-IL" smtClean="0"/>
              <a:t> אחד ל- </a:t>
            </a:r>
            <a:r>
              <a:rPr lang="en-US" smtClean="0"/>
              <a:t>CPE</a:t>
            </a:r>
            <a:r>
              <a:rPr lang="he-IL" smtClean="0"/>
              <a:t> בקצה השני.</a:t>
            </a:r>
          </a:p>
        </p:txBody>
      </p:sp>
      <p:sp>
        <p:nvSpPr>
          <p:cNvPr id="664580" name="מציין מיקום של מספר שקופית 3"/>
          <p:cNvSpPr>
            <a:spLocks noGrp="1"/>
          </p:cNvSpPr>
          <p:nvPr>
            <p:ph type="sldNum" sz="quarter" idx="5"/>
          </p:nvPr>
        </p:nvSpPr>
        <p:spPr>
          <a:noFill/>
        </p:spPr>
        <p:txBody>
          <a:bodyPr/>
          <a:lstStyle/>
          <a:p>
            <a:fld id="{32305050-8924-4CEA-956F-696BD8DB3F14}" type="slidenum">
              <a:rPr lang="he-IL" smtClean="0"/>
              <a:pPr/>
              <a:t>190</a:t>
            </a:fld>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7"/>
          <p:cNvSpPr>
            <a:spLocks noGrp="1" noChangeArrowheads="1"/>
          </p:cNvSpPr>
          <p:nvPr>
            <p:ph type="sldNum" sz="quarter" idx="5"/>
          </p:nvPr>
        </p:nvSpPr>
        <p:spPr>
          <a:noFill/>
        </p:spPr>
        <p:txBody>
          <a:bodyPr/>
          <a:lstStyle/>
          <a:p>
            <a:fld id="{649BC03F-2BD5-4DA8-9955-F03338487AE7}" type="slidenum">
              <a:rPr lang="he-IL" smtClean="0"/>
              <a:pPr/>
              <a:t>191</a:t>
            </a:fld>
            <a:endParaRPr lang="en-US" smtClean="0"/>
          </a:p>
        </p:txBody>
      </p:sp>
      <p:sp>
        <p:nvSpPr>
          <p:cNvPr id="665603" name="Rectangle 2"/>
          <p:cNvSpPr>
            <a:spLocks noGrp="1" noRot="1" noChangeAspect="1" noChangeArrowheads="1" noTextEdit="1"/>
          </p:cNvSpPr>
          <p:nvPr>
            <p:ph type="sldImg"/>
          </p:nvPr>
        </p:nvSpPr>
        <p:spPr>
          <a:ln/>
        </p:spPr>
      </p:sp>
      <p:sp>
        <p:nvSpPr>
          <p:cNvPr id="665604" name="Rectangle 3"/>
          <p:cNvSpPr>
            <a:spLocks noGrp="1" noChangeArrowheads="1"/>
          </p:cNvSpPr>
          <p:nvPr>
            <p:ph type="body" idx="1"/>
          </p:nvPr>
        </p:nvSpPr>
        <p:spPr>
          <a:noFill/>
          <a:ln/>
        </p:spPr>
        <p:txBody>
          <a:bodyPr/>
          <a:lstStyle/>
          <a:p>
            <a:pPr eaLnBrk="1" hangingPunct="1"/>
            <a:r>
              <a:rPr lang="he-IL" smtClean="0"/>
              <a:t>למה השתנה רק ה-</a:t>
            </a:r>
            <a:r>
              <a:rPr lang="en-US" smtClean="0"/>
              <a:t>local loop</a:t>
            </a:r>
            <a:r>
              <a:rPr lang="he-IL" smtClean="0"/>
              <a:t> (או </a:t>
            </a:r>
            <a:r>
              <a:rPr lang="en-US" smtClean="0"/>
              <a:t>last mile</a:t>
            </a:r>
            <a:r>
              <a:rPr lang="he-IL" smtClean="0"/>
              <a:t>) לדיגיטאלי?</a:t>
            </a:r>
          </a:p>
          <a:p>
            <a:pPr eaLnBrk="1" hangingPunct="1"/>
            <a:r>
              <a:rPr lang="he-IL" smtClean="0"/>
              <a:t>כדי שהקשר כולו יהיה דיגיטאלי, על כל רכיבי התקשורת בדרך לתמוך ב-</a:t>
            </a:r>
            <a:r>
              <a:rPr lang="en-US" smtClean="0"/>
              <a:t>ISDN</a:t>
            </a:r>
            <a:r>
              <a:rPr lang="he-IL" smtClean="0"/>
              <a:t> ועל התשתית לאפשר תקשורת דיגיטאלית. בגלל ששני הדברים הללו הם לא אפשריים, צריך היה למצוא פיתרון ריאלי (אני לא יכולה להגדיר שרשת האינטרנט כולה תהיה דיגיטאלית ומבוססת </a:t>
            </a:r>
            <a:r>
              <a:rPr lang="en-US" smtClean="0"/>
              <a:t>ISDN</a:t>
            </a:r>
            <a:r>
              <a:rPr lang="he-IL" smtClean="0"/>
              <a:t>... זה גם יעלה לי הרבה כסף לשדרג, גם ייקח המון זמן, וגם יכפה על אנשים צורת שידור מסוימת,  משהו שאנשים אף פעם לא אהבו </a:t>
            </a:r>
            <a:r>
              <a:rPr lang="en-US" smtClean="0">
                <a:sym typeface="Wingdings" pitchFamily="2" charset="2"/>
              </a:rPr>
              <a:t></a:t>
            </a:r>
            <a:r>
              <a:rPr lang="he-IL" smtClean="0">
                <a:sym typeface="Wingdings" pitchFamily="2" charset="2"/>
              </a:rPr>
              <a:t>).</a:t>
            </a:r>
          </a:p>
          <a:p>
            <a:pPr eaLnBrk="1" hangingPunct="1"/>
            <a:r>
              <a:rPr lang="he-IL" smtClean="0">
                <a:sym typeface="Wingdings" pitchFamily="2" charset="2"/>
              </a:rPr>
              <a:t>חלק מהפתרון הוא כזה:</a:t>
            </a:r>
          </a:p>
          <a:p>
            <a:pPr eaLnBrk="1" hangingPunct="1"/>
            <a:r>
              <a:rPr lang="he-IL" smtClean="0">
                <a:sym typeface="Wingdings" pitchFamily="2" charset="2"/>
              </a:rPr>
              <a:t>ב-</a:t>
            </a:r>
            <a:r>
              <a:rPr lang="en-US" smtClean="0">
                <a:sym typeface="Wingdings" pitchFamily="2" charset="2"/>
              </a:rPr>
              <a:t>ISDN</a:t>
            </a:r>
            <a:r>
              <a:rPr lang="he-IL" smtClean="0">
                <a:sym typeface="Wingdings" pitchFamily="2" charset="2"/>
              </a:rPr>
              <a:t> יש שני סוגי ציוד – ציוד </a:t>
            </a:r>
            <a:r>
              <a:rPr lang="en-US" smtClean="0">
                <a:sym typeface="Wingdings" pitchFamily="2" charset="2"/>
              </a:rPr>
              <a:t>ISDN</a:t>
            </a:r>
            <a:r>
              <a:rPr lang="he-IL" smtClean="0">
                <a:sym typeface="Wingdings" pitchFamily="2" charset="2"/>
              </a:rPr>
              <a:t>-י וציוד שאינו </a:t>
            </a:r>
            <a:r>
              <a:rPr lang="en-US" smtClean="0">
                <a:sym typeface="Wingdings" pitchFamily="2" charset="2"/>
              </a:rPr>
              <a:t>ISDN</a:t>
            </a:r>
            <a:r>
              <a:rPr lang="he-IL" smtClean="0">
                <a:sym typeface="Wingdings" pitchFamily="2" charset="2"/>
              </a:rPr>
              <a:t>-י. כדי לחבר ציוד שאינו </a:t>
            </a:r>
            <a:r>
              <a:rPr lang="en-US" smtClean="0">
                <a:sym typeface="Wingdings" pitchFamily="2" charset="2"/>
              </a:rPr>
              <a:t>ISDN</a:t>
            </a:r>
            <a:r>
              <a:rPr lang="he-IL" smtClean="0">
                <a:sym typeface="Wingdings" pitchFamily="2" charset="2"/>
              </a:rPr>
              <a:t>-י לערוץ </a:t>
            </a:r>
            <a:r>
              <a:rPr lang="en-US" smtClean="0">
                <a:sym typeface="Wingdings" pitchFamily="2" charset="2"/>
              </a:rPr>
              <a:t>ISDN</a:t>
            </a:r>
            <a:r>
              <a:rPr lang="he-IL" smtClean="0">
                <a:sym typeface="Wingdings" pitchFamily="2" charset="2"/>
              </a:rPr>
              <a:t> יש לחבר ממשק מיוחד שמאפשר זאת.</a:t>
            </a:r>
          </a:p>
          <a:p>
            <a:pPr eaLnBrk="1" hangingPunct="1"/>
            <a:r>
              <a:rPr lang="he-IL" smtClean="0">
                <a:sym typeface="Wingdings" pitchFamily="2" charset="2"/>
              </a:rPr>
              <a:t>לכן הוסיפו ציוד כזה ב-</a:t>
            </a:r>
            <a:r>
              <a:rPr lang="en-US" smtClean="0">
                <a:sym typeface="Wingdings" pitchFamily="2" charset="2"/>
              </a:rPr>
              <a:t>CO</a:t>
            </a:r>
            <a:r>
              <a:rPr lang="he-IL" smtClean="0">
                <a:sym typeface="Wingdings" pitchFamily="2" charset="2"/>
              </a:rPr>
              <a:t>, שמאפשר לנו לבצע את האפנון לאות אנלוגי רק במרכזייה, ולא אצלנו בבית. מה שאומר שה-</a:t>
            </a:r>
            <a:r>
              <a:rPr lang="en-US" smtClean="0">
                <a:sym typeface="Wingdings" pitchFamily="2" charset="2"/>
              </a:rPr>
              <a:t>Last Mile</a:t>
            </a:r>
            <a:r>
              <a:rPr lang="he-IL" smtClean="0">
                <a:sym typeface="Wingdings" pitchFamily="2" charset="2"/>
              </a:rPr>
              <a:t> הוא מה שהפך להיות דיגיטאלי ולא הקשר כולו.</a:t>
            </a:r>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7"/>
          <p:cNvSpPr>
            <a:spLocks noGrp="1" noChangeArrowheads="1"/>
          </p:cNvSpPr>
          <p:nvPr>
            <p:ph type="sldNum" sz="quarter" idx="5"/>
          </p:nvPr>
        </p:nvSpPr>
        <p:spPr>
          <a:noFill/>
        </p:spPr>
        <p:txBody>
          <a:bodyPr/>
          <a:lstStyle/>
          <a:p>
            <a:fld id="{AF844C01-8C20-47FC-BA53-0FB9DEAFA25F}" type="slidenum">
              <a:rPr lang="he-IL" smtClean="0"/>
              <a:pPr/>
              <a:t>192</a:t>
            </a:fld>
            <a:endParaRPr lang="en-US" smtClean="0"/>
          </a:p>
        </p:txBody>
      </p:sp>
      <p:sp>
        <p:nvSpPr>
          <p:cNvPr id="666627" name="Rectangle 2"/>
          <p:cNvSpPr>
            <a:spLocks noGrp="1" noRot="1" noChangeAspect="1" noChangeArrowheads="1" noTextEdit="1"/>
          </p:cNvSpPr>
          <p:nvPr>
            <p:ph type="sldImg"/>
          </p:nvPr>
        </p:nvSpPr>
        <p:spPr>
          <a:ln/>
        </p:spPr>
      </p:sp>
      <p:sp>
        <p:nvSpPr>
          <p:cNvPr id="666628" name="Rectangle 3"/>
          <p:cNvSpPr>
            <a:spLocks noGrp="1" noChangeArrowheads="1"/>
          </p:cNvSpPr>
          <p:nvPr>
            <p:ph type="body" idx="1"/>
          </p:nvPr>
        </p:nvSpPr>
        <p:spPr>
          <a:noFill/>
          <a:ln/>
        </p:spPr>
        <p:txBody>
          <a:bodyPr/>
          <a:lstStyle/>
          <a:p>
            <a:pPr eaLnBrk="1" hangingPunct="1"/>
            <a:r>
              <a:rPr lang="he-IL" smtClean="0"/>
              <a:t>הקשר של התמונה:</a:t>
            </a:r>
          </a:p>
          <a:p>
            <a:pPr eaLnBrk="1" hangingPunct="1"/>
            <a:r>
              <a:rPr lang="he-IL" smtClean="0"/>
              <a:t>הטכנולוגיה מאפשרת הקמת ערוצים </a:t>
            </a:r>
            <a:r>
              <a:rPr lang="he-IL" b="1" smtClean="0"/>
              <a:t>וירטואליים</a:t>
            </a:r>
          </a:p>
          <a:p>
            <a:pPr eaLnBrk="1" hangingPunct="1"/>
            <a:r>
              <a:rPr lang="he-IL" b="1" smtClean="0"/>
              <a:t>וירטואלי = מדומה\כאילו </a:t>
            </a:r>
            <a:r>
              <a:rPr lang="he-IL" smtClean="0"/>
              <a:t>(לפי הבבילון... </a:t>
            </a:r>
            <a:r>
              <a:rPr lang="en-US" smtClean="0">
                <a:sym typeface="Wingdings" pitchFamily="2" charset="2"/>
              </a:rPr>
              <a:t></a:t>
            </a:r>
            <a:r>
              <a:rPr lang="he-IL" smtClean="0">
                <a:sym typeface="Wingdings" pitchFamily="2" charset="2"/>
              </a:rPr>
              <a:t>)</a:t>
            </a:r>
          </a:p>
          <a:p>
            <a:pPr eaLnBrk="1" hangingPunct="1"/>
            <a:r>
              <a:rPr lang="he-IL" b="1" smtClean="0">
                <a:sym typeface="Wingdings" pitchFamily="2" charset="2"/>
              </a:rPr>
              <a:t>מדומה</a:t>
            </a:r>
            <a:r>
              <a:rPr lang="he-IL" smtClean="0">
                <a:sym typeface="Wingdings" pitchFamily="2" charset="2"/>
              </a:rPr>
              <a:t> הוביל ל</a:t>
            </a:r>
            <a:r>
              <a:rPr lang="he-IL" b="1" smtClean="0">
                <a:sym typeface="Wingdings" pitchFamily="2" charset="2"/>
              </a:rPr>
              <a:t>תחפושת</a:t>
            </a:r>
          </a:p>
          <a:p>
            <a:pPr eaLnBrk="1" hangingPunct="1"/>
            <a:r>
              <a:rPr lang="he-IL" smtClean="0">
                <a:sym typeface="Wingdings" pitchFamily="2" charset="2"/>
              </a:rPr>
              <a:t>וזה מה שחיפשתי בתמונות...</a:t>
            </a:r>
          </a:p>
          <a:p>
            <a:pPr eaLnBrk="1" hangingPunct="1"/>
            <a:r>
              <a:rPr lang="he-IL" smtClean="0">
                <a:sym typeface="Wingdings" pitchFamily="2" charset="2"/>
              </a:rPr>
              <a:t>בהצלחה עם להסביר את זה לחניכים </a:t>
            </a:r>
            <a:r>
              <a:rPr lang="en-US" smtClean="0">
                <a:sym typeface="Wingdings" pitchFamily="2" charset="2"/>
              </a:rPr>
              <a:t></a:t>
            </a:r>
            <a:endParaRPr lang="he-IL" smtClean="0">
              <a:sym typeface="Wingdings" pitchFamily="2" charset="2"/>
            </a:endParaRPr>
          </a:p>
          <a:p>
            <a:pPr eaLnBrk="1" hangingPunct="1"/>
            <a:r>
              <a:rPr lang="he-IL" smtClean="0">
                <a:sym typeface="Wingdings" pitchFamily="2" charset="2"/>
              </a:rPr>
              <a:t>אתה גם יכול לומר שזו בדיחה פנימית ושהיא פשוט ממש דומה לענבר...</a:t>
            </a:r>
            <a:endParaRPr lang="en-US" smtClean="0">
              <a:sym typeface="Wingdings" pitchFamily="2" charset="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55993495-D2AF-4FEF-A16F-21C12F1CD4E8}" type="slidenum">
              <a:rPr lang="he-IL" smtClean="0"/>
              <a:pPr/>
              <a:t>13</a:t>
            </a:fld>
            <a:endParaRPr lang="en-US" smtClean="0"/>
          </a:p>
        </p:txBody>
      </p:sp>
      <p:sp>
        <p:nvSpPr>
          <p:cNvPr id="547843" name="Rectangle 2"/>
          <p:cNvSpPr>
            <a:spLocks noGrp="1" noRot="1" noChangeAspect="1" noChangeArrowheads="1" noTextEdit="1"/>
          </p:cNvSpPr>
          <p:nvPr>
            <p:ph type="sldImg"/>
          </p:nvPr>
        </p:nvSpPr>
        <p:spPr>
          <a:ln/>
        </p:spPr>
      </p:sp>
      <p:sp>
        <p:nvSpPr>
          <p:cNvPr id="547844"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מציין מיקום של תמונת שקופית 1"/>
          <p:cNvSpPr>
            <a:spLocks noGrp="1" noRot="1" noChangeAspect="1" noTextEdit="1"/>
          </p:cNvSpPr>
          <p:nvPr>
            <p:ph type="sldImg"/>
          </p:nvPr>
        </p:nvSpPr>
        <p:spPr>
          <a:ln/>
        </p:spPr>
      </p:sp>
      <p:sp>
        <p:nvSpPr>
          <p:cNvPr id="667651" name="מציין מיקום של הערות 2"/>
          <p:cNvSpPr>
            <a:spLocks noGrp="1"/>
          </p:cNvSpPr>
          <p:nvPr>
            <p:ph type="body" idx="1"/>
          </p:nvPr>
        </p:nvSpPr>
        <p:spPr>
          <a:noFill/>
          <a:ln/>
        </p:spPr>
        <p:txBody>
          <a:bodyPr/>
          <a:lstStyle/>
          <a:p>
            <a:r>
              <a:rPr lang="he-IL" smtClean="0"/>
              <a:t>תן להם לנחש עד איזה מהירות זה יכול להגיע,</a:t>
            </a:r>
          </a:p>
          <a:p>
            <a:r>
              <a:rPr lang="he-IL" smtClean="0"/>
              <a:t>שיחשבו על ריבוב של </a:t>
            </a:r>
            <a:r>
              <a:rPr lang="en-US" smtClean="0"/>
              <a:t>WDM</a:t>
            </a:r>
            <a:r>
              <a:rPr lang="he-IL" smtClean="0"/>
              <a:t> שמרבב גלים אופטיים</a:t>
            </a:r>
          </a:p>
          <a:p>
            <a:r>
              <a:rPr lang="he-IL" smtClean="0"/>
              <a:t>כלומר אם אתה מרבב 64 קווי </a:t>
            </a:r>
            <a:r>
              <a:rPr lang="en-US" smtClean="0"/>
              <a:t>STM</a:t>
            </a:r>
            <a:r>
              <a:rPr lang="he-IL" smtClean="0"/>
              <a:t>-64 על סיב אחד, לאיזה מהירות אתה יכול להגיע?</a:t>
            </a:r>
          </a:p>
          <a:p>
            <a:r>
              <a:rPr lang="he-IL" smtClean="0"/>
              <a:t>והלאה...</a:t>
            </a:r>
          </a:p>
        </p:txBody>
      </p:sp>
      <p:sp>
        <p:nvSpPr>
          <p:cNvPr id="667652" name="מציין מיקום של מספר שקופית 3"/>
          <p:cNvSpPr>
            <a:spLocks noGrp="1"/>
          </p:cNvSpPr>
          <p:nvPr>
            <p:ph type="sldNum" sz="quarter" idx="5"/>
          </p:nvPr>
        </p:nvSpPr>
        <p:spPr>
          <a:noFill/>
        </p:spPr>
        <p:txBody>
          <a:bodyPr/>
          <a:lstStyle/>
          <a:p>
            <a:fld id="{A29EA5A3-491F-4188-8504-F40DEA70143A}" type="slidenum">
              <a:rPr lang="he-IL" smtClean="0"/>
              <a:pPr/>
              <a:t>195</a:t>
            </a:fld>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7"/>
          <p:cNvSpPr>
            <a:spLocks noGrp="1" noChangeArrowheads="1"/>
          </p:cNvSpPr>
          <p:nvPr>
            <p:ph type="sldNum" sz="quarter" idx="5"/>
          </p:nvPr>
        </p:nvSpPr>
        <p:spPr>
          <a:noFill/>
        </p:spPr>
        <p:txBody>
          <a:bodyPr/>
          <a:lstStyle/>
          <a:p>
            <a:fld id="{ED59A475-6A09-41DD-903B-461488F67EEA}" type="slidenum">
              <a:rPr lang="he-IL" smtClean="0"/>
              <a:pPr/>
              <a:t>197</a:t>
            </a:fld>
            <a:endParaRPr lang="en-US" smtClean="0"/>
          </a:p>
        </p:txBody>
      </p:sp>
      <p:sp>
        <p:nvSpPr>
          <p:cNvPr id="668675" name="Rectangle 2"/>
          <p:cNvSpPr>
            <a:spLocks noGrp="1" noRot="1" noChangeAspect="1" noChangeArrowheads="1" noTextEdit="1"/>
          </p:cNvSpPr>
          <p:nvPr>
            <p:ph type="sldImg"/>
          </p:nvPr>
        </p:nvSpPr>
        <p:spPr>
          <a:xfrm>
            <a:off x="492125" y="738188"/>
            <a:ext cx="5680075" cy="4260850"/>
          </a:xfrm>
          <a:ln/>
        </p:spPr>
      </p:sp>
      <p:sp>
        <p:nvSpPr>
          <p:cNvPr id="668676"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a:spLocks noGrp="1" noChangeArrowheads="1"/>
          </p:cNvSpPr>
          <p:nvPr>
            <p:ph type="sldNum" sz="quarter" idx="5"/>
          </p:nvPr>
        </p:nvSpPr>
        <p:spPr>
          <a:noFill/>
        </p:spPr>
        <p:txBody>
          <a:bodyPr/>
          <a:lstStyle/>
          <a:p>
            <a:fld id="{2F451083-3870-4C9C-A9F3-6D767349F760}" type="slidenum">
              <a:rPr lang="he-IL" smtClean="0"/>
              <a:pPr/>
              <a:t>198</a:t>
            </a:fld>
            <a:endParaRPr lang="en-US" smtClean="0"/>
          </a:p>
        </p:txBody>
      </p:sp>
      <p:sp>
        <p:nvSpPr>
          <p:cNvPr id="669699" name="Rectangle 2"/>
          <p:cNvSpPr>
            <a:spLocks noGrp="1" noRot="1" noChangeAspect="1" noChangeArrowheads="1" noTextEdit="1"/>
          </p:cNvSpPr>
          <p:nvPr>
            <p:ph type="sldImg"/>
          </p:nvPr>
        </p:nvSpPr>
        <p:spPr>
          <a:xfrm>
            <a:off x="492125" y="738188"/>
            <a:ext cx="5680075" cy="4260850"/>
          </a:xfrm>
          <a:ln/>
        </p:spPr>
      </p:sp>
      <p:sp>
        <p:nvSpPr>
          <p:cNvPr id="669700"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7"/>
          <p:cNvSpPr>
            <a:spLocks noGrp="1" noChangeArrowheads="1"/>
          </p:cNvSpPr>
          <p:nvPr>
            <p:ph type="sldNum" sz="quarter" idx="5"/>
          </p:nvPr>
        </p:nvSpPr>
        <p:spPr>
          <a:noFill/>
        </p:spPr>
        <p:txBody>
          <a:bodyPr/>
          <a:lstStyle/>
          <a:p>
            <a:fld id="{5A043C35-1AEA-45A6-AE55-EC1B52E50E3D}" type="slidenum">
              <a:rPr lang="he-IL" smtClean="0"/>
              <a:pPr/>
              <a:t>202</a:t>
            </a:fld>
            <a:endParaRPr lang="en-US" smtClean="0"/>
          </a:p>
        </p:txBody>
      </p:sp>
      <p:sp>
        <p:nvSpPr>
          <p:cNvPr id="670723" name="Rectangle 2"/>
          <p:cNvSpPr>
            <a:spLocks noGrp="1" noRot="1" noChangeAspect="1" noChangeArrowheads="1" noTextEdit="1"/>
          </p:cNvSpPr>
          <p:nvPr>
            <p:ph type="sldImg"/>
          </p:nvPr>
        </p:nvSpPr>
        <p:spPr>
          <a:xfrm>
            <a:off x="492125" y="738188"/>
            <a:ext cx="5680075" cy="4260850"/>
          </a:xfrm>
          <a:ln/>
        </p:spPr>
      </p:sp>
      <p:sp>
        <p:nvSpPr>
          <p:cNvPr id="670724"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7"/>
          <p:cNvSpPr>
            <a:spLocks noGrp="1" noChangeArrowheads="1"/>
          </p:cNvSpPr>
          <p:nvPr>
            <p:ph type="sldNum" sz="quarter" idx="5"/>
          </p:nvPr>
        </p:nvSpPr>
        <p:spPr>
          <a:noFill/>
        </p:spPr>
        <p:txBody>
          <a:bodyPr/>
          <a:lstStyle/>
          <a:p>
            <a:fld id="{73B01EDF-22E2-4DD0-8E2F-1B6AC8B45C11}" type="slidenum">
              <a:rPr lang="he-IL" smtClean="0"/>
              <a:pPr/>
              <a:t>203</a:t>
            </a:fld>
            <a:endParaRPr lang="en-US" smtClean="0"/>
          </a:p>
        </p:txBody>
      </p:sp>
      <p:sp>
        <p:nvSpPr>
          <p:cNvPr id="671747" name="Rectangle 2"/>
          <p:cNvSpPr>
            <a:spLocks noGrp="1" noRot="1" noChangeAspect="1" noChangeArrowheads="1" noTextEdit="1"/>
          </p:cNvSpPr>
          <p:nvPr>
            <p:ph type="sldImg"/>
          </p:nvPr>
        </p:nvSpPr>
        <p:spPr>
          <a:ln/>
        </p:spPr>
      </p:sp>
      <p:sp>
        <p:nvSpPr>
          <p:cNvPr id="671748" name="Rectangle 3"/>
          <p:cNvSpPr>
            <a:spLocks noGrp="1" noChangeArrowheads="1"/>
          </p:cNvSpPr>
          <p:nvPr>
            <p:ph type="body" idx="1"/>
          </p:nvPr>
        </p:nvSpPr>
        <p:spPr>
          <a:noFill/>
          <a:ln/>
        </p:spPr>
        <p:txBody>
          <a:bodyPr/>
          <a:lstStyle/>
          <a:p>
            <a:pPr eaLnBrk="1" hangingPunct="1"/>
            <a:r>
              <a:rPr lang="he-IL" smtClean="0"/>
              <a:t>מודל ייחוס – נותן שפה משותפת</a:t>
            </a:r>
          </a:p>
          <a:p>
            <a:pPr eaLnBrk="1" hangingPunct="1"/>
            <a:r>
              <a:rPr lang="he-IL" smtClean="0"/>
              <a:t>מודל פרוטוקולים – מתאר צורת עבודה של חבילת פרוטוקולים</a:t>
            </a:r>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7"/>
          <p:cNvSpPr>
            <a:spLocks noGrp="1" noChangeArrowheads="1"/>
          </p:cNvSpPr>
          <p:nvPr>
            <p:ph type="sldNum" sz="quarter" idx="5"/>
          </p:nvPr>
        </p:nvSpPr>
        <p:spPr>
          <a:noFill/>
        </p:spPr>
        <p:txBody>
          <a:bodyPr/>
          <a:lstStyle/>
          <a:p>
            <a:fld id="{ED1386AC-367F-402F-BB84-037E78B95EFF}" type="slidenum">
              <a:rPr lang="he-IL" smtClean="0"/>
              <a:pPr/>
              <a:t>207</a:t>
            </a:fld>
            <a:endParaRPr lang="en-US" smtClean="0"/>
          </a:p>
        </p:txBody>
      </p:sp>
      <p:sp>
        <p:nvSpPr>
          <p:cNvPr id="672771" name="Rectangle 2"/>
          <p:cNvSpPr>
            <a:spLocks noGrp="1" noRot="1" noChangeAspect="1" noChangeArrowheads="1" noTextEdit="1"/>
          </p:cNvSpPr>
          <p:nvPr>
            <p:ph type="sldImg"/>
          </p:nvPr>
        </p:nvSpPr>
        <p:spPr>
          <a:xfrm>
            <a:off x="492125" y="738188"/>
            <a:ext cx="5680075" cy="4260850"/>
          </a:xfrm>
          <a:ln/>
        </p:spPr>
      </p:sp>
      <p:sp>
        <p:nvSpPr>
          <p:cNvPr id="672772"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7"/>
          <p:cNvSpPr>
            <a:spLocks noGrp="1" noChangeArrowheads="1"/>
          </p:cNvSpPr>
          <p:nvPr>
            <p:ph type="sldNum" sz="quarter" idx="5"/>
          </p:nvPr>
        </p:nvSpPr>
        <p:spPr>
          <a:noFill/>
        </p:spPr>
        <p:txBody>
          <a:bodyPr/>
          <a:lstStyle/>
          <a:p>
            <a:fld id="{6DCDE178-7DBE-42ED-B831-F3FA1B0B7102}" type="slidenum">
              <a:rPr lang="he-IL" smtClean="0"/>
              <a:pPr/>
              <a:t>210</a:t>
            </a:fld>
            <a:endParaRPr lang="en-US" smtClean="0"/>
          </a:p>
        </p:txBody>
      </p:sp>
      <p:sp>
        <p:nvSpPr>
          <p:cNvPr id="673795" name="Rectangle 2"/>
          <p:cNvSpPr>
            <a:spLocks noGrp="1" noRot="1" noChangeAspect="1" noChangeArrowheads="1" noTextEdit="1"/>
          </p:cNvSpPr>
          <p:nvPr>
            <p:ph type="sldImg"/>
          </p:nvPr>
        </p:nvSpPr>
        <p:spPr>
          <a:xfrm>
            <a:off x="492125" y="738188"/>
            <a:ext cx="5680075" cy="4260850"/>
          </a:xfrm>
          <a:ln/>
        </p:spPr>
      </p:sp>
      <p:sp>
        <p:nvSpPr>
          <p:cNvPr id="673796"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7"/>
          <p:cNvSpPr>
            <a:spLocks noGrp="1" noChangeArrowheads="1"/>
          </p:cNvSpPr>
          <p:nvPr>
            <p:ph type="sldNum" sz="quarter" idx="5"/>
          </p:nvPr>
        </p:nvSpPr>
        <p:spPr>
          <a:noFill/>
        </p:spPr>
        <p:txBody>
          <a:bodyPr/>
          <a:lstStyle/>
          <a:p>
            <a:fld id="{4585A712-3FDF-4B33-8215-79A074AF2E06}" type="slidenum">
              <a:rPr lang="he-IL" smtClean="0"/>
              <a:pPr/>
              <a:t>216</a:t>
            </a:fld>
            <a:endParaRPr lang="en-US" smtClean="0"/>
          </a:p>
        </p:txBody>
      </p:sp>
      <p:sp>
        <p:nvSpPr>
          <p:cNvPr id="674819" name="Rectangle 2"/>
          <p:cNvSpPr>
            <a:spLocks noGrp="1" noRot="1" noChangeAspect="1" noChangeArrowheads="1" noTextEdit="1"/>
          </p:cNvSpPr>
          <p:nvPr>
            <p:ph type="sldImg"/>
          </p:nvPr>
        </p:nvSpPr>
        <p:spPr>
          <a:xfrm>
            <a:off x="492125" y="738188"/>
            <a:ext cx="5680075" cy="4260850"/>
          </a:xfrm>
          <a:ln/>
        </p:spPr>
      </p:sp>
      <p:sp>
        <p:nvSpPr>
          <p:cNvPr id="674820" name="Rectangle 3"/>
          <p:cNvSpPr>
            <a:spLocks noGrp="1" noChangeArrowheads="1"/>
          </p:cNvSpPr>
          <p:nvPr>
            <p:ph type="body" idx="1"/>
          </p:nvPr>
        </p:nvSpPr>
        <p:spPr>
          <a:xfrm>
            <a:off x="889000" y="5326063"/>
            <a:ext cx="4884738" cy="3768725"/>
          </a:xfrm>
          <a:noFill/>
          <a:ln/>
        </p:spPr>
        <p:txBody>
          <a:bodyPr/>
          <a:lstStyle/>
          <a:p>
            <a:pPr eaLnBrk="1" hangingPunct="1"/>
            <a:endParaRPr lang="en-US" dirty="0"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7"/>
          <p:cNvSpPr>
            <a:spLocks noGrp="1" noChangeArrowheads="1"/>
          </p:cNvSpPr>
          <p:nvPr>
            <p:ph type="sldNum" sz="quarter" idx="5"/>
          </p:nvPr>
        </p:nvSpPr>
        <p:spPr>
          <a:noFill/>
        </p:spPr>
        <p:txBody>
          <a:bodyPr/>
          <a:lstStyle/>
          <a:p>
            <a:fld id="{0E417BC0-CCE4-4A5D-8D01-B4D2699BBCAF}" type="slidenum">
              <a:rPr lang="he-IL" smtClean="0"/>
              <a:pPr/>
              <a:t>217</a:t>
            </a:fld>
            <a:endParaRPr lang="en-US" smtClean="0"/>
          </a:p>
        </p:txBody>
      </p:sp>
      <p:sp>
        <p:nvSpPr>
          <p:cNvPr id="675843" name="Rectangle 2"/>
          <p:cNvSpPr>
            <a:spLocks noGrp="1" noRot="1" noChangeAspect="1" noChangeArrowheads="1" noTextEdit="1"/>
          </p:cNvSpPr>
          <p:nvPr>
            <p:ph type="sldImg"/>
          </p:nvPr>
        </p:nvSpPr>
        <p:spPr>
          <a:xfrm>
            <a:off x="492125" y="738188"/>
            <a:ext cx="5680075" cy="4260850"/>
          </a:xfrm>
          <a:ln/>
        </p:spPr>
      </p:sp>
      <p:sp>
        <p:nvSpPr>
          <p:cNvPr id="675844"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p:cNvSpPr>
            <a:spLocks noGrp="1" noChangeArrowheads="1"/>
          </p:cNvSpPr>
          <p:nvPr>
            <p:ph type="sldNum" sz="quarter" idx="5"/>
          </p:nvPr>
        </p:nvSpPr>
        <p:spPr>
          <a:noFill/>
        </p:spPr>
        <p:txBody>
          <a:bodyPr/>
          <a:lstStyle/>
          <a:p>
            <a:fld id="{CCFF73BD-24AF-4CCA-A254-360ED52259FE}" type="slidenum">
              <a:rPr lang="he-IL" smtClean="0"/>
              <a:pPr/>
              <a:t>218</a:t>
            </a:fld>
            <a:endParaRPr lang="en-US" smtClean="0"/>
          </a:p>
        </p:txBody>
      </p:sp>
      <p:sp>
        <p:nvSpPr>
          <p:cNvPr id="676867" name="Rectangle 2"/>
          <p:cNvSpPr>
            <a:spLocks noGrp="1" noRot="1" noChangeAspect="1" noChangeArrowheads="1" noTextEdit="1"/>
          </p:cNvSpPr>
          <p:nvPr>
            <p:ph type="sldImg"/>
          </p:nvPr>
        </p:nvSpPr>
        <p:spPr>
          <a:xfrm>
            <a:off x="1041400" y="858838"/>
            <a:ext cx="4581525" cy="3436937"/>
          </a:xfrm>
          <a:ln/>
        </p:spPr>
      </p:sp>
      <p:sp>
        <p:nvSpPr>
          <p:cNvPr id="676868" name="Rectangle 3"/>
          <p:cNvSpPr>
            <a:spLocks noGrp="1" noChangeArrowheads="1"/>
          </p:cNvSpPr>
          <p:nvPr>
            <p:ph type="body" idx="1"/>
          </p:nvPr>
        </p:nvSpPr>
        <p:spPr>
          <a:xfrm>
            <a:off x="889000" y="4684713"/>
            <a:ext cx="4884738" cy="4446587"/>
          </a:xfrm>
          <a:noFill/>
          <a:ln/>
        </p:spPr>
        <p:txBody>
          <a:bodyPr/>
          <a:lstStyle/>
          <a:p>
            <a:pPr eaLnBrk="1" hangingPunct="1"/>
            <a:endParaRPr lang="en-US" smtClean="0">
              <a:cs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698BD83F-B7A3-4245-8709-AD765C018570}" type="slidenum">
              <a:rPr lang="he-IL" smtClean="0"/>
              <a:pPr/>
              <a:t>14</a:t>
            </a:fld>
            <a:endParaRPr lang="en-US" smtClean="0"/>
          </a:p>
        </p:txBody>
      </p:sp>
      <p:sp>
        <p:nvSpPr>
          <p:cNvPr id="548867" name="Rectangle 2"/>
          <p:cNvSpPr>
            <a:spLocks noGrp="1" noRot="1" noChangeAspect="1" noChangeArrowheads="1" noTextEdit="1"/>
          </p:cNvSpPr>
          <p:nvPr>
            <p:ph type="sldImg"/>
          </p:nvPr>
        </p:nvSpPr>
        <p:spPr>
          <a:ln/>
        </p:spPr>
      </p:sp>
      <p:sp>
        <p:nvSpPr>
          <p:cNvPr id="548868"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7"/>
          <p:cNvSpPr>
            <a:spLocks noGrp="1" noChangeArrowheads="1"/>
          </p:cNvSpPr>
          <p:nvPr>
            <p:ph type="sldNum" sz="quarter" idx="5"/>
          </p:nvPr>
        </p:nvSpPr>
        <p:spPr>
          <a:noFill/>
        </p:spPr>
        <p:txBody>
          <a:bodyPr/>
          <a:lstStyle/>
          <a:p>
            <a:fld id="{0413BC4D-2695-4AEF-B5A3-0F0B78C51D2C}" type="slidenum">
              <a:rPr lang="he-IL" smtClean="0"/>
              <a:pPr/>
              <a:t>220</a:t>
            </a:fld>
            <a:endParaRPr lang="en-US" smtClean="0"/>
          </a:p>
        </p:txBody>
      </p:sp>
      <p:sp>
        <p:nvSpPr>
          <p:cNvPr id="677891" name="Rectangle 2"/>
          <p:cNvSpPr>
            <a:spLocks noGrp="1" noRot="1" noChangeAspect="1" noChangeArrowheads="1" noTextEdit="1"/>
          </p:cNvSpPr>
          <p:nvPr>
            <p:ph type="sldImg"/>
          </p:nvPr>
        </p:nvSpPr>
        <p:spPr>
          <a:xfrm>
            <a:off x="492125" y="738188"/>
            <a:ext cx="5680075" cy="4260850"/>
          </a:xfrm>
          <a:ln/>
        </p:spPr>
      </p:sp>
      <p:sp>
        <p:nvSpPr>
          <p:cNvPr id="677892"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7"/>
          <p:cNvSpPr>
            <a:spLocks noGrp="1" noChangeArrowheads="1"/>
          </p:cNvSpPr>
          <p:nvPr>
            <p:ph type="sldNum" sz="quarter" idx="5"/>
          </p:nvPr>
        </p:nvSpPr>
        <p:spPr>
          <a:noFill/>
        </p:spPr>
        <p:txBody>
          <a:bodyPr/>
          <a:lstStyle/>
          <a:p>
            <a:fld id="{30C8C956-4194-484C-AF69-237AD2B55C06}" type="slidenum">
              <a:rPr lang="he-IL" smtClean="0"/>
              <a:pPr/>
              <a:t>221</a:t>
            </a:fld>
            <a:endParaRPr lang="en-US" smtClean="0"/>
          </a:p>
        </p:txBody>
      </p:sp>
      <p:sp>
        <p:nvSpPr>
          <p:cNvPr id="678915" name="Rectangle 2"/>
          <p:cNvSpPr>
            <a:spLocks noGrp="1" noRot="1" noChangeAspect="1" noChangeArrowheads="1" noTextEdit="1"/>
          </p:cNvSpPr>
          <p:nvPr>
            <p:ph type="sldImg"/>
          </p:nvPr>
        </p:nvSpPr>
        <p:spPr>
          <a:ln/>
        </p:spPr>
      </p:sp>
      <p:sp>
        <p:nvSpPr>
          <p:cNvPr id="678916" name="Rectangle 3"/>
          <p:cNvSpPr>
            <a:spLocks noGrp="1" noChangeArrowheads="1"/>
          </p:cNvSpPr>
          <p:nvPr>
            <p:ph type="body" idx="1"/>
          </p:nvPr>
        </p:nvSpPr>
        <p:spPr>
          <a:noFill/>
          <a:ln/>
        </p:spPr>
        <p:txBody>
          <a:bodyPr/>
          <a:lstStyle/>
          <a:p>
            <a:pPr eaLnBrk="1" hangingPunct="1"/>
            <a:r>
              <a:rPr lang="he-IL" smtClean="0"/>
              <a:t>הסבר לחניכים בקצרה על </a:t>
            </a:r>
            <a:r>
              <a:rPr lang="en-US" smtClean="0"/>
              <a:t>NetID</a:t>
            </a:r>
            <a:r>
              <a:rPr lang="he-IL" smtClean="0"/>
              <a:t> ו-</a:t>
            </a:r>
            <a:r>
              <a:rPr lang="en-US" smtClean="0"/>
              <a:t>HostID</a:t>
            </a:r>
            <a:r>
              <a:rPr lang="he-IL" smtClean="0"/>
              <a:t> (מה כל אחד מסמל, ולא איך אנחנו קובעים איזה חלק שייך למה).</a:t>
            </a:r>
          </a:p>
          <a:p>
            <a:pPr eaLnBrk="1" hangingPunct="1"/>
            <a:r>
              <a:rPr lang="he-IL" smtClean="0"/>
              <a:t>חשוב לשים דגש לחניכים כי לכתובות </a:t>
            </a:r>
            <a:r>
              <a:rPr lang="en-US" smtClean="0"/>
              <a:t>IP</a:t>
            </a:r>
            <a:r>
              <a:rPr lang="he-IL" smtClean="0"/>
              <a:t> שונות, החלוקה יכולה להיות שונה (שלא יתקבעו על משהו מסוים כבר בהתחלה).</a:t>
            </a:r>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7"/>
          <p:cNvSpPr>
            <a:spLocks noGrp="1" noChangeArrowheads="1"/>
          </p:cNvSpPr>
          <p:nvPr>
            <p:ph type="sldNum" sz="quarter" idx="5"/>
          </p:nvPr>
        </p:nvSpPr>
        <p:spPr>
          <a:noFill/>
        </p:spPr>
        <p:txBody>
          <a:bodyPr/>
          <a:lstStyle/>
          <a:p>
            <a:fld id="{A0E3916E-C24E-4BF7-B7AB-DDBB4D93B6F7}" type="slidenum">
              <a:rPr lang="he-IL" smtClean="0"/>
              <a:pPr/>
              <a:t>222</a:t>
            </a:fld>
            <a:endParaRPr lang="en-US" smtClean="0"/>
          </a:p>
        </p:txBody>
      </p:sp>
      <p:sp>
        <p:nvSpPr>
          <p:cNvPr id="679939" name="Rectangle 2"/>
          <p:cNvSpPr>
            <a:spLocks noGrp="1" noRot="1" noChangeAspect="1" noChangeArrowheads="1" noTextEdit="1"/>
          </p:cNvSpPr>
          <p:nvPr>
            <p:ph type="sldImg"/>
          </p:nvPr>
        </p:nvSpPr>
        <p:spPr>
          <a:ln/>
        </p:spPr>
      </p:sp>
      <p:sp>
        <p:nvSpPr>
          <p:cNvPr id="679940" name="Rectangle 3"/>
          <p:cNvSpPr>
            <a:spLocks noGrp="1" noChangeArrowheads="1"/>
          </p:cNvSpPr>
          <p:nvPr>
            <p:ph type="body" idx="1"/>
          </p:nvPr>
        </p:nvSpPr>
        <p:spPr>
          <a:noFill/>
          <a:ln/>
        </p:spPr>
        <p:txBody>
          <a:bodyPr/>
          <a:lstStyle/>
          <a:p>
            <a:pPr eaLnBrk="1" hangingPunct="1"/>
            <a:r>
              <a:rPr lang="he-IL" smtClean="0"/>
              <a:t>הראה לחניכים את שני הממשקים: בממשק </a:t>
            </a:r>
            <a:r>
              <a:rPr lang="en-US" smtClean="0"/>
              <a:t>GUI</a:t>
            </a:r>
            <a:r>
              <a:rPr lang="he-IL" smtClean="0"/>
              <a:t> איך מראים ומשנים </a:t>
            </a:r>
            <a:r>
              <a:rPr lang="en-US" smtClean="0"/>
              <a:t>IP</a:t>
            </a:r>
            <a:r>
              <a:rPr lang="he-IL" smtClean="0"/>
              <a:t>, בממשק </a:t>
            </a:r>
            <a:r>
              <a:rPr lang="en-US" smtClean="0"/>
              <a:t>CMD</a:t>
            </a:r>
            <a:r>
              <a:rPr lang="he-IL" smtClean="0"/>
              <a:t> איך מציגים </a:t>
            </a:r>
            <a:r>
              <a:rPr lang="en-US" smtClean="0"/>
              <a:t>IP</a:t>
            </a:r>
            <a:r>
              <a:rPr lang="he-IL" smtClean="0"/>
              <a:t> (</a:t>
            </a:r>
            <a:r>
              <a:rPr lang="en-US" smtClean="0"/>
              <a:t>IPconfig</a:t>
            </a:r>
            <a:r>
              <a:rPr lang="he-IL" smtClean="0"/>
              <a:t>)</a:t>
            </a:r>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7"/>
          <p:cNvSpPr>
            <a:spLocks noGrp="1" noChangeArrowheads="1"/>
          </p:cNvSpPr>
          <p:nvPr>
            <p:ph type="sldNum" sz="quarter" idx="5"/>
          </p:nvPr>
        </p:nvSpPr>
        <p:spPr>
          <a:noFill/>
        </p:spPr>
        <p:txBody>
          <a:bodyPr/>
          <a:lstStyle/>
          <a:p>
            <a:fld id="{7CC5B8FB-1B46-4014-B460-B569BE677361}" type="slidenum">
              <a:rPr lang="he-IL" smtClean="0"/>
              <a:pPr/>
              <a:t>223</a:t>
            </a:fld>
            <a:endParaRPr lang="en-US" smtClean="0"/>
          </a:p>
        </p:txBody>
      </p:sp>
      <p:sp>
        <p:nvSpPr>
          <p:cNvPr id="680963" name="Rectangle 2"/>
          <p:cNvSpPr>
            <a:spLocks noGrp="1" noRot="1" noChangeAspect="1" noChangeArrowheads="1" noTextEdit="1"/>
          </p:cNvSpPr>
          <p:nvPr>
            <p:ph type="sldImg"/>
          </p:nvPr>
        </p:nvSpPr>
        <p:spPr>
          <a:ln/>
        </p:spPr>
      </p:sp>
      <p:sp>
        <p:nvSpPr>
          <p:cNvPr id="680964" name="Rectangle 3"/>
          <p:cNvSpPr>
            <a:spLocks noGrp="1" noChangeArrowheads="1"/>
          </p:cNvSpPr>
          <p:nvPr>
            <p:ph type="body" idx="1"/>
          </p:nvPr>
        </p:nvSpPr>
        <p:spPr>
          <a:noFill/>
          <a:ln/>
        </p:spPr>
        <p:txBody>
          <a:bodyPr/>
          <a:lstStyle/>
          <a:p>
            <a:pPr eaLnBrk="1" hangingPunct="1"/>
            <a:r>
              <a:rPr lang="he-IL" smtClean="0"/>
              <a:t>למעשה, בשביל לדעת לאיזה </a:t>
            </a:r>
            <a:r>
              <a:rPr lang="en-US" smtClean="0"/>
              <a:t>Class </a:t>
            </a:r>
            <a:r>
              <a:rPr lang="he-IL" smtClean="0"/>
              <a:t> משתייכת כתובת כלשהי, מספיק לנו להסתכל על הביטים הראשונים, אבל אנחנו מתמקדים בספירה עשרונית העובדת לפי בתים.</a:t>
            </a:r>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7"/>
          <p:cNvSpPr>
            <a:spLocks noGrp="1" noChangeArrowheads="1"/>
          </p:cNvSpPr>
          <p:nvPr>
            <p:ph type="sldNum" sz="quarter" idx="5"/>
          </p:nvPr>
        </p:nvSpPr>
        <p:spPr>
          <a:noFill/>
        </p:spPr>
        <p:txBody>
          <a:bodyPr/>
          <a:lstStyle/>
          <a:p>
            <a:fld id="{DEE451B6-8F3D-490B-9F4D-F1296E87FE90}" type="slidenum">
              <a:rPr lang="he-IL" smtClean="0"/>
              <a:pPr/>
              <a:t>226</a:t>
            </a:fld>
            <a:endParaRPr lang="en-US" smtClean="0"/>
          </a:p>
        </p:txBody>
      </p:sp>
      <p:sp>
        <p:nvSpPr>
          <p:cNvPr id="681987" name="Rectangle 2"/>
          <p:cNvSpPr>
            <a:spLocks noGrp="1" noRot="1" noChangeAspect="1" noChangeArrowheads="1" noTextEdit="1"/>
          </p:cNvSpPr>
          <p:nvPr>
            <p:ph type="sldImg"/>
          </p:nvPr>
        </p:nvSpPr>
        <p:spPr>
          <a:ln/>
        </p:spPr>
      </p:sp>
      <p:sp>
        <p:nvSpPr>
          <p:cNvPr id="681988" name="Rectangle 3"/>
          <p:cNvSpPr>
            <a:spLocks noGrp="1" noChangeArrowheads="1"/>
          </p:cNvSpPr>
          <p:nvPr>
            <p:ph type="body" idx="1"/>
          </p:nvPr>
        </p:nvSpPr>
        <p:spPr>
          <a:noFill/>
          <a:ln/>
        </p:spPr>
        <p:txBody>
          <a:bodyPr/>
          <a:lstStyle/>
          <a:p>
            <a:pPr eaLnBrk="1" hangingPunct="1"/>
            <a:r>
              <a:rPr lang="he-IL" smtClean="0"/>
              <a:t>פה יבוא תרגול המרות.</a:t>
            </a:r>
          </a:p>
          <a:p>
            <a:pPr eaLnBrk="1" hangingPunct="1"/>
            <a:r>
              <a:rPr lang="he-IL" smtClean="0"/>
              <a:t>למרות שזה כביכול תרגיל "שולי", חשוב לזכור לעשות אותו כאן, לפני שממשיכים הלאה לחלוקה לתתי רשתות.</a:t>
            </a:r>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p:cNvSpPr>
            <a:spLocks noGrp="1" noChangeArrowheads="1"/>
          </p:cNvSpPr>
          <p:nvPr>
            <p:ph type="sldNum" sz="quarter" idx="5"/>
          </p:nvPr>
        </p:nvSpPr>
        <p:spPr>
          <a:noFill/>
        </p:spPr>
        <p:txBody>
          <a:bodyPr/>
          <a:lstStyle/>
          <a:p>
            <a:fld id="{E9ACC410-9388-4DFB-830A-1B7227310138}" type="slidenum">
              <a:rPr lang="he-IL" smtClean="0"/>
              <a:pPr/>
              <a:t>228</a:t>
            </a:fld>
            <a:endParaRPr lang="en-US" smtClean="0"/>
          </a:p>
        </p:txBody>
      </p:sp>
      <p:sp>
        <p:nvSpPr>
          <p:cNvPr id="683011" name="Rectangle 2"/>
          <p:cNvSpPr>
            <a:spLocks noGrp="1" noRot="1" noChangeAspect="1" noChangeArrowheads="1" noTextEdit="1"/>
          </p:cNvSpPr>
          <p:nvPr>
            <p:ph type="sldImg"/>
          </p:nvPr>
        </p:nvSpPr>
        <p:spPr>
          <a:ln/>
        </p:spPr>
      </p:sp>
      <p:sp>
        <p:nvSpPr>
          <p:cNvPr id="683012" name="Rectangle 3"/>
          <p:cNvSpPr>
            <a:spLocks noGrp="1" noChangeArrowheads="1"/>
          </p:cNvSpPr>
          <p:nvPr>
            <p:ph type="body" idx="1"/>
          </p:nvPr>
        </p:nvSpPr>
        <p:spPr>
          <a:noFill/>
          <a:ln/>
        </p:spPr>
        <p:txBody>
          <a:bodyPr/>
          <a:lstStyle/>
          <a:p>
            <a:pPr eaLnBrk="1" hangingPunct="1"/>
            <a:r>
              <a:rPr lang="he-IL" smtClean="0"/>
              <a:t>שים לב שאתה עונה עם החניכים על השאלה – זה ב.ק. טוב שיעזור להם להבין מה בדיוק אומר </a:t>
            </a:r>
            <a:r>
              <a:rPr lang="en-US" smtClean="0"/>
              <a:t>Subnet Mask</a:t>
            </a:r>
            <a:r>
              <a:rPr lang="he-IL" smtClean="0"/>
              <a:t> ואיך הוא מתקשר לשאר הדברים שלמדנו על </a:t>
            </a:r>
            <a:r>
              <a:rPr lang="en-US" smtClean="0"/>
              <a:t>IP</a:t>
            </a:r>
            <a:r>
              <a:rPr lang="he-IL" smtClean="0"/>
              <a:t>.</a:t>
            </a:r>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7"/>
          <p:cNvSpPr>
            <a:spLocks noGrp="1" noChangeArrowheads="1"/>
          </p:cNvSpPr>
          <p:nvPr>
            <p:ph type="sldNum" sz="quarter" idx="5"/>
          </p:nvPr>
        </p:nvSpPr>
        <p:spPr>
          <a:noFill/>
        </p:spPr>
        <p:txBody>
          <a:bodyPr/>
          <a:lstStyle/>
          <a:p>
            <a:fld id="{48406DBA-D24A-420C-A7C5-8D12B3F40265}" type="slidenum">
              <a:rPr lang="he-IL" smtClean="0"/>
              <a:pPr/>
              <a:t>231</a:t>
            </a:fld>
            <a:endParaRPr lang="en-US" smtClean="0"/>
          </a:p>
        </p:txBody>
      </p:sp>
      <p:sp>
        <p:nvSpPr>
          <p:cNvPr id="684035" name="Rectangle 2"/>
          <p:cNvSpPr>
            <a:spLocks noGrp="1" noRot="1" noChangeAspect="1" noChangeArrowheads="1" noTextEdit="1"/>
          </p:cNvSpPr>
          <p:nvPr>
            <p:ph type="sldImg"/>
          </p:nvPr>
        </p:nvSpPr>
        <p:spPr>
          <a:ln/>
        </p:spPr>
      </p:sp>
      <p:sp>
        <p:nvSpPr>
          <p:cNvPr id="684036" name="Rectangle 3"/>
          <p:cNvSpPr>
            <a:spLocks noGrp="1" noChangeArrowheads="1"/>
          </p:cNvSpPr>
          <p:nvPr>
            <p:ph type="body" idx="1"/>
          </p:nvPr>
        </p:nvSpPr>
        <p:spPr>
          <a:noFill/>
          <a:ln/>
        </p:spPr>
        <p:txBody>
          <a:bodyPr/>
          <a:lstStyle/>
          <a:p>
            <a:pPr eaLnBrk="1" hangingPunct="1"/>
            <a:r>
              <a:rPr lang="he-IL" smtClean="0"/>
              <a:t>עבור עם החניכים על שני המקרים: מחשב </a:t>
            </a:r>
            <a:r>
              <a:rPr lang="en-US" smtClean="0"/>
              <a:t>A</a:t>
            </a:r>
            <a:r>
              <a:rPr lang="he-IL" smtClean="0"/>
              <a:t> שולח הודעה למחשב </a:t>
            </a:r>
            <a:r>
              <a:rPr lang="en-US" smtClean="0"/>
              <a:t>B</a:t>
            </a:r>
            <a:r>
              <a:rPr lang="he-IL" smtClean="0"/>
              <a:t>, מחשב </a:t>
            </a:r>
            <a:r>
              <a:rPr lang="en-US" smtClean="0"/>
              <a:t>A</a:t>
            </a:r>
            <a:r>
              <a:rPr lang="he-IL" smtClean="0"/>
              <a:t> שולח הודעה למחשב </a:t>
            </a:r>
            <a:r>
              <a:rPr lang="en-US" smtClean="0"/>
              <a:t>F</a:t>
            </a:r>
            <a:r>
              <a:rPr lang="he-IL" smtClean="0"/>
              <a:t>.</a:t>
            </a:r>
          </a:p>
          <a:p>
            <a:pPr eaLnBrk="1" hangingPunct="1"/>
            <a:r>
              <a:rPr lang="he-IL" smtClean="0"/>
              <a:t>שאל אותם מה קורה מבחינת כתובות </a:t>
            </a:r>
            <a:r>
              <a:rPr lang="en-US" smtClean="0"/>
              <a:t>IP</a:t>
            </a:r>
            <a:r>
              <a:rPr lang="he-IL" smtClean="0"/>
              <a:t> וכתובות </a:t>
            </a:r>
            <a:r>
              <a:rPr lang="en-US" smtClean="0"/>
              <a:t>MAC</a:t>
            </a:r>
            <a:r>
              <a:rPr lang="he-IL" smtClean="0"/>
              <a:t>.</a:t>
            </a:r>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7"/>
          <p:cNvSpPr>
            <a:spLocks noGrp="1" noChangeArrowheads="1"/>
          </p:cNvSpPr>
          <p:nvPr>
            <p:ph type="sldNum" sz="quarter" idx="5"/>
          </p:nvPr>
        </p:nvSpPr>
        <p:spPr>
          <a:noFill/>
        </p:spPr>
        <p:txBody>
          <a:bodyPr/>
          <a:lstStyle/>
          <a:p>
            <a:fld id="{DC55CBEA-23CC-4750-84CF-980020B2E2C3}" type="slidenum">
              <a:rPr lang="he-IL" smtClean="0"/>
              <a:pPr/>
              <a:t>232</a:t>
            </a:fld>
            <a:endParaRPr lang="en-US" smtClean="0"/>
          </a:p>
        </p:txBody>
      </p:sp>
      <p:sp>
        <p:nvSpPr>
          <p:cNvPr id="685059" name="Rectangle 2"/>
          <p:cNvSpPr>
            <a:spLocks noGrp="1" noRot="1" noChangeAspect="1" noChangeArrowheads="1" noTextEdit="1"/>
          </p:cNvSpPr>
          <p:nvPr>
            <p:ph type="sldImg"/>
          </p:nvPr>
        </p:nvSpPr>
        <p:spPr>
          <a:xfrm>
            <a:off x="492125" y="738188"/>
            <a:ext cx="5680075" cy="4260850"/>
          </a:xfrm>
          <a:ln/>
        </p:spPr>
      </p:sp>
      <p:sp>
        <p:nvSpPr>
          <p:cNvPr id="685060"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7"/>
          <p:cNvSpPr>
            <a:spLocks noGrp="1" noChangeArrowheads="1"/>
          </p:cNvSpPr>
          <p:nvPr>
            <p:ph type="sldNum" sz="quarter" idx="5"/>
          </p:nvPr>
        </p:nvSpPr>
        <p:spPr>
          <a:noFill/>
        </p:spPr>
        <p:txBody>
          <a:bodyPr/>
          <a:lstStyle/>
          <a:p>
            <a:fld id="{6D73F3D9-7B98-4A8E-B241-A3BD237B02CF}" type="slidenum">
              <a:rPr lang="he-IL" smtClean="0"/>
              <a:pPr/>
              <a:t>233</a:t>
            </a:fld>
            <a:endParaRPr lang="en-US" smtClean="0"/>
          </a:p>
        </p:txBody>
      </p:sp>
      <p:sp>
        <p:nvSpPr>
          <p:cNvPr id="686083" name="Rectangle 2"/>
          <p:cNvSpPr>
            <a:spLocks noGrp="1" noRot="1" noChangeAspect="1" noChangeArrowheads="1" noTextEdit="1"/>
          </p:cNvSpPr>
          <p:nvPr>
            <p:ph type="sldImg"/>
          </p:nvPr>
        </p:nvSpPr>
        <p:spPr>
          <a:ln/>
        </p:spPr>
      </p:sp>
      <p:sp>
        <p:nvSpPr>
          <p:cNvPr id="686084" name="Rectangle 3"/>
          <p:cNvSpPr>
            <a:spLocks noGrp="1" noChangeArrowheads="1"/>
          </p:cNvSpPr>
          <p:nvPr>
            <p:ph type="body" idx="1"/>
          </p:nvPr>
        </p:nvSpPr>
        <p:spPr>
          <a:noFill/>
          <a:ln/>
        </p:spPr>
        <p:txBody>
          <a:bodyPr/>
          <a:lstStyle/>
          <a:p>
            <a:pPr lvl="1" eaLnBrk="1" hangingPunct="1"/>
            <a:r>
              <a:rPr lang="he-IL" smtClean="0"/>
              <a:t>ניצול יעיל יותר של טווח </a:t>
            </a:r>
            <a:r>
              <a:rPr lang="en-US" sz="1000" smtClean="0"/>
              <a:t>IP</a:t>
            </a:r>
            <a:r>
              <a:rPr lang="he-IL" sz="1000" smtClean="0"/>
              <a:t> – שני הסעיפים הראשונים אומרים למעשה את אותו הדבר. כשאני עושה חלוקה לתת רשתות אני יכולה לנצל באופן יעיל יותר את טווח ה-</a:t>
            </a:r>
            <a:r>
              <a:rPr lang="en-US" sz="1000" smtClean="0"/>
              <a:t>IP</a:t>
            </a:r>
            <a:r>
              <a:rPr lang="he-IL" sz="1000" smtClean="0"/>
              <a:t> שניתן לי. אם למשל, אני </a:t>
            </a:r>
            <a:r>
              <a:rPr lang="en-US" sz="1000" smtClean="0"/>
              <a:t>ISP</a:t>
            </a:r>
            <a:r>
              <a:rPr lang="he-IL" sz="1000" smtClean="0"/>
              <a:t> וקניתי טווח </a:t>
            </a:r>
            <a:r>
              <a:rPr lang="en-US" sz="1000" smtClean="0"/>
              <a:t>IP</a:t>
            </a:r>
            <a:r>
              <a:rPr lang="he-IL" sz="1000" smtClean="0"/>
              <a:t> מ-</a:t>
            </a:r>
            <a:r>
              <a:rPr lang="en-US" sz="1000" smtClean="0"/>
              <a:t>class</a:t>
            </a:r>
            <a:r>
              <a:rPr lang="he-IL" sz="1000" smtClean="0"/>
              <a:t> </a:t>
            </a:r>
            <a:r>
              <a:rPr lang="en-US" sz="1000" smtClean="0"/>
              <a:t>A</a:t>
            </a:r>
            <a:r>
              <a:rPr lang="he-IL" sz="1000" smtClean="0"/>
              <a:t>. הסבירות היא שאין לי איזושהי רשת מקומית אחת שאני יכולה לשים בה את הטווח הזה כולו (אנחנו מדברים על המון תחנות, ובתוך רשת </a:t>
            </a:r>
            <a:r>
              <a:rPr lang="en-US" sz="1000" smtClean="0"/>
              <a:t>LAN</a:t>
            </a:r>
            <a:r>
              <a:rPr lang="he-IL" sz="1000" smtClean="0"/>
              <a:t> אחת!). אז במקום שיישארו לי ¾ מהכתובות לא מנוצלות, אני אשתמש בחלוקה לתת רשתות, ואנצל את מרחב הכתובות הנותר ברשת </a:t>
            </a:r>
            <a:r>
              <a:rPr lang="en-US" sz="1000" smtClean="0"/>
              <a:t>LAN</a:t>
            </a:r>
            <a:r>
              <a:rPr lang="he-IL" sz="1000" smtClean="0"/>
              <a:t> מרוחקת יותר, או ב-</a:t>
            </a:r>
            <a:r>
              <a:rPr lang="en-US" sz="1000" smtClean="0"/>
              <a:t>VLAN</a:t>
            </a:r>
            <a:r>
              <a:rPr lang="he-IL" sz="1000" smtClean="0"/>
              <a:t> שונים.</a:t>
            </a:r>
          </a:p>
          <a:p>
            <a:pPr lvl="1" eaLnBrk="1" hangingPunct="1"/>
            <a:r>
              <a:rPr lang="he-IL" smtClean="0"/>
              <a:t>חיסכון במספר טווחי </a:t>
            </a:r>
            <a:r>
              <a:rPr lang="en-US" sz="1000" smtClean="0"/>
              <a:t>IP</a:t>
            </a:r>
            <a:r>
              <a:rPr lang="he-IL" smtClean="0"/>
              <a:t> עבור מספר רשתות מרוחקות – פה אני אומרת את אותו הדבר כמו בסעיף הקודם, רק עם השלכה הפוכה. אם יש לי טווח כתובות שבעיקרון מספיק לי לכל המחשבים שיש לי בשתי רשתות </a:t>
            </a:r>
            <a:r>
              <a:rPr lang="en-US" smtClean="0"/>
              <a:t>LAN</a:t>
            </a:r>
            <a:r>
              <a:rPr lang="he-IL" smtClean="0"/>
              <a:t> מרוחקות (אחת בת"א והשנייה בי-ם למשל), אני יכולה לנצל אותו בצורה טובה יותר עם חלוקה לתתי רשתות ובכך לחסוך מעצמי קנייה של טווח </a:t>
            </a:r>
            <a:r>
              <a:rPr lang="en-US" smtClean="0"/>
              <a:t>IP</a:t>
            </a:r>
            <a:r>
              <a:rPr lang="he-IL" smtClean="0"/>
              <a:t> נוסף על זה שכבר קניתי (אנחנו הרי לא אוהבים לזרוק כסף, ובמיוחד לא לידיהן של ארגונים "ללא רווח" שאוהבים לקחת כסף מאנשים כי הם יכולים)</a:t>
            </a:r>
          </a:p>
          <a:p>
            <a:pPr lvl="1" eaLnBrk="1" hangingPunct="1"/>
            <a:r>
              <a:rPr lang="he-IL" smtClean="0"/>
              <a:t>לאפשר חלוקה ל-</a:t>
            </a:r>
            <a:r>
              <a:rPr lang="en-US" sz="1000" smtClean="0"/>
              <a:t>VLAN</a:t>
            </a:r>
            <a:r>
              <a:rPr lang="he-IL" sz="1000" smtClean="0"/>
              <a:t> – אל תיכנס איתם ל"מה זה </a:t>
            </a:r>
            <a:r>
              <a:rPr lang="en-US" sz="1000" smtClean="0"/>
              <a:t>VLAN</a:t>
            </a:r>
            <a:r>
              <a:rPr lang="he-IL" sz="1000" smtClean="0"/>
              <a:t>" עדיין, יש להם שיעור כזה ביום חמישי כמו שאתה יודע. אבל שיידעו מה היתרונות שלהם ובהמשך תזכיר להם שזה עובד יחד.</a:t>
            </a:r>
          </a:p>
          <a:p>
            <a:pPr eaLnBrk="1" hangingPunct="1"/>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7"/>
          <p:cNvSpPr>
            <a:spLocks noGrp="1" noChangeArrowheads="1"/>
          </p:cNvSpPr>
          <p:nvPr>
            <p:ph type="sldNum" sz="quarter" idx="5"/>
          </p:nvPr>
        </p:nvSpPr>
        <p:spPr>
          <a:noFill/>
        </p:spPr>
        <p:txBody>
          <a:bodyPr/>
          <a:lstStyle/>
          <a:p>
            <a:fld id="{46BD3856-B7D9-435C-BF5C-8C88E4D0A670}" type="slidenum">
              <a:rPr lang="he-IL" smtClean="0"/>
              <a:pPr/>
              <a:t>234</a:t>
            </a:fld>
            <a:endParaRPr lang="en-US" smtClean="0"/>
          </a:p>
        </p:txBody>
      </p:sp>
      <p:sp>
        <p:nvSpPr>
          <p:cNvPr id="687107" name="Rectangle 2"/>
          <p:cNvSpPr>
            <a:spLocks noGrp="1" noRot="1" noChangeAspect="1" noChangeArrowheads="1" noTextEdit="1"/>
          </p:cNvSpPr>
          <p:nvPr>
            <p:ph type="sldImg"/>
          </p:nvPr>
        </p:nvSpPr>
        <p:spPr>
          <a:ln/>
        </p:spPr>
      </p:sp>
      <p:sp>
        <p:nvSpPr>
          <p:cNvPr id="687108" name="Rectangle 3"/>
          <p:cNvSpPr>
            <a:spLocks noGrp="1" noChangeArrowheads="1"/>
          </p:cNvSpPr>
          <p:nvPr>
            <p:ph type="body" idx="1"/>
          </p:nvPr>
        </p:nvSpPr>
        <p:spPr>
          <a:noFill/>
          <a:ln/>
        </p:spPr>
        <p:txBody>
          <a:bodyPr/>
          <a:lstStyle/>
          <a:p>
            <a:pPr eaLnBrk="1" hangingPunct="1"/>
            <a:r>
              <a:rPr lang="he-IL" smtClean="0"/>
              <a:t>כדי לוודא הבנה מומלץ לשול את החניכים: "אם אני רוצה ליצור 15 רשתות, כמה סיביות אני אצטרך לקחת לטובת </a:t>
            </a:r>
            <a:r>
              <a:rPr lang="en-US" smtClean="0"/>
              <a:t>subnetting</a:t>
            </a:r>
            <a:r>
              <a:rPr lang="he-IL" smtClean="0"/>
              <a:t>?</a:t>
            </a: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a:spLocks noGrp="1" noChangeArrowheads="1"/>
          </p:cNvSpPr>
          <p:nvPr>
            <p:ph type="sldNum" sz="quarter" idx="5"/>
          </p:nvPr>
        </p:nvSpPr>
        <p:spPr>
          <a:noFill/>
        </p:spPr>
        <p:txBody>
          <a:bodyPr/>
          <a:lstStyle/>
          <a:p>
            <a:fld id="{0ED6BF8F-F4BF-4299-9981-A20C75FA97EF}" type="slidenum">
              <a:rPr lang="he-IL" smtClean="0"/>
              <a:pPr/>
              <a:t>15</a:t>
            </a:fld>
            <a:endParaRPr lang="en-US" smtClean="0"/>
          </a:p>
        </p:txBody>
      </p:sp>
      <p:sp>
        <p:nvSpPr>
          <p:cNvPr id="549891" name="Rectangle 2"/>
          <p:cNvSpPr>
            <a:spLocks noGrp="1" noRot="1" noChangeAspect="1" noChangeArrowheads="1" noTextEdit="1"/>
          </p:cNvSpPr>
          <p:nvPr>
            <p:ph type="sldImg"/>
          </p:nvPr>
        </p:nvSpPr>
        <p:spPr>
          <a:xfrm>
            <a:off x="492125" y="738188"/>
            <a:ext cx="5678488" cy="4260850"/>
          </a:xfrm>
          <a:ln/>
        </p:spPr>
      </p:sp>
      <p:sp>
        <p:nvSpPr>
          <p:cNvPr id="549892"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7"/>
          <p:cNvSpPr>
            <a:spLocks noGrp="1" noChangeArrowheads="1"/>
          </p:cNvSpPr>
          <p:nvPr>
            <p:ph type="sldNum" sz="quarter" idx="5"/>
          </p:nvPr>
        </p:nvSpPr>
        <p:spPr>
          <a:noFill/>
        </p:spPr>
        <p:txBody>
          <a:bodyPr/>
          <a:lstStyle/>
          <a:p>
            <a:fld id="{11185994-00FA-47AD-8C14-924DF446DB0F}" type="slidenum">
              <a:rPr lang="he-IL" smtClean="0"/>
              <a:pPr/>
              <a:t>236</a:t>
            </a:fld>
            <a:endParaRPr lang="en-US" smtClean="0"/>
          </a:p>
        </p:txBody>
      </p:sp>
      <p:sp>
        <p:nvSpPr>
          <p:cNvPr id="688131" name="Rectangle 2"/>
          <p:cNvSpPr>
            <a:spLocks noGrp="1" noRot="1" noChangeAspect="1" noChangeArrowheads="1" noTextEdit="1"/>
          </p:cNvSpPr>
          <p:nvPr>
            <p:ph type="sldImg"/>
          </p:nvPr>
        </p:nvSpPr>
        <p:spPr>
          <a:ln/>
        </p:spPr>
      </p:sp>
      <p:sp>
        <p:nvSpPr>
          <p:cNvPr id="688132" name="Rectangle 3"/>
          <p:cNvSpPr>
            <a:spLocks noGrp="1" noChangeArrowheads="1"/>
          </p:cNvSpPr>
          <p:nvPr>
            <p:ph type="body" idx="1"/>
          </p:nvPr>
        </p:nvSpPr>
        <p:spPr>
          <a:noFill/>
          <a:ln/>
        </p:spPr>
        <p:txBody>
          <a:bodyPr/>
          <a:lstStyle/>
          <a:p>
            <a:pPr eaLnBrk="1" hangingPunct="1"/>
            <a:r>
              <a:rPr lang="he-IL" smtClean="0"/>
              <a:t>דוגמא לחלוקה לתת רשתות</a:t>
            </a:r>
          </a:p>
          <a:p>
            <a:pPr eaLnBrk="1" hangingPunct="1"/>
            <a:r>
              <a:rPr lang="he-IL" smtClean="0"/>
              <a:t>אחרי הדוגמא תן לחניכים את לעשות את התרגול של </a:t>
            </a:r>
            <a:r>
              <a:rPr lang="en-US" smtClean="0"/>
              <a:t>Subnetting</a:t>
            </a:r>
            <a:r>
              <a:rPr lang="he-IL" smtClean="0"/>
              <a:t>. אחרי התרגול מומלץ לתת הפסקה.</a:t>
            </a:r>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7"/>
          <p:cNvSpPr>
            <a:spLocks noGrp="1" noChangeArrowheads="1"/>
          </p:cNvSpPr>
          <p:nvPr>
            <p:ph type="sldNum" sz="quarter" idx="5"/>
          </p:nvPr>
        </p:nvSpPr>
        <p:spPr>
          <a:noFill/>
        </p:spPr>
        <p:txBody>
          <a:bodyPr/>
          <a:lstStyle/>
          <a:p>
            <a:fld id="{01926348-38AE-4BB2-B056-799F3A9D1A19}" type="slidenum">
              <a:rPr lang="he-IL" smtClean="0"/>
              <a:pPr/>
              <a:t>237</a:t>
            </a:fld>
            <a:endParaRPr lang="en-US" smtClean="0"/>
          </a:p>
        </p:txBody>
      </p:sp>
      <p:sp>
        <p:nvSpPr>
          <p:cNvPr id="689155" name="Rectangle 2"/>
          <p:cNvSpPr>
            <a:spLocks noGrp="1" noRot="1" noChangeAspect="1" noChangeArrowheads="1" noTextEdit="1"/>
          </p:cNvSpPr>
          <p:nvPr>
            <p:ph type="sldImg"/>
          </p:nvPr>
        </p:nvSpPr>
        <p:spPr>
          <a:xfrm>
            <a:off x="492125" y="738188"/>
            <a:ext cx="5680075" cy="4260850"/>
          </a:xfrm>
          <a:ln/>
        </p:spPr>
      </p:sp>
      <p:sp>
        <p:nvSpPr>
          <p:cNvPr id="689156"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7"/>
          <p:cNvSpPr>
            <a:spLocks noGrp="1" noChangeArrowheads="1"/>
          </p:cNvSpPr>
          <p:nvPr>
            <p:ph type="sldNum" sz="quarter" idx="5"/>
          </p:nvPr>
        </p:nvSpPr>
        <p:spPr>
          <a:noFill/>
        </p:spPr>
        <p:txBody>
          <a:bodyPr/>
          <a:lstStyle/>
          <a:p>
            <a:fld id="{33F9A493-426F-47B3-92BC-6A7EE6F718E4}" type="slidenum">
              <a:rPr lang="he-IL" smtClean="0"/>
              <a:pPr/>
              <a:t>238</a:t>
            </a:fld>
            <a:endParaRPr lang="en-US" smtClean="0"/>
          </a:p>
        </p:txBody>
      </p:sp>
      <p:sp>
        <p:nvSpPr>
          <p:cNvPr id="690179" name="Rectangle 2"/>
          <p:cNvSpPr>
            <a:spLocks noGrp="1" noRot="1" noChangeAspect="1" noChangeArrowheads="1" noTextEdit="1"/>
          </p:cNvSpPr>
          <p:nvPr>
            <p:ph type="sldImg"/>
          </p:nvPr>
        </p:nvSpPr>
        <p:spPr>
          <a:xfrm>
            <a:off x="1041400" y="857250"/>
            <a:ext cx="4581525" cy="3436938"/>
          </a:xfrm>
          <a:ln/>
        </p:spPr>
      </p:sp>
      <p:sp>
        <p:nvSpPr>
          <p:cNvPr id="690180" name="Rectangle 3"/>
          <p:cNvSpPr>
            <a:spLocks noGrp="1" noChangeArrowheads="1"/>
          </p:cNvSpPr>
          <p:nvPr>
            <p:ph type="body" idx="1"/>
          </p:nvPr>
        </p:nvSpPr>
        <p:spPr>
          <a:xfrm>
            <a:off x="889000" y="4684713"/>
            <a:ext cx="4884738" cy="4445000"/>
          </a:xfrm>
          <a:noFill/>
          <a:ln/>
        </p:spPr>
        <p:txBody>
          <a:bodyPr/>
          <a:lstStyle/>
          <a:p>
            <a:pPr eaLnBrk="1" hangingPunct="1"/>
            <a:endParaRPr lang="ar-SA"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מציין מיקום של תמונת שקופית 1"/>
          <p:cNvSpPr>
            <a:spLocks noGrp="1" noRot="1" noChangeAspect="1" noTextEdit="1"/>
          </p:cNvSpPr>
          <p:nvPr>
            <p:ph type="sldImg"/>
          </p:nvPr>
        </p:nvSpPr>
        <p:spPr>
          <a:xfrm>
            <a:off x="874713" y="738188"/>
            <a:ext cx="4913312" cy="3686175"/>
          </a:xfrm>
          <a:ln/>
        </p:spPr>
      </p:sp>
      <p:sp>
        <p:nvSpPr>
          <p:cNvPr id="691203" name="מציין מיקום של הערות 2"/>
          <p:cNvSpPr>
            <a:spLocks noGrp="1"/>
          </p:cNvSpPr>
          <p:nvPr>
            <p:ph type="body" idx="1"/>
          </p:nvPr>
        </p:nvSpPr>
        <p:spPr>
          <a:noFill/>
          <a:ln/>
        </p:spPr>
        <p:txBody>
          <a:bodyPr/>
          <a:lstStyle/>
          <a:p>
            <a:r>
              <a:rPr lang="he-IL" smtClean="0"/>
              <a:t>גודל ה-</a:t>
            </a:r>
            <a:r>
              <a:rPr lang="en-US" smtClean="0"/>
              <a:t>header</a:t>
            </a:r>
            <a:r>
              <a:rPr lang="he-IL" smtClean="0"/>
              <a:t> יכול לנוע מ- 5 מילה (ערך מינימאלי) עד 15 מילה.</a:t>
            </a:r>
          </a:p>
        </p:txBody>
      </p:sp>
      <p:sp>
        <p:nvSpPr>
          <p:cNvPr id="691204" name="מציין מיקום של מספר שקופית 3"/>
          <p:cNvSpPr>
            <a:spLocks noGrp="1"/>
          </p:cNvSpPr>
          <p:nvPr>
            <p:ph type="sldNum" sz="quarter" idx="5"/>
          </p:nvPr>
        </p:nvSpPr>
        <p:spPr>
          <a:noFill/>
        </p:spPr>
        <p:txBody>
          <a:bodyPr/>
          <a:lstStyle/>
          <a:p>
            <a:fld id="{5D6FD4CF-223C-402F-B86B-A04F7F8340BF}" type="slidenum">
              <a:rPr lang="he-IL" smtClean="0"/>
              <a:pPr/>
              <a:t>239</a:t>
            </a:fld>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7"/>
          <p:cNvSpPr>
            <a:spLocks noGrp="1" noChangeArrowheads="1"/>
          </p:cNvSpPr>
          <p:nvPr>
            <p:ph type="sldNum" sz="quarter" idx="5"/>
          </p:nvPr>
        </p:nvSpPr>
        <p:spPr>
          <a:noFill/>
        </p:spPr>
        <p:txBody>
          <a:bodyPr/>
          <a:lstStyle/>
          <a:p>
            <a:fld id="{7521F62A-4EF9-4782-8CA1-519192CAEBE4}" type="slidenum">
              <a:rPr lang="he-IL" smtClean="0"/>
              <a:pPr/>
              <a:t>240</a:t>
            </a:fld>
            <a:endParaRPr lang="en-US" smtClean="0"/>
          </a:p>
        </p:txBody>
      </p:sp>
      <p:sp>
        <p:nvSpPr>
          <p:cNvPr id="692227" name="Rectangle 2"/>
          <p:cNvSpPr>
            <a:spLocks noGrp="1" noRot="1" noChangeAspect="1" noChangeArrowheads="1" noTextEdit="1"/>
          </p:cNvSpPr>
          <p:nvPr>
            <p:ph type="sldImg"/>
          </p:nvPr>
        </p:nvSpPr>
        <p:spPr>
          <a:xfrm>
            <a:off x="874713" y="738188"/>
            <a:ext cx="4913312" cy="3686175"/>
          </a:xfrm>
          <a:ln/>
        </p:spPr>
      </p:sp>
      <p:sp>
        <p:nvSpPr>
          <p:cNvPr id="692228" name="Rectangle 3"/>
          <p:cNvSpPr>
            <a:spLocks noGrp="1" noChangeArrowheads="1"/>
          </p:cNvSpPr>
          <p:nvPr>
            <p:ph type="body" idx="1"/>
          </p:nvPr>
        </p:nvSpPr>
        <p:spPr>
          <a:noFill/>
          <a:ln/>
        </p:spPr>
        <p:txBody>
          <a:bodyPr/>
          <a:lstStyle/>
          <a:p>
            <a:pPr eaLnBrk="1" hangingPunct="1"/>
            <a:r>
              <a:rPr lang="en-US" smtClean="0"/>
              <a:t>ECN</a:t>
            </a:r>
            <a:r>
              <a:rPr lang="he-IL" smtClean="0"/>
              <a:t> – במצב רגיל קשר ב</a:t>
            </a:r>
            <a:r>
              <a:rPr lang="en-US" smtClean="0"/>
              <a:t>TCPIP</a:t>
            </a:r>
            <a:r>
              <a:rPr lang="he-IL" smtClean="0"/>
              <a:t> מסמן עומס ברשת ע"י זריקת חבילות, ברגע שיש משא ומתן על </a:t>
            </a:r>
            <a:r>
              <a:rPr lang="en-US" smtClean="0"/>
              <a:t>ECN</a:t>
            </a:r>
            <a:r>
              <a:rPr lang="he-IL" smtClean="0"/>
              <a:t> בין התחנות ויש נתב </a:t>
            </a:r>
          </a:p>
          <a:p>
            <a:pPr eaLnBrk="1" hangingPunct="1"/>
            <a:r>
              <a:rPr lang="he-IL" smtClean="0"/>
              <a:t>שמוגדר בו מודעות ל</a:t>
            </a:r>
            <a:r>
              <a:rPr lang="en-US" smtClean="0"/>
              <a:t>ECN</a:t>
            </a:r>
            <a:r>
              <a:rPr lang="he-IL" smtClean="0"/>
              <a:t> אז הוא מאפשר לסמן בהודעה את ה</a:t>
            </a:r>
            <a:r>
              <a:rPr lang="en-US" smtClean="0"/>
              <a:t>ECN</a:t>
            </a:r>
            <a:r>
              <a:rPr lang="he-IL" smtClean="0"/>
              <a:t> ואז ידעו שקיים גודש ברשת.</a:t>
            </a:r>
          </a:p>
          <a:p>
            <a:pPr eaLnBrk="1" hangingPunct="1"/>
            <a:endParaRPr lang="he-IL" smtClean="0"/>
          </a:p>
          <a:p>
            <a:pPr eaLnBrk="1" hangingPunct="1"/>
            <a:r>
              <a:rPr lang="he-IL" smtClean="0"/>
              <a:t>00 – אין תאימות ל- </a:t>
            </a:r>
            <a:r>
              <a:rPr lang="en-US" smtClean="0"/>
              <a:t>ECN</a:t>
            </a:r>
            <a:endParaRPr lang="he-IL" smtClean="0"/>
          </a:p>
          <a:p>
            <a:pPr eaLnBrk="1" hangingPunct="1"/>
            <a:r>
              <a:rPr lang="he-IL" smtClean="0"/>
              <a:t>01 או 10 –  יש תאימות ל - </a:t>
            </a:r>
            <a:r>
              <a:rPr lang="en-US" smtClean="0"/>
              <a:t>ECN</a:t>
            </a:r>
            <a:endParaRPr lang="he-IL" smtClean="0"/>
          </a:p>
          <a:p>
            <a:pPr eaLnBrk="1" hangingPunct="1"/>
            <a:r>
              <a:rPr lang="he-IL" smtClean="0"/>
              <a:t>11 – יש עומס</a:t>
            </a:r>
          </a:p>
          <a:p>
            <a:pPr eaLnBrk="1" hangingPunct="1"/>
            <a:endParaRPr lang="he-IL" smtClean="0"/>
          </a:p>
          <a:p>
            <a:pPr eaLnBrk="1" hangingPunct="1"/>
            <a:r>
              <a:rPr lang="he-IL" smtClean="0"/>
              <a:t>למדריך: לבדוק איך זה מתקשר ל</a:t>
            </a:r>
            <a:r>
              <a:rPr lang="en-US" smtClean="0"/>
              <a:t>TCP</a:t>
            </a:r>
            <a:r>
              <a:rPr lang="he-IL" smtClean="0"/>
              <a:t> ולתת את הדגש הזה מחר בשיעור שכבת התעבורה.</a:t>
            </a:r>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מציין מיקום של תמונת שקופית 1"/>
          <p:cNvSpPr>
            <a:spLocks noGrp="1" noRot="1" noChangeAspect="1" noTextEdit="1"/>
          </p:cNvSpPr>
          <p:nvPr>
            <p:ph type="sldImg"/>
          </p:nvPr>
        </p:nvSpPr>
        <p:spPr>
          <a:xfrm>
            <a:off x="874713" y="738188"/>
            <a:ext cx="4913312" cy="3686175"/>
          </a:xfrm>
          <a:ln/>
        </p:spPr>
      </p:sp>
      <p:sp>
        <p:nvSpPr>
          <p:cNvPr id="693251" name="מציין מיקום של הערות 2"/>
          <p:cNvSpPr>
            <a:spLocks noGrp="1"/>
          </p:cNvSpPr>
          <p:nvPr>
            <p:ph type="body" idx="1"/>
          </p:nvPr>
        </p:nvSpPr>
        <p:spPr>
          <a:noFill/>
          <a:ln/>
        </p:spPr>
        <p:txBody>
          <a:bodyPr/>
          <a:lstStyle/>
          <a:p>
            <a:r>
              <a:rPr lang="he-IL" smtClean="0"/>
              <a:t>גודל מקסימאלי של חבילת מידע  הוא 65,535 </a:t>
            </a:r>
            <a:r>
              <a:rPr lang="en-US" smtClean="0"/>
              <a:t>byte</a:t>
            </a:r>
            <a:endParaRPr lang="he-IL" smtClean="0"/>
          </a:p>
        </p:txBody>
      </p:sp>
      <p:sp>
        <p:nvSpPr>
          <p:cNvPr id="693252" name="מציין מיקום של מספר שקופית 3"/>
          <p:cNvSpPr>
            <a:spLocks noGrp="1"/>
          </p:cNvSpPr>
          <p:nvPr>
            <p:ph type="sldNum" sz="quarter" idx="5"/>
          </p:nvPr>
        </p:nvSpPr>
        <p:spPr>
          <a:noFill/>
        </p:spPr>
        <p:txBody>
          <a:bodyPr/>
          <a:lstStyle/>
          <a:p>
            <a:fld id="{15F7C569-7771-49E9-AF02-36EEFD16531D}" type="slidenum">
              <a:rPr lang="he-IL" smtClean="0"/>
              <a:pPr/>
              <a:t>241</a:t>
            </a:fld>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מציין מיקום של תמונת שקופית 1"/>
          <p:cNvSpPr>
            <a:spLocks noGrp="1" noRot="1" noChangeAspect="1" noTextEdit="1"/>
          </p:cNvSpPr>
          <p:nvPr>
            <p:ph type="sldImg"/>
          </p:nvPr>
        </p:nvSpPr>
        <p:spPr>
          <a:xfrm>
            <a:off x="874713" y="738188"/>
            <a:ext cx="4913312" cy="3686175"/>
          </a:xfrm>
          <a:ln/>
        </p:spPr>
      </p:sp>
      <p:sp>
        <p:nvSpPr>
          <p:cNvPr id="694275" name="מציין מיקום של הערות 2"/>
          <p:cNvSpPr>
            <a:spLocks noGrp="1"/>
          </p:cNvSpPr>
          <p:nvPr>
            <p:ph type="body" idx="1"/>
          </p:nvPr>
        </p:nvSpPr>
        <p:spPr>
          <a:noFill/>
          <a:ln/>
        </p:spPr>
        <p:txBody>
          <a:bodyPr/>
          <a:lstStyle/>
          <a:p>
            <a:r>
              <a:rPr lang="he-IL" smtClean="0"/>
              <a:t>קיימים 4 סוגי דגלים:</a:t>
            </a:r>
          </a:p>
          <a:p>
            <a:r>
              <a:rPr lang="he-IL" smtClean="0"/>
              <a:t>ביט הראשון הוא תמיד 0 – שמור לעתיד</a:t>
            </a:r>
          </a:p>
          <a:p>
            <a:r>
              <a:rPr lang="he-IL" smtClean="0"/>
              <a:t>הביט השני:</a:t>
            </a:r>
          </a:p>
          <a:p>
            <a:r>
              <a:rPr lang="he-IL" smtClean="0"/>
              <a:t>אם 0:</a:t>
            </a:r>
          </a:p>
          <a:p>
            <a:r>
              <a:rPr lang="en-US" smtClean="0"/>
              <a:t>MF</a:t>
            </a:r>
            <a:r>
              <a:rPr lang="he-IL" smtClean="0"/>
              <a:t>- </a:t>
            </a:r>
            <a:r>
              <a:rPr lang="en-US" smtClean="0"/>
              <a:t>May Fragment</a:t>
            </a:r>
            <a:r>
              <a:rPr lang="he-IL" smtClean="0"/>
              <a:t> מותר לעשות פרגמנטציה</a:t>
            </a:r>
          </a:p>
          <a:p>
            <a:r>
              <a:rPr lang="he-IL" smtClean="0"/>
              <a:t>אם 1:</a:t>
            </a:r>
          </a:p>
          <a:p>
            <a:r>
              <a:rPr lang="en-US" smtClean="0"/>
              <a:t>DF</a:t>
            </a:r>
            <a:r>
              <a:rPr lang="he-IL" smtClean="0"/>
              <a:t>- </a:t>
            </a:r>
            <a:r>
              <a:rPr lang="en-US" smtClean="0"/>
              <a:t>don’t fragment</a:t>
            </a:r>
            <a:r>
              <a:rPr lang="he-IL" smtClean="0"/>
              <a:t> – אסור לבצע פרגמנטציה</a:t>
            </a:r>
          </a:p>
          <a:p>
            <a:endParaRPr lang="he-IL" smtClean="0"/>
          </a:p>
          <a:p>
            <a:r>
              <a:rPr lang="he-IL" smtClean="0"/>
              <a:t>הביט השלישי:</a:t>
            </a:r>
          </a:p>
          <a:p>
            <a:r>
              <a:rPr lang="he-IL" smtClean="0"/>
              <a:t>אם 0:</a:t>
            </a:r>
          </a:p>
          <a:p>
            <a:r>
              <a:rPr lang="en-US" smtClean="0"/>
              <a:t>LF</a:t>
            </a:r>
            <a:r>
              <a:rPr lang="he-IL" smtClean="0"/>
              <a:t> – </a:t>
            </a:r>
            <a:r>
              <a:rPr lang="en-US" smtClean="0"/>
              <a:t>Last Fragment</a:t>
            </a:r>
            <a:r>
              <a:rPr lang="he-IL" smtClean="0"/>
              <a:t> – ה</a:t>
            </a:r>
            <a:r>
              <a:rPr lang="en-US" smtClean="0"/>
              <a:t>PACKET</a:t>
            </a:r>
            <a:r>
              <a:rPr lang="he-IL" smtClean="0"/>
              <a:t> האחרון</a:t>
            </a:r>
            <a:endParaRPr lang="en-US" smtClean="0"/>
          </a:p>
          <a:p>
            <a:r>
              <a:rPr lang="he-IL" smtClean="0"/>
              <a:t>אם 1:</a:t>
            </a:r>
          </a:p>
          <a:p>
            <a:r>
              <a:rPr lang="en-US" smtClean="0"/>
              <a:t>MF</a:t>
            </a:r>
            <a:r>
              <a:rPr lang="he-IL" smtClean="0"/>
              <a:t>- </a:t>
            </a:r>
            <a:r>
              <a:rPr lang="en-US" smtClean="0"/>
              <a:t>more fragment</a:t>
            </a:r>
            <a:r>
              <a:rPr lang="he-IL" smtClean="0"/>
              <a:t>- יש עוד </a:t>
            </a:r>
            <a:r>
              <a:rPr lang="en-US" smtClean="0"/>
              <a:t>PACKET</a:t>
            </a:r>
            <a:endParaRPr lang="he-IL" smtClean="0"/>
          </a:p>
          <a:p>
            <a:endParaRPr lang="he-IL" smtClean="0"/>
          </a:p>
          <a:p>
            <a:endParaRPr lang="he-IL" smtClean="0"/>
          </a:p>
          <a:p>
            <a:pPr>
              <a:buFontTx/>
              <a:buChar char="•"/>
            </a:pPr>
            <a:r>
              <a:rPr lang="he-IL" smtClean="0"/>
              <a:t>שים לב שאורך השדה הזה הוא 3</a:t>
            </a:r>
            <a:r>
              <a:rPr lang="en-US" smtClean="0"/>
              <a:t>bits</a:t>
            </a:r>
            <a:r>
              <a:rPr lang="he-IL" smtClean="0"/>
              <a:t> כלומר 2- ביטים הם לדגלים ומה עם האחרון?</a:t>
            </a:r>
          </a:p>
          <a:p>
            <a:r>
              <a:rPr lang="he-IL" smtClean="0"/>
              <a:t>הביט האחרון הוא פשוט ביט ששמור </a:t>
            </a:r>
            <a:r>
              <a:rPr lang="en-US" smtClean="0"/>
              <a:t> </a:t>
            </a:r>
            <a:r>
              <a:rPr lang="he-IL" smtClean="0"/>
              <a:t>(</a:t>
            </a:r>
            <a:r>
              <a:rPr lang="en-US" smtClean="0"/>
              <a:t>reserved</a:t>
            </a:r>
            <a:r>
              <a:rPr lang="he-IL" smtClean="0"/>
              <a:t>)</a:t>
            </a:r>
          </a:p>
        </p:txBody>
      </p:sp>
      <p:sp>
        <p:nvSpPr>
          <p:cNvPr id="694276" name="מציין מיקום של מספר שקופית 3"/>
          <p:cNvSpPr>
            <a:spLocks noGrp="1"/>
          </p:cNvSpPr>
          <p:nvPr>
            <p:ph type="sldNum" sz="quarter" idx="5"/>
          </p:nvPr>
        </p:nvSpPr>
        <p:spPr>
          <a:noFill/>
        </p:spPr>
        <p:txBody>
          <a:bodyPr/>
          <a:lstStyle/>
          <a:p>
            <a:fld id="{0754F8E3-4E55-4E5F-82C8-2EAA5613FE20}" type="slidenum">
              <a:rPr lang="he-IL" smtClean="0"/>
              <a:pPr/>
              <a:t>242</a:t>
            </a:fld>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7"/>
          <p:cNvSpPr>
            <a:spLocks noGrp="1" noChangeArrowheads="1"/>
          </p:cNvSpPr>
          <p:nvPr>
            <p:ph type="sldNum" sz="quarter" idx="5"/>
          </p:nvPr>
        </p:nvSpPr>
        <p:spPr>
          <a:noFill/>
        </p:spPr>
        <p:txBody>
          <a:bodyPr/>
          <a:lstStyle/>
          <a:p>
            <a:fld id="{9B5DA181-9370-44B9-9B72-4F74A691EEE3}" type="slidenum">
              <a:rPr lang="he-IL" smtClean="0"/>
              <a:pPr/>
              <a:t>243</a:t>
            </a:fld>
            <a:endParaRPr lang="en-US" smtClean="0"/>
          </a:p>
        </p:txBody>
      </p:sp>
      <p:sp>
        <p:nvSpPr>
          <p:cNvPr id="695299" name="Rectangle 2"/>
          <p:cNvSpPr>
            <a:spLocks noGrp="1" noRot="1" noChangeAspect="1" noChangeArrowheads="1" noTextEdit="1"/>
          </p:cNvSpPr>
          <p:nvPr>
            <p:ph type="sldImg"/>
          </p:nvPr>
        </p:nvSpPr>
        <p:spPr>
          <a:xfrm>
            <a:off x="874713" y="738188"/>
            <a:ext cx="4913312" cy="3686175"/>
          </a:xfrm>
          <a:ln/>
        </p:spPr>
      </p:sp>
      <p:sp>
        <p:nvSpPr>
          <p:cNvPr id="695300" name="Rectangle 3"/>
          <p:cNvSpPr>
            <a:spLocks noGrp="1" noChangeArrowheads="1"/>
          </p:cNvSpPr>
          <p:nvPr>
            <p:ph type="body" idx="1"/>
          </p:nvPr>
        </p:nvSpPr>
        <p:spPr>
          <a:noFill/>
          <a:ln/>
        </p:spPr>
        <p:txBody>
          <a:bodyPr/>
          <a:lstStyle/>
          <a:p>
            <a:pPr eaLnBrk="1" hangingPunct="1"/>
            <a:r>
              <a:rPr lang="he-IL" smtClean="0"/>
              <a:t>נסביר את הב.ק. בסעיף השלישי:</a:t>
            </a:r>
          </a:p>
          <a:p>
            <a:pPr eaLnBrk="1" hangingPunct="1"/>
            <a:r>
              <a:rPr lang="he-IL" smtClean="0"/>
              <a:t>כשאני אשלח חבילת מידע ממחשב העובד בטכנולוגיית </a:t>
            </a:r>
            <a:r>
              <a:rPr lang="en-US" smtClean="0"/>
              <a:t>Token Ring</a:t>
            </a:r>
            <a:r>
              <a:rPr lang="he-IL" smtClean="0"/>
              <a:t>, חבילת המידע שלי (ה-</a:t>
            </a:r>
            <a:r>
              <a:rPr lang="en-US" smtClean="0"/>
              <a:t>Frame</a:t>
            </a:r>
            <a:r>
              <a:rPr lang="he-IL" smtClean="0"/>
              <a:t>) תהיה בגודל מקסימאלי של </a:t>
            </a:r>
            <a:r>
              <a:rPr lang="en-US" smtClean="0"/>
              <a:t>4KB</a:t>
            </a:r>
            <a:r>
              <a:rPr lang="he-IL" smtClean="0"/>
              <a:t>. ברגע שאני ארצה לעבור לערוץ שעובד בטכנולוגיית </a:t>
            </a:r>
            <a:r>
              <a:rPr lang="en-US" smtClean="0"/>
              <a:t>Ethernet</a:t>
            </a:r>
            <a:r>
              <a:rPr lang="he-IL" smtClean="0"/>
              <a:t>, הנתב ייאלץ לחלק את חבילת המידע שוב, ככה שיהיו ארבע חבילות: שתיים בגודל של </a:t>
            </a:r>
            <a:r>
              <a:rPr lang="en-US" smtClean="0"/>
              <a:t>1.5KB</a:t>
            </a:r>
            <a:r>
              <a:rPr lang="he-IL" smtClean="0"/>
              <a:t> ועוד אחת בגודל של </a:t>
            </a:r>
            <a:r>
              <a:rPr lang="en-US" smtClean="0"/>
              <a:t>1KB</a:t>
            </a:r>
            <a:r>
              <a:rPr lang="he-IL" smtClean="0"/>
              <a:t> (תיאורטית </a:t>
            </a:r>
            <a:r>
              <a:rPr lang="en-US" smtClean="0">
                <a:sym typeface="Wingdings" pitchFamily="2" charset="2"/>
              </a:rPr>
              <a:t></a:t>
            </a:r>
            <a:r>
              <a:rPr lang="he-IL" smtClean="0">
                <a:sym typeface="Wingdings" pitchFamily="2" charset="2"/>
              </a:rPr>
              <a:t>).</a:t>
            </a:r>
          </a:p>
          <a:p>
            <a:pPr eaLnBrk="1" hangingPunct="1"/>
            <a:r>
              <a:rPr lang="he-IL" smtClean="0">
                <a:sym typeface="Wingdings" pitchFamily="2" charset="2"/>
              </a:rPr>
              <a:t>הפוך לא צריכות להיות בעיות מיוחדות, כיוון שה-</a:t>
            </a:r>
            <a:r>
              <a:rPr lang="en-US" smtClean="0">
                <a:sym typeface="Wingdings" pitchFamily="2" charset="2"/>
              </a:rPr>
              <a:t>MTU</a:t>
            </a:r>
            <a:r>
              <a:rPr lang="he-IL" smtClean="0">
                <a:sym typeface="Wingdings" pitchFamily="2" charset="2"/>
              </a:rPr>
              <a:t> של </a:t>
            </a:r>
            <a:r>
              <a:rPr lang="en-US" smtClean="0">
                <a:sym typeface="Wingdings" pitchFamily="2" charset="2"/>
              </a:rPr>
              <a:t>Ethernet</a:t>
            </a:r>
            <a:r>
              <a:rPr lang="he-IL" smtClean="0">
                <a:sym typeface="Wingdings" pitchFamily="2" charset="2"/>
              </a:rPr>
              <a:t> קטן מה-</a:t>
            </a:r>
            <a:r>
              <a:rPr lang="en-US" smtClean="0">
                <a:sym typeface="Wingdings" pitchFamily="2" charset="2"/>
              </a:rPr>
              <a:t>MTU</a:t>
            </a:r>
            <a:r>
              <a:rPr lang="he-IL" smtClean="0">
                <a:sym typeface="Wingdings" pitchFamily="2" charset="2"/>
              </a:rPr>
              <a:t> של </a:t>
            </a:r>
            <a:r>
              <a:rPr lang="en-US" smtClean="0">
                <a:sym typeface="Wingdings" pitchFamily="2" charset="2"/>
              </a:rPr>
              <a:t>Token Ring</a:t>
            </a:r>
            <a:r>
              <a:rPr lang="he-IL" smtClean="0">
                <a:sym typeface="Wingdings" pitchFamily="2" charset="2"/>
              </a:rPr>
              <a:t>.</a:t>
            </a:r>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מציין מיקום של תמונת שקופית 1"/>
          <p:cNvSpPr>
            <a:spLocks noGrp="1" noRot="1" noChangeAspect="1" noTextEdit="1"/>
          </p:cNvSpPr>
          <p:nvPr>
            <p:ph type="sldImg"/>
          </p:nvPr>
        </p:nvSpPr>
        <p:spPr>
          <a:xfrm>
            <a:off x="874713" y="738188"/>
            <a:ext cx="4913312" cy="3686175"/>
          </a:xfrm>
          <a:ln/>
        </p:spPr>
      </p:sp>
      <p:sp>
        <p:nvSpPr>
          <p:cNvPr id="696323" name="מציין מיקום של הערות 2"/>
          <p:cNvSpPr>
            <a:spLocks noGrp="1"/>
          </p:cNvSpPr>
          <p:nvPr>
            <p:ph type="body" idx="1"/>
          </p:nvPr>
        </p:nvSpPr>
        <p:spPr>
          <a:noFill/>
          <a:ln/>
        </p:spPr>
        <p:txBody>
          <a:bodyPr/>
          <a:lstStyle/>
          <a:p>
            <a:endParaRPr lang="ar-SA" smtClean="0"/>
          </a:p>
        </p:txBody>
      </p:sp>
      <p:sp>
        <p:nvSpPr>
          <p:cNvPr id="696324" name="מציין מיקום של מספר שקופית 3"/>
          <p:cNvSpPr>
            <a:spLocks noGrp="1"/>
          </p:cNvSpPr>
          <p:nvPr>
            <p:ph type="sldNum" sz="quarter" idx="5"/>
          </p:nvPr>
        </p:nvSpPr>
        <p:spPr>
          <a:noFill/>
        </p:spPr>
        <p:txBody>
          <a:bodyPr/>
          <a:lstStyle/>
          <a:p>
            <a:fld id="{1E34FE77-8A5F-453E-AB04-76DD26DAF2B9}" type="slidenum">
              <a:rPr lang="he-IL" smtClean="0"/>
              <a:pPr/>
              <a:t>244</a:t>
            </a:fld>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מציין מיקום של תמונת שקופית 1"/>
          <p:cNvSpPr>
            <a:spLocks noGrp="1" noRot="1" noChangeAspect="1" noTextEdit="1"/>
          </p:cNvSpPr>
          <p:nvPr>
            <p:ph type="sldImg"/>
          </p:nvPr>
        </p:nvSpPr>
        <p:spPr>
          <a:xfrm>
            <a:off x="874713" y="738188"/>
            <a:ext cx="4913312" cy="3686175"/>
          </a:xfrm>
          <a:ln/>
        </p:spPr>
      </p:sp>
      <p:sp>
        <p:nvSpPr>
          <p:cNvPr id="697347" name="מציין מיקום של הערות 2"/>
          <p:cNvSpPr>
            <a:spLocks noGrp="1"/>
          </p:cNvSpPr>
          <p:nvPr>
            <p:ph type="body" idx="1"/>
          </p:nvPr>
        </p:nvSpPr>
        <p:spPr>
          <a:noFill/>
          <a:ln/>
        </p:spPr>
        <p:txBody>
          <a:bodyPr/>
          <a:lstStyle/>
          <a:p>
            <a:r>
              <a:rPr lang="he-IL" smtClean="0"/>
              <a:t>בשדה ב- </a:t>
            </a:r>
            <a:r>
              <a:rPr lang="en-US" smtClean="0"/>
              <a:t>protocol</a:t>
            </a:r>
            <a:r>
              <a:rPr lang="he-IL" smtClean="0"/>
              <a:t> יכול להיות מציון פרוטוקול שכבה רבעית שיטפל בחבילה- </a:t>
            </a:r>
            <a:r>
              <a:rPr lang="en-US" smtClean="0"/>
              <a:t>tcp/ udp</a:t>
            </a:r>
            <a:r>
              <a:rPr lang="he-IL" smtClean="0"/>
              <a:t> או פרוטוקולים כמו </a:t>
            </a:r>
            <a:r>
              <a:rPr lang="en-US" smtClean="0"/>
              <a:t>ARP</a:t>
            </a:r>
            <a:r>
              <a:rPr lang="he-IL" smtClean="0"/>
              <a:t>, </a:t>
            </a:r>
            <a:r>
              <a:rPr lang="en-US" smtClean="0"/>
              <a:t>ICMP</a:t>
            </a:r>
            <a:r>
              <a:rPr lang="he-IL" smtClean="0"/>
              <a:t> שהם אינם פרוטוקולי שכבה רבעית, הם פשוט עובדים על גבי </a:t>
            </a:r>
            <a:r>
              <a:rPr lang="en-US" smtClean="0"/>
              <a:t>IP</a:t>
            </a:r>
            <a:r>
              <a:rPr lang="he-IL" smtClean="0"/>
              <a:t>. </a:t>
            </a:r>
          </a:p>
        </p:txBody>
      </p:sp>
      <p:sp>
        <p:nvSpPr>
          <p:cNvPr id="697348" name="מציין מיקום של מספר שקופית 3"/>
          <p:cNvSpPr>
            <a:spLocks noGrp="1"/>
          </p:cNvSpPr>
          <p:nvPr>
            <p:ph type="sldNum" sz="quarter" idx="5"/>
          </p:nvPr>
        </p:nvSpPr>
        <p:spPr>
          <a:noFill/>
        </p:spPr>
        <p:txBody>
          <a:bodyPr/>
          <a:lstStyle/>
          <a:p>
            <a:fld id="{18F112B0-5C6E-4C77-B303-9811B3C3FCF9}" type="slidenum">
              <a:rPr lang="he-IL" smtClean="0"/>
              <a:pPr/>
              <a:t>246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a:noFill/>
        </p:spPr>
        <p:txBody>
          <a:bodyPr/>
          <a:lstStyle/>
          <a:p>
            <a:fld id="{2779501A-D374-4629-871D-BE8522B2EECC}" type="slidenum">
              <a:rPr lang="he-IL" smtClean="0"/>
              <a:pPr/>
              <a:t>16</a:t>
            </a:fld>
            <a:endParaRPr lang="en-US" smtClean="0"/>
          </a:p>
        </p:txBody>
      </p:sp>
      <p:sp>
        <p:nvSpPr>
          <p:cNvPr id="550915" name="Rectangle 2"/>
          <p:cNvSpPr>
            <a:spLocks noGrp="1" noRot="1" noChangeAspect="1" noChangeArrowheads="1" noTextEdit="1"/>
          </p:cNvSpPr>
          <p:nvPr>
            <p:ph type="sldImg"/>
          </p:nvPr>
        </p:nvSpPr>
        <p:spPr>
          <a:xfrm>
            <a:off x="492125" y="738188"/>
            <a:ext cx="5678488" cy="4260850"/>
          </a:xfrm>
          <a:ln/>
        </p:spPr>
      </p:sp>
      <p:sp>
        <p:nvSpPr>
          <p:cNvPr id="550916"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7"/>
          <p:cNvSpPr>
            <a:spLocks noGrp="1" noChangeArrowheads="1"/>
          </p:cNvSpPr>
          <p:nvPr>
            <p:ph type="sldNum" sz="quarter" idx="5"/>
          </p:nvPr>
        </p:nvSpPr>
        <p:spPr>
          <a:noFill/>
        </p:spPr>
        <p:txBody>
          <a:bodyPr/>
          <a:lstStyle/>
          <a:p>
            <a:fld id="{BBB0840B-03A5-4CDC-980B-2A2FF9D4F754}" type="slidenum">
              <a:rPr lang="he-IL" smtClean="0"/>
              <a:pPr/>
              <a:t>248</a:t>
            </a:fld>
            <a:endParaRPr lang="en-US" smtClean="0"/>
          </a:p>
        </p:txBody>
      </p:sp>
      <p:sp>
        <p:nvSpPr>
          <p:cNvPr id="698371" name="Rectangle 2"/>
          <p:cNvSpPr>
            <a:spLocks noGrp="1" noRot="1" noChangeAspect="1" noChangeArrowheads="1" noTextEdit="1"/>
          </p:cNvSpPr>
          <p:nvPr>
            <p:ph type="sldImg"/>
          </p:nvPr>
        </p:nvSpPr>
        <p:spPr>
          <a:xfrm>
            <a:off x="874713" y="738188"/>
            <a:ext cx="4913312" cy="3686175"/>
          </a:xfrm>
          <a:ln/>
        </p:spPr>
      </p:sp>
      <p:sp>
        <p:nvSpPr>
          <p:cNvPr id="698372" name="Rectangle 3"/>
          <p:cNvSpPr>
            <a:spLocks noGrp="1" noChangeArrowheads="1"/>
          </p:cNvSpPr>
          <p:nvPr>
            <p:ph type="body" idx="1"/>
          </p:nvPr>
        </p:nvSpPr>
        <p:spPr>
          <a:noFill/>
          <a:ln/>
        </p:spPr>
        <p:txBody>
          <a:bodyPr/>
          <a:lstStyle/>
          <a:p>
            <a:pPr eaLnBrk="1" hangingPunct="1"/>
            <a:r>
              <a:rPr lang="en-US" smtClean="0"/>
              <a:t>Padding</a:t>
            </a:r>
            <a:r>
              <a:rPr lang="he-IL" smtClean="0"/>
              <a:t> נועד להשלים את שדה ה-</a:t>
            </a:r>
            <a:r>
              <a:rPr lang="en-US" smtClean="0"/>
              <a:t>Options</a:t>
            </a:r>
            <a:r>
              <a:rPr lang="he-IL" smtClean="0"/>
              <a:t> לכפולה של 32 סיביות. מה זה 32 סיביות? מילה! (ראינו את זה בהסבר על </a:t>
            </a:r>
            <a:r>
              <a:rPr lang="en-US" smtClean="0"/>
              <a:t>IHL</a:t>
            </a:r>
            <a:r>
              <a:rPr lang="he-IL" smtClean="0"/>
              <a:t> כמה שקופיות אחורה)</a:t>
            </a:r>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p:cNvSpPr>
            <a:spLocks noGrp="1" noChangeArrowheads="1"/>
          </p:cNvSpPr>
          <p:nvPr>
            <p:ph type="sldNum" sz="quarter" idx="5"/>
          </p:nvPr>
        </p:nvSpPr>
        <p:spPr>
          <a:noFill/>
        </p:spPr>
        <p:txBody>
          <a:bodyPr/>
          <a:lstStyle/>
          <a:p>
            <a:fld id="{E0ACF742-2D39-43D5-8666-CDCB953CC2F9}" type="slidenum">
              <a:rPr lang="he-IL" smtClean="0"/>
              <a:pPr/>
              <a:t>249</a:t>
            </a:fld>
            <a:endParaRPr lang="en-US" smtClean="0"/>
          </a:p>
        </p:txBody>
      </p:sp>
      <p:sp>
        <p:nvSpPr>
          <p:cNvPr id="699395" name="Rectangle 2"/>
          <p:cNvSpPr>
            <a:spLocks noGrp="1" noRot="1" noChangeAspect="1" noChangeArrowheads="1" noTextEdit="1"/>
          </p:cNvSpPr>
          <p:nvPr>
            <p:ph type="sldImg"/>
          </p:nvPr>
        </p:nvSpPr>
        <p:spPr>
          <a:ln/>
        </p:spPr>
      </p:sp>
      <p:sp>
        <p:nvSpPr>
          <p:cNvPr id="699396" name="Rectangle 3"/>
          <p:cNvSpPr>
            <a:spLocks noGrp="1" noChangeArrowheads="1"/>
          </p:cNvSpPr>
          <p:nvPr>
            <p:ph type="body" idx="1"/>
          </p:nvPr>
        </p:nvSpPr>
        <p:spPr>
          <a:noFill/>
          <a:ln/>
        </p:spPr>
        <p:txBody>
          <a:bodyPr/>
          <a:lstStyle/>
          <a:p>
            <a:pPr eaLnBrk="1" hangingPunct="1"/>
            <a:r>
              <a:rPr lang="he-IL" smtClean="0"/>
              <a:t>תוכלו להשוות את </a:t>
            </a:r>
            <a:r>
              <a:rPr lang="en-US" smtClean="0"/>
              <a:t>IP</a:t>
            </a:r>
            <a:r>
              <a:rPr lang="he-IL" smtClean="0"/>
              <a:t> מהבחינה הזו ל"בור ללא תחתית". תוכל להכניס לו כמה מידע שתרצה.</a:t>
            </a:r>
          </a:p>
          <a:p>
            <a:pPr eaLnBrk="1" hangingPunct="1"/>
            <a:r>
              <a:rPr lang="he-IL" smtClean="0"/>
              <a:t>ברמת השכבה הרביעית, במידה ואשתמש בפרוטוקול </a:t>
            </a:r>
            <a:r>
              <a:rPr lang="en-US" smtClean="0"/>
              <a:t>TCP</a:t>
            </a:r>
            <a:r>
              <a:rPr lang="he-IL" smtClean="0"/>
              <a:t>, יחולק המידע ל-</a:t>
            </a:r>
            <a:r>
              <a:rPr lang="en-US" smtClean="0"/>
              <a:t>segments</a:t>
            </a:r>
            <a:endParaRPr lang="he-IL" smtClean="0"/>
          </a:p>
          <a:p>
            <a:pPr eaLnBrk="1" hangingPunct="1"/>
            <a:r>
              <a:rPr lang="he-IL" smtClean="0"/>
              <a:t>ברמת השכבה השנייה, כמו שאמרנו, לכל טכנולוגיה יש </a:t>
            </a:r>
            <a:r>
              <a:rPr lang="en-US" smtClean="0"/>
              <a:t>MTU</a:t>
            </a:r>
            <a:r>
              <a:rPr lang="he-IL" smtClean="0"/>
              <a:t> משלה, ולפי ההגבלות שלה יחליט הנתב לאיזה גודל עליו לחלק את המידע לפני שהוא מכניס אותו ל-</a:t>
            </a:r>
            <a:r>
              <a:rPr lang="en-US" smtClean="0"/>
              <a:t>Frame</a:t>
            </a:r>
            <a:r>
              <a:rPr lang="he-IL" smtClean="0"/>
              <a:t>.</a:t>
            </a:r>
          </a:p>
          <a:p>
            <a:pPr eaLnBrk="1" hangingPunct="1"/>
            <a:r>
              <a:rPr lang="he-IL" smtClean="0"/>
              <a:t>חשוב שהחניכים יבינו את היופי שבאופן הפעולה של </a:t>
            </a:r>
            <a:r>
              <a:rPr lang="en-US" smtClean="0"/>
              <a:t>IP</a:t>
            </a:r>
            <a:r>
              <a:rPr lang="he-IL" smtClean="0"/>
              <a:t> ברמת הסגמנטציה – הוא מסוגל להתגמש ולהתאים את עצמו לכל טכנולוגיה בה נשתמש ולכל פרוטוקול שכבה רביעית (ואפילו לבצע סוג של קישור ביניהם), זוהי מהותה של המודולאריות שנוצרה עם עיצוב מודל הייחוס של </a:t>
            </a:r>
            <a:r>
              <a:rPr lang="en-US" smtClean="0"/>
              <a:t>ISO</a:t>
            </a:r>
            <a:r>
              <a:rPr lang="he-IL" smtClean="0"/>
              <a:t>.</a:t>
            </a:r>
          </a:p>
          <a:p>
            <a:pPr eaLnBrk="1" hangingPunct="1"/>
            <a:r>
              <a:rPr lang="he-IL" smtClean="0"/>
              <a:t>אם זה לא גורם לך להזיל דמעה אז משהו לא בסדר איתך.</a:t>
            </a:r>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7"/>
          <p:cNvSpPr>
            <a:spLocks noGrp="1" noChangeArrowheads="1"/>
          </p:cNvSpPr>
          <p:nvPr>
            <p:ph type="sldNum" sz="quarter" idx="5"/>
          </p:nvPr>
        </p:nvSpPr>
        <p:spPr>
          <a:noFill/>
        </p:spPr>
        <p:txBody>
          <a:bodyPr/>
          <a:lstStyle/>
          <a:p>
            <a:fld id="{505BCE60-636C-441E-B464-E6BAF4EE1D4C}" type="slidenum">
              <a:rPr lang="he-IL" smtClean="0"/>
              <a:pPr/>
              <a:t>250</a:t>
            </a:fld>
            <a:endParaRPr lang="en-US" smtClean="0"/>
          </a:p>
        </p:txBody>
      </p:sp>
      <p:sp>
        <p:nvSpPr>
          <p:cNvPr id="700419" name="Rectangle 2"/>
          <p:cNvSpPr>
            <a:spLocks noGrp="1" noRot="1" noChangeAspect="1" noChangeArrowheads="1" noTextEdit="1"/>
          </p:cNvSpPr>
          <p:nvPr>
            <p:ph type="sldImg"/>
          </p:nvPr>
        </p:nvSpPr>
        <p:spPr>
          <a:xfrm>
            <a:off x="492125" y="738188"/>
            <a:ext cx="5680075" cy="4260850"/>
          </a:xfrm>
          <a:ln/>
        </p:spPr>
      </p:sp>
      <p:sp>
        <p:nvSpPr>
          <p:cNvPr id="700420" name="Rectangle 3"/>
          <p:cNvSpPr>
            <a:spLocks noGrp="1" noChangeArrowheads="1"/>
          </p:cNvSpPr>
          <p:nvPr>
            <p:ph type="body" idx="1"/>
          </p:nvPr>
        </p:nvSpPr>
        <p:spPr>
          <a:xfrm>
            <a:off x="889000" y="5326063"/>
            <a:ext cx="4884738" cy="3768725"/>
          </a:xfrm>
          <a:noFill/>
          <a:ln/>
        </p:spPr>
        <p:txBody>
          <a:bodyPr/>
          <a:lstStyle/>
          <a:p>
            <a:pPr eaLnBrk="1" hangingPunct="1"/>
            <a:r>
              <a:rPr lang="he-IL" smtClean="0"/>
              <a:t>לפני שאתה מתחיל להדריך את הנושא של </a:t>
            </a:r>
            <a:r>
              <a:rPr lang="en-US" smtClean="0"/>
              <a:t>ARP</a:t>
            </a:r>
            <a:r>
              <a:rPr lang="he-IL" smtClean="0"/>
              <a:t>, עשה חזרה קצרה על מה זו כתובת פיסית ומה זו כתובת לוגית, מי מגדיר כל אחת מהן ובאיזו שכבה הן עובדות.</a:t>
            </a:r>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7"/>
          <p:cNvSpPr>
            <a:spLocks noGrp="1" noChangeArrowheads="1"/>
          </p:cNvSpPr>
          <p:nvPr>
            <p:ph type="sldNum" sz="quarter" idx="5"/>
          </p:nvPr>
        </p:nvSpPr>
        <p:spPr>
          <a:noFill/>
        </p:spPr>
        <p:txBody>
          <a:bodyPr/>
          <a:lstStyle/>
          <a:p>
            <a:fld id="{035D17DF-9962-4C75-9065-632126898BDB}" type="slidenum">
              <a:rPr lang="he-IL" smtClean="0"/>
              <a:pPr/>
              <a:t>251</a:t>
            </a:fld>
            <a:endParaRPr lang="en-US" smtClean="0"/>
          </a:p>
        </p:txBody>
      </p:sp>
      <p:sp>
        <p:nvSpPr>
          <p:cNvPr id="701443" name="Rectangle 2"/>
          <p:cNvSpPr>
            <a:spLocks noGrp="1" noRot="1" noChangeAspect="1" noChangeArrowheads="1" noTextEdit="1"/>
          </p:cNvSpPr>
          <p:nvPr>
            <p:ph type="sldImg"/>
          </p:nvPr>
        </p:nvSpPr>
        <p:spPr>
          <a:ln/>
        </p:spPr>
      </p:sp>
      <p:sp>
        <p:nvSpPr>
          <p:cNvPr id="701444" name="Rectangle 3"/>
          <p:cNvSpPr>
            <a:spLocks noGrp="1" noChangeArrowheads="1"/>
          </p:cNvSpPr>
          <p:nvPr>
            <p:ph type="body" idx="1"/>
          </p:nvPr>
        </p:nvSpPr>
        <p:spPr>
          <a:noFill/>
          <a:ln/>
        </p:spPr>
        <p:txBody>
          <a:bodyPr/>
          <a:lstStyle/>
          <a:p>
            <a:pPr lvl="1" eaLnBrk="1" hangingPunct="1">
              <a:lnSpc>
                <a:spcPct val="90000"/>
              </a:lnSpc>
            </a:pPr>
            <a:r>
              <a:rPr lang="he-IL" smtClean="0"/>
              <a:t>***שים לב!: המטרה של שקופית זו היא המחשת הצורך בתרגום בין הכתובות (</a:t>
            </a:r>
            <a:r>
              <a:rPr lang="en-US" smtClean="0"/>
              <a:t>IP</a:t>
            </a:r>
            <a:r>
              <a:rPr lang="he-IL" smtClean="0"/>
              <a:t>-</a:t>
            </a:r>
            <a:r>
              <a:rPr lang="en-US" smtClean="0"/>
              <a:t>MAC</a:t>
            </a:r>
            <a:r>
              <a:rPr lang="he-IL" smtClean="0"/>
              <a:t>), ולא הסבר על איך חבילת מידע עולה בשכבות... כשאתה מסיים עם השקופית הזו החניכים צריכים לתלוש לעצמם את השערות  ולשאול: "למה?! למה?!?!?!?!?!".</a:t>
            </a:r>
          </a:p>
          <a:p>
            <a:pPr lvl="1" eaLnBrk="1" hangingPunct="1">
              <a:lnSpc>
                <a:spcPct val="90000"/>
              </a:lnSpc>
            </a:pPr>
            <a:r>
              <a:rPr lang="he-IL" smtClean="0"/>
              <a:t>זה יהיה זמן טוב לתת להם הפסקה, רק בשביל להגביר את המתח... (סתם, לא באמת. הם רק חזרו מהפסקה, לא?)</a:t>
            </a:r>
          </a:p>
          <a:p>
            <a:pPr lvl="1" eaLnBrk="1" hangingPunct="1">
              <a:lnSpc>
                <a:spcPct val="90000"/>
              </a:lnSpc>
            </a:pPr>
            <a:endParaRPr lang="he-IL" smtClean="0"/>
          </a:p>
          <a:p>
            <a:pPr lvl="1" eaLnBrk="1" hangingPunct="1">
              <a:lnSpc>
                <a:spcPct val="90000"/>
              </a:lnSpc>
            </a:pPr>
            <a:r>
              <a:rPr lang="he-IL" smtClean="0"/>
              <a:t>אחרי שהגיעה אליי מסגרת, אני אבדוק את כתובת היעד אליה היא מיועדת לעומת הכתובת שלי:</a:t>
            </a:r>
          </a:p>
          <a:p>
            <a:pPr lvl="1" eaLnBrk="1" hangingPunct="1">
              <a:lnSpc>
                <a:spcPct val="90000"/>
              </a:lnSpc>
            </a:pPr>
            <a:r>
              <a:rPr lang="he-IL" smtClean="0"/>
              <a:t>	אם הכתובות זהות, יעביר כרטיס הרשת את ההודעה הלאה לפרוטוקול </a:t>
            </a:r>
            <a:r>
              <a:rPr lang="en-US" smtClean="0"/>
              <a:t>IP</a:t>
            </a:r>
            <a:r>
              <a:rPr lang="he-IL" smtClean="0"/>
              <a:t>.</a:t>
            </a:r>
          </a:p>
          <a:p>
            <a:pPr lvl="1" eaLnBrk="1" hangingPunct="1">
              <a:lnSpc>
                <a:spcPct val="90000"/>
              </a:lnSpc>
            </a:pPr>
            <a:r>
              <a:rPr lang="he-IL" smtClean="0"/>
              <a:t>	אחרת ה-</a:t>
            </a:r>
            <a:r>
              <a:rPr lang="en-US" smtClean="0"/>
              <a:t>Frame</a:t>
            </a:r>
            <a:r>
              <a:rPr lang="he-IL" smtClean="0"/>
              <a:t> ייזרק.</a:t>
            </a:r>
          </a:p>
          <a:p>
            <a:pPr lvl="1" eaLnBrk="1" hangingPunct="1">
              <a:lnSpc>
                <a:spcPct val="90000"/>
              </a:lnSpc>
            </a:pPr>
            <a:r>
              <a:rPr lang="he-IL" smtClean="0"/>
              <a:t>כאשר </a:t>
            </a:r>
            <a:r>
              <a:rPr lang="en-US" smtClean="0"/>
              <a:t>frame</a:t>
            </a:r>
            <a:r>
              <a:rPr lang="he-IL" smtClean="0"/>
              <a:t> מועלה לפרוטוקול שכבה 3, גם הפרוטוקול הזה ישווה בין הכתובות, אך הפעם בין הכתובת הרשומה ב-</a:t>
            </a:r>
            <a:r>
              <a:rPr lang="en-US" smtClean="0"/>
              <a:t>header</a:t>
            </a:r>
            <a:r>
              <a:rPr lang="he-IL" smtClean="0"/>
              <a:t> של שכבה שלישית לבין כתובת המוגדרת במערכת ההפעלה.</a:t>
            </a:r>
          </a:p>
          <a:p>
            <a:pPr lvl="1" eaLnBrk="1" hangingPunct="1">
              <a:lnSpc>
                <a:spcPct val="90000"/>
              </a:lnSpc>
            </a:pPr>
            <a:r>
              <a:rPr lang="he-IL" smtClean="0"/>
              <a:t>	אם הכתובות זהות, הפרוטוקול מועלה לשכבות הבאות.</a:t>
            </a:r>
          </a:p>
          <a:p>
            <a:pPr lvl="1" eaLnBrk="1" hangingPunct="1">
              <a:lnSpc>
                <a:spcPct val="90000"/>
              </a:lnSpc>
            </a:pPr>
            <a:r>
              <a:rPr lang="he-IL" smtClean="0"/>
              <a:t>	אם הכתובות שונות – במידה וזהו מחשב, המידע ייזרק. במידע וזהו נתב, המידע ינותב ליעדו.</a:t>
            </a:r>
          </a:p>
          <a:p>
            <a:pPr lvl="1" eaLnBrk="1" hangingPunct="1">
              <a:lnSpc>
                <a:spcPct val="90000"/>
              </a:lnSpc>
            </a:pPr>
            <a:endParaRPr lang="he-IL" smtClean="0"/>
          </a:p>
          <a:p>
            <a:pPr lvl="1" eaLnBrk="1" hangingPunct="1">
              <a:lnSpc>
                <a:spcPct val="90000"/>
              </a:lnSpc>
            </a:pPr>
            <a:r>
              <a:rPr lang="he-IL" smtClean="0"/>
              <a:t>אמנם התהליך הזה מדבר ספציפית על רשת </a:t>
            </a:r>
            <a:r>
              <a:rPr lang="en-US" smtClean="0"/>
              <a:t>Ethernet</a:t>
            </a:r>
            <a:r>
              <a:rPr lang="he-IL" smtClean="0"/>
              <a:t> עם </a:t>
            </a:r>
            <a:r>
              <a:rPr lang="en-US" smtClean="0"/>
              <a:t>TCP/IP</a:t>
            </a:r>
            <a:r>
              <a:rPr lang="he-IL" smtClean="0"/>
              <a:t>, אבל הרעיון הכללי תקף בכל סוג רשת. לקחנו דוגמא ספציפית בשביל שנוכל לדבר על הכתובות </a:t>
            </a:r>
            <a:r>
              <a:rPr lang="en-US" smtClean="0"/>
              <a:t>MAC</a:t>
            </a:r>
            <a:r>
              <a:rPr lang="he-IL" smtClean="0"/>
              <a:t> ו-</a:t>
            </a:r>
            <a:r>
              <a:rPr lang="en-US" smtClean="0"/>
              <a:t>IP</a:t>
            </a:r>
            <a:r>
              <a:rPr lang="he-IL" smtClean="0"/>
              <a:t>, ועל ה-</a:t>
            </a:r>
            <a:r>
              <a:rPr lang="en-US" smtClean="0"/>
              <a:t>header</a:t>
            </a:r>
            <a:r>
              <a:rPr lang="he-IL" smtClean="0"/>
              <a:t>-ים הספציפיים של הכתובות הרלוונטיים. </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7"/>
          <p:cNvSpPr>
            <a:spLocks noGrp="1" noChangeArrowheads="1"/>
          </p:cNvSpPr>
          <p:nvPr>
            <p:ph type="sldNum" sz="quarter" idx="5"/>
          </p:nvPr>
        </p:nvSpPr>
        <p:spPr>
          <a:noFill/>
        </p:spPr>
        <p:txBody>
          <a:bodyPr/>
          <a:lstStyle/>
          <a:p>
            <a:fld id="{F109715A-5328-4BA9-ACF7-DCE3537B638E}" type="slidenum">
              <a:rPr lang="he-IL" smtClean="0"/>
              <a:pPr/>
              <a:t>252</a:t>
            </a:fld>
            <a:endParaRPr lang="en-US" smtClean="0"/>
          </a:p>
        </p:txBody>
      </p:sp>
      <p:sp>
        <p:nvSpPr>
          <p:cNvPr id="702467" name="Rectangle 2"/>
          <p:cNvSpPr>
            <a:spLocks noGrp="1" noRot="1" noChangeAspect="1" noChangeArrowheads="1" noTextEdit="1"/>
          </p:cNvSpPr>
          <p:nvPr>
            <p:ph type="sldImg"/>
          </p:nvPr>
        </p:nvSpPr>
        <p:spPr>
          <a:ln/>
        </p:spPr>
      </p:sp>
      <p:sp>
        <p:nvSpPr>
          <p:cNvPr id="702468" name="Rectangle 3"/>
          <p:cNvSpPr>
            <a:spLocks noGrp="1" noChangeArrowheads="1"/>
          </p:cNvSpPr>
          <p:nvPr>
            <p:ph type="body" idx="1"/>
          </p:nvPr>
        </p:nvSpPr>
        <p:spPr>
          <a:noFill/>
          <a:ln/>
        </p:spPr>
        <p:txBody>
          <a:bodyPr/>
          <a:lstStyle/>
          <a:p>
            <a:pPr lvl="1" eaLnBrk="1" hangingPunct="1"/>
            <a:endParaRPr lang="ar-SA"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7"/>
          <p:cNvSpPr>
            <a:spLocks noGrp="1" noChangeArrowheads="1"/>
          </p:cNvSpPr>
          <p:nvPr>
            <p:ph type="sldNum" sz="quarter" idx="5"/>
          </p:nvPr>
        </p:nvSpPr>
        <p:spPr>
          <a:noFill/>
        </p:spPr>
        <p:txBody>
          <a:bodyPr/>
          <a:lstStyle/>
          <a:p>
            <a:fld id="{C83B2BD7-033C-4F36-83BB-18A333AA88EB}" type="slidenum">
              <a:rPr lang="he-IL" smtClean="0"/>
              <a:pPr/>
              <a:t>253</a:t>
            </a:fld>
            <a:endParaRPr lang="en-US" smtClean="0"/>
          </a:p>
        </p:txBody>
      </p:sp>
      <p:sp>
        <p:nvSpPr>
          <p:cNvPr id="703491" name="Rectangle 2"/>
          <p:cNvSpPr>
            <a:spLocks noGrp="1" noRot="1" noChangeAspect="1" noChangeArrowheads="1" noTextEdit="1"/>
          </p:cNvSpPr>
          <p:nvPr>
            <p:ph type="sldImg"/>
          </p:nvPr>
        </p:nvSpPr>
        <p:spPr>
          <a:ln/>
        </p:spPr>
      </p:sp>
      <p:sp>
        <p:nvSpPr>
          <p:cNvPr id="703492" name="Rectangle 3"/>
          <p:cNvSpPr>
            <a:spLocks noGrp="1" noChangeArrowheads="1"/>
          </p:cNvSpPr>
          <p:nvPr>
            <p:ph type="body" idx="1"/>
          </p:nvPr>
        </p:nvSpPr>
        <p:spPr>
          <a:noFill/>
          <a:ln/>
        </p:spPr>
        <p:txBody>
          <a:bodyPr/>
          <a:lstStyle/>
          <a:p>
            <a:pPr lvl="1" eaLnBrk="1" hangingPunct="1"/>
            <a:endParaRPr lang="ar-SA"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7"/>
          <p:cNvSpPr>
            <a:spLocks noGrp="1" noChangeArrowheads="1"/>
          </p:cNvSpPr>
          <p:nvPr>
            <p:ph type="sldNum" sz="quarter" idx="5"/>
          </p:nvPr>
        </p:nvSpPr>
        <p:spPr>
          <a:noFill/>
        </p:spPr>
        <p:txBody>
          <a:bodyPr/>
          <a:lstStyle/>
          <a:p>
            <a:fld id="{BC833776-6FBD-4827-A8BB-68CA045400D9}" type="slidenum">
              <a:rPr lang="he-IL" smtClean="0"/>
              <a:pPr/>
              <a:t>254</a:t>
            </a:fld>
            <a:endParaRPr lang="en-US" smtClean="0"/>
          </a:p>
        </p:txBody>
      </p:sp>
      <p:sp>
        <p:nvSpPr>
          <p:cNvPr id="704515" name="Rectangle 2"/>
          <p:cNvSpPr>
            <a:spLocks noGrp="1" noRot="1" noChangeAspect="1" noChangeArrowheads="1" noTextEdit="1"/>
          </p:cNvSpPr>
          <p:nvPr>
            <p:ph type="sldImg"/>
          </p:nvPr>
        </p:nvSpPr>
        <p:spPr>
          <a:ln/>
        </p:spPr>
      </p:sp>
      <p:sp>
        <p:nvSpPr>
          <p:cNvPr id="704516" name="Rectangle 3"/>
          <p:cNvSpPr>
            <a:spLocks noGrp="1" noChangeArrowheads="1"/>
          </p:cNvSpPr>
          <p:nvPr>
            <p:ph type="body" idx="1"/>
          </p:nvPr>
        </p:nvSpPr>
        <p:spPr>
          <a:noFill/>
          <a:ln/>
        </p:spPr>
        <p:txBody>
          <a:bodyPr/>
          <a:lstStyle/>
          <a:p>
            <a:pPr lvl="1" eaLnBrk="1" hangingPunct="1"/>
            <a:endParaRPr lang="ar-SA"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7"/>
          <p:cNvSpPr>
            <a:spLocks noGrp="1" noChangeArrowheads="1"/>
          </p:cNvSpPr>
          <p:nvPr>
            <p:ph type="sldNum" sz="quarter" idx="5"/>
          </p:nvPr>
        </p:nvSpPr>
        <p:spPr>
          <a:noFill/>
        </p:spPr>
        <p:txBody>
          <a:bodyPr/>
          <a:lstStyle/>
          <a:p>
            <a:fld id="{71C5D2C1-3687-4FC6-ACB7-D4EC22357E8C}" type="slidenum">
              <a:rPr lang="he-IL" smtClean="0"/>
              <a:pPr/>
              <a:t>255</a:t>
            </a:fld>
            <a:endParaRPr lang="en-US" smtClean="0"/>
          </a:p>
        </p:txBody>
      </p:sp>
      <p:sp>
        <p:nvSpPr>
          <p:cNvPr id="705539" name="Rectangle 2"/>
          <p:cNvSpPr>
            <a:spLocks noGrp="1" noRot="1" noChangeAspect="1" noChangeArrowheads="1" noTextEdit="1"/>
          </p:cNvSpPr>
          <p:nvPr>
            <p:ph type="sldImg"/>
          </p:nvPr>
        </p:nvSpPr>
        <p:spPr>
          <a:ln/>
        </p:spPr>
      </p:sp>
      <p:sp>
        <p:nvSpPr>
          <p:cNvPr id="705540" name="Rectangle 3"/>
          <p:cNvSpPr>
            <a:spLocks noGrp="1" noChangeArrowheads="1"/>
          </p:cNvSpPr>
          <p:nvPr>
            <p:ph type="body" idx="1"/>
          </p:nvPr>
        </p:nvSpPr>
        <p:spPr>
          <a:noFill/>
          <a:ln/>
        </p:spPr>
        <p:txBody>
          <a:bodyPr/>
          <a:lstStyle/>
          <a:p>
            <a:pPr lvl="1" eaLnBrk="1" hangingPunct="1"/>
            <a:r>
              <a:rPr lang="he-IL" smtClean="0"/>
              <a:t>ב-</a:t>
            </a:r>
            <a:r>
              <a:rPr lang="en-US" smtClean="0"/>
              <a:t>CMD</a:t>
            </a:r>
            <a:r>
              <a:rPr lang="he-IL" smtClean="0"/>
              <a:t> * היא </a:t>
            </a:r>
            <a:r>
              <a:rPr lang="en-US" smtClean="0"/>
              <a:t>wildcard</a:t>
            </a:r>
            <a:r>
              <a:rPr lang="he-IL" smtClean="0"/>
              <a:t> – במקום לרשום את כל כתובות ה-</a:t>
            </a:r>
            <a:r>
              <a:rPr lang="en-US" smtClean="0"/>
              <a:t>IP</a:t>
            </a:r>
            <a:r>
              <a:rPr lang="he-IL" smtClean="0"/>
              <a:t> שיש לי בטבלה אני יכולה לרשום * אחרי </a:t>
            </a:r>
            <a:r>
              <a:rPr lang="en-US" smtClean="0"/>
              <a:t>arp –d</a:t>
            </a:r>
            <a:r>
              <a:rPr lang="he-IL" smtClean="0"/>
              <a:t> והטבלה כולה תימחק.</a:t>
            </a:r>
          </a:p>
          <a:p>
            <a:pPr lvl="1" eaLnBrk="1" hangingPunct="1"/>
            <a:r>
              <a:rPr lang="he-IL" smtClean="0"/>
              <a:t>אם אני רוצה למחוק כתובת ספציפית אני אצטרך לרשום אותה אחרי הפקודה.</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7"/>
          <p:cNvSpPr>
            <a:spLocks noGrp="1" noChangeArrowheads="1"/>
          </p:cNvSpPr>
          <p:nvPr>
            <p:ph type="sldNum" sz="quarter" idx="5"/>
          </p:nvPr>
        </p:nvSpPr>
        <p:spPr>
          <a:noFill/>
        </p:spPr>
        <p:txBody>
          <a:bodyPr/>
          <a:lstStyle/>
          <a:p>
            <a:fld id="{53B572D9-7586-4325-8F9D-2DF7110B77BC}" type="slidenum">
              <a:rPr lang="he-IL" smtClean="0"/>
              <a:pPr/>
              <a:t>256</a:t>
            </a:fld>
            <a:endParaRPr lang="en-US" smtClean="0"/>
          </a:p>
        </p:txBody>
      </p:sp>
      <p:sp>
        <p:nvSpPr>
          <p:cNvPr id="706563" name="Rectangle 2"/>
          <p:cNvSpPr>
            <a:spLocks noGrp="1" noRot="1" noChangeAspect="1" noChangeArrowheads="1" noTextEdit="1"/>
          </p:cNvSpPr>
          <p:nvPr>
            <p:ph type="sldImg"/>
          </p:nvPr>
        </p:nvSpPr>
        <p:spPr>
          <a:xfrm>
            <a:off x="1039813" y="857250"/>
            <a:ext cx="4584700" cy="3438525"/>
          </a:xfrm>
          <a:ln/>
        </p:spPr>
      </p:sp>
      <p:sp>
        <p:nvSpPr>
          <p:cNvPr id="706564" name="Rectangle 3"/>
          <p:cNvSpPr>
            <a:spLocks noGrp="1" noChangeArrowheads="1"/>
          </p:cNvSpPr>
          <p:nvPr>
            <p:ph type="body" idx="1"/>
          </p:nvPr>
        </p:nvSpPr>
        <p:spPr>
          <a:xfrm>
            <a:off x="889000" y="4684713"/>
            <a:ext cx="4884738" cy="4445000"/>
          </a:xfrm>
          <a:noFill/>
          <a:ln/>
        </p:spPr>
        <p:txBody>
          <a:bodyPr/>
          <a:lstStyle/>
          <a:p>
            <a:pPr eaLnBrk="1" hangingPunct="1"/>
            <a:endParaRPr lang="ar-SA"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7"/>
          <p:cNvSpPr>
            <a:spLocks noGrp="1" noChangeArrowheads="1"/>
          </p:cNvSpPr>
          <p:nvPr>
            <p:ph type="sldNum" sz="quarter" idx="5"/>
          </p:nvPr>
        </p:nvSpPr>
        <p:spPr>
          <a:noFill/>
        </p:spPr>
        <p:txBody>
          <a:bodyPr/>
          <a:lstStyle/>
          <a:p>
            <a:fld id="{79FA9CD0-66DF-43E3-9F21-ACE9C8329947}" type="slidenum">
              <a:rPr lang="he-IL" smtClean="0"/>
              <a:pPr/>
              <a:t>260</a:t>
            </a:fld>
            <a:endParaRPr lang="en-US" smtClean="0"/>
          </a:p>
        </p:txBody>
      </p:sp>
      <p:sp>
        <p:nvSpPr>
          <p:cNvPr id="707587" name="Rectangle 2"/>
          <p:cNvSpPr>
            <a:spLocks noGrp="1" noRot="1" noChangeAspect="1" noChangeArrowheads="1" noTextEdit="1"/>
          </p:cNvSpPr>
          <p:nvPr>
            <p:ph type="sldImg"/>
          </p:nvPr>
        </p:nvSpPr>
        <p:spPr>
          <a:ln/>
        </p:spPr>
      </p:sp>
      <p:sp>
        <p:nvSpPr>
          <p:cNvPr id="707588" name="Rectangle 3"/>
          <p:cNvSpPr>
            <a:spLocks noGrp="1" noChangeArrowheads="1"/>
          </p:cNvSpPr>
          <p:nvPr>
            <p:ph type="body" idx="1"/>
          </p:nvPr>
        </p:nvSpPr>
        <p:spPr>
          <a:noFill/>
          <a:ln/>
        </p:spPr>
        <p:txBody>
          <a:bodyPr/>
          <a:lstStyle/>
          <a:p>
            <a:pPr eaLnBrk="1" hangingPunct="1"/>
            <a:r>
              <a:rPr lang="he-IL" smtClean="0"/>
              <a:t>האורך של שני שדות אלו נקבע עפ"י מה שרשום בשדות </a:t>
            </a:r>
            <a:r>
              <a:rPr lang="en-US" smtClean="0"/>
              <a:t>HW AL</a:t>
            </a:r>
            <a:r>
              <a:rPr lang="he-IL" smtClean="0"/>
              <a:t> ו-</a:t>
            </a:r>
            <a:r>
              <a:rPr lang="en-US" smtClean="0"/>
              <a:t>Higher AL</a:t>
            </a:r>
            <a:r>
              <a:rPr lang="he-IL" smtClean="0"/>
              <a:t>..</a:t>
            </a: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noFill/>
        </p:spPr>
        <p:txBody>
          <a:bodyPr/>
          <a:lstStyle/>
          <a:p>
            <a:fld id="{87594210-AFD0-4122-8B15-518D2A704C69}" type="slidenum">
              <a:rPr lang="he-IL" smtClean="0"/>
              <a:pPr/>
              <a:t>17</a:t>
            </a:fld>
            <a:endParaRPr lang="en-US" smtClean="0"/>
          </a:p>
        </p:txBody>
      </p:sp>
      <p:sp>
        <p:nvSpPr>
          <p:cNvPr id="551939" name="Rectangle 2"/>
          <p:cNvSpPr>
            <a:spLocks noGrp="1" noRot="1" noChangeAspect="1" noChangeArrowheads="1" noTextEdit="1"/>
          </p:cNvSpPr>
          <p:nvPr>
            <p:ph type="sldImg"/>
          </p:nvPr>
        </p:nvSpPr>
        <p:spPr>
          <a:xfrm>
            <a:off x="492125" y="738188"/>
            <a:ext cx="5678488" cy="4260850"/>
          </a:xfrm>
          <a:ln/>
        </p:spPr>
      </p:sp>
      <p:sp>
        <p:nvSpPr>
          <p:cNvPr id="551940"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7"/>
          <p:cNvSpPr>
            <a:spLocks noGrp="1" noChangeArrowheads="1"/>
          </p:cNvSpPr>
          <p:nvPr>
            <p:ph type="sldNum" sz="quarter" idx="5"/>
          </p:nvPr>
        </p:nvSpPr>
        <p:spPr>
          <a:noFill/>
        </p:spPr>
        <p:txBody>
          <a:bodyPr/>
          <a:lstStyle/>
          <a:p>
            <a:fld id="{B9133028-1319-4D3D-8A61-35192F6E66E9}" type="slidenum">
              <a:rPr lang="he-IL" smtClean="0"/>
              <a:pPr/>
              <a:t>262</a:t>
            </a:fld>
            <a:endParaRPr lang="en-US" smtClean="0"/>
          </a:p>
        </p:txBody>
      </p:sp>
      <p:sp>
        <p:nvSpPr>
          <p:cNvPr id="708611" name="Rectangle 2"/>
          <p:cNvSpPr>
            <a:spLocks noGrp="1" noRot="1" noChangeAspect="1" noChangeArrowheads="1" noTextEdit="1"/>
          </p:cNvSpPr>
          <p:nvPr>
            <p:ph type="sldImg"/>
          </p:nvPr>
        </p:nvSpPr>
        <p:spPr>
          <a:ln/>
        </p:spPr>
      </p:sp>
      <p:sp>
        <p:nvSpPr>
          <p:cNvPr id="70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7"/>
          <p:cNvSpPr>
            <a:spLocks noGrp="1" noChangeArrowheads="1"/>
          </p:cNvSpPr>
          <p:nvPr>
            <p:ph type="sldNum" sz="quarter" idx="5"/>
          </p:nvPr>
        </p:nvSpPr>
        <p:spPr>
          <a:noFill/>
        </p:spPr>
        <p:txBody>
          <a:bodyPr/>
          <a:lstStyle/>
          <a:p>
            <a:fld id="{D06F815F-C3CA-48C8-AF11-36BB607ED468}" type="slidenum">
              <a:rPr lang="he-IL" smtClean="0"/>
              <a:pPr/>
              <a:t>263</a:t>
            </a:fld>
            <a:endParaRPr lang="en-US" smtClean="0"/>
          </a:p>
        </p:txBody>
      </p:sp>
      <p:sp>
        <p:nvSpPr>
          <p:cNvPr id="709635" name="Rectangle 2"/>
          <p:cNvSpPr>
            <a:spLocks noGrp="1" noRot="1" noChangeAspect="1" noChangeArrowheads="1" noTextEdit="1"/>
          </p:cNvSpPr>
          <p:nvPr>
            <p:ph type="sldImg"/>
          </p:nvPr>
        </p:nvSpPr>
        <p:spPr>
          <a:xfrm>
            <a:off x="492125" y="738188"/>
            <a:ext cx="5680075" cy="4260850"/>
          </a:xfrm>
          <a:ln/>
        </p:spPr>
      </p:sp>
      <p:sp>
        <p:nvSpPr>
          <p:cNvPr id="709636"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7"/>
          <p:cNvSpPr>
            <a:spLocks noGrp="1" noChangeArrowheads="1"/>
          </p:cNvSpPr>
          <p:nvPr>
            <p:ph type="sldNum" sz="quarter" idx="5"/>
          </p:nvPr>
        </p:nvSpPr>
        <p:spPr>
          <a:noFill/>
        </p:spPr>
        <p:txBody>
          <a:bodyPr/>
          <a:lstStyle/>
          <a:p>
            <a:fld id="{D3602068-3764-4AAB-8D5D-5ECD8FC3B1B0}" type="slidenum">
              <a:rPr lang="he-IL" smtClean="0"/>
              <a:pPr/>
              <a:t>264</a:t>
            </a:fld>
            <a:endParaRPr lang="en-US" smtClean="0"/>
          </a:p>
        </p:txBody>
      </p:sp>
      <p:sp>
        <p:nvSpPr>
          <p:cNvPr id="710659" name="Rectangle 2"/>
          <p:cNvSpPr>
            <a:spLocks noGrp="1" noRot="1" noChangeAspect="1" noChangeArrowheads="1" noTextEdit="1"/>
          </p:cNvSpPr>
          <p:nvPr>
            <p:ph type="sldImg"/>
          </p:nvPr>
        </p:nvSpPr>
        <p:spPr>
          <a:xfrm>
            <a:off x="1039813" y="857250"/>
            <a:ext cx="4584700" cy="3438525"/>
          </a:xfrm>
          <a:ln/>
        </p:spPr>
      </p:sp>
      <p:sp>
        <p:nvSpPr>
          <p:cNvPr id="710660" name="Rectangle 3"/>
          <p:cNvSpPr>
            <a:spLocks noGrp="1" noChangeArrowheads="1"/>
          </p:cNvSpPr>
          <p:nvPr>
            <p:ph type="body" idx="1"/>
          </p:nvPr>
        </p:nvSpPr>
        <p:spPr>
          <a:xfrm>
            <a:off x="889000" y="4684713"/>
            <a:ext cx="4884738" cy="4445000"/>
          </a:xfrm>
          <a:noFill/>
          <a:ln/>
        </p:spPr>
        <p:txBody>
          <a:bodyPr/>
          <a:lstStyle/>
          <a:p>
            <a:pPr eaLnBrk="1" hangingPunct="1"/>
            <a:r>
              <a:rPr lang="he-IL" smtClean="0">
                <a:cs typeface="Times New Roman" pitchFamily="18" charset="0"/>
              </a:rPr>
              <a:t>לפרוטוקול </a:t>
            </a:r>
            <a:r>
              <a:rPr lang="en-US" smtClean="0">
                <a:cs typeface="Times New Roman" pitchFamily="18" charset="0"/>
              </a:rPr>
              <a:t>IP</a:t>
            </a:r>
            <a:r>
              <a:rPr lang="he-IL" smtClean="0">
                <a:cs typeface="Times New Roman" pitchFamily="18" charset="0"/>
              </a:rPr>
              <a:t> ישנם מספר חסרונות:</a:t>
            </a:r>
          </a:p>
          <a:p>
            <a:pPr eaLnBrk="1" hangingPunct="1">
              <a:buFontTx/>
              <a:buChar char="-"/>
            </a:pPr>
            <a:r>
              <a:rPr lang="he-IL" smtClean="0">
                <a:cs typeface="Times New Roman" pitchFamily="18" charset="0"/>
              </a:rPr>
              <a:t>אין שום אישורי קבלה של ההודעות שנשלחות</a:t>
            </a:r>
          </a:p>
          <a:p>
            <a:pPr eaLnBrk="1" hangingPunct="1">
              <a:buFontTx/>
              <a:buChar char="-"/>
            </a:pPr>
            <a:r>
              <a:rPr lang="he-IL" smtClean="0">
                <a:cs typeface="Times New Roman" pitchFamily="18" charset="0"/>
              </a:rPr>
              <a:t>אין בדיקת תקינות המידע, מלבד ה</a:t>
            </a:r>
            <a:r>
              <a:rPr lang="en-US" smtClean="0">
                <a:cs typeface="Times New Roman" pitchFamily="18" charset="0"/>
              </a:rPr>
              <a:t>checksum</a:t>
            </a:r>
            <a:r>
              <a:rPr lang="he-IL" smtClean="0">
                <a:cs typeface="Times New Roman" pitchFamily="18" charset="0"/>
              </a:rPr>
              <a:t> שבודק אך ורק את ה</a:t>
            </a:r>
            <a:r>
              <a:rPr lang="en-US" smtClean="0">
                <a:cs typeface="Times New Roman" pitchFamily="18" charset="0"/>
              </a:rPr>
              <a:t>header</a:t>
            </a:r>
            <a:endParaRPr lang="he-IL" smtClean="0">
              <a:cs typeface="Times New Roman" pitchFamily="18" charset="0"/>
            </a:endParaRPr>
          </a:p>
          <a:p>
            <a:pPr eaLnBrk="1" hangingPunct="1">
              <a:buFontTx/>
              <a:buChar char="-"/>
            </a:pPr>
            <a:r>
              <a:rPr lang="he-IL" smtClean="0">
                <a:cs typeface="Times New Roman" pitchFamily="18" charset="0"/>
              </a:rPr>
              <a:t>אין אופציה של שליחת הודעה שלא התקבלה או שהגיעה לא תקינה, שוב</a:t>
            </a:r>
          </a:p>
          <a:p>
            <a:pPr eaLnBrk="1" hangingPunct="1">
              <a:buFontTx/>
              <a:buChar char="-"/>
            </a:pPr>
            <a:r>
              <a:rPr lang="he-IL" smtClean="0">
                <a:cs typeface="Times New Roman" pitchFamily="18" charset="0"/>
              </a:rPr>
              <a:t>אין בקרת זרימה על הנתונים</a:t>
            </a:r>
          </a:p>
          <a:p>
            <a:pPr eaLnBrk="1" hangingPunct="1">
              <a:buFontTx/>
              <a:buChar char="-"/>
            </a:pPr>
            <a:endParaRPr lang="he-IL" smtClean="0">
              <a:cs typeface="Times New Roman" pitchFamily="18" charset="0"/>
            </a:endParaRPr>
          </a:p>
          <a:p>
            <a:pPr eaLnBrk="1" hangingPunct="1">
              <a:buFontTx/>
              <a:buChar char="-"/>
            </a:pPr>
            <a:r>
              <a:rPr lang="he-IL" smtClean="0">
                <a:cs typeface="Times New Roman" pitchFamily="18" charset="0"/>
              </a:rPr>
              <a:t>כלומר, אנחנו רואים שבפרוטוקול </a:t>
            </a:r>
            <a:r>
              <a:rPr lang="en-US" smtClean="0">
                <a:cs typeface="Times New Roman" pitchFamily="18" charset="0"/>
              </a:rPr>
              <a:t>IP</a:t>
            </a:r>
            <a:r>
              <a:rPr lang="he-IL" smtClean="0">
                <a:cs typeface="Times New Roman" pitchFamily="18" charset="0"/>
              </a:rPr>
              <a:t>, חבילות יכולות להגיע תקולות, להגיע פעמיים,</a:t>
            </a:r>
          </a:p>
          <a:p>
            <a:pPr eaLnBrk="1" hangingPunct="1">
              <a:buFontTx/>
              <a:buChar char="-"/>
            </a:pPr>
            <a:r>
              <a:rPr lang="he-IL" smtClean="0">
                <a:cs typeface="Times New Roman" pitchFamily="18" charset="0"/>
              </a:rPr>
              <a:t> או להגיע בהסדר לא נכון.</a:t>
            </a:r>
          </a:p>
          <a:p>
            <a:pPr eaLnBrk="1" hangingPunct="1">
              <a:buFontTx/>
              <a:buChar char="-"/>
            </a:pPr>
            <a:endParaRPr lang="he-IL" smtClean="0">
              <a:cs typeface="Times New Roman" pitchFamily="18" charset="0"/>
            </a:endParaRPr>
          </a:p>
          <a:p>
            <a:pPr eaLnBrk="1" hangingPunct="1">
              <a:buFontTx/>
              <a:buChar char="-"/>
            </a:pPr>
            <a:r>
              <a:rPr lang="he-IL" smtClean="0">
                <a:cs typeface="Times New Roman" pitchFamily="18" charset="0"/>
              </a:rPr>
              <a:t>מה עושים?</a:t>
            </a:r>
          </a:p>
          <a:p>
            <a:pPr eaLnBrk="1" hangingPunct="1">
              <a:buFontTx/>
              <a:buChar char="-"/>
            </a:pPr>
            <a:endParaRPr lang="he-IL" smtClean="0">
              <a:cs typeface="Times New Roman" pitchFamily="18" charset="0"/>
            </a:endParaRPr>
          </a:p>
          <a:p>
            <a:pPr eaLnBrk="1" hangingPunct="1">
              <a:buFontTx/>
              <a:buChar char="-"/>
            </a:pPr>
            <a:r>
              <a:rPr lang="he-IL" smtClean="0">
                <a:cs typeface="Times New Roman" pitchFamily="18" charset="0"/>
              </a:rPr>
              <a:t>משתמשים בפרוטוקול </a:t>
            </a:r>
            <a:r>
              <a:rPr lang="en-US" smtClean="0">
                <a:cs typeface="Times New Roman" pitchFamily="18" charset="0"/>
              </a:rPr>
              <a:t>ICMP</a:t>
            </a:r>
            <a:r>
              <a:rPr lang="he-IL" smtClean="0">
                <a:cs typeface="Times New Roman" pitchFamily="18" charset="0"/>
              </a:rPr>
              <a:t>.</a:t>
            </a:r>
            <a:endParaRPr lang="en-US" smtClean="0">
              <a:cs typeface="Times New Roman" pitchFamily="18"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7"/>
          <p:cNvSpPr>
            <a:spLocks noGrp="1" noChangeArrowheads="1"/>
          </p:cNvSpPr>
          <p:nvPr>
            <p:ph type="sldNum" sz="quarter" idx="5"/>
          </p:nvPr>
        </p:nvSpPr>
        <p:spPr>
          <a:noFill/>
        </p:spPr>
        <p:txBody>
          <a:bodyPr/>
          <a:lstStyle/>
          <a:p>
            <a:fld id="{7B5CD685-F6BA-4A40-B9BC-B08D487239BE}" type="slidenum">
              <a:rPr lang="he-IL" smtClean="0"/>
              <a:pPr/>
              <a:t>265</a:t>
            </a:fld>
            <a:endParaRPr lang="en-US" smtClean="0"/>
          </a:p>
        </p:txBody>
      </p:sp>
      <p:sp>
        <p:nvSpPr>
          <p:cNvPr id="711683" name="Rectangle 2"/>
          <p:cNvSpPr>
            <a:spLocks noGrp="1" noRot="1" noChangeAspect="1" noChangeArrowheads="1" noTextEdit="1"/>
          </p:cNvSpPr>
          <p:nvPr>
            <p:ph type="sldImg"/>
          </p:nvPr>
        </p:nvSpPr>
        <p:spPr>
          <a:xfrm>
            <a:off x="1039813" y="857250"/>
            <a:ext cx="4584700" cy="3438525"/>
          </a:xfrm>
          <a:ln/>
        </p:spPr>
      </p:sp>
      <p:sp>
        <p:nvSpPr>
          <p:cNvPr id="711684" name="Rectangle 3"/>
          <p:cNvSpPr>
            <a:spLocks noGrp="1" noChangeArrowheads="1"/>
          </p:cNvSpPr>
          <p:nvPr>
            <p:ph type="body" idx="1"/>
          </p:nvPr>
        </p:nvSpPr>
        <p:spPr>
          <a:xfrm>
            <a:off x="889000" y="4684713"/>
            <a:ext cx="4884738" cy="4445000"/>
          </a:xfrm>
          <a:noFill/>
          <a:ln/>
        </p:spPr>
        <p:txBody>
          <a:bodyPr/>
          <a:lstStyle/>
          <a:p>
            <a:pPr eaLnBrk="1" hangingPunct="1"/>
            <a:r>
              <a:rPr lang="he-IL" smtClean="0">
                <a:cs typeface="Times New Roman" pitchFamily="18" charset="0"/>
              </a:rPr>
              <a:t>הודעות </a:t>
            </a:r>
            <a:r>
              <a:rPr lang="en-US" smtClean="0">
                <a:cs typeface="Times New Roman" pitchFamily="18" charset="0"/>
              </a:rPr>
              <a:t>ICMP</a:t>
            </a:r>
            <a:r>
              <a:rPr lang="he-IL" smtClean="0">
                <a:cs typeface="Times New Roman" pitchFamily="18" charset="0"/>
              </a:rPr>
              <a:t> השלחות באמצעות פרוטוקול </a:t>
            </a:r>
            <a:r>
              <a:rPr lang="en-US" smtClean="0">
                <a:cs typeface="Times New Roman" pitchFamily="18" charset="0"/>
              </a:rPr>
              <a:t>IP</a:t>
            </a:r>
            <a:r>
              <a:rPr lang="he-IL" smtClean="0">
                <a:cs typeface="Times New Roman" pitchFamily="18" charset="0"/>
              </a:rPr>
              <a:t>.</a:t>
            </a:r>
          </a:p>
          <a:p>
            <a:pPr eaLnBrk="1" hangingPunct="1"/>
            <a:r>
              <a:rPr lang="he-IL" smtClean="0">
                <a:cs typeface="Times New Roman" pitchFamily="18" charset="0"/>
              </a:rPr>
              <a:t>הודעות </a:t>
            </a:r>
            <a:r>
              <a:rPr lang="en-US" smtClean="0">
                <a:cs typeface="Times New Roman" pitchFamily="18" charset="0"/>
              </a:rPr>
              <a:t>ICMP</a:t>
            </a:r>
            <a:r>
              <a:rPr lang="he-IL" smtClean="0">
                <a:cs typeface="Times New Roman" pitchFamily="18" charset="0"/>
              </a:rPr>
              <a:t> באות לציין שגיאות, ולבדוק תקושורת ברשת.</a:t>
            </a:r>
          </a:p>
          <a:p>
            <a:pPr eaLnBrk="1" hangingPunct="1"/>
            <a:r>
              <a:rPr lang="he-IL" smtClean="0">
                <a:cs typeface="Times New Roman" pitchFamily="18" charset="0"/>
              </a:rPr>
              <a:t>ישנן הרבה הודעות </a:t>
            </a:r>
            <a:r>
              <a:rPr lang="en-US" smtClean="0">
                <a:cs typeface="Times New Roman" pitchFamily="18" charset="0"/>
              </a:rPr>
              <a:t>ICMO</a:t>
            </a:r>
            <a:r>
              <a:rPr lang="he-IL" smtClean="0">
                <a:cs typeface="Times New Roman" pitchFamily="18" charset="0"/>
              </a:rPr>
              <a:t> כמו למשל הודעות המציינות שגיאה כמו למשל:</a:t>
            </a:r>
          </a:p>
          <a:p>
            <a:pPr eaLnBrk="1" hangingPunct="1"/>
            <a:r>
              <a:rPr lang="he-IL" smtClean="0">
                <a:cs typeface="Times New Roman" pitchFamily="18" charset="0"/>
              </a:rPr>
              <a:t>יעד לא נגיש, ה</a:t>
            </a:r>
            <a:r>
              <a:rPr lang="en-US" smtClean="0">
                <a:cs typeface="Times New Roman" pitchFamily="18" charset="0"/>
              </a:rPr>
              <a:t>TTL</a:t>
            </a:r>
            <a:r>
              <a:rPr lang="he-IL" smtClean="0">
                <a:cs typeface="Times New Roman" pitchFamily="18" charset="0"/>
              </a:rPr>
              <a:t> של ההודעה נגמר, או שישנה איזשהי טעות בכותרת, מה שנבדק על ידי שדה </a:t>
            </a:r>
            <a:r>
              <a:rPr lang="en-US" smtClean="0">
                <a:cs typeface="Times New Roman" pitchFamily="18" charset="0"/>
              </a:rPr>
              <a:t>checksum</a:t>
            </a:r>
            <a:r>
              <a:rPr lang="he-IL" smtClean="0">
                <a:cs typeface="Times New Roman" pitchFamily="18" charset="0"/>
              </a:rPr>
              <a:t>.</a:t>
            </a:r>
          </a:p>
          <a:p>
            <a:pPr eaLnBrk="1" hangingPunct="1"/>
            <a:r>
              <a:rPr lang="he-IL" smtClean="0">
                <a:cs typeface="Times New Roman" pitchFamily="18" charset="0"/>
              </a:rPr>
              <a:t>הודעות נוספות, הן הודעות מנתבים, כמו למשל:</a:t>
            </a:r>
          </a:p>
          <a:p>
            <a:pPr eaLnBrk="1" hangingPunct="1"/>
            <a:r>
              <a:rPr lang="he-IL" smtClean="0">
                <a:cs typeface="Times New Roman" pitchFamily="18" charset="0"/>
              </a:rPr>
              <a:t>מקור רווי – הנתב מלא ולא יכול לקבל את ההודעה ולהעבירה, שינוי הנתיב ברשת</a:t>
            </a:r>
          </a:p>
          <a:p>
            <a:pPr eaLnBrk="1" hangingPunct="1"/>
            <a:r>
              <a:rPr lang="he-IL" smtClean="0">
                <a:cs typeface="Times New Roman" pitchFamily="18" charset="0"/>
              </a:rPr>
              <a:t>הודעות נוספות הן הושדעות בקרה כמו</a:t>
            </a:r>
          </a:p>
          <a:p>
            <a:pPr eaLnBrk="1" hangingPunct="1"/>
            <a:r>
              <a:rPr lang="he-IL" smtClean="0">
                <a:cs typeface="Times New Roman" pitchFamily="18" charset="0"/>
              </a:rPr>
              <a:t>הודעץ בדיקת תקשורת (</a:t>
            </a:r>
            <a:r>
              <a:rPr lang="en-US" smtClean="0">
                <a:cs typeface="Times New Roman" pitchFamily="18" charset="0"/>
              </a:rPr>
              <a:t>ping</a:t>
            </a:r>
            <a:r>
              <a:rPr lang="he-IL" smtClean="0">
                <a:cs typeface="Times New Roman" pitchFamily="18" charset="0"/>
              </a:rPr>
              <a:t>)</a:t>
            </a:r>
          </a:p>
          <a:p>
            <a:pPr eaLnBrk="1" hangingPunct="1"/>
            <a:r>
              <a:rPr lang="he-IL" smtClean="0">
                <a:cs typeface="Times New Roman" pitchFamily="18" charset="0"/>
              </a:rPr>
              <a:t>הוא הודעת </a:t>
            </a:r>
            <a:r>
              <a:rPr lang="en-US" smtClean="0">
                <a:cs typeface="Times New Roman" pitchFamily="18" charset="0"/>
              </a:rPr>
              <a:t>Timestamp</a:t>
            </a:r>
            <a:r>
              <a:rPr lang="he-IL" smtClean="0">
                <a:cs typeface="Times New Roman" pitchFamily="18" charset="0"/>
              </a:rPr>
              <a:t> – הודעות בדיקה של זמן הגעה של חבילות.</a:t>
            </a:r>
          </a:p>
          <a:p>
            <a:pPr eaLnBrk="1" hangingPunct="1"/>
            <a:endParaRPr lang="he-IL" smtClean="0">
              <a:cs typeface="Times New Roman" pitchFamily="18"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7"/>
          <p:cNvSpPr>
            <a:spLocks noGrp="1" noChangeArrowheads="1"/>
          </p:cNvSpPr>
          <p:nvPr>
            <p:ph type="sldNum" sz="quarter" idx="5"/>
          </p:nvPr>
        </p:nvSpPr>
        <p:spPr>
          <a:noFill/>
        </p:spPr>
        <p:txBody>
          <a:bodyPr/>
          <a:lstStyle/>
          <a:p>
            <a:fld id="{4C3858F1-6FBD-454F-B5B2-8326872B46CA}" type="slidenum">
              <a:rPr lang="he-IL" smtClean="0"/>
              <a:pPr/>
              <a:t>266</a:t>
            </a:fld>
            <a:endParaRPr lang="en-US" smtClean="0"/>
          </a:p>
        </p:txBody>
      </p:sp>
      <p:sp>
        <p:nvSpPr>
          <p:cNvPr id="712707" name="Rectangle 2"/>
          <p:cNvSpPr>
            <a:spLocks noGrp="1" noRot="1" noChangeAspect="1" noChangeArrowheads="1" noTextEdit="1"/>
          </p:cNvSpPr>
          <p:nvPr>
            <p:ph type="sldImg"/>
          </p:nvPr>
        </p:nvSpPr>
        <p:spPr>
          <a:ln/>
        </p:spPr>
      </p:sp>
      <p:sp>
        <p:nvSpPr>
          <p:cNvPr id="712708" name="Rectangle 3"/>
          <p:cNvSpPr>
            <a:spLocks noGrp="1" noChangeArrowheads="1"/>
          </p:cNvSpPr>
          <p:nvPr>
            <p:ph type="body" idx="1"/>
          </p:nvPr>
        </p:nvSpPr>
        <p:spPr>
          <a:noFill/>
          <a:ln/>
        </p:spPr>
        <p:txBody>
          <a:bodyPr/>
          <a:lstStyle/>
          <a:p>
            <a:pPr eaLnBrk="1" hangingPunct="1"/>
            <a:r>
              <a:rPr lang="he-IL" smtClean="0"/>
              <a:t>חבילת ה-</a:t>
            </a:r>
            <a:r>
              <a:rPr lang="en-US" smtClean="0"/>
              <a:t>ICMP</a:t>
            </a:r>
            <a:r>
              <a:rPr lang="he-IL" smtClean="0"/>
              <a:t> נעטפת ב-</a:t>
            </a:r>
            <a:r>
              <a:rPr lang="en-US" smtClean="0"/>
              <a:t>header</a:t>
            </a:r>
            <a:r>
              <a:rPr lang="he-IL" smtClean="0"/>
              <a:t> רגיל של </a:t>
            </a:r>
            <a:r>
              <a:rPr lang="en-US" smtClean="0"/>
              <a:t>IP</a:t>
            </a:r>
            <a:r>
              <a:rPr lang="he-IL" smtClean="0"/>
              <a:t>, נארזת ב-</a:t>
            </a:r>
            <a:r>
              <a:rPr lang="en-US" smtClean="0"/>
              <a:t>frame</a:t>
            </a:r>
            <a:r>
              <a:rPr lang="he-IL" smtClean="0"/>
              <a:t> של השכבה השנייה ונשלחת ברשת.</a:t>
            </a:r>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מציין מיקום של תמונת שקופית 1"/>
          <p:cNvSpPr>
            <a:spLocks noGrp="1" noRot="1" noChangeAspect="1" noTextEdit="1"/>
          </p:cNvSpPr>
          <p:nvPr>
            <p:ph type="sldImg"/>
          </p:nvPr>
        </p:nvSpPr>
        <p:spPr>
          <a:ln/>
        </p:spPr>
      </p:sp>
      <p:sp>
        <p:nvSpPr>
          <p:cNvPr id="713731" name="מציין מיקום של הערות 2"/>
          <p:cNvSpPr>
            <a:spLocks noGrp="1"/>
          </p:cNvSpPr>
          <p:nvPr>
            <p:ph type="body" idx="1"/>
          </p:nvPr>
        </p:nvSpPr>
        <p:spPr>
          <a:noFill/>
          <a:ln/>
        </p:spPr>
        <p:txBody>
          <a:bodyPr/>
          <a:lstStyle/>
          <a:p>
            <a:r>
              <a:rPr lang="he-IL" smtClean="0"/>
              <a:t>64 ביטים הראשונים של המידע מאפשרים למחשב  המקבל לדעת באיזה רמה נעשתה שגיאה.</a:t>
            </a:r>
          </a:p>
        </p:txBody>
      </p:sp>
      <p:sp>
        <p:nvSpPr>
          <p:cNvPr id="713732" name="מציין מיקום של מספר שקופית 3"/>
          <p:cNvSpPr>
            <a:spLocks noGrp="1"/>
          </p:cNvSpPr>
          <p:nvPr>
            <p:ph type="sldNum" sz="quarter" idx="5"/>
          </p:nvPr>
        </p:nvSpPr>
        <p:spPr>
          <a:noFill/>
        </p:spPr>
        <p:txBody>
          <a:bodyPr/>
          <a:lstStyle/>
          <a:p>
            <a:fld id="{9027607D-668A-4C8F-AFBE-079FF35FC0CA}" type="slidenum">
              <a:rPr lang="he-IL" smtClean="0"/>
              <a:pPr/>
              <a:t>268</a:t>
            </a:fld>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7"/>
          <p:cNvSpPr>
            <a:spLocks noGrp="1" noChangeArrowheads="1"/>
          </p:cNvSpPr>
          <p:nvPr>
            <p:ph type="sldNum" sz="quarter" idx="5"/>
          </p:nvPr>
        </p:nvSpPr>
        <p:spPr>
          <a:noFill/>
        </p:spPr>
        <p:txBody>
          <a:bodyPr/>
          <a:lstStyle/>
          <a:p>
            <a:fld id="{44A14145-4554-423B-AC33-3F2B673C88A2}" type="slidenum">
              <a:rPr lang="he-IL" smtClean="0"/>
              <a:pPr/>
              <a:t>270</a:t>
            </a:fld>
            <a:endParaRPr lang="en-US" smtClean="0"/>
          </a:p>
        </p:txBody>
      </p:sp>
      <p:sp>
        <p:nvSpPr>
          <p:cNvPr id="714755" name="Rectangle 2"/>
          <p:cNvSpPr>
            <a:spLocks noGrp="1" noRot="1" noChangeAspect="1" noChangeArrowheads="1" noTextEdit="1"/>
          </p:cNvSpPr>
          <p:nvPr>
            <p:ph type="sldImg"/>
          </p:nvPr>
        </p:nvSpPr>
        <p:spPr>
          <a:xfrm>
            <a:off x="492125" y="738188"/>
            <a:ext cx="5680075" cy="4260850"/>
          </a:xfrm>
          <a:ln/>
        </p:spPr>
      </p:sp>
      <p:sp>
        <p:nvSpPr>
          <p:cNvPr id="714756"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7"/>
          <p:cNvSpPr>
            <a:spLocks noGrp="1" noChangeArrowheads="1"/>
          </p:cNvSpPr>
          <p:nvPr>
            <p:ph type="sldNum" sz="quarter" idx="5"/>
          </p:nvPr>
        </p:nvSpPr>
        <p:spPr>
          <a:noFill/>
        </p:spPr>
        <p:txBody>
          <a:bodyPr/>
          <a:lstStyle/>
          <a:p>
            <a:fld id="{566BEBFB-E49C-411E-8329-E45519F379E7}" type="slidenum">
              <a:rPr lang="he-IL" smtClean="0"/>
              <a:pPr/>
              <a:t>272</a:t>
            </a:fld>
            <a:endParaRPr lang="en-US" smtClean="0"/>
          </a:p>
        </p:txBody>
      </p:sp>
      <p:sp>
        <p:nvSpPr>
          <p:cNvPr id="715779" name="Rectangle 2"/>
          <p:cNvSpPr>
            <a:spLocks noGrp="1" noRot="1" noChangeAspect="1" noChangeArrowheads="1" noTextEdit="1"/>
          </p:cNvSpPr>
          <p:nvPr>
            <p:ph type="sldImg"/>
          </p:nvPr>
        </p:nvSpPr>
        <p:spPr>
          <a:ln/>
        </p:spPr>
      </p:sp>
      <p:sp>
        <p:nvSpPr>
          <p:cNvPr id="715780" name="Rectangle 3"/>
          <p:cNvSpPr>
            <a:spLocks noGrp="1" noChangeArrowheads="1"/>
          </p:cNvSpPr>
          <p:nvPr>
            <p:ph type="body" idx="1"/>
          </p:nvPr>
        </p:nvSpPr>
        <p:spPr>
          <a:noFill/>
          <a:ln/>
        </p:spPr>
        <p:txBody>
          <a:bodyPr/>
          <a:lstStyle/>
          <a:p>
            <a:pPr eaLnBrk="1" hangingPunct="1"/>
            <a:r>
              <a:rPr lang="he-IL" smtClean="0"/>
              <a:t>הסבר לתמונה: תאימות לאחור. למרות הסוודר גדול, הוא יכול להכיל בתוכו את הילד.</a:t>
            </a:r>
            <a:endParaRPr lang="en-US" smtClean="0"/>
          </a:p>
          <a:p>
            <a:pPr eaLnBrk="1" hangingPunct="1"/>
            <a:endParaRPr lang="he-IL" smtClean="0"/>
          </a:p>
          <a:p>
            <a:pPr eaLnBrk="1" hangingPunct="1"/>
            <a:r>
              <a:rPr lang="he-IL" smtClean="0"/>
              <a:t>התאימות לאחור היא באמצעות פרוטוקולים ומנגנונים שמאפשרים זאת.</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מציין מיקום של תמונת שקופית 1"/>
          <p:cNvSpPr>
            <a:spLocks noGrp="1" noRot="1" noChangeAspect="1" noTextEdit="1"/>
          </p:cNvSpPr>
          <p:nvPr>
            <p:ph type="sldImg"/>
          </p:nvPr>
        </p:nvSpPr>
        <p:spPr>
          <a:ln/>
        </p:spPr>
      </p:sp>
      <p:sp>
        <p:nvSpPr>
          <p:cNvPr id="716803" name="מציין מיקום של הערות 2"/>
          <p:cNvSpPr>
            <a:spLocks noGrp="1"/>
          </p:cNvSpPr>
          <p:nvPr>
            <p:ph type="body" idx="1"/>
          </p:nvPr>
        </p:nvSpPr>
        <p:spPr>
          <a:noFill/>
          <a:ln/>
        </p:spPr>
        <p:txBody>
          <a:bodyPr/>
          <a:lstStyle/>
          <a:p>
            <a:r>
              <a:rPr lang="he-IL" smtClean="0"/>
              <a:t>חלוקת המידע מתבצעת ברמת המחשבים בלבד, אשר משתמשים בפרוטוקול </a:t>
            </a:r>
            <a:r>
              <a:rPr lang="en-US" smtClean="0"/>
              <a:t>PMTU</a:t>
            </a:r>
            <a:r>
              <a:rPr lang="he-IL" smtClean="0"/>
              <a:t> כדי לדעת לפי איזה </a:t>
            </a:r>
            <a:r>
              <a:rPr lang="en-US" smtClean="0"/>
              <a:t>MTU</a:t>
            </a:r>
            <a:r>
              <a:rPr lang="he-IL" smtClean="0"/>
              <a:t> לחלק את המידע.</a:t>
            </a:r>
          </a:p>
        </p:txBody>
      </p:sp>
      <p:sp>
        <p:nvSpPr>
          <p:cNvPr id="716804" name="מציין מיקום של מספר שקופית 3"/>
          <p:cNvSpPr>
            <a:spLocks noGrp="1"/>
          </p:cNvSpPr>
          <p:nvPr>
            <p:ph type="sldNum" sz="quarter" idx="5"/>
          </p:nvPr>
        </p:nvSpPr>
        <p:spPr>
          <a:noFill/>
        </p:spPr>
        <p:txBody>
          <a:bodyPr/>
          <a:lstStyle/>
          <a:p>
            <a:fld id="{423B8939-0545-428F-A245-9AFEA0493DF4}" type="slidenum">
              <a:rPr lang="he-IL" smtClean="0"/>
              <a:pPr/>
              <a:t>273</a:t>
            </a:fld>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מציין מיקום של תמונת שקופית 1"/>
          <p:cNvSpPr>
            <a:spLocks noGrp="1" noRot="1" noChangeAspect="1" noTextEdit="1"/>
          </p:cNvSpPr>
          <p:nvPr>
            <p:ph type="sldImg"/>
          </p:nvPr>
        </p:nvSpPr>
        <p:spPr>
          <a:ln/>
        </p:spPr>
      </p:sp>
      <p:sp>
        <p:nvSpPr>
          <p:cNvPr id="717827" name="מציין מיקום של הערות 2"/>
          <p:cNvSpPr>
            <a:spLocks noGrp="1"/>
          </p:cNvSpPr>
          <p:nvPr>
            <p:ph type="body" idx="1"/>
          </p:nvPr>
        </p:nvSpPr>
        <p:spPr>
          <a:noFill/>
          <a:ln/>
        </p:spPr>
        <p:txBody>
          <a:bodyPr/>
          <a:lstStyle/>
          <a:p>
            <a:r>
              <a:rPr lang="he-IL" smtClean="0"/>
              <a:t>מבחינת הגדרת כתובות ב- </a:t>
            </a:r>
            <a:r>
              <a:rPr lang="en-US" smtClean="0"/>
              <a:t>IPV6</a:t>
            </a:r>
            <a:r>
              <a:rPr lang="he-IL" smtClean="0"/>
              <a:t> יש משהו נחמד לגבי כתובות פנימיות- הם מוזנות באופן אוטומטי לעמדה, כאשר הכתובת עצמה מורכבת משילוב של כתובת ה-</a:t>
            </a:r>
            <a:r>
              <a:rPr lang="en-US" smtClean="0"/>
              <a:t> MAC </a:t>
            </a:r>
            <a:r>
              <a:rPr lang="he-IL" smtClean="0"/>
              <a:t> ועוד כמה פרמטרים, אבל כדי לצאת מהרשת עדיין צריך להזין כתובות חיצוניות מתאימות. </a:t>
            </a:r>
          </a:p>
        </p:txBody>
      </p:sp>
      <p:sp>
        <p:nvSpPr>
          <p:cNvPr id="717828" name="מציין מיקום של מספר שקופית 3"/>
          <p:cNvSpPr>
            <a:spLocks noGrp="1"/>
          </p:cNvSpPr>
          <p:nvPr>
            <p:ph type="sldNum" sz="quarter" idx="5"/>
          </p:nvPr>
        </p:nvSpPr>
        <p:spPr>
          <a:noFill/>
        </p:spPr>
        <p:txBody>
          <a:bodyPr/>
          <a:lstStyle/>
          <a:p>
            <a:fld id="{3D2BD7DE-4955-4B7D-AEEC-C777557AD286}" type="slidenum">
              <a:rPr lang="he-IL" smtClean="0"/>
              <a:pPr/>
              <a:t>274</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מציין מיקום של תמונת שקופית 1"/>
          <p:cNvSpPr>
            <a:spLocks noGrp="1" noRot="1" noChangeAspect="1" noTextEdit="1"/>
          </p:cNvSpPr>
          <p:nvPr>
            <p:ph type="sldImg"/>
          </p:nvPr>
        </p:nvSpPr>
        <p:spPr>
          <a:ln/>
        </p:spPr>
      </p:sp>
      <p:sp>
        <p:nvSpPr>
          <p:cNvPr id="552963" name="מציין מיקום של הערות 2"/>
          <p:cNvSpPr>
            <a:spLocks noGrp="1"/>
          </p:cNvSpPr>
          <p:nvPr>
            <p:ph type="body" idx="1"/>
          </p:nvPr>
        </p:nvSpPr>
        <p:spPr>
          <a:noFill/>
          <a:ln/>
        </p:spPr>
        <p:txBody>
          <a:bodyPr/>
          <a:lstStyle/>
          <a:p>
            <a:endParaRPr lang="ar-SA" smtClean="0"/>
          </a:p>
        </p:txBody>
      </p:sp>
      <p:sp>
        <p:nvSpPr>
          <p:cNvPr id="552964" name="מציין מיקום של מספר שקופית 3"/>
          <p:cNvSpPr>
            <a:spLocks noGrp="1"/>
          </p:cNvSpPr>
          <p:nvPr>
            <p:ph type="sldNum" sz="quarter" idx="5"/>
          </p:nvPr>
        </p:nvSpPr>
        <p:spPr>
          <a:noFill/>
        </p:spPr>
        <p:txBody>
          <a:bodyPr/>
          <a:lstStyle/>
          <a:p>
            <a:fld id="{C2829DDA-6E0C-4E1B-9076-2A17D709FE08}" type="slidenum">
              <a:rPr lang="he-IL" smtClean="0"/>
              <a:pPr/>
              <a:t>18</a:t>
            </a:fld>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7"/>
          <p:cNvSpPr>
            <a:spLocks noGrp="1" noChangeArrowheads="1"/>
          </p:cNvSpPr>
          <p:nvPr>
            <p:ph type="sldNum" sz="quarter" idx="5"/>
          </p:nvPr>
        </p:nvSpPr>
        <p:spPr>
          <a:noFill/>
        </p:spPr>
        <p:txBody>
          <a:bodyPr/>
          <a:lstStyle/>
          <a:p>
            <a:fld id="{26EFE40B-1318-4966-8A30-9F625A614576}" type="slidenum">
              <a:rPr lang="he-IL" smtClean="0"/>
              <a:pPr/>
              <a:t>277</a:t>
            </a:fld>
            <a:endParaRPr lang="en-US" smtClean="0"/>
          </a:p>
        </p:txBody>
      </p:sp>
      <p:sp>
        <p:nvSpPr>
          <p:cNvPr id="718851" name="Rectangle 2"/>
          <p:cNvSpPr>
            <a:spLocks noGrp="1" noRot="1" noChangeAspect="1" noChangeArrowheads="1" noTextEdit="1"/>
          </p:cNvSpPr>
          <p:nvPr>
            <p:ph type="sldImg"/>
          </p:nvPr>
        </p:nvSpPr>
        <p:spPr>
          <a:xfrm>
            <a:off x="874713" y="738188"/>
            <a:ext cx="4913312" cy="3686175"/>
          </a:xfrm>
          <a:ln/>
        </p:spPr>
      </p:sp>
      <p:sp>
        <p:nvSpPr>
          <p:cNvPr id="71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7"/>
          <p:cNvSpPr>
            <a:spLocks noGrp="1" noChangeArrowheads="1"/>
          </p:cNvSpPr>
          <p:nvPr>
            <p:ph type="sldNum" sz="quarter" idx="5"/>
          </p:nvPr>
        </p:nvSpPr>
        <p:spPr>
          <a:noFill/>
        </p:spPr>
        <p:txBody>
          <a:bodyPr/>
          <a:lstStyle/>
          <a:p>
            <a:fld id="{0F87ABB8-5170-4646-A170-BC323663AB06}" type="slidenum">
              <a:rPr lang="he-IL" smtClean="0"/>
              <a:pPr/>
              <a:t>278</a:t>
            </a:fld>
            <a:endParaRPr lang="en-US" smtClean="0"/>
          </a:p>
        </p:txBody>
      </p:sp>
      <p:sp>
        <p:nvSpPr>
          <p:cNvPr id="719875" name="Rectangle 2"/>
          <p:cNvSpPr>
            <a:spLocks noGrp="1" noRot="1" noChangeAspect="1" noChangeArrowheads="1" noTextEdit="1"/>
          </p:cNvSpPr>
          <p:nvPr>
            <p:ph type="sldImg"/>
          </p:nvPr>
        </p:nvSpPr>
        <p:spPr>
          <a:xfrm>
            <a:off x="874713" y="738188"/>
            <a:ext cx="4913312" cy="3686175"/>
          </a:xfrm>
          <a:ln/>
        </p:spPr>
      </p:sp>
      <p:sp>
        <p:nvSpPr>
          <p:cNvPr id="719876" name="Rectangle 3"/>
          <p:cNvSpPr>
            <a:spLocks noGrp="1" noChangeArrowheads="1"/>
          </p:cNvSpPr>
          <p:nvPr>
            <p:ph type="body" idx="1"/>
          </p:nvPr>
        </p:nvSpPr>
        <p:spPr>
          <a:noFill/>
          <a:ln/>
        </p:spPr>
        <p:txBody>
          <a:bodyPr/>
          <a:lstStyle/>
          <a:p>
            <a:pPr eaLnBrk="1" hangingPunct="1"/>
            <a:r>
              <a:rPr lang="en-US" smtClean="0"/>
              <a:t>Flow label</a:t>
            </a:r>
            <a:r>
              <a:rPr lang="he-IL" smtClean="0"/>
              <a:t> משמש בעצם כשילוב של השדות </a:t>
            </a:r>
            <a:r>
              <a:rPr lang="en-US" smtClean="0"/>
              <a:t>Identification</a:t>
            </a:r>
            <a:r>
              <a:rPr lang="he-IL" smtClean="0"/>
              <a:t> ו-</a:t>
            </a:r>
            <a:r>
              <a:rPr lang="en-US" smtClean="0"/>
              <a:t>Fragment Offset</a:t>
            </a:r>
            <a:r>
              <a:rPr lang="he-IL" smtClean="0"/>
              <a:t>.</a:t>
            </a:r>
          </a:p>
          <a:p>
            <a:pPr eaLnBrk="1" hangingPunct="1"/>
            <a:r>
              <a:rPr lang="en-US" smtClean="0"/>
              <a:t>Payload</a:t>
            </a:r>
            <a:r>
              <a:rPr lang="he-IL" smtClean="0"/>
              <a:t> – הכוונה היא לנתונים כולם (גם ה-</a:t>
            </a:r>
            <a:r>
              <a:rPr lang="en-US" smtClean="0"/>
              <a:t>DATA</a:t>
            </a:r>
            <a:r>
              <a:rPr lang="he-IL" smtClean="0"/>
              <a:t> וגם ה-</a:t>
            </a:r>
            <a:r>
              <a:rPr lang="en-US" smtClean="0"/>
              <a:t>header</a:t>
            </a:r>
            <a:r>
              <a:rPr lang="he-IL" smtClean="0"/>
              <a:t>).</a:t>
            </a:r>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7"/>
          <p:cNvSpPr>
            <a:spLocks noGrp="1" noChangeArrowheads="1"/>
          </p:cNvSpPr>
          <p:nvPr>
            <p:ph type="sldNum" sz="quarter" idx="5"/>
          </p:nvPr>
        </p:nvSpPr>
        <p:spPr>
          <a:noFill/>
        </p:spPr>
        <p:txBody>
          <a:bodyPr/>
          <a:lstStyle/>
          <a:p>
            <a:fld id="{8CE848D4-401E-4661-8284-140DBCE82B59}" type="slidenum">
              <a:rPr lang="he-IL" smtClean="0"/>
              <a:pPr/>
              <a:t>279</a:t>
            </a:fld>
            <a:endParaRPr lang="en-US" smtClean="0"/>
          </a:p>
        </p:txBody>
      </p:sp>
      <p:sp>
        <p:nvSpPr>
          <p:cNvPr id="720899" name="Rectangle 2"/>
          <p:cNvSpPr>
            <a:spLocks noGrp="1" noRot="1" noChangeAspect="1" noChangeArrowheads="1" noTextEdit="1"/>
          </p:cNvSpPr>
          <p:nvPr>
            <p:ph type="sldImg"/>
          </p:nvPr>
        </p:nvSpPr>
        <p:spPr>
          <a:xfrm>
            <a:off x="874713" y="738188"/>
            <a:ext cx="4913312" cy="3686175"/>
          </a:xfrm>
          <a:ln/>
        </p:spPr>
      </p:sp>
      <p:sp>
        <p:nvSpPr>
          <p:cNvPr id="720900" name="Rectangle 3"/>
          <p:cNvSpPr>
            <a:spLocks noGrp="1" noChangeArrowheads="1"/>
          </p:cNvSpPr>
          <p:nvPr>
            <p:ph type="body" idx="1"/>
          </p:nvPr>
        </p:nvSpPr>
        <p:spPr>
          <a:noFill/>
          <a:ln/>
        </p:spPr>
        <p:txBody>
          <a:bodyPr/>
          <a:lstStyle/>
          <a:p>
            <a:pPr eaLnBrk="1" hangingPunct="1"/>
            <a:r>
              <a:rPr lang="he-IL" smtClean="0"/>
              <a:t>ב-</a:t>
            </a:r>
            <a:r>
              <a:rPr lang="en-US" smtClean="0"/>
              <a:t>next header </a:t>
            </a:r>
            <a:r>
              <a:rPr lang="he-IL" smtClean="0"/>
              <a:t> יכול להיות מציון גם האופציות להרחבה שמוסיפים ל</a:t>
            </a:r>
            <a:r>
              <a:rPr lang="en-US" smtClean="0"/>
              <a:t>IPV6</a:t>
            </a:r>
            <a:r>
              <a:rPr lang="he-IL" smtClean="0"/>
              <a:t>. </a:t>
            </a:r>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p:cNvSpPr>
            <a:spLocks noGrp="1" noChangeArrowheads="1"/>
          </p:cNvSpPr>
          <p:nvPr>
            <p:ph type="sldNum" sz="quarter" idx="5"/>
          </p:nvPr>
        </p:nvSpPr>
        <p:spPr>
          <a:noFill/>
        </p:spPr>
        <p:txBody>
          <a:bodyPr/>
          <a:lstStyle/>
          <a:p>
            <a:fld id="{8AFA703D-66A4-432E-A782-CCE3EE729C78}" type="slidenum">
              <a:rPr lang="he-IL" smtClean="0"/>
              <a:pPr/>
              <a:t>280</a:t>
            </a:fld>
            <a:endParaRPr lang="en-US" smtClean="0"/>
          </a:p>
        </p:txBody>
      </p:sp>
      <p:sp>
        <p:nvSpPr>
          <p:cNvPr id="721923" name="Rectangle 2"/>
          <p:cNvSpPr>
            <a:spLocks noGrp="1" noRot="1" noChangeAspect="1" noChangeArrowheads="1" noTextEdit="1"/>
          </p:cNvSpPr>
          <p:nvPr>
            <p:ph type="sldImg"/>
          </p:nvPr>
        </p:nvSpPr>
        <p:spPr>
          <a:xfrm>
            <a:off x="874713" y="738188"/>
            <a:ext cx="4913312" cy="3686175"/>
          </a:xfrm>
          <a:ln/>
        </p:spPr>
      </p:sp>
      <p:sp>
        <p:nvSpPr>
          <p:cNvPr id="72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7"/>
          <p:cNvSpPr>
            <a:spLocks noGrp="1" noChangeArrowheads="1"/>
          </p:cNvSpPr>
          <p:nvPr>
            <p:ph type="sldNum" sz="quarter" idx="5"/>
          </p:nvPr>
        </p:nvSpPr>
        <p:spPr>
          <a:noFill/>
        </p:spPr>
        <p:txBody>
          <a:bodyPr/>
          <a:lstStyle/>
          <a:p>
            <a:fld id="{084F49CB-0E9A-4110-8440-A3B5DED19B68}" type="slidenum">
              <a:rPr lang="he-IL" smtClean="0"/>
              <a:pPr/>
              <a:t>281</a:t>
            </a:fld>
            <a:endParaRPr lang="en-US" smtClean="0"/>
          </a:p>
        </p:txBody>
      </p:sp>
      <p:sp>
        <p:nvSpPr>
          <p:cNvPr id="722947" name="Rectangle 2"/>
          <p:cNvSpPr>
            <a:spLocks noGrp="1" noRot="1" noChangeAspect="1" noChangeArrowheads="1" noTextEdit="1"/>
          </p:cNvSpPr>
          <p:nvPr>
            <p:ph type="sldImg"/>
          </p:nvPr>
        </p:nvSpPr>
        <p:spPr>
          <a:xfrm>
            <a:off x="874713" y="738188"/>
            <a:ext cx="4913312" cy="3686175"/>
          </a:xfrm>
          <a:ln/>
        </p:spPr>
      </p:sp>
      <p:sp>
        <p:nvSpPr>
          <p:cNvPr id="722948" name="Rectangle 3"/>
          <p:cNvSpPr>
            <a:spLocks noGrp="1" noChangeArrowheads="1"/>
          </p:cNvSpPr>
          <p:nvPr>
            <p:ph type="body" idx="1"/>
          </p:nvPr>
        </p:nvSpPr>
        <p:spPr>
          <a:noFill/>
          <a:ln/>
        </p:spPr>
        <p:txBody>
          <a:bodyPr/>
          <a:lstStyle/>
          <a:p>
            <a:pPr eaLnBrk="1" hangingPunct="1"/>
            <a:r>
              <a:rPr lang="he-IL" smtClean="0"/>
              <a:t>אחד השוסים הגדולים בפרוטוקול הזה, הוא שיש המון אפשרויות נוספות שאינן מתווספות כשדות חובה של ה-</a:t>
            </a:r>
            <a:r>
              <a:rPr lang="en-US" smtClean="0"/>
              <a:t>header</a:t>
            </a:r>
            <a:r>
              <a:rPr lang="he-IL" smtClean="0"/>
              <a:t>. ז"א שאני יכולה לשלוח חבילת מידע קטנה, צנועה, פשוטה, מהכפר – ולא להוסיף לה כל מיני שדות משונים שהיא לא צריכה ושעלולים להוסיף הרבה מאד תקורה מיותרת לרשת שלנו (הרי גם ככה יש לנו שתי כתובות </a:t>
            </a:r>
            <a:r>
              <a:rPr lang="en-US" smtClean="0"/>
              <a:t>IP</a:t>
            </a:r>
            <a:r>
              <a:rPr lang="he-IL" smtClean="0"/>
              <a:t> מפלצתיות באורך של 128 סיביות...).</a:t>
            </a:r>
          </a:p>
          <a:p>
            <a:pPr eaLnBrk="1" hangingPunct="1"/>
            <a:r>
              <a:rPr lang="he-IL" smtClean="0"/>
              <a:t>לעומת זאת, אם נרצה לתת לחבילה שלנו כל מיני שירותים נוספים שיאפשרו אבטחה, אמינות והתאמה אישית של השירות שהחבילה מקבלת באופן כללי (מה לעשות – פרימדונה), נוכל לעשות זאת ע"י </a:t>
            </a:r>
            <a:r>
              <a:rPr lang="he-IL" b="1" smtClean="0"/>
              <a:t>הוספת שדות</a:t>
            </a:r>
            <a:r>
              <a:rPr lang="he-IL" smtClean="0"/>
              <a:t> </a:t>
            </a:r>
            <a:r>
              <a:rPr lang="he-IL" b="1" smtClean="0"/>
              <a:t>ל-</a:t>
            </a:r>
            <a:r>
              <a:rPr lang="en-US" b="1" smtClean="0"/>
              <a:t>header</a:t>
            </a:r>
            <a:r>
              <a:rPr lang="he-IL" smtClean="0"/>
              <a:t>.</a:t>
            </a:r>
          </a:p>
          <a:p>
            <a:pPr eaLnBrk="1" hangingPunct="1"/>
            <a:r>
              <a:rPr lang="he-IL" smtClean="0"/>
              <a:t>ג-א-ו-נ-י!!!!!!!!11111אחד</a:t>
            </a:r>
          </a:p>
          <a:p>
            <a:pPr eaLnBrk="1" hangingPunct="1"/>
            <a:r>
              <a:rPr lang="he-IL" smtClean="0"/>
              <a:t>(התמונה: האישה היא הפרימדונה הכי טובה שמצאתי ב-</a:t>
            </a:r>
            <a:r>
              <a:rPr lang="en-US" smtClean="0"/>
              <a:t>office</a:t>
            </a:r>
            <a:r>
              <a:rPr lang="he-IL" smtClean="0"/>
              <a:t>. תמציא עליה איזה סיפור שהיא לא מוכנה להיכנס לשום רכב, אלא אם זה לימוזינה (או שביל קלינטון יושב בו) או משהו...)</a:t>
            </a:r>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7"/>
          <p:cNvSpPr>
            <a:spLocks noGrp="1" noChangeArrowheads="1"/>
          </p:cNvSpPr>
          <p:nvPr>
            <p:ph type="sldNum" sz="quarter" idx="5"/>
          </p:nvPr>
        </p:nvSpPr>
        <p:spPr>
          <a:noFill/>
        </p:spPr>
        <p:txBody>
          <a:bodyPr/>
          <a:lstStyle/>
          <a:p>
            <a:fld id="{02E2DB2E-254F-48D8-B8AF-1F029B76B793}" type="slidenum">
              <a:rPr lang="he-IL" smtClean="0"/>
              <a:pPr/>
              <a:t>283</a:t>
            </a:fld>
            <a:endParaRPr lang="en-US" smtClean="0"/>
          </a:p>
        </p:txBody>
      </p:sp>
      <p:sp>
        <p:nvSpPr>
          <p:cNvPr id="723971" name="Rectangle 2"/>
          <p:cNvSpPr>
            <a:spLocks noGrp="1" noRot="1" noChangeAspect="1" noChangeArrowheads="1" noTextEdit="1"/>
          </p:cNvSpPr>
          <p:nvPr>
            <p:ph type="sldImg"/>
          </p:nvPr>
        </p:nvSpPr>
        <p:spPr>
          <a:xfrm>
            <a:off x="492125" y="738188"/>
            <a:ext cx="5680075" cy="4260850"/>
          </a:xfrm>
          <a:ln/>
        </p:spPr>
      </p:sp>
      <p:sp>
        <p:nvSpPr>
          <p:cNvPr id="723972"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p:cNvSpPr>
            <a:spLocks noGrp="1" noChangeArrowheads="1"/>
          </p:cNvSpPr>
          <p:nvPr>
            <p:ph type="sldNum" sz="quarter" idx="5"/>
          </p:nvPr>
        </p:nvSpPr>
        <p:spPr>
          <a:noFill/>
        </p:spPr>
        <p:txBody>
          <a:bodyPr/>
          <a:lstStyle/>
          <a:p>
            <a:fld id="{045D8897-8BD4-428A-90EB-076036CDDA09}" type="slidenum">
              <a:rPr lang="he-IL" smtClean="0"/>
              <a:pPr/>
              <a:t>284</a:t>
            </a:fld>
            <a:endParaRPr lang="en-US" smtClean="0"/>
          </a:p>
        </p:txBody>
      </p:sp>
      <p:sp>
        <p:nvSpPr>
          <p:cNvPr id="724995" name="Rectangle 2"/>
          <p:cNvSpPr>
            <a:spLocks noGrp="1" noRot="1" noChangeAspect="1" noChangeArrowheads="1" noTextEdit="1"/>
          </p:cNvSpPr>
          <p:nvPr>
            <p:ph type="sldImg"/>
          </p:nvPr>
        </p:nvSpPr>
        <p:spPr>
          <a:xfrm>
            <a:off x="492125" y="738188"/>
            <a:ext cx="5680075" cy="4260850"/>
          </a:xfrm>
          <a:ln/>
        </p:spPr>
      </p:sp>
      <p:sp>
        <p:nvSpPr>
          <p:cNvPr id="724996"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7"/>
          <p:cNvSpPr>
            <a:spLocks noGrp="1" noChangeArrowheads="1"/>
          </p:cNvSpPr>
          <p:nvPr>
            <p:ph type="sldNum" sz="quarter" idx="5"/>
          </p:nvPr>
        </p:nvSpPr>
        <p:spPr>
          <a:noFill/>
        </p:spPr>
        <p:txBody>
          <a:bodyPr/>
          <a:lstStyle/>
          <a:p>
            <a:fld id="{4FBB280C-6F2A-41D2-8379-91055D1E3DAE}" type="slidenum">
              <a:rPr lang="he-IL" smtClean="0"/>
              <a:pPr/>
              <a:t>285</a:t>
            </a:fld>
            <a:endParaRPr lang="en-US" smtClean="0"/>
          </a:p>
        </p:txBody>
      </p:sp>
      <p:sp>
        <p:nvSpPr>
          <p:cNvPr id="726019" name="Rectangle 2"/>
          <p:cNvSpPr>
            <a:spLocks noGrp="1" noRot="1" noChangeAspect="1" noChangeArrowheads="1" noTextEdit="1"/>
          </p:cNvSpPr>
          <p:nvPr>
            <p:ph type="sldImg"/>
          </p:nvPr>
        </p:nvSpPr>
        <p:spPr>
          <a:xfrm>
            <a:off x="1041400" y="858838"/>
            <a:ext cx="4581525" cy="3436937"/>
          </a:xfrm>
          <a:ln/>
        </p:spPr>
      </p:sp>
      <p:sp>
        <p:nvSpPr>
          <p:cNvPr id="726020" name="Rectangle 3"/>
          <p:cNvSpPr>
            <a:spLocks noGrp="1" noChangeArrowheads="1"/>
          </p:cNvSpPr>
          <p:nvPr>
            <p:ph type="body" idx="1"/>
          </p:nvPr>
        </p:nvSpPr>
        <p:spPr>
          <a:xfrm>
            <a:off x="889000" y="4684713"/>
            <a:ext cx="4884738" cy="4446587"/>
          </a:xfrm>
          <a:noFill/>
          <a:ln/>
        </p:spPr>
        <p:txBody>
          <a:bodyPr/>
          <a:lstStyle/>
          <a:p>
            <a:pPr eaLnBrk="1" hangingPunct="1"/>
            <a:r>
              <a:rPr lang="he-IL" smtClean="0">
                <a:cs typeface="Times New Roman" pitchFamily="18" charset="0"/>
              </a:rPr>
              <a:t>חזור עם החניכים על ייעודה של שכבת הרשת</a:t>
            </a:r>
            <a:endParaRPr lang="en-US" smtClean="0">
              <a:cs typeface="Times New Roman" pitchFamily="18"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fld id="{6EF916BD-15B9-4339-B2E7-83D18FFCFE7A}" type="slidenum">
              <a:rPr lang="he-IL" smtClean="0"/>
              <a:pPr/>
              <a:t>286</a:t>
            </a:fld>
            <a:endParaRPr lang="en-US" smtClean="0"/>
          </a:p>
        </p:txBody>
      </p:sp>
      <p:sp>
        <p:nvSpPr>
          <p:cNvPr id="727043" name="Rectangle 2"/>
          <p:cNvSpPr>
            <a:spLocks noGrp="1" noRot="1" noChangeAspect="1" noChangeArrowheads="1" noTextEdit="1"/>
          </p:cNvSpPr>
          <p:nvPr>
            <p:ph type="sldImg"/>
          </p:nvPr>
        </p:nvSpPr>
        <p:spPr>
          <a:ln/>
        </p:spPr>
      </p:sp>
      <p:sp>
        <p:nvSpPr>
          <p:cNvPr id="727044" name="Rectangle 3"/>
          <p:cNvSpPr>
            <a:spLocks noGrp="1" noChangeArrowheads="1"/>
          </p:cNvSpPr>
          <p:nvPr>
            <p:ph type="body" idx="1"/>
          </p:nvPr>
        </p:nvSpPr>
        <p:spPr>
          <a:noFill/>
          <a:ln/>
        </p:spPr>
        <p:txBody>
          <a:bodyPr/>
          <a:lstStyle/>
          <a:p>
            <a:pPr eaLnBrk="1" hangingPunct="1"/>
            <a:r>
              <a:rPr lang="he-IL" smtClean="0"/>
              <a:t>חזור עם החניכים על תפקידיה של שכבת הרשת – מה כבר פתרנו בעזרת הפרוטוקולים מהשיעור הקודם ועל מה נשאר לנו לעבור בשיעור הזה.</a:t>
            </a:r>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7"/>
          <p:cNvSpPr>
            <a:spLocks noGrp="1" noChangeArrowheads="1"/>
          </p:cNvSpPr>
          <p:nvPr>
            <p:ph type="sldNum" sz="quarter" idx="5"/>
          </p:nvPr>
        </p:nvSpPr>
        <p:spPr>
          <a:noFill/>
        </p:spPr>
        <p:txBody>
          <a:bodyPr/>
          <a:lstStyle/>
          <a:p>
            <a:fld id="{279905CE-30E3-4F01-A301-41A9100454AF}" type="slidenum">
              <a:rPr lang="he-IL" smtClean="0"/>
              <a:pPr/>
              <a:t>288</a:t>
            </a:fld>
            <a:endParaRPr lang="en-US" smtClean="0"/>
          </a:p>
        </p:txBody>
      </p:sp>
      <p:sp>
        <p:nvSpPr>
          <p:cNvPr id="728067" name="Rectangle 2"/>
          <p:cNvSpPr>
            <a:spLocks noGrp="1" noRot="1" noChangeAspect="1" noChangeArrowheads="1" noTextEdit="1"/>
          </p:cNvSpPr>
          <p:nvPr>
            <p:ph type="sldImg"/>
          </p:nvPr>
        </p:nvSpPr>
        <p:spPr>
          <a:xfrm>
            <a:off x="492125" y="738188"/>
            <a:ext cx="5680075" cy="4260850"/>
          </a:xfrm>
          <a:ln/>
        </p:spPr>
      </p:sp>
      <p:sp>
        <p:nvSpPr>
          <p:cNvPr id="728068"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מציין מיקום של תמונת שקופית 1"/>
          <p:cNvSpPr>
            <a:spLocks noGrp="1" noRot="1" noChangeAspect="1" noTextEdit="1"/>
          </p:cNvSpPr>
          <p:nvPr>
            <p:ph type="sldImg"/>
          </p:nvPr>
        </p:nvSpPr>
        <p:spPr>
          <a:ln/>
        </p:spPr>
      </p:sp>
      <p:sp>
        <p:nvSpPr>
          <p:cNvPr id="553987" name="מציין מיקום של הערות 2"/>
          <p:cNvSpPr>
            <a:spLocks noGrp="1"/>
          </p:cNvSpPr>
          <p:nvPr>
            <p:ph type="body" idx="1"/>
          </p:nvPr>
        </p:nvSpPr>
        <p:spPr>
          <a:noFill/>
          <a:ln/>
        </p:spPr>
        <p:txBody>
          <a:bodyPr/>
          <a:lstStyle/>
          <a:p>
            <a:endParaRPr lang="ar-SA" smtClean="0"/>
          </a:p>
        </p:txBody>
      </p:sp>
      <p:sp>
        <p:nvSpPr>
          <p:cNvPr id="553988" name="מציין מיקום של מספר שקופית 3"/>
          <p:cNvSpPr>
            <a:spLocks noGrp="1"/>
          </p:cNvSpPr>
          <p:nvPr>
            <p:ph type="sldNum" sz="quarter" idx="5"/>
          </p:nvPr>
        </p:nvSpPr>
        <p:spPr>
          <a:noFill/>
        </p:spPr>
        <p:txBody>
          <a:bodyPr/>
          <a:lstStyle/>
          <a:p>
            <a:fld id="{26C7746D-6EFD-489A-9BDE-305FA4C2C2B7}" type="slidenum">
              <a:rPr lang="he-IL" smtClean="0"/>
              <a:pPr/>
              <a:t>19</a:t>
            </a:fld>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7"/>
          <p:cNvSpPr>
            <a:spLocks noGrp="1" noChangeArrowheads="1"/>
          </p:cNvSpPr>
          <p:nvPr>
            <p:ph type="sldNum" sz="quarter" idx="5"/>
          </p:nvPr>
        </p:nvSpPr>
        <p:spPr>
          <a:noFill/>
        </p:spPr>
        <p:txBody>
          <a:bodyPr/>
          <a:lstStyle/>
          <a:p>
            <a:fld id="{4964E342-E4C0-4717-9FA2-1251937C4BD7}" type="slidenum">
              <a:rPr lang="he-IL" smtClean="0"/>
              <a:pPr/>
              <a:t>289</a:t>
            </a:fld>
            <a:endParaRPr lang="en-US" smtClean="0"/>
          </a:p>
        </p:txBody>
      </p:sp>
      <p:sp>
        <p:nvSpPr>
          <p:cNvPr id="729091" name="Rectangle 2"/>
          <p:cNvSpPr>
            <a:spLocks noGrp="1" noRot="1" noChangeAspect="1" noChangeArrowheads="1" noTextEdit="1"/>
          </p:cNvSpPr>
          <p:nvPr>
            <p:ph type="sldImg"/>
          </p:nvPr>
        </p:nvSpPr>
        <p:spPr>
          <a:ln/>
        </p:spPr>
      </p:sp>
      <p:sp>
        <p:nvSpPr>
          <p:cNvPr id="729092" name="Rectangle 3"/>
          <p:cNvSpPr>
            <a:spLocks noGrp="1" noChangeArrowheads="1"/>
          </p:cNvSpPr>
          <p:nvPr>
            <p:ph type="body" idx="1"/>
          </p:nvPr>
        </p:nvSpPr>
        <p:spPr>
          <a:noFill/>
          <a:ln/>
        </p:spPr>
        <p:txBody>
          <a:bodyPr/>
          <a:lstStyle/>
          <a:p>
            <a:pPr eaLnBrk="1" hangingPunct="1"/>
            <a:r>
              <a:rPr lang="he-IL" smtClean="0"/>
              <a:t>בראשית היו רשתות מחשבים.</a:t>
            </a:r>
          </a:p>
          <a:p>
            <a:pPr eaLnBrk="1" hangingPunct="1"/>
            <a:r>
              <a:rPr lang="he-IL" smtClean="0"/>
              <a:t>כל רשת הייתה של יצרנית שונה.</a:t>
            </a:r>
          </a:p>
          <a:p>
            <a:pPr eaLnBrk="1" hangingPunct="1"/>
            <a:r>
              <a:rPr lang="he-IL" smtClean="0"/>
              <a:t>לרשתות לא הייתה תקשורת ביניהן מאחר וכל רשת עבדה בטכנולוגיה שונה.</a:t>
            </a:r>
          </a:p>
          <a:p>
            <a:pPr eaLnBrk="1" hangingPunct="1"/>
            <a:r>
              <a:rPr lang="he-IL" smtClean="0"/>
              <a:t>עלה צורך לרכיב שימיר בין טכנולוגיות ויאפשר מעבר בין רשתות שונות.</a:t>
            </a:r>
          </a:p>
          <a:p>
            <a:pPr eaLnBrk="1" hangingPunct="1"/>
            <a:r>
              <a:rPr lang="he-IL" smtClean="0"/>
              <a:t>הרכיב (דאן דאן דאןןן) – ה</a:t>
            </a:r>
            <a:r>
              <a:rPr lang="he-IL" sz="2400" b="1" smtClean="0"/>
              <a:t>נתב</a:t>
            </a:r>
            <a:r>
              <a:rPr lang="he-IL" smtClean="0"/>
              <a:t>.</a:t>
            </a:r>
          </a:p>
          <a:p>
            <a:pPr eaLnBrk="1" hangingPunct="1"/>
            <a:endParaRPr lang="he-IL" smtClean="0"/>
          </a:p>
          <a:p>
            <a:pPr eaLnBrk="1" hangingPunct="1"/>
            <a:r>
              <a:rPr lang="he-IL" smtClean="0"/>
              <a:t>היו כמה פתרונות אפשריים אם רציתי לקשר את רשת </a:t>
            </a:r>
            <a:r>
              <a:rPr lang="en-US" smtClean="0"/>
              <a:t>A</a:t>
            </a:r>
            <a:r>
              <a:rPr lang="he-IL" smtClean="0"/>
              <a:t> לרשת </a:t>
            </a:r>
            <a:r>
              <a:rPr lang="en-US" smtClean="0"/>
              <a:t>B</a:t>
            </a:r>
            <a:r>
              <a:rPr lang="he-IL" smtClean="0"/>
              <a:t> – שרשת </a:t>
            </a:r>
            <a:r>
              <a:rPr lang="en-US" smtClean="0"/>
              <a:t>A</a:t>
            </a:r>
            <a:r>
              <a:rPr lang="he-IL" smtClean="0"/>
              <a:t> תכיר גם את הפרוטוקולים שלה וגם את הפרוטוקולים של </a:t>
            </a:r>
            <a:r>
              <a:rPr lang="en-US" smtClean="0"/>
              <a:t>B</a:t>
            </a:r>
            <a:r>
              <a:rPr lang="he-IL" smtClean="0"/>
              <a:t>, ההפך, או שיהיה איזשהו רכיב מגשר. מאחר וזה לא ריאלי שכל רשת באינטרנט תכיר את כל הטכנולוגיות המשמשות את כל הרשתות, הוחלט למצוא רכיב שיידע לבצע את ההמרה.</a:t>
            </a:r>
          </a:p>
          <a:p>
            <a:pPr eaLnBrk="1" hangingPunct="1"/>
            <a:endParaRPr lang="he-IL" smtClean="0"/>
          </a:p>
          <a:p>
            <a:pPr eaLnBrk="1" hangingPunct="1"/>
            <a:r>
              <a:rPr lang="he-IL" smtClean="0"/>
              <a:t>על התמונה:</a:t>
            </a:r>
          </a:p>
          <a:p>
            <a:pPr eaLnBrk="1" hangingPunct="1"/>
            <a:r>
              <a:rPr lang="he-IL" smtClean="0"/>
              <a:t>בשביל לעבור מגדה אחת של הנהר לגדה השנייה חייבים למצוא פיתרון.</a:t>
            </a:r>
          </a:p>
          <a:p>
            <a:pPr eaLnBrk="1" hangingPunct="1"/>
            <a:r>
              <a:rPr lang="he-IL" smtClean="0"/>
              <a:t>הפתרון המקובל, הוא מעבר על גשר, המחבר בין שני הצדדים.</a:t>
            </a:r>
          </a:p>
          <a:p>
            <a:pPr eaLnBrk="1" hangingPunct="1"/>
            <a:r>
              <a:rPr lang="he-IL" smtClean="0"/>
              <a:t>אפשר להשתמש בתמונה בשביל ההמחשה – אם אתה לא מתכוון לעשות את זה מומלץ להעלות בתחקיר ולבקש להחליף בתמונה אחרת.</a:t>
            </a:r>
          </a:p>
          <a:p>
            <a:pPr eaLnBrk="1" hangingPunct="1"/>
            <a:r>
              <a:rPr lang="he-IL" smtClean="0"/>
              <a:t>הזהר לא לבלבל את החניכים עם הרכיב </a:t>
            </a:r>
            <a:r>
              <a:rPr lang="en-US" smtClean="0"/>
              <a:t>Bridge</a:t>
            </a:r>
            <a:r>
              <a:rPr lang="he-IL" smtClean="0"/>
              <a:t>.</a:t>
            </a:r>
            <a:endParaRPr lang="en-US"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7"/>
          <p:cNvSpPr>
            <a:spLocks noGrp="1" noChangeArrowheads="1"/>
          </p:cNvSpPr>
          <p:nvPr>
            <p:ph type="sldNum" sz="quarter" idx="5"/>
          </p:nvPr>
        </p:nvSpPr>
        <p:spPr>
          <a:noFill/>
        </p:spPr>
        <p:txBody>
          <a:bodyPr/>
          <a:lstStyle/>
          <a:p>
            <a:fld id="{3C782F0C-99A4-4D89-96E1-90DF7CE58E21}" type="slidenum">
              <a:rPr lang="he-IL" smtClean="0"/>
              <a:pPr/>
              <a:t>291</a:t>
            </a:fld>
            <a:endParaRPr lang="en-US" smtClean="0"/>
          </a:p>
        </p:txBody>
      </p:sp>
      <p:sp>
        <p:nvSpPr>
          <p:cNvPr id="730115" name="Rectangle 2"/>
          <p:cNvSpPr>
            <a:spLocks noGrp="1" noRot="1" noChangeAspect="1" noChangeArrowheads="1" noTextEdit="1"/>
          </p:cNvSpPr>
          <p:nvPr>
            <p:ph type="sldImg"/>
          </p:nvPr>
        </p:nvSpPr>
        <p:spPr>
          <a:ln/>
        </p:spPr>
      </p:sp>
      <p:sp>
        <p:nvSpPr>
          <p:cNvPr id="730116" name="Rectangle 3"/>
          <p:cNvSpPr>
            <a:spLocks noGrp="1" noChangeArrowheads="1"/>
          </p:cNvSpPr>
          <p:nvPr>
            <p:ph type="body" idx="1"/>
          </p:nvPr>
        </p:nvSpPr>
        <p:spPr>
          <a:noFill/>
          <a:ln/>
        </p:spPr>
        <p:txBody>
          <a:bodyPr/>
          <a:lstStyle/>
          <a:p>
            <a:pPr eaLnBrk="1" hangingPunct="1"/>
            <a:r>
              <a:rPr lang="he-IL" smtClean="0"/>
              <a:t>פה זה המקום להזכיר לחניכים בהקשר של המרה בין טכנולוגיות, את הנושאים שדיברנו עליהם בהקשר של פרוטוקול </a:t>
            </a:r>
            <a:r>
              <a:rPr lang="en-US" smtClean="0"/>
              <a:t>IP</a:t>
            </a:r>
            <a:r>
              <a:rPr lang="he-IL" smtClean="0"/>
              <a:t> – האפשרות לחלק את חבילות המידע ולעטוף אותן ב-</a:t>
            </a:r>
            <a:r>
              <a:rPr lang="en-US" smtClean="0"/>
              <a:t>Frame</a:t>
            </a:r>
            <a:r>
              <a:rPr lang="he-IL" smtClean="0"/>
              <a:t> חדש בשביל לאפשר מעבר בין רשתות בעלות טכנולוגיות שונות.</a:t>
            </a:r>
          </a:p>
          <a:p>
            <a:pPr eaLnBrk="1" hangingPunct="1"/>
            <a:r>
              <a:rPr lang="he-IL" smtClean="0"/>
              <a:t>נכון שאנחנו נוטים לחשוב על נתב כעל רכיב שמבצע פעולה של ניתוב בלבד, זאת כיוון שהנתב כפי שאנחנו מכירים אותו כיום מתמקד בניתוב (ההמרה בין הטכנולוגיות היא יחסית פשוטה ולא משהו מיוחד שצריך לעשות עם הרכיב, לעומת פרוטוקולי ניתוב שצריך לעבוד איתם הרבה...), אבל חשוב לזכור שהוא גם מאפשר את המעבר בין טכנולוגיות שונות.</a:t>
            </a:r>
          </a:p>
          <a:p>
            <a:pPr eaLnBrk="1" hangingPunct="1"/>
            <a:r>
              <a:rPr lang="he-IL" smtClean="0"/>
              <a:t>דבר נוסף שחשוב לזכור היא העובדה שלמרות שנהוג לחשוב על נתב כעל רכיב חומרה, נתב הוא כל רכיב רשת בעל שני ממשקים לפחות המבצע פעולה של קישור בין שתי רשתות. ניתן, למשל, להגדיר שרת שיתפקד כ-</a:t>
            </a:r>
            <a:r>
              <a:rPr lang="en-US" smtClean="0"/>
              <a:t>RRAS</a:t>
            </a:r>
            <a:r>
              <a:rPr lang="he-IL" smtClean="0"/>
              <a:t> (</a:t>
            </a:r>
            <a:r>
              <a:rPr lang="en-US" smtClean="0"/>
              <a:t>Routing &amp; Remote Access Server</a:t>
            </a:r>
            <a:r>
              <a:rPr lang="he-IL" smtClean="0"/>
              <a:t> – ניתן להגדיר בצורה פשוטה על שרתים מבית מיקרוסופט).</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7"/>
          <p:cNvSpPr>
            <a:spLocks noGrp="1" noChangeArrowheads="1"/>
          </p:cNvSpPr>
          <p:nvPr>
            <p:ph type="sldNum" sz="quarter" idx="5"/>
          </p:nvPr>
        </p:nvSpPr>
        <p:spPr>
          <a:noFill/>
        </p:spPr>
        <p:txBody>
          <a:bodyPr/>
          <a:lstStyle/>
          <a:p>
            <a:fld id="{E57D087D-490F-4FD4-8D72-B4D06247B095}" type="slidenum">
              <a:rPr lang="he-IL" smtClean="0"/>
              <a:pPr/>
              <a:t>292</a:t>
            </a:fld>
            <a:endParaRPr lang="en-US" smtClean="0"/>
          </a:p>
        </p:txBody>
      </p:sp>
      <p:sp>
        <p:nvSpPr>
          <p:cNvPr id="731139" name="Rectangle 2"/>
          <p:cNvSpPr>
            <a:spLocks noGrp="1" noRot="1" noChangeAspect="1" noChangeArrowheads="1" noTextEdit="1"/>
          </p:cNvSpPr>
          <p:nvPr>
            <p:ph type="sldImg"/>
          </p:nvPr>
        </p:nvSpPr>
        <p:spPr>
          <a:ln/>
        </p:spPr>
      </p:sp>
      <p:sp>
        <p:nvSpPr>
          <p:cNvPr id="731140" name="Rectangle 3"/>
          <p:cNvSpPr>
            <a:spLocks noGrp="1" noChangeArrowheads="1"/>
          </p:cNvSpPr>
          <p:nvPr>
            <p:ph type="body" idx="1"/>
          </p:nvPr>
        </p:nvSpPr>
        <p:spPr>
          <a:noFill/>
          <a:ln/>
        </p:spPr>
        <p:txBody>
          <a:bodyPr/>
          <a:lstStyle/>
          <a:p>
            <a:pPr eaLnBrk="1" hangingPunct="1"/>
            <a:r>
              <a:rPr lang="en-US" smtClean="0"/>
              <a:t>Direct Delivery</a:t>
            </a:r>
            <a:r>
              <a:rPr lang="he-IL" smtClean="0"/>
              <a:t> – משלוח ישיר. העברת חבילת מידע ישירות ליעדה. פעולה זו ננקטת כאשר הנתב מחובר ישירות לרשת היעד של חבילת המידע (=יש לו ממשק שה-</a:t>
            </a:r>
            <a:r>
              <a:rPr lang="en-US" smtClean="0"/>
              <a:t>NetID</a:t>
            </a:r>
            <a:r>
              <a:rPr lang="he-IL" smtClean="0"/>
              <a:t> שלו באותה הרשת כמו רשת היעד של חבילת המידע)</a:t>
            </a:r>
          </a:p>
          <a:p>
            <a:pPr eaLnBrk="1" hangingPunct="1"/>
            <a:r>
              <a:rPr lang="en-US" smtClean="0"/>
              <a:t>Route</a:t>
            </a:r>
            <a:r>
              <a:rPr lang="he-IL" smtClean="0"/>
              <a:t> – ניתוב. כמו שאתה מכיר – יכול לקרות בצורה דינאמית או סטאטית (יורחב בהמשך המצגת. אין צורך לחפור בזה עם החניכים יותר מדיי).</a:t>
            </a:r>
          </a:p>
          <a:p>
            <a:pPr eaLnBrk="1" hangingPunct="1"/>
            <a:r>
              <a:rPr lang="en-US" smtClean="0"/>
              <a:t>Default Route</a:t>
            </a:r>
            <a:r>
              <a:rPr lang="he-IL" smtClean="0"/>
              <a:t> – נתיב ברירת מחדל. במידה וכתובת הרשת של תחנת היעד של חבילת המידע אינה רשומה בטבלת הניתוב של הנתב, החבילה תועבר ל-</a:t>
            </a:r>
            <a:r>
              <a:rPr lang="en-US" smtClean="0"/>
              <a:t>Default Route</a:t>
            </a:r>
            <a:r>
              <a:rPr lang="he-IL" smtClean="0"/>
              <a:t> (במידה וקיים כזה).</a:t>
            </a:r>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7"/>
          <p:cNvSpPr>
            <a:spLocks noGrp="1" noChangeArrowheads="1"/>
          </p:cNvSpPr>
          <p:nvPr>
            <p:ph type="sldNum" sz="quarter" idx="5"/>
          </p:nvPr>
        </p:nvSpPr>
        <p:spPr>
          <a:noFill/>
        </p:spPr>
        <p:txBody>
          <a:bodyPr/>
          <a:lstStyle/>
          <a:p>
            <a:fld id="{839139D3-8E9D-4FAF-8A3F-C3668F6D4B42}" type="slidenum">
              <a:rPr lang="he-IL" smtClean="0"/>
              <a:pPr/>
              <a:t>295</a:t>
            </a:fld>
            <a:endParaRPr lang="en-US" smtClean="0"/>
          </a:p>
        </p:txBody>
      </p:sp>
      <p:sp>
        <p:nvSpPr>
          <p:cNvPr id="732163" name="Rectangle 2"/>
          <p:cNvSpPr>
            <a:spLocks noGrp="1" noRot="1" noChangeAspect="1" noChangeArrowheads="1" noTextEdit="1"/>
          </p:cNvSpPr>
          <p:nvPr>
            <p:ph type="sldImg"/>
          </p:nvPr>
        </p:nvSpPr>
        <p:spPr>
          <a:ln/>
        </p:spPr>
      </p:sp>
      <p:sp>
        <p:nvSpPr>
          <p:cNvPr id="732164" name="Rectangle 3"/>
          <p:cNvSpPr>
            <a:spLocks noGrp="1" noChangeArrowheads="1"/>
          </p:cNvSpPr>
          <p:nvPr>
            <p:ph type="body" idx="1"/>
          </p:nvPr>
        </p:nvSpPr>
        <p:spPr>
          <a:noFill/>
          <a:ln/>
        </p:spPr>
        <p:txBody>
          <a:bodyPr/>
          <a:lstStyle/>
          <a:p>
            <a:pPr eaLnBrk="1" hangingPunct="1"/>
            <a:r>
              <a:rPr lang="he-IL" smtClean="0"/>
              <a:t>בנה עם החניכים טבלת ניתוב בסיסית. אין צורך להתעכב איתם על האופן בו מחושב ה-</a:t>
            </a:r>
            <a:r>
              <a:rPr lang="en-US" smtClean="0"/>
              <a:t>Metric</a:t>
            </a:r>
            <a:r>
              <a:rPr lang="he-IL" smtClean="0"/>
              <a:t> (זה הרי משתנה לפי האופן שבו אתה בוחר לנתב ברשת שלך ולפי פרוטוקול הניתוב בו בחרת במידה ואתה משתמש בניתוב דינאמי) עדיין – פשוט שיבינו איך זה בנוי ומה זה אומר לנו.</a:t>
            </a:r>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7"/>
          <p:cNvSpPr>
            <a:spLocks noGrp="1" noChangeArrowheads="1"/>
          </p:cNvSpPr>
          <p:nvPr>
            <p:ph type="sldNum" sz="quarter" idx="5"/>
          </p:nvPr>
        </p:nvSpPr>
        <p:spPr>
          <a:noFill/>
        </p:spPr>
        <p:txBody>
          <a:bodyPr/>
          <a:lstStyle/>
          <a:p>
            <a:fld id="{86AD1BAB-CF32-4B7A-9403-AF6B4D155EAE}" type="slidenum">
              <a:rPr lang="he-IL" smtClean="0"/>
              <a:pPr/>
              <a:t>296</a:t>
            </a:fld>
            <a:endParaRPr lang="en-US" smtClean="0"/>
          </a:p>
        </p:txBody>
      </p:sp>
      <p:sp>
        <p:nvSpPr>
          <p:cNvPr id="733187" name="Rectangle 2"/>
          <p:cNvSpPr>
            <a:spLocks noGrp="1" noRot="1" noChangeAspect="1" noChangeArrowheads="1" noTextEdit="1"/>
          </p:cNvSpPr>
          <p:nvPr>
            <p:ph type="sldImg"/>
          </p:nvPr>
        </p:nvSpPr>
        <p:spPr>
          <a:xfrm>
            <a:off x="492125" y="738188"/>
            <a:ext cx="5680075" cy="4260850"/>
          </a:xfrm>
          <a:ln/>
        </p:spPr>
      </p:sp>
      <p:sp>
        <p:nvSpPr>
          <p:cNvPr id="733188"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7"/>
          <p:cNvSpPr>
            <a:spLocks noGrp="1" noChangeArrowheads="1"/>
          </p:cNvSpPr>
          <p:nvPr>
            <p:ph type="sldNum" sz="quarter" idx="5"/>
          </p:nvPr>
        </p:nvSpPr>
        <p:spPr>
          <a:noFill/>
        </p:spPr>
        <p:txBody>
          <a:bodyPr/>
          <a:lstStyle/>
          <a:p>
            <a:fld id="{91662957-FC61-4661-A66E-DEEE28018AEA}" type="slidenum">
              <a:rPr lang="he-IL" smtClean="0"/>
              <a:pPr/>
              <a:t>297</a:t>
            </a:fld>
            <a:endParaRPr lang="en-US" smtClean="0"/>
          </a:p>
        </p:txBody>
      </p:sp>
      <p:sp>
        <p:nvSpPr>
          <p:cNvPr id="734211" name="Rectangle 2"/>
          <p:cNvSpPr>
            <a:spLocks noGrp="1" noRot="1" noChangeAspect="1" noChangeArrowheads="1" noTextEdit="1"/>
          </p:cNvSpPr>
          <p:nvPr>
            <p:ph type="sldImg"/>
          </p:nvPr>
        </p:nvSpPr>
        <p:spPr>
          <a:ln/>
        </p:spPr>
      </p:sp>
      <p:sp>
        <p:nvSpPr>
          <p:cNvPr id="734212" name="Rectangle 3"/>
          <p:cNvSpPr>
            <a:spLocks noGrp="1" noChangeArrowheads="1"/>
          </p:cNvSpPr>
          <p:nvPr>
            <p:ph type="body" idx="1"/>
          </p:nvPr>
        </p:nvSpPr>
        <p:spPr>
          <a:noFill/>
          <a:ln/>
        </p:spPr>
        <p:txBody>
          <a:bodyPr/>
          <a:lstStyle/>
          <a:p>
            <a:pPr eaLnBrk="1" hangingPunct="1"/>
            <a:r>
              <a:rPr lang="he-IL" smtClean="0"/>
              <a:t>אפשר להשוות בשביל החניכים את הניתוב הסטאטי לשימוש במפה – ניתן לסמן עליה בטוש נתיב ותמיד נשתמש בו, ללא התחשבות בגורמים סביבתיים ולא כמשהו דינאמי (אם ייחסם כביש בדרך, אני לא אדע מזה, ועדיין אנסה לנסוע דרכו.</a:t>
            </a:r>
          </a:p>
          <a:p>
            <a:pPr eaLnBrk="1" hangingPunct="1"/>
            <a:r>
              <a:rPr lang="he-IL" smtClean="0"/>
              <a:t>ניתוב דינאמי לעומתו – הוא כמו שימוש ב-</a:t>
            </a:r>
            <a:r>
              <a:rPr lang="en-US" smtClean="0"/>
              <a:t>GPS</a:t>
            </a:r>
            <a:r>
              <a:rPr lang="he-IL" smtClean="0"/>
              <a:t>. ל-</a:t>
            </a:r>
            <a:r>
              <a:rPr lang="en-US" smtClean="0"/>
              <a:t>GPS</a:t>
            </a:r>
            <a:r>
              <a:rPr lang="he-IL" smtClean="0"/>
              <a:t> מפה (שניתן לעדכן באינטרנט מדיי פעם) והוא קובע לי את הנתיב ליעד לפי גורם כלשהו באופן אוטומטי (מרחק, מהירות...). </a:t>
            </a:r>
          </a:p>
          <a:p>
            <a:pPr eaLnBrk="1" hangingPunct="1"/>
            <a:r>
              <a:rPr lang="he-IL" smtClean="0"/>
              <a:t>בעת שימוש ב-</a:t>
            </a:r>
            <a:r>
              <a:rPr lang="en-US" smtClean="0"/>
              <a:t>GPS</a:t>
            </a:r>
            <a:r>
              <a:rPr lang="he-IL" smtClean="0"/>
              <a:t>, יכול להיות שבבוקר כשאני אסע מהבית למתנ"ס המקומי אני אקבל נתיב אחד, ואילו כשאעשה את אותה הדרך אחרי הצהריים ייתכן שאקבל נתיב אחר.</a:t>
            </a:r>
          </a:p>
          <a:p>
            <a:pPr eaLnBrk="1" hangingPunct="1"/>
            <a:r>
              <a:rPr lang="he-IL" smtClean="0"/>
              <a:t>ואם הייתי משתמשת במפה?</a:t>
            </a:r>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7"/>
          <p:cNvSpPr>
            <a:spLocks noGrp="1" noChangeArrowheads="1"/>
          </p:cNvSpPr>
          <p:nvPr>
            <p:ph type="sldNum" sz="quarter" idx="5"/>
          </p:nvPr>
        </p:nvSpPr>
        <p:spPr>
          <a:noFill/>
        </p:spPr>
        <p:txBody>
          <a:bodyPr/>
          <a:lstStyle/>
          <a:p>
            <a:fld id="{914B7B78-8C63-4ABC-8683-B91A2F939619}" type="slidenum">
              <a:rPr lang="he-IL" smtClean="0"/>
              <a:pPr/>
              <a:t>298</a:t>
            </a:fld>
            <a:endParaRPr lang="en-US" smtClean="0"/>
          </a:p>
        </p:txBody>
      </p:sp>
      <p:sp>
        <p:nvSpPr>
          <p:cNvPr id="735235" name="Rectangle 2"/>
          <p:cNvSpPr>
            <a:spLocks noGrp="1" noRot="1" noChangeAspect="1" noChangeArrowheads="1" noTextEdit="1"/>
          </p:cNvSpPr>
          <p:nvPr>
            <p:ph type="sldImg"/>
          </p:nvPr>
        </p:nvSpPr>
        <p:spPr>
          <a:ln/>
        </p:spPr>
      </p:sp>
      <p:sp>
        <p:nvSpPr>
          <p:cNvPr id="735236" name="Rectangle 3"/>
          <p:cNvSpPr>
            <a:spLocks noGrp="1" noChangeArrowheads="1"/>
          </p:cNvSpPr>
          <p:nvPr>
            <p:ph type="body" idx="1"/>
          </p:nvPr>
        </p:nvSpPr>
        <p:spPr>
          <a:noFill/>
          <a:ln/>
        </p:spPr>
        <p:txBody>
          <a:bodyPr/>
          <a:lstStyle/>
          <a:p>
            <a:pPr eaLnBrk="1" hangingPunct="1"/>
            <a:r>
              <a:rPr lang="he-IL" smtClean="0"/>
              <a:t>אפשר לראות לדוג' שימוש בניתוב סטאטי ב-</a:t>
            </a:r>
            <a:r>
              <a:rPr lang="en-US" smtClean="0"/>
              <a:t>ISP</a:t>
            </a:r>
            <a:r>
              <a:rPr lang="he-IL" smtClean="0"/>
              <a:t> ביציאה מהארץ.</a:t>
            </a:r>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a:spLocks noGrp="1" noChangeArrowheads="1"/>
          </p:cNvSpPr>
          <p:nvPr>
            <p:ph type="sldNum" sz="quarter" idx="5"/>
          </p:nvPr>
        </p:nvSpPr>
        <p:spPr>
          <a:noFill/>
        </p:spPr>
        <p:txBody>
          <a:bodyPr/>
          <a:lstStyle/>
          <a:p>
            <a:fld id="{6CB8CC51-BDE9-48D9-985A-C79D21C7BC5B}" type="slidenum">
              <a:rPr lang="he-IL" smtClean="0"/>
              <a:pPr/>
              <a:t>299</a:t>
            </a:fld>
            <a:endParaRPr lang="en-US" smtClean="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p:spPr>
        <p:txBody>
          <a:bodyPr/>
          <a:lstStyle/>
          <a:p>
            <a:pPr eaLnBrk="1" hangingPunct="1"/>
            <a:r>
              <a:rPr lang="he-IL" smtClean="0"/>
              <a:t>בניתוב סטאטי אין שום עידכון בין הנתבים השונים, מה שחוסך מחבילות מידע רבות ואולי תכופות (תלוי בפרוטוקול הניתוב) מעבר ברשת וכן עיבוד מיותר בתחנות הקצה ברשת.</a:t>
            </a:r>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7"/>
          <p:cNvSpPr>
            <a:spLocks noGrp="1" noChangeArrowheads="1"/>
          </p:cNvSpPr>
          <p:nvPr>
            <p:ph type="sldNum" sz="quarter" idx="5"/>
          </p:nvPr>
        </p:nvSpPr>
        <p:spPr>
          <a:noFill/>
        </p:spPr>
        <p:txBody>
          <a:bodyPr/>
          <a:lstStyle/>
          <a:p>
            <a:fld id="{6B86CE63-700D-4495-8B1F-5FABC3A53F3E}" type="slidenum">
              <a:rPr lang="he-IL" smtClean="0"/>
              <a:pPr/>
              <a:t>300</a:t>
            </a:fld>
            <a:endParaRPr lang="en-US" smtClean="0"/>
          </a:p>
        </p:txBody>
      </p:sp>
      <p:sp>
        <p:nvSpPr>
          <p:cNvPr id="737283" name="Rectangle 2"/>
          <p:cNvSpPr>
            <a:spLocks noGrp="1" noRot="1" noChangeAspect="1" noChangeArrowheads="1" noTextEdit="1"/>
          </p:cNvSpPr>
          <p:nvPr>
            <p:ph type="sldImg"/>
          </p:nvPr>
        </p:nvSpPr>
        <p:spPr>
          <a:ln/>
        </p:spPr>
      </p:sp>
      <p:sp>
        <p:nvSpPr>
          <p:cNvPr id="737284" name="Rectangle 3"/>
          <p:cNvSpPr>
            <a:spLocks noGrp="1" noChangeArrowheads="1"/>
          </p:cNvSpPr>
          <p:nvPr>
            <p:ph type="body" idx="1"/>
          </p:nvPr>
        </p:nvSpPr>
        <p:spPr>
          <a:noFill/>
          <a:ln/>
        </p:spPr>
        <p:txBody>
          <a:bodyPr/>
          <a:lstStyle/>
          <a:p>
            <a:pPr eaLnBrk="1" hangingPunct="1"/>
            <a:r>
              <a:rPr lang="he-IL" smtClean="0"/>
              <a:t>רשתות גדולות ומורכבות הן רשתות שיש בהן הרבה מאד נתבים. כמובן שאני יכולה להשתמש בניתוב דינאמי גם ברשת שיש בה אפילו נתב אחד – זה פשוט לא יהיה יעיל בגלל התקורה הרבה שתהיה ברשת.</a:t>
            </a:r>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7"/>
          <p:cNvSpPr>
            <a:spLocks noGrp="1" noChangeArrowheads="1"/>
          </p:cNvSpPr>
          <p:nvPr>
            <p:ph type="sldNum" sz="quarter" idx="5"/>
          </p:nvPr>
        </p:nvSpPr>
        <p:spPr>
          <a:noFill/>
        </p:spPr>
        <p:txBody>
          <a:bodyPr/>
          <a:lstStyle/>
          <a:p>
            <a:fld id="{6E3F6DBD-A5C8-462A-ADCF-3BFF10C5E0EF}" type="slidenum">
              <a:rPr lang="he-IL" smtClean="0"/>
              <a:pPr/>
              <a:t>301</a:t>
            </a:fld>
            <a:endParaRPr lang="en-US" smtClean="0"/>
          </a:p>
        </p:txBody>
      </p:sp>
      <p:sp>
        <p:nvSpPr>
          <p:cNvPr id="738307" name="Rectangle 2"/>
          <p:cNvSpPr>
            <a:spLocks noGrp="1" noRot="1" noChangeAspect="1" noChangeArrowheads="1" noTextEdit="1"/>
          </p:cNvSpPr>
          <p:nvPr>
            <p:ph type="sldImg"/>
          </p:nvPr>
        </p:nvSpPr>
        <p:spPr>
          <a:ln/>
        </p:spPr>
      </p:sp>
      <p:sp>
        <p:nvSpPr>
          <p:cNvPr id="73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מציין מיקום של תמונת שקופית 1"/>
          <p:cNvSpPr>
            <a:spLocks noGrp="1" noRot="1" noChangeAspect="1" noTextEdit="1"/>
          </p:cNvSpPr>
          <p:nvPr>
            <p:ph type="sldImg"/>
          </p:nvPr>
        </p:nvSpPr>
        <p:spPr>
          <a:ln/>
        </p:spPr>
      </p:sp>
      <p:sp>
        <p:nvSpPr>
          <p:cNvPr id="536579" name="מציין מיקום של הערות 2"/>
          <p:cNvSpPr>
            <a:spLocks noGrp="1"/>
          </p:cNvSpPr>
          <p:nvPr>
            <p:ph type="body" idx="1"/>
          </p:nvPr>
        </p:nvSpPr>
        <p:spPr>
          <a:noFill/>
          <a:ln/>
        </p:spPr>
        <p:txBody>
          <a:bodyPr/>
          <a:lstStyle/>
          <a:p>
            <a:endParaRPr lang="ar-SA" smtClean="0"/>
          </a:p>
        </p:txBody>
      </p:sp>
      <p:sp>
        <p:nvSpPr>
          <p:cNvPr id="536580" name="מציין מיקום של מספר שקופית 3"/>
          <p:cNvSpPr>
            <a:spLocks noGrp="1"/>
          </p:cNvSpPr>
          <p:nvPr>
            <p:ph type="sldNum" sz="quarter" idx="5"/>
          </p:nvPr>
        </p:nvSpPr>
        <p:spPr>
          <a:noFill/>
        </p:spPr>
        <p:txBody>
          <a:bodyPr/>
          <a:lstStyle/>
          <a:p>
            <a:fld id="{DC704D02-5533-49D8-9DB2-EDA5D86F2968}" type="slidenum">
              <a:rPr lang="he-IL"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fld id="{E234E004-2998-4948-A28A-2BB6D20EA17C}" type="slidenum">
              <a:rPr lang="he-IL" smtClean="0"/>
              <a:pPr/>
              <a:t>20</a:t>
            </a:fld>
            <a:endParaRPr lang="en-US" smtClean="0"/>
          </a:p>
        </p:txBody>
      </p:sp>
      <p:sp>
        <p:nvSpPr>
          <p:cNvPr id="555011" name="Rectangle 2"/>
          <p:cNvSpPr>
            <a:spLocks noGrp="1" noRot="1" noChangeAspect="1" noChangeArrowheads="1" noTextEdit="1"/>
          </p:cNvSpPr>
          <p:nvPr>
            <p:ph type="sldImg"/>
          </p:nvPr>
        </p:nvSpPr>
        <p:spPr>
          <a:ln/>
        </p:spPr>
      </p:sp>
      <p:sp>
        <p:nvSpPr>
          <p:cNvPr id="555012"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7"/>
          <p:cNvSpPr>
            <a:spLocks noGrp="1" noChangeArrowheads="1"/>
          </p:cNvSpPr>
          <p:nvPr>
            <p:ph type="sldNum" sz="quarter" idx="5"/>
          </p:nvPr>
        </p:nvSpPr>
        <p:spPr>
          <a:noFill/>
        </p:spPr>
        <p:txBody>
          <a:bodyPr/>
          <a:lstStyle/>
          <a:p>
            <a:fld id="{56949008-F84F-45EC-ABA2-921F422C2F7E}" type="slidenum">
              <a:rPr lang="he-IL" smtClean="0"/>
              <a:pPr/>
              <a:t>302</a:t>
            </a:fld>
            <a:endParaRPr lang="en-US" smtClean="0"/>
          </a:p>
        </p:txBody>
      </p:sp>
      <p:sp>
        <p:nvSpPr>
          <p:cNvPr id="739331" name="Rectangle 2"/>
          <p:cNvSpPr>
            <a:spLocks noGrp="1" noRot="1" noChangeAspect="1" noChangeArrowheads="1" noTextEdit="1"/>
          </p:cNvSpPr>
          <p:nvPr>
            <p:ph type="sldImg"/>
          </p:nvPr>
        </p:nvSpPr>
        <p:spPr>
          <a:ln/>
        </p:spPr>
      </p:sp>
      <p:sp>
        <p:nvSpPr>
          <p:cNvPr id="73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7"/>
          <p:cNvSpPr>
            <a:spLocks noGrp="1" noChangeArrowheads="1"/>
          </p:cNvSpPr>
          <p:nvPr>
            <p:ph type="sldNum" sz="quarter" idx="5"/>
          </p:nvPr>
        </p:nvSpPr>
        <p:spPr>
          <a:noFill/>
        </p:spPr>
        <p:txBody>
          <a:bodyPr/>
          <a:lstStyle/>
          <a:p>
            <a:fld id="{290CD308-5675-4AF5-AC0A-4D2D3499CD98}" type="slidenum">
              <a:rPr lang="he-IL" smtClean="0"/>
              <a:pPr/>
              <a:t>303</a:t>
            </a:fld>
            <a:endParaRPr lang="en-US" smtClean="0"/>
          </a:p>
        </p:txBody>
      </p:sp>
      <p:sp>
        <p:nvSpPr>
          <p:cNvPr id="740355" name="Rectangle 2"/>
          <p:cNvSpPr>
            <a:spLocks noGrp="1" noRot="1" noChangeAspect="1" noChangeArrowheads="1" noTextEdit="1"/>
          </p:cNvSpPr>
          <p:nvPr>
            <p:ph type="sldImg"/>
          </p:nvPr>
        </p:nvSpPr>
        <p:spPr>
          <a:xfrm>
            <a:off x="492125" y="738188"/>
            <a:ext cx="5680075" cy="4260850"/>
          </a:xfrm>
          <a:ln/>
        </p:spPr>
      </p:sp>
      <p:sp>
        <p:nvSpPr>
          <p:cNvPr id="740356"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7"/>
          <p:cNvSpPr>
            <a:spLocks noGrp="1" noChangeArrowheads="1"/>
          </p:cNvSpPr>
          <p:nvPr>
            <p:ph type="sldNum" sz="quarter" idx="5"/>
          </p:nvPr>
        </p:nvSpPr>
        <p:spPr>
          <a:noFill/>
        </p:spPr>
        <p:txBody>
          <a:bodyPr/>
          <a:lstStyle/>
          <a:p>
            <a:fld id="{093412F0-F748-46F0-BAA6-474E5102BD56}" type="slidenum">
              <a:rPr lang="he-IL" smtClean="0"/>
              <a:pPr/>
              <a:t>304</a:t>
            </a:fld>
            <a:endParaRPr lang="en-US" smtClean="0"/>
          </a:p>
        </p:txBody>
      </p:sp>
      <p:sp>
        <p:nvSpPr>
          <p:cNvPr id="741379" name="Rectangle 2"/>
          <p:cNvSpPr>
            <a:spLocks noGrp="1" noRot="1" noChangeAspect="1" noChangeArrowheads="1" noTextEdit="1"/>
          </p:cNvSpPr>
          <p:nvPr>
            <p:ph type="sldImg"/>
          </p:nvPr>
        </p:nvSpPr>
        <p:spPr>
          <a:ln/>
        </p:spPr>
      </p:sp>
      <p:sp>
        <p:nvSpPr>
          <p:cNvPr id="741380" name="Rectangle 3"/>
          <p:cNvSpPr>
            <a:spLocks noGrp="1" noChangeArrowheads="1"/>
          </p:cNvSpPr>
          <p:nvPr>
            <p:ph type="body" idx="1"/>
          </p:nvPr>
        </p:nvSpPr>
        <p:spPr>
          <a:noFill/>
          <a:ln/>
        </p:spPr>
        <p:txBody>
          <a:bodyPr/>
          <a:lstStyle/>
          <a:p>
            <a:pPr eaLnBrk="1" hangingPunct="1"/>
            <a:r>
              <a:rPr lang="he-IL" smtClean="0"/>
              <a:t>אלגוריתם = שיטת חישוב</a:t>
            </a:r>
            <a:endParaRPr lang="en-US"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7"/>
          <p:cNvSpPr>
            <a:spLocks noGrp="1" noChangeArrowheads="1"/>
          </p:cNvSpPr>
          <p:nvPr>
            <p:ph type="sldNum" sz="quarter" idx="5"/>
          </p:nvPr>
        </p:nvSpPr>
        <p:spPr>
          <a:noFill/>
        </p:spPr>
        <p:txBody>
          <a:bodyPr/>
          <a:lstStyle/>
          <a:p>
            <a:fld id="{1481AEA6-3317-4C87-9575-900592D636BA}" type="slidenum">
              <a:rPr lang="he-IL" smtClean="0"/>
              <a:pPr/>
              <a:t>305</a:t>
            </a:fld>
            <a:endParaRPr lang="en-US" smtClean="0"/>
          </a:p>
        </p:txBody>
      </p:sp>
      <p:sp>
        <p:nvSpPr>
          <p:cNvPr id="742403" name="Rectangle 2"/>
          <p:cNvSpPr>
            <a:spLocks noGrp="1" noRot="1" noChangeAspect="1" noChangeArrowheads="1" noTextEdit="1"/>
          </p:cNvSpPr>
          <p:nvPr>
            <p:ph type="sldImg"/>
          </p:nvPr>
        </p:nvSpPr>
        <p:spPr>
          <a:ln/>
        </p:spPr>
      </p:sp>
      <p:sp>
        <p:nvSpPr>
          <p:cNvPr id="742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7"/>
          <p:cNvSpPr>
            <a:spLocks noGrp="1" noChangeArrowheads="1"/>
          </p:cNvSpPr>
          <p:nvPr>
            <p:ph type="sldNum" sz="quarter" idx="5"/>
          </p:nvPr>
        </p:nvSpPr>
        <p:spPr>
          <a:noFill/>
        </p:spPr>
        <p:txBody>
          <a:bodyPr/>
          <a:lstStyle/>
          <a:p>
            <a:fld id="{8092F6DE-CAE6-4DFD-B2D4-43D6391F69A1}" type="slidenum">
              <a:rPr lang="he-IL" smtClean="0"/>
              <a:pPr/>
              <a:t>306</a:t>
            </a:fld>
            <a:endParaRPr lang="en-US" smtClean="0"/>
          </a:p>
        </p:txBody>
      </p:sp>
      <p:sp>
        <p:nvSpPr>
          <p:cNvPr id="743427" name="Rectangle 2"/>
          <p:cNvSpPr>
            <a:spLocks noGrp="1" noRot="1" noChangeAspect="1" noChangeArrowheads="1" noTextEdit="1"/>
          </p:cNvSpPr>
          <p:nvPr>
            <p:ph type="sldImg"/>
          </p:nvPr>
        </p:nvSpPr>
        <p:spPr>
          <a:ln/>
        </p:spPr>
      </p:sp>
      <p:sp>
        <p:nvSpPr>
          <p:cNvPr id="743428" name="Rectangle 3"/>
          <p:cNvSpPr>
            <a:spLocks noGrp="1" noChangeArrowheads="1"/>
          </p:cNvSpPr>
          <p:nvPr>
            <p:ph type="body" idx="1"/>
          </p:nvPr>
        </p:nvSpPr>
        <p:spPr>
          <a:noFill/>
          <a:ln/>
        </p:spPr>
        <p:txBody>
          <a:bodyPr/>
          <a:lstStyle/>
          <a:p>
            <a:pPr eaLnBrk="1" hangingPunct="1"/>
            <a:r>
              <a:rPr lang="he-IL" smtClean="0"/>
              <a:t>אל תכנס עם החניכים יותר מדיי למה המשמעות של כל אחד מהם, יהיה לך מספיק מקום לחפור בהמשך.</a:t>
            </a:r>
          </a:p>
          <a:p>
            <a:pPr eaLnBrk="1" hangingPunct="1"/>
            <a:r>
              <a:rPr lang="he-IL" smtClean="0"/>
              <a:t>אפשר כן להתחיל עם המחשה קטנה לחניכים – למשל שאפשר להורות ל-</a:t>
            </a:r>
            <a:r>
              <a:rPr lang="en-US" smtClean="0"/>
              <a:t>GPS</a:t>
            </a:r>
            <a:r>
              <a:rPr lang="he-IL" smtClean="0"/>
              <a:t> למצוא את הדרך הטובה ביותר ליעד באחת משתי דרכים: הדרך הקצרה ביותר או הדרך המהירה ביותר. עמוד עם החניכים על ההבדל בין "</a:t>
            </a:r>
            <a:r>
              <a:rPr lang="he-IL" b="1" smtClean="0"/>
              <a:t>טוב</a:t>
            </a:r>
            <a:r>
              <a:rPr lang="he-IL" smtClean="0"/>
              <a:t>" ל-"</a:t>
            </a:r>
            <a:r>
              <a:rPr lang="he-IL" b="1" smtClean="0"/>
              <a:t>מהר</a:t>
            </a:r>
            <a:r>
              <a:rPr lang="he-IL" smtClean="0"/>
              <a:t>" או "</a:t>
            </a:r>
            <a:r>
              <a:rPr lang="he-IL" b="1" smtClean="0"/>
              <a:t>קצר</a:t>
            </a:r>
            <a:r>
              <a:rPr lang="he-IL" smtClean="0"/>
              <a:t>".</a:t>
            </a:r>
          </a:p>
          <a:p>
            <a:pPr eaLnBrk="1" hangingPunct="1"/>
            <a:r>
              <a:rPr lang="he-IL" smtClean="0"/>
              <a:t>התמונה הימנית היא דוג' לצורה שבה אני מודדת את המהירות הגבוהה ביותר. הכביש הזה הוא כביש עוקף – הנסיעה בו ארוכה יותר, אבל מהירה יותר...</a:t>
            </a:r>
          </a:p>
          <a:p>
            <a:pPr eaLnBrk="1" hangingPunct="1"/>
            <a:r>
              <a:rPr lang="he-IL" smtClean="0"/>
              <a:t>בתמונה השמאלית אנחנו רואים דרך שמותר לנסוע בה רק ב-60 קמ"ש, אבל זו דרך קיצור (כי אני ממציאה את הסיפור וזו תהיה איזו דרך שבא לי), ולכן למרות שהנסיעה בה לא תהיה מהירה, היא תהיה קצרה יותר (מבחינת קילומטראז').</a:t>
            </a:r>
            <a:endParaRPr lang="en-US"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7"/>
          <p:cNvSpPr>
            <a:spLocks noGrp="1" noChangeArrowheads="1"/>
          </p:cNvSpPr>
          <p:nvPr>
            <p:ph type="sldNum" sz="quarter" idx="5"/>
          </p:nvPr>
        </p:nvSpPr>
        <p:spPr>
          <a:noFill/>
        </p:spPr>
        <p:txBody>
          <a:bodyPr/>
          <a:lstStyle/>
          <a:p>
            <a:fld id="{6F646726-D9F2-4054-A6D5-A11BC3AD8435}" type="slidenum">
              <a:rPr lang="he-IL" smtClean="0"/>
              <a:pPr/>
              <a:t>307</a:t>
            </a:fld>
            <a:endParaRPr lang="en-US" smtClean="0"/>
          </a:p>
        </p:txBody>
      </p:sp>
      <p:sp>
        <p:nvSpPr>
          <p:cNvPr id="744451" name="Rectangle 2"/>
          <p:cNvSpPr>
            <a:spLocks noGrp="1" noRot="1" noChangeAspect="1" noChangeArrowheads="1" noTextEdit="1"/>
          </p:cNvSpPr>
          <p:nvPr>
            <p:ph type="sldImg"/>
          </p:nvPr>
        </p:nvSpPr>
        <p:spPr>
          <a:ln/>
        </p:spPr>
      </p:sp>
      <p:sp>
        <p:nvSpPr>
          <p:cNvPr id="744452" name="Rectangle 3"/>
          <p:cNvSpPr>
            <a:spLocks noGrp="1" noChangeArrowheads="1"/>
          </p:cNvSpPr>
          <p:nvPr>
            <p:ph type="body" idx="1"/>
          </p:nvPr>
        </p:nvSpPr>
        <p:spPr>
          <a:noFill/>
          <a:ln/>
        </p:spPr>
        <p:txBody>
          <a:bodyPr/>
          <a:lstStyle/>
          <a:p>
            <a:pPr eaLnBrk="1" hangingPunct="1"/>
            <a:r>
              <a:rPr lang="he-IL" smtClean="0"/>
              <a:t>בעקבות העובדה שטבלת הניתוב כולה נשלחת, יש עומס אדיר על הרשת. כמו כן בגלל שהטבלה נשלחת רק לשכנים הטבלאות לא יהיו זהות עבור כל נתב ברשת.</a:t>
            </a:r>
          </a:p>
          <a:p>
            <a:pPr eaLnBrk="1" hangingPunct="1"/>
            <a:r>
              <a:rPr lang="he-IL" smtClean="0"/>
              <a:t>מאפיינים אלו מביאים לידי כך שפרוטוקולים המתבססים על אלגוריתם מסוג זה משמשים בעיקר ניתוב ברשתות קטנות ופשוטות.</a:t>
            </a:r>
            <a:endParaRPr lang="en-US"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7"/>
          <p:cNvSpPr>
            <a:spLocks noGrp="1" noChangeArrowheads="1"/>
          </p:cNvSpPr>
          <p:nvPr>
            <p:ph type="sldNum" sz="quarter" idx="5"/>
          </p:nvPr>
        </p:nvSpPr>
        <p:spPr>
          <a:noFill/>
        </p:spPr>
        <p:txBody>
          <a:bodyPr/>
          <a:lstStyle/>
          <a:p>
            <a:fld id="{129DEA04-A9A0-4DEB-8881-ED382496224D}" type="slidenum">
              <a:rPr lang="he-IL" smtClean="0"/>
              <a:pPr/>
              <a:t>308</a:t>
            </a:fld>
            <a:endParaRPr lang="en-US" smtClean="0"/>
          </a:p>
        </p:txBody>
      </p:sp>
      <p:sp>
        <p:nvSpPr>
          <p:cNvPr id="745475" name="Rectangle 2"/>
          <p:cNvSpPr>
            <a:spLocks noGrp="1" noRot="1" noChangeAspect="1" noChangeArrowheads="1" noTextEdit="1"/>
          </p:cNvSpPr>
          <p:nvPr>
            <p:ph type="sldImg"/>
          </p:nvPr>
        </p:nvSpPr>
        <p:spPr>
          <a:ln/>
        </p:spPr>
      </p:sp>
      <p:sp>
        <p:nvSpPr>
          <p:cNvPr id="745476" name="Rectangle 3"/>
          <p:cNvSpPr>
            <a:spLocks noGrp="1" noChangeArrowheads="1"/>
          </p:cNvSpPr>
          <p:nvPr>
            <p:ph type="body" idx="1"/>
          </p:nvPr>
        </p:nvSpPr>
        <p:spPr>
          <a:noFill/>
          <a:ln/>
        </p:spPr>
        <p:txBody>
          <a:bodyPr/>
          <a:lstStyle/>
          <a:p>
            <a:pPr eaLnBrk="1" hangingPunct="1"/>
            <a:r>
              <a:rPr lang="he-IL" smtClean="0"/>
              <a:t>בגלל שנשלחים רק עדכונים ושינויים ולא כל טבלת הניתוב, מרגע שהרשת מתייצבת כמעט ולא יצטרכו להישלח עדכונים לטבלאות הניתוב – מה שמפחית מאד מהעומס על הרשת.</a:t>
            </a:r>
          </a:p>
          <a:p>
            <a:pPr eaLnBrk="1" hangingPunct="1"/>
            <a:r>
              <a:rPr lang="he-IL" smtClean="0"/>
              <a:t>כמו כן, לכל הנתבים ברשת תהיה את אותה הטבלה בדיוק – טבלה מלאה שמציגה את כל מסלולי הניתוב האפשריים. מצד אחד זה אומר שהפרוטוקול יותר גמיש ויהיה לו יותר קל להתמודד עם שגיאות שקורות ברשת, אבל מצד שני זה אומר שכל נתב ברשת שלנו יצטרך להיות בעל יכולות  עיבוד גבוהות יותר ולהשקיע יותר זמן בניתוח המידע לפני קבלת החלטת ניתוב. </a:t>
            </a:r>
          </a:p>
          <a:p>
            <a:pPr eaLnBrk="1" hangingPunct="1"/>
            <a:r>
              <a:rPr lang="he-IL" smtClean="0"/>
              <a:t>מאפיינים אלו מביאים לידי כך שפרוטוקולים המתבססים על אלגוריתם מסוג זה משמשים בעיקר ניתוב ברשתות גדולות יחסית או בעלות משאבים חזקים יותר.</a:t>
            </a:r>
          </a:p>
          <a:p>
            <a:pPr eaLnBrk="1" hangingPunct="1"/>
            <a:r>
              <a:rPr lang="he-IL" smtClean="0"/>
              <a:t>כמו בהרבה מאד דברים בתקשורת, הכל פה זה עניין של עלות מול תועלת – אם מאד חשוב לנו שהמידע יעבור בצורה יעילה ומתאימה אנחנו נעדיף להשתמש בפרוטוקול מסוג </a:t>
            </a:r>
            <a:r>
              <a:rPr lang="en-US" smtClean="0"/>
              <a:t>Link State</a:t>
            </a:r>
            <a:r>
              <a:rPr lang="he-IL" smtClean="0"/>
              <a:t>, אבל אם פחות חשוב לי מה עובר איך, אבל אני רוצה לחסוך בכסף – סביר שאני אשתמש בפרוטוקול מסוג </a:t>
            </a:r>
            <a:r>
              <a:rPr lang="en-US" smtClean="0"/>
              <a:t>Vector Distance</a:t>
            </a:r>
            <a:r>
              <a:rPr lang="he-IL" smtClean="0"/>
              <a:t>.</a:t>
            </a:r>
            <a:endParaRPr lang="en-US"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7"/>
          <p:cNvSpPr>
            <a:spLocks noGrp="1" noChangeArrowheads="1"/>
          </p:cNvSpPr>
          <p:nvPr>
            <p:ph type="sldNum" sz="quarter" idx="5"/>
          </p:nvPr>
        </p:nvSpPr>
        <p:spPr>
          <a:noFill/>
        </p:spPr>
        <p:txBody>
          <a:bodyPr/>
          <a:lstStyle/>
          <a:p>
            <a:fld id="{6C7A32A7-FAC4-4C85-9241-4C42867E22AF}" type="slidenum">
              <a:rPr lang="he-IL" smtClean="0"/>
              <a:pPr/>
              <a:t>309</a:t>
            </a:fld>
            <a:endParaRPr lang="en-US" smtClean="0"/>
          </a:p>
        </p:txBody>
      </p:sp>
      <p:sp>
        <p:nvSpPr>
          <p:cNvPr id="746499" name="Rectangle 2"/>
          <p:cNvSpPr>
            <a:spLocks noGrp="1" noRot="1" noChangeAspect="1" noChangeArrowheads="1" noTextEdit="1"/>
          </p:cNvSpPr>
          <p:nvPr>
            <p:ph type="sldImg"/>
          </p:nvPr>
        </p:nvSpPr>
        <p:spPr>
          <a:ln/>
        </p:spPr>
      </p:sp>
      <p:sp>
        <p:nvSpPr>
          <p:cNvPr id="746500" name="Rectangle 3"/>
          <p:cNvSpPr>
            <a:spLocks noGrp="1" noChangeArrowheads="1"/>
          </p:cNvSpPr>
          <p:nvPr>
            <p:ph type="body" idx="1"/>
          </p:nvPr>
        </p:nvSpPr>
        <p:spPr>
          <a:noFill/>
          <a:ln/>
        </p:spPr>
        <p:txBody>
          <a:bodyPr/>
          <a:lstStyle/>
          <a:p>
            <a:pPr eaLnBrk="1" hangingPunct="1"/>
            <a:r>
              <a:rPr lang="he-IL" smtClean="0"/>
              <a:t>שאל את החניכים איך תיראה טבלת הניתוב של </a:t>
            </a:r>
            <a:r>
              <a:rPr lang="en-US" sz="1000" smtClean="0"/>
              <a:t>R3</a:t>
            </a:r>
            <a:r>
              <a:rPr lang="he-IL" smtClean="0"/>
              <a:t> אם יעבוד עם אלגוריתם </a:t>
            </a:r>
            <a:r>
              <a:rPr lang="en-US" sz="1000" smtClean="0"/>
              <a:t>Distance Vector</a:t>
            </a:r>
            <a:r>
              <a:rPr lang="he-IL" smtClean="0"/>
              <a:t> ואיך עם אלגוריתם </a:t>
            </a:r>
            <a:r>
              <a:rPr lang="en-US" sz="1000" smtClean="0"/>
              <a:t>Link State</a:t>
            </a:r>
            <a:r>
              <a:rPr lang="he-IL" smtClean="0"/>
              <a:t> (שמודד מהירות)?</a:t>
            </a:r>
          </a:p>
          <a:p>
            <a:pPr eaLnBrk="1" hangingPunct="1"/>
            <a:r>
              <a:rPr lang="he-IL" smtClean="0"/>
              <a:t>כמו כן דרך איפה ההודעה תעבור מ- </a:t>
            </a:r>
            <a:r>
              <a:rPr lang="en-US" smtClean="0"/>
              <a:t>R3</a:t>
            </a:r>
            <a:r>
              <a:rPr lang="he-IL" smtClean="0"/>
              <a:t> לרשת 1.0.0.0?</a:t>
            </a:r>
          </a:p>
          <a:p>
            <a:pPr eaLnBrk="1" hangingPunct="1"/>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7"/>
          <p:cNvSpPr>
            <a:spLocks noGrp="1" noChangeArrowheads="1"/>
          </p:cNvSpPr>
          <p:nvPr>
            <p:ph type="sldNum" sz="quarter" idx="5"/>
          </p:nvPr>
        </p:nvSpPr>
        <p:spPr>
          <a:noFill/>
        </p:spPr>
        <p:txBody>
          <a:bodyPr/>
          <a:lstStyle/>
          <a:p>
            <a:fld id="{D587592F-60F3-4838-B187-AFB96B363389}" type="slidenum">
              <a:rPr lang="he-IL" smtClean="0"/>
              <a:pPr/>
              <a:t>310</a:t>
            </a:fld>
            <a:endParaRPr lang="en-US" smtClean="0"/>
          </a:p>
        </p:txBody>
      </p:sp>
      <p:sp>
        <p:nvSpPr>
          <p:cNvPr id="747523" name="Rectangle 2"/>
          <p:cNvSpPr>
            <a:spLocks noGrp="1" noRot="1" noChangeAspect="1" noChangeArrowheads="1" noTextEdit="1"/>
          </p:cNvSpPr>
          <p:nvPr>
            <p:ph type="sldImg"/>
          </p:nvPr>
        </p:nvSpPr>
        <p:spPr>
          <a:xfrm>
            <a:off x="492125" y="738188"/>
            <a:ext cx="5680075" cy="4260850"/>
          </a:xfrm>
          <a:ln/>
        </p:spPr>
      </p:sp>
      <p:sp>
        <p:nvSpPr>
          <p:cNvPr id="747524"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7"/>
          <p:cNvSpPr>
            <a:spLocks noGrp="1" noChangeArrowheads="1"/>
          </p:cNvSpPr>
          <p:nvPr>
            <p:ph type="sldNum" sz="quarter" idx="5"/>
          </p:nvPr>
        </p:nvSpPr>
        <p:spPr>
          <a:noFill/>
        </p:spPr>
        <p:txBody>
          <a:bodyPr/>
          <a:lstStyle/>
          <a:p>
            <a:fld id="{D5C03E3F-2770-4F86-9ACA-3390D84B8ECF}" type="slidenum">
              <a:rPr lang="he-IL" smtClean="0"/>
              <a:pPr/>
              <a:t>311</a:t>
            </a:fld>
            <a:endParaRPr lang="en-US" smtClean="0"/>
          </a:p>
        </p:txBody>
      </p:sp>
      <p:sp>
        <p:nvSpPr>
          <p:cNvPr id="748547" name="Rectangle 2"/>
          <p:cNvSpPr>
            <a:spLocks noGrp="1" noRot="1" noChangeAspect="1" noChangeArrowheads="1" noTextEdit="1"/>
          </p:cNvSpPr>
          <p:nvPr>
            <p:ph type="sldImg"/>
          </p:nvPr>
        </p:nvSpPr>
        <p:spPr>
          <a:ln/>
        </p:spPr>
      </p:sp>
      <p:sp>
        <p:nvSpPr>
          <p:cNvPr id="748548" name="Rectangle 3"/>
          <p:cNvSpPr>
            <a:spLocks noGrp="1" noChangeArrowheads="1"/>
          </p:cNvSpPr>
          <p:nvPr>
            <p:ph type="body" idx="1"/>
          </p:nvPr>
        </p:nvSpPr>
        <p:spPr>
          <a:noFill/>
          <a:ln/>
        </p:spPr>
        <p:txBody>
          <a:bodyPr/>
          <a:lstStyle/>
          <a:p>
            <a:pPr eaLnBrk="1" hangingPunct="1"/>
            <a:r>
              <a:rPr lang="en-US" smtClean="0"/>
              <a:t>RIP</a:t>
            </a:r>
            <a:r>
              <a:rPr lang="he-IL" smtClean="0"/>
              <a:t> בגרסתו הראשונה והשנייה תומך בניתוב בין עד 15 נתבים. יעד שיבקש לעבור בנתב ה-16 ייחשב ללא נגיש, לכן פרוטוקול זה משמש בעיקר רשתות קטנות.</a:t>
            </a:r>
          </a:p>
          <a:p>
            <a:pPr eaLnBrk="1" hangingPunct="1"/>
            <a:r>
              <a:rPr lang="he-IL" smtClean="0"/>
              <a:t>כאשר נתב מקבל טבלת ניתוב של שכן שלו, הוא משווה בין הטבלאות. </a:t>
            </a:r>
          </a:p>
          <a:p>
            <a:pPr eaLnBrk="1" hangingPunct="1"/>
            <a:r>
              <a:rPr lang="he-IL" smtClean="0"/>
              <a:t>אם יש רשומה שאינה קיימת אצלו, הוא ירשום אותה (ויוסיף ל-</a:t>
            </a:r>
            <a:r>
              <a:rPr lang="en-US" smtClean="0"/>
              <a:t>metric</a:t>
            </a:r>
            <a:r>
              <a:rPr lang="he-IL" smtClean="0"/>
              <a:t> 1).</a:t>
            </a:r>
          </a:p>
          <a:p>
            <a:pPr eaLnBrk="1" hangingPunct="1"/>
            <a:r>
              <a:rPr lang="he-IL" smtClean="0"/>
              <a:t>אם יש רשומה שיש לו, וההצעה החדשה טובה יותר, הוא ימחק את הרשומה שלו וירשום את הרשומה החדשה במקום.</a:t>
            </a:r>
          </a:p>
          <a:p>
            <a:pPr eaLnBrk="1" hangingPunct="1"/>
            <a:r>
              <a:rPr lang="he-IL" smtClean="0"/>
              <a:t>אם יש רשומה שיש לו, וההצעה החדשה פחות טובה, הוא פשוט ימשיך הלאה.</a:t>
            </a: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noFill/>
        </p:spPr>
        <p:txBody>
          <a:bodyPr/>
          <a:lstStyle/>
          <a:p>
            <a:fld id="{A1DA3585-3DD6-4553-A0A4-2113D62AC94F}" type="slidenum">
              <a:rPr lang="he-IL" smtClean="0"/>
              <a:pPr/>
              <a:t>21</a:t>
            </a:fld>
            <a:endParaRPr lang="en-US" smtClean="0"/>
          </a:p>
        </p:txBody>
      </p:sp>
      <p:sp>
        <p:nvSpPr>
          <p:cNvPr id="556035" name="Rectangle 2"/>
          <p:cNvSpPr>
            <a:spLocks noGrp="1" noRot="1" noChangeAspect="1" noChangeArrowheads="1" noTextEdit="1"/>
          </p:cNvSpPr>
          <p:nvPr>
            <p:ph type="sldImg"/>
          </p:nvPr>
        </p:nvSpPr>
        <p:spPr>
          <a:ln/>
        </p:spPr>
      </p:sp>
      <p:sp>
        <p:nvSpPr>
          <p:cNvPr id="556036"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7"/>
          <p:cNvSpPr>
            <a:spLocks noGrp="1" noChangeArrowheads="1"/>
          </p:cNvSpPr>
          <p:nvPr>
            <p:ph type="sldNum" sz="quarter" idx="5"/>
          </p:nvPr>
        </p:nvSpPr>
        <p:spPr>
          <a:noFill/>
        </p:spPr>
        <p:txBody>
          <a:bodyPr/>
          <a:lstStyle/>
          <a:p>
            <a:fld id="{4E6551D6-6391-4FBD-A954-EB2822E178AC}" type="slidenum">
              <a:rPr lang="he-IL" smtClean="0"/>
              <a:pPr/>
              <a:t>312</a:t>
            </a:fld>
            <a:endParaRPr lang="en-US" smtClean="0"/>
          </a:p>
        </p:txBody>
      </p:sp>
      <p:sp>
        <p:nvSpPr>
          <p:cNvPr id="749571" name="Rectangle 2"/>
          <p:cNvSpPr>
            <a:spLocks noGrp="1" noRot="1" noChangeAspect="1" noChangeArrowheads="1" noTextEdit="1"/>
          </p:cNvSpPr>
          <p:nvPr>
            <p:ph type="sldImg"/>
          </p:nvPr>
        </p:nvSpPr>
        <p:spPr>
          <a:ln/>
        </p:spPr>
      </p:sp>
      <p:sp>
        <p:nvSpPr>
          <p:cNvPr id="749572" name="Rectangle 3"/>
          <p:cNvSpPr>
            <a:spLocks noGrp="1" noChangeArrowheads="1"/>
          </p:cNvSpPr>
          <p:nvPr>
            <p:ph type="body" idx="1"/>
          </p:nvPr>
        </p:nvSpPr>
        <p:spPr>
          <a:noFill/>
          <a:ln/>
        </p:spPr>
        <p:txBody>
          <a:bodyPr/>
          <a:lstStyle/>
          <a:p>
            <a:pPr eaLnBrk="1" hangingPunct="1">
              <a:lnSpc>
                <a:spcPct val="90000"/>
              </a:lnSpc>
            </a:pPr>
            <a:r>
              <a:rPr lang="he-IL" sz="1000" dirty="0" smtClean="0"/>
              <a:t>אפשר להמחיש את אופן העדכון של טבלאות הניתוב ב-</a:t>
            </a:r>
            <a:r>
              <a:rPr lang="en-US" sz="1000" dirty="0" smtClean="0"/>
              <a:t>RIP</a:t>
            </a:r>
            <a:r>
              <a:rPr lang="he-IL" sz="1000" dirty="0" smtClean="0"/>
              <a:t> כטלפון שבור.</a:t>
            </a:r>
          </a:p>
          <a:p>
            <a:pPr eaLnBrk="1" hangingPunct="1">
              <a:lnSpc>
                <a:spcPct val="90000"/>
              </a:lnSpc>
            </a:pPr>
            <a:endParaRPr lang="he-IL" sz="1000" dirty="0" smtClean="0"/>
          </a:p>
          <a:p>
            <a:pPr eaLnBrk="1" hangingPunct="1">
              <a:lnSpc>
                <a:spcPct val="90000"/>
              </a:lnSpc>
            </a:pPr>
            <a:r>
              <a:rPr lang="he-IL" sz="1000" dirty="0" smtClean="0"/>
              <a:t>מלא יחד עם החניכים את טבלאות הניתוב.</a:t>
            </a:r>
          </a:p>
          <a:p>
            <a:pPr eaLnBrk="1" hangingPunct="1">
              <a:lnSpc>
                <a:spcPct val="90000"/>
              </a:lnSpc>
            </a:pPr>
            <a:r>
              <a:rPr lang="he-IL" sz="1000" dirty="0" smtClean="0"/>
              <a:t>כלול את תהליך הלמידה כולו – </a:t>
            </a:r>
          </a:p>
          <a:p>
            <a:pPr eaLnBrk="1" hangingPunct="1">
              <a:lnSpc>
                <a:spcPct val="90000"/>
              </a:lnSpc>
            </a:pPr>
            <a:r>
              <a:rPr lang="he-IL" sz="1000" dirty="0" smtClean="0"/>
              <a:t>נניח ובחרנו להתחיל ב-</a:t>
            </a:r>
            <a:r>
              <a:rPr lang="en-US" sz="1000" dirty="0" smtClean="0"/>
              <a:t>R1</a:t>
            </a:r>
            <a:r>
              <a:rPr lang="he-IL" sz="1000" dirty="0" smtClean="0"/>
              <a:t>:</a:t>
            </a:r>
          </a:p>
          <a:p>
            <a:pPr eaLnBrk="1" hangingPunct="1">
              <a:lnSpc>
                <a:spcPct val="90000"/>
              </a:lnSpc>
            </a:pPr>
            <a:r>
              <a:rPr lang="en-US" sz="1000" dirty="0" smtClean="0"/>
              <a:t>R1</a:t>
            </a:r>
            <a:r>
              <a:rPr lang="he-IL" sz="1000" dirty="0" smtClean="0"/>
              <a:t> רושם את הרשת 192.168.1.0 כ-</a:t>
            </a:r>
            <a:r>
              <a:rPr lang="en-US" sz="1000" dirty="0" smtClean="0"/>
              <a:t>DD</a:t>
            </a:r>
            <a:endParaRPr lang="he-IL" sz="1000" dirty="0" smtClean="0"/>
          </a:p>
          <a:p>
            <a:pPr eaLnBrk="1" hangingPunct="1">
              <a:lnSpc>
                <a:spcPct val="90000"/>
              </a:lnSpc>
            </a:pPr>
            <a:endParaRPr lang="he-IL" sz="1000" dirty="0" smtClean="0"/>
          </a:p>
          <a:p>
            <a:pPr eaLnBrk="1" hangingPunct="1">
              <a:lnSpc>
                <a:spcPct val="90000"/>
              </a:lnSpc>
            </a:pPr>
            <a:r>
              <a:rPr lang="he-IL" sz="1000" dirty="0" smtClean="0"/>
              <a:t>באותו אופן </a:t>
            </a:r>
            <a:r>
              <a:rPr lang="en-US" sz="1000" dirty="0" smtClean="0"/>
              <a:t>R2</a:t>
            </a:r>
            <a:r>
              <a:rPr lang="he-IL" sz="1000" dirty="0" smtClean="0"/>
              <a:t> רושם את הרשת 192.168.2.0 כ-</a:t>
            </a:r>
            <a:r>
              <a:rPr lang="en-US" sz="1000" dirty="0" smtClean="0"/>
              <a:t>DD</a:t>
            </a:r>
            <a:endParaRPr lang="he-IL" sz="1000" dirty="0" smtClean="0"/>
          </a:p>
          <a:p>
            <a:pPr eaLnBrk="1" hangingPunct="1">
              <a:lnSpc>
                <a:spcPct val="90000"/>
              </a:lnSpc>
            </a:pPr>
            <a:endParaRPr lang="he-IL" sz="1000" dirty="0" smtClean="0"/>
          </a:p>
          <a:p>
            <a:pPr eaLnBrk="1" hangingPunct="1">
              <a:lnSpc>
                <a:spcPct val="90000"/>
              </a:lnSpc>
            </a:pPr>
            <a:r>
              <a:rPr lang="he-IL" sz="1000" dirty="0" smtClean="0"/>
              <a:t>שני הנתבים שולחים את הטבלאות שלהם אחד לשני.</a:t>
            </a:r>
          </a:p>
          <a:p>
            <a:pPr eaLnBrk="1" hangingPunct="1">
              <a:lnSpc>
                <a:spcPct val="90000"/>
              </a:lnSpc>
            </a:pPr>
            <a:r>
              <a:rPr lang="he-IL" sz="1000" dirty="0" smtClean="0"/>
              <a:t>בגלל ש-</a:t>
            </a:r>
            <a:r>
              <a:rPr lang="en-US" sz="1000" dirty="0" smtClean="0"/>
              <a:t>R1</a:t>
            </a:r>
            <a:r>
              <a:rPr lang="he-IL" sz="1000" dirty="0" smtClean="0"/>
              <a:t> לא מכיר את הרשת 192.168.2.0 שרשומה אצל </a:t>
            </a:r>
            <a:r>
              <a:rPr lang="en-US" sz="1000" dirty="0" smtClean="0"/>
              <a:t>R2</a:t>
            </a:r>
            <a:r>
              <a:rPr lang="he-IL" sz="1000" dirty="0" smtClean="0"/>
              <a:t> הוא ירשום אותה אצלו, כשהוא מעלה את ה-</a:t>
            </a:r>
            <a:r>
              <a:rPr lang="en-US" sz="1000" dirty="0" smtClean="0"/>
              <a:t>Metric</a:t>
            </a:r>
            <a:r>
              <a:rPr lang="he-IL" sz="1000" dirty="0" smtClean="0"/>
              <a:t> ב-1 (הרי הנתב שהוא קיבל ממנו את העדכון הוא בהכרח שכן שלו ויש ביניהם ערוץ משותף) וכשה-</a:t>
            </a:r>
            <a:r>
              <a:rPr lang="en-US" sz="1000" dirty="0" smtClean="0"/>
              <a:t>Next Hop</a:t>
            </a:r>
            <a:r>
              <a:rPr lang="he-IL" sz="1000" dirty="0" smtClean="0"/>
              <a:t> הוא הנתב ממנו הוא קיבל את הטבלה (</a:t>
            </a:r>
            <a:r>
              <a:rPr lang="en-US" sz="1000" dirty="0" smtClean="0"/>
              <a:t>R2</a:t>
            </a:r>
            <a:r>
              <a:rPr lang="he-IL" sz="1000" dirty="0" smtClean="0"/>
              <a:t>).</a:t>
            </a:r>
          </a:p>
          <a:p>
            <a:pPr eaLnBrk="1" hangingPunct="1">
              <a:lnSpc>
                <a:spcPct val="90000"/>
              </a:lnSpc>
            </a:pPr>
            <a:r>
              <a:rPr lang="he-IL" sz="1000" dirty="0" smtClean="0"/>
              <a:t>כנ"ל לגבי </a:t>
            </a:r>
            <a:r>
              <a:rPr lang="en-US" sz="1000" dirty="0" smtClean="0"/>
              <a:t>R2</a:t>
            </a:r>
            <a:r>
              <a:rPr lang="he-IL" sz="1000" dirty="0" smtClean="0"/>
              <a:t> עם הרשת 192.168.1.0.</a:t>
            </a:r>
          </a:p>
          <a:p>
            <a:pPr eaLnBrk="1" hangingPunct="1">
              <a:lnSpc>
                <a:spcPct val="90000"/>
              </a:lnSpc>
            </a:pPr>
            <a:endParaRPr lang="he-IL" sz="1000" dirty="0" smtClean="0"/>
          </a:p>
          <a:p>
            <a:pPr eaLnBrk="1" hangingPunct="1">
              <a:lnSpc>
                <a:spcPct val="90000"/>
              </a:lnSpc>
            </a:pPr>
            <a:r>
              <a:rPr lang="he-IL" sz="1000" dirty="0" smtClean="0"/>
              <a:t>אחרי 30 שניות ישלחו שוב פעם שני הנתבים עידכון (לכל אחד מהם שתי רשומות).</a:t>
            </a:r>
          </a:p>
          <a:p>
            <a:pPr eaLnBrk="1" hangingPunct="1">
              <a:lnSpc>
                <a:spcPct val="90000"/>
              </a:lnSpc>
            </a:pPr>
            <a:r>
              <a:rPr lang="en-US" sz="1000" dirty="0" smtClean="0"/>
              <a:t>R1</a:t>
            </a:r>
            <a:r>
              <a:rPr lang="he-IL" sz="1000" dirty="0" smtClean="0"/>
              <a:t> מקבל נתיב אפשרי דרך </a:t>
            </a:r>
            <a:r>
              <a:rPr lang="en-US" sz="1000" dirty="0" smtClean="0"/>
              <a:t>R2</a:t>
            </a:r>
            <a:r>
              <a:rPr lang="he-IL" sz="1000" dirty="0" smtClean="0"/>
              <a:t> לרשת 192.168.2.0, ורואה שהוא זהה לנתיב שכבר קיים עליו, אז הוא מתעלם מהרשומה.</a:t>
            </a:r>
          </a:p>
          <a:p>
            <a:pPr eaLnBrk="1" hangingPunct="1">
              <a:lnSpc>
                <a:spcPct val="90000"/>
              </a:lnSpc>
            </a:pPr>
            <a:r>
              <a:rPr lang="he-IL" sz="1000" dirty="0" smtClean="0"/>
              <a:t>הנתיב השני שהוא מקבל דרך </a:t>
            </a:r>
            <a:r>
              <a:rPr lang="en-US" sz="1000" dirty="0" smtClean="0"/>
              <a:t>R2</a:t>
            </a:r>
            <a:r>
              <a:rPr lang="he-IL" sz="1000" dirty="0" smtClean="0"/>
              <a:t> הוא לרשת 192.168.1.0, שמשקלו 1. על </a:t>
            </a:r>
            <a:r>
              <a:rPr lang="en-US" sz="1000" dirty="0" smtClean="0"/>
              <a:t>R1</a:t>
            </a:r>
            <a:r>
              <a:rPr lang="he-IL" sz="1000" dirty="0" smtClean="0"/>
              <a:t> כבר קיים נתיב לרשת הזו שמשקלו 0, ולכן הוא לא יעדכן גם את הרשומה הזו.</a:t>
            </a:r>
          </a:p>
          <a:p>
            <a:pPr eaLnBrk="1" hangingPunct="1">
              <a:lnSpc>
                <a:spcPct val="90000"/>
              </a:lnSpc>
            </a:pPr>
            <a:endParaRPr lang="he-IL" sz="1000" dirty="0" smtClean="0"/>
          </a:p>
          <a:p>
            <a:pPr eaLnBrk="1" hangingPunct="1">
              <a:lnSpc>
                <a:spcPct val="90000"/>
              </a:lnSpc>
            </a:pPr>
            <a:r>
              <a:rPr lang="he-IL" sz="1000" dirty="0" smtClean="0"/>
              <a:t>תקפיד לכתוב את זה עם החניכים על הלוח. אתה יכול למלא את טבלת הניתוב עם העט של </a:t>
            </a:r>
            <a:r>
              <a:rPr lang="en-US" sz="1000" dirty="0" smtClean="0"/>
              <a:t>PPT</a:t>
            </a:r>
            <a:r>
              <a:rPr lang="he-IL" sz="1000" dirty="0" smtClean="0"/>
              <a:t> או משהו כדי שיהיה להם יותר קל לעקוב או להרים את המסך של הברקו ולכתוב בעצמך על הלוח.</a:t>
            </a:r>
          </a:p>
          <a:p>
            <a:pPr eaLnBrk="1" hangingPunct="1">
              <a:lnSpc>
                <a:spcPct val="90000"/>
              </a:lnSpc>
            </a:pPr>
            <a:r>
              <a:rPr lang="he-IL" sz="1000" dirty="0" smtClean="0"/>
              <a:t>שיהיה לך בהצלחה עם זה.</a:t>
            </a:r>
            <a:endParaRPr lang="en-US" sz="1000" dirty="0"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7"/>
          <p:cNvSpPr>
            <a:spLocks noGrp="1" noChangeArrowheads="1"/>
          </p:cNvSpPr>
          <p:nvPr>
            <p:ph type="sldNum" sz="quarter" idx="5"/>
          </p:nvPr>
        </p:nvSpPr>
        <p:spPr>
          <a:noFill/>
        </p:spPr>
        <p:txBody>
          <a:bodyPr/>
          <a:lstStyle/>
          <a:p>
            <a:fld id="{BF96E327-07E1-4F13-8842-B1E5F4D263A4}" type="slidenum">
              <a:rPr lang="he-IL" smtClean="0"/>
              <a:pPr/>
              <a:t>314</a:t>
            </a:fld>
            <a:endParaRPr lang="en-US" smtClean="0"/>
          </a:p>
        </p:txBody>
      </p:sp>
      <p:sp>
        <p:nvSpPr>
          <p:cNvPr id="750595" name="Rectangle 2"/>
          <p:cNvSpPr>
            <a:spLocks noGrp="1" noRot="1" noChangeAspect="1" noChangeArrowheads="1" noTextEdit="1"/>
          </p:cNvSpPr>
          <p:nvPr>
            <p:ph type="sldImg"/>
          </p:nvPr>
        </p:nvSpPr>
        <p:spPr>
          <a:ln/>
        </p:spPr>
      </p:sp>
      <p:sp>
        <p:nvSpPr>
          <p:cNvPr id="750596" name="Rectangle 3"/>
          <p:cNvSpPr>
            <a:spLocks noGrp="1" noChangeArrowheads="1"/>
          </p:cNvSpPr>
          <p:nvPr>
            <p:ph type="body" idx="1"/>
          </p:nvPr>
        </p:nvSpPr>
        <p:spPr>
          <a:noFill/>
          <a:ln/>
        </p:spPr>
        <p:txBody>
          <a:bodyPr/>
          <a:lstStyle/>
          <a:p>
            <a:pPr eaLnBrk="1" hangingPunct="1"/>
            <a:r>
              <a:rPr lang="he-IL" smtClean="0"/>
              <a:t>השיפור שחל עם שינוי אופן שליחת טבלאות הניתוב מ-</a:t>
            </a:r>
            <a:r>
              <a:rPr lang="en-US" smtClean="0"/>
              <a:t>BC</a:t>
            </a:r>
            <a:r>
              <a:rPr lang="he-IL" smtClean="0"/>
              <a:t> ל-</a:t>
            </a:r>
            <a:r>
              <a:rPr lang="en-US" smtClean="0"/>
              <a:t>MC</a:t>
            </a:r>
            <a:r>
              <a:rPr lang="he-IL" smtClean="0"/>
              <a:t>, הוא בחיסכון במשאבי עיבוד של תחנות הקצה ברשת. מה שקרה ב-</a:t>
            </a:r>
            <a:r>
              <a:rPr lang="en-US" smtClean="0"/>
              <a:t>RIPv1</a:t>
            </a:r>
            <a:r>
              <a:rPr lang="he-IL" smtClean="0"/>
              <a:t> זה שכשנתב שולח טבלת עדכון כל המחשבים בכל רשתות ה-</a:t>
            </a:r>
            <a:r>
              <a:rPr lang="en-US" smtClean="0"/>
              <a:t>IP</a:t>
            </a:r>
            <a:r>
              <a:rPr lang="he-IL" smtClean="0"/>
              <a:t> שהוא מחובר אליהן קיבלו את ההודעות. בגלל שההודעה נשלחה ב-</a:t>
            </a:r>
            <a:r>
              <a:rPr lang="en-US" smtClean="0"/>
              <a:t>BC</a:t>
            </a:r>
            <a:r>
              <a:rPr lang="he-IL" smtClean="0"/>
              <a:t> גם כל המחשבים העלו אותה בשכבות וביצעו עיבוד עליה עד שהן ראו שהחבילה מכילה טבלת ניתוב.</a:t>
            </a:r>
          </a:p>
          <a:p>
            <a:pPr eaLnBrk="1" hangingPunct="1"/>
            <a:r>
              <a:rPr lang="he-IL" smtClean="0"/>
              <a:t>ב-</a:t>
            </a:r>
            <a:r>
              <a:rPr lang="en-US" smtClean="0"/>
              <a:t>RIPv2</a:t>
            </a:r>
            <a:r>
              <a:rPr lang="he-IL" smtClean="0"/>
              <a:t> המחשבים שמקבלים את ההודעה רואים עוד ברמת כרטיס הרשת שהם לא צריכים להעלות את החבילה, מה שאומר שחסכנו בזמן ומשאבים.</a:t>
            </a:r>
            <a:endParaRPr lang="en-US"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7"/>
          <p:cNvSpPr>
            <a:spLocks noGrp="1" noChangeArrowheads="1"/>
          </p:cNvSpPr>
          <p:nvPr>
            <p:ph type="sldNum" sz="quarter" idx="5"/>
          </p:nvPr>
        </p:nvSpPr>
        <p:spPr>
          <a:noFill/>
        </p:spPr>
        <p:txBody>
          <a:bodyPr/>
          <a:lstStyle/>
          <a:p>
            <a:fld id="{27A991E2-F4FB-41D0-AC5E-F3288FA7A0CC}" type="slidenum">
              <a:rPr lang="he-IL" smtClean="0"/>
              <a:pPr/>
              <a:t>315</a:t>
            </a:fld>
            <a:endParaRPr lang="en-US" smtClean="0"/>
          </a:p>
        </p:txBody>
      </p:sp>
      <p:sp>
        <p:nvSpPr>
          <p:cNvPr id="751619" name="Rectangle 2"/>
          <p:cNvSpPr>
            <a:spLocks noGrp="1" noRot="1" noChangeAspect="1" noChangeArrowheads="1" noTextEdit="1"/>
          </p:cNvSpPr>
          <p:nvPr>
            <p:ph type="sldImg"/>
          </p:nvPr>
        </p:nvSpPr>
        <p:spPr>
          <a:xfrm>
            <a:off x="492125" y="738188"/>
            <a:ext cx="5680075" cy="4260850"/>
          </a:xfrm>
          <a:ln/>
        </p:spPr>
      </p:sp>
      <p:sp>
        <p:nvSpPr>
          <p:cNvPr id="751620"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7"/>
          <p:cNvSpPr>
            <a:spLocks noGrp="1" noChangeArrowheads="1"/>
          </p:cNvSpPr>
          <p:nvPr>
            <p:ph type="sldNum" sz="quarter" idx="5"/>
          </p:nvPr>
        </p:nvSpPr>
        <p:spPr>
          <a:noFill/>
        </p:spPr>
        <p:txBody>
          <a:bodyPr/>
          <a:lstStyle/>
          <a:p>
            <a:fld id="{E0C34B26-D26D-4342-9672-F2B966E1A57B}" type="slidenum">
              <a:rPr lang="he-IL" smtClean="0"/>
              <a:pPr/>
              <a:t>316</a:t>
            </a:fld>
            <a:endParaRPr lang="en-US" smtClean="0"/>
          </a:p>
        </p:txBody>
      </p:sp>
      <p:sp>
        <p:nvSpPr>
          <p:cNvPr id="752643" name="Rectangle 2"/>
          <p:cNvSpPr>
            <a:spLocks noGrp="1" noRot="1" noChangeAspect="1" noChangeArrowheads="1" noTextEdit="1"/>
          </p:cNvSpPr>
          <p:nvPr>
            <p:ph type="sldImg"/>
          </p:nvPr>
        </p:nvSpPr>
        <p:spPr>
          <a:ln/>
        </p:spPr>
      </p:sp>
      <p:sp>
        <p:nvSpPr>
          <p:cNvPr id="752644" name="Rectangle 3"/>
          <p:cNvSpPr>
            <a:spLocks noGrp="1" noChangeArrowheads="1"/>
          </p:cNvSpPr>
          <p:nvPr>
            <p:ph type="body" idx="1"/>
          </p:nvPr>
        </p:nvSpPr>
        <p:spPr>
          <a:noFill/>
          <a:ln/>
        </p:spPr>
        <p:txBody>
          <a:bodyPr/>
          <a:lstStyle/>
          <a:p>
            <a:pPr eaLnBrk="1" hangingPunct="1"/>
            <a:r>
              <a:rPr lang="he-IL" smtClean="0"/>
              <a:t>יכולות אבטחה ב-</a:t>
            </a:r>
            <a:r>
              <a:rPr lang="en-US" smtClean="0"/>
              <a:t>OSPF</a:t>
            </a:r>
            <a:r>
              <a:rPr lang="he-IL" smtClean="0"/>
              <a:t>: הפרוטוקול בונה טבלה שמכילה את המבנה של כל הרשת. כך יהיה קשה מאד להטעות נתבים ולגרום למידע לעבור בנתיבים שגויים או לא רצויים.</a:t>
            </a:r>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7"/>
          <p:cNvSpPr>
            <a:spLocks noGrp="1" noChangeArrowheads="1"/>
          </p:cNvSpPr>
          <p:nvPr>
            <p:ph type="sldNum" sz="quarter" idx="5"/>
          </p:nvPr>
        </p:nvSpPr>
        <p:spPr>
          <a:noFill/>
        </p:spPr>
        <p:txBody>
          <a:bodyPr/>
          <a:lstStyle/>
          <a:p>
            <a:fld id="{A426EB5D-F850-4D27-B43F-4D76DF6A8C8B}" type="slidenum">
              <a:rPr lang="he-IL" smtClean="0"/>
              <a:pPr/>
              <a:t>319</a:t>
            </a:fld>
            <a:endParaRPr lang="en-US" smtClean="0"/>
          </a:p>
        </p:txBody>
      </p:sp>
      <p:sp>
        <p:nvSpPr>
          <p:cNvPr id="753667" name="Rectangle 2"/>
          <p:cNvSpPr>
            <a:spLocks noGrp="1" noRot="1" noChangeAspect="1" noChangeArrowheads="1" noTextEdit="1"/>
          </p:cNvSpPr>
          <p:nvPr>
            <p:ph type="sldImg"/>
          </p:nvPr>
        </p:nvSpPr>
        <p:spPr>
          <a:ln/>
        </p:spPr>
      </p:sp>
      <p:sp>
        <p:nvSpPr>
          <p:cNvPr id="753668" name="Rectangle 3"/>
          <p:cNvSpPr>
            <a:spLocks noGrp="1" noChangeArrowheads="1"/>
          </p:cNvSpPr>
          <p:nvPr>
            <p:ph type="body" idx="1"/>
          </p:nvPr>
        </p:nvSpPr>
        <p:spPr>
          <a:noFill/>
          <a:ln/>
        </p:spPr>
        <p:txBody>
          <a:bodyPr/>
          <a:lstStyle/>
          <a:p>
            <a:pPr eaLnBrk="1" hangingPunct="1"/>
            <a:r>
              <a:rPr lang="he-IL" smtClean="0"/>
              <a:t>נתבי הגבול ב-</a:t>
            </a:r>
            <a:r>
              <a:rPr lang="en-US" smtClean="0"/>
              <a:t>OSPF</a:t>
            </a:r>
            <a:r>
              <a:rPr lang="he-IL" smtClean="0"/>
              <a:t> למעשה מקשרים את ה-</a:t>
            </a:r>
            <a:r>
              <a:rPr lang="en-US" smtClean="0"/>
              <a:t>AS</a:t>
            </a:r>
            <a:r>
              <a:rPr lang="he-IL" smtClean="0"/>
              <a:t> ל-</a:t>
            </a:r>
            <a:r>
              <a:rPr lang="en-US" smtClean="0"/>
              <a:t>AS</a:t>
            </a:r>
            <a:r>
              <a:rPr lang="he-IL" smtClean="0"/>
              <a:t> אחרים, ויכולים להכיר בעצמם פרוטוקולי ניתוב אחרים.</a:t>
            </a:r>
            <a:endParaRPr lang="en-US"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7"/>
          <p:cNvSpPr>
            <a:spLocks noGrp="1" noChangeArrowheads="1"/>
          </p:cNvSpPr>
          <p:nvPr>
            <p:ph type="sldNum" sz="quarter" idx="5"/>
          </p:nvPr>
        </p:nvSpPr>
        <p:spPr>
          <a:noFill/>
        </p:spPr>
        <p:txBody>
          <a:bodyPr/>
          <a:lstStyle/>
          <a:p>
            <a:fld id="{CF0E2096-4143-477E-906D-CA26E268DD3C}" type="slidenum">
              <a:rPr lang="he-IL" smtClean="0"/>
              <a:pPr/>
              <a:t>322</a:t>
            </a:fld>
            <a:endParaRPr lang="en-US" smtClean="0"/>
          </a:p>
        </p:txBody>
      </p:sp>
      <p:sp>
        <p:nvSpPr>
          <p:cNvPr id="754691" name="Rectangle 2"/>
          <p:cNvSpPr>
            <a:spLocks noGrp="1" noRot="1" noChangeAspect="1" noChangeArrowheads="1" noTextEdit="1"/>
          </p:cNvSpPr>
          <p:nvPr>
            <p:ph type="sldImg"/>
          </p:nvPr>
        </p:nvSpPr>
        <p:spPr>
          <a:xfrm>
            <a:off x="492125" y="738188"/>
            <a:ext cx="5680075" cy="4260850"/>
          </a:xfrm>
          <a:ln/>
        </p:spPr>
      </p:sp>
      <p:sp>
        <p:nvSpPr>
          <p:cNvPr id="754692"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7"/>
          <p:cNvSpPr>
            <a:spLocks noGrp="1" noChangeArrowheads="1"/>
          </p:cNvSpPr>
          <p:nvPr>
            <p:ph type="sldNum" sz="quarter" idx="5"/>
          </p:nvPr>
        </p:nvSpPr>
        <p:spPr>
          <a:noFill/>
        </p:spPr>
        <p:txBody>
          <a:bodyPr/>
          <a:lstStyle/>
          <a:p>
            <a:fld id="{4C5A6148-2FCB-432C-A749-A5FA310B1E2A}" type="slidenum">
              <a:rPr lang="he-IL" smtClean="0"/>
              <a:pPr/>
              <a:t>323</a:t>
            </a:fld>
            <a:endParaRPr lang="en-US" smtClean="0"/>
          </a:p>
        </p:txBody>
      </p:sp>
      <p:sp>
        <p:nvSpPr>
          <p:cNvPr id="755715" name="Rectangle 2"/>
          <p:cNvSpPr>
            <a:spLocks noGrp="1" noRot="1" noChangeAspect="1" noChangeArrowheads="1" noTextEdit="1"/>
          </p:cNvSpPr>
          <p:nvPr>
            <p:ph type="sldImg"/>
          </p:nvPr>
        </p:nvSpPr>
        <p:spPr>
          <a:ln/>
        </p:spPr>
      </p:sp>
      <p:sp>
        <p:nvSpPr>
          <p:cNvPr id="755716" name="Rectangle 3"/>
          <p:cNvSpPr>
            <a:spLocks noGrp="1" noChangeArrowheads="1"/>
          </p:cNvSpPr>
          <p:nvPr>
            <p:ph type="body" idx="1"/>
          </p:nvPr>
        </p:nvSpPr>
        <p:spPr>
          <a:noFill/>
          <a:ln/>
        </p:spPr>
        <p:txBody>
          <a:bodyPr/>
          <a:lstStyle/>
          <a:p>
            <a:pPr eaLnBrk="1" hangingPunct="1"/>
            <a:r>
              <a:rPr lang="he-IL" smtClean="0"/>
              <a:t>על אלגוריתם </a:t>
            </a:r>
            <a:r>
              <a:rPr lang="en-US" smtClean="0"/>
              <a:t>path vector</a:t>
            </a:r>
            <a:r>
              <a:rPr lang="he-IL" smtClean="0"/>
              <a:t> לא דיברנו, אבל ספר להם בקצרה שפרוטוקולי ניתוב שמתבססים על אלגוריתם זה הם מאוד מיוחדים, שכן הם יודעים לחשב דרכים ליעד על פי מספר חישובים ואופנים בו זמנית. </a:t>
            </a:r>
          </a:p>
          <a:p>
            <a:pPr eaLnBrk="1" hangingPunct="1"/>
            <a:r>
              <a:rPr lang="he-IL" smtClean="0"/>
              <a:t>פרוטוקול </a:t>
            </a:r>
            <a:r>
              <a:rPr lang="en-US" smtClean="0"/>
              <a:t>EGP</a:t>
            </a:r>
            <a:r>
              <a:rPr lang="he-IL" smtClean="0"/>
              <a:t> הוא פרוטוקול </a:t>
            </a:r>
            <a:r>
              <a:rPr lang="he-IL" b="1" smtClean="0"/>
              <a:t>ספציפי</a:t>
            </a:r>
            <a:r>
              <a:rPr lang="he-IL" smtClean="0"/>
              <a:t> מסוג </a:t>
            </a:r>
            <a:r>
              <a:rPr lang="en-US" smtClean="0"/>
              <a:t>EGP</a:t>
            </a:r>
            <a:r>
              <a:rPr lang="he-IL" smtClean="0"/>
              <a:t>. </a:t>
            </a:r>
            <a:r>
              <a:rPr lang="en-US" smtClean="0"/>
              <a:t>BGP</a:t>
            </a:r>
            <a:r>
              <a:rPr lang="he-IL" smtClean="0"/>
              <a:t> מהווה חידוש ותחליף לפרוטוקול זה.</a:t>
            </a:r>
          </a:p>
          <a:p>
            <a:pPr eaLnBrk="1" hangingPunct="1"/>
            <a:endParaRPr lang="en-US"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7"/>
          <p:cNvSpPr>
            <a:spLocks noGrp="1" noChangeArrowheads="1"/>
          </p:cNvSpPr>
          <p:nvPr>
            <p:ph type="sldNum" sz="quarter" idx="5"/>
          </p:nvPr>
        </p:nvSpPr>
        <p:spPr>
          <a:noFill/>
        </p:spPr>
        <p:txBody>
          <a:bodyPr/>
          <a:lstStyle/>
          <a:p>
            <a:fld id="{5B08B3BB-D788-4C1C-B99F-D4164E9D15E4}" type="slidenum">
              <a:rPr lang="he-IL" smtClean="0"/>
              <a:pPr/>
              <a:t>324</a:t>
            </a:fld>
            <a:endParaRPr lang="en-US" smtClean="0"/>
          </a:p>
        </p:txBody>
      </p:sp>
      <p:sp>
        <p:nvSpPr>
          <p:cNvPr id="756739" name="Rectangle 2"/>
          <p:cNvSpPr>
            <a:spLocks noGrp="1" noRot="1" noChangeAspect="1" noChangeArrowheads="1" noTextEdit="1"/>
          </p:cNvSpPr>
          <p:nvPr>
            <p:ph type="sldImg"/>
          </p:nvPr>
        </p:nvSpPr>
        <p:spPr>
          <a:ln/>
        </p:spPr>
      </p:sp>
      <p:sp>
        <p:nvSpPr>
          <p:cNvPr id="756740" name="Rectangle 3"/>
          <p:cNvSpPr>
            <a:spLocks noGrp="1" noChangeArrowheads="1"/>
          </p:cNvSpPr>
          <p:nvPr>
            <p:ph type="body" idx="1"/>
          </p:nvPr>
        </p:nvSpPr>
        <p:spPr>
          <a:noFill/>
          <a:ln/>
        </p:spPr>
        <p:txBody>
          <a:bodyPr/>
          <a:lstStyle/>
          <a:p>
            <a:pPr eaLnBrk="1" hangingPunct="1"/>
            <a:r>
              <a:rPr lang="he-IL" smtClean="0"/>
              <a:t>לאחר שתסכם את השיעור המלץ לחניכים להגיע לקורס "תעבורה ברשתות תקשורת" על מנת להרחיב על מיתוג וניתוב ברשתות תקשורת.</a:t>
            </a:r>
            <a:endParaRPr lang="en-US"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7"/>
          <p:cNvSpPr>
            <a:spLocks noGrp="1" noChangeArrowheads="1"/>
          </p:cNvSpPr>
          <p:nvPr>
            <p:ph type="sldNum" sz="quarter" idx="5"/>
          </p:nvPr>
        </p:nvSpPr>
        <p:spPr>
          <a:noFill/>
        </p:spPr>
        <p:txBody>
          <a:bodyPr/>
          <a:lstStyle/>
          <a:p>
            <a:fld id="{C05FD831-9087-4E87-8F80-174694A7C52B}" type="slidenum">
              <a:rPr lang="he-IL" smtClean="0"/>
              <a:pPr/>
              <a:t>327</a:t>
            </a:fld>
            <a:endParaRPr lang="en-US" smtClean="0"/>
          </a:p>
        </p:txBody>
      </p:sp>
      <p:sp>
        <p:nvSpPr>
          <p:cNvPr id="757763" name="Rectangle 2"/>
          <p:cNvSpPr>
            <a:spLocks noGrp="1" noRot="1" noChangeAspect="1" noChangeArrowheads="1" noTextEdit="1"/>
          </p:cNvSpPr>
          <p:nvPr>
            <p:ph type="sldImg"/>
          </p:nvPr>
        </p:nvSpPr>
        <p:spPr>
          <a:xfrm>
            <a:off x="492125" y="738188"/>
            <a:ext cx="5680075" cy="4260850"/>
          </a:xfrm>
          <a:ln/>
        </p:spPr>
      </p:sp>
      <p:sp>
        <p:nvSpPr>
          <p:cNvPr id="757764"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p:cNvSpPr>
            <a:spLocks noGrp="1" noChangeArrowheads="1"/>
          </p:cNvSpPr>
          <p:nvPr>
            <p:ph type="sldNum" sz="quarter" idx="5"/>
          </p:nvPr>
        </p:nvSpPr>
        <p:spPr>
          <a:noFill/>
        </p:spPr>
        <p:txBody>
          <a:bodyPr/>
          <a:lstStyle/>
          <a:p>
            <a:fld id="{BC2E266A-251D-432C-B45E-951DC433C502}" type="slidenum">
              <a:rPr lang="he-IL" smtClean="0"/>
              <a:pPr/>
              <a:t>328</a:t>
            </a:fld>
            <a:endParaRPr lang="en-US" smtClean="0"/>
          </a:p>
        </p:txBody>
      </p:sp>
      <p:sp>
        <p:nvSpPr>
          <p:cNvPr id="758787" name="Rectangle 2"/>
          <p:cNvSpPr>
            <a:spLocks noGrp="1" noRot="1" noChangeAspect="1" noChangeArrowheads="1" noTextEdit="1"/>
          </p:cNvSpPr>
          <p:nvPr>
            <p:ph type="sldImg"/>
          </p:nvPr>
        </p:nvSpPr>
        <p:spPr>
          <a:xfrm>
            <a:off x="492125" y="738188"/>
            <a:ext cx="5680075" cy="4260850"/>
          </a:xfrm>
          <a:ln/>
        </p:spPr>
      </p:sp>
      <p:sp>
        <p:nvSpPr>
          <p:cNvPr id="758788"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noFill/>
        </p:spPr>
        <p:txBody>
          <a:bodyPr/>
          <a:lstStyle/>
          <a:p>
            <a:fld id="{22E270E8-BB5F-4D75-A6ED-8E1342F094FA}" type="slidenum">
              <a:rPr lang="he-IL" smtClean="0"/>
              <a:pPr/>
              <a:t>22</a:t>
            </a:fld>
            <a:endParaRPr lang="en-US" smtClean="0"/>
          </a:p>
        </p:txBody>
      </p:sp>
      <p:sp>
        <p:nvSpPr>
          <p:cNvPr id="557059" name="Rectangle 2"/>
          <p:cNvSpPr>
            <a:spLocks noGrp="1" noRot="1" noChangeAspect="1" noChangeArrowheads="1" noTextEdit="1"/>
          </p:cNvSpPr>
          <p:nvPr>
            <p:ph type="sldImg"/>
          </p:nvPr>
        </p:nvSpPr>
        <p:spPr>
          <a:ln/>
        </p:spPr>
      </p:sp>
      <p:sp>
        <p:nvSpPr>
          <p:cNvPr id="557060"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7"/>
          <p:cNvSpPr>
            <a:spLocks noGrp="1" noChangeArrowheads="1"/>
          </p:cNvSpPr>
          <p:nvPr>
            <p:ph type="sldNum" sz="quarter" idx="5"/>
          </p:nvPr>
        </p:nvSpPr>
        <p:spPr>
          <a:noFill/>
        </p:spPr>
        <p:txBody>
          <a:bodyPr/>
          <a:lstStyle/>
          <a:p>
            <a:fld id="{C9700B4A-2085-48B8-8521-442E55718CA3}" type="slidenum">
              <a:rPr lang="he-IL" smtClean="0"/>
              <a:pPr/>
              <a:t>329</a:t>
            </a:fld>
            <a:endParaRPr lang="en-US" smtClean="0"/>
          </a:p>
        </p:txBody>
      </p:sp>
      <p:sp>
        <p:nvSpPr>
          <p:cNvPr id="759811" name="Rectangle 2"/>
          <p:cNvSpPr>
            <a:spLocks noGrp="1" noRot="1" noChangeAspect="1" noChangeArrowheads="1" noTextEdit="1"/>
          </p:cNvSpPr>
          <p:nvPr>
            <p:ph type="sldImg"/>
          </p:nvPr>
        </p:nvSpPr>
        <p:spPr>
          <a:xfrm>
            <a:off x="1041400" y="858838"/>
            <a:ext cx="4581525" cy="3436937"/>
          </a:xfrm>
          <a:ln/>
        </p:spPr>
      </p:sp>
      <p:sp>
        <p:nvSpPr>
          <p:cNvPr id="759812" name="Rectangle 3"/>
          <p:cNvSpPr>
            <a:spLocks noGrp="1" noChangeArrowheads="1"/>
          </p:cNvSpPr>
          <p:nvPr>
            <p:ph type="body" idx="1"/>
          </p:nvPr>
        </p:nvSpPr>
        <p:spPr>
          <a:xfrm>
            <a:off x="889000" y="4684713"/>
            <a:ext cx="4884738" cy="4446587"/>
          </a:xfrm>
          <a:noFill/>
          <a:ln/>
        </p:spPr>
        <p:txBody>
          <a:bodyPr/>
          <a:lstStyle/>
          <a:p>
            <a:pPr eaLnBrk="1" hangingPunct="1"/>
            <a:r>
              <a:rPr lang="he-IL" smtClean="0">
                <a:cs typeface="Times New Roman" pitchFamily="18" charset="0"/>
              </a:rPr>
              <a:t>חזור עם החניכים על ייעודה של שכבת התעבורה</a:t>
            </a:r>
            <a:endParaRPr lang="en-US" smtClean="0">
              <a:cs typeface="Times New Roman" pitchFamily="18"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7"/>
          <p:cNvSpPr>
            <a:spLocks noGrp="1" noChangeArrowheads="1"/>
          </p:cNvSpPr>
          <p:nvPr>
            <p:ph type="sldNum" sz="quarter" idx="5"/>
          </p:nvPr>
        </p:nvSpPr>
        <p:spPr>
          <a:noFill/>
        </p:spPr>
        <p:txBody>
          <a:bodyPr/>
          <a:lstStyle/>
          <a:p>
            <a:fld id="{1B424F97-02C6-4EB9-B608-2E43295F8B59}" type="slidenum">
              <a:rPr lang="he-IL" smtClean="0"/>
              <a:pPr/>
              <a:t>330</a:t>
            </a:fld>
            <a:endParaRPr lang="en-US" smtClean="0"/>
          </a:p>
        </p:txBody>
      </p:sp>
      <p:sp>
        <p:nvSpPr>
          <p:cNvPr id="760835" name="Rectangle 2"/>
          <p:cNvSpPr>
            <a:spLocks noGrp="1" noRot="1" noChangeAspect="1" noChangeArrowheads="1" noTextEdit="1"/>
          </p:cNvSpPr>
          <p:nvPr>
            <p:ph type="sldImg"/>
          </p:nvPr>
        </p:nvSpPr>
        <p:spPr>
          <a:ln/>
        </p:spPr>
      </p:sp>
      <p:sp>
        <p:nvSpPr>
          <p:cNvPr id="760836" name="Rectangle 3"/>
          <p:cNvSpPr>
            <a:spLocks noGrp="1" noChangeArrowheads="1"/>
          </p:cNvSpPr>
          <p:nvPr>
            <p:ph type="body" idx="1"/>
          </p:nvPr>
        </p:nvSpPr>
        <p:spPr>
          <a:noFill/>
          <a:ln/>
        </p:spPr>
        <p:txBody>
          <a:bodyPr/>
          <a:lstStyle/>
          <a:p>
            <a:pPr eaLnBrk="1" hangingPunct="1"/>
            <a:r>
              <a:rPr lang="he-IL" smtClean="0"/>
              <a:t>אל תעבור עם החניכים על מה המשמעויות של שתי ההגדרות הללו – אתה תסביר את זה בהמשך.</a:t>
            </a:r>
            <a:endParaRPr lang="en-US"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7"/>
          <p:cNvSpPr>
            <a:spLocks noGrp="1" noChangeArrowheads="1"/>
          </p:cNvSpPr>
          <p:nvPr>
            <p:ph type="sldNum" sz="quarter" idx="5"/>
          </p:nvPr>
        </p:nvSpPr>
        <p:spPr>
          <a:noFill/>
        </p:spPr>
        <p:txBody>
          <a:bodyPr/>
          <a:lstStyle/>
          <a:p>
            <a:fld id="{32B7AEF0-864C-4B49-B5C4-9072760692B8}" type="slidenum">
              <a:rPr lang="he-IL" smtClean="0"/>
              <a:pPr/>
              <a:t>333</a:t>
            </a:fld>
            <a:endParaRPr lang="en-US" smtClean="0"/>
          </a:p>
        </p:txBody>
      </p:sp>
      <p:sp>
        <p:nvSpPr>
          <p:cNvPr id="761859" name="Rectangle 2"/>
          <p:cNvSpPr>
            <a:spLocks noGrp="1" noRot="1" noChangeAspect="1" noChangeArrowheads="1" noTextEdit="1"/>
          </p:cNvSpPr>
          <p:nvPr>
            <p:ph type="sldImg"/>
          </p:nvPr>
        </p:nvSpPr>
        <p:spPr>
          <a:ln/>
        </p:spPr>
      </p:sp>
      <p:sp>
        <p:nvSpPr>
          <p:cNvPr id="761860" name="Rectangle 3"/>
          <p:cNvSpPr>
            <a:spLocks noGrp="1" noChangeArrowheads="1"/>
          </p:cNvSpPr>
          <p:nvPr>
            <p:ph type="body" idx="1"/>
          </p:nvPr>
        </p:nvSpPr>
        <p:spPr>
          <a:noFill/>
          <a:ln/>
        </p:spPr>
        <p:txBody>
          <a:bodyPr/>
          <a:lstStyle/>
          <a:p>
            <a:pPr eaLnBrk="1" hangingPunct="1"/>
            <a:r>
              <a:rPr lang="en-US" smtClean="0"/>
              <a:t>IANA</a:t>
            </a:r>
            <a:r>
              <a:rPr lang="he-IL" smtClean="0"/>
              <a:t> מרכזים את כל עניין המספרים באינטרנט.</a:t>
            </a:r>
          </a:p>
          <a:p>
            <a:pPr eaLnBrk="1" hangingPunct="1"/>
            <a:r>
              <a:rPr lang="he-IL" smtClean="0"/>
              <a:t>ציינת את הארגון הזה ביום השני במצגת </a:t>
            </a:r>
            <a:r>
              <a:rPr lang="en-US" smtClean="0"/>
              <a:t>TCP/IP</a:t>
            </a:r>
            <a:r>
              <a:rPr lang="he-IL" smtClean="0"/>
              <a:t>, לכן השקופית הזו יכולה להוות סוג של חזרה.</a:t>
            </a:r>
          </a:p>
          <a:p>
            <a:pPr eaLnBrk="1" hangingPunct="1"/>
            <a:r>
              <a:rPr lang="he-IL" smtClean="0"/>
              <a:t>תוכל להוסיף דוגמאות לעוד פורטים שהם יכולים להכיר.</a:t>
            </a:r>
          </a:p>
          <a:p>
            <a:pPr eaLnBrk="1" hangingPunct="1"/>
            <a:r>
              <a:rPr lang="he-IL" smtClean="0"/>
              <a:t>אני ממליצה לך להסתכל באתר של </a:t>
            </a:r>
            <a:r>
              <a:rPr lang="en-US" smtClean="0"/>
              <a:t>IANA</a:t>
            </a:r>
            <a:r>
              <a:rPr lang="he-IL" smtClean="0"/>
              <a:t> על רשימת הפורטים המעודכנת ולהוציא גם איזו אפליקציה או שתיים שיכולות להיות מוכרות להם מה-</a:t>
            </a:r>
            <a:r>
              <a:rPr lang="en-US" smtClean="0"/>
              <a:t>Registered Ports</a:t>
            </a:r>
            <a:r>
              <a:rPr lang="he-IL" smtClean="0"/>
              <a:t>.</a:t>
            </a:r>
            <a:endParaRPr lang="en-US"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7"/>
          <p:cNvSpPr>
            <a:spLocks noGrp="1" noChangeArrowheads="1"/>
          </p:cNvSpPr>
          <p:nvPr>
            <p:ph type="sldNum" sz="quarter" idx="5"/>
          </p:nvPr>
        </p:nvSpPr>
        <p:spPr>
          <a:noFill/>
        </p:spPr>
        <p:txBody>
          <a:bodyPr/>
          <a:lstStyle/>
          <a:p>
            <a:fld id="{BD9B7CAD-DC99-4309-9E99-DB52A73575D4}" type="slidenum">
              <a:rPr lang="he-IL" smtClean="0"/>
              <a:pPr/>
              <a:t>334</a:t>
            </a:fld>
            <a:endParaRPr lang="en-US" smtClean="0"/>
          </a:p>
        </p:txBody>
      </p:sp>
      <p:sp>
        <p:nvSpPr>
          <p:cNvPr id="762883" name="Rectangle 2"/>
          <p:cNvSpPr>
            <a:spLocks noGrp="1" noRot="1" noChangeAspect="1" noChangeArrowheads="1" noTextEdit="1"/>
          </p:cNvSpPr>
          <p:nvPr>
            <p:ph type="sldImg"/>
          </p:nvPr>
        </p:nvSpPr>
        <p:spPr>
          <a:xfrm>
            <a:off x="492125" y="738188"/>
            <a:ext cx="5680075" cy="4260850"/>
          </a:xfrm>
          <a:ln/>
        </p:spPr>
      </p:sp>
      <p:sp>
        <p:nvSpPr>
          <p:cNvPr id="762884" name="Rectangle 3"/>
          <p:cNvSpPr>
            <a:spLocks noGrp="1" noChangeArrowheads="1"/>
          </p:cNvSpPr>
          <p:nvPr>
            <p:ph type="body" idx="1"/>
          </p:nvPr>
        </p:nvSpPr>
        <p:spPr>
          <a:xfrm>
            <a:off x="889000" y="5326063"/>
            <a:ext cx="4884738" cy="3768725"/>
          </a:xfrm>
          <a:noFill/>
          <a:ln/>
        </p:spPr>
        <p:txBody>
          <a:bodyPr/>
          <a:lstStyle/>
          <a:p>
            <a:pPr eaLnBrk="1" hangingPunct="1"/>
            <a:r>
              <a:rPr lang="he-IL" smtClean="0"/>
              <a:t>איך הפרק הזה בנוי:</a:t>
            </a:r>
          </a:p>
          <a:p>
            <a:pPr eaLnBrk="1" hangingPunct="1"/>
            <a:r>
              <a:rPr lang="he-IL" smtClean="0"/>
              <a:t>קודם כל יש סקירה קצרה של הפרוטוקול. מתי משתמשים בו ומהן היכולות שלו.</a:t>
            </a:r>
          </a:p>
          <a:p>
            <a:pPr eaLnBrk="1" hangingPunct="1"/>
            <a:r>
              <a:rPr lang="he-IL" smtClean="0"/>
              <a:t>לאחר מכן עוברים על ה-</a:t>
            </a:r>
            <a:r>
              <a:rPr lang="en-US" smtClean="0"/>
              <a:t>header</a:t>
            </a:r>
            <a:r>
              <a:rPr lang="he-IL" smtClean="0"/>
              <a:t> כדי לעשות יישור קו במושגים ובמבנה הפרוטוקול.</a:t>
            </a:r>
          </a:p>
          <a:p>
            <a:pPr eaLnBrk="1" hangingPunct="1"/>
            <a:r>
              <a:rPr lang="he-IL" smtClean="0"/>
              <a:t>אחרי שעברנו על ה-</a:t>
            </a:r>
            <a:r>
              <a:rPr lang="en-US" smtClean="0"/>
              <a:t>header</a:t>
            </a:r>
            <a:r>
              <a:rPr lang="he-IL" smtClean="0"/>
              <a:t> אנחנו יכולים לעבור על השירותים שהפרוטוקול מספק, אופן הקמת הקשר בפרוטוקול, אופן הורדת הקשר, מנגנון ה-</a:t>
            </a:r>
            <a:r>
              <a:rPr lang="en-US" smtClean="0"/>
              <a:t>Time out</a:t>
            </a:r>
            <a:r>
              <a:rPr lang="he-IL" smtClean="0"/>
              <a:t> וכו'.</a:t>
            </a:r>
            <a:endParaRPr lang="en-US"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7"/>
          <p:cNvSpPr>
            <a:spLocks noGrp="1" noChangeArrowheads="1"/>
          </p:cNvSpPr>
          <p:nvPr>
            <p:ph type="sldNum" sz="quarter" idx="5"/>
          </p:nvPr>
        </p:nvSpPr>
        <p:spPr>
          <a:noFill/>
        </p:spPr>
        <p:txBody>
          <a:bodyPr/>
          <a:lstStyle/>
          <a:p>
            <a:fld id="{9FE940A9-D822-4620-B166-4C5F8DDA34B6}" type="slidenum">
              <a:rPr lang="he-IL" smtClean="0"/>
              <a:pPr/>
              <a:t>335</a:t>
            </a:fld>
            <a:endParaRPr lang="en-US" smtClean="0"/>
          </a:p>
        </p:txBody>
      </p:sp>
      <p:sp>
        <p:nvSpPr>
          <p:cNvPr id="763907" name="Rectangle 2"/>
          <p:cNvSpPr>
            <a:spLocks noGrp="1" noRot="1" noChangeAspect="1" noChangeArrowheads="1" noTextEdit="1"/>
          </p:cNvSpPr>
          <p:nvPr>
            <p:ph type="sldImg"/>
          </p:nvPr>
        </p:nvSpPr>
        <p:spPr>
          <a:ln/>
        </p:spPr>
      </p:sp>
      <p:sp>
        <p:nvSpPr>
          <p:cNvPr id="763908" name="Rectangle 3"/>
          <p:cNvSpPr>
            <a:spLocks noGrp="1" noChangeArrowheads="1"/>
          </p:cNvSpPr>
          <p:nvPr>
            <p:ph type="body" idx="1"/>
          </p:nvPr>
        </p:nvSpPr>
        <p:spPr>
          <a:noFill/>
          <a:ln/>
        </p:spPr>
        <p:txBody>
          <a:bodyPr/>
          <a:lstStyle/>
          <a:p>
            <a:pPr eaLnBrk="1" hangingPunct="1"/>
            <a:r>
              <a:rPr lang="he-IL" smtClean="0"/>
              <a:t>הפרוטוקול הנפוץ יותר מבחינת השכבה הרביעית.</a:t>
            </a:r>
          </a:p>
          <a:p>
            <a:pPr eaLnBrk="1" hangingPunct="1"/>
            <a:r>
              <a:rPr lang="he-IL" smtClean="0"/>
              <a:t>מהסיבה הפשוטה שרוב תקשורת המחשבים שלנו היא לא תקשורת </a:t>
            </a:r>
            <a:r>
              <a:rPr lang="en-US" smtClean="0"/>
              <a:t>LIVE</a:t>
            </a:r>
            <a:r>
              <a:rPr lang="he-IL" smtClean="0"/>
              <a:t>, ולכן אנחנו מעדיפים אמינות ואיכות על פני מהירות העברה.</a:t>
            </a:r>
          </a:p>
          <a:p>
            <a:pPr eaLnBrk="1" hangingPunct="1"/>
            <a:r>
              <a:rPr lang="he-IL" smtClean="0"/>
              <a:t>אפילו כשאני צופה בסרטון ב-</a:t>
            </a:r>
            <a:r>
              <a:rPr lang="en-US" smtClean="0"/>
              <a:t>YouTube</a:t>
            </a:r>
            <a:r>
              <a:rPr lang="he-IL" smtClean="0"/>
              <a:t> אני משתמשת ב-</a:t>
            </a:r>
            <a:r>
              <a:rPr lang="en-US" smtClean="0"/>
              <a:t>TCP</a:t>
            </a:r>
            <a:r>
              <a:rPr lang="he-IL" smtClean="0"/>
              <a:t> (אנחנו עושים </a:t>
            </a:r>
            <a:r>
              <a:rPr lang="en-US" smtClean="0"/>
              <a:t>Caching</a:t>
            </a:r>
            <a:r>
              <a:rPr lang="he-IL" smtClean="0"/>
              <a:t> לסרטון, ובעצם מורידים אותו כקובץ זמני, ולא ממש רואים אותו ב"שידור חי". לכן כשנצפה בסרטון בפעם השנייה לא נצטרך לחכות והאיכות תהיה טובה יותר.).</a:t>
            </a:r>
          </a:p>
          <a:p>
            <a:pPr eaLnBrk="1" hangingPunct="1"/>
            <a:r>
              <a:rPr lang="he-IL" smtClean="0"/>
              <a:t>הסיבה שפרוטוקול </a:t>
            </a:r>
            <a:r>
              <a:rPr lang="en-US" smtClean="0"/>
              <a:t>TCP</a:t>
            </a:r>
            <a:r>
              <a:rPr lang="he-IL" smtClean="0"/>
              <a:t> נחשב לאמין יותר היא השירותים הרבים שבחרו לאפשר בפרוטוקול זה. כמובן שכל צורת העבודה של הפרוטוקול מוסיפה תקורה מטורפת לרשת שלנו, החל מהחלוקה לחבילות קטנות יותר (</a:t>
            </a:r>
            <a:r>
              <a:rPr lang="en-US" smtClean="0"/>
              <a:t>Segmentation</a:t>
            </a:r>
            <a:r>
              <a:rPr lang="he-IL" smtClean="0"/>
              <a:t>) וכלה בהוספת </a:t>
            </a:r>
            <a:r>
              <a:rPr lang="en-US" smtClean="0"/>
              <a:t>Meta Data</a:t>
            </a:r>
            <a:r>
              <a:rPr lang="he-IL" smtClean="0"/>
              <a:t> שיאפשר בקרת איכות על המידע.</a:t>
            </a:r>
            <a:endParaRPr lang="en-US" smtClean="0"/>
          </a:p>
          <a:p>
            <a:pPr eaLnBrk="1" hangingPunct="1"/>
            <a:endParaRPr lang="en-US"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7"/>
          <p:cNvSpPr>
            <a:spLocks noGrp="1" noChangeArrowheads="1"/>
          </p:cNvSpPr>
          <p:nvPr>
            <p:ph type="sldNum" sz="quarter" idx="5"/>
          </p:nvPr>
        </p:nvSpPr>
        <p:spPr>
          <a:noFill/>
        </p:spPr>
        <p:txBody>
          <a:bodyPr/>
          <a:lstStyle/>
          <a:p>
            <a:fld id="{1D52AE3B-3444-4535-880A-474E83C6F4C2}" type="slidenum">
              <a:rPr lang="he-IL" smtClean="0"/>
              <a:pPr/>
              <a:t>336</a:t>
            </a:fld>
            <a:endParaRPr lang="en-US" smtClean="0"/>
          </a:p>
        </p:txBody>
      </p:sp>
      <p:sp>
        <p:nvSpPr>
          <p:cNvPr id="764931" name="Rectangle 2"/>
          <p:cNvSpPr>
            <a:spLocks noGrp="1" noRot="1" noChangeAspect="1" noChangeArrowheads="1" noTextEdit="1"/>
          </p:cNvSpPr>
          <p:nvPr>
            <p:ph type="sldImg"/>
          </p:nvPr>
        </p:nvSpPr>
        <p:spPr>
          <a:ln/>
        </p:spPr>
      </p:sp>
      <p:sp>
        <p:nvSpPr>
          <p:cNvPr id="764932" name="Rectangle 3"/>
          <p:cNvSpPr>
            <a:spLocks noGrp="1" noChangeArrowheads="1"/>
          </p:cNvSpPr>
          <p:nvPr>
            <p:ph type="body" idx="1"/>
          </p:nvPr>
        </p:nvSpPr>
        <p:spPr>
          <a:noFill/>
          <a:ln/>
        </p:spPr>
        <p:txBody>
          <a:bodyPr/>
          <a:lstStyle/>
          <a:p>
            <a:pPr eaLnBrk="1" hangingPunct="1"/>
            <a:r>
              <a:rPr lang="he-IL" smtClean="0"/>
              <a:t>שוב, אנחנו נעבור עם החניכים שדה שדה ותוך כדי נסביר איך הפרוטוקול מספק את השירותים שציינת קודם ועוד כמה אופציות אליהן נגיע בהמשך.</a:t>
            </a:r>
            <a:endParaRPr lang="en-US"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7"/>
          <p:cNvSpPr>
            <a:spLocks noGrp="1" noChangeArrowheads="1"/>
          </p:cNvSpPr>
          <p:nvPr>
            <p:ph type="sldNum" sz="quarter" idx="5"/>
          </p:nvPr>
        </p:nvSpPr>
        <p:spPr>
          <a:noFill/>
        </p:spPr>
        <p:txBody>
          <a:bodyPr/>
          <a:lstStyle/>
          <a:p>
            <a:fld id="{7ACD22A8-248A-48B8-9C70-B06ACFA7BF7D}" type="slidenum">
              <a:rPr lang="he-IL" smtClean="0"/>
              <a:pPr/>
              <a:t>337</a:t>
            </a:fld>
            <a:endParaRPr lang="en-US" smtClean="0"/>
          </a:p>
        </p:txBody>
      </p:sp>
      <p:sp>
        <p:nvSpPr>
          <p:cNvPr id="765955" name="Rectangle 2"/>
          <p:cNvSpPr>
            <a:spLocks noGrp="1" noRot="1" noChangeAspect="1" noChangeArrowheads="1" noTextEdit="1"/>
          </p:cNvSpPr>
          <p:nvPr>
            <p:ph type="sldImg"/>
          </p:nvPr>
        </p:nvSpPr>
        <p:spPr>
          <a:ln/>
        </p:spPr>
      </p:sp>
      <p:sp>
        <p:nvSpPr>
          <p:cNvPr id="765956" name="Rectangle 3"/>
          <p:cNvSpPr>
            <a:spLocks noGrp="1" noChangeArrowheads="1"/>
          </p:cNvSpPr>
          <p:nvPr>
            <p:ph type="body" idx="1"/>
          </p:nvPr>
        </p:nvSpPr>
        <p:spPr>
          <a:noFill/>
          <a:ln/>
        </p:spPr>
        <p:txBody>
          <a:bodyPr/>
          <a:lstStyle/>
          <a:p>
            <a:pPr eaLnBrk="1" hangingPunct="1"/>
            <a:r>
              <a:rPr lang="he-IL" smtClean="0"/>
              <a:t>אין פה משהו מסובך מדיי. זה התפקיד הבסיסי של השכבה הרביעית ושני השדות הללו הם שדות חובה בכל מקרה.</a:t>
            </a:r>
          </a:p>
          <a:p>
            <a:pPr eaLnBrk="1" hangingPunct="1"/>
            <a:r>
              <a:rPr lang="he-IL" smtClean="0"/>
              <a:t>הדגש עם החניכים שאת ה-</a:t>
            </a:r>
            <a:r>
              <a:rPr lang="en-US" smtClean="0"/>
              <a:t>Socket</a:t>
            </a:r>
            <a:r>
              <a:rPr lang="he-IL" smtClean="0"/>
              <a:t> מרכיבה האפליקציה ממידע הנמצא ב-</a:t>
            </a:r>
            <a:r>
              <a:rPr lang="en-US" smtClean="0"/>
              <a:t>header</a:t>
            </a:r>
            <a:r>
              <a:rPr lang="he-IL" smtClean="0"/>
              <a:t> של שכבה רביעית בנוסף למידע מה-</a:t>
            </a:r>
            <a:r>
              <a:rPr lang="en-US" smtClean="0"/>
              <a:t>header</a:t>
            </a:r>
            <a:r>
              <a:rPr lang="he-IL" smtClean="0"/>
              <a:t> של שכבה שלישית (</a:t>
            </a:r>
            <a:r>
              <a:rPr lang="en-US" smtClean="0"/>
              <a:t>IP</a:t>
            </a:r>
            <a:r>
              <a:rPr lang="he-IL" smtClean="0"/>
              <a:t> + </a:t>
            </a:r>
            <a:r>
              <a:rPr lang="en-US" smtClean="0"/>
              <a:t>PORT</a:t>
            </a:r>
            <a:r>
              <a:rPr lang="he-IL" smtClean="0"/>
              <a:t>).</a:t>
            </a:r>
            <a:endParaRPr lang="en-US"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7"/>
          <p:cNvSpPr>
            <a:spLocks noGrp="1" noChangeArrowheads="1"/>
          </p:cNvSpPr>
          <p:nvPr>
            <p:ph type="sldNum" sz="quarter" idx="5"/>
          </p:nvPr>
        </p:nvSpPr>
        <p:spPr>
          <a:noFill/>
        </p:spPr>
        <p:txBody>
          <a:bodyPr/>
          <a:lstStyle/>
          <a:p>
            <a:fld id="{78798FDA-C95F-4BF1-9CCC-3C33D3CA6E1D}" type="slidenum">
              <a:rPr lang="he-IL" smtClean="0"/>
              <a:pPr/>
              <a:t>338</a:t>
            </a:fld>
            <a:endParaRPr lang="en-US" smtClean="0"/>
          </a:p>
        </p:txBody>
      </p:sp>
      <p:sp>
        <p:nvSpPr>
          <p:cNvPr id="766979" name="Rectangle 2"/>
          <p:cNvSpPr>
            <a:spLocks noGrp="1" noRot="1" noChangeAspect="1" noChangeArrowheads="1" noTextEdit="1"/>
          </p:cNvSpPr>
          <p:nvPr>
            <p:ph type="sldImg"/>
          </p:nvPr>
        </p:nvSpPr>
        <p:spPr>
          <a:ln/>
        </p:spPr>
      </p:sp>
      <p:sp>
        <p:nvSpPr>
          <p:cNvPr id="766980" name="Rectangle 3"/>
          <p:cNvSpPr>
            <a:spLocks noGrp="1" noChangeArrowheads="1"/>
          </p:cNvSpPr>
          <p:nvPr>
            <p:ph type="body" idx="1"/>
          </p:nvPr>
        </p:nvSpPr>
        <p:spPr>
          <a:noFill/>
          <a:ln/>
        </p:spPr>
        <p:txBody>
          <a:bodyPr/>
          <a:lstStyle/>
          <a:p>
            <a:pPr eaLnBrk="1" hangingPunct="1"/>
            <a:r>
              <a:rPr lang="he-IL" smtClean="0"/>
              <a:t>את המספר הסידורי הראשוני (זה שנקבע בתהליך לחיצת היד המשולשת שנדבר עליו בהמשך) נקבע באקראיות.</a:t>
            </a:r>
          </a:p>
          <a:p>
            <a:pPr eaLnBrk="1" hangingPunct="1"/>
            <a:r>
              <a:rPr lang="he-IL" smtClean="0"/>
              <a:t>לאחר מכן נמספר את הבתים בחבילות שלנו לפי המספר שהגרלנו.</a:t>
            </a:r>
          </a:p>
          <a:p>
            <a:pPr eaLnBrk="1" hangingPunct="1"/>
            <a:r>
              <a:rPr lang="he-IL" smtClean="0"/>
              <a:t>ואיזה שירות אנחנו רואים פה? </a:t>
            </a:r>
            <a:r>
              <a:rPr lang="en-US" smtClean="0"/>
              <a:t>Flow Control</a:t>
            </a:r>
            <a:r>
              <a:rPr lang="he-IL" smtClean="0"/>
              <a:t> כמובן!</a:t>
            </a:r>
          </a:p>
          <a:p>
            <a:pPr eaLnBrk="1" hangingPunct="1"/>
            <a:r>
              <a:rPr lang="en-US" smtClean="0"/>
              <a:t>Flow Control</a:t>
            </a:r>
            <a:r>
              <a:rPr lang="he-IL" smtClean="0"/>
              <a:t> מאפשר:</a:t>
            </a:r>
          </a:p>
          <a:p>
            <a:pPr lvl="1" eaLnBrk="1" hangingPunct="1"/>
            <a:r>
              <a:rPr lang="he-IL" smtClean="0"/>
              <a:t>לגלות חבילות שאבדו בדרך</a:t>
            </a:r>
          </a:p>
          <a:p>
            <a:pPr lvl="1" eaLnBrk="1" hangingPunct="1"/>
            <a:r>
              <a:rPr lang="he-IL" smtClean="0"/>
              <a:t>לסדר חבילות שהגיעו בסדר לא נכון</a:t>
            </a:r>
          </a:p>
          <a:p>
            <a:pPr lvl="1" eaLnBrk="1" hangingPunct="1"/>
            <a:r>
              <a:rPr lang="he-IL" smtClean="0"/>
              <a:t>לגלות כפילויות</a:t>
            </a:r>
          </a:p>
          <a:p>
            <a:pPr lvl="1" eaLnBrk="1" hangingPunct="1"/>
            <a:r>
              <a:rPr lang="he-IL" smtClean="0"/>
              <a:t>לבקש "שידור חוזר"</a:t>
            </a:r>
            <a:endParaRPr lang="en-US" smtClean="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7"/>
          <p:cNvSpPr>
            <a:spLocks noGrp="1" noChangeArrowheads="1"/>
          </p:cNvSpPr>
          <p:nvPr>
            <p:ph type="sldNum" sz="quarter" idx="5"/>
          </p:nvPr>
        </p:nvSpPr>
        <p:spPr>
          <a:noFill/>
        </p:spPr>
        <p:txBody>
          <a:bodyPr/>
          <a:lstStyle/>
          <a:p>
            <a:fld id="{BCC124A3-0BA1-40A1-9090-2E77B8CA8FBD}" type="slidenum">
              <a:rPr lang="he-IL" smtClean="0"/>
              <a:pPr/>
              <a:t>339</a:t>
            </a:fld>
            <a:endParaRPr lang="en-US" smtClean="0"/>
          </a:p>
        </p:txBody>
      </p:sp>
      <p:sp>
        <p:nvSpPr>
          <p:cNvPr id="768003" name="Rectangle 2"/>
          <p:cNvSpPr>
            <a:spLocks noGrp="1" noRot="1" noChangeAspect="1" noChangeArrowheads="1" noTextEdit="1"/>
          </p:cNvSpPr>
          <p:nvPr>
            <p:ph type="sldImg"/>
          </p:nvPr>
        </p:nvSpPr>
        <p:spPr>
          <a:ln/>
        </p:spPr>
      </p:sp>
      <p:sp>
        <p:nvSpPr>
          <p:cNvPr id="768004" name="Rectangle 3"/>
          <p:cNvSpPr>
            <a:spLocks noGrp="1" noChangeArrowheads="1"/>
          </p:cNvSpPr>
          <p:nvPr>
            <p:ph type="body" idx="1"/>
          </p:nvPr>
        </p:nvSpPr>
        <p:spPr>
          <a:noFill/>
          <a:ln/>
        </p:spPr>
        <p:txBody>
          <a:bodyPr/>
          <a:lstStyle/>
          <a:p>
            <a:pPr eaLnBrk="1" hangingPunct="1"/>
            <a:r>
              <a:rPr lang="he-IL" smtClean="0"/>
              <a:t>אם תחנה שלחה חבילה עם המספר 500, ה-</a:t>
            </a:r>
            <a:r>
              <a:rPr lang="en-US" smtClean="0"/>
              <a:t>ACK</a:t>
            </a:r>
            <a:r>
              <a:rPr lang="he-IL" smtClean="0"/>
              <a:t> שהיא תקבל עליו יהיה 501.</a:t>
            </a:r>
          </a:p>
          <a:p>
            <a:pPr eaLnBrk="1" hangingPunct="1"/>
            <a:r>
              <a:rPr lang="he-IL" smtClean="0"/>
              <a:t>אפשר לומר לחניכים שמה שתחנת היעד (ששלחה את ה-</a:t>
            </a:r>
            <a:r>
              <a:rPr lang="en-US" smtClean="0"/>
              <a:t>ACK</a:t>
            </a:r>
            <a:r>
              <a:rPr lang="he-IL" smtClean="0"/>
              <a:t>) בעצם אומרת לנו זה "כל החבילות שקיבלתי עד 500 תקינות, תביא את 501" – זה יעזור לך אח"כ להסביר את העיקרון של ה-</a:t>
            </a:r>
            <a:r>
              <a:rPr lang="en-US" smtClean="0"/>
              <a:t>Sliding Window</a:t>
            </a:r>
            <a:r>
              <a:rPr lang="he-IL" smtClean="0"/>
              <a:t>.</a:t>
            </a:r>
          </a:p>
          <a:p>
            <a:pPr eaLnBrk="1" hangingPunct="1"/>
            <a:r>
              <a:rPr lang="he-IL" smtClean="0"/>
              <a:t>פה אנחנו יכולים לראות את השירות </a:t>
            </a:r>
            <a:r>
              <a:rPr lang="en-US" smtClean="0"/>
              <a:t>Acknowledged</a:t>
            </a:r>
            <a:r>
              <a:rPr lang="he-IL" smtClean="0"/>
              <a:t> בא לידי ביטוי</a:t>
            </a:r>
            <a:endParaRPr lang="en-US"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7"/>
          <p:cNvSpPr>
            <a:spLocks noGrp="1" noChangeArrowheads="1"/>
          </p:cNvSpPr>
          <p:nvPr>
            <p:ph type="sldNum" sz="quarter" idx="5"/>
          </p:nvPr>
        </p:nvSpPr>
        <p:spPr>
          <a:noFill/>
        </p:spPr>
        <p:txBody>
          <a:bodyPr/>
          <a:lstStyle/>
          <a:p>
            <a:fld id="{8BF724C8-89EE-4354-8B4E-AE447C28E398}" type="slidenum">
              <a:rPr lang="he-IL" smtClean="0"/>
              <a:pPr/>
              <a:t>340</a:t>
            </a:fld>
            <a:endParaRPr lang="en-US" smtClean="0"/>
          </a:p>
        </p:txBody>
      </p:sp>
      <p:sp>
        <p:nvSpPr>
          <p:cNvPr id="769027" name="Rectangle 2"/>
          <p:cNvSpPr>
            <a:spLocks noGrp="1" noRot="1" noChangeAspect="1" noChangeArrowheads="1" noTextEdit="1"/>
          </p:cNvSpPr>
          <p:nvPr>
            <p:ph type="sldImg"/>
          </p:nvPr>
        </p:nvSpPr>
        <p:spPr>
          <a:ln/>
        </p:spPr>
      </p:sp>
      <p:sp>
        <p:nvSpPr>
          <p:cNvPr id="769028" name="Rectangle 3"/>
          <p:cNvSpPr>
            <a:spLocks noGrp="1" noChangeArrowheads="1"/>
          </p:cNvSpPr>
          <p:nvPr>
            <p:ph type="body" idx="1"/>
          </p:nvPr>
        </p:nvSpPr>
        <p:spPr>
          <a:noFill/>
          <a:ln/>
        </p:spPr>
        <p:txBody>
          <a:bodyPr/>
          <a:lstStyle/>
          <a:p>
            <a:pPr eaLnBrk="1" hangingPunct="1"/>
            <a:endParaRPr lang="ar-SA"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noFill/>
        </p:spPr>
        <p:txBody>
          <a:bodyPr/>
          <a:lstStyle/>
          <a:p>
            <a:fld id="{96178578-A926-4621-A34B-F8CBE30FFF9F}" type="slidenum">
              <a:rPr lang="he-IL" smtClean="0"/>
              <a:pPr/>
              <a:t>23</a:t>
            </a:fld>
            <a:endParaRPr lang="en-US" smtClean="0"/>
          </a:p>
        </p:txBody>
      </p:sp>
      <p:sp>
        <p:nvSpPr>
          <p:cNvPr id="558083" name="Rectangle 2"/>
          <p:cNvSpPr>
            <a:spLocks noGrp="1" noRot="1" noChangeAspect="1" noChangeArrowheads="1" noTextEdit="1"/>
          </p:cNvSpPr>
          <p:nvPr>
            <p:ph type="sldImg"/>
          </p:nvPr>
        </p:nvSpPr>
        <p:spPr>
          <a:ln/>
        </p:spPr>
      </p:sp>
      <p:sp>
        <p:nvSpPr>
          <p:cNvPr id="558084"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7"/>
          <p:cNvSpPr>
            <a:spLocks noGrp="1" noChangeArrowheads="1"/>
          </p:cNvSpPr>
          <p:nvPr>
            <p:ph type="sldNum" sz="quarter" idx="5"/>
          </p:nvPr>
        </p:nvSpPr>
        <p:spPr>
          <a:noFill/>
        </p:spPr>
        <p:txBody>
          <a:bodyPr/>
          <a:lstStyle/>
          <a:p>
            <a:fld id="{3FDE0322-A2EE-415B-9DA5-A66C24FCEA4E}" type="slidenum">
              <a:rPr lang="he-IL" smtClean="0"/>
              <a:pPr/>
              <a:t>341</a:t>
            </a:fld>
            <a:endParaRPr lang="en-US" smtClean="0"/>
          </a:p>
        </p:txBody>
      </p:sp>
      <p:sp>
        <p:nvSpPr>
          <p:cNvPr id="770051" name="Rectangle 2"/>
          <p:cNvSpPr>
            <a:spLocks noGrp="1" noRot="1" noChangeAspect="1" noChangeArrowheads="1" noTextEdit="1"/>
          </p:cNvSpPr>
          <p:nvPr>
            <p:ph type="sldImg"/>
          </p:nvPr>
        </p:nvSpPr>
        <p:spPr>
          <a:ln/>
        </p:spPr>
      </p:sp>
      <p:sp>
        <p:nvSpPr>
          <p:cNvPr id="770052" name="Rectangle 3"/>
          <p:cNvSpPr>
            <a:spLocks noGrp="1" noChangeArrowheads="1"/>
          </p:cNvSpPr>
          <p:nvPr>
            <p:ph type="body" idx="1"/>
          </p:nvPr>
        </p:nvSpPr>
        <p:spPr>
          <a:noFill/>
          <a:ln/>
        </p:spPr>
        <p:txBody>
          <a:bodyPr/>
          <a:lstStyle/>
          <a:p>
            <a:pPr eaLnBrk="1" hangingPunct="1"/>
            <a:endParaRPr lang="ar-SA" smtClean="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7"/>
          <p:cNvSpPr>
            <a:spLocks noGrp="1" noChangeArrowheads="1"/>
          </p:cNvSpPr>
          <p:nvPr>
            <p:ph type="sldNum" sz="quarter" idx="5"/>
          </p:nvPr>
        </p:nvSpPr>
        <p:spPr>
          <a:noFill/>
        </p:spPr>
        <p:txBody>
          <a:bodyPr/>
          <a:lstStyle/>
          <a:p>
            <a:fld id="{E96D4827-4E2B-45BE-86D7-D8DEE3769ED8}" type="slidenum">
              <a:rPr lang="he-IL" smtClean="0"/>
              <a:pPr/>
              <a:t>342</a:t>
            </a:fld>
            <a:endParaRPr lang="en-US" smtClean="0"/>
          </a:p>
        </p:txBody>
      </p:sp>
      <p:sp>
        <p:nvSpPr>
          <p:cNvPr id="771075" name="Rectangle 2"/>
          <p:cNvSpPr>
            <a:spLocks noGrp="1" noRot="1" noChangeAspect="1" noChangeArrowheads="1" noTextEdit="1"/>
          </p:cNvSpPr>
          <p:nvPr>
            <p:ph type="sldImg"/>
          </p:nvPr>
        </p:nvSpPr>
        <p:spPr>
          <a:ln/>
        </p:spPr>
      </p:sp>
      <p:sp>
        <p:nvSpPr>
          <p:cNvPr id="771076" name="Rectangle 3"/>
          <p:cNvSpPr>
            <a:spLocks noGrp="1" noChangeArrowheads="1"/>
          </p:cNvSpPr>
          <p:nvPr>
            <p:ph type="body" idx="1"/>
          </p:nvPr>
        </p:nvSpPr>
        <p:spPr>
          <a:noFill/>
          <a:ln/>
        </p:spPr>
        <p:txBody>
          <a:bodyPr/>
          <a:lstStyle/>
          <a:p>
            <a:pPr eaLnBrk="1" hangingPunct="1"/>
            <a:r>
              <a:rPr lang="en-US" smtClean="0"/>
              <a:t>URG</a:t>
            </a:r>
            <a:r>
              <a:rPr lang="he-IL" smtClean="0"/>
              <a:t> – מציין כי חבילת המידע מכילה מידע דחוף</a:t>
            </a:r>
          </a:p>
          <a:p>
            <a:pPr eaLnBrk="1" hangingPunct="1"/>
            <a:r>
              <a:rPr lang="en-US" smtClean="0"/>
              <a:t>ACK</a:t>
            </a:r>
            <a:r>
              <a:rPr lang="he-IL" smtClean="0"/>
              <a:t> – מציין כי החבילה משמשת גם ב-</a:t>
            </a:r>
            <a:r>
              <a:rPr lang="en-US" smtClean="0"/>
              <a:t>ACK</a:t>
            </a:r>
            <a:r>
              <a:rPr lang="he-IL" smtClean="0"/>
              <a:t> (יכול להיות שהיא משמשת </a:t>
            </a:r>
            <a:r>
              <a:rPr lang="he-IL" b="1" smtClean="0"/>
              <a:t>רק</a:t>
            </a:r>
            <a:r>
              <a:rPr lang="he-IL" smtClean="0"/>
              <a:t> כ-</a:t>
            </a:r>
            <a:r>
              <a:rPr lang="en-US" smtClean="0"/>
              <a:t>ACK</a:t>
            </a:r>
            <a:r>
              <a:rPr lang="he-IL" smtClean="0"/>
              <a:t>, אבל זה לא הכרחי)</a:t>
            </a:r>
          </a:p>
          <a:p>
            <a:pPr eaLnBrk="1" hangingPunct="1"/>
            <a:r>
              <a:rPr lang="en-US" smtClean="0"/>
              <a:t>PSH</a:t>
            </a:r>
            <a:r>
              <a:rPr lang="he-IL" smtClean="0"/>
              <a:t> – מציין שימוש בפונקציה </a:t>
            </a:r>
            <a:r>
              <a:rPr lang="en-US" smtClean="0"/>
              <a:t>Push</a:t>
            </a:r>
            <a:r>
              <a:rPr lang="he-IL" smtClean="0"/>
              <a:t>. פונקציה זו מגדירה את אופן העבודה עם ה-</a:t>
            </a:r>
            <a:r>
              <a:rPr lang="en-US" smtClean="0"/>
              <a:t>Buffer</a:t>
            </a:r>
            <a:endParaRPr lang="he-IL" smtClean="0"/>
          </a:p>
          <a:p>
            <a:pPr eaLnBrk="1" hangingPunct="1"/>
            <a:r>
              <a:rPr lang="en-US" smtClean="0"/>
              <a:t>RST</a:t>
            </a:r>
            <a:r>
              <a:rPr lang="he-IL" smtClean="0"/>
              <a:t> – מציין את אתחול הקשר</a:t>
            </a:r>
          </a:p>
          <a:p>
            <a:pPr eaLnBrk="1" hangingPunct="1"/>
            <a:r>
              <a:rPr lang="en-US" smtClean="0"/>
              <a:t>SYN</a:t>
            </a:r>
            <a:r>
              <a:rPr lang="he-IL" smtClean="0"/>
              <a:t> – מציין כי החבילה היא חבילת סנכרון בשלבי לחיצת היד המשולשת</a:t>
            </a:r>
          </a:p>
          <a:p>
            <a:pPr eaLnBrk="1" hangingPunct="1"/>
            <a:r>
              <a:rPr lang="en-US" smtClean="0"/>
              <a:t>FIN</a:t>
            </a:r>
            <a:r>
              <a:rPr lang="he-IL" smtClean="0"/>
              <a:t> – מציין כי למי ששלח את החבילה אין עוד מידע להעביר</a:t>
            </a:r>
            <a:endParaRPr lang="en-US"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7"/>
          <p:cNvSpPr>
            <a:spLocks noGrp="1" noChangeArrowheads="1"/>
          </p:cNvSpPr>
          <p:nvPr>
            <p:ph type="sldNum" sz="quarter" idx="5"/>
          </p:nvPr>
        </p:nvSpPr>
        <p:spPr>
          <a:noFill/>
        </p:spPr>
        <p:txBody>
          <a:bodyPr/>
          <a:lstStyle/>
          <a:p>
            <a:fld id="{AC0CCE4E-A012-4FA1-9E31-384E547A1D7B}" type="slidenum">
              <a:rPr lang="he-IL" smtClean="0"/>
              <a:pPr/>
              <a:t>343</a:t>
            </a:fld>
            <a:endParaRPr lang="en-US" smtClean="0"/>
          </a:p>
        </p:txBody>
      </p:sp>
      <p:sp>
        <p:nvSpPr>
          <p:cNvPr id="772099" name="Rectangle 2"/>
          <p:cNvSpPr>
            <a:spLocks noGrp="1" noRot="1" noChangeAspect="1" noChangeArrowheads="1" noTextEdit="1"/>
          </p:cNvSpPr>
          <p:nvPr>
            <p:ph type="sldImg"/>
          </p:nvPr>
        </p:nvSpPr>
        <p:spPr>
          <a:ln/>
        </p:spPr>
      </p:sp>
      <p:sp>
        <p:nvSpPr>
          <p:cNvPr id="772100" name="Rectangle 3"/>
          <p:cNvSpPr>
            <a:spLocks noGrp="1" noChangeArrowheads="1"/>
          </p:cNvSpPr>
          <p:nvPr>
            <p:ph type="body" idx="1"/>
          </p:nvPr>
        </p:nvSpPr>
        <p:spPr>
          <a:noFill/>
          <a:ln/>
        </p:spPr>
        <p:txBody>
          <a:bodyPr/>
          <a:lstStyle/>
          <a:p>
            <a:pPr eaLnBrk="1" hangingPunct="1"/>
            <a:r>
              <a:rPr lang="he-IL" smtClean="0"/>
              <a:t>החצי הראשון של שירות ה-</a:t>
            </a:r>
            <a:r>
              <a:rPr lang="en-US" smtClean="0"/>
              <a:t>Connection Oriented</a:t>
            </a: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7"/>
          <p:cNvSpPr>
            <a:spLocks noGrp="1" noChangeArrowheads="1"/>
          </p:cNvSpPr>
          <p:nvPr>
            <p:ph type="sldNum" sz="quarter" idx="5"/>
          </p:nvPr>
        </p:nvSpPr>
        <p:spPr>
          <a:noFill/>
        </p:spPr>
        <p:txBody>
          <a:bodyPr/>
          <a:lstStyle/>
          <a:p>
            <a:fld id="{D77637EB-81D8-4801-987E-37FBD74648C0}" type="slidenum">
              <a:rPr lang="he-IL" smtClean="0"/>
              <a:pPr/>
              <a:t>347</a:t>
            </a:fld>
            <a:endParaRPr lang="en-US" smtClean="0"/>
          </a:p>
        </p:txBody>
      </p:sp>
      <p:sp>
        <p:nvSpPr>
          <p:cNvPr id="773123" name="Rectangle 2"/>
          <p:cNvSpPr>
            <a:spLocks noGrp="1" noRot="1" noChangeAspect="1" noChangeArrowheads="1" noTextEdit="1"/>
          </p:cNvSpPr>
          <p:nvPr>
            <p:ph type="sldImg"/>
          </p:nvPr>
        </p:nvSpPr>
        <p:spPr>
          <a:ln/>
        </p:spPr>
      </p:sp>
      <p:sp>
        <p:nvSpPr>
          <p:cNvPr id="773124" name="Rectangle 3"/>
          <p:cNvSpPr>
            <a:spLocks noGrp="1" noChangeArrowheads="1"/>
          </p:cNvSpPr>
          <p:nvPr>
            <p:ph type="body" idx="1"/>
          </p:nvPr>
        </p:nvSpPr>
        <p:spPr>
          <a:noFill/>
          <a:ln/>
        </p:spPr>
        <p:txBody>
          <a:bodyPr/>
          <a:lstStyle/>
          <a:p>
            <a:pPr eaLnBrk="1" hangingPunct="1"/>
            <a:r>
              <a:rPr lang="en-US" smtClean="0"/>
              <a:t>Window</a:t>
            </a:r>
            <a:r>
              <a:rPr lang="he-IL" smtClean="0"/>
              <a:t> – בשביל להקל על העומס ברשת ניתן להגדיר גודל </a:t>
            </a:r>
            <a:r>
              <a:rPr lang="en-US" smtClean="0"/>
              <a:t>Window</a:t>
            </a:r>
            <a:r>
              <a:rPr lang="he-IL" smtClean="0"/>
              <a:t> גדול מסגמנט יחיד. ישנו גם עיקרון שנקרא </a:t>
            </a:r>
            <a:r>
              <a:rPr lang="en-US" smtClean="0"/>
              <a:t>sliding window</a:t>
            </a:r>
            <a:r>
              <a:rPr lang="he-IL" smtClean="0"/>
              <a:t> האומר שכל עוד אין שגיאות בהעברת הנתונים החלון ילך ויגדל (הקפיצות בין הגדלים ומספר החבילות שצריכות לעבור כדי שה-</a:t>
            </a:r>
            <a:r>
              <a:rPr lang="en-US" smtClean="0"/>
              <a:t>Window</a:t>
            </a:r>
            <a:r>
              <a:rPr lang="he-IL" smtClean="0"/>
              <a:t> יגדל תלויות בתחנות ומוגדרות בעת הקמת הקשר).</a:t>
            </a:r>
          </a:p>
          <a:p>
            <a:pPr eaLnBrk="1" hangingPunct="1"/>
            <a:r>
              <a:rPr lang="en-US" smtClean="0"/>
              <a:t>Checksum</a:t>
            </a:r>
            <a:r>
              <a:rPr lang="he-IL" smtClean="0"/>
              <a:t> – שדה שמאפשר בדיקה של ה-</a:t>
            </a:r>
            <a:r>
              <a:rPr lang="en-US" smtClean="0"/>
              <a:t>Payload</a:t>
            </a:r>
            <a:r>
              <a:rPr lang="he-IL" smtClean="0"/>
              <a:t> כולו. שים לב כי </a:t>
            </a:r>
            <a:r>
              <a:rPr lang="en-US" smtClean="0"/>
              <a:t>TCP</a:t>
            </a:r>
            <a:r>
              <a:rPr lang="he-IL" smtClean="0"/>
              <a:t> מחייב ביצוע בדיקת </a:t>
            </a:r>
            <a:r>
              <a:rPr lang="en-US" smtClean="0"/>
              <a:t>Checksum</a:t>
            </a:r>
            <a:r>
              <a:rPr lang="he-IL" smtClean="0"/>
              <a:t> שכזו, ובמידה והתוצאה אינה תואמת החבילה תיזרק.</a:t>
            </a:r>
            <a:endParaRPr lang="en-US" smtClean="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7"/>
          <p:cNvSpPr>
            <a:spLocks noGrp="1" noChangeArrowheads="1"/>
          </p:cNvSpPr>
          <p:nvPr>
            <p:ph type="sldNum" sz="quarter" idx="5"/>
          </p:nvPr>
        </p:nvSpPr>
        <p:spPr>
          <a:noFill/>
        </p:spPr>
        <p:txBody>
          <a:bodyPr/>
          <a:lstStyle/>
          <a:p>
            <a:fld id="{25E44578-D6F3-4707-A898-BE29DC05200E}" type="slidenum">
              <a:rPr lang="he-IL" smtClean="0"/>
              <a:pPr/>
              <a:t>348</a:t>
            </a:fld>
            <a:endParaRPr lang="en-US" smtClean="0"/>
          </a:p>
        </p:txBody>
      </p:sp>
      <p:sp>
        <p:nvSpPr>
          <p:cNvPr id="774147" name="Rectangle 2"/>
          <p:cNvSpPr>
            <a:spLocks noGrp="1" noRot="1" noChangeAspect="1" noChangeArrowheads="1" noTextEdit="1"/>
          </p:cNvSpPr>
          <p:nvPr>
            <p:ph type="sldImg"/>
          </p:nvPr>
        </p:nvSpPr>
        <p:spPr>
          <a:ln/>
        </p:spPr>
      </p:sp>
      <p:sp>
        <p:nvSpPr>
          <p:cNvPr id="774148" name="Rectangle 3"/>
          <p:cNvSpPr>
            <a:spLocks noGrp="1" noChangeArrowheads="1"/>
          </p:cNvSpPr>
          <p:nvPr>
            <p:ph type="body" idx="1"/>
          </p:nvPr>
        </p:nvSpPr>
        <p:spPr>
          <a:noFill/>
          <a:ln/>
        </p:spPr>
        <p:txBody>
          <a:bodyPr/>
          <a:lstStyle/>
          <a:p>
            <a:pPr eaLnBrk="1" hangingPunct="1"/>
            <a:r>
              <a:rPr lang="he-IL" smtClean="0"/>
              <a:t>שים לב, אנחנו צופים בנקודה כלשהי באמצע של קשר, ולא מההתחלה שלו.</a:t>
            </a:r>
          </a:p>
          <a:p>
            <a:pPr eaLnBrk="1" hangingPunct="1"/>
            <a:r>
              <a:rPr lang="he-IL" smtClean="0"/>
              <a:t>בשלב הראשון קיבלה התחנה המשדרת אישור עד החבילה 499 (התחנה המקבלת ממתינה לחבילה 500).</a:t>
            </a:r>
          </a:p>
          <a:p>
            <a:pPr eaLnBrk="1" hangingPunct="1"/>
            <a:r>
              <a:rPr lang="he-IL" smtClean="0"/>
              <a:t>כעת התחנה המשדרת שולחת את שלושת הסגמנטים הבאים, ואז נשלח עליהן אישור.</a:t>
            </a:r>
            <a:endParaRPr lang="en-US" smtClean="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7"/>
          <p:cNvSpPr>
            <a:spLocks noGrp="1" noChangeArrowheads="1"/>
          </p:cNvSpPr>
          <p:nvPr>
            <p:ph type="sldNum" sz="quarter" idx="5"/>
          </p:nvPr>
        </p:nvSpPr>
        <p:spPr>
          <a:noFill/>
        </p:spPr>
        <p:txBody>
          <a:bodyPr/>
          <a:lstStyle/>
          <a:p>
            <a:fld id="{9B1EDE07-61F7-42EA-ACA7-F3123A160B4C}" type="slidenum">
              <a:rPr lang="he-IL" smtClean="0"/>
              <a:pPr/>
              <a:t>349</a:t>
            </a:fld>
            <a:endParaRPr lang="en-US" smtClean="0"/>
          </a:p>
        </p:txBody>
      </p:sp>
      <p:sp>
        <p:nvSpPr>
          <p:cNvPr id="775171" name="Rectangle 2"/>
          <p:cNvSpPr>
            <a:spLocks noGrp="1" noRot="1" noChangeAspect="1" noChangeArrowheads="1" noTextEdit="1"/>
          </p:cNvSpPr>
          <p:nvPr>
            <p:ph type="sldImg"/>
          </p:nvPr>
        </p:nvSpPr>
        <p:spPr>
          <a:ln/>
        </p:spPr>
      </p:sp>
      <p:sp>
        <p:nvSpPr>
          <p:cNvPr id="775172" name="Rectangle 3"/>
          <p:cNvSpPr>
            <a:spLocks noGrp="1" noChangeArrowheads="1"/>
          </p:cNvSpPr>
          <p:nvPr>
            <p:ph type="body" idx="1"/>
          </p:nvPr>
        </p:nvSpPr>
        <p:spPr>
          <a:noFill/>
          <a:ln/>
        </p:spPr>
        <p:txBody>
          <a:bodyPr/>
          <a:lstStyle/>
          <a:p>
            <a:pPr eaLnBrk="1" hangingPunct="1"/>
            <a:endParaRPr lang="ar-SA" smtClean="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7"/>
          <p:cNvSpPr>
            <a:spLocks noGrp="1" noChangeArrowheads="1"/>
          </p:cNvSpPr>
          <p:nvPr>
            <p:ph type="sldNum" sz="quarter" idx="5"/>
          </p:nvPr>
        </p:nvSpPr>
        <p:spPr>
          <a:noFill/>
        </p:spPr>
        <p:txBody>
          <a:bodyPr/>
          <a:lstStyle/>
          <a:p>
            <a:fld id="{E8485BF6-B94F-4373-A6F0-808B148C8FFF}" type="slidenum">
              <a:rPr lang="he-IL" smtClean="0"/>
              <a:pPr/>
              <a:t>350</a:t>
            </a:fld>
            <a:endParaRPr lang="en-US" smtClean="0"/>
          </a:p>
        </p:txBody>
      </p:sp>
      <p:sp>
        <p:nvSpPr>
          <p:cNvPr id="776195" name="Rectangle 2"/>
          <p:cNvSpPr>
            <a:spLocks noGrp="1" noRot="1" noChangeAspect="1" noChangeArrowheads="1" noTextEdit="1"/>
          </p:cNvSpPr>
          <p:nvPr>
            <p:ph type="sldImg"/>
          </p:nvPr>
        </p:nvSpPr>
        <p:spPr>
          <a:ln/>
        </p:spPr>
      </p:sp>
      <p:sp>
        <p:nvSpPr>
          <p:cNvPr id="776196" name="Rectangle 3"/>
          <p:cNvSpPr>
            <a:spLocks noGrp="1" noChangeArrowheads="1"/>
          </p:cNvSpPr>
          <p:nvPr>
            <p:ph type="body" idx="1"/>
          </p:nvPr>
        </p:nvSpPr>
        <p:spPr>
          <a:noFill/>
          <a:ln/>
        </p:spPr>
        <p:txBody>
          <a:bodyPr/>
          <a:lstStyle/>
          <a:p>
            <a:pPr eaLnBrk="1" hangingPunct="1"/>
            <a:endParaRPr lang="ar-SA" smtClean="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7"/>
          <p:cNvSpPr>
            <a:spLocks noGrp="1" noChangeArrowheads="1"/>
          </p:cNvSpPr>
          <p:nvPr>
            <p:ph type="sldNum" sz="quarter" idx="5"/>
          </p:nvPr>
        </p:nvSpPr>
        <p:spPr>
          <a:noFill/>
        </p:spPr>
        <p:txBody>
          <a:bodyPr/>
          <a:lstStyle/>
          <a:p>
            <a:fld id="{22FAFEBF-AFE5-45A9-AD5A-718FC3209722}" type="slidenum">
              <a:rPr lang="he-IL" smtClean="0"/>
              <a:pPr/>
              <a:t>351</a:t>
            </a:fld>
            <a:endParaRPr lang="en-US" smtClean="0"/>
          </a:p>
        </p:txBody>
      </p:sp>
      <p:sp>
        <p:nvSpPr>
          <p:cNvPr id="777219" name="Rectangle 2"/>
          <p:cNvSpPr>
            <a:spLocks noGrp="1" noRot="1" noChangeAspect="1" noChangeArrowheads="1" noTextEdit="1"/>
          </p:cNvSpPr>
          <p:nvPr>
            <p:ph type="sldImg"/>
          </p:nvPr>
        </p:nvSpPr>
        <p:spPr>
          <a:ln/>
        </p:spPr>
      </p:sp>
      <p:sp>
        <p:nvSpPr>
          <p:cNvPr id="777220" name="Rectangle 3"/>
          <p:cNvSpPr>
            <a:spLocks noGrp="1" noChangeArrowheads="1"/>
          </p:cNvSpPr>
          <p:nvPr>
            <p:ph type="body" idx="1"/>
          </p:nvPr>
        </p:nvSpPr>
        <p:spPr>
          <a:noFill/>
          <a:ln/>
        </p:spPr>
        <p:txBody>
          <a:bodyPr/>
          <a:lstStyle/>
          <a:p>
            <a:pPr eaLnBrk="1" hangingPunct="1"/>
            <a:r>
              <a:rPr lang="en-US" b="1" u="sng" smtClean="0"/>
              <a:t>ACK</a:t>
            </a:r>
            <a:r>
              <a:rPr lang="he-IL" b="1" u="sng" smtClean="0"/>
              <a:t> ו-</a:t>
            </a:r>
            <a:r>
              <a:rPr lang="en-US" b="1" u="sng" smtClean="0"/>
              <a:t>NACK</a:t>
            </a:r>
            <a:r>
              <a:rPr lang="he-IL" b="1" u="sng" smtClean="0"/>
              <a:t> הלכו לטייל...</a:t>
            </a:r>
          </a:p>
          <a:p>
            <a:pPr eaLnBrk="1" hangingPunct="1"/>
            <a:r>
              <a:rPr lang="he-IL" smtClean="0"/>
              <a:t>מניח </a:t>
            </a:r>
            <a:r>
              <a:rPr lang="en-US" smtClean="0"/>
              <a:t>NACK</a:t>
            </a:r>
            <a:r>
              <a:rPr lang="he-IL" smtClean="0"/>
              <a:t> = התחנה המשדרת מניחה שהשידור נכשל ומשדרת שוב. השידור החוזר יתבקש מספר מסוים של פעמים עד שתחליט התחנה כי תחנת היעד אינה זמינה.</a:t>
            </a:r>
            <a:endParaRPr lang="en-US" smtClean="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7"/>
          <p:cNvSpPr>
            <a:spLocks noGrp="1" noChangeArrowheads="1"/>
          </p:cNvSpPr>
          <p:nvPr>
            <p:ph type="sldNum" sz="quarter" idx="5"/>
          </p:nvPr>
        </p:nvSpPr>
        <p:spPr>
          <a:noFill/>
        </p:spPr>
        <p:txBody>
          <a:bodyPr/>
          <a:lstStyle/>
          <a:p>
            <a:fld id="{8F43F887-BD2B-48C4-B149-6B1151019365}" type="slidenum">
              <a:rPr lang="he-IL" smtClean="0"/>
              <a:pPr/>
              <a:t>352</a:t>
            </a:fld>
            <a:endParaRPr lang="en-US" smtClean="0"/>
          </a:p>
        </p:txBody>
      </p:sp>
      <p:sp>
        <p:nvSpPr>
          <p:cNvPr id="778243" name="Rectangle 2"/>
          <p:cNvSpPr>
            <a:spLocks noGrp="1" noRot="1" noChangeAspect="1" noChangeArrowheads="1" noTextEdit="1"/>
          </p:cNvSpPr>
          <p:nvPr>
            <p:ph type="sldImg"/>
          </p:nvPr>
        </p:nvSpPr>
        <p:spPr>
          <a:ln/>
        </p:spPr>
      </p:sp>
      <p:sp>
        <p:nvSpPr>
          <p:cNvPr id="778244" name="Rectangle 3"/>
          <p:cNvSpPr>
            <a:spLocks noGrp="1" noChangeArrowheads="1"/>
          </p:cNvSpPr>
          <p:nvPr>
            <p:ph type="body" idx="1"/>
          </p:nvPr>
        </p:nvSpPr>
        <p:spPr>
          <a:noFill/>
          <a:ln/>
        </p:spPr>
        <p:txBody>
          <a:bodyPr/>
          <a:lstStyle/>
          <a:p>
            <a:pPr eaLnBrk="1" hangingPunct="1"/>
            <a:r>
              <a:rPr lang="he-IL" smtClean="0"/>
              <a:t>כמו שאפשר לראות בציור – ה-</a:t>
            </a:r>
            <a:r>
              <a:rPr lang="en-US" smtClean="0"/>
              <a:t>TO</a:t>
            </a:r>
            <a:r>
              <a:rPr lang="he-IL" smtClean="0"/>
              <a:t> קצר מדיי. עברו 3 </a:t>
            </a:r>
            <a:r>
              <a:rPr lang="en-US" smtClean="0"/>
              <a:t>MS</a:t>
            </a:r>
            <a:r>
              <a:rPr lang="he-IL" smtClean="0"/>
              <a:t>, תחנת היעד קיבלה את המידע ושלחה את ה-</a:t>
            </a:r>
            <a:r>
              <a:rPr lang="en-US" smtClean="0"/>
              <a:t>ACK</a:t>
            </a:r>
            <a:r>
              <a:rPr lang="he-IL" smtClean="0"/>
              <a:t>, אך הוא עדיין לא הספיק להגיע לתחנת המקור.</a:t>
            </a:r>
          </a:p>
          <a:p>
            <a:pPr eaLnBrk="1" hangingPunct="1"/>
            <a:r>
              <a:rPr lang="he-IL" smtClean="0"/>
              <a:t>כמו כן אפשר לראות שהמקרה הזה חוזר על עצמו – מה שגורם לעומס מיותר על הרשת.</a:t>
            </a:r>
            <a:endParaRPr lang="en-US" smtClean="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7"/>
          <p:cNvSpPr>
            <a:spLocks noGrp="1" noChangeArrowheads="1"/>
          </p:cNvSpPr>
          <p:nvPr>
            <p:ph type="sldNum" sz="quarter" idx="5"/>
          </p:nvPr>
        </p:nvSpPr>
        <p:spPr>
          <a:noFill/>
        </p:spPr>
        <p:txBody>
          <a:bodyPr/>
          <a:lstStyle/>
          <a:p>
            <a:fld id="{A001760D-D8C8-4F89-9018-2673204F69D3}" type="slidenum">
              <a:rPr lang="he-IL" smtClean="0"/>
              <a:pPr/>
              <a:t>353</a:t>
            </a:fld>
            <a:endParaRPr lang="en-US" smtClean="0"/>
          </a:p>
        </p:txBody>
      </p:sp>
      <p:sp>
        <p:nvSpPr>
          <p:cNvPr id="779267" name="Rectangle 2"/>
          <p:cNvSpPr>
            <a:spLocks noGrp="1" noRot="1" noChangeAspect="1" noChangeArrowheads="1" noTextEdit="1"/>
          </p:cNvSpPr>
          <p:nvPr>
            <p:ph type="sldImg"/>
          </p:nvPr>
        </p:nvSpPr>
        <p:spPr>
          <a:ln/>
        </p:spPr>
      </p:sp>
      <p:sp>
        <p:nvSpPr>
          <p:cNvPr id="779268" name="Rectangle 3"/>
          <p:cNvSpPr>
            <a:spLocks noGrp="1" noChangeArrowheads="1"/>
          </p:cNvSpPr>
          <p:nvPr>
            <p:ph type="body" idx="1"/>
          </p:nvPr>
        </p:nvSpPr>
        <p:spPr>
          <a:noFill/>
          <a:ln/>
        </p:spPr>
        <p:txBody>
          <a:bodyPr/>
          <a:lstStyle/>
          <a:p>
            <a:pPr eaLnBrk="1" hangingPunct="1"/>
            <a:r>
              <a:rPr lang="he-IL" smtClean="0"/>
              <a:t>עכשיו ה-</a:t>
            </a:r>
            <a:r>
              <a:rPr lang="en-US" smtClean="0"/>
              <a:t>TO</a:t>
            </a:r>
            <a:r>
              <a:rPr lang="he-IL" smtClean="0"/>
              <a:t> הוא 3 שניות. פי אלף (!!!) מהדוג' הקודמת.</a:t>
            </a:r>
          </a:p>
          <a:p>
            <a:pPr eaLnBrk="1" hangingPunct="1"/>
            <a:r>
              <a:rPr lang="he-IL" smtClean="0"/>
              <a:t>מה הבעיה עם </a:t>
            </a:r>
            <a:r>
              <a:rPr lang="en-US" smtClean="0"/>
              <a:t>TO</a:t>
            </a:r>
            <a:r>
              <a:rPr lang="he-IL" smtClean="0"/>
              <a:t> ארוך מדיי?</a:t>
            </a: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noFill/>
        </p:spPr>
        <p:txBody>
          <a:bodyPr/>
          <a:lstStyle/>
          <a:p>
            <a:fld id="{1A215CAB-81BC-4C04-A761-44DFFDDB5868}" type="slidenum">
              <a:rPr lang="he-IL" smtClean="0"/>
              <a:pPr/>
              <a:t>24</a:t>
            </a:fld>
            <a:endParaRPr lang="en-US" smtClean="0"/>
          </a:p>
        </p:txBody>
      </p:sp>
      <p:sp>
        <p:nvSpPr>
          <p:cNvPr id="559107" name="Rectangle 2"/>
          <p:cNvSpPr>
            <a:spLocks noGrp="1" noRot="1" noChangeAspect="1" noChangeArrowheads="1" noTextEdit="1"/>
          </p:cNvSpPr>
          <p:nvPr>
            <p:ph type="sldImg"/>
          </p:nvPr>
        </p:nvSpPr>
        <p:spPr>
          <a:ln/>
        </p:spPr>
      </p:sp>
      <p:sp>
        <p:nvSpPr>
          <p:cNvPr id="559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7"/>
          <p:cNvSpPr>
            <a:spLocks noGrp="1" noChangeArrowheads="1"/>
          </p:cNvSpPr>
          <p:nvPr>
            <p:ph type="sldNum" sz="quarter" idx="5"/>
          </p:nvPr>
        </p:nvSpPr>
        <p:spPr>
          <a:noFill/>
        </p:spPr>
        <p:txBody>
          <a:bodyPr/>
          <a:lstStyle/>
          <a:p>
            <a:fld id="{DA784A50-BEC7-4FE3-AF48-EDC31DA96173}" type="slidenum">
              <a:rPr lang="he-IL" smtClean="0"/>
              <a:pPr/>
              <a:t>354</a:t>
            </a:fld>
            <a:endParaRPr lang="en-US" smtClean="0"/>
          </a:p>
        </p:txBody>
      </p:sp>
      <p:sp>
        <p:nvSpPr>
          <p:cNvPr id="780291" name="Rectangle 2"/>
          <p:cNvSpPr>
            <a:spLocks noGrp="1" noRot="1" noChangeAspect="1" noChangeArrowheads="1" noTextEdit="1"/>
          </p:cNvSpPr>
          <p:nvPr>
            <p:ph type="sldImg"/>
          </p:nvPr>
        </p:nvSpPr>
        <p:spPr>
          <a:ln/>
        </p:spPr>
      </p:sp>
      <p:sp>
        <p:nvSpPr>
          <p:cNvPr id="780292" name="Rectangle 3"/>
          <p:cNvSpPr>
            <a:spLocks noGrp="1" noChangeArrowheads="1"/>
          </p:cNvSpPr>
          <p:nvPr>
            <p:ph type="body" idx="1"/>
          </p:nvPr>
        </p:nvSpPr>
        <p:spPr>
          <a:noFill/>
          <a:ln/>
        </p:spPr>
        <p:txBody>
          <a:bodyPr/>
          <a:lstStyle/>
          <a:p>
            <a:pPr eaLnBrk="1" hangingPunct="1"/>
            <a:r>
              <a:rPr lang="he-IL" smtClean="0"/>
              <a:t>לפעמים קשה להבין למה סגמנטציה עוזרת לי לשפר את איכות השירות שאני נותנת למידע – </a:t>
            </a:r>
          </a:p>
          <a:p>
            <a:pPr eaLnBrk="1" hangingPunct="1"/>
            <a:r>
              <a:rPr lang="he-IL" smtClean="0"/>
              <a:t>המחשה חמודה שעזרה לי בעבר:</a:t>
            </a:r>
          </a:p>
          <a:p>
            <a:pPr eaLnBrk="1" hangingPunct="1"/>
            <a:r>
              <a:rPr lang="he-IL" smtClean="0"/>
              <a:t>כשלומדים להיסטוריה, ומסכמים את החומר, יש לנו שתי דרכים לסכם: פרק פרק או את הספר כולו.</a:t>
            </a:r>
          </a:p>
          <a:p>
            <a:pPr eaLnBrk="1" hangingPunct="1"/>
            <a:r>
              <a:rPr lang="he-IL" smtClean="0"/>
              <a:t>אם אני אקרא את הספר כולו ואסכם את הכל כיחידה אחת, סביר להניח שאני אשכח פרטים חשובים, ולא אהיה מוכנה לבגרות כמו שצריך.</a:t>
            </a:r>
          </a:p>
          <a:p>
            <a:pPr eaLnBrk="1" hangingPunct="1"/>
            <a:r>
              <a:rPr lang="he-IL" smtClean="0"/>
              <a:t>לעומת זאת, אם אני אסכם פרק פרק, סביר להניח שאני אזכור טוב יותר את החומר כולו ויהיה לי ציון טוב יותר בבחינה.</a:t>
            </a:r>
          </a:p>
          <a:p>
            <a:pPr eaLnBrk="1" hangingPunct="1"/>
            <a:r>
              <a:rPr lang="he-IL" smtClean="0"/>
              <a:t>כשלקחתי את החבילה הענקית הזו של המידע (ספר היסטוריה) וחילקתי אותה לחלקים קטנים (פרקים), גרמתי לזה שאיכות השירות שאני נותנת למידע גבוהה יותר.</a:t>
            </a:r>
            <a:endParaRPr lang="en-US" smtClean="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7"/>
          <p:cNvSpPr>
            <a:spLocks noGrp="1" noChangeArrowheads="1"/>
          </p:cNvSpPr>
          <p:nvPr>
            <p:ph type="sldNum" sz="quarter" idx="5"/>
          </p:nvPr>
        </p:nvSpPr>
        <p:spPr>
          <a:noFill/>
        </p:spPr>
        <p:txBody>
          <a:bodyPr/>
          <a:lstStyle/>
          <a:p>
            <a:fld id="{DC8ACE32-FA58-4B46-BFC3-C8539380413D}" type="slidenum">
              <a:rPr lang="he-IL" smtClean="0"/>
              <a:pPr/>
              <a:t>355</a:t>
            </a:fld>
            <a:endParaRPr lang="en-US" smtClean="0"/>
          </a:p>
        </p:txBody>
      </p:sp>
      <p:sp>
        <p:nvSpPr>
          <p:cNvPr id="781315" name="Rectangle 2"/>
          <p:cNvSpPr>
            <a:spLocks noGrp="1" noRot="1" noChangeAspect="1" noChangeArrowheads="1" noTextEdit="1"/>
          </p:cNvSpPr>
          <p:nvPr>
            <p:ph type="sldImg"/>
          </p:nvPr>
        </p:nvSpPr>
        <p:spPr>
          <a:xfrm>
            <a:off x="492125" y="738188"/>
            <a:ext cx="5680075" cy="4260850"/>
          </a:xfrm>
          <a:ln/>
        </p:spPr>
      </p:sp>
      <p:sp>
        <p:nvSpPr>
          <p:cNvPr id="781316" name="Rectangle 3"/>
          <p:cNvSpPr>
            <a:spLocks noGrp="1" noChangeArrowheads="1"/>
          </p:cNvSpPr>
          <p:nvPr>
            <p:ph type="body" idx="1"/>
          </p:nvPr>
        </p:nvSpPr>
        <p:spPr>
          <a:xfrm>
            <a:off x="889000" y="5326063"/>
            <a:ext cx="4884738" cy="3768725"/>
          </a:xfrm>
          <a:noFill/>
          <a:ln/>
        </p:spPr>
        <p:txBody>
          <a:bodyPr/>
          <a:lstStyle/>
          <a:p>
            <a:pPr eaLnBrk="1" hangingPunct="1"/>
            <a:r>
              <a:rPr lang="he-IL" smtClean="0"/>
              <a:t>אין הרבה מה לומר על פרוטוקול </a:t>
            </a:r>
            <a:r>
              <a:rPr lang="en-US" smtClean="0"/>
              <a:t>UDP</a:t>
            </a:r>
            <a:r>
              <a:rPr lang="he-IL" smtClean="0"/>
              <a:t>. הוא פשוט לא עושה שום דבר ממה ש-</a:t>
            </a:r>
            <a:r>
              <a:rPr lang="en-US" smtClean="0"/>
              <a:t>TCP</a:t>
            </a:r>
            <a:r>
              <a:rPr lang="he-IL" smtClean="0"/>
              <a:t> עושה ולכן הוא נחשב לפרוטוקול מהיר, למרות שהוא לא עושה משהו בשביל להאיץ את מעבר המידע, הוא לא מכביד עליו מה שיוצר תקשורת מהירה </a:t>
            </a:r>
            <a:r>
              <a:rPr lang="he-IL" b="1" smtClean="0"/>
              <a:t>יותר</a:t>
            </a:r>
            <a:r>
              <a:rPr lang="he-IL" smtClean="0"/>
              <a:t> מאשר </a:t>
            </a:r>
            <a:r>
              <a:rPr lang="en-US" smtClean="0"/>
              <a:t>TCP</a:t>
            </a:r>
            <a:r>
              <a:rPr lang="he-IL" smtClean="0"/>
              <a:t> (ולא הרבה מעבר...)</a:t>
            </a:r>
            <a:endParaRPr lang="en-US" smtClean="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7"/>
          <p:cNvSpPr>
            <a:spLocks noGrp="1" noChangeArrowheads="1"/>
          </p:cNvSpPr>
          <p:nvPr>
            <p:ph type="sldNum" sz="quarter" idx="5"/>
          </p:nvPr>
        </p:nvSpPr>
        <p:spPr>
          <a:noFill/>
        </p:spPr>
        <p:txBody>
          <a:bodyPr/>
          <a:lstStyle/>
          <a:p>
            <a:fld id="{246DD8AA-0E0D-40E4-99B1-E3DA4E03607F}" type="slidenum">
              <a:rPr lang="he-IL" smtClean="0"/>
              <a:pPr/>
              <a:t>356</a:t>
            </a:fld>
            <a:endParaRPr lang="en-US" smtClean="0"/>
          </a:p>
        </p:txBody>
      </p:sp>
      <p:sp>
        <p:nvSpPr>
          <p:cNvPr id="782339" name="Rectangle 2"/>
          <p:cNvSpPr>
            <a:spLocks noGrp="1" noRot="1" noChangeAspect="1" noChangeArrowheads="1" noTextEdit="1"/>
          </p:cNvSpPr>
          <p:nvPr>
            <p:ph type="sldImg"/>
          </p:nvPr>
        </p:nvSpPr>
        <p:spPr>
          <a:ln/>
        </p:spPr>
      </p:sp>
      <p:sp>
        <p:nvSpPr>
          <p:cNvPr id="782340" name="Rectangle 3"/>
          <p:cNvSpPr>
            <a:spLocks noGrp="1" noChangeArrowheads="1"/>
          </p:cNvSpPr>
          <p:nvPr>
            <p:ph type="body" idx="1"/>
          </p:nvPr>
        </p:nvSpPr>
        <p:spPr>
          <a:noFill/>
          <a:ln/>
        </p:spPr>
        <p:txBody>
          <a:bodyPr/>
          <a:lstStyle/>
          <a:p>
            <a:pPr eaLnBrk="1" hangingPunct="1"/>
            <a:r>
              <a:rPr lang="he-IL" smtClean="0"/>
              <a:t>פרוטוקול פחות נפוץ המשמש בעיקר להעברת מידע חי (כמו השידור החי של הילדה ששרה בכוכב נולד </a:t>
            </a:r>
            <a:r>
              <a:rPr lang="en-US" smtClean="0">
                <a:sym typeface="Wingdings" pitchFamily="2" charset="2"/>
              </a:rPr>
              <a:t></a:t>
            </a:r>
            <a:r>
              <a:rPr lang="he-IL" smtClean="0"/>
              <a:t>)</a:t>
            </a:r>
          </a:p>
          <a:p>
            <a:pPr eaLnBrk="1" hangingPunct="1"/>
            <a:r>
              <a:rPr lang="he-IL" smtClean="0"/>
              <a:t>היתרון שלו הוא בזה שהוא אינו מחלק את המידע למקטעים ואינו מוסיף כמעט מידע ב-</a:t>
            </a:r>
            <a:r>
              <a:rPr lang="en-US" smtClean="0"/>
              <a:t>header</a:t>
            </a:r>
            <a:r>
              <a:rPr lang="he-IL" smtClean="0"/>
              <a:t>. שני מאפיינים אלו משמעותם ירידה משמעותית באיכות ובאמינות המידע, אך פרוטוקול זה מקל משמעותית על הרשת הן מבחינת תקורה והן מבחינת צרכי עיבוד.</a:t>
            </a:r>
            <a:endParaRPr lang="en-US" smtClean="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7"/>
          <p:cNvSpPr>
            <a:spLocks noGrp="1" noChangeArrowheads="1"/>
          </p:cNvSpPr>
          <p:nvPr>
            <p:ph type="sldNum" sz="quarter" idx="5"/>
          </p:nvPr>
        </p:nvSpPr>
        <p:spPr>
          <a:noFill/>
        </p:spPr>
        <p:txBody>
          <a:bodyPr/>
          <a:lstStyle/>
          <a:p>
            <a:fld id="{C85241EB-F383-4520-8BC4-87E0F53C1666}" type="slidenum">
              <a:rPr lang="he-IL" smtClean="0"/>
              <a:pPr/>
              <a:t>357</a:t>
            </a:fld>
            <a:endParaRPr lang="en-US" smtClean="0"/>
          </a:p>
        </p:txBody>
      </p:sp>
      <p:sp>
        <p:nvSpPr>
          <p:cNvPr id="783363" name="Rectangle 2"/>
          <p:cNvSpPr>
            <a:spLocks noGrp="1" noRot="1" noChangeAspect="1" noChangeArrowheads="1" noTextEdit="1"/>
          </p:cNvSpPr>
          <p:nvPr>
            <p:ph type="sldImg"/>
          </p:nvPr>
        </p:nvSpPr>
        <p:spPr>
          <a:ln/>
        </p:spPr>
      </p:sp>
      <p:sp>
        <p:nvSpPr>
          <p:cNvPr id="783364" name="Rectangle 3"/>
          <p:cNvSpPr>
            <a:spLocks noGrp="1" noChangeArrowheads="1"/>
          </p:cNvSpPr>
          <p:nvPr>
            <p:ph type="body" idx="1"/>
          </p:nvPr>
        </p:nvSpPr>
        <p:spPr>
          <a:noFill/>
          <a:ln/>
        </p:spPr>
        <p:txBody>
          <a:bodyPr/>
          <a:lstStyle/>
          <a:p>
            <a:pPr eaLnBrk="1" hangingPunct="1"/>
            <a:r>
              <a:rPr lang="he-IL" smtClean="0"/>
              <a:t>אין פה משהו מסובך מדיי. זה התפקיד הבסיסי של השכבה הרביעית ושני השדות הללו הם שדות חובה בכל מקרה.</a:t>
            </a:r>
          </a:p>
          <a:p>
            <a:pPr eaLnBrk="1" hangingPunct="1"/>
            <a:r>
              <a:rPr lang="he-IL" smtClean="0"/>
              <a:t>הדגש עם החניכים שאת ה-</a:t>
            </a:r>
            <a:r>
              <a:rPr lang="en-US" smtClean="0"/>
              <a:t>Socket</a:t>
            </a:r>
            <a:r>
              <a:rPr lang="he-IL" smtClean="0"/>
              <a:t> מרכיבה האפליקציה ממידע הנמצא ב-</a:t>
            </a:r>
            <a:r>
              <a:rPr lang="en-US" smtClean="0"/>
              <a:t>header</a:t>
            </a:r>
            <a:r>
              <a:rPr lang="he-IL" smtClean="0"/>
              <a:t> של שכבה רביעית בנוסף למידע מה-</a:t>
            </a:r>
            <a:r>
              <a:rPr lang="en-US" smtClean="0"/>
              <a:t>header</a:t>
            </a:r>
            <a:r>
              <a:rPr lang="he-IL" smtClean="0"/>
              <a:t> של שכבה שלישית (</a:t>
            </a:r>
            <a:r>
              <a:rPr lang="en-US" smtClean="0"/>
              <a:t>IP</a:t>
            </a:r>
            <a:r>
              <a:rPr lang="he-IL" smtClean="0"/>
              <a:t> + </a:t>
            </a:r>
            <a:r>
              <a:rPr lang="en-US" smtClean="0"/>
              <a:t>PORT</a:t>
            </a:r>
            <a:r>
              <a:rPr lang="he-IL" smtClean="0"/>
              <a:t>).</a:t>
            </a:r>
            <a:endParaRPr lang="en-US" smtClean="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p>
            <a:fld id="{94675B4C-FE57-475E-9D74-C7A76DC0A83B}" type="slidenum">
              <a:rPr lang="he-IL" smtClean="0"/>
              <a:pPr/>
              <a:t>358</a:t>
            </a:fld>
            <a:endParaRPr lang="en-US" smtClean="0"/>
          </a:p>
        </p:txBody>
      </p:sp>
      <p:sp>
        <p:nvSpPr>
          <p:cNvPr id="784387" name="Rectangle 2"/>
          <p:cNvSpPr>
            <a:spLocks noGrp="1" noRot="1" noChangeAspect="1" noChangeArrowheads="1" noTextEdit="1"/>
          </p:cNvSpPr>
          <p:nvPr>
            <p:ph type="sldImg"/>
          </p:nvPr>
        </p:nvSpPr>
        <p:spPr>
          <a:xfrm>
            <a:off x="492125" y="738188"/>
            <a:ext cx="5680075" cy="4260850"/>
          </a:xfrm>
          <a:ln/>
        </p:spPr>
      </p:sp>
      <p:sp>
        <p:nvSpPr>
          <p:cNvPr id="784388"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7"/>
          <p:cNvSpPr>
            <a:spLocks noGrp="1" noChangeArrowheads="1"/>
          </p:cNvSpPr>
          <p:nvPr>
            <p:ph type="sldNum" sz="quarter" idx="5"/>
          </p:nvPr>
        </p:nvSpPr>
        <p:spPr>
          <a:noFill/>
        </p:spPr>
        <p:txBody>
          <a:bodyPr/>
          <a:lstStyle/>
          <a:p>
            <a:fld id="{843385C6-D573-4EAB-B579-CFA2205C7F8A}" type="slidenum">
              <a:rPr lang="he-IL" smtClean="0"/>
              <a:pPr/>
              <a:t>359</a:t>
            </a:fld>
            <a:endParaRPr lang="en-US" smtClean="0"/>
          </a:p>
        </p:txBody>
      </p:sp>
      <p:sp>
        <p:nvSpPr>
          <p:cNvPr id="785411" name="Rectangle 2"/>
          <p:cNvSpPr>
            <a:spLocks noGrp="1" noRot="1" noChangeAspect="1" noChangeArrowheads="1" noTextEdit="1"/>
          </p:cNvSpPr>
          <p:nvPr>
            <p:ph type="sldImg"/>
          </p:nvPr>
        </p:nvSpPr>
        <p:spPr>
          <a:ln/>
        </p:spPr>
      </p:sp>
      <p:sp>
        <p:nvSpPr>
          <p:cNvPr id="785412" name="Rectangle 3"/>
          <p:cNvSpPr>
            <a:spLocks noGrp="1" noChangeArrowheads="1"/>
          </p:cNvSpPr>
          <p:nvPr>
            <p:ph type="body" idx="1"/>
          </p:nvPr>
        </p:nvSpPr>
        <p:spPr>
          <a:noFill/>
          <a:ln/>
        </p:spPr>
        <p:txBody>
          <a:bodyPr/>
          <a:lstStyle/>
          <a:p>
            <a:pPr eaLnBrk="1" hangingPunct="1"/>
            <a:r>
              <a:rPr lang="he-IL" smtClean="0"/>
              <a:t>הראה לחניכים את הפקודה ממחשבך</a:t>
            </a:r>
            <a:endParaRPr lang="en-US" smtClean="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p:cNvSpPr>
            <a:spLocks noGrp="1" noChangeArrowheads="1"/>
          </p:cNvSpPr>
          <p:nvPr>
            <p:ph type="sldNum" sz="quarter" idx="5"/>
          </p:nvPr>
        </p:nvSpPr>
        <p:spPr>
          <a:noFill/>
        </p:spPr>
        <p:txBody>
          <a:bodyPr/>
          <a:lstStyle/>
          <a:p>
            <a:fld id="{95AE6CE5-E7AE-4A4F-A134-2BDDEF12535A}" type="slidenum">
              <a:rPr lang="he-IL" smtClean="0"/>
              <a:pPr/>
              <a:t>362</a:t>
            </a:fld>
            <a:endParaRPr lang="en-US" smtClean="0"/>
          </a:p>
        </p:txBody>
      </p:sp>
      <p:sp>
        <p:nvSpPr>
          <p:cNvPr id="786435" name="Rectangle 2"/>
          <p:cNvSpPr>
            <a:spLocks noGrp="1" noRot="1" noChangeAspect="1" noChangeArrowheads="1" noTextEdit="1"/>
          </p:cNvSpPr>
          <p:nvPr>
            <p:ph type="sldImg"/>
          </p:nvPr>
        </p:nvSpPr>
        <p:spPr>
          <a:ln/>
        </p:spPr>
      </p:sp>
      <p:sp>
        <p:nvSpPr>
          <p:cNvPr id="786436" name="Rectangle 3"/>
          <p:cNvSpPr>
            <a:spLocks noGrp="1" noChangeArrowheads="1"/>
          </p:cNvSpPr>
          <p:nvPr>
            <p:ph type="body" idx="1"/>
          </p:nvPr>
        </p:nvSpPr>
        <p:spPr>
          <a:noFill/>
          <a:ln/>
        </p:spPr>
        <p:txBody>
          <a:bodyPr/>
          <a:lstStyle/>
          <a:p>
            <a:pPr marL="228600" indent="-228600" eaLnBrk="1" hangingPunct="1"/>
            <a:r>
              <a:rPr lang="he-IL" smtClean="0"/>
              <a:t>הדגם לחניכים את השימוש בפקודה עם הדגלים.</a:t>
            </a:r>
          </a:p>
          <a:p>
            <a:pPr marL="228600" indent="-228600" eaLnBrk="1" hangingPunct="1"/>
            <a:r>
              <a:rPr lang="he-IL" smtClean="0"/>
              <a:t>חשוב לזכור שלחניכים לא מובן מאליו איך מתקשרת הפקודה הזו לשיעור – הסבר להם כי כך אנחנו יכולים לעקוב אחר הקשרים שלנו ברמת השכבה הרביעית.</a:t>
            </a:r>
          </a:p>
          <a:p>
            <a:pPr marL="228600" indent="-228600" eaLnBrk="1" hangingPunct="1"/>
            <a:endParaRPr lang="he-IL" smtClean="0"/>
          </a:p>
          <a:p>
            <a:pPr marL="228600" indent="-228600" eaLnBrk="1" hangingPunct="1"/>
            <a:r>
              <a:rPr lang="he-IL" smtClean="0"/>
              <a:t>משהו נחמד שכדאי לדעת – </a:t>
            </a:r>
          </a:p>
          <a:p>
            <a:pPr marL="228600" indent="-228600" eaLnBrk="1" hangingPunct="1"/>
            <a:r>
              <a:rPr lang="he-IL" smtClean="0"/>
              <a:t>נהוג להשתמש בפקודה באופן הבא: </a:t>
            </a:r>
            <a:r>
              <a:rPr lang="en-US" smtClean="0"/>
              <a:t>netstat –noa</a:t>
            </a:r>
            <a:endParaRPr lang="he-IL" smtClean="0"/>
          </a:p>
          <a:p>
            <a:pPr marL="228600" indent="-228600" eaLnBrk="1" hangingPunct="1"/>
            <a:r>
              <a:rPr lang="he-IL" smtClean="0"/>
              <a:t>כך:</a:t>
            </a:r>
          </a:p>
          <a:p>
            <a:pPr marL="228600" indent="-228600" eaLnBrk="1" hangingPunct="1">
              <a:buFontTx/>
              <a:buAutoNum type="arabicParenR"/>
            </a:pPr>
            <a:r>
              <a:rPr lang="he-IL" smtClean="0"/>
              <a:t>אנו רואים אך ורק ערכים מספריים (כתובות </a:t>
            </a:r>
            <a:r>
              <a:rPr lang="en-US" smtClean="0"/>
              <a:t>IP</a:t>
            </a:r>
            <a:r>
              <a:rPr lang="he-IL" smtClean="0"/>
              <a:t> ומספרי פורטים, ללא שמות מחשב ושמות פורטים ידועים).</a:t>
            </a:r>
          </a:p>
          <a:p>
            <a:pPr marL="228600" indent="-228600" eaLnBrk="1" hangingPunct="1">
              <a:buFontTx/>
              <a:buAutoNum type="arabicParenR"/>
            </a:pPr>
            <a:r>
              <a:rPr lang="he-IL" smtClean="0"/>
              <a:t>נוכל לראות את כל הקשרים הקיימים במחשב שלנו, ולא רק את הקשרים הפעילים (ניתן להדגים לחניכים כדי להראות להם קשר במצב </a:t>
            </a:r>
            <a:r>
              <a:rPr lang="en-US" smtClean="0"/>
              <a:t>Listening</a:t>
            </a:r>
            <a:r>
              <a:rPr lang="he-IL" smtClean="0"/>
              <a:t>).</a:t>
            </a:r>
          </a:p>
          <a:p>
            <a:pPr marL="228600" indent="-228600" eaLnBrk="1" hangingPunct="1">
              <a:buFontTx/>
              <a:buAutoNum type="arabicParenR"/>
            </a:pPr>
            <a:r>
              <a:rPr lang="he-IL" smtClean="0"/>
              <a:t>נוכל לראות את זיהוי ה-</a:t>
            </a:r>
            <a:r>
              <a:rPr lang="en-US" smtClean="0"/>
              <a:t>Process</a:t>
            </a:r>
            <a:r>
              <a:rPr lang="he-IL" smtClean="0"/>
              <a:t> המשויך לקשר. שים לב – יהיה עלינו להוסיף את העמודה המתאימה (</a:t>
            </a:r>
            <a:r>
              <a:rPr lang="en-US" smtClean="0"/>
              <a:t>PID</a:t>
            </a:r>
            <a:r>
              <a:rPr lang="he-IL" smtClean="0"/>
              <a:t> – </a:t>
            </a:r>
            <a:r>
              <a:rPr lang="en-US" smtClean="0"/>
              <a:t>Process ID</a:t>
            </a:r>
            <a:r>
              <a:rPr lang="he-IL" smtClean="0"/>
              <a:t>) במנהל המשימות על מנת לראות את זיהוי התהליך שם.</a:t>
            </a:r>
            <a:endParaRPr lang="en-US" smtClean="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מציין מיקום של תמונת שקופית 1"/>
          <p:cNvSpPr>
            <a:spLocks noGrp="1" noRot="1" noChangeAspect="1" noTextEdit="1"/>
          </p:cNvSpPr>
          <p:nvPr>
            <p:ph type="sldImg"/>
          </p:nvPr>
        </p:nvSpPr>
        <p:spPr>
          <a:ln/>
        </p:spPr>
      </p:sp>
      <p:sp>
        <p:nvSpPr>
          <p:cNvPr id="787459" name="מציין מיקום של הערות 2"/>
          <p:cNvSpPr>
            <a:spLocks noGrp="1"/>
          </p:cNvSpPr>
          <p:nvPr>
            <p:ph type="body" idx="1"/>
          </p:nvPr>
        </p:nvSpPr>
        <p:spPr>
          <a:noFill/>
          <a:ln/>
        </p:spPr>
        <p:txBody>
          <a:bodyPr/>
          <a:lstStyle/>
          <a:p>
            <a:r>
              <a:rPr lang="he-IL" smtClean="0"/>
              <a:t>מדריך יקר, כאן זה המקום שלך להדגים איך מקשרים קשר מוקם מפורט מסוים לתהליך במחשב,</a:t>
            </a:r>
          </a:p>
          <a:p>
            <a:r>
              <a:rPr lang="he-IL" smtClean="0"/>
              <a:t>יש לך ממ"ד במומחה </a:t>
            </a:r>
            <a:r>
              <a:rPr lang="en-US" smtClean="0"/>
              <a:t>PC</a:t>
            </a:r>
            <a:r>
              <a:rPr lang="he-IL" smtClean="0"/>
              <a:t>, הרווחת אתה אמור להבין לבד,</a:t>
            </a:r>
          </a:p>
          <a:p>
            <a:r>
              <a:rPr lang="he-IL" smtClean="0"/>
              <a:t>אין לך? תתייעץ עם אחד כזה שיסביר לך מה לעשות עם ה</a:t>
            </a:r>
            <a:r>
              <a:rPr lang="en-US" smtClean="0"/>
              <a:t>PID</a:t>
            </a:r>
            <a:r>
              <a:rPr lang="he-IL" smtClean="0"/>
              <a:t>.</a:t>
            </a:r>
          </a:p>
        </p:txBody>
      </p:sp>
      <p:sp>
        <p:nvSpPr>
          <p:cNvPr id="787460" name="מציין מיקום של מספר שקופית 3"/>
          <p:cNvSpPr>
            <a:spLocks noGrp="1"/>
          </p:cNvSpPr>
          <p:nvPr>
            <p:ph type="sldNum" sz="quarter" idx="5"/>
          </p:nvPr>
        </p:nvSpPr>
        <p:spPr>
          <a:noFill/>
        </p:spPr>
        <p:txBody>
          <a:bodyPr/>
          <a:lstStyle/>
          <a:p>
            <a:fld id="{60357820-2C1D-4A09-9FE4-CA73CFC0DBB7}" type="slidenum">
              <a:rPr lang="he-IL" smtClean="0"/>
              <a:pPr/>
              <a:t>363</a:t>
            </a:fld>
            <a:endParaRPr lang="en-US" smtClean="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p:cNvSpPr>
            <a:spLocks noGrp="1" noChangeArrowheads="1"/>
          </p:cNvSpPr>
          <p:nvPr>
            <p:ph type="sldNum" sz="quarter" idx="5"/>
          </p:nvPr>
        </p:nvSpPr>
        <p:spPr>
          <a:noFill/>
        </p:spPr>
        <p:txBody>
          <a:bodyPr/>
          <a:lstStyle/>
          <a:p>
            <a:fld id="{54FA50D8-1B54-4EDB-8479-E3F0BF0C2E95}" type="slidenum">
              <a:rPr lang="he-IL" smtClean="0"/>
              <a:pPr/>
              <a:t>365</a:t>
            </a:fld>
            <a:endParaRPr lang="en-US" smtClean="0"/>
          </a:p>
        </p:txBody>
      </p:sp>
      <p:sp>
        <p:nvSpPr>
          <p:cNvPr id="788483" name="Rectangle 2"/>
          <p:cNvSpPr>
            <a:spLocks noGrp="1" noRot="1" noChangeAspect="1" noChangeArrowheads="1" noTextEdit="1"/>
          </p:cNvSpPr>
          <p:nvPr>
            <p:ph type="sldImg"/>
          </p:nvPr>
        </p:nvSpPr>
        <p:spPr>
          <a:xfrm>
            <a:off x="492125" y="738188"/>
            <a:ext cx="5680075" cy="4260850"/>
          </a:xfrm>
          <a:ln/>
        </p:spPr>
      </p:sp>
      <p:sp>
        <p:nvSpPr>
          <p:cNvPr id="788484"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7"/>
          <p:cNvSpPr>
            <a:spLocks noGrp="1" noChangeArrowheads="1"/>
          </p:cNvSpPr>
          <p:nvPr>
            <p:ph type="sldNum" sz="quarter" idx="5"/>
          </p:nvPr>
        </p:nvSpPr>
        <p:spPr>
          <a:noFill/>
        </p:spPr>
        <p:txBody>
          <a:bodyPr/>
          <a:lstStyle/>
          <a:p>
            <a:fld id="{1C64F3AF-96F7-4BB6-A882-294CF243E6BF}" type="slidenum">
              <a:rPr lang="he-IL" smtClean="0"/>
              <a:pPr/>
              <a:t>366</a:t>
            </a:fld>
            <a:endParaRPr lang="en-US" smtClean="0"/>
          </a:p>
        </p:txBody>
      </p:sp>
      <p:sp>
        <p:nvSpPr>
          <p:cNvPr id="789507" name="Rectangle 2"/>
          <p:cNvSpPr>
            <a:spLocks noGrp="1" noRot="1" noChangeAspect="1" noChangeArrowheads="1" noTextEdit="1"/>
          </p:cNvSpPr>
          <p:nvPr>
            <p:ph type="sldImg"/>
          </p:nvPr>
        </p:nvSpPr>
        <p:spPr>
          <a:xfrm>
            <a:off x="492125" y="738188"/>
            <a:ext cx="5680075" cy="4260850"/>
          </a:xfrm>
          <a:ln/>
        </p:spPr>
      </p:sp>
      <p:sp>
        <p:nvSpPr>
          <p:cNvPr id="789508"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מציין מיקום של תמונת שקופית 1"/>
          <p:cNvSpPr>
            <a:spLocks noGrp="1" noRot="1" noChangeAspect="1" noTextEdit="1"/>
          </p:cNvSpPr>
          <p:nvPr>
            <p:ph type="sldImg"/>
          </p:nvPr>
        </p:nvSpPr>
        <p:spPr>
          <a:ln/>
        </p:spPr>
      </p:sp>
      <p:sp>
        <p:nvSpPr>
          <p:cNvPr id="560131" name="מציין מיקום של הערות 2"/>
          <p:cNvSpPr>
            <a:spLocks noGrp="1"/>
          </p:cNvSpPr>
          <p:nvPr>
            <p:ph type="body" idx="1"/>
          </p:nvPr>
        </p:nvSpPr>
        <p:spPr>
          <a:noFill/>
          <a:ln/>
        </p:spPr>
        <p:txBody>
          <a:bodyPr/>
          <a:lstStyle/>
          <a:p>
            <a:endParaRPr lang="ar-SA" smtClean="0"/>
          </a:p>
        </p:txBody>
      </p:sp>
      <p:sp>
        <p:nvSpPr>
          <p:cNvPr id="560132" name="מציין מיקום של מספר שקופית 3"/>
          <p:cNvSpPr>
            <a:spLocks noGrp="1"/>
          </p:cNvSpPr>
          <p:nvPr>
            <p:ph type="sldNum" sz="quarter" idx="5"/>
          </p:nvPr>
        </p:nvSpPr>
        <p:spPr>
          <a:noFill/>
        </p:spPr>
        <p:txBody>
          <a:bodyPr/>
          <a:lstStyle/>
          <a:p>
            <a:fld id="{EBC0F650-856D-452E-9CA6-6B7B432F8877}" type="slidenum">
              <a:rPr lang="he-IL" smtClean="0"/>
              <a:pPr/>
              <a:t>25</a:t>
            </a:fld>
            <a:endParaRPr lang="en-US" smtClean="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7"/>
          <p:cNvSpPr>
            <a:spLocks noGrp="1" noChangeArrowheads="1"/>
          </p:cNvSpPr>
          <p:nvPr>
            <p:ph type="sldNum" sz="quarter" idx="5"/>
          </p:nvPr>
        </p:nvSpPr>
        <p:spPr>
          <a:noFill/>
        </p:spPr>
        <p:txBody>
          <a:bodyPr/>
          <a:lstStyle/>
          <a:p>
            <a:fld id="{F03F08EE-FF14-489F-8F01-5E6D7790515C}" type="slidenum">
              <a:rPr lang="he-IL" smtClean="0"/>
              <a:pPr/>
              <a:t>367</a:t>
            </a:fld>
            <a:endParaRPr lang="en-US" smtClean="0"/>
          </a:p>
        </p:txBody>
      </p:sp>
      <p:sp>
        <p:nvSpPr>
          <p:cNvPr id="790531" name="Rectangle 2"/>
          <p:cNvSpPr>
            <a:spLocks noGrp="1" noRot="1" noChangeAspect="1" noChangeArrowheads="1" noTextEdit="1"/>
          </p:cNvSpPr>
          <p:nvPr>
            <p:ph type="sldImg"/>
          </p:nvPr>
        </p:nvSpPr>
        <p:spPr>
          <a:xfrm>
            <a:off x="1041400" y="858838"/>
            <a:ext cx="4581525" cy="3436937"/>
          </a:xfrm>
          <a:ln/>
        </p:spPr>
      </p:sp>
      <p:sp>
        <p:nvSpPr>
          <p:cNvPr id="790532" name="Rectangle 3"/>
          <p:cNvSpPr>
            <a:spLocks noGrp="1" noChangeArrowheads="1"/>
          </p:cNvSpPr>
          <p:nvPr>
            <p:ph type="body" idx="1"/>
          </p:nvPr>
        </p:nvSpPr>
        <p:spPr>
          <a:xfrm>
            <a:off x="889000" y="4684713"/>
            <a:ext cx="4884738" cy="4446587"/>
          </a:xfrm>
          <a:noFill/>
          <a:ln/>
        </p:spPr>
        <p:txBody>
          <a:bodyPr/>
          <a:lstStyle/>
          <a:p>
            <a:pPr eaLnBrk="1" hangingPunct="1"/>
            <a:r>
              <a:rPr lang="he-IL" smtClean="0">
                <a:cs typeface="Times New Roman" pitchFamily="18" charset="0"/>
              </a:rPr>
              <a:t>חזור עם החניכים על ייעודה של שכבת השיחה</a:t>
            </a:r>
            <a:endParaRPr lang="en-US" smtClean="0">
              <a:cs typeface="Times New Roman" pitchFamily="18" charset="0"/>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7"/>
          <p:cNvSpPr>
            <a:spLocks noGrp="1" noChangeArrowheads="1"/>
          </p:cNvSpPr>
          <p:nvPr>
            <p:ph type="sldNum" sz="quarter" idx="5"/>
          </p:nvPr>
        </p:nvSpPr>
        <p:spPr>
          <a:noFill/>
        </p:spPr>
        <p:txBody>
          <a:bodyPr/>
          <a:lstStyle/>
          <a:p>
            <a:fld id="{EEF50199-D360-4F90-A8E8-832D6D939432}" type="slidenum">
              <a:rPr lang="he-IL" smtClean="0"/>
              <a:pPr/>
              <a:t>368</a:t>
            </a:fld>
            <a:endParaRPr lang="en-US" smtClean="0"/>
          </a:p>
        </p:txBody>
      </p:sp>
      <p:sp>
        <p:nvSpPr>
          <p:cNvPr id="791555" name="Rectangle 2"/>
          <p:cNvSpPr>
            <a:spLocks noGrp="1" noRot="1" noChangeAspect="1" noChangeArrowheads="1" noTextEdit="1"/>
          </p:cNvSpPr>
          <p:nvPr>
            <p:ph type="sldImg"/>
          </p:nvPr>
        </p:nvSpPr>
        <p:spPr>
          <a:xfrm>
            <a:off x="1041400" y="858838"/>
            <a:ext cx="4581525" cy="3436937"/>
          </a:xfrm>
          <a:ln/>
        </p:spPr>
      </p:sp>
      <p:sp>
        <p:nvSpPr>
          <p:cNvPr id="791556" name="Rectangle 3"/>
          <p:cNvSpPr>
            <a:spLocks noGrp="1" noChangeArrowheads="1"/>
          </p:cNvSpPr>
          <p:nvPr>
            <p:ph type="body" idx="1"/>
          </p:nvPr>
        </p:nvSpPr>
        <p:spPr>
          <a:xfrm>
            <a:off x="889000" y="4684713"/>
            <a:ext cx="4884738" cy="4446587"/>
          </a:xfrm>
          <a:noFill/>
          <a:ln/>
        </p:spPr>
        <p:txBody>
          <a:bodyPr/>
          <a:lstStyle/>
          <a:p>
            <a:pPr eaLnBrk="1" hangingPunct="1"/>
            <a:r>
              <a:rPr lang="he-IL" smtClean="0">
                <a:cs typeface="Times New Roman" pitchFamily="18" charset="0"/>
              </a:rPr>
              <a:t>חזור עם החניכים על ייעודה של שכבת התצוגה</a:t>
            </a:r>
            <a:endParaRPr lang="en-US" smtClean="0">
              <a:cs typeface="Times New Roman" pitchFamily="18" charset="0"/>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7"/>
          <p:cNvSpPr>
            <a:spLocks noGrp="1" noChangeArrowheads="1"/>
          </p:cNvSpPr>
          <p:nvPr>
            <p:ph type="sldNum" sz="quarter" idx="5"/>
          </p:nvPr>
        </p:nvSpPr>
        <p:spPr>
          <a:noFill/>
        </p:spPr>
        <p:txBody>
          <a:bodyPr/>
          <a:lstStyle/>
          <a:p>
            <a:fld id="{0B4E514A-F8E4-415A-8790-FBC5823ECBC2}" type="slidenum">
              <a:rPr lang="he-IL" smtClean="0"/>
              <a:pPr/>
              <a:t>369</a:t>
            </a:fld>
            <a:endParaRPr lang="en-US" smtClean="0"/>
          </a:p>
        </p:txBody>
      </p:sp>
      <p:sp>
        <p:nvSpPr>
          <p:cNvPr id="792579" name="Rectangle 2"/>
          <p:cNvSpPr>
            <a:spLocks noGrp="1" noRot="1" noChangeAspect="1" noChangeArrowheads="1" noTextEdit="1"/>
          </p:cNvSpPr>
          <p:nvPr>
            <p:ph type="sldImg"/>
          </p:nvPr>
        </p:nvSpPr>
        <p:spPr>
          <a:xfrm>
            <a:off x="1041400" y="858838"/>
            <a:ext cx="4581525" cy="3436937"/>
          </a:xfrm>
          <a:ln/>
        </p:spPr>
      </p:sp>
      <p:sp>
        <p:nvSpPr>
          <p:cNvPr id="792580" name="Rectangle 3"/>
          <p:cNvSpPr>
            <a:spLocks noGrp="1" noChangeArrowheads="1"/>
          </p:cNvSpPr>
          <p:nvPr>
            <p:ph type="body" idx="1"/>
          </p:nvPr>
        </p:nvSpPr>
        <p:spPr>
          <a:xfrm>
            <a:off x="889000" y="4684713"/>
            <a:ext cx="4884738" cy="4446587"/>
          </a:xfrm>
          <a:noFill/>
          <a:ln/>
        </p:spPr>
        <p:txBody>
          <a:bodyPr/>
          <a:lstStyle/>
          <a:p>
            <a:pPr eaLnBrk="1" hangingPunct="1"/>
            <a:r>
              <a:rPr lang="he-IL" smtClean="0">
                <a:cs typeface="Times New Roman" pitchFamily="18" charset="0"/>
              </a:rPr>
              <a:t>חזור עם החניכים על ייעודה של שכבת האפליקציה</a:t>
            </a:r>
            <a:endParaRPr lang="en-US" smtClean="0">
              <a:cs typeface="Times New Roman" pitchFamily="18" charset="0"/>
            </a:endParaRPr>
          </a:p>
          <a:p>
            <a:pPr eaLnBrk="1" hangingPunct="1"/>
            <a:r>
              <a:rPr lang="he-IL" smtClean="0">
                <a:cs typeface="Times New Roman" pitchFamily="18" charset="0"/>
              </a:rPr>
              <a:t>הסבר כי בשיעור זה נתייחס לשלושת השכבות עליהן דיברנו עכשיו כאל שכבה אחת – שכבת האפליקציה.</a:t>
            </a:r>
          </a:p>
          <a:p>
            <a:pPr eaLnBrk="1" hangingPunct="1"/>
            <a:r>
              <a:rPr lang="he-IL" smtClean="0">
                <a:cs typeface="Times New Roman" pitchFamily="18" charset="0"/>
              </a:rPr>
              <a:t>דיין את החניכים והובל אותם לסיבה לאיחוד זה (בגלל שאנחנו עוברים בשיעור זה על </a:t>
            </a:r>
            <a:r>
              <a:rPr lang="he-IL" b="1" smtClean="0">
                <a:cs typeface="Times New Roman" pitchFamily="18" charset="0"/>
              </a:rPr>
              <a:t>פתרונות</a:t>
            </a:r>
            <a:r>
              <a:rPr lang="he-IL" smtClean="0">
                <a:cs typeface="Times New Roman" pitchFamily="18" charset="0"/>
              </a:rPr>
              <a:t> ולא על בעיות. והפתרונות לשלושת שכבות אלה, כפי שאנחנו זוכרים משיעור </a:t>
            </a:r>
            <a:r>
              <a:rPr lang="en-US" smtClean="0">
                <a:cs typeface="Times New Roman" pitchFamily="18" charset="0"/>
              </a:rPr>
              <a:t>TCP/IP</a:t>
            </a:r>
            <a:r>
              <a:rPr lang="he-IL" smtClean="0">
                <a:cs typeface="Times New Roman" pitchFamily="18" charset="0"/>
              </a:rPr>
              <a:t> הם לרוב פתרונות זהים (פרוטוקולי האפליקציה מספקים מענה לשלושת השכבות).</a:t>
            </a:r>
            <a:endParaRPr lang="en-US" smtClean="0">
              <a:cs typeface="Times New Roman" pitchFamily="18" charset="0"/>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7"/>
          <p:cNvSpPr>
            <a:spLocks noGrp="1" noChangeArrowheads="1"/>
          </p:cNvSpPr>
          <p:nvPr>
            <p:ph type="sldNum" sz="quarter" idx="5"/>
          </p:nvPr>
        </p:nvSpPr>
        <p:spPr>
          <a:noFill/>
        </p:spPr>
        <p:txBody>
          <a:bodyPr/>
          <a:lstStyle/>
          <a:p>
            <a:fld id="{7538DDE1-D279-4571-8937-D4F485DF4494}" type="slidenum">
              <a:rPr lang="he-IL" smtClean="0"/>
              <a:pPr/>
              <a:t>370</a:t>
            </a:fld>
            <a:endParaRPr lang="en-US" smtClean="0"/>
          </a:p>
        </p:txBody>
      </p:sp>
      <p:sp>
        <p:nvSpPr>
          <p:cNvPr id="793603" name="Rectangle 2"/>
          <p:cNvSpPr>
            <a:spLocks noGrp="1" noRot="1" noChangeAspect="1" noChangeArrowheads="1" noTextEdit="1"/>
          </p:cNvSpPr>
          <p:nvPr>
            <p:ph type="sldImg"/>
          </p:nvPr>
        </p:nvSpPr>
        <p:spPr>
          <a:ln/>
        </p:spPr>
      </p:sp>
      <p:sp>
        <p:nvSpPr>
          <p:cNvPr id="793604" name="Rectangle 3"/>
          <p:cNvSpPr>
            <a:spLocks noGrp="1" noChangeArrowheads="1"/>
          </p:cNvSpPr>
          <p:nvPr>
            <p:ph type="body" idx="1"/>
          </p:nvPr>
        </p:nvSpPr>
        <p:spPr>
          <a:noFill/>
          <a:ln/>
        </p:spPr>
        <p:txBody>
          <a:bodyPr/>
          <a:lstStyle/>
          <a:p>
            <a:pPr eaLnBrk="1" hangingPunct="1"/>
            <a:r>
              <a:rPr lang="he-IL" smtClean="0"/>
              <a:t>חשוב להדגיש את ההבדל בין </a:t>
            </a:r>
            <a:r>
              <a:rPr lang="he-IL" b="1" smtClean="0"/>
              <a:t>פרוטוקול אפליקציה</a:t>
            </a:r>
            <a:r>
              <a:rPr lang="he-IL" smtClean="0"/>
              <a:t> ל</a:t>
            </a:r>
            <a:r>
              <a:rPr lang="he-IL" b="1" smtClean="0"/>
              <a:t>אפליקציה</a:t>
            </a:r>
            <a:r>
              <a:rPr lang="he-IL" smtClean="0"/>
              <a:t> עצמה. למשל: יש לי פרוטוקול אפליקציה שנקרא </a:t>
            </a:r>
            <a:r>
              <a:rPr lang="en-US" smtClean="0"/>
              <a:t>SMTP</a:t>
            </a:r>
            <a:r>
              <a:rPr lang="he-IL" smtClean="0"/>
              <a:t>, והאפליקציה שמשתמשת בו יכולה להיות </a:t>
            </a:r>
            <a:r>
              <a:rPr lang="en-US" smtClean="0"/>
              <a:t>Outlook</a:t>
            </a:r>
            <a:r>
              <a:rPr lang="he-IL" smtClean="0"/>
              <a:t>.</a:t>
            </a:r>
            <a:endParaRPr lang="en-US" smtClean="0"/>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7"/>
          <p:cNvSpPr>
            <a:spLocks noGrp="1" noChangeArrowheads="1"/>
          </p:cNvSpPr>
          <p:nvPr>
            <p:ph type="sldNum" sz="quarter" idx="5"/>
          </p:nvPr>
        </p:nvSpPr>
        <p:spPr>
          <a:noFill/>
        </p:spPr>
        <p:txBody>
          <a:bodyPr/>
          <a:lstStyle/>
          <a:p>
            <a:fld id="{6FB72FC8-4698-48F8-A377-AF58902027FD}" type="slidenum">
              <a:rPr lang="he-IL" smtClean="0"/>
              <a:pPr/>
              <a:t>371</a:t>
            </a:fld>
            <a:endParaRPr lang="en-US" smtClean="0"/>
          </a:p>
        </p:txBody>
      </p:sp>
      <p:sp>
        <p:nvSpPr>
          <p:cNvPr id="794627" name="Rectangle 2"/>
          <p:cNvSpPr>
            <a:spLocks noGrp="1" noRot="1" noChangeAspect="1" noChangeArrowheads="1" noTextEdit="1"/>
          </p:cNvSpPr>
          <p:nvPr>
            <p:ph type="sldImg"/>
          </p:nvPr>
        </p:nvSpPr>
        <p:spPr>
          <a:ln/>
        </p:spPr>
      </p:sp>
      <p:sp>
        <p:nvSpPr>
          <p:cNvPr id="794628" name="Rectangle 3"/>
          <p:cNvSpPr>
            <a:spLocks noGrp="1" noChangeArrowheads="1"/>
          </p:cNvSpPr>
          <p:nvPr>
            <p:ph type="body" idx="1"/>
          </p:nvPr>
        </p:nvSpPr>
        <p:spPr>
          <a:noFill/>
          <a:ln/>
        </p:spPr>
        <p:txBody>
          <a:bodyPr/>
          <a:lstStyle/>
          <a:p>
            <a:pPr eaLnBrk="1" hangingPunct="1"/>
            <a:r>
              <a:rPr lang="he-IL" smtClean="0"/>
              <a:t>המשמעות של ההגדרה: "מודל המגדיר צורת עבודה לא שוויונית בין תחנות ברשת", הוא שלעולם יהיה אפליקציות ה</a:t>
            </a:r>
            <a:r>
              <a:rPr lang="he-IL" b="1" smtClean="0"/>
              <a:t>מבקשות</a:t>
            </a:r>
            <a:r>
              <a:rPr lang="he-IL" smtClean="0"/>
              <a:t> שירות, ואפליקציות ה</a:t>
            </a:r>
            <a:r>
              <a:rPr lang="he-IL" b="1" smtClean="0"/>
              <a:t>מספקות</a:t>
            </a:r>
            <a:r>
              <a:rPr lang="he-IL" smtClean="0"/>
              <a:t> שירות. כל עוד אני עובדת לפי מודל זה, אפליקציה (אנחנו מדברים על </a:t>
            </a:r>
            <a:r>
              <a:rPr lang="en-US" smtClean="0"/>
              <a:t>Process</a:t>
            </a:r>
            <a:r>
              <a:rPr lang="he-IL" smtClean="0"/>
              <a:t> ספציפי) המבקשת שירות אינה מספקת שירות.</a:t>
            </a:r>
          </a:p>
          <a:p>
            <a:pPr eaLnBrk="1" hangingPunct="1"/>
            <a:r>
              <a:rPr lang="he-IL" smtClean="0"/>
              <a:t>ניקח לדוג' את פרוטוקול </a:t>
            </a:r>
            <a:r>
              <a:rPr lang="en-US" smtClean="0"/>
              <a:t>DNS</a:t>
            </a:r>
            <a:r>
              <a:rPr lang="he-IL" smtClean="0"/>
              <a:t> – על מחשב פועל </a:t>
            </a:r>
            <a:r>
              <a:rPr lang="en-US" smtClean="0"/>
              <a:t>Process</a:t>
            </a:r>
            <a:r>
              <a:rPr lang="he-IL" smtClean="0"/>
              <a:t> שנקרא </a:t>
            </a:r>
            <a:r>
              <a:rPr lang="en-US" smtClean="0"/>
              <a:t>DNS Client</a:t>
            </a:r>
            <a:r>
              <a:rPr lang="he-IL" smtClean="0"/>
              <a:t>. התהליך הזה מסוגל </a:t>
            </a:r>
            <a:r>
              <a:rPr lang="he-IL" b="1" smtClean="0"/>
              <a:t>אך ורק</a:t>
            </a:r>
            <a:r>
              <a:rPr lang="he-IL" smtClean="0"/>
              <a:t> לבקש שירותים. במידה והמחשב הזה הוא גם שרת </a:t>
            </a:r>
            <a:r>
              <a:rPr lang="en-US" smtClean="0"/>
              <a:t>DNS</a:t>
            </a:r>
            <a:r>
              <a:rPr lang="he-IL" smtClean="0"/>
              <a:t>, יעבוד עליו </a:t>
            </a:r>
            <a:r>
              <a:rPr lang="en-US" smtClean="0"/>
              <a:t>Process</a:t>
            </a:r>
            <a:r>
              <a:rPr lang="he-IL" smtClean="0"/>
              <a:t> נוסף שנקרא </a:t>
            </a:r>
            <a:r>
              <a:rPr lang="en-US" smtClean="0"/>
              <a:t>DNS Service</a:t>
            </a:r>
            <a:r>
              <a:rPr lang="he-IL" smtClean="0"/>
              <a:t>, היודע לספק שירותים.</a:t>
            </a:r>
          </a:p>
          <a:p>
            <a:pPr eaLnBrk="1" hangingPunct="1"/>
            <a:endParaRPr lang="he-IL" smtClean="0"/>
          </a:p>
          <a:p>
            <a:pPr eaLnBrk="1" hangingPunct="1"/>
            <a:r>
              <a:rPr lang="he-IL" smtClean="0"/>
              <a:t>חשוב להבין שאנחנו בקורס </a:t>
            </a:r>
            <a:r>
              <a:rPr lang="he-IL" b="1" u="sng" smtClean="0"/>
              <a:t>תקשורת</a:t>
            </a:r>
            <a:r>
              <a:rPr lang="he-IL" smtClean="0"/>
              <a:t>. כשאנחנו מדברים על שרת, לא אכפת לי איזו מ"ה הוא מריץ עליו – אלא על איזה סוג אפליקציה אני מדברת.</a:t>
            </a:r>
          </a:p>
          <a:p>
            <a:pPr eaLnBrk="1" hangingPunct="1"/>
            <a:r>
              <a:rPr lang="he-IL" smtClean="0"/>
              <a:t>כשאנחנו אומרים "שרת" בהקשר של תקשורת, אנחנו מתכוונים ל"אפליקציית שרת". </a:t>
            </a:r>
          </a:p>
          <a:p>
            <a:pPr eaLnBrk="1" hangingPunct="1"/>
            <a:r>
              <a:rPr lang="he-IL" smtClean="0"/>
              <a:t>אפשר להדגים זאת טוב בעזרת העיקרון של </a:t>
            </a:r>
            <a:r>
              <a:rPr lang="en-US" smtClean="0"/>
              <a:t>MSTSC</a:t>
            </a:r>
            <a:r>
              <a:rPr lang="he-IL" smtClean="0"/>
              <a:t> – אנחנו מתחברים מרחוק למחשב (רגיל) שנמצא בחדר אחר: המחשב שממנו אנחנו מתחברים הוא הלקוח, והמחשב בו אנחנו שולטים הוא השרת (למרות שכביכול שניהם מחשבים רגילים).</a:t>
            </a:r>
            <a:endParaRPr lang="en-US" smtClean="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7"/>
          <p:cNvSpPr>
            <a:spLocks noGrp="1" noChangeArrowheads="1"/>
          </p:cNvSpPr>
          <p:nvPr>
            <p:ph type="sldNum" sz="quarter" idx="5"/>
          </p:nvPr>
        </p:nvSpPr>
        <p:spPr>
          <a:noFill/>
        </p:spPr>
        <p:txBody>
          <a:bodyPr/>
          <a:lstStyle/>
          <a:p>
            <a:fld id="{B8E4BDF2-D1D7-422B-AF97-5DA488E91084}" type="slidenum">
              <a:rPr lang="he-IL" smtClean="0"/>
              <a:pPr/>
              <a:t>372</a:t>
            </a:fld>
            <a:endParaRPr lang="en-US" smtClean="0"/>
          </a:p>
        </p:txBody>
      </p:sp>
      <p:sp>
        <p:nvSpPr>
          <p:cNvPr id="795651" name="Rectangle 2"/>
          <p:cNvSpPr>
            <a:spLocks noGrp="1" noRot="1" noChangeAspect="1" noChangeArrowheads="1" noTextEdit="1"/>
          </p:cNvSpPr>
          <p:nvPr>
            <p:ph type="sldImg"/>
          </p:nvPr>
        </p:nvSpPr>
        <p:spPr>
          <a:xfrm>
            <a:off x="492125" y="738188"/>
            <a:ext cx="5680075" cy="4260850"/>
          </a:xfrm>
          <a:ln/>
        </p:spPr>
      </p:sp>
      <p:sp>
        <p:nvSpPr>
          <p:cNvPr id="795652"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7"/>
          <p:cNvSpPr>
            <a:spLocks noGrp="1" noChangeArrowheads="1"/>
          </p:cNvSpPr>
          <p:nvPr>
            <p:ph type="sldNum" sz="quarter" idx="5"/>
          </p:nvPr>
        </p:nvSpPr>
        <p:spPr>
          <a:noFill/>
        </p:spPr>
        <p:txBody>
          <a:bodyPr/>
          <a:lstStyle/>
          <a:p>
            <a:fld id="{02393A2C-AC16-4578-A73C-01DD820FC6C9}" type="slidenum">
              <a:rPr lang="he-IL" smtClean="0"/>
              <a:pPr/>
              <a:t>374</a:t>
            </a:fld>
            <a:endParaRPr lang="en-US" smtClean="0"/>
          </a:p>
        </p:txBody>
      </p:sp>
      <p:sp>
        <p:nvSpPr>
          <p:cNvPr id="796675" name="Rectangle 2"/>
          <p:cNvSpPr>
            <a:spLocks noGrp="1" noRot="1" noChangeAspect="1" noChangeArrowheads="1" noTextEdit="1"/>
          </p:cNvSpPr>
          <p:nvPr>
            <p:ph type="sldImg"/>
          </p:nvPr>
        </p:nvSpPr>
        <p:spPr>
          <a:ln/>
        </p:spPr>
      </p:sp>
      <p:sp>
        <p:nvSpPr>
          <p:cNvPr id="796676" name="Rectangle 3"/>
          <p:cNvSpPr>
            <a:spLocks noGrp="1" noChangeArrowheads="1"/>
          </p:cNvSpPr>
          <p:nvPr>
            <p:ph type="body" idx="1"/>
          </p:nvPr>
        </p:nvSpPr>
        <p:spPr>
          <a:noFill/>
          <a:ln/>
        </p:spPr>
        <p:txBody>
          <a:bodyPr/>
          <a:lstStyle/>
          <a:p>
            <a:pPr eaLnBrk="1" hangingPunct="1"/>
            <a:r>
              <a:rPr lang="he-IL" smtClean="0"/>
              <a:t>הסבר לחניכים כי אחרי הפתיח של </a:t>
            </a:r>
            <a:r>
              <a:rPr lang="en-US" smtClean="0"/>
              <a:t>HTTP</a:t>
            </a:r>
            <a:r>
              <a:rPr lang="he-IL" smtClean="0"/>
              <a:t> יש לרשום כתובת של עמוד אינטרנט שברצוננו לקבל.</a:t>
            </a:r>
          </a:p>
          <a:p>
            <a:pPr eaLnBrk="1" hangingPunct="1"/>
            <a:r>
              <a:rPr lang="he-IL" smtClean="0"/>
              <a:t>אנחנו יכולים לרשום כתובת </a:t>
            </a:r>
            <a:r>
              <a:rPr lang="en-US" smtClean="0"/>
              <a:t>URL</a:t>
            </a:r>
            <a:r>
              <a:rPr lang="he-IL" smtClean="0"/>
              <a:t> (הכתובות המוכרות של אתרי אינטרנט, כמו בדוג' בשקופית), או כתובת </a:t>
            </a:r>
            <a:r>
              <a:rPr lang="en-US" smtClean="0"/>
              <a:t>IP</a:t>
            </a:r>
            <a:r>
              <a:rPr lang="he-IL" smtClean="0"/>
              <a:t> – מה שנקבל זה עמוד אינטרנט ברירת מחדל המוגדר לשרת. במידה ולא מוגדר עמוד </a:t>
            </a:r>
            <a:r>
              <a:rPr lang="en-US" smtClean="0"/>
              <a:t>WEB</a:t>
            </a:r>
            <a:r>
              <a:rPr lang="he-IL" smtClean="0"/>
              <a:t> נקבל שגיאה ולא נראה דבר בדפדפן.</a:t>
            </a:r>
          </a:p>
          <a:p>
            <a:pPr eaLnBrk="1" hangingPunct="1"/>
            <a:r>
              <a:rPr lang="he-IL" smtClean="0"/>
              <a:t>כמו כן, אנחנו יכולים לפנות לעמוד ספציפי על השרת אליו אנחנו פונים, כמו למשל: </a:t>
            </a:r>
            <a:r>
              <a:rPr lang="en-US" smtClean="0"/>
              <a:t>HTTP://mail.google.com/login.asp</a:t>
            </a:r>
            <a:r>
              <a:rPr lang="he-IL" smtClean="0"/>
              <a:t> (אני לא יודעת אם זה באמת קיים, אבל אתה מבין את העיקרון), כל עוד סיומת העמוד היא סיומת של עמוד </a:t>
            </a:r>
            <a:r>
              <a:rPr lang="en-US" smtClean="0"/>
              <a:t>WEB</a:t>
            </a:r>
            <a:r>
              <a:rPr lang="he-IL" smtClean="0"/>
              <a:t> (</a:t>
            </a:r>
            <a:r>
              <a:rPr lang="en-US" smtClean="0"/>
              <a:t>HTML</a:t>
            </a:r>
            <a:r>
              <a:rPr lang="he-IL" smtClean="0"/>
              <a:t>, </a:t>
            </a:r>
            <a:r>
              <a:rPr lang="en-US" smtClean="0"/>
              <a:t>ASP</a:t>
            </a:r>
            <a:r>
              <a:rPr lang="he-IL" smtClean="0"/>
              <a:t>, </a:t>
            </a:r>
            <a:r>
              <a:rPr lang="en-US" smtClean="0"/>
              <a:t>PHP</a:t>
            </a:r>
            <a:r>
              <a:rPr lang="he-IL" smtClean="0"/>
              <a:t> וכו')</a:t>
            </a:r>
            <a:endParaRPr lang="en-US" smtClean="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7"/>
          <p:cNvSpPr>
            <a:spLocks noGrp="1" noChangeArrowheads="1"/>
          </p:cNvSpPr>
          <p:nvPr>
            <p:ph type="sldNum" sz="quarter" idx="5"/>
          </p:nvPr>
        </p:nvSpPr>
        <p:spPr>
          <a:noFill/>
        </p:spPr>
        <p:txBody>
          <a:bodyPr/>
          <a:lstStyle/>
          <a:p>
            <a:fld id="{97706CB5-1FC1-46B8-BD01-60CF26C9124F}" type="slidenum">
              <a:rPr lang="he-IL" smtClean="0"/>
              <a:pPr/>
              <a:t>375</a:t>
            </a:fld>
            <a:endParaRPr lang="en-US" smtClean="0"/>
          </a:p>
        </p:txBody>
      </p:sp>
      <p:sp>
        <p:nvSpPr>
          <p:cNvPr id="797699" name="Rectangle 2"/>
          <p:cNvSpPr>
            <a:spLocks noGrp="1" noRot="1" noChangeAspect="1" noChangeArrowheads="1" noTextEdit="1"/>
          </p:cNvSpPr>
          <p:nvPr>
            <p:ph type="sldImg"/>
          </p:nvPr>
        </p:nvSpPr>
        <p:spPr>
          <a:ln/>
        </p:spPr>
      </p:sp>
      <p:sp>
        <p:nvSpPr>
          <p:cNvPr id="797700" name="Rectangle 3"/>
          <p:cNvSpPr>
            <a:spLocks noGrp="1" noChangeArrowheads="1"/>
          </p:cNvSpPr>
          <p:nvPr>
            <p:ph type="body" idx="1"/>
          </p:nvPr>
        </p:nvSpPr>
        <p:spPr>
          <a:noFill/>
          <a:ln/>
        </p:spPr>
        <p:txBody>
          <a:bodyPr/>
          <a:lstStyle/>
          <a:p>
            <a:pPr eaLnBrk="1" hangingPunct="1"/>
            <a:r>
              <a:rPr lang="he-IL" smtClean="0"/>
              <a:t>עיבודים נוספים הנדרשים – הכוונה היא לסקריפטים שניתן להוסיף לעמודי </a:t>
            </a:r>
            <a:r>
              <a:rPr lang="en-US" smtClean="0"/>
              <a:t>HTML</a:t>
            </a:r>
            <a:r>
              <a:rPr lang="he-IL" smtClean="0"/>
              <a:t>. יש סקריפטים בצד השרת (</a:t>
            </a:r>
            <a:r>
              <a:rPr lang="en-US" smtClean="0"/>
              <a:t>ASP</a:t>
            </a:r>
            <a:r>
              <a:rPr lang="he-IL" smtClean="0"/>
              <a:t>, </a:t>
            </a:r>
            <a:r>
              <a:rPr lang="en-US" smtClean="0"/>
              <a:t>PHP</a:t>
            </a:r>
            <a:r>
              <a:rPr lang="he-IL" smtClean="0"/>
              <a:t>...) ויש סקריפטים בצד הלקוח (</a:t>
            </a:r>
            <a:r>
              <a:rPr lang="en-US" smtClean="0"/>
              <a:t>JS</a:t>
            </a:r>
            <a:r>
              <a:rPr lang="he-IL" smtClean="0"/>
              <a:t>, </a:t>
            </a:r>
            <a:r>
              <a:rPr lang="en-US" smtClean="0"/>
              <a:t>VBS</a:t>
            </a:r>
            <a:r>
              <a:rPr lang="he-IL" smtClean="0"/>
              <a:t>...)</a:t>
            </a:r>
          </a:p>
          <a:p>
            <a:pPr eaLnBrk="1" hangingPunct="1"/>
            <a:r>
              <a:rPr lang="he-IL" smtClean="0"/>
              <a:t>אין צורך להיכנס עם החניכים יותר מדיי לעומק לשקופית הזו. מה שחשוב הוא שיבינו איזה </a:t>
            </a:r>
            <a:r>
              <a:rPr lang="he-IL" b="1" smtClean="0"/>
              <a:t>סוג</a:t>
            </a:r>
            <a:r>
              <a:rPr lang="he-IL" smtClean="0"/>
              <a:t> מידע אנחנו מעבירים (</a:t>
            </a:r>
            <a:r>
              <a:rPr lang="en-US" smtClean="0"/>
              <a:t>HTML</a:t>
            </a:r>
            <a:r>
              <a:rPr lang="he-IL" smtClean="0"/>
              <a:t>), ומה </a:t>
            </a:r>
            <a:r>
              <a:rPr lang="he-IL" b="1" smtClean="0"/>
              <a:t>יודע </a:t>
            </a:r>
            <a:r>
              <a:rPr lang="he-IL" smtClean="0"/>
              <a:t>כל צד בקשר לעשות עם המידע הזה.</a:t>
            </a:r>
            <a:endParaRPr lang="en-US" smtClean="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fld id="{68E05618-A862-4E80-AB96-FD169599517D}" type="slidenum">
              <a:rPr lang="he-IL" smtClean="0"/>
              <a:pPr/>
              <a:t>376</a:t>
            </a:fld>
            <a:endParaRPr lang="en-US" smtClean="0"/>
          </a:p>
        </p:txBody>
      </p:sp>
      <p:sp>
        <p:nvSpPr>
          <p:cNvPr id="798723" name="Rectangle 2"/>
          <p:cNvSpPr>
            <a:spLocks noGrp="1" noRot="1" noChangeAspect="1" noChangeArrowheads="1" noTextEdit="1"/>
          </p:cNvSpPr>
          <p:nvPr>
            <p:ph type="sldImg"/>
          </p:nvPr>
        </p:nvSpPr>
        <p:spPr>
          <a:xfrm>
            <a:off x="492125" y="738188"/>
            <a:ext cx="5680075" cy="4260850"/>
          </a:xfrm>
          <a:ln/>
        </p:spPr>
      </p:sp>
      <p:sp>
        <p:nvSpPr>
          <p:cNvPr id="798724"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7"/>
          <p:cNvSpPr>
            <a:spLocks noGrp="1" noChangeArrowheads="1"/>
          </p:cNvSpPr>
          <p:nvPr>
            <p:ph type="sldNum" sz="quarter" idx="5"/>
          </p:nvPr>
        </p:nvSpPr>
        <p:spPr>
          <a:noFill/>
        </p:spPr>
        <p:txBody>
          <a:bodyPr/>
          <a:lstStyle/>
          <a:p>
            <a:fld id="{A7CEFF61-AE39-406D-AF12-E4A7098AD101}" type="slidenum">
              <a:rPr lang="he-IL" smtClean="0"/>
              <a:pPr/>
              <a:t>377</a:t>
            </a:fld>
            <a:endParaRPr lang="en-US" smtClean="0"/>
          </a:p>
        </p:txBody>
      </p:sp>
      <p:sp>
        <p:nvSpPr>
          <p:cNvPr id="799747" name="Rectangle 2"/>
          <p:cNvSpPr>
            <a:spLocks noGrp="1" noRot="1" noChangeAspect="1" noChangeArrowheads="1" noTextEdit="1"/>
          </p:cNvSpPr>
          <p:nvPr>
            <p:ph type="sldImg"/>
          </p:nvPr>
        </p:nvSpPr>
        <p:spPr>
          <a:ln/>
        </p:spPr>
      </p:sp>
      <p:sp>
        <p:nvSpPr>
          <p:cNvPr id="799748" name="Rectangle 3"/>
          <p:cNvSpPr>
            <a:spLocks noGrp="1" noChangeArrowheads="1"/>
          </p:cNvSpPr>
          <p:nvPr>
            <p:ph type="body" idx="1"/>
          </p:nvPr>
        </p:nvSpPr>
        <p:spPr>
          <a:noFill/>
          <a:ln/>
        </p:spPr>
        <p:txBody>
          <a:bodyPr/>
          <a:lstStyle/>
          <a:p>
            <a:pPr eaLnBrk="1" hangingPunct="1"/>
            <a:r>
              <a:rPr lang="he-IL" smtClean="0"/>
              <a:t>לקוח:</a:t>
            </a:r>
            <a:r>
              <a:rPr lang="en-US" smtClean="0"/>
              <a:t> </a:t>
            </a:r>
            <a:r>
              <a:rPr lang="he-IL" smtClean="0"/>
              <a:t>בקשת </a:t>
            </a:r>
            <a:r>
              <a:rPr lang="en-US" smtClean="0"/>
              <a:t>SMTP</a:t>
            </a:r>
            <a:r>
              <a:rPr lang="he-IL" smtClean="0"/>
              <a:t> יכולה להיות אי-מייל שאני שולחת (אני מבקשת מהשרת לשמור את המייל בתיבת הדואר הנכנס של לקוח היעד) או בקשה לקבל את המיילים שיש לי בתיבת הדואר הנכנס.</a:t>
            </a:r>
          </a:p>
          <a:p>
            <a:pPr eaLnBrk="1" hangingPunct="1"/>
            <a:r>
              <a:rPr lang="he-IL" smtClean="0"/>
              <a:t>שרת: במידה ושלחתי מייל לשרת, הוא ישמור את ההודעה במקומות המתאימים אצלו. במידה וביקשתי מהשרת הודעות שלי, הוא ישלח לי אותן.</a:t>
            </a:r>
          </a:p>
          <a:p>
            <a:pPr eaLnBrk="1" hangingPunct="1"/>
            <a:endParaRPr lang="he-IL" smtClean="0"/>
          </a:p>
          <a:p>
            <a:pPr eaLnBrk="1" hangingPunct="1"/>
            <a:r>
              <a:rPr lang="he-IL" smtClean="0"/>
              <a:t>שים לב: לרוב </a:t>
            </a:r>
            <a:r>
              <a:rPr lang="en-US" smtClean="0"/>
              <a:t>SMTP</a:t>
            </a:r>
            <a:r>
              <a:rPr lang="he-IL" smtClean="0"/>
              <a:t> משמש לשליחת דוא"ל, ואילו </a:t>
            </a:r>
            <a:r>
              <a:rPr lang="en-US" smtClean="0"/>
              <a:t>POP</a:t>
            </a:r>
            <a:r>
              <a:rPr lang="he-IL" smtClean="0"/>
              <a:t> משמש לקבלת דוא"ל, ואפליקציות רבות המיישמות שירותי </a:t>
            </a:r>
            <a:r>
              <a:rPr lang="en-US" smtClean="0"/>
              <a:t>SMTP</a:t>
            </a:r>
            <a:r>
              <a:rPr lang="he-IL" smtClean="0"/>
              <a:t> מכירות גם שירותי </a:t>
            </a:r>
            <a:r>
              <a:rPr lang="en-US" smtClean="0"/>
              <a:t>POP3</a:t>
            </a:r>
            <a:r>
              <a:rPr lang="he-IL" smtClean="0"/>
              <a:t>.</a:t>
            </a: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מציין מיקום של תמונת שקופית 1"/>
          <p:cNvSpPr>
            <a:spLocks noGrp="1" noRot="1" noChangeAspect="1" noTextEdit="1"/>
          </p:cNvSpPr>
          <p:nvPr>
            <p:ph type="sldImg"/>
          </p:nvPr>
        </p:nvSpPr>
        <p:spPr>
          <a:ln/>
        </p:spPr>
      </p:sp>
      <p:sp>
        <p:nvSpPr>
          <p:cNvPr id="561155" name="מציין מיקום של הערות 2"/>
          <p:cNvSpPr>
            <a:spLocks noGrp="1"/>
          </p:cNvSpPr>
          <p:nvPr>
            <p:ph type="body" idx="1"/>
          </p:nvPr>
        </p:nvSpPr>
        <p:spPr>
          <a:noFill/>
          <a:ln/>
        </p:spPr>
        <p:txBody>
          <a:bodyPr/>
          <a:lstStyle/>
          <a:p>
            <a:endParaRPr lang="ar-SA" smtClean="0"/>
          </a:p>
        </p:txBody>
      </p:sp>
      <p:sp>
        <p:nvSpPr>
          <p:cNvPr id="561156" name="מציין מיקום של מספר שקופית 3"/>
          <p:cNvSpPr>
            <a:spLocks noGrp="1"/>
          </p:cNvSpPr>
          <p:nvPr>
            <p:ph type="sldNum" sz="quarter" idx="5"/>
          </p:nvPr>
        </p:nvSpPr>
        <p:spPr>
          <a:noFill/>
        </p:spPr>
        <p:txBody>
          <a:bodyPr/>
          <a:lstStyle/>
          <a:p>
            <a:fld id="{2A6F22F3-D13F-4092-AEFC-2947D37822EE}" type="slidenum">
              <a:rPr lang="he-IL" smtClean="0"/>
              <a:pPr/>
              <a:t>26</a:t>
            </a:fld>
            <a:endParaRPr lang="en-US" smtClean="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p:cNvSpPr>
            <a:spLocks noGrp="1" noChangeArrowheads="1"/>
          </p:cNvSpPr>
          <p:nvPr>
            <p:ph type="sldNum" sz="quarter" idx="5"/>
          </p:nvPr>
        </p:nvSpPr>
        <p:spPr>
          <a:noFill/>
        </p:spPr>
        <p:txBody>
          <a:bodyPr/>
          <a:lstStyle/>
          <a:p>
            <a:fld id="{1BB85225-11C8-444C-8353-58A12FC98901}" type="slidenum">
              <a:rPr lang="he-IL" smtClean="0"/>
              <a:pPr/>
              <a:t>378</a:t>
            </a:fld>
            <a:endParaRPr lang="en-US" smtClean="0"/>
          </a:p>
        </p:txBody>
      </p:sp>
      <p:sp>
        <p:nvSpPr>
          <p:cNvPr id="800771" name="Rectangle 2"/>
          <p:cNvSpPr>
            <a:spLocks noGrp="1" noRot="1" noChangeAspect="1" noChangeArrowheads="1" noTextEdit="1"/>
          </p:cNvSpPr>
          <p:nvPr>
            <p:ph type="sldImg"/>
          </p:nvPr>
        </p:nvSpPr>
        <p:spPr>
          <a:ln/>
        </p:spPr>
      </p:sp>
      <p:sp>
        <p:nvSpPr>
          <p:cNvPr id="800772" name="Rectangle 3"/>
          <p:cNvSpPr>
            <a:spLocks noGrp="1" noChangeArrowheads="1"/>
          </p:cNvSpPr>
          <p:nvPr>
            <p:ph type="body" idx="1"/>
          </p:nvPr>
        </p:nvSpPr>
        <p:spPr>
          <a:noFill/>
          <a:ln/>
        </p:spPr>
        <p:txBody>
          <a:bodyPr/>
          <a:lstStyle/>
          <a:p>
            <a:pPr lvl="1" eaLnBrk="1" hangingPunct="1"/>
            <a:r>
              <a:rPr lang="he-IL" smtClean="0"/>
              <a:t>השרת שומר את ההודעות במספר תיבות, מה שאומר שבשביל לשלוח לכמה נמענים, השרת פשוט צריך לשמור את ההודעה במספר מקומות. אין צורך להקים קשר במיוחד עם כל נמען ונמען ולהעביר אליו את המידע.</a:t>
            </a:r>
          </a:p>
          <a:p>
            <a:pPr lvl="1" eaLnBrk="1" hangingPunct="1"/>
            <a:endParaRPr lang="he-IL" smtClean="0"/>
          </a:p>
          <a:p>
            <a:pPr lvl="1" eaLnBrk="1" hangingPunct="1"/>
            <a:r>
              <a:rPr lang="he-IL" smtClean="0"/>
              <a:t>ברגע שאני יכולה להשתמש בכינויים אין צורך לרשום כתובת מייל מלאה – מה שיכול להקל מאד על השימוש בפרוטוקול ועל מציאת הנמען. תוכל לתת לחניכים כדוגמא את אופן מציאת הנמענים ב-</a:t>
            </a:r>
            <a:r>
              <a:rPr lang="en-US" smtClean="0"/>
              <a:t>Outlook</a:t>
            </a:r>
            <a:r>
              <a:rPr lang="he-IL" smtClean="0"/>
              <a:t> בצבא – אני יכולה פשוט לרשום שם מלא של מישהו ולמצוא אותו, אני לא צריכה את המספר האישי שלו ואת כתובת המייל המלאה (לדוג': </a:t>
            </a:r>
            <a:r>
              <a:rPr lang="en-US" smtClean="0"/>
              <a:t>s6105456@idf.il</a:t>
            </a:r>
            <a:r>
              <a:rPr lang="he-IL" smtClean="0"/>
              <a:t>).</a:t>
            </a:r>
          </a:p>
          <a:p>
            <a:pPr lvl="1" eaLnBrk="1" hangingPunct="1"/>
            <a:endParaRPr lang="he-IL" smtClean="0"/>
          </a:p>
          <a:p>
            <a:pPr lvl="1" eaLnBrk="1" hangingPunct="1"/>
            <a:r>
              <a:rPr lang="he-IL" smtClean="0"/>
              <a:t>מעצבי היישום יכולים לבחור באילו שדות מההודעה להשתמש ואיך. משום כך הפרוטוקול נחשב גמיש – הוא לא כופה שימוש בכל השדות, אבל הם קיימים.</a:t>
            </a:r>
            <a:endParaRPr lang="en-US" smtClean="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7"/>
          <p:cNvSpPr>
            <a:spLocks noGrp="1" noChangeArrowheads="1"/>
          </p:cNvSpPr>
          <p:nvPr>
            <p:ph type="sldNum" sz="quarter" idx="5"/>
          </p:nvPr>
        </p:nvSpPr>
        <p:spPr>
          <a:noFill/>
        </p:spPr>
        <p:txBody>
          <a:bodyPr/>
          <a:lstStyle/>
          <a:p>
            <a:fld id="{68EB8B01-DA33-48B7-A62B-864BB39FBB35}" type="slidenum">
              <a:rPr lang="he-IL" smtClean="0"/>
              <a:pPr/>
              <a:t>382</a:t>
            </a:fld>
            <a:endParaRPr lang="en-US" smtClean="0"/>
          </a:p>
        </p:txBody>
      </p:sp>
      <p:sp>
        <p:nvSpPr>
          <p:cNvPr id="801795" name="Rectangle 2"/>
          <p:cNvSpPr>
            <a:spLocks noGrp="1" noRot="1" noChangeAspect="1" noChangeArrowheads="1" noTextEdit="1"/>
          </p:cNvSpPr>
          <p:nvPr>
            <p:ph type="sldImg"/>
          </p:nvPr>
        </p:nvSpPr>
        <p:spPr>
          <a:ln/>
        </p:spPr>
      </p:sp>
      <p:sp>
        <p:nvSpPr>
          <p:cNvPr id="801796" name="Rectangle 3"/>
          <p:cNvSpPr>
            <a:spLocks noGrp="1" noChangeArrowheads="1"/>
          </p:cNvSpPr>
          <p:nvPr>
            <p:ph type="body" idx="1"/>
          </p:nvPr>
        </p:nvSpPr>
        <p:spPr>
          <a:noFill/>
          <a:ln/>
        </p:spPr>
        <p:txBody>
          <a:bodyPr/>
          <a:lstStyle/>
          <a:p>
            <a:pPr eaLnBrk="1" hangingPunct="1"/>
            <a:r>
              <a:rPr lang="he-IL" smtClean="0"/>
              <a:t>המחשה: זה כמו שכשאני שולחת דואר אני ניגשת לקופסא האדומה בקצה הרחוב, אבל כשאני רוצה לקחת דואר שקיבלתי אני צריכה ללכת לסניף הדואר של הישוב ולקחת את הדואר מהתיבה שלנו – יש לנו מענה שונה לצרכים שונים, למרות שהם עוסקים באותו הנושא.</a:t>
            </a:r>
          </a:p>
          <a:p>
            <a:pPr eaLnBrk="1" hangingPunct="1"/>
            <a:r>
              <a:rPr lang="he-IL" smtClean="0"/>
              <a:t>את כל מה שהיה צריך בשביל זה בטוח נתקל במושגים </a:t>
            </a:r>
            <a:r>
              <a:rPr lang="en-US" smtClean="0"/>
              <a:t>SMTP</a:t>
            </a:r>
            <a:r>
              <a:rPr lang="he-IL" smtClean="0"/>
              <a:t> ו-</a:t>
            </a:r>
            <a:r>
              <a:rPr lang="en-US" smtClean="0"/>
              <a:t>POP3</a:t>
            </a:r>
            <a:r>
              <a:rPr lang="he-IL" smtClean="0"/>
              <a:t> (כי ככה הם עובדים </a:t>
            </a:r>
            <a:r>
              <a:rPr lang="en-US" smtClean="0">
                <a:sym typeface="Wingdings" pitchFamily="2" charset="2"/>
              </a:rPr>
              <a:t></a:t>
            </a:r>
            <a:r>
              <a:rPr lang="he-IL" smtClean="0">
                <a:sym typeface="Wingdings" pitchFamily="2" charset="2"/>
              </a:rPr>
              <a:t>).</a:t>
            </a:r>
            <a:endParaRPr lang="he-IL" smtClean="0"/>
          </a:p>
          <a:p>
            <a:pPr eaLnBrk="1" hangingPunct="1"/>
            <a:r>
              <a:rPr lang="he-IL" smtClean="0"/>
              <a:t>דוגמא: מי שמשתמש ב-</a:t>
            </a:r>
            <a:r>
              <a:rPr lang="en-US" smtClean="0"/>
              <a:t>GMAIL</a:t>
            </a:r>
            <a:r>
              <a:rPr lang="he-IL" smtClean="0"/>
              <a:t> עם תוכנת ה-</a:t>
            </a:r>
            <a:r>
              <a:rPr lang="en-US" smtClean="0"/>
              <a:t>Outlook</a:t>
            </a:r>
            <a:r>
              <a:rPr lang="he-IL" smtClean="0"/>
              <a:t> והגדיר</a:t>
            </a:r>
            <a:endParaRPr lang="he-IL" smtClean="0">
              <a:sym typeface="Wingdings" pitchFamily="2" charset="2"/>
            </a:endParaRPr>
          </a:p>
          <a:p>
            <a:pPr eaLnBrk="1" hangingPunct="1"/>
            <a:r>
              <a:rPr lang="he-IL" smtClean="0">
                <a:sym typeface="Wingdings" pitchFamily="2" charset="2"/>
              </a:rPr>
              <a:t>אני מזמינה אותך לגשת לאתר של </a:t>
            </a:r>
            <a:r>
              <a:rPr lang="en-US" smtClean="0">
                <a:sym typeface="Wingdings" pitchFamily="2" charset="2"/>
              </a:rPr>
              <a:t>GMAIL</a:t>
            </a:r>
            <a:r>
              <a:rPr lang="he-IL" smtClean="0">
                <a:sym typeface="Wingdings" pitchFamily="2" charset="2"/>
              </a:rPr>
              <a:t> ולראות שם בדיוק מה אתה מגדיר ואיך זה נראה – זה יכול לעזור לחניכים להבין ולקשר יותר טוב את שני הפרוטוקולים האלה.</a:t>
            </a:r>
            <a:endParaRPr lang="en-US" smtClean="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7"/>
          <p:cNvSpPr>
            <a:spLocks noGrp="1" noChangeArrowheads="1"/>
          </p:cNvSpPr>
          <p:nvPr>
            <p:ph type="sldNum" sz="quarter" idx="5"/>
          </p:nvPr>
        </p:nvSpPr>
        <p:spPr>
          <a:noFill/>
        </p:spPr>
        <p:txBody>
          <a:bodyPr/>
          <a:lstStyle/>
          <a:p>
            <a:fld id="{19D54120-FD30-4398-86E7-FD87199ABCF2}" type="slidenum">
              <a:rPr lang="he-IL" smtClean="0"/>
              <a:pPr/>
              <a:t>383</a:t>
            </a:fld>
            <a:endParaRPr lang="en-US" smtClean="0"/>
          </a:p>
        </p:txBody>
      </p:sp>
      <p:sp>
        <p:nvSpPr>
          <p:cNvPr id="802819" name="Rectangle 2"/>
          <p:cNvSpPr>
            <a:spLocks noGrp="1" noRot="1" noChangeAspect="1" noChangeArrowheads="1" noTextEdit="1"/>
          </p:cNvSpPr>
          <p:nvPr>
            <p:ph type="sldImg"/>
          </p:nvPr>
        </p:nvSpPr>
        <p:spPr>
          <a:xfrm>
            <a:off x="492125" y="738188"/>
            <a:ext cx="5680075" cy="4260850"/>
          </a:xfrm>
          <a:ln/>
        </p:spPr>
      </p:sp>
      <p:sp>
        <p:nvSpPr>
          <p:cNvPr id="802820"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7"/>
          <p:cNvSpPr>
            <a:spLocks noGrp="1" noChangeArrowheads="1"/>
          </p:cNvSpPr>
          <p:nvPr>
            <p:ph type="sldNum" sz="quarter" idx="5"/>
          </p:nvPr>
        </p:nvSpPr>
        <p:spPr>
          <a:noFill/>
        </p:spPr>
        <p:txBody>
          <a:bodyPr/>
          <a:lstStyle/>
          <a:p>
            <a:fld id="{C486BAC6-1FD2-4029-8E52-A582BEAB8A65}" type="slidenum">
              <a:rPr lang="he-IL" smtClean="0"/>
              <a:pPr/>
              <a:t>384</a:t>
            </a:fld>
            <a:endParaRPr lang="en-US" smtClean="0"/>
          </a:p>
        </p:txBody>
      </p:sp>
      <p:sp>
        <p:nvSpPr>
          <p:cNvPr id="803843" name="Rectangle 2"/>
          <p:cNvSpPr>
            <a:spLocks noGrp="1" noRot="1" noChangeAspect="1" noChangeArrowheads="1" noTextEdit="1"/>
          </p:cNvSpPr>
          <p:nvPr>
            <p:ph type="sldImg"/>
          </p:nvPr>
        </p:nvSpPr>
        <p:spPr>
          <a:ln/>
        </p:spPr>
      </p:sp>
      <p:sp>
        <p:nvSpPr>
          <p:cNvPr id="803844" name="Rectangle 3"/>
          <p:cNvSpPr>
            <a:spLocks noGrp="1" noChangeArrowheads="1"/>
          </p:cNvSpPr>
          <p:nvPr>
            <p:ph type="body" idx="1"/>
          </p:nvPr>
        </p:nvSpPr>
        <p:spPr>
          <a:noFill/>
          <a:ln/>
        </p:spPr>
        <p:txBody>
          <a:bodyPr/>
          <a:lstStyle/>
          <a:p>
            <a:pPr eaLnBrk="1" hangingPunct="1"/>
            <a:r>
              <a:rPr lang="he-IL" smtClean="0"/>
              <a:t>הלקוח – המחשב השולט</a:t>
            </a:r>
          </a:p>
          <a:p>
            <a:pPr eaLnBrk="1" hangingPunct="1"/>
            <a:r>
              <a:rPr lang="he-IL" smtClean="0"/>
              <a:t>השרת – המחשב הנשלט</a:t>
            </a:r>
          </a:p>
          <a:p>
            <a:pPr eaLnBrk="1" hangingPunct="1"/>
            <a:endParaRPr lang="he-IL" smtClean="0"/>
          </a:p>
          <a:p>
            <a:pPr eaLnBrk="1" hangingPunct="1"/>
            <a:r>
              <a:rPr lang="he-IL" smtClean="0"/>
              <a:t>מה שקורה למעשה ב-</a:t>
            </a:r>
            <a:r>
              <a:rPr lang="en-US" smtClean="0"/>
              <a:t>Telnet</a:t>
            </a:r>
            <a:r>
              <a:rPr lang="he-IL" smtClean="0"/>
              <a:t> הוא שאמצעי הפלט והקלט של הלקוח משמשים לשליטה במשאבי השרת.</a:t>
            </a:r>
            <a:endParaRPr lang="en-US" smtClean="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7"/>
          <p:cNvSpPr>
            <a:spLocks noGrp="1" noChangeArrowheads="1"/>
          </p:cNvSpPr>
          <p:nvPr>
            <p:ph type="sldNum" sz="quarter" idx="5"/>
          </p:nvPr>
        </p:nvSpPr>
        <p:spPr>
          <a:noFill/>
        </p:spPr>
        <p:txBody>
          <a:bodyPr/>
          <a:lstStyle/>
          <a:p>
            <a:fld id="{58ED4E25-EAA4-4D1D-B88F-EA5293F53511}" type="slidenum">
              <a:rPr lang="he-IL" smtClean="0"/>
              <a:pPr/>
              <a:t>385</a:t>
            </a:fld>
            <a:endParaRPr lang="en-US" smtClean="0"/>
          </a:p>
        </p:txBody>
      </p:sp>
      <p:sp>
        <p:nvSpPr>
          <p:cNvPr id="804867" name="Rectangle 2"/>
          <p:cNvSpPr>
            <a:spLocks noGrp="1" noRot="1" noChangeAspect="1" noChangeArrowheads="1" noTextEdit="1"/>
          </p:cNvSpPr>
          <p:nvPr>
            <p:ph type="sldImg"/>
          </p:nvPr>
        </p:nvSpPr>
        <p:spPr>
          <a:ln/>
        </p:spPr>
      </p:sp>
      <p:sp>
        <p:nvSpPr>
          <p:cNvPr id="804868" name="Rectangle 3"/>
          <p:cNvSpPr>
            <a:spLocks noGrp="1" noChangeArrowheads="1"/>
          </p:cNvSpPr>
          <p:nvPr>
            <p:ph type="body" idx="1"/>
          </p:nvPr>
        </p:nvSpPr>
        <p:spPr>
          <a:noFill/>
          <a:ln/>
        </p:spPr>
        <p:txBody>
          <a:bodyPr/>
          <a:lstStyle/>
          <a:p>
            <a:pPr eaLnBrk="1" hangingPunct="1"/>
            <a:r>
              <a:rPr lang="he-IL" smtClean="0"/>
              <a:t>יש קובץ של </a:t>
            </a:r>
            <a:r>
              <a:rPr lang="en-US" smtClean="0"/>
              <a:t>Ethereal</a:t>
            </a:r>
            <a:r>
              <a:rPr lang="he-IL" smtClean="0"/>
              <a:t> ששמורות בו חבילות המכילות ניסיון הזדהות מול שרת ה-</a:t>
            </a:r>
            <a:r>
              <a:rPr lang="en-US" smtClean="0"/>
              <a:t>unix</a:t>
            </a:r>
            <a:r>
              <a:rPr lang="he-IL" smtClean="0"/>
              <a:t> של בסמ"ח (</a:t>
            </a:r>
            <a:r>
              <a:rPr lang="en-US" smtClean="0"/>
              <a:t>pinky</a:t>
            </a:r>
            <a:r>
              <a:rPr lang="he-IL" smtClean="0"/>
              <a:t>).</a:t>
            </a:r>
          </a:p>
          <a:p>
            <a:pPr eaLnBrk="1" hangingPunct="1"/>
            <a:r>
              <a:rPr lang="he-IL" smtClean="0"/>
              <a:t>הראה לחניכים את הקובץ ואיך אפשר בגלוי ובלי רקע נרחב במיוחד בתוכנה לצפות בסיסמא, בשם המשתמש, ולדעת האם הסיסמא נכונה או לא (את הקובץ יש לפתוח בעזרת התוכנה </a:t>
            </a:r>
            <a:r>
              <a:rPr lang="en-US" smtClean="0"/>
              <a:t>Ethereal</a:t>
            </a:r>
            <a:r>
              <a:rPr lang="he-IL" smtClean="0"/>
              <a:t>, הדורשת התקנה של ה-</a:t>
            </a:r>
            <a:r>
              <a:rPr lang="en-US" smtClean="0"/>
              <a:t>Sniffer</a:t>
            </a:r>
            <a:r>
              <a:rPr lang="he-IL" smtClean="0"/>
              <a:t> </a:t>
            </a:r>
            <a:r>
              <a:rPr lang="en-US" smtClean="0"/>
              <a:t>WinPcap</a:t>
            </a:r>
            <a:r>
              <a:rPr lang="he-IL" smtClean="0"/>
              <a:t> ושל ה-</a:t>
            </a:r>
            <a:r>
              <a:rPr lang="en-US" smtClean="0"/>
              <a:t>GUI</a:t>
            </a:r>
            <a:r>
              <a:rPr lang="he-IL" smtClean="0"/>
              <a:t> </a:t>
            </a:r>
            <a:r>
              <a:rPr lang="en-US" smtClean="0"/>
              <a:t>Ethereal</a:t>
            </a:r>
            <a:r>
              <a:rPr lang="he-IL" smtClean="0"/>
              <a:t>).</a:t>
            </a:r>
            <a:endParaRPr lang="en-US" smtClean="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7"/>
          <p:cNvSpPr>
            <a:spLocks noGrp="1" noChangeArrowheads="1"/>
          </p:cNvSpPr>
          <p:nvPr>
            <p:ph type="sldNum" sz="quarter" idx="5"/>
          </p:nvPr>
        </p:nvSpPr>
        <p:spPr>
          <a:noFill/>
        </p:spPr>
        <p:txBody>
          <a:bodyPr/>
          <a:lstStyle/>
          <a:p>
            <a:fld id="{60225C2E-2355-4FFD-A938-DC09566E2CDB}" type="slidenum">
              <a:rPr lang="he-IL" smtClean="0"/>
              <a:pPr/>
              <a:t>386</a:t>
            </a:fld>
            <a:endParaRPr lang="en-US" smtClean="0"/>
          </a:p>
        </p:txBody>
      </p:sp>
      <p:sp>
        <p:nvSpPr>
          <p:cNvPr id="805891" name="Rectangle 2"/>
          <p:cNvSpPr>
            <a:spLocks noGrp="1" noRot="1" noChangeAspect="1" noChangeArrowheads="1" noTextEdit="1"/>
          </p:cNvSpPr>
          <p:nvPr>
            <p:ph type="sldImg"/>
          </p:nvPr>
        </p:nvSpPr>
        <p:spPr>
          <a:ln/>
        </p:spPr>
      </p:sp>
      <p:sp>
        <p:nvSpPr>
          <p:cNvPr id="805892" name="Rectangle 3"/>
          <p:cNvSpPr>
            <a:spLocks noGrp="1" noChangeArrowheads="1"/>
          </p:cNvSpPr>
          <p:nvPr>
            <p:ph type="body" idx="1"/>
          </p:nvPr>
        </p:nvSpPr>
        <p:spPr>
          <a:noFill/>
          <a:ln/>
        </p:spPr>
        <p:txBody>
          <a:bodyPr/>
          <a:lstStyle/>
          <a:p>
            <a:pPr eaLnBrk="1" hangingPunct="1"/>
            <a:r>
              <a:rPr lang="he-IL" dirty="0" smtClean="0"/>
              <a:t>דוג' לשימוש ב-</a:t>
            </a:r>
            <a:r>
              <a:rPr lang="en-US" dirty="0" smtClean="0"/>
              <a:t>Telnet</a:t>
            </a:r>
            <a:r>
              <a:rPr lang="he-IL" dirty="0" smtClean="0"/>
              <a:t>.</a:t>
            </a:r>
            <a:endParaRPr lang="en-US" dirty="0" smtClean="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7"/>
          <p:cNvSpPr>
            <a:spLocks noGrp="1" noChangeArrowheads="1"/>
          </p:cNvSpPr>
          <p:nvPr>
            <p:ph type="sldNum" sz="quarter" idx="5"/>
          </p:nvPr>
        </p:nvSpPr>
        <p:spPr>
          <a:noFill/>
        </p:spPr>
        <p:txBody>
          <a:bodyPr/>
          <a:lstStyle/>
          <a:p>
            <a:fld id="{45719222-AAE4-49DF-88C7-E35FB3EE94FE}" type="slidenum">
              <a:rPr lang="he-IL" smtClean="0"/>
              <a:pPr/>
              <a:t>387</a:t>
            </a:fld>
            <a:endParaRPr lang="en-US" smtClean="0"/>
          </a:p>
        </p:txBody>
      </p:sp>
      <p:sp>
        <p:nvSpPr>
          <p:cNvPr id="806915" name="Rectangle 2"/>
          <p:cNvSpPr>
            <a:spLocks noGrp="1" noRot="1" noChangeAspect="1" noChangeArrowheads="1" noTextEdit="1"/>
          </p:cNvSpPr>
          <p:nvPr>
            <p:ph type="sldImg"/>
          </p:nvPr>
        </p:nvSpPr>
        <p:spPr>
          <a:xfrm>
            <a:off x="492125" y="738188"/>
            <a:ext cx="5680075" cy="4260850"/>
          </a:xfrm>
          <a:ln/>
        </p:spPr>
      </p:sp>
      <p:sp>
        <p:nvSpPr>
          <p:cNvPr id="806916"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7"/>
          <p:cNvSpPr>
            <a:spLocks noGrp="1" noChangeArrowheads="1"/>
          </p:cNvSpPr>
          <p:nvPr>
            <p:ph type="sldNum" sz="quarter" idx="5"/>
          </p:nvPr>
        </p:nvSpPr>
        <p:spPr>
          <a:noFill/>
        </p:spPr>
        <p:txBody>
          <a:bodyPr/>
          <a:lstStyle/>
          <a:p>
            <a:fld id="{C4474E2C-1922-485E-AD64-BF871228761D}" type="slidenum">
              <a:rPr lang="he-IL" smtClean="0"/>
              <a:pPr/>
              <a:t>388</a:t>
            </a:fld>
            <a:endParaRPr lang="en-US" smtClean="0"/>
          </a:p>
        </p:txBody>
      </p:sp>
      <p:sp>
        <p:nvSpPr>
          <p:cNvPr id="807939" name="Rectangle 2"/>
          <p:cNvSpPr>
            <a:spLocks noGrp="1" noRot="1" noChangeAspect="1" noChangeArrowheads="1" noTextEdit="1"/>
          </p:cNvSpPr>
          <p:nvPr>
            <p:ph type="sldImg"/>
          </p:nvPr>
        </p:nvSpPr>
        <p:spPr>
          <a:ln/>
        </p:spPr>
      </p:sp>
      <p:sp>
        <p:nvSpPr>
          <p:cNvPr id="807940" name="Rectangle 3"/>
          <p:cNvSpPr>
            <a:spLocks noGrp="1" noChangeArrowheads="1"/>
          </p:cNvSpPr>
          <p:nvPr>
            <p:ph type="body" idx="1"/>
          </p:nvPr>
        </p:nvSpPr>
        <p:spPr>
          <a:noFill/>
          <a:ln/>
        </p:spPr>
        <p:txBody>
          <a:bodyPr/>
          <a:lstStyle/>
          <a:p>
            <a:pPr eaLnBrk="1" hangingPunct="1"/>
            <a:r>
              <a:rPr lang="he-IL" smtClean="0"/>
              <a:t>כשאנחנו מורידים קובץ בעזרת הדפדפן או הסייר, אנחנו משתמשים בפרוטוקול </a:t>
            </a:r>
            <a:r>
              <a:rPr lang="en-US" smtClean="0"/>
              <a:t>FTP</a:t>
            </a:r>
            <a:r>
              <a:rPr lang="he-IL" smtClean="0"/>
              <a:t>. אם אנחנו רושמים משורת ההפעלה </a:t>
            </a:r>
            <a:r>
              <a:rPr lang="en-US" smtClean="0"/>
              <a:t>\\hmlotemvfs\...</a:t>
            </a:r>
            <a:r>
              <a:rPr lang="he-IL" smtClean="0"/>
              <a:t>, עובדים עם קבצים בתיקיית הבית שלנו, נותנים הרשאות על מערכות קבצים מרחוק (ולא בעזרת שליטה מרחוק) וכו', אנחנו משתמשים למעשה בפרוטוקול </a:t>
            </a:r>
            <a:r>
              <a:rPr lang="en-US" smtClean="0"/>
              <a:t>FTP</a:t>
            </a:r>
            <a:r>
              <a:rPr lang="he-IL" smtClean="0"/>
              <a:t>.</a:t>
            </a:r>
          </a:p>
          <a:p>
            <a:pPr eaLnBrk="1" hangingPunct="1"/>
            <a:r>
              <a:rPr lang="he-IL" smtClean="0"/>
              <a:t>שאל את החניכים מה לדעתם הם עושים עם הפרוטוקול, איפה הם רואים אותו בחיי היומיום שלהם וכו'.</a:t>
            </a:r>
          </a:p>
          <a:p>
            <a:pPr eaLnBrk="1" hangingPunct="1"/>
            <a:r>
              <a:rPr lang="he-IL" smtClean="0"/>
              <a:t>אל תגלוש איתם יותר מדיי – הם יכולים לדבר על הדברים שהם הורידו שעות...</a:t>
            </a:r>
          </a:p>
          <a:p>
            <a:pPr eaLnBrk="1" hangingPunct="1"/>
            <a:r>
              <a:rPr lang="he-IL" smtClean="0"/>
              <a:t>עדיף שלא לתת דוג' של תוכנות שיתוף וכאלה, כיוון שהעבודה שם היא במודל שונה (</a:t>
            </a:r>
            <a:r>
              <a:rPr lang="en-US" smtClean="0"/>
              <a:t>Peer to Peer</a:t>
            </a:r>
            <a:r>
              <a:rPr lang="he-IL" smtClean="0"/>
              <a:t>).</a:t>
            </a:r>
          </a:p>
          <a:p>
            <a:pPr eaLnBrk="1" hangingPunct="1"/>
            <a:endParaRPr lang="he-IL" smtClean="0"/>
          </a:p>
          <a:p>
            <a:pPr eaLnBrk="1" hangingPunct="1"/>
            <a:r>
              <a:rPr lang="en-US" smtClean="0"/>
              <a:t>IE</a:t>
            </a:r>
            <a:r>
              <a:rPr lang="he-IL" smtClean="0"/>
              <a:t> – </a:t>
            </a:r>
            <a:r>
              <a:rPr lang="en-US" smtClean="0"/>
              <a:t>Internet Explorer</a:t>
            </a: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fld id="{CFB0A0B1-9696-4C80-B094-CA02B2BE2005}" type="slidenum">
              <a:rPr lang="he-IL" smtClean="0"/>
              <a:pPr/>
              <a:t>389</a:t>
            </a:fld>
            <a:endParaRPr lang="en-US" smtClean="0"/>
          </a:p>
        </p:txBody>
      </p:sp>
      <p:sp>
        <p:nvSpPr>
          <p:cNvPr id="808963" name="Rectangle 2"/>
          <p:cNvSpPr>
            <a:spLocks noGrp="1" noRot="1" noChangeAspect="1" noChangeArrowheads="1" noTextEdit="1"/>
          </p:cNvSpPr>
          <p:nvPr>
            <p:ph type="sldImg"/>
          </p:nvPr>
        </p:nvSpPr>
        <p:spPr>
          <a:ln/>
        </p:spPr>
      </p:sp>
      <p:sp>
        <p:nvSpPr>
          <p:cNvPr id="808964" name="Rectangle 3"/>
          <p:cNvSpPr>
            <a:spLocks noGrp="1" noChangeArrowheads="1"/>
          </p:cNvSpPr>
          <p:nvPr>
            <p:ph type="body" idx="1"/>
          </p:nvPr>
        </p:nvSpPr>
        <p:spPr>
          <a:noFill/>
          <a:ln/>
        </p:spPr>
        <p:txBody>
          <a:bodyPr/>
          <a:lstStyle/>
          <a:p>
            <a:pPr eaLnBrk="1" hangingPunct="1"/>
            <a:r>
              <a:rPr lang="he-IL" smtClean="0"/>
              <a:t>אל תסביר יותר מדיי את הדוג', אתה תיכנס לנושא של רשתות מסופים יותר לעומק בפרוטוקול </a:t>
            </a:r>
            <a:r>
              <a:rPr lang="en-US" smtClean="0"/>
              <a:t>BOOTP</a:t>
            </a:r>
            <a:r>
              <a:rPr lang="he-IL" smtClean="0"/>
              <a:t>.</a:t>
            </a: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7"/>
          <p:cNvSpPr>
            <a:spLocks noGrp="1" noChangeArrowheads="1"/>
          </p:cNvSpPr>
          <p:nvPr>
            <p:ph type="sldNum" sz="quarter" idx="5"/>
          </p:nvPr>
        </p:nvSpPr>
        <p:spPr>
          <a:noFill/>
        </p:spPr>
        <p:txBody>
          <a:bodyPr/>
          <a:lstStyle/>
          <a:p>
            <a:fld id="{AAFA9DDD-7E01-4A76-B6D0-CDD0E4DE348A}" type="slidenum">
              <a:rPr lang="he-IL" smtClean="0"/>
              <a:pPr/>
              <a:t>390</a:t>
            </a:fld>
            <a:endParaRPr lang="en-US" smtClean="0"/>
          </a:p>
        </p:txBody>
      </p:sp>
      <p:sp>
        <p:nvSpPr>
          <p:cNvPr id="809987" name="Rectangle 2"/>
          <p:cNvSpPr>
            <a:spLocks noGrp="1" noRot="1" noChangeAspect="1" noChangeArrowheads="1" noTextEdit="1"/>
          </p:cNvSpPr>
          <p:nvPr>
            <p:ph type="sldImg"/>
          </p:nvPr>
        </p:nvSpPr>
        <p:spPr>
          <a:ln/>
        </p:spPr>
      </p:sp>
      <p:sp>
        <p:nvSpPr>
          <p:cNvPr id="809988" name="Rectangle 3"/>
          <p:cNvSpPr>
            <a:spLocks noGrp="1" noChangeArrowheads="1"/>
          </p:cNvSpPr>
          <p:nvPr>
            <p:ph type="body" idx="1"/>
          </p:nvPr>
        </p:nvSpPr>
        <p:spPr>
          <a:noFill/>
          <a:ln/>
        </p:spPr>
        <p:txBody>
          <a:bodyPr/>
          <a:lstStyle/>
          <a:p>
            <a:pPr eaLnBrk="1" hangingPunct="1"/>
            <a:r>
              <a:rPr lang="he-IL" smtClean="0"/>
              <a:t>סיכום ההבדלים העיקריים בין </a:t>
            </a:r>
            <a:r>
              <a:rPr lang="en-US" smtClean="0"/>
              <a:t>FTP</a:t>
            </a:r>
            <a:r>
              <a:rPr lang="he-IL" smtClean="0"/>
              <a:t> ל-</a:t>
            </a:r>
            <a:r>
              <a:rPr lang="en-US" smtClean="0"/>
              <a:t>TFTP</a:t>
            </a:r>
            <a:r>
              <a:rPr lang="he-IL" smtClean="0"/>
              <a:t>.</a:t>
            </a:r>
          </a:p>
          <a:p>
            <a:pPr eaLnBrk="1" hangingPunct="1"/>
            <a:r>
              <a:rPr lang="he-IL" smtClean="0"/>
              <a:t>השתמש בשקופית זו כב.ק.</a:t>
            </a: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noFill/>
        </p:spPr>
        <p:txBody>
          <a:bodyPr/>
          <a:lstStyle/>
          <a:p>
            <a:fld id="{3020C1FE-8D87-4D01-891B-7A3BB854B06C}" type="slidenum">
              <a:rPr lang="he-IL" smtClean="0"/>
              <a:pPr/>
              <a:t>27</a:t>
            </a:fld>
            <a:endParaRPr lang="en-US" smtClean="0"/>
          </a:p>
        </p:txBody>
      </p:sp>
      <p:sp>
        <p:nvSpPr>
          <p:cNvPr id="562179" name="Rectangle 2"/>
          <p:cNvSpPr>
            <a:spLocks noGrp="1" noRot="1" noChangeAspect="1" noChangeArrowheads="1" noTextEdit="1"/>
          </p:cNvSpPr>
          <p:nvPr>
            <p:ph type="sldImg"/>
          </p:nvPr>
        </p:nvSpPr>
        <p:spPr>
          <a:xfrm>
            <a:off x="492125" y="738188"/>
            <a:ext cx="5678488" cy="4260850"/>
          </a:xfrm>
          <a:ln/>
        </p:spPr>
      </p:sp>
      <p:sp>
        <p:nvSpPr>
          <p:cNvPr id="562180"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7"/>
          <p:cNvSpPr>
            <a:spLocks noGrp="1" noChangeArrowheads="1"/>
          </p:cNvSpPr>
          <p:nvPr>
            <p:ph type="sldNum" sz="quarter" idx="5"/>
          </p:nvPr>
        </p:nvSpPr>
        <p:spPr>
          <a:noFill/>
        </p:spPr>
        <p:txBody>
          <a:bodyPr/>
          <a:lstStyle/>
          <a:p>
            <a:fld id="{D67E6F0D-4B55-443C-9482-0DA1498825D8}" type="slidenum">
              <a:rPr lang="he-IL" smtClean="0"/>
              <a:pPr/>
              <a:t>391</a:t>
            </a:fld>
            <a:endParaRPr lang="en-US" smtClean="0"/>
          </a:p>
        </p:txBody>
      </p:sp>
      <p:sp>
        <p:nvSpPr>
          <p:cNvPr id="811011" name="Rectangle 2"/>
          <p:cNvSpPr>
            <a:spLocks noGrp="1" noRot="1" noChangeAspect="1" noChangeArrowheads="1" noTextEdit="1"/>
          </p:cNvSpPr>
          <p:nvPr>
            <p:ph type="sldImg"/>
          </p:nvPr>
        </p:nvSpPr>
        <p:spPr>
          <a:xfrm>
            <a:off x="492125" y="738188"/>
            <a:ext cx="5680075" cy="4260850"/>
          </a:xfrm>
          <a:ln/>
        </p:spPr>
      </p:sp>
      <p:sp>
        <p:nvSpPr>
          <p:cNvPr id="811012"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7"/>
          <p:cNvSpPr>
            <a:spLocks noGrp="1" noChangeArrowheads="1"/>
          </p:cNvSpPr>
          <p:nvPr>
            <p:ph type="sldNum" sz="quarter" idx="5"/>
          </p:nvPr>
        </p:nvSpPr>
        <p:spPr>
          <a:noFill/>
        </p:spPr>
        <p:txBody>
          <a:bodyPr/>
          <a:lstStyle/>
          <a:p>
            <a:fld id="{122B48DB-552A-445D-AAD9-AA07F836CD35}" type="slidenum">
              <a:rPr lang="he-IL" smtClean="0"/>
              <a:pPr/>
              <a:t>392</a:t>
            </a:fld>
            <a:endParaRPr lang="en-US" smtClean="0"/>
          </a:p>
        </p:txBody>
      </p:sp>
      <p:sp>
        <p:nvSpPr>
          <p:cNvPr id="812035" name="Rectangle 2"/>
          <p:cNvSpPr>
            <a:spLocks noGrp="1" noRot="1" noChangeAspect="1" noChangeArrowheads="1" noTextEdit="1"/>
          </p:cNvSpPr>
          <p:nvPr>
            <p:ph type="sldImg"/>
          </p:nvPr>
        </p:nvSpPr>
        <p:spPr>
          <a:ln/>
        </p:spPr>
      </p:sp>
      <p:sp>
        <p:nvSpPr>
          <p:cNvPr id="812036" name="Rectangle 3"/>
          <p:cNvSpPr>
            <a:spLocks noGrp="1" noChangeArrowheads="1"/>
          </p:cNvSpPr>
          <p:nvPr>
            <p:ph type="body" idx="1"/>
          </p:nvPr>
        </p:nvSpPr>
        <p:spPr>
          <a:noFill/>
          <a:ln/>
        </p:spPr>
        <p:txBody>
          <a:bodyPr/>
          <a:lstStyle/>
          <a:p>
            <a:pPr eaLnBrk="1" hangingPunct="1"/>
            <a:r>
              <a:rPr lang="he-IL" smtClean="0"/>
              <a:t>הובל את החניכים לעובדה שבשביל לשמור כתובת </a:t>
            </a:r>
            <a:r>
              <a:rPr lang="en-US" smtClean="0"/>
              <a:t>IP</a:t>
            </a:r>
            <a:r>
              <a:rPr lang="he-IL" smtClean="0"/>
              <a:t> והגדרות רשת למיניהן אנחנו צריכים </a:t>
            </a:r>
            <a:r>
              <a:rPr lang="he-IL" b="1" smtClean="0"/>
              <a:t>דיסק קשיח</a:t>
            </a:r>
            <a:r>
              <a:rPr lang="he-IL" smtClean="0"/>
              <a:t>.</a:t>
            </a:r>
          </a:p>
          <a:p>
            <a:pPr eaLnBrk="1" hangingPunct="1"/>
            <a:r>
              <a:rPr lang="he-IL" smtClean="0"/>
              <a:t>המטרה של השקופית הזו היא למעשה לחשוף את החניכים לבזבוז המשאבים שהיה אם היינו מוסיפים דיסק קשיח לכל תחנה כזו ולהוביל אותם לצורך בתחנות חסרות דיסק (מסופים).</a:t>
            </a:r>
            <a:endParaRPr lang="en-US" smtClean="0"/>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p:cNvSpPr>
            <a:spLocks noGrp="1" noChangeArrowheads="1"/>
          </p:cNvSpPr>
          <p:nvPr>
            <p:ph type="sldNum" sz="quarter" idx="5"/>
          </p:nvPr>
        </p:nvSpPr>
        <p:spPr>
          <a:noFill/>
        </p:spPr>
        <p:txBody>
          <a:bodyPr/>
          <a:lstStyle/>
          <a:p>
            <a:fld id="{28300CBD-51A9-4B8C-ADF3-54A54A00D586}" type="slidenum">
              <a:rPr lang="he-IL" smtClean="0"/>
              <a:pPr/>
              <a:t>393</a:t>
            </a:fld>
            <a:endParaRPr lang="en-US" smtClean="0"/>
          </a:p>
        </p:txBody>
      </p:sp>
      <p:sp>
        <p:nvSpPr>
          <p:cNvPr id="813059" name="Rectangle 2"/>
          <p:cNvSpPr>
            <a:spLocks noGrp="1" noRot="1" noChangeAspect="1" noChangeArrowheads="1" noTextEdit="1"/>
          </p:cNvSpPr>
          <p:nvPr>
            <p:ph type="sldImg"/>
          </p:nvPr>
        </p:nvSpPr>
        <p:spPr>
          <a:ln/>
        </p:spPr>
      </p:sp>
      <p:sp>
        <p:nvSpPr>
          <p:cNvPr id="813060" name="Rectangle 3"/>
          <p:cNvSpPr>
            <a:spLocks noGrp="1" noChangeArrowheads="1"/>
          </p:cNvSpPr>
          <p:nvPr>
            <p:ph type="body" idx="1"/>
          </p:nvPr>
        </p:nvSpPr>
        <p:spPr>
          <a:noFill/>
          <a:ln/>
        </p:spPr>
        <p:txBody>
          <a:bodyPr/>
          <a:lstStyle/>
          <a:p>
            <a:pPr eaLnBrk="1" hangingPunct="1"/>
            <a:r>
              <a:rPr lang="he-IL" smtClean="0"/>
              <a:t>מצטערת על התמונה – לא היה משהו יותר מדויק (רק צילומים אבל גם הם לא היו משהו). זרוק על זה בדיחה בשיעור ויהיה בסדר.</a:t>
            </a:r>
          </a:p>
          <a:p>
            <a:pPr eaLnBrk="1" hangingPunct="1"/>
            <a:r>
              <a:rPr lang="he-IL" smtClean="0"/>
              <a:t>הסבר כי מסוף צריך את היכולת לקבל מידע חיוני דרך הרשת (כמו מ"ה ודברים שוליים כאלה) – וכי הוא לא יכול לעשות זאת ללא כתובת </a:t>
            </a:r>
            <a:r>
              <a:rPr lang="en-US" smtClean="0"/>
              <a:t>IP</a:t>
            </a:r>
            <a:r>
              <a:rPr lang="he-IL" smtClean="0"/>
              <a:t> וללא הגדרות רשת בסיסיות.</a:t>
            </a:r>
          </a:p>
          <a:p>
            <a:pPr eaLnBrk="1" hangingPunct="1"/>
            <a:r>
              <a:rPr lang="he-IL" smtClean="0"/>
              <a:t>שאל את החניכים איך לדעתם פתרו את הבעיה הזו, ואיך הפכו את השימוש במסופים (חסרי דיסק) לאפשרי.</a:t>
            </a:r>
          </a:p>
          <a:p>
            <a:pPr eaLnBrk="1" hangingPunct="1"/>
            <a:r>
              <a:rPr lang="he-IL" smtClean="0"/>
              <a:t>סביר להניח שהחניכים ילכו לכיוון </a:t>
            </a:r>
            <a:r>
              <a:rPr lang="en-US" smtClean="0"/>
              <a:t>DHCP</a:t>
            </a:r>
            <a:r>
              <a:rPr lang="he-IL" smtClean="0"/>
              <a:t> – תמשוך אתה לכיוון משהו קצת יותר קדמוני (ואל תשכח ש-</a:t>
            </a:r>
            <a:r>
              <a:rPr lang="en-US" smtClean="0"/>
              <a:t>DHCP</a:t>
            </a:r>
            <a:r>
              <a:rPr lang="he-IL" smtClean="0"/>
              <a:t> לא משמש רק מסופים, אלא גם מחשבים שיש להם דיסק ורק צריכים הגדרות רשת...)</a:t>
            </a:r>
          </a:p>
          <a:p>
            <a:pPr eaLnBrk="1" hangingPunct="1"/>
            <a:endParaRPr lang="he-IL" smtClean="0"/>
          </a:p>
          <a:p>
            <a:pPr eaLnBrk="1" hangingPunct="1"/>
            <a:r>
              <a:rPr lang="he-IL" smtClean="0"/>
              <a:t>* שים לב שהיום יכול להיות שרוב הכספומטים כבר עובדים כיחידת מחשוב רגילה ולא כמסוף!</a:t>
            </a:r>
            <a:endParaRPr lang="en-US" smtClean="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7"/>
          <p:cNvSpPr>
            <a:spLocks noGrp="1" noChangeArrowheads="1"/>
          </p:cNvSpPr>
          <p:nvPr>
            <p:ph type="sldNum" sz="quarter" idx="5"/>
          </p:nvPr>
        </p:nvSpPr>
        <p:spPr>
          <a:noFill/>
        </p:spPr>
        <p:txBody>
          <a:bodyPr/>
          <a:lstStyle/>
          <a:p>
            <a:fld id="{4823A416-77F5-4894-8B51-0A7270DE3FC2}" type="slidenum">
              <a:rPr lang="he-IL" smtClean="0"/>
              <a:pPr/>
              <a:t>394</a:t>
            </a:fld>
            <a:endParaRPr lang="en-US" smtClean="0"/>
          </a:p>
        </p:txBody>
      </p:sp>
      <p:sp>
        <p:nvSpPr>
          <p:cNvPr id="814083" name="Rectangle 2"/>
          <p:cNvSpPr>
            <a:spLocks noGrp="1" noRot="1" noChangeAspect="1" noChangeArrowheads="1" noTextEdit="1"/>
          </p:cNvSpPr>
          <p:nvPr>
            <p:ph type="sldImg"/>
          </p:nvPr>
        </p:nvSpPr>
        <p:spPr>
          <a:ln/>
        </p:spPr>
      </p:sp>
      <p:sp>
        <p:nvSpPr>
          <p:cNvPr id="814084" name="Rectangle 3"/>
          <p:cNvSpPr>
            <a:spLocks noGrp="1" noChangeArrowheads="1"/>
          </p:cNvSpPr>
          <p:nvPr>
            <p:ph type="body" idx="1"/>
          </p:nvPr>
        </p:nvSpPr>
        <p:spPr>
          <a:noFill/>
          <a:ln/>
        </p:spPr>
        <p:txBody>
          <a:bodyPr/>
          <a:lstStyle/>
          <a:p>
            <a:pPr eaLnBrk="1" hangingPunct="1"/>
            <a:endParaRPr lang="ar-SA" smtClean="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7"/>
          <p:cNvSpPr>
            <a:spLocks noGrp="1" noChangeArrowheads="1"/>
          </p:cNvSpPr>
          <p:nvPr>
            <p:ph type="sldNum" sz="quarter" idx="5"/>
          </p:nvPr>
        </p:nvSpPr>
        <p:spPr>
          <a:noFill/>
        </p:spPr>
        <p:txBody>
          <a:bodyPr/>
          <a:lstStyle/>
          <a:p>
            <a:fld id="{6EB8D2CD-0AA3-4530-91FF-205EE16A44E2}" type="slidenum">
              <a:rPr lang="he-IL" smtClean="0"/>
              <a:pPr/>
              <a:t>395</a:t>
            </a:fld>
            <a:endParaRPr lang="en-US" smtClean="0"/>
          </a:p>
        </p:txBody>
      </p:sp>
      <p:sp>
        <p:nvSpPr>
          <p:cNvPr id="815107" name="Rectangle 2"/>
          <p:cNvSpPr>
            <a:spLocks noGrp="1" noRot="1" noChangeAspect="1" noChangeArrowheads="1" noTextEdit="1"/>
          </p:cNvSpPr>
          <p:nvPr>
            <p:ph type="sldImg"/>
          </p:nvPr>
        </p:nvSpPr>
        <p:spPr>
          <a:ln/>
        </p:spPr>
      </p:sp>
      <p:sp>
        <p:nvSpPr>
          <p:cNvPr id="815108" name="Rectangle 3"/>
          <p:cNvSpPr>
            <a:spLocks noGrp="1" noChangeArrowheads="1"/>
          </p:cNvSpPr>
          <p:nvPr>
            <p:ph type="body" idx="1"/>
          </p:nvPr>
        </p:nvSpPr>
        <p:spPr>
          <a:noFill/>
          <a:ln/>
        </p:spPr>
        <p:txBody>
          <a:bodyPr/>
          <a:lstStyle/>
          <a:p>
            <a:pPr eaLnBrk="1" hangingPunct="1"/>
            <a:r>
              <a:rPr lang="he-IL" smtClean="0"/>
              <a:t>הסבר איזה הגדרות שולח חזרה שרת ה-</a:t>
            </a:r>
            <a:r>
              <a:rPr lang="en-US" smtClean="0"/>
              <a:t>BOOTP</a:t>
            </a:r>
            <a:r>
              <a:rPr lang="he-IL" smtClean="0"/>
              <a:t> ולמה אנחנו עובדים עם שרת </a:t>
            </a:r>
            <a:r>
              <a:rPr lang="en-US" smtClean="0"/>
              <a:t>TFTP</a:t>
            </a:r>
            <a:r>
              <a:rPr lang="he-IL" smtClean="0"/>
              <a:t>. </a:t>
            </a:r>
            <a:endParaRPr lang="en-US" smtClean="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7"/>
          <p:cNvSpPr>
            <a:spLocks noGrp="1" noChangeArrowheads="1"/>
          </p:cNvSpPr>
          <p:nvPr>
            <p:ph type="sldNum" sz="quarter" idx="5"/>
          </p:nvPr>
        </p:nvSpPr>
        <p:spPr>
          <a:noFill/>
        </p:spPr>
        <p:txBody>
          <a:bodyPr/>
          <a:lstStyle/>
          <a:p>
            <a:fld id="{CF3ADABB-95BC-412B-AAFE-7DB4A857C5F5}" type="slidenum">
              <a:rPr lang="he-IL" smtClean="0"/>
              <a:pPr/>
              <a:t>396</a:t>
            </a:fld>
            <a:endParaRPr lang="en-US" smtClean="0"/>
          </a:p>
        </p:txBody>
      </p:sp>
      <p:sp>
        <p:nvSpPr>
          <p:cNvPr id="816131" name="Rectangle 2"/>
          <p:cNvSpPr>
            <a:spLocks noGrp="1" noRot="1" noChangeAspect="1" noChangeArrowheads="1" noTextEdit="1"/>
          </p:cNvSpPr>
          <p:nvPr>
            <p:ph type="sldImg"/>
          </p:nvPr>
        </p:nvSpPr>
        <p:spPr>
          <a:ln/>
        </p:spPr>
      </p:sp>
      <p:sp>
        <p:nvSpPr>
          <p:cNvPr id="816132" name="Rectangle 3"/>
          <p:cNvSpPr>
            <a:spLocks noGrp="1" noChangeArrowheads="1"/>
          </p:cNvSpPr>
          <p:nvPr>
            <p:ph type="body" idx="1"/>
          </p:nvPr>
        </p:nvSpPr>
        <p:spPr>
          <a:noFill/>
          <a:ln/>
        </p:spPr>
        <p:txBody>
          <a:bodyPr/>
          <a:lstStyle/>
          <a:p>
            <a:pPr eaLnBrk="1" hangingPunct="1"/>
            <a:endParaRPr lang="ar-SA" smtClean="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7"/>
          <p:cNvSpPr>
            <a:spLocks noGrp="1" noChangeArrowheads="1"/>
          </p:cNvSpPr>
          <p:nvPr>
            <p:ph type="sldNum" sz="quarter" idx="5"/>
          </p:nvPr>
        </p:nvSpPr>
        <p:spPr>
          <a:noFill/>
        </p:spPr>
        <p:txBody>
          <a:bodyPr/>
          <a:lstStyle/>
          <a:p>
            <a:fld id="{1C14210A-FC56-4245-88F8-4840F2D388F1}" type="slidenum">
              <a:rPr lang="he-IL" smtClean="0"/>
              <a:pPr/>
              <a:t>397</a:t>
            </a:fld>
            <a:endParaRPr lang="en-US" smtClean="0"/>
          </a:p>
        </p:txBody>
      </p:sp>
      <p:sp>
        <p:nvSpPr>
          <p:cNvPr id="817155" name="Rectangle 2"/>
          <p:cNvSpPr>
            <a:spLocks noGrp="1" noRot="1" noChangeAspect="1" noChangeArrowheads="1" noTextEdit="1"/>
          </p:cNvSpPr>
          <p:nvPr>
            <p:ph type="sldImg"/>
          </p:nvPr>
        </p:nvSpPr>
        <p:spPr>
          <a:ln/>
        </p:spPr>
      </p:sp>
      <p:sp>
        <p:nvSpPr>
          <p:cNvPr id="817156" name="Rectangle 3"/>
          <p:cNvSpPr>
            <a:spLocks noGrp="1" noChangeArrowheads="1"/>
          </p:cNvSpPr>
          <p:nvPr>
            <p:ph type="body" idx="1"/>
          </p:nvPr>
        </p:nvSpPr>
        <p:spPr>
          <a:noFill/>
          <a:ln/>
        </p:spPr>
        <p:txBody>
          <a:bodyPr/>
          <a:lstStyle/>
          <a:p>
            <a:pPr eaLnBrk="1" hangingPunct="1"/>
            <a:r>
              <a:rPr lang="he-IL" smtClean="0"/>
              <a:t>בדוג' הנ"ל אצטרך לקנות 400 כתובות. בגלל שאני לא יודעת אילו מחשבים ידלקו בו זמנית – אני לא יכולה לקחת את הסיכון שיהיה לי </a:t>
            </a:r>
            <a:r>
              <a:rPr lang="en-US" smtClean="0"/>
              <a:t>IP Conflict</a:t>
            </a:r>
            <a:r>
              <a:rPr lang="he-IL" smtClean="0"/>
              <a:t> כל הזמן. </a:t>
            </a:r>
          </a:p>
          <a:p>
            <a:pPr eaLnBrk="1" hangingPunct="1"/>
            <a:r>
              <a:rPr lang="he-IL" smtClean="0"/>
              <a:t>במידה והמסופים מחולקים ל-4 קבוצות, וכל פעם דולקת קבוצה אחרת – אז אני אוכל להסתפק ב-100 כתובות. </a:t>
            </a:r>
          </a:p>
          <a:p>
            <a:pPr eaLnBrk="1" hangingPunct="1"/>
            <a:r>
              <a:rPr lang="he-IL" smtClean="0"/>
              <a:t>לפעמים לחניכים קצת קשה להבין את הדוגמא. תוכל להדגים להם את הרעיון ברשת קטנה יותר – עם 4 מחשבים שכל פעם דלוקים שניים.</a:t>
            </a:r>
          </a:p>
          <a:p>
            <a:pPr eaLnBrk="1" hangingPunct="1"/>
            <a:r>
              <a:rPr lang="he-IL" smtClean="0"/>
              <a:t>המטרה של השקופית הזו היא להראות את הצורך בהתפתחות של הפרוטוקול לפרוטוקול </a:t>
            </a:r>
            <a:r>
              <a:rPr lang="en-US" smtClean="0"/>
              <a:t>DHCP</a:t>
            </a:r>
            <a:r>
              <a:rPr lang="he-IL" smtClean="0"/>
              <a:t> (דינאמי)</a:t>
            </a:r>
          </a:p>
          <a:p>
            <a:pPr eaLnBrk="1" hangingPunct="1"/>
            <a:endParaRPr lang="he-IL" smtClean="0"/>
          </a:p>
          <a:p>
            <a:pPr eaLnBrk="1" hangingPunct="1"/>
            <a:r>
              <a:rPr lang="he-IL" smtClean="0"/>
              <a:t>אפשר להמחיש את אופן העבודה עם </a:t>
            </a:r>
            <a:r>
              <a:rPr lang="en-US" smtClean="0"/>
              <a:t>BOOTP</a:t>
            </a:r>
            <a:r>
              <a:rPr lang="he-IL" smtClean="0"/>
              <a:t> לכרטיס חבר עם תמונה – הכרטיס הוא קבוע ויכול לשמש רק בנאדם מסויים – כמו שה-</a:t>
            </a:r>
            <a:r>
              <a:rPr lang="en-US" smtClean="0"/>
              <a:t>IP</a:t>
            </a:r>
            <a:r>
              <a:rPr lang="he-IL" smtClean="0"/>
              <a:t> יכול לשמש רק מסוף מסוים. (כרטיס החברות בתמונה מבוסס על תמונה של משהו אחר שמצאתי ב-</a:t>
            </a:r>
            <a:r>
              <a:rPr lang="en-US" smtClean="0"/>
              <a:t>PowerPoint</a:t>
            </a:r>
            <a:r>
              <a:rPr lang="he-IL" smtClean="0"/>
              <a:t>, אין כוונה לפגוע באף אחד, פשוט היה רשום </a:t>
            </a:r>
            <a:r>
              <a:rPr lang="en-US" smtClean="0"/>
              <a:t>Hello</a:t>
            </a:r>
            <a:r>
              <a:rPr lang="he-IL" smtClean="0"/>
              <a:t> בכותרת והכי פשוט היה להפוך את זה ל-</a:t>
            </a:r>
            <a:r>
              <a:rPr lang="en-US" smtClean="0"/>
              <a:t>Hell</a:t>
            </a:r>
            <a:r>
              <a:rPr lang="he-IL" smtClean="0"/>
              <a:t>. תהנה)</a:t>
            </a:r>
            <a:endParaRPr lang="en-US" smtClean="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7"/>
          <p:cNvSpPr>
            <a:spLocks noGrp="1" noChangeArrowheads="1"/>
          </p:cNvSpPr>
          <p:nvPr>
            <p:ph type="sldNum" sz="quarter" idx="5"/>
          </p:nvPr>
        </p:nvSpPr>
        <p:spPr>
          <a:noFill/>
        </p:spPr>
        <p:txBody>
          <a:bodyPr/>
          <a:lstStyle/>
          <a:p>
            <a:fld id="{F1E25887-DF4C-44EB-AF8C-6BD4E3F53944}" type="slidenum">
              <a:rPr lang="he-IL" smtClean="0"/>
              <a:pPr/>
              <a:t>398</a:t>
            </a:fld>
            <a:endParaRPr lang="en-US" smtClean="0"/>
          </a:p>
        </p:txBody>
      </p:sp>
      <p:sp>
        <p:nvSpPr>
          <p:cNvPr id="818179" name="Rectangle 2"/>
          <p:cNvSpPr>
            <a:spLocks noGrp="1" noRot="1" noChangeAspect="1" noChangeArrowheads="1" noTextEdit="1"/>
          </p:cNvSpPr>
          <p:nvPr>
            <p:ph type="sldImg"/>
          </p:nvPr>
        </p:nvSpPr>
        <p:spPr>
          <a:xfrm>
            <a:off x="492125" y="738188"/>
            <a:ext cx="5680075" cy="4260850"/>
          </a:xfrm>
          <a:ln/>
        </p:spPr>
      </p:sp>
      <p:sp>
        <p:nvSpPr>
          <p:cNvPr id="818180"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7"/>
          <p:cNvSpPr>
            <a:spLocks noGrp="1" noChangeArrowheads="1"/>
          </p:cNvSpPr>
          <p:nvPr>
            <p:ph type="sldNum" sz="quarter" idx="5"/>
          </p:nvPr>
        </p:nvSpPr>
        <p:spPr>
          <a:noFill/>
        </p:spPr>
        <p:txBody>
          <a:bodyPr/>
          <a:lstStyle/>
          <a:p>
            <a:fld id="{09EB4254-4978-4917-9D3C-A4AD26D3E1FE}" type="slidenum">
              <a:rPr lang="he-IL" smtClean="0"/>
              <a:pPr/>
              <a:t>399</a:t>
            </a:fld>
            <a:endParaRPr lang="en-US" smtClean="0"/>
          </a:p>
        </p:txBody>
      </p:sp>
      <p:sp>
        <p:nvSpPr>
          <p:cNvPr id="819203" name="Rectangle 2"/>
          <p:cNvSpPr>
            <a:spLocks noGrp="1" noRot="1" noChangeAspect="1" noChangeArrowheads="1" noTextEdit="1"/>
          </p:cNvSpPr>
          <p:nvPr>
            <p:ph type="sldImg"/>
          </p:nvPr>
        </p:nvSpPr>
        <p:spPr>
          <a:ln/>
        </p:spPr>
      </p:sp>
      <p:sp>
        <p:nvSpPr>
          <p:cNvPr id="819204" name="Rectangle 3"/>
          <p:cNvSpPr>
            <a:spLocks noGrp="1" noChangeArrowheads="1"/>
          </p:cNvSpPr>
          <p:nvPr>
            <p:ph type="body" idx="1"/>
          </p:nvPr>
        </p:nvSpPr>
        <p:spPr>
          <a:noFill/>
          <a:ln/>
        </p:spPr>
        <p:txBody>
          <a:bodyPr/>
          <a:lstStyle/>
          <a:p>
            <a:pPr eaLnBrk="1" hangingPunct="1"/>
            <a:r>
              <a:rPr lang="en-US" smtClean="0"/>
              <a:t>ISP</a:t>
            </a:r>
            <a:r>
              <a:rPr lang="he-IL" smtClean="0"/>
              <a:t> – </a:t>
            </a:r>
            <a:r>
              <a:rPr lang="en-US" smtClean="0"/>
              <a:t>Internet Service Provider</a:t>
            </a:r>
            <a:r>
              <a:rPr lang="he-IL" smtClean="0"/>
              <a:t>. ספקיות אינטרנט (נטויז'ן, 012 וכו')</a:t>
            </a:r>
          </a:p>
          <a:p>
            <a:pPr eaLnBrk="1" hangingPunct="1"/>
            <a:endParaRPr lang="en-US" smtClean="0"/>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7"/>
          <p:cNvSpPr>
            <a:spLocks noGrp="1" noChangeArrowheads="1"/>
          </p:cNvSpPr>
          <p:nvPr>
            <p:ph type="sldNum" sz="quarter" idx="5"/>
          </p:nvPr>
        </p:nvSpPr>
        <p:spPr>
          <a:noFill/>
        </p:spPr>
        <p:txBody>
          <a:bodyPr/>
          <a:lstStyle/>
          <a:p>
            <a:fld id="{F35A35FF-B11B-4E75-AC55-C920E0E0AAA8}" type="slidenum">
              <a:rPr lang="he-IL" smtClean="0"/>
              <a:pPr/>
              <a:t>401</a:t>
            </a:fld>
            <a:endParaRPr lang="en-US" smtClean="0"/>
          </a:p>
        </p:txBody>
      </p:sp>
      <p:sp>
        <p:nvSpPr>
          <p:cNvPr id="820227" name="Rectangle 2"/>
          <p:cNvSpPr>
            <a:spLocks noGrp="1" noRot="1" noChangeAspect="1" noChangeArrowheads="1" noTextEdit="1"/>
          </p:cNvSpPr>
          <p:nvPr>
            <p:ph type="sldImg"/>
          </p:nvPr>
        </p:nvSpPr>
        <p:spPr>
          <a:ln/>
        </p:spPr>
      </p:sp>
      <p:sp>
        <p:nvSpPr>
          <p:cNvPr id="820228" name="Rectangle 3"/>
          <p:cNvSpPr>
            <a:spLocks noGrp="1" noChangeArrowheads="1"/>
          </p:cNvSpPr>
          <p:nvPr>
            <p:ph type="body" idx="1"/>
          </p:nvPr>
        </p:nvSpPr>
        <p:spPr>
          <a:noFill/>
          <a:ln/>
        </p:spPr>
        <p:txBody>
          <a:bodyPr/>
          <a:lstStyle/>
          <a:p>
            <a:pPr eaLnBrk="1" hangingPunct="1">
              <a:lnSpc>
                <a:spcPct val="90000"/>
              </a:lnSpc>
            </a:pPr>
            <a:r>
              <a:rPr lang="he-IL" smtClean="0"/>
              <a:t>כמובן שבמצגת התהליך רשום באופן מתומצת מאד. הרחב לחניכים על התהליך ועל המשמעות של כל הודעה.</a:t>
            </a:r>
          </a:p>
          <a:p>
            <a:pPr eaLnBrk="1" hangingPunct="1">
              <a:lnSpc>
                <a:spcPct val="90000"/>
              </a:lnSpc>
            </a:pPr>
            <a:r>
              <a:rPr lang="he-IL" smtClean="0"/>
              <a:t>עבור עם החניכים הודעה הודעה והסבר למה היא מועברת ב-</a:t>
            </a:r>
            <a:r>
              <a:rPr lang="en-US" smtClean="0"/>
              <a:t>Broadcast</a:t>
            </a:r>
            <a:r>
              <a:rPr lang="he-IL" smtClean="0"/>
              <a:t>.</a:t>
            </a:r>
          </a:p>
          <a:p>
            <a:pPr eaLnBrk="1" hangingPunct="1">
              <a:lnSpc>
                <a:spcPct val="90000"/>
              </a:lnSpc>
            </a:pPr>
            <a:endParaRPr lang="he-IL" smtClean="0"/>
          </a:p>
          <a:p>
            <a:pPr eaLnBrk="1" hangingPunct="1">
              <a:lnSpc>
                <a:spcPct val="90000"/>
              </a:lnSpc>
            </a:pPr>
            <a:r>
              <a:rPr lang="en-US" smtClean="0"/>
              <a:t>Discover</a:t>
            </a:r>
            <a:r>
              <a:rPr lang="he-IL" smtClean="0"/>
              <a:t> – התחנה שולחת בקשה לקבלת הגדרות רשת. הבקשה תכיל את הכתובת הפיזית של התחנה. שני מקרים בהם יתחיל תהליך רכישת ההגדרות ב-</a:t>
            </a:r>
            <a:r>
              <a:rPr lang="en-US" smtClean="0"/>
              <a:t>Discover</a:t>
            </a:r>
            <a:r>
              <a:rPr lang="he-IL" smtClean="0"/>
              <a:t>: בפעם הראשונה שהמחשב מנסה לרכוש הגדרות בעזרת </a:t>
            </a:r>
            <a:r>
              <a:rPr lang="en-US" smtClean="0"/>
              <a:t>DHCP</a:t>
            </a:r>
            <a:r>
              <a:rPr lang="he-IL" smtClean="0"/>
              <a:t> או לאחר ניסיון כושל לחידוש הכתובת (העברה של המחשב, נפילה של הרשת או של השרת וכו')</a:t>
            </a:r>
          </a:p>
          <a:p>
            <a:pPr eaLnBrk="1" hangingPunct="1">
              <a:lnSpc>
                <a:spcPct val="90000"/>
              </a:lnSpc>
            </a:pPr>
            <a:r>
              <a:rPr lang="he-IL" smtClean="0"/>
              <a:t>	מן הסתם הודעה זו צריכה להיות </a:t>
            </a:r>
            <a:r>
              <a:rPr lang="en-US" smtClean="0"/>
              <a:t>BC</a:t>
            </a:r>
            <a:r>
              <a:rPr lang="he-IL" smtClean="0"/>
              <a:t> – המחשב לא יודע מי השרת ברשת שלו או למי הוא אמור לפנות...</a:t>
            </a:r>
          </a:p>
          <a:p>
            <a:pPr eaLnBrk="1" hangingPunct="1">
              <a:lnSpc>
                <a:spcPct val="90000"/>
              </a:lnSpc>
            </a:pPr>
            <a:r>
              <a:rPr lang="en-US" smtClean="0"/>
              <a:t>Offer</a:t>
            </a:r>
            <a:r>
              <a:rPr lang="he-IL" smtClean="0"/>
              <a:t> – כל שרתי ה-</a:t>
            </a:r>
            <a:r>
              <a:rPr lang="en-US" smtClean="0"/>
              <a:t>DHCP</a:t>
            </a:r>
            <a:r>
              <a:rPr lang="he-IL" smtClean="0"/>
              <a:t> שקיבלו את ה-</a:t>
            </a:r>
            <a:r>
              <a:rPr lang="en-US" smtClean="0"/>
              <a:t>Discover</a:t>
            </a:r>
            <a:r>
              <a:rPr lang="he-IL" smtClean="0"/>
              <a:t> ישלחו הצעה להגדרות רשת. ה-</a:t>
            </a:r>
            <a:r>
              <a:rPr lang="en-US" smtClean="0"/>
              <a:t>Offer</a:t>
            </a:r>
            <a:r>
              <a:rPr lang="he-IL" smtClean="0"/>
              <a:t> הראשון שיגיע לתחנה הוא זה שהיא תגיב לו.</a:t>
            </a:r>
          </a:p>
          <a:p>
            <a:pPr eaLnBrk="1" hangingPunct="1">
              <a:lnSpc>
                <a:spcPct val="90000"/>
              </a:lnSpc>
            </a:pPr>
            <a:r>
              <a:rPr lang="he-IL" smtClean="0"/>
              <a:t>	הודעה זו צריכה להיות ב-</a:t>
            </a:r>
            <a:r>
              <a:rPr lang="en-US" smtClean="0"/>
              <a:t>BC</a:t>
            </a:r>
            <a:r>
              <a:rPr lang="he-IL" smtClean="0"/>
              <a:t> כדי שבמידה ויש תחנה שכבר הוקצתה לה כתובת זו היא תוכל להודיע על כך לשרת והוא יבטל את ההצעה (ישלח </a:t>
            </a:r>
            <a:r>
              <a:rPr lang="en-US" smtClean="0"/>
              <a:t>NACK</a:t>
            </a:r>
            <a:r>
              <a:rPr lang="he-IL" smtClean="0"/>
              <a:t> במקום </a:t>
            </a:r>
            <a:r>
              <a:rPr lang="en-US" smtClean="0"/>
              <a:t>ACK</a:t>
            </a:r>
            <a:r>
              <a:rPr lang="he-IL" smtClean="0"/>
              <a:t> בשלב האחרון).</a:t>
            </a:r>
          </a:p>
          <a:p>
            <a:pPr eaLnBrk="1" hangingPunct="1">
              <a:lnSpc>
                <a:spcPct val="90000"/>
              </a:lnSpc>
            </a:pPr>
            <a:r>
              <a:rPr lang="en-US" smtClean="0"/>
              <a:t>Request</a:t>
            </a:r>
            <a:r>
              <a:rPr lang="he-IL" smtClean="0"/>
              <a:t> – התחנה שולחת הודעה בה היא רושמת את ההגדרות שהיא מעוניינת לקבל (אלה שהיא קיבלה ב-</a:t>
            </a:r>
            <a:r>
              <a:rPr lang="en-US" smtClean="0"/>
              <a:t>Offer</a:t>
            </a:r>
            <a:r>
              <a:rPr lang="he-IL" smtClean="0"/>
              <a:t> הראשון שהגיע אליה). במקרה שתחנה מנסה לחדש חוזה קיים היא תתחיל את התהליך בבקשת </a:t>
            </a:r>
            <a:r>
              <a:rPr lang="en-US" smtClean="0"/>
              <a:t>Request</a:t>
            </a:r>
            <a:r>
              <a:rPr lang="he-IL" smtClean="0"/>
              <a:t>, ולא תתחיל את ה-</a:t>
            </a:r>
            <a:r>
              <a:rPr lang="en-US" smtClean="0"/>
              <a:t>DORA</a:t>
            </a:r>
            <a:r>
              <a:rPr lang="he-IL" smtClean="0"/>
              <a:t> מחדש.</a:t>
            </a:r>
          </a:p>
          <a:p>
            <a:pPr eaLnBrk="1" hangingPunct="1">
              <a:lnSpc>
                <a:spcPct val="90000"/>
              </a:lnSpc>
            </a:pPr>
            <a:r>
              <a:rPr lang="he-IL" smtClean="0"/>
              <a:t>	ההודעה הזו נשלחת ב-</a:t>
            </a:r>
            <a:r>
              <a:rPr lang="en-US" smtClean="0"/>
              <a:t>BC</a:t>
            </a:r>
            <a:r>
              <a:rPr lang="he-IL" smtClean="0"/>
              <a:t> בשביל ששרתי ה-</a:t>
            </a:r>
            <a:r>
              <a:rPr lang="en-US" smtClean="0"/>
              <a:t>DHCP</a:t>
            </a:r>
            <a:r>
              <a:rPr lang="he-IL" smtClean="0"/>
              <a:t> שהתחנה לא קיבלה את ההודעה שלהן יוכלו לשחרר את הכתובת ששמרו בשביל התחנה.</a:t>
            </a:r>
          </a:p>
          <a:p>
            <a:pPr eaLnBrk="1" hangingPunct="1">
              <a:lnSpc>
                <a:spcPct val="90000"/>
              </a:lnSpc>
            </a:pPr>
            <a:r>
              <a:rPr lang="en-US" smtClean="0"/>
              <a:t>Acknowledge</a:t>
            </a:r>
            <a:r>
              <a:rPr lang="he-IL" smtClean="0"/>
              <a:t> – אישור סופי של החוזה. יכיל את פרטי הגדרות הרשת, את אורך החוזה וכו'. במידה והשרת לא יכול לסגור את החוזה (כיוון שכתובת ה-</a:t>
            </a:r>
            <a:r>
              <a:rPr lang="en-US" smtClean="0"/>
              <a:t>IP</a:t>
            </a:r>
            <a:r>
              <a:rPr lang="he-IL" smtClean="0"/>
              <a:t> אינה פנויה יותר למשל), יישלח </a:t>
            </a:r>
            <a:r>
              <a:rPr lang="en-US" smtClean="0"/>
              <a:t>NACK</a:t>
            </a:r>
            <a:r>
              <a:rPr lang="he-IL" smtClean="0"/>
              <a:t> והתחנה תיאלץ להתחיל את התהליך מחדש.</a:t>
            </a: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p>
            <a:fld id="{FCAEAFBF-1775-4287-8720-92DB8D267BC0}" type="slidenum">
              <a:rPr lang="he-IL" smtClean="0"/>
              <a:pPr/>
              <a:t>28</a:t>
            </a:fld>
            <a:endParaRPr lang="en-US" smtClean="0"/>
          </a:p>
        </p:txBody>
      </p:sp>
      <p:sp>
        <p:nvSpPr>
          <p:cNvPr id="563203" name="Rectangle 2"/>
          <p:cNvSpPr>
            <a:spLocks noGrp="1" noRot="1" noChangeAspect="1" noChangeArrowheads="1" noTextEdit="1"/>
          </p:cNvSpPr>
          <p:nvPr>
            <p:ph type="sldImg"/>
          </p:nvPr>
        </p:nvSpPr>
        <p:spPr>
          <a:xfrm>
            <a:off x="492125" y="738188"/>
            <a:ext cx="5678488" cy="4260850"/>
          </a:xfrm>
          <a:ln/>
        </p:spPr>
      </p:sp>
      <p:sp>
        <p:nvSpPr>
          <p:cNvPr id="563204"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7"/>
          <p:cNvSpPr>
            <a:spLocks noGrp="1" noChangeArrowheads="1"/>
          </p:cNvSpPr>
          <p:nvPr>
            <p:ph type="sldNum" sz="quarter" idx="5"/>
          </p:nvPr>
        </p:nvSpPr>
        <p:spPr>
          <a:noFill/>
        </p:spPr>
        <p:txBody>
          <a:bodyPr/>
          <a:lstStyle/>
          <a:p>
            <a:fld id="{308EBBCA-A4D3-4625-AB43-5912A9EB8728}" type="slidenum">
              <a:rPr lang="he-IL" smtClean="0"/>
              <a:pPr/>
              <a:t>403</a:t>
            </a:fld>
            <a:endParaRPr lang="en-US" smtClean="0"/>
          </a:p>
        </p:txBody>
      </p:sp>
      <p:sp>
        <p:nvSpPr>
          <p:cNvPr id="821251" name="Rectangle 2"/>
          <p:cNvSpPr>
            <a:spLocks noGrp="1" noRot="1" noChangeAspect="1" noChangeArrowheads="1" noTextEdit="1"/>
          </p:cNvSpPr>
          <p:nvPr>
            <p:ph type="sldImg"/>
          </p:nvPr>
        </p:nvSpPr>
        <p:spPr>
          <a:ln/>
        </p:spPr>
      </p:sp>
      <p:sp>
        <p:nvSpPr>
          <p:cNvPr id="821252" name="Rectangle 3"/>
          <p:cNvSpPr>
            <a:spLocks noGrp="1" noChangeArrowheads="1"/>
          </p:cNvSpPr>
          <p:nvPr>
            <p:ph type="body" idx="1"/>
          </p:nvPr>
        </p:nvSpPr>
        <p:spPr>
          <a:noFill/>
          <a:ln/>
        </p:spPr>
        <p:txBody>
          <a:bodyPr/>
          <a:lstStyle/>
          <a:p>
            <a:pPr eaLnBrk="1" hangingPunct="1"/>
            <a:r>
              <a:rPr lang="he-IL" smtClean="0"/>
              <a:t>החניכים אמורים להכיר את צורת הכתיבה </a:t>
            </a:r>
            <a:r>
              <a:rPr lang="en-US" smtClean="0"/>
              <a:t>169.254.0.0 / 16</a:t>
            </a:r>
            <a:r>
              <a:rPr lang="he-IL" smtClean="0"/>
              <a:t> מ-</a:t>
            </a:r>
            <a:r>
              <a:rPr lang="en-US" smtClean="0"/>
              <a:t>Subnetting</a:t>
            </a:r>
            <a:r>
              <a:rPr lang="he-IL" smtClean="0"/>
              <a:t>. הזכר להם את זה.</a:t>
            </a:r>
          </a:p>
          <a:p>
            <a:pPr eaLnBrk="1" hangingPunct="1"/>
            <a:r>
              <a:rPr lang="en-US" smtClean="0"/>
              <a:t>APIPA</a:t>
            </a:r>
            <a:r>
              <a:rPr lang="he-IL" smtClean="0"/>
              <a:t> היא פתרון ברירת מחדל – אנחנו יכולים להגדיר הגדרות רשת חלופיות במידה ולא תהיה למחשב שלנו רשת, הבעיה עם זה היא שנצטרך להגדיר אותם אחד אחד על המחשבים.</a:t>
            </a:r>
          </a:p>
          <a:p>
            <a:pPr eaLnBrk="1" hangingPunct="1"/>
            <a:r>
              <a:rPr lang="he-IL" smtClean="0"/>
              <a:t>תן לחניכים לחשוב על הדוג' הבאה: יש לי רשת עם 250 מחשבים ושרת </a:t>
            </a:r>
            <a:r>
              <a:rPr lang="en-US" smtClean="0"/>
              <a:t>DHCP</a:t>
            </a:r>
            <a:r>
              <a:rPr lang="he-IL" smtClean="0"/>
              <a:t> יחיד. השרת נפל וכולם עברו לעבוד עם </a:t>
            </a:r>
            <a:r>
              <a:rPr lang="en-US" smtClean="0"/>
              <a:t>APIPA</a:t>
            </a:r>
            <a:r>
              <a:rPr lang="he-IL" smtClean="0"/>
              <a:t>. מרגע שייגמרו לכל המחשבים החוזים, כל 3 דק', כל ה-250 מחשבים ישלחו </a:t>
            </a:r>
            <a:r>
              <a:rPr lang="en-US" smtClean="0"/>
              <a:t>BC</a:t>
            </a:r>
            <a:r>
              <a:rPr lang="he-IL" smtClean="0"/>
              <a:t> בשביל לחדש את החוזה שלהם.</a:t>
            </a:r>
          </a:p>
          <a:p>
            <a:pPr eaLnBrk="1" hangingPunct="1"/>
            <a:endParaRPr lang="he-IL" smtClean="0"/>
          </a:p>
          <a:p>
            <a:pPr eaLnBrk="1" hangingPunct="1"/>
            <a:r>
              <a:rPr lang="he-IL" smtClean="0"/>
              <a:t>אפשר להקביל את </a:t>
            </a:r>
            <a:r>
              <a:rPr lang="en-US" smtClean="0"/>
              <a:t>APIPA</a:t>
            </a:r>
            <a:r>
              <a:rPr lang="he-IL" smtClean="0"/>
              <a:t> למעבר אוטומטי מהלוויין ל-</a:t>
            </a:r>
            <a:r>
              <a:rPr lang="en-US" smtClean="0"/>
              <a:t>DVD</a:t>
            </a:r>
            <a:r>
              <a:rPr lang="he-IL" smtClean="0"/>
              <a:t> – אני יכולה להגדיר בטלוויזיה שלי, שאם אין חיבור לממיר, שיעבור לשדר אוטומטית את מה שיש לי ב-</a:t>
            </a:r>
            <a:r>
              <a:rPr lang="en-US" smtClean="0"/>
              <a:t>DVD</a:t>
            </a:r>
            <a:r>
              <a:rPr lang="he-IL" smtClean="0"/>
              <a:t>. אני יכולה להמשיך לראות טלוויזיה, אבל אני לא יכולה לראות את כל מה שיש מחוץ לבית שלי (רק מה שיש בתוך ה-</a:t>
            </a:r>
            <a:r>
              <a:rPr lang="en-US" smtClean="0"/>
              <a:t>DVD</a:t>
            </a:r>
            <a:r>
              <a:rPr lang="he-IL" smtClean="0"/>
              <a:t>), ויכול להיות שאני לא אשים לב שאני כבר לא רואה את מה שמשדרים לממיר... וכו'. </a:t>
            </a:r>
            <a:endParaRPr lang="en-US" smtClean="0"/>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7"/>
          <p:cNvSpPr>
            <a:spLocks noGrp="1" noChangeArrowheads="1"/>
          </p:cNvSpPr>
          <p:nvPr>
            <p:ph type="sldNum" sz="quarter" idx="5"/>
          </p:nvPr>
        </p:nvSpPr>
        <p:spPr>
          <a:noFill/>
        </p:spPr>
        <p:txBody>
          <a:bodyPr/>
          <a:lstStyle/>
          <a:p>
            <a:fld id="{ED46DBB3-26D9-42C4-B438-8ECC40BAF11E}" type="slidenum">
              <a:rPr lang="he-IL" smtClean="0"/>
              <a:pPr/>
              <a:t>405</a:t>
            </a:fld>
            <a:endParaRPr lang="en-US" smtClean="0"/>
          </a:p>
        </p:txBody>
      </p:sp>
      <p:sp>
        <p:nvSpPr>
          <p:cNvPr id="822275" name="Rectangle 2"/>
          <p:cNvSpPr>
            <a:spLocks noGrp="1" noRot="1" noChangeAspect="1" noChangeArrowheads="1" noTextEdit="1"/>
          </p:cNvSpPr>
          <p:nvPr>
            <p:ph type="sldImg"/>
          </p:nvPr>
        </p:nvSpPr>
        <p:spPr>
          <a:xfrm>
            <a:off x="492125" y="738188"/>
            <a:ext cx="5680075" cy="4260850"/>
          </a:xfrm>
          <a:ln/>
        </p:spPr>
      </p:sp>
      <p:sp>
        <p:nvSpPr>
          <p:cNvPr id="822276"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7"/>
          <p:cNvSpPr>
            <a:spLocks noGrp="1" noChangeArrowheads="1"/>
          </p:cNvSpPr>
          <p:nvPr>
            <p:ph type="sldNum" sz="quarter" idx="5"/>
          </p:nvPr>
        </p:nvSpPr>
        <p:spPr>
          <a:noFill/>
        </p:spPr>
        <p:txBody>
          <a:bodyPr/>
          <a:lstStyle/>
          <a:p>
            <a:fld id="{334DCED1-C58C-4579-8567-762006AA8F14}" type="slidenum">
              <a:rPr lang="he-IL" smtClean="0"/>
              <a:pPr/>
              <a:t>406</a:t>
            </a:fld>
            <a:endParaRPr lang="en-US" smtClean="0"/>
          </a:p>
        </p:txBody>
      </p:sp>
      <p:sp>
        <p:nvSpPr>
          <p:cNvPr id="823299" name="Rectangle 2"/>
          <p:cNvSpPr>
            <a:spLocks noGrp="1" noRot="1" noChangeAspect="1" noChangeArrowheads="1" noTextEdit="1"/>
          </p:cNvSpPr>
          <p:nvPr>
            <p:ph type="sldImg"/>
          </p:nvPr>
        </p:nvSpPr>
        <p:spPr>
          <a:ln/>
        </p:spPr>
      </p:sp>
      <p:sp>
        <p:nvSpPr>
          <p:cNvPr id="823300" name="Rectangle 3"/>
          <p:cNvSpPr>
            <a:spLocks noGrp="1" noChangeArrowheads="1"/>
          </p:cNvSpPr>
          <p:nvPr>
            <p:ph type="body" idx="1"/>
          </p:nvPr>
        </p:nvSpPr>
        <p:spPr>
          <a:noFill/>
          <a:ln/>
        </p:spPr>
        <p:txBody>
          <a:bodyPr/>
          <a:lstStyle/>
          <a:p>
            <a:pPr eaLnBrk="1" hangingPunct="1"/>
            <a:r>
              <a:rPr lang="he-IL" smtClean="0"/>
              <a:t>עבור עם החניכים על כתובות ה-</a:t>
            </a:r>
            <a:r>
              <a:rPr lang="en-US" smtClean="0"/>
              <a:t>IP</a:t>
            </a:r>
            <a:r>
              <a:rPr lang="he-IL" smtClean="0"/>
              <a:t>. אפשר לעשות פה חזרה קצרה על </a:t>
            </a:r>
            <a:r>
              <a:rPr lang="en-US" smtClean="0"/>
              <a:t>classes</a:t>
            </a:r>
            <a:r>
              <a:rPr lang="he-IL" smtClean="0"/>
              <a:t>.</a:t>
            </a:r>
          </a:p>
          <a:p>
            <a:pPr eaLnBrk="1" hangingPunct="1"/>
            <a:r>
              <a:rPr lang="he-IL" smtClean="0"/>
              <a:t>אמור להם שהכתובת השנייה נניח היא של </a:t>
            </a:r>
            <a:r>
              <a:rPr lang="en-US" smtClean="0"/>
              <a:t>Walla</a:t>
            </a:r>
            <a:r>
              <a:rPr lang="he-IL" smtClean="0"/>
              <a:t> (אלה כתובות אמיתיות – נכון ל-10.9.08).</a:t>
            </a:r>
          </a:p>
          <a:p>
            <a:pPr eaLnBrk="1" hangingPunct="1"/>
            <a:r>
              <a:rPr lang="he-IL" smtClean="0"/>
              <a:t>השחר או הלבן את המצגת (</a:t>
            </a:r>
            <a:r>
              <a:rPr lang="en-US" smtClean="0"/>
              <a:t>W</a:t>
            </a:r>
            <a:r>
              <a:rPr lang="he-IL" smtClean="0"/>
              <a:t> או </a:t>
            </a:r>
            <a:r>
              <a:rPr lang="en-US" smtClean="0"/>
              <a:t>B</a:t>
            </a:r>
            <a:r>
              <a:rPr lang="he-IL" smtClean="0"/>
              <a:t> במקלדת במצב הצגה), ושאל אותם מה הכתובת של </a:t>
            </a:r>
            <a:r>
              <a:rPr lang="en-US" smtClean="0"/>
              <a:t>Walla</a:t>
            </a:r>
            <a:r>
              <a:rPr lang="he-IL" smtClean="0"/>
              <a:t>, ואם זה נוח או ריאלי לומר לאנשים לזכור את כתובות ה-</a:t>
            </a:r>
            <a:r>
              <a:rPr lang="en-US" smtClean="0"/>
              <a:t>IP</a:t>
            </a:r>
            <a:r>
              <a:rPr lang="he-IL" smtClean="0"/>
              <a:t> של כל האתרים שנרצה לגלוש בהם באינטרנט.</a:t>
            </a:r>
            <a:endParaRPr lang="en-US" smtClean="0"/>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7"/>
          <p:cNvSpPr>
            <a:spLocks noGrp="1" noChangeArrowheads="1"/>
          </p:cNvSpPr>
          <p:nvPr>
            <p:ph type="sldNum" sz="quarter" idx="5"/>
          </p:nvPr>
        </p:nvSpPr>
        <p:spPr>
          <a:noFill/>
        </p:spPr>
        <p:txBody>
          <a:bodyPr/>
          <a:lstStyle/>
          <a:p>
            <a:fld id="{A8E62C88-23FF-486D-A75D-38CF1F24F5D3}" type="slidenum">
              <a:rPr lang="he-IL" smtClean="0"/>
              <a:pPr/>
              <a:t>407</a:t>
            </a:fld>
            <a:endParaRPr lang="en-US" smtClean="0"/>
          </a:p>
        </p:txBody>
      </p:sp>
      <p:sp>
        <p:nvSpPr>
          <p:cNvPr id="824323" name="Rectangle 2"/>
          <p:cNvSpPr>
            <a:spLocks noGrp="1" noRot="1" noChangeAspect="1" noChangeArrowheads="1" noTextEdit="1"/>
          </p:cNvSpPr>
          <p:nvPr>
            <p:ph type="sldImg"/>
          </p:nvPr>
        </p:nvSpPr>
        <p:spPr>
          <a:ln/>
        </p:spPr>
      </p:sp>
      <p:sp>
        <p:nvSpPr>
          <p:cNvPr id="824324" name="Rectangle 3"/>
          <p:cNvSpPr>
            <a:spLocks noGrp="1" noChangeArrowheads="1"/>
          </p:cNvSpPr>
          <p:nvPr>
            <p:ph type="body" idx="1"/>
          </p:nvPr>
        </p:nvSpPr>
        <p:spPr>
          <a:noFill/>
          <a:ln/>
        </p:spPr>
        <p:txBody>
          <a:bodyPr/>
          <a:lstStyle/>
          <a:p>
            <a:pPr eaLnBrk="1" hangingPunct="1"/>
            <a:r>
              <a:rPr lang="he-IL" smtClean="0"/>
              <a:t>שאל את החניכים למה אנחנו מעדיפים להשתמש בשמות (</a:t>
            </a:r>
            <a:r>
              <a:rPr lang="en-US" smtClean="0"/>
              <a:t>DNS</a:t>
            </a:r>
            <a:r>
              <a:rPr lang="he-IL" smtClean="0"/>
              <a:t> – אבל אל תזכיר את המושג עדיין), ולא בכתובות </a:t>
            </a:r>
            <a:r>
              <a:rPr lang="en-US" smtClean="0"/>
              <a:t>IP</a:t>
            </a:r>
            <a:r>
              <a:rPr lang="he-IL" smtClean="0"/>
              <a:t> בגלישה באינטרנט.</a:t>
            </a:r>
          </a:p>
          <a:p>
            <a:pPr eaLnBrk="1" hangingPunct="1"/>
            <a:r>
              <a:rPr lang="he-IL" smtClean="0"/>
              <a:t>אחרי שתסכמו את זה – שאל אותם איך לדעתם נוכל לקשר בין השמות לכתובות? סביר להניח שיהיה מישהו שיכיר את המושג </a:t>
            </a:r>
            <a:r>
              <a:rPr lang="en-US" smtClean="0"/>
              <a:t>DNS</a:t>
            </a:r>
            <a:r>
              <a:rPr lang="he-IL" smtClean="0"/>
              <a:t>, פתח את זה יחד איתם הלאה לשאר הנושא.</a:t>
            </a:r>
            <a:endParaRPr lang="en-US" smtClean="0"/>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7"/>
          <p:cNvSpPr>
            <a:spLocks noGrp="1" noChangeArrowheads="1"/>
          </p:cNvSpPr>
          <p:nvPr>
            <p:ph type="sldNum" sz="quarter" idx="5"/>
          </p:nvPr>
        </p:nvSpPr>
        <p:spPr>
          <a:noFill/>
        </p:spPr>
        <p:txBody>
          <a:bodyPr/>
          <a:lstStyle/>
          <a:p>
            <a:fld id="{41B14332-5F2C-4669-B461-0C8AF766721E}" type="slidenum">
              <a:rPr lang="he-IL" smtClean="0"/>
              <a:pPr/>
              <a:t>408</a:t>
            </a:fld>
            <a:endParaRPr lang="en-US" smtClean="0"/>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7"/>
          <p:cNvSpPr>
            <a:spLocks noGrp="1" noChangeArrowheads="1"/>
          </p:cNvSpPr>
          <p:nvPr>
            <p:ph type="sldNum" sz="quarter" idx="5"/>
          </p:nvPr>
        </p:nvSpPr>
        <p:spPr>
          <a:noFill/>
        </p:spPr>
        <p:txBody>
          <a:bodyPr/>
          <a:lstStyle/>
          <a:p>
            <a:fld id="{C18317A1-AE50-4EC8-B01F-213AA6440F24}" type="slidenum">
              <a:rPr lang="he-IL" smtClean="0"/>
              <a:pPr/>
              <a:t>411</a:t>
            </a:fld>
            <a:endParaRPr lang="en-US" smtClean="0"/>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7"/>
          <p:cNvSpPr>
            <a:spLocks noGrp="1" noChangeArrowheads="1"/>
          </p:cNvSpPr>
          <p:nvPr>
            <p:ph type="sldNum" sz="quarter" idx="5"/>
          </p:nvPr>
        </p:nvSpPr>
        <p:spPr>
          <a:noFill/>
        </p:spPr>
        <p:txBody>
          <a:bodyPr/>
          <a:lstStyle/>
          <a:p>
            <a:fld id="{C9790CB3-8CD4-437A-B2D5-2472819F9CA7}" type="slidenum">
              <a:rPr lang="he-IL" smtClean="0"/>
              <a:pPr/>
              <a:t>412</a:t>
            </a:fld>
            <a:endParaRPr lang="en-US" smtClean="0"/>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7"/>
          <p:cNvSpPr>
            <a:spLocks noGrp="1" noChangeArrowheads="1"/>
          </p:cNvSpPr>
          <p:nvPr>
            <p:ph type="sldNum" sz="quarter" idx="5"/>
          </p:nvPr>
        </p:nvSpPr>
        <p:spPr>
          <a:noFill/>
        </p:spPr>
        <p:txBody>
          <a:bodyPr/>
          <a:lstStyle/>
          <a:p>
            <a:fld id="{6491308A-1767-462D-804B-B630D49314D9}" type="slidenum">
              <a:rPr lang="he-IL" smtClean="0"/>
              <a:pPr/>
              <a:t>413</a:t>
            </a:fld>
            <a:endParaRPr lang="en-US" smtClean="0"/>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7"/>
          <p:cNvSpPr>
            <a:spLocks noGrp="1" noChangeArrowheads="1"/>
          </p:cNvSpPr>
          <p:nvPr>
            <p:ph type="sldNum" sz="quarter" idx="5"/>
          </p:nvPr>
        </p:nvSpPr>
        <p:spPr>
          <a:noFill/>
        </p:spPr>
        <p:txBody>
          <a:bodyPr/>
          <a:lstStyle/>
          <a:p>
            <a:fld id="{D0827186-15C2-426B-B480-41EE34163340}" type="slidenum">
              <a:rPr lang="he-IL" smtClean="0"/>
              <a:pPr/>
              <a:t>414</a:t>
            </a:fld>
            <a:endParaRPr lang="en-US" smtClean="0"/>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7"/>
          <p:cNvSpPr>
            <a:spLocks noGrp="1" noChangeArrowheads="1"/>
          </p:cNvSpPr>
          <p:nvPr>
            <p:ph type="sldNum" sz="quarter" idx="5"/>
          </p:nvPr>
        </p:nvSpPr>
        <p:spPr>
          <a:noFill/>
        </p:spPr>
        <p:txBody>
          <a:bodyPr/>
          <a:lstStyle/>
          <a:p>
            <a:fld id="{F15140B2-99B6-4494-A014-87196B1A2632}" type="slidenum">
              <a:rPr lang="he-IL" smtClean="0"/>
              <a:pPr/>
              <a:t>415</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p:cNvSpPr>
            <a:spLocks noGrp="1" noChangeArrowheads="1"/>
          </p:cNvSpPr>
          <p:nvPr>
            <p:ph type="sldNum" sz="quarter" idx="5"/>
          </p:nvPr>
        </p:nvSpPr>
        <p:spPr>
          <a:noFill/>
        </p:spPr>
        <p:txBody>
          <a:bodyPr/>
          <a:lstStyle/>
          <a:p>
            <a:fld id="{F1248A53-758C-44B2-A5AC-FD74AE76DFFA}" type="slidenum">
              <a:rPr lang="he-IL" smtClean="0"/>
              <a:pPr/>
              <a:t>29</a:t>
            </a:fld>
            <a:endParaRPr lang="en-US" smtClean="0"/>
          </a:p>
        </p:txBody>
      </p:sp>
      <p:sp>
        <p:nvSpPr>
          <p:cNvPr id="564227" name="Rectangle 2"/>
          <p:cNvSpPr>
            <a:spLocks noGrp="1" noRot="1" noChangeAspect="1" noChangeArrowheads="1" noTextEdit="1"/>
          </p:cNvSpPr>
          <p:nvPr>
            <p:ph type="sldImg"/>
          </p:nvPr>
        </p:nvSpPr>
        <p:spPr>
          <a:xfrm>
            <a:off x="492125" y="738188"/>
            <a:ext cx="5678488" cy="4260850"/>
          </a:xfrm>
          <a:ln/>
        </p:spPr>
      </p:sp>
      <p:sp>
        <p:nvSpPr>
          <p:cNvPr id="564228"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מציין מיקום של תמונת שקופית 1"/>
          <p:cNvSpPr>
            <a:spLocks noGrp="1" noRot="1" noChangeAspect="1" noTextEdit="1"/>
          </p:cNvSpPr>
          <p:nvPr>
            <p:ph type="sldImg"/>
          </p:nvPr>
        </p:nvSpPr>
        <p:spPr>
          <a:ln/>
        </p:spPr>
      </p:sp>
      <p:sp>
        <p:nvSpPr>
          <p:cNvPr id="831491" name="מציין מיקום של הערות 2"/>
          <p:cNvSpPr>
            <a:spLocks noGrp="1"/>
          </p:cNvSpPr>
          <p:nvPr>
            <p:ph type="body" idx="1"/>
          </p:nvPr>
        </p:nvSpPr>
        <p:spPr>
          <a:noFill/>
          <a:ln/>
        </p:spPr>
        <p:txBody>
          <a:bodyPr/>
          <a:lstStyle/>
          <a:p>
            <a:r>
              <a:rPr lang="he-IL" smtClean="0"/>
              <a:t>כאן אפשר לראות סכימה של תהליך תרגום הכתובת </a:t>
            </a:r>
            <a:r>
              <a:rPr lang="en-US" smtClean="0"/>
              <a:t>www.MyBank.co.il </a:t>
            </a:r>
            <a:r>
              <a:rPr lang="he-IL" smtClean="0"/>
              <a:t> באופן איטרטיבי ע"י שרת ה- </a:t>
            </a:r>
            <a:r>
              <a:rPr lang="en-US" smtClean="0"/>
              <a:t>DNS</a:t>
            </a:r>
            <a:r>
              <a:rPr lang="he-IL" smtClean="0"/>
              <a:t> של ה- </a:t>
            </a:r>
            <a:r>
              <a:rPr lang="en-US" smtClean="0"/>
              <a:t>ISP</a:t>
            </a:r>
            <a:r>
              <a:rPr lang="he-IL" smtClean="0"/>
              <a:t> שלי (כמובן שאני מתשאל אותו באופן רקורסיבי).</a:t>
            </a:r>
          </a:p>
          <a:p>
            <a:r>
              <a:rPr lang="he-IL" smtClean="0"/>
              <a:t>עבור כל שרת שלוקח חלק בתהליך- שאל את החניכים מאיזה סוג הוא (</a:t>
            </a:r>
            <a:r>
              <a:rPr lang="en-US" smtClean="0"/>
              <a:t>TLD, Authoritative</a:t>
            </a:r>
            <a:r>
              <a:rPr lang="he-IL" smtClean="0"/>
              <a:t>...)</a:t>
            </a:r>
          </a:p>
          <a:p>
            <a:r>
              <a:rPr lang="he-IL" smtClean="0"/>
              <a:t>שים לב שתהליך זה לא בהכרח מתקיים בכל המקרים- הוא מתאר את תהליך התרגום במלואו. לפעמים התהליך יכול להיות קצר או שונה יותר.</a:t>
            </a:r>
          </a:p>
          <a:p>
            <a:endParaRPr lang="he-IL" smtClean="0"/>
          </a:p>
        </p:txBody>
      </p:sp>
      <p:sp>
        <p:nvSpPr>
          <p:cNvPr id="831492" name="מציין מיקום של מספר שקופית 3"/>
          <p:cNvSpPr>
            <a:spLocks noGrp="1"/>
          </p:cNvSpPr>
          <p:nvPr>
            <p:ph type="sldNum" sz="quarter" idx="5"/>
          </p:nvPr>
        </p:nvSpPr>
        <p:spPr>
          <a:noFill/>
        </p:spPr>
        <p:txBody>
          <a:bodyPr/>
          <a:lstStyle/>
          <a:p>
            <a:fld id="{327C380E-7A81-4BF5-83FB-3AC42FD28F92}" type="slidenum">
              <a:rPr lang="he-IL" smtClean="0"/>
              <a:pPr/>
              <a:t>416</a:t>
            </a:fld>
            <a:endParaRPr lang="en-US" smtClean="0"/>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7"/>
          <p:cNvSpPr>
            <a:spLocks noGrp="1" noChangeArrowheads="1"/>
          </p:cNvSpPr>
          <p:nvPr>
            <p:ph type="sldNum" sz="quarter" idx="5"/>
          </p:nvPr>
        </p:nvSpPr>
        <p:spPr>
          <a:noFill/>
        </p:spPr>
        <p:txBody>
          <a:bodyPr/>
          <a:lstStyle/>
          <a:p>
            <a:fld id="{C8B967E0-FBE8-4A64-B234-B913DF5E98F6}" type="slidenum">
              <a:rPr lang="he-IL" smtClean="0"/>
              <a:pPr/>
              <a:t>417</a:t>
            </a:fld>
            <a:endParaRPr lang="en-US" smtClean="0"/>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7"/>
          <p:cNvSpPr>
            <a:spLocks noGrp="1" noChangeArrowheads="1"/>
          </p:cNvSpPr>
          <p:nvPr>
            <p:ph type="sldNum" sz="quarter" idx="5"/>
          </p:nvPr>
        </p:nvSpPr>
        <p:spPr>
          <a:noFill/>
        </p:spPr>
        <p:txBody>
          <a:bodyPr/>
          <a:lstStyle/>
          <a:p>
            <a:fld id="{EADF0F51-3BEE-446C-A6A7-EA18288C38B9}" type="slidenum">
              <a:rPr lang="he-IL" smtClean="0"/>
              <a:pPr/>
              <a:t>418</a:t>
            </a:fld>
            <a:endParaRPr lang="en-US" smtClean="0"/>
          </a:p>
        </p:txBody>
      </p:sp>
      <p:sp>
        <p:nvSpPr>
          <p:cNvPr id="833539" name="Rectangle 2"/>
          <p:cNvSpPr>
            <a:spLocks noGrp="1" noRot="1" noChangeAspect="1" noChangeArrowheads="1" noTextEdit="1"/>
          </p:cNvSpPr>
          <p:nvPr>
            <p:ph type="sldImg"/>
          </p:nvPr>
        </p:nvSpPr>
        <p:spPr>
          <a:xfrm>
            <a:off x="492125" y="738188"/>
            <a:ext cx="5680075" cy="4260850"/>
          </a:xfrm>
          <a:ln/>
        </p:spPr>
      </p:sp>
      <p:sp>
        <p:nvSpPr>
          <p:cNvPr id="833540"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7"/>
          <p:cNvSpPr>
            <a:spLocks noGrp="1" noChangeArrowheads="1"/>
          </p:cNvSpPr>
          <p:nvPr>
            <p:ph type="sldNum" sz="quarter" idx="5"/>
          </p:nvPr>
        </p:nvSpPr>
        <p:spPr>
          <a:noFill/>
        </p:spPr>
        <p:txBody>
          <a:bodyPr/>
          <a:lstStyle/>
          <a:p>
            <a:fld id="{C67642E3-3049-4F5C-8ABD-7E726469E5D6}" type="slidenum">
              <a:rPr lang="he-IL" smtClean="0"/>
              <a:pPr/>
              <a:t>419</a:t>
            </a:fld>
            <a:endParaRPr lang="en-US" smtClean="0"/>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fld id="{E64A2679-C2FF-40C9-AD07-9F1A895BA7FD}" type="slidenum">
              <a:rPr lang="he-IL" smtClean="0"/>
              <a:pPr/>
              <a:t>420</a:t>
            </a:fld>
            <a:endParaRPr lang="en-US" smtClean="0"/>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7"/>
          <p:cNvSpPr>
            <a:spLocks noGrp="1" noChangeArrowheads="1"/>
          </p:cNvSpPr>
          <p:nvPr>
            <p:ph type="sldNum" sz="quarter" idx="5"/>
          </p:nvPr>
        </p:nvSpPr>
        <p:spPr>
          <a:noFill/>
        </p:spPr>
        <p:txBody>
          <a:bodyPr/>
          <a:lstStyle/>
          <a:p>
            <a:fld id="{38E81FFB-988D-40CA-9192-F924D3D28F30}" type="slidenum">
              <a:rPr lang="he-IL" smtClean="0"/>
              <a:pPr/>
              <a:t>421</a:t>
            </a:fld>
            <a:endParaRPr lang="en-US" smtClean="0"/>
          </a:p>
        </p:txBody>
      </p:sp>
      <p:sp>
        <p:nvSpPr>
          <p:cNvPr id="836611" name="Rectangle 2"/>
          <p:cNvSpPr>
            <a:spLocks noGrp="1" noRot="1" noChangeAspect="1" noChangeArrowheads="1" noTextEdit="1"/>
          </p:cNvSpPr>
          <p:nvPr>
            <p:ph type="sldImg"/>
          </p:nvPr>
        </p:nvSpPr>
        <p:spPr>
          <a:xfrm>
            <a:off x="492125" y="738188"/>
            <a:ext cx="5680075" cy="4260850"/>
          </a:xfrm>
          <a:ln/>
        </p:spPr>
      </p:sp>
      <p:sp>
        <p:nvSpPr>
          <p:cNvPr id="836612"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7"/>
          <p:cNvSpPr>
            <a:spLocks noGrp="1" noChangeArrowheads="1"/>
          </p:cNvSpPr>
          <p:nvPr>
            <p:ph type="sldNum" sz="quarter" idx="5"/>
          </p:nvPr>
        </p:nvSpPr>
        <p:spPr>
          <a:noFill/>
        </p:spPr>
        <p:txBody>
          <a:bodyPr/>
          <a:lstStyle/>
          <a:p>
            <a:fld id="{443C594A-2598-4B36-AE48-7CFCEBF59E8A}" type="slidenum">
              <a:rPr lang="he-IL" smtClean="0"/>
              <a:pPr/>
              <a:t>424</a:t>
            </a:fld>
            <a:endParaRPr lang="en-US" smtClean="0"/>
          </a:p>
        </p:txBody>
      </p:sp>
      <p:sp>
        <p:nvSpPr>
          <p:cNvPr id="837635" name="Rectangle 2"/>
          <p:cNvSpPr>
            <a:spLocks noGrp="1" noRot="1" noChangeAspect="1" noChangeArrowheads="1" noTextEdit="1"/>
          </p:cNvSpPr>
          <p:nvPr>
            <p:ph type="sldImg"/>
          </p:nvPr>
        </p:nvSpPr>
        <p:spPr>
          <a:ln/>
        </p:spPr>
      </p:sp>
      <p:sp>
        <p:nvSpPr>
          <p:cNvPr id="837636" name="Rectangle 3"/>
          <p:cNvSpPr>
            <a:spLocks noGrp="1" noChangeArrowheads="1"/>
          </p:cNvSpPr>
          <p:nvPr>
            <p:ph type="body" idx="1"/>
          </p:nvPr>
        </p:nvSpPr>
        <p:spPr>
          <a:noFill/>
          <a:ln/>
        </p:spPr>
        <p:txBody>
          <a:bodyPr/>
          <a:lstStyle/>
          <a:p>
            <a:pPr eaLnBrk="1" hangingPunct="1"/>
            <a:r>
              <a:rPr lang="en-US" smtClean="0"/>
              <a:t>MIB1</a:t>
            </a:r>
            <a:r>
              <a:rPr lang="he-IL" smtClean="0"/>
              <a:t> – מכיל עצמים מנוהלים כלליים.</a:t>
            </a:r>
          </a:p>
          <a:p>
            <a:pPr eaLnBrk="1" hangingPunct="1"/>
            <a:r>
              <a:rPr lang="en-US" smtClean="0"/>
              <a:t>MIB2</a:t>
            </a:r>
            <a:r>
              <a:rPr lang="he-IL" smtClean="0"/>
              <a:t> – מכיל את כל המידע מ-</a:t>
            </a:r>
            <a:r>
              <a:rPr lang="en-US" smtClean="0"/>
              <a:t>MIB1</a:t>
            </a:r>
            <a:r>
              <a:rPr lang="he-IL" smtClean="0"/>
              <a:t> ומידע נוסף לגבי פרוטוקול </a:t>
            </a:r>
            <a:r>
              <a:rPr lang="en-US" smtClean="0"/>
              <a:t>SNMP</a:t>
            </a:r>
            <a:r>
              <a:rPr lang="he-IL" smtClean="0"/>
              <a:t>.</a:t>
            </a:r>
          </a:p>
          <a:p>
            <a:pPr eaLnBrk="1" hangingPunct="1"/>
            <a:r>
              <a:rPr lang="he-IL" smtClean="0"/>
              <a:t>ה-</a:t>
            </a:r>
            <a:r>
              <a:rPr lang="en-US" smtClean="0"/>
              <a:t>MIB</a:t>
            </a:r>
            <a:r>
              <a:rPr lang="he-IL" smtClean="0"/>
              <a:t> ישמש תוכניתנים ומעצבי תוכנות ניהול לפנייה לעצמים מנוהלים שונים (עוזר לנו לענות על השאלה "איך נזהה את המאפיין 'מספר חבילות ה-</a:t>
            </a:r>
            <a:r>
              <a:rPr lang="en-US" smtClean="0"/>
              <a:t>BC</a:t>
            </a:r>
            <a:r>
              <a:rPr lang="he-IL" smtClean="0"/>
              <a:t> שנשלחו'?")</a:t>
            </a:r>
            <a:endParaRPr lang="en-US" smtClean="0"/>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7"/>
          <p:cNvSpPr>
            <a:spLocks noGrp="1" noChangeArrowheads="1"/>
          </p:cNvSpPr>
          <p:nvPr>
            <p:ph type="sldNum" sz="quarter" idx="5"/>
          </p:nvPr>
        </p:nvSpPr>
        <p:spPr>
          <a:noFill/>
        </p:spPr>
        <p:txBody>
          <a:bodyPr/>
          <a:lstStyle/>
          <a:p>
            <a:fld id="{82EA34CD-176E-4C4F-A6F1-523FEC37845E}" type="slidenum">
              <a:rPr lang="he-IL" smtClean="0"/>
              <a:pPr/>
              <a:t>425</a:t>
            </a:fld>
            <a:endParaRPr lang="en-US" smtClean="0"/>
          </a:p>
        </p:txBody>
      </p:sp>
      <p:sp>
        <p:nvSpPr>
          <p:cNvPr id="838659" name="Rectangle 2"/>
          <p:cNvSpPr>
            <a:spLocks noGrp="1" noRot="1" noChangeAspect="1" noChangeArrowheads="1" noTextEdit="1"/>
          </p:cNvSpPr>
          <p:nvPr>
            <p:ph type="sldImg"/>
          </p:nvPr>
        </p:nvSpPr>
        <p:spPr>
          <a:ln/>
        </p:spPr>
      </p:sp>
      <p:sp>
        <p:nvSpPr>
          <p:cNvPr id="838660" name="Rectangle 3"/>
          <p:cNvSpPr>
            <a:spLocks noGrp="1" noChangeArrowheads="1"/>
          </p:cNvSpPr>
          <p:nvPr>
            <p:ph type="body" idx="1"/>
          </p:nvPr>
        </p:nvSpPr>
        <p:spPr>
          <a:noFill/>
          <a:ln/>
        </p:spPr>
        <p:txBody>
          <a:bodyPr/>
          <a:lstStyle/>
          <a:p>
            <a:pPr eaLnBrk="1" hangingPunct="1"/>
            <a:r>
              <a:rPr lang="he-IL" smtClean="0"/>
              <a:t>הסבר כי פה אנחנו רואים חלק מה-</a:t>
            </a:r>
            <a:r>
              <a:rPr lang="en-US" smtClean="0"/>
              <a:t>MIB</a:t>
            </a:r>
            <a:r>
              <a:rPr lang="he-IL" smtClean="0"/>
              <a:t>, וכי בשביל לבקש את העצם המנוהל </a:t>
            </a:r>
            <a:r>
              <a:rPr lang="en-US" smtClean="0"/>
              <a:t>sysDescr</a:t>
            </a:r>
            <a:r>
              <a:rPr lang="he-IL" smtClean="0"/>
              <a:t> נצטרך להתייחס אליו לפי ההיררכיה (כמו שמצוייר בשקופית)</a:t>
            </a:r>
            <a:endParaRPr lang="en-US" smtClean="0"/>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7"/>
          <p:cNvSpPr>
            <a:spLocks noGrp="1" noChangeArrowheads="1"/>
          </p:cNvSpPr>
          <p:nvPr>
            <p:ph type="sldNum" sz="quarter" idx="5"/>
          </p:nvPr>
        </p:nvSpPr>
        <p:spPr>
          <a:noFill/>
        </p:spPr>
        <p:txBody>
          <a:bodyPr/>
          <a:lstStyle/>
          <a:p>
            <a:fld id="{CF42CB85-B8B4-4AD2-9983-6E1BB696B055}" type="slidenum">
              <a:rPr lang="he-IL" smtClean="0"/>
              <a:pPr/>
              <a:t>426</a:t>
            </a:fld>
            <a:endParaRPr lang="en-US" smtClean="0"/>
          </a:p>
        </p:txBody>
      </p:sp>
      <p:sp>
        <p:nvSpPr>
          <p:cNvPr id="839683" name="Rectangle 2"/>
          <p:cNvSpPr>
            <a:spLocks noGrp="1" noRot="1" noChangeAspect="1" noChangeArrowheads="1" noTextEdit="1"/>
          </p:cNvSpPr>
          <p:nvPr>
            <p:ph type="sldImg"/>
          </p:nvPr>
        </p:nvSpPr>
        <p:spPr>
          <a:ln/>
        </p:spPr>
      </p:sp>
      <p:sp>
        <p:nvSpPr>
          <p:cNvPr id="839684" name="Rectangle 3"/>
          <p:cNvSpPr>
            <a:spLocks noGrp="1" noChangeArrowheads="1"/>
          </p:cNvSpPr>
          <p:nvPr>
            <p:ph type="body" idx="1"/>
          </p:nvPr>
        </p:nvSpPr>
        <p:spPr>
          <a:noFill/>
          <a:ln/>
        </p:spPr>
        <p:txBody>
          <a:bodyPr/>
          <a:lstStyle/>
          <a:p>
            <a:pPr eaLnBrk="1" hangingPunct="1"/>
            <a:r>
              <a:rPr lang="he-IL" smtClean="0"/>
              <a:t>שים לב: הדוגמאות הן הפשטה ברוטלית של המציאות. הסבר לחניכים כי אנחנו לא נכנסים לתכנות תקשורת, וכי באופן בסיסי זה מה שאנחנו אומרים ל-</a:t>
            </a:r>
            <a:r>
              <a:rPr lang="en-US" smtClean="0"/>
              <a:t>Agent</a:t>
            </a:r>
            <a:r>
              <a:rPr lang="he-IL" smtClean="0"/>
              <a:t>.</a:t>
            </a:r>
          </a:p>
          <a:p>
            <a:pPr eaLnBrk="1" hangingPunct="1"/>
            <a:r>
              <a:rPr lang="he-IL" smtClean="0"/>
              <a:t>שאל את החניכים מה נקבל מ- </a:t>
            </a:r>
            <a:r>
              <a:rPr lang="en-US" smtClean="0"/>
              <a:t>Get(RouteRecord)</a:t>
            </a:r>
            <a:r>
              <a:rPr lang="he-IL" smtClean="0"/>
              <a:t>, ולאחר מכן מעוד שלושה </a:t>
            </a:r>
            <a:r>
              <a:rPr lang="en-US" smtClean="0"/>
              <a:t>GetNext(RouteRecord)</a:t>
            </a:r>
            <a:r>
              <a:rPr lang="he-IL" smtClean="0"/>
              <a:t>.</a:t>
            </a:r>
          </a:p>
          <a:p>
            <a:pPr eaLnBrk="1" hangingPunct="1"/>
            <a:r>
              <a:rPr lang="he-IL" smtClean="0"/>
              <a:t>הסבר כי ב-</a:t>
            </a:r>
            <a:r>
              <a:rPr lang="en-US" smtClean="0"/>
              <a:t>SNMP</a:t>
            </a:r>
            <a:r>
              <a:rPr lang="he-IL" smtClean="0"/>
              <a:t> (</a:t>
            </a:r>
            <a:r>
              <a:rPr lang="en-US" smtClean="0"/>
              <a:t>V1</a:t>
            </a:r>
            <a:r>
              <a:rPr lang="he-IL" smtClean="0"/>
              <a:t> לפחות) לעיתים ניאלץ להשתמש במספר </a:t>
            </a:r>
            <a:r>
              <a:rPr lang="en-US" smtClean="0"/>
              <a:t>GetNext</a:t>
            </a:r>
            <a:r>
              <a:rPr lang="he-IL" smtClean="0"/>
              <a:t> בשביל לקבל את כל המידע.</a:t>
            </a:r>
            <a:endParaRPr lang="en-US" smtClean="0"/>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7"/>
          <p:cNvSpPr>
            <a:spLocks noGrp="1" noChangeArrowheads="1"/>
          </p:cNvSpPr>
          <p:nvPr>
            <p:ph type="sldNum" sz="quarter" idx="5"/>
          </p:nvPr>
        </p:nvSpPr>
        <p:spPr>
          <a:noFill/>
        </p:spPr>
        <p:txBody>
          <a:bodyPr/>
          <a:lstStyle/>
          <a:p>
            <a:fld id="{58F1518E-102D-49E9-8672-6583E981FAFE}" type="slidenum">
              <a:rPr lang="he-IL" smtClean="0"/>
              <a:pPr/>
              <a:t>428</a:t>
            </a:fld>
            <a:endParaRPr lang="en-US" smtClean="0"/>
          </a:p>
        </p:txBody>
      </p:sp>
      <p:sp>
        <p:nvSpPr>
          <p:cNvPr id="840707" name="Rectangle 2"/>
          <p:cNvSpPr>
            <a:spLocks noGrp="1" noRot="1" noChangeAspect="1" noChangeArrowheads="1" noTextEdit="1"/>
          </p:cNvSpPr>
          <p:nvPr>
            <p:ph type="sldImg"/>
          </p:nvPr>
        </p:nvSpPr>
        <p:spPr>
          <a:ln/>
        </p:spPr>
      </p:sp>
      <p:sp>
        <p:nvSpPr>
          <p:cNvPr id="840708" name="Rectangle 3"/>
          <p:cNvSpPr>
            <a:spLocks noGrp="1" noChangeArrowheads="1"/>
          </p:cNvSpPr>
          <p:nvPr>
            <p:ph type="body" idx="1"/>
          </p:nvPr>
        </p:nvSpPr>
        <p:spPr>
          <a:noFill/>
          <a:ln/>
        </p:spPr>
        <p:txBody>
          <a:bodyPr/>
          <a:lstStyle/>
          <a:p>
            <a:pPr eaLnBrk="1" hangingPunct="1"/>
            <a:r>
              <a:rPr lang="he-IL" smtClean="0"/>
              <a:t>עבור עם החניכים על הדוגמא. שים לב ל-</a:t>
            </a:r>
            <a:r>
              <a:rPr lang="en-US" smtClean="0"/>
              <a:t>Get Response</a:t>
            </a:r>
            <a:r>
              <a:rPr lang="he-IL" smtClean="0"/>
              <a:t>, ל-</a:t>
            </a:r>
            <a:r>
              <a:rPr lang="en-US" smtClean="0"/>
              <a:t>Trap</a:t>
            </a:r>
            <a:r>
              <a:rPr lang="he-IL" smtClean="0"/>
              <a:t> ולפורטים שהמידע מיועד אליהם.</a:t>
            </a:r>
          </a:p>
          <a:p>
            <a:pPr eaLnBrk="1" hangingPunct="1"/>
            <a:r>
              <a:rPr lang="he-IL" smtClean="0"/>
              <a:t>לפני שאתה מסיים את השיעור סכם את השיעור וציין בפני החניכים כי יוכלו להגיע לקורס "ניהול רשתות תקשורת", אשר עוסק בהרחבה בנושאי ניהול הרשתות.</a:t>
            </a: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6ED833FB-2225-4CE9-9267-AD0E25F01F17}" type="slidenum">
              <a:rPr lang="he-IL" smtClean="0"/>
              <a:pPr/>
              <a:t>3</a:t>
            </a:fld>
            <a:endParaRPr lang="en-US" smtClean="0"/>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מציין מיקום של תמונת שקופית 1"/>
          <p:cNvSpPr>
            <a:spLocks noGrp="1" noRot="1" noChangeAspect="1" noTextEdit="1"/>
          </p:cNvSpPr>
          <p:nvPr>
            <p:ph type="sldImg"/>
          </p:nvPr>
        </p:nvSpPr>
        <p:spPr>
          <a:ln/>
        </p:spPr>
      </p:sp>
      <p:sp>
        <p:nvSpPr>
          <p:cNvPr id="565251" name="מציין מיקום של הערות 2"/>
          <p:cNvSpPr>
            <a:spLocks noGrp="1"/>
          </p:cNvSpPr>
          <p:nvPr>
            <p:ph type="body" idx="1"/>
          </p:nvPr>
        </p:nvSpPr>
        <p:spPr>
          <a:noFill/>
          <a:ln/>
        </p:spPr>
        <p:txBody>
          <a:bodyPr/>
          <a:lstStyle/>
          <a:p>
            <a:endParaRPr lang="ar-SA" smtClean="0"/>
          </a:p>
        </p:txBody>
      </p:sp>
      <p:sp>
        <p:nvSpPr>
          <p:cNvPr id="565252" name="מציין מיקום של מספר שקופית 3"/>
          <p:cNvSpPr>
            <a:spLocks noGrp="1"/>
          </p:cNvSpPr>
          <p:nvPr>
            <p:ph type="sldNum" sz="quarter" idx="5"/>
          </p:nvPr>
        </p:nvSpPr>
        <p:spPr>
          <a:noFill/>
        </p:spPr>
        <p:txBody>
          <a:bodyPr/>
          <a:lstStyle/>
          <a:p>
            <a:fld id="{C20C6F5B-51E5-428E-A885-FF882DE8AB1B}" type="slidenum">
              <a:rPr lang="he-IL" smtClean="0"/>
              <a:pPr/>
              <a:t>30</a:t>
            </a:fld>
            <a:endParaRPr lang="en-US" smtClean="0"/>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7"/>
          <p:cNvSpPr>
            <a:spLocks noGrp="1" noChangeArrowheads="1"/>
          </p:cNvSpPr>
          <p:nvPr>
            <p:ph type="sldNum" sz="quarter" idx="5"/>
          </p:nvPr>
        </p:nvSpPr>
        <p:spPr>
          <a:noFill/>
        </p:spPr>
        <p:txBody>
          <a:bodyPr/>
          <a:lstStyle/>
          <a:p>
            <a:fld id="{4416F327-D6E9-4EED-A2CC-00C939BF69E9}" type="slidenum">
              <a:rPr lang="he-IL" smtClean="0"/>
              <a:pPr/>
              <a:t>432</a:t>
            </a:fld>
            <a:endParaRPr lang="en-US" smtClean="0"/>
          </a:p>
        </p:txBody>
      </p:sp>
      <p:sp>
        <p:nvSpPr>
          <p:cNvPr id="841731" name="Rectangle 2"/>
          <p:cNvSpPr>
            <a:spLocks noGrp="1" noRot="1" noChangeAspect="1" noChangeArrowheads="1" noTextEdit="1"/>
          </p:cNvSpPr>
          <p:nvPr>
            <p:ph type="sldImg"/>
          </p:nvPr>
        </p:nvSpPr>
        <p:spPr>
          <a:ln/>
        </p:spPr>
      </p:sp>
      <p:sp>
        <p:nvSpPr>
          <p:cNvPr id="841732" name="Rectangle 3"/>
          <p:cNvSpPr>
            <a:spLocks noGrp="1" noChangeArrowheads="1"/>
          </p:cNvSpPr>
          <p:nvPr>
            <p:ph type="body" idx="1"/>
          </p:nvPr>
        </p:nvSpPr>
        <p:spPr>
          <a:noFill/>
          <a:ln/>
        </p:spPr>
        <p:txBody>
          <a:bodyPr/>
          <a:lstStyle/>
          <a:p>
            <a:pPr eaLnBrk="1" hangingPunct="1"/>
            <a:r>
              <a:rPr lang="he-IL" smtClean="0"/>
              <a:t>הפואנטה של השקופית היא להסביר לחניכים מה בדיוק </a:t>
            </a:r>
            <a:r>
              <a:rPr lang="en-US" smtClean="0"/>
              <a:t>VLAN</a:t>
            </a:r>
            <a:r>
              <a:rPr lang="he-IL" smtClean="0"/>
              <a:t> עושה. בציור אנחנו יכולים לראות שיש לנו רשת פיזית בטופולוגיית </a:t>
            </a:r>
            <a:r>
              <a:rPr lang="en-US" smtClean="0"/>
              <a:t>Star</a:t>
            </a:r>
            <a:r>
              <a:rPr lang="he-IL" smtClean="0"/>
              <a:t> עם </a:t>
            </a:r>
            <a:r>
              <a:rPr lang="en-US" smtClean="0"/>
              <a:t>Switch</a:t>
            </a:r>
            <a:r>
              <a:rPr lang="he-IL" smtClean="0"/>
              <a:t> כרכיב מרכזי. בגלל שעשינו חלוקה לשני </a:t>
            </a:r>
            <a:r>
              <a:rPr lang="en-US" smtClean="0"/>
              <a:t>VLAN</a:t>
            </a:r>
            <a:r>
              <a:rPr lang="he-IL" smtClean="0"/>
              <a:t>-ים נפרדים, אנחנו יכולים לומר שלמרות שהתשתית הפיזית משותפת, מבחינה לוגית יש לנו הפרדה לשתי רשתות עצמאיות. משום כך, מה קורה להודעת </a:t>
            </a:r>
            <a:r>
              <a:rPr lang="en-US" smtClean="0"/>
              <a:t>Broadcast</a:t>
            </a:r>
            <a:r>
              <a:rPr lang="he-IL" smtClean="0"/>
              <a:t> ששולחת אחת התחנות הכחולות? כמו כן, מה יקרה אם אני ארצה לשלוח הודעה מתחנה כחולה לתחנה אדומה? (ממליצה לשאול את השאלות הללו את החניכים, זה יעזור להם להבין את ההשלכות הפרקטיות של חלוקה לרשתות וירטואליות.</a:t>
            </a:r>
            <a:endParaRPr lang="en-US" smtClean="0"/>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7"/>
          <p:cNvSpPr>
            <a:spLocks noGrp="1" noChangeArrowheads="1"/>
          </p:cNvSpPr>
          <p:nvPr>
            <p:ph type="sldNum" sz="quarter" idx="5"/>
          </p:nvPr>
        </p:nvSpPr>
        <p:spPr>
          <a:noFill/>
        </p:spPr>
        <p:txBody>
          <a:bodyPr/>
          <a:lstStyle/>
          <a:p>
            <a:fld id="{6E87CAD3-E828-47B3-AF56-0C46C61C9721}" type="slidenum">
              <a:rPr lang="he-IL" smtClean="0"/>
              <a:pPr/>
              <a:t>433</a:t>
            </a:fld>
            <a:endParaRPr lang="en-US" smtClean="0"/>
          </a:p>
        </p:txBody>
      </p:sp>
      <p:sp>
        <p:nvSpPr>
          <p:cNvPr id="842755" name="Rectangle 2"/>
          <p:cNvSpPr>
            <a:spLocks noGrp="1" noRot="1" noChangeAspect="1" noChangeArrowheads="1" noTextEdit="1"/>
          </p:cNvSpPr>
          <p:nvPr>
            <p:ph type="sldImg"/>
          </p:nvPr>
        </p:nvSpPr>
        <p:spPr>
          <a:ln/>
        </p:spPr>
      </p:sp>
      <p:sp>
        <p:nvSpPr>
          <p:cNvPr id="842756" name="Rectangle 3"/>
          <p:cNvSpPr>
            <a:spLocks noGrp="1" noChangeArrowheads="1"/>
          </p:cNvSpPr>
          <p:nvPr>
            <p:ph type="body" idx="1"/>
          </p:nvPr>
        </p:nvSpPr>
        <p:spPr>
          <a:noFill/>
          <a:ln/>
        </p:spPr>
        <p:txBody>
          <a:bodyPr/>
          <a:lstStyle/>
          <a:p>
            <a:pPr eaLnBrk="1" hangingPunct="1"/>
            <a:r>
              <a:rPr lang="he-IL" smtClean="0"/>
              <a:t>מומלץ להדגיש בפני החניכים – המידור הרשתי מסייע לנו לשמור על אבטחת המידע ברשת ולהגביל אפשרויות גישה בין רשתות.</a:t>
            </a:r>
            <a:endParaRPr lang="en-US" smtClean="0"/>
          </a:p>
          <a:p>
            <a:pPr eaLnBrk="1" hangingPunct="1"/>
            <a:endParaRPr lang="en-US" smtClean="0"/>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7"/>
          <p:cNvSpPr>
            <a:spLocks noGrp="1" noChangeArrowheads="1"/>
          </p:cNvSpPr>
          <p:nvPr>
            <p:ph type="sldNum" sz="quarter" idx="5"/>
          </p:nvPr>
        </p:nvSpPr>
        <p:spPr>
          <a:noFill/>
        </p:spPr>
        <p:txBody>
          <a:bodyPr/>
          <a:lstStyle/>
          <a:p>
            <a:fld id="{208FDB1F-5D17-42B4-8AB9-8CFC1D437337}" type="slidenum">
              <a:rPr lang="he-IL" smtClean="0"/>
              <a:pPr/>
              <a:t>434</a:t>
            </a:fld>
            <a:endParaRPr lang="en-US" smtClean="0"/>
          </a:p>
        </p:txBody>
      </p:sp>
      <p:sp>
        <p:nvSpPr>
          <p:cNvPr id="843779" name="Rectangle 2"/>
          <p:cNvSpPr>
            <a:spLocks noGrp="1" noRot="1" noChangeAspect="1" noChangeArrowheads="1" noTextEdit="1"/>
          </p:cNvSpPr>
          <p:nvPr>
            <p:ph type="sldImg"/>
          </p:nvPr>
        </p:nvSpPr>
        <p:spPr>
          <a:ln/>
        </p:spPr>
      </p:sp>
      <p:sp>
        <p:nvSpPr>
          <p:cNvPr id="843780" name="Rectangle 3"/>
          <p:cNvSpPr>
            <a:spLocks noGrp="1" noChangeArrowheads="1"/>
          </p:cNvSpPr>
          <p:nvPr>
            <p:ph type="body" idx="1"/>
          </p:nvPr>
        </p:nvSpPr>
        <p:spPr>
          <a:noFill/>
          <a:ln/>
        </p:spPr>
        <p:txBody>
          <a:bodyPr/>
          <a:lstStyle/>
          <a:p>
            <a:pPr marL="228600" indent="-228600" eaLnBrk="1" hangingPunct="1"/>
            <a:r>
              <a:rPr lang="he-IL" smtClean="0"/>
              <a:t>נהדר, אני מתה על הנושא הזה! </a:t>
            </a:r>
            <a:r>
              <a:rPr lang="en-US" smtClean="0">
                <a:sym typeface="Wingdings" pitchFamily="2" charset="2"/>
              </a:rPr>
              <a:t></a:t>
            </a:r>
            <a:endParaRPr lang="he-IL" smtClean="0">
              <a:sym typeface="Wingdings" pitchFamily="2" charset="2"/>
            </a:endParaRPr>
          </a:p>
          <a:p>
            <a:pPr marL="228600" indent="-228600" eaLnBrk="1" hangingPunct="1"/>
            <a:r>
              <a:rPr lang="he-IL" smtClean="0">
                <a:sym typeface="Wingdings" pitchFamily="2" charset="2"/>
              </a:rPr>
              <a:t>כדי לחלק ל-</a:t>
            </a:r>
            <a:r>
              <a:rPr lang="en-US" smtClean="0">
                <a:sym typeface="Wingdings" pitchFamily="2" charset="2"/>
              </a:rPr>
              <a:t>VLAN</a:t>
            </a:r>
            <a:r>
              <a:rPr lang="he-IL" smtClean="0">
                <a:sym typeface="Wingdings" pitchFamily="2" charset="2"/>
              </a:rPr>
              <a:t>-ים בצורה נכונה ויעילה, אנחנו צריכים לבצע את החלוקה בכמה שלבים:</a:t>
            </a:r>
          </a:p>
          <a:p>
            <a:pPr marL="228600" indent="-228600" eaLnBrk="1" hangingPunct="1">
              <a:buFontTx/>
              <a:buAutoNum type="arabicParenR"/>
            </a:pPr>
            <a:r>
              <a:rPr lang="he-IL" smtClean="0">
                <a:sym typeface="Wingdings" pitchFamily="2" charset="2"/>
              </a:rPr>
              <a:t>ליצור </a:t>
            </a:r>
            <a:r>
              <a:rPr lang="en-US" smtClean="0">
                <a:sym typeface="Wingdings" pitchFamily="2" charset="2"/>
              </a:rPr>
              <a:t>VLAN</a:t>
            </a:r>
            <a:r>
              <a:rPr lang="he-IL" smtClean="0">
                <a:sym typeface="Wingdings" pitchFamily="2" charset="2"/>
              </a:rPr>
              <a:t>-ים על ה-</a:t>
            </a:r>
            <a:r>
              <a:rPr lang="en-US" smtClean="0">
                <a:sym typeface="Wingdings" pitchFamily="2" charset="2"/>
              </a:rPr>
              <a:t>Switch</a:t>
            </a:r>
            <a:r>
              <a:rPr lang="he-IL" smtClean="0">
                <a:sym typeface="Wingdings" pitchFamily="2" charset="2"/>
              </a:rPr>
              <a:t>, ולשייך פורטים ל-</a:t>
            </a:r>
            <a:r>
              <a:rPr lang="en-US" smtClean="0">
                <a:sym typeface="Wingdings" pitchFamily="2" charset="2"/>
              </a:rPr>
              <a:t>VLAN</a:t>
            </a:r>
            <a:r>
              <a:rPr lang="he-IL" smtClean="0">
                <a:sym typeface="Wingdings" pitchFamily="2" charset="2"/>
              </a:rPr>
              <a:t>-ים השונים.</a:t>
            </a:r>
          </a:p>
          <a:p>
            <a:pPr marL="228600" indent="-228600" eaLnBrk="1" hangingPunct="1">
              <a:buFontTx/>
              <a:buAutoNum type="arabicParenR"/>
            </a:pPr>
            <a:r>
              <a:rPr lang="he-IL" smtClean="0"/>
              <a:t>ליצור סכמת כתובות כזו, שיוצרת הפרדה ברמת ה-</a:t>
            </a:r>
            <a:r>
              <a:rPr lang="en-US" smtClean="0"/>
              <a:t>IP</a:t>
            </a:r>
            <a:r>
              <a:rPr lang="he-IL" smtClean="0"/>
              <a:t> בין הרשתות. </a:t>
            </a:r>
            <a:r>
              <a:rPr lang="en-US" smtClean="0"/>
              <a:t>VLAN</a:t>
            </a:r>
            <a:r>
              <a:rPr lang="he-IL" smtClean="0"/>
              <a:t>-ים הם אחת הדוגמאות הנפוצות ליישום </a:t>
            </a:r>
            <a:r>
              <a:rPr lang="en-US" b="1" smtClean="0"/>
              <a:t>Subnetting</a:t>
            </a:r>
            <a:r>
              <a:rPr lang="he-IL" smtClean="0"/>
              <a:t> שלמדנו ביום שלישי!</a:t>
            </a:r>
          </a:p>
          <a:p>
            <a:pPr marL="228600" indent="-228600" eaLnBrk="1" hangingPunct="1">
              <a:buFontTx/>
              <a:buAutoNum type="arabicParenR"/>
            </a:pPr>
            <a:r>
              <a:rPr lang="he-IL" smtClean="0"/>
              <a:t>במידה ואנחנו רוצים שהתחנות ב-</a:t>
            </a:r>
            <a:r>
              <a:rPr lang="en-US" smtClean="0"/>
              <a:t>VLAN</a:t>
            </a:r>
            <a:r>
              <a:rPr lang="he-IL" smtClean="0"/>
              <a:t>-ים השונים יוכלו לתקשר ביניהן, אנחנו צריכים להגדיר הגדרות מיוחדות על הנתב, כדי שיכיר את שתי הרשתות, הן ברמת ה-</a:t>
            </a:r>
            <a:r>
              <a:rPr lang="en-US" smtClean="0"/>
              <a:t>IP</a:t>
            </a:r>
            <a:r>
              <a:rPr lang="he-IL" smtClean="0"/>
              <a:t> והן ברמת ה-</a:t>
            </a:r>
            <a:r>
              <a:rPr lang="en-US" smtClean="0"/>
              <a:t>tagging</a:t>
            </a:r>
            <a:r>
              <a:rPr lang="he-IL" smtClean="0"/>
              <a:t> (שכבה שנייה). ז"א שאנחנו צריכים להגדיר על הנתב שתי רגליים (פיזיות או וירטואליות) – כל אחת ברשת אחרת ומכירה </a:t>
            </a:r>
            <a:r>
              <a:rPr lang="en-US" smtClean="0"/>
              <a:t>VLAN</a:t>
            </a:r>
            <a:r>
              <a:rPr lang="he-IL" smtClean="0"/>
              <a:t> אחר. למשל, עבור הרשת לעיל, הייתי מגדירה על הנתב את הרגל הראשונה כך:</a:t>
            </a:r>
            <a:r>
              <a:rPr lang="en-US" smtClean="0"/>
              <a:t/>
            </a:r>
            <a:br>
              <a:rPr lang="en-US" smtClean="0"/>
            </a:br>
            <a:r>
              <a:rPr lang="en-US" smtClean="0"/>
              <a:t>IP</a:t>
            </a:r>
            <a:r>
              <a:rPr lang="he-IL" smtClean="0"/>
              <a:t> 192.168.1.254, </a:t>
            </a:r>
            <a:r>
              <a:rPr lang="en-US" smtClean="0"/>
              <a:t>VLAN</a:t>
            </a:r>
            <a:r>
              <a:rPr lang="he-IL" smtClean="0"/>
              <a:t> כחול</a:t>
            </a:r>
            <a:r>
              <a:rPr lang="en-US" smtClean="0"/>
              <a:t/>
            </a:r>
            <a:br>
              <a:rPr lang="en-US" smtClean="0"/>
            </a:br>
            <a:r>
              <a:rPr lang="he-IL" smtClean="0"/>
              <a:t>ואת השנייה:</a:t>
            </a:r>
            <a:r>
              <a:rPr lang="en-US" smtClean="0"/>
              <a:t/>
            </a:r>
            <a:br>
              <a:rPr lang="en-US" smtClean="0"/>
            </a:br>
            <a:r>
              <a:rPr lang="en-US" smtClean="0"/>
              <a:t>IP</a:t>
            </a:r>
            <a:r>
              <a:rPr lang="he-IL" smtClean="0"/>
              <a:t> 192.168.2.254, </a:t>
            </a:r>
            <a:r>
              <a:rPr lang="en-US" smtClean="0"/>
              <a:t>VLAN</a:t>
            </a:r>
            <a:r>
              <a:rPr lang="he-IL" smtClean="0"/>
              <a:t> אדום</a:t>
            </a:r>
          </a:p>
          <a:p>
            <a:pPr marL="228600" indent="-228600" eaLnBrk="1" hangingPunct="1"/>
            <a:endParaRPr lang="he-IL" smtClean="0"/>
          </a:p>
          <a:p>
            <a:pPr marL="228600" indent="-228600" eaLnBrk="1" hangingPunct="1"/>
            <a:r>
              <a:rPr lang="he-IL" smtClean="0"/>
              <a:t>בשלב זה אין צורך להיכנס עם החניכים לשלב השלישי. אנחנו נדבר עליו בהרחבה בהמשך.</a:t>
            </a:r>
            <a:endParaRPr lang="en-US" smtClean="0"/>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7"/>
          <p:cNvSpPr>
            <a:spLocks noGrp="1" noChangeArrowheads="1"/>
          </p:cNvSpPr>
          <p:nvPr>
            <p:ph type="sldNum" sz="quarter" idx="5"/>
          </p:nvPr>
        </p:nvSpPr>
        <p:spPr>
          <a:noFill/>
        </p:spPr>
        <p:txBody>
          <a:bodyPr/>
          <a:lstStyle/>
          <a:p>
            <a:fld id="{E0E683DF-AC39-4542-8754-81804F489C0B}" type="slidenum">
              <a:rPr lang="he-IL" smtClean="0"/>
              <a:pPr/>
              <a:t>435</a:t>
            </a:fld>
            <a:endParaRPr lang="en-US" smtClean="0"/>
          </a:p>
        </p:txBody>
      </p:sp>
      <p:sp>
        <p:nvSpPr>
          <p:cNvPr id="844803" name="Rectangle 2"/>
          <p:cNvSpPr>
            <a:spLocks noGrp="1" noRot="1" noChangeAspect="1" noChangeArrowheads="1" noTextEdit="1"/>
          </p:cNvSpPr>
          <p:nvPr>
            <p:ph type="sldImg"/>
          </p:nvPr>
        </p:nvSpPr>
        <p:spPr>
          <a:ln/>
        </p:spPr>
      </p:sp>
      <p:sp>
        <p:nvSpPr>
          <p:cNvPr id="844804" name="Rectangle 3"/>
          <p:cNvSpPr>
            <a:spLocks noGrp="1" noChangeArrowheads="1"/>
          </p:cNvSpPr>
          <p:nvPr>
            <p:ph type="body" idx="1"/>
          </p:nvPr>
        </p:nvSpPr>
        <p:spPr>
          <a:noFill/>
          <a:ln/>
        </p:spPr>
        <p:txBody>
          <a:bodyPr/>
          <a:lstStyle/>
          <a:p>
            <a:pPr eaLnBrk="1" hangingPunct="1"/>
            <a:r>
              <a:rPr lang="he-IL" smtClean="0"/>
              <a:t>התמונה – הבחור מנהל... מה עוד אני יכולה להוסיף? </a:t>
            </a:r>
            <a:r>
              <a:rPr lang="en-US" smtClean="0">
                <a:sym typeface="Wingdings" pitchFamily="2" charset="2"/>
              </a:rPr>
              <a:t></a:t>
            </a:r>
            <a:endParaRPr lang="en-US" smtClean="0"/>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7"/>
          <p:cNvSpPr>
            <a:spLocks noGrp="1" noChangeArrowheads="1"/>
          </p:cNvSpPr>
          <p:nvPr>
            <p:ph type="sldNum" sz="quarter" idx="5"/>
          </p:nvPr>
        </p:nvSpPr>
        <p:spPr>
          <a:noFill/>
        </p:spPr>
        <p:txBody>
          <a:bodyPr/>
          <a:lstStyle/>
          <a:p>
            <a:fld id="{608C959C-1A45-4257-9B90-ED9C865B8346}" type="slidenum">
              <a:rPr lang="he-IL" smtClean="0"/>
              <a:pPr/>
              <a:t>436</a:t>
            </a:fld>
            <a:endParaRPr lang="en-US" smtClean="0"/>
          </a:p>
        </p:txBody>
      </p:sp>
      <p:sp>
        <p:nvSpPr>
          <p:cNvPr id="845827" name="Rectangle 2"/>
          <p:cNvSpPr>
            <a:spLocks noGrp="1" noRot="1" noChangeAspect="1" noChangeArrowheads="1" noTextEdit="1"/>
          </p:cNvSpPr>
          <p:nvPr>
            <p:ph type="sldImg"/>
          </p:nvPr>
        </p:nvSpPr>
        <p:spPr>
          <a:ln/>
        </p:spPr>
      </p:sp>
      <p:sp>
        <p:nvSpPr>
          <p:cNvPr id="845828" name="Rectangle 3"/>
          <p:cNvSpPr>
            <a:spLocks noGrp="1" noChangeArrowheads="1"/>
          </p:cNvSpPr>
          <p:nvPr>
            <p:ph type="body" idx="1"/>
          </p:nvPr>
        </p:nvSpPr>
        <p:spPr>
          <a:noFill/>
          <a:ln/>
        </p:spPr>
        <p:txBody>
          <a:bodyPr/>
          <a:lstStyle/>
          <a:p>
            <a:pPr marL="228600" indent="-228600" eaLnBrk="1" hangingPunct="1"/>
            <a:r>
              <a:rPr lang="he-IL" smtClean="0"/>
              <a:t>מעולה, יש לנו הרבה שאלות לשאול על הציור הנ"ל </a:t>
            </a:r>
            <a:r>
              <a:rPr lang="en-US" smtClean="0">
                <a:sym typeface="Wingdings" pitchFamily="2" charset="2"/>
              </a:rPr>
              <a:t></a:t>
            </a:r>
            <a:endParaRPr lang="he-IL" smtClean="0">
              <a:sym typeface="Wingdings" pitchFamily="2" charset="2"/>
            </a:endParaRPr>
          </a:p>
          <a:p>
            <a:pPr marL="228600" indent="-228600" eaLnBrk="1" hangingPunct="1">
              <a:buFontTx/>
              <a:buAutoNum type="arabicParenR"/>
            </a:pPr>
            <a:r>
              <a:rPr lang="he-IL" smtClean="0">
                <a:sym typeface="Wingdings" pitchFamily="2" charset="2"/>
              </a:rPr>
              <a:t>אם אני רוצה שהמחשבים האדומים משמאל יוכלו לדבר עם המחשבים האדומים מימין, איך אני אגדיר את הפורט שמחבר בין ה-</a:t>
            </a:r>
            <a:r>
              <a:rPr lang="en-US" smtClean="0">
                <a:sym typeface="Wingdings" pitchFamily="2" charset="2"/>
              </a:rPr>
              <a:t>Switch</a:t>
            </a:r>
            <a:r>
              <a:rPr lang="he-IL" smtClean="0">
                <a:sym typeface="Wingdings" pitchFamily="2" charset="2"/>
              </a:rPr>
              <a:t>-ים? (חבר ב-</a:t>
            </a:r>
            <a:r>
              <a:rPr lang="en-US" smtClean="0">
                <a:sym typeface="Wingdings" pitchFamily="2" charset="2"/>
              </a:rPr>
              <a:t>VLAN</a:t>
            </a:r>
            <a:r>
              <a:rPr lang="he-IL" smtClean="0">
                <a:sym typeface="Wingdings" pitchFamily="2" charset="2"/>
              </a:rPr>
              <a:t> האדום)</a:t>
            </a:r>
          </a:p>
          <a:p>
            <a:pPr marL="228600" indent="-228600" eaLnBrk="1" hangingPunct="1">
              <a:buFontTx/>
              <a:buAutoNum type="arabicParenR"/>
            </a:pPr>
            <a:r>
              <a:rPr lang="he-IL" smtClean="0"/>
              <a:t>ואם אני רוצה שהמחשבים הכחולים משמאל ידברו עם המחשבים הכחולים מימין? (חבר ב-</a:t>
            </a:r>
            <a:r>
              <a:rPr lang="en-US" smtClean="0"/>
              <a:t>VLAN</a:t>
            </a:r>
            <a:r>
              <a:rPr lang="he-IL" smtClean="0"/>
              <a:t> הכחול)</a:t>
            </a:r>
          </a:p>
          <a:p>
            <a:pPr marL="228600" indent="-228600" eaLnBrk="1" hangingPunct="1">
              <a:buFontTx/>
              <a:buAutoNum type="arabicParenR"/>
            </a:pPr>
            <a:r>
              <a:rPr lang="he-IL" smtClean="0"/>
              <a:t>ואם אני רוצה שגם המחשבים הכחולים יוכלו לדבר, וגם האדומים? אני אצטרך לחבר שני פורטים בין המתגים?</a:t>
            </a:r>
          </a:p>
          <a:p>
            <a:pPr marL="228600" indent="-228600" eaLnBrk="1" hangingPunct="1"/>
            <a:r>
              <a:rPr lang="he-IL" smtClean="0"/>
              <a:t>4) כמובן שלא הגיוני שנצטרך לחבר בין </a:t>
            </a:r>
            <a:r>
              <a:rPr lang="en-US" smtClean="0"/>
              <a:t>Switch</a:t>
            </a:r>
            <a:r>
              <a:rPr lang="he-IL" smtClean="0"/>
              <a:t>-ים כבל אחד עבור כל </a:t>
            </a:r>
            <a:r>
              <a:rPr lang="en-US" smtClean="0"/>
              <a:t>VLAN</a:t>
            </a:r>
            <a:r>
              <a:rPr lang="he-IL" smtClean="0"/>
              <a:t>, אבל אם אני ארצה לקשר בין שני </a:t>
            </a:r>
            <a:r>
              <a:rPr lang="en-US" smtClean="0"/>
              <a:t>VLAN</a:t>
            </a:r>
            <a:r>
              <a:rPr lang="he-IL" smtClean="0"/>
              <a:t>-ים? איך אני עושה את זה? בשביל זה יש לנו את ה-</a:t>
            </a:r>
            <a:r>
              <a:rPr lang="en-US" smtClean="0"/>
              <a:t>Tagging</a:t>
            </a:r>
            <a:r>
              <a:rPr lang="he-IL" smtClean="0"/>
              <a:t>! ה-</a:t>
            </a:r>
            <a:r>
              <a:rPr lang="en-US" smtClean="0"/>
              <a:t>Tagging</a:t>
            </a:r>
            <a:r>
              <a:rPr lang="he-IL" smtClean="0"/>
              <a:t> עוזר לנו בכך שהוא מוסיף למסגרת של המידע שעובר דרך ה-</a:t>
            </a:r>
            <a:r>
              <a:rPr lang="en-US" smtClean="0"/>
              <a:t>Switch</a:t>
            </a:r>
            <a:r>
              <a:rPr lang="he-IL" smtClean="0"/>
              <a:t> שדה, שאומר לאיזה </a:t>
            </a:r>
            <a:r>
              <a:rPr lang="en-US" smtClean="0"/>
              <a:t>VLAN</a:t>
            </a:r>
            <a:r>
              <a:rPr lang="he-IL" smtClean="0"/>
              <a:t> שייך המידע. בצורה כזו, אני יכולה להעביר מידע ממספר </a:t>
            </a:r>
            <a:r>
              <a:rPr lang="en-US" smtClean="0"/>
              <a:t>VLAN</a:t>
            </a:r>
            <a:r>
              <a:rPr lang="he-IL" smtClean="0"/>
              <a:t>-ים על גבי אותו הכבל. מכיוון שאנחנו משנים את המבנה של המסגרת של המידע, אנחנו יכולים לחבר לפורט שעובד ב-</a:t>
            </a:r>
            <a:r>
              <a:rPr lang="en-US" smtClean="0"/>
              <a:t>Tagging</a:t>
            </a:r>
            <a:r>
              <a:rPr lang="he-IL" smtClean="0"/>
              <a:t>, רק פורט שיודע לעבוד ב-</a:t>
            </a:r>
            <a:r>
              <a:rPr lang="en-US" smtClean="0"/>
              <a:t>Tagging</a:t>
            </a:r>
            <a:r>
              <a:rPr lang="he-IL" smtClean="0"/>
              <a:t> = אנחנו יכולים להגדיר עבודה עם הפרוטוקול רק בפורטים שעובדים בין </a:t>
            </a:r>
            <a:r>
              <a:rPr lang="en-US" smtClean="0"/>
              <a:t>Switch</a:t>
            </a:r>
            <a:r>
              <a:rPr lang="he-IL" smtClean="0"/>
              <a:t>-ים או בין </a:t>
            </a:r>
            <a:r>
              <a:rPr lang="en-US" smtClean="0"/>
              <a:t>Switch</a:t>
            </a:r>
            <a:r>
              <a:rPr lang="he-IL" smtClean="0"/>
              <a:t> לנתב.</a:t>
            </a:r>
            <a:endParaRPr lang="en-US" smtClean="0"/>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7"/>
          <p:cNvSpPr>
            <a:spLocks noGrp="1" noChangeArrowheads="1"/>
          </p:cNvSpPr>
          <p:nvPr>
            <p:ph type="sldNum" sz="quarter" idx="5"/>
          </p:nvPr>
        </p:nvSpPr>
        <p:spPr>
          <a:noFill/>
        </p:spPr>
        <p:txBody>
          <a:bodyPr/>
          <a:lstStyle/>
          <a:p>
            <a:fld id="{E03C01D3-8A9C-4B66-B628-E2C15DBBEA54}" type="slidenum">
              <a:rPr lang="he-IL" smtClean="0"/>
              <a:pPr/>
              <a:t>438</a:t>
            </a:fld>
            <a:endParaRPr lang="en-US" smtClean="0"/>
          </a:p>
        </p:txBody>
      </p:sp>
      <p:sp>
        <p:nvSpPr>
          <p:cNvPr id="846851" name="Rectangle 2"/>
          <p:cNvSpPr>
            <a:spLocks noGrp="1" noRot="1" noChangeAspect="1" noChangeArrowheads="1" noTextEdit="1"/>
          </p:cNvSpPr>
          <p:nvPr>
            <p:ph type="sldImg"/>
          </p:nvPr>
        </p:nvSpPr>
        <p:spPr>
          <a:ln/>
        </p:spPr>
      </p:sp>
      <p:sp>
        <p:nvSpPr>
          <p:cNvPr id="846852" name="Rectangle 3"/>
          <p:cNvSpPr>
            <a:spLocks noGrp="1" noChangeArrowheads="1"/>
          </p:cNvSpPr>
          <p:nvPr>
            <p:ph type="body" idx="1"/>
          </p:nvPr>
        </p:nvSpPr>
        <p:spPr>
          <a:noFill/>
          <a:ln/>
        </p:spPr>
        <p:txBody>
          <a:bodyPr/>
          <a:lstStyle/>
          <a:p>
            <a:pPr eaLnBrk="1" hangingPunct="1"/>
            <a:r>
              <a:rPr lang="he-IL" smtClean="0"/>
              <a:t>שוב אנחנו חוזרים להבדלה בין הרשת ה</a:t>
            </a:r>
            <a:r>
              <a:rPr lang="he-IL" b="1" u="sng" smtClean="0"/>
              <a:t>פיזית</a:t>
            </a:r>
            <a:r>
              <a:rPr lang="he-IL" smtClean="0"/>
              <a:t> לאופן תעבורת המידע (הרשת ה</a:t>
            </a:r>
            <a:r>
              <a:rPr lang="he-IL" b="1" u="sng" smtClean="0"/>
              <a:t>לוגית</a:t>
            </a:r>
            <a:r>
              <a:rPr lang="he-IL" smtClean="0"/>
              <a:t>). שימו לב, שממש יש לנו פה שתי רשתות שונות שמחוברות לנתב דרך שתי רגליים נפרדות! </a:t>
            </a:r>
          </a:p>
          <a:p>
            <a:pPr eaLnBrk="1" hangingPunct="1"/>
            <a:r>
              <a:rPr lang="he-IL" smtClean="0"/>
              <a:t>במידה וחניכים ישאלו אותך איך עושים את זה, כדי שתצא קצת יותר שפיץ ממה שאתה כבר עכשיו, הנה ההסבר:</a:t>
            </a:r>
          </a:p>
          <a:p>
            <a:pPr eaLnBrk="1" hangingPunct="1"/>
            <a:r>
              <a:rPr lang="he-IL" smtClean="0"/>
              <a:t>אני אמורה להגדיר לכל רגל של נתב (או </a:t>
            </a:r>
            <a:r>
              <a:rPr lang="en-US" smtClean="0"/>
              <a:t>interface</a:t>
            </a:r>
            <a:r>
              <a:rPr lang="he-IL" smtClean="0"/>
              <a:t> בשפה המקצועית) כתובת </a:t>
            </a:r>
            <a:r>
              <a:rPr lang="en-US" smtClean="0"/>
              <a:t>IP</a:t>
            </a:r>
            <a:r>
              <a:rPr lang="he-IL" smtClean="0"/>
              <a:t> נפרדת, שתהיה חברה ב</a:t>
            </a:r>
            <a:r>
              <a:rPr lang="he-IL" b="1" smtClean="0"/>
              <a:t>רשת </a:t>
            </a:r>
            <a:r>
              <a:rPr lang="en-US" b="1" smtClean="0"/>
              <a:t>IP</a:t>
            </a:r>
            <a:r>
              <a:rPr lang="he-IL" smtClean="0"/>
              <a:t> נפרדת. אבל, כדי לחסוך בחיבורים לנתב, אנחנו יכולים לעשות משהו מיוחד - *תופים בבקשה* - חלוקה של כל רגל פיזית בנתב למספר רגליים "וירטואליות" (או </a:t>
            </a:r>
            <a:r>
              <a:rPr lang="en-US" smtClean="0"/>
              <a:t>sub-interface</a:t>
            </a:r>
            <a:r>
              <a:rPr lang="he-IL" smtClean="0"/>
              <a:t>). ככה אני יכולה ליצור את הרשת השמאלית, בלי כפילויות של כבלים בין ה-</a:t>
            </a:r>
            <a:r>
              <a:rPr lang="en-US" smtClean="0"/>
              <a:t>Switch</a:t>
            </a:r>
            <a:r>
              <a:rPr lang="he-IL" smtClean="0"/>
              <a:t> לנתב. </a:t>
            </a:r>
          </a:p>
          <a:p>
            <a:pPr eaLnBrk="1" hangingPunct="1"/>
            <a:r>
              <a:rPr lang="he-IL" smtClean="0"/>
              <a:t>דבר אחד שכדאי לזכור, זה שפה, בחיבור בין ה-</a:t>
            </a:r>
            <a:r>
              <a:rPr lang="en-US" smtClean="0"/>
              <a:t>Switch</a:t>
            </a:r>
            <a:r>
              <a:rPr lang="he-IL" smtClean="0"/>
              <a:t> לנתב, זה המקום השני שבו אנחנו מגדירים פורט שיעבוד עם </a:t>
            </a:r>
            <a:r>
              <a:rPr lang="en-US" smtClean="0"/>
              <a:t>tagging</a:t>
            </a:r>
            <a:r>
              <a:rPr lang="he-IL" smtClean="0"/>
              <a:t>. ככה יודע הנתב (עם הגדרות נוספות שצריך להגדיר עליו), לנתב בין </a:t>
            </a:r>
            <a:r>
              <a:rPr lang="en-US" smtClean="0"/>
              <a:t>VLAN</a:t>
            </a:r>
            <a:r>
              <a:rPr lang="he-IL" smtClean="0"/>
              <a:t> (או בשפה המקצועית </a:t>
            </a:r>
            <a:r>
              <a:rPr lang="en-US" smtClean="0"/>
              <a:t>inter VLAN Tagging</a:t>
            </a:r>
            <a:r>
              <a:rPr lang="he-IL" smtClean="0"/>
              <a:t>).</a:t>
            </a:r>
          </a:p>
          <a:p>
            <a:pPr eaLnBrk="1" hangingPunct="1"/>
            <a:r>
              <a:rPr lang="he-IL" smtClean="0"/>
              <a:t>***במקום נתב ניתן להשתמש ב-</a:t>
            </a:r>
            <a:r>
              <a:rPr lang="en-US" smtClean="0"/>
              <a:t>Switch</a:t>
            </a:r>
            <a:r>
              <a:rPr lang="he-IL" smtClean="0"/>
              <a:t> שיודע לעבוד עם כתובות </a:t>
            </a:r>
            <a:r>
              <a:rPr lang="en-US" smtClean="0"/>
              <a:t>IP</a:t>
            </a:r>
            <a:r>
              <a:rPr lang="he-IL" smtClean="0"/>
              <a:t> – </a:t>
            </a:r>
            <a:r>
              <a:rPr lang="en-US" smtClean="0"/>
              <a:t>Layer 3 Switch</a:t>
            </a:r>
            <a:r>
              <a:rPr lang="he-IL" smtClean="0"/>
              <a:t>.</a:t>
            </a:r>
            <a:endParaRPr lang="en-US" smtClean="0"/>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7"/>
          <p:cNvSpPr>
            <a:spLocks noGrp="1" noChangeArrowheads="1"/>
          </p:cNvSpPr>
          <p:nvPr>
            <p:ph type="sldNum" sz="quarter" idx="5"/>
          </p:nvPr>
        </p:nvSpPr>
        <p:spPr>
          <a:noFill/>
        </p:spPr>
        <p:txBody>
          <a:bodyPr/>
          <a:lstStyle/>
          <a:p>
            <a:fld id="{61E5FC4C-0638-4CD5-B43C-D0695AF6E663}" type="slidenum">
              <a:rPr lang="he-IL" smtClean="0"/>
              <a:pPr/>
              <a:t>440</a:t>
            </a:fld>
            <a:endParaRPr lang="en-US" smtClean="0"/>
          </a:p>
        </p:txBody>
      </p:sp>
      <p:sp>
        <p:nvSpPr>
          <p:cNvPr id="847875" name="Rectangle 2"/>
          <p:cNvSpPr>
            <a:spLocks noGrp="1" noRot="1" noChangeAspect="1" noChangeArrowheads="1" noTextEdit="1"/>
          </p:cNvSpPr>
          <p:nvPr>
            <p:ph type="sldImg"/>
          </p:nvPr>
        </p:nvSpPr>
        <p:spPr>
          <a:xfrm>
            <a:off x="492125" y="738188"/>
            <a:ext cx="5680075" cy="4260850"/>
          </a:xfrm>
          <a:ln/>
        </p:spPr>
      </p:sp>
      <p:sp>
        <p:nvSpPr>
          <p:cNvPr id="847876"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7"/>
          <p:cNvSpPr>
            <a:spLocks noGrp="1" noChangeArrowheads="1"/>
          </p:cNvSpPr>
          <p:nvPr>
            <p:ph type="sldNum" sz="quarter" idx="5"/>
          </p:nvPr>
        </p:nvSpPr>
        <p:spPr>
          <a:noFill/>
        </p:spPr>
        <p:txBody>
          <a:bodyPr/>
          <a:lstStyle/>
          <a:p>
            <a:fld id="{E9950DD7-2E7A-4A7E-92FC-4DAD5AF415FB}" type="slidenum">
              <a:rPr lang="he-IL" smtClean="0"/>
              <a:pPr/>
              <a:t>441</a:t>
            </a:fld>
            <a:endParaRPr lang="en-US" smtClean="0"/>
          </a:p>
        </p:txBody>
      </p:sp>
      <p:sp>
        <p:nvSpPr>
          <p:cNvPr id="848899" name="Rectangle 2"/>
          <p:cNvSpPr>
            <a:spLocks noGrp="1" noRot="1" noChangeAspect="1" noChangeArrowheads="1" noTextEdit="1"/>
          </p:cNvSpPr>
          <p:nvPr>
            <p:ph type="sldImg"/>
          </p:nvPr>
        </p:nvSpPr>
        <p:spPr>
          <a:xfrm>
            <a:off x="492125" y="738188"/>
            <a:ext cx="5680075" cy="4260850"/>
          </a:xfrm>
          <a:ln/>
        </p:spPr>
      </p:sp>
      <p:sp>
        <p:nvSpPr>
          <p:cNvPr id="848900"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מציין מיקום של תמונת שקופית 1"/>
          <p:cNvSpPr>
            <a:spLocks noGrp="1" noRot="1" noChangeAspect="1" noTextEdit="1"/>
          </p:cNvSpPr>
          <p:nvPr>
            <p:ph type="sldImg"/>
          </p:nvPr>
        </p:nvSpPr>
        <p:spPr>
          <a:ln/>
        </p:spPr>
      </p:sp>
      <p:sp>
        <p:nvSpPr>
          <p:cNvPr id="849923" name="מציין מיקום של הערות 2"/>
          <p:cNvSpPr>
            <a:spLocks noGrp="1"/>
          </p:cNvSpPr>
          <p:nvPr>
            <p:ph type="body" idx="1"/>
          </p:nvPr>
        </p:nvSpPr>
        <p:spPr>
          <a:noFill/>
          <a:ln/>
        </p:spPr>
        <p:txBody>
          <a:bodyPr/>
          <a:lstStyle/>
          <a:p>
            <a:pPr eaLnBrk="1" hangingPunct="1"/>
            <a:r>
              <a:rPr lang="he-IL" smtClean="0"/>
              <a:t>כאן זה המקום שלך לתת את המחשת הצורך המטורפת ביותר שתוכל למצוא. כל הכתבות שכאן מופיעות במלואן ב: </a:t>
            </a:r>
            <a:r>
              <a:rPr lang="en-US" smtClean="0"/>
              <a:t>M:/Teams/Communications/</a:t>
            </a:r>
            <a:r>
              <a:rPr lang="he-IL" smtClean="0"/>
              <a:t>הכשרות/אבטחת מידע/כתבות תמונות וסרטונים.</a:t>
            </a:r>
          </a:p>
          <a:p>
            <a:pPr eaLnBrk="1" hangingPunct="1"/>
            <a:r>
              <a:rPr lang="he-IL" smtClean="0"/>
              <a:t>אתה מוזמן להוסיף כתבות עדכניות מהזמן הנוכחי שיהיו יותר אקטואליות.</a:t>
            </a:r>
          </a:p>
          <a:p>
            <a:pPr eaLnBrk="1" hangingPunct="1"/>
            <a:endParaRPr lang="he-IL" smtClean="0"/>
          </a:p>
        </p:txBody>
      </p:sp>
      <p:sp>
        <p:nvSpPr>
          <p:cNvPr id="849924" name="מציין מיקום של מספר שקופית 3"/>
          <p:cNvSpPr>
            <a:spLocks noGrp="1"/>
          </p:cNvSpPr>
          <p:nvPr>
            <p:ph type="sldNum" sz="quarter" idx="5"/>
          </p:nvPr>
        </p:nvSpPr>
        <p:spPr>
          <a:noFill/>
        </p:spPr>
        <p:txBody>
          <a:bodyPr/>
          <a:lstStyle/>
          <a:p>
            <a:fld id="{BA1D94B8-83FE-4EA8-8A6D-87C3F3F461AD}" type="slidenum">
              <a:rPr lang="he-IL" smtClean="0"/>
              <a:pPr/>
              <a:t>442</a:t>
            </a:fld>
            <a:endParaRPr lang="en-US" smtClean="0"/>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7"/>
          <p:cNvSpPr>
            <a:spLocks noGrp="1" noChangeArrowheads="1"/>
          </p:cNvSpPr>
          <p:nvPr>
            <p:ph type="sldNum" sz="quarter" idx="5"/>
          </p:nvPr>
        </p:nvSpPr>
        <p:spPr>
          <a:noFill/>
        </p:spPr>
        <p:txBody>
          <a:bodyPr/>
          <a:lstStyle/>
          <a:p>
            <a:fld id="{63ED331F-62FF-4C89-99F7-5CC80DE2B9BC}" type="slidenum">
              <a:rPr lang="he-IL" smtClean="0"/>
              <a:pPr/>
              <a:t>443</a:t>
            </a:fld>
            <a:endParaRPr lang="en-US" smtClean="0"/>
          </a:p>
        </p:txBody>
      </p:sp>
      <p:sp>
        <p:nvSpPr>
          <p:cNvPr id="850947" name="Rectangle 2"/>
          <p:cNvSpPr>
            <a:spLocks noGrp="1" noRot="1" noChangeAspect="1" noChangeArrowheads="1" noTextEdit="1"/>
          </p:cNvSpPr>
          <p:nvPr>
            <p:ph type="sldImg"/>
          </p:nvPr>
        </p:nvSpPr>
        <p:spPr>
          <a:ln/>
        </p:spPr>
      </p:sp>
      <p:sp>
        <p:nvSpPr>
          <p:cNvPr id="850948" name="Rectangle 3"/>
          <p:cNvSpPr>
            <a:spLocks noGrp="1" noChangeArrowheads="1"/>
          </p:cNvSpPr>
          <p:nvPr>
            <p:ph type="body" idx="1"/>
          </p:nvPr>
        </p:nvSpPr>
        <p:spPr>
          <a:noFill/>
          <a:ln/>
        </p:spPr>
        <p:txBody>
          <a:bodyPr/>
          <a:lstStyle/>
          <a:p>
            <a:pPr eaLnBrk="1" hangingPunct="1"/>
            <a:r>
              <a:rPr lang="he-IL" smtClean="0"/>
              <a:t>תוקפים מתוך הארגון – אחוז גבוה מהמתקפות מתבצעות ע"י חברי הארגון בעלי גישה פיסית ולוגית למחשבים ברשת.</a:t>
            </a:r>
          </a:p>
          <a:p>
            <a:pPr eaLnBrk="1" hangingPunct="1"/>
            <a:r>
              <a:rPr lang="he-IL" smtClean="0"/>
              <a:t>לוחמה וירטואלית – תוקפים לשם מחאה פוליטית. משיגים בעיקר הישגים תדמיתיים ולא מגיעים למידע רגיש. מסתפקים ברמה מקצועית נמוכה יחסית. בד"כ גם תוקפים לשם הספורט.</a:t>
            </a:r>
          </a:p>
          <a:p>
            <a:pPr eaLnBrk="1" hangingPunct="1"/>
            <a:r>
              <a:rPr lang="he-IL" smtClean="0"/>
              <a:t>תוקפים ספורטיביים – פורצים שנהנים מהכוח ושואפים להרוס או פשוט להצליח לפרוץ. הם רואים את השרת שמולם כאתגר. הם עוקבים אחרי ניקוד ממש.</a:t>
            </a:r>
          </a:p>
          <a:p>
            <a:pPr eaLnBrk="1" hangingPunct="1"/>
            <a:r>
              <a:rPr lang="he-IL" smtClean="0"/>
              <a:t>תוקפים "מצפוניים"– פורצים שמעוניינים לקדם את חופש המידע ואת הבטיחות של הפרט ההדיוט בתוך העולם הכאוטי של האינטרנט. מטרתם היא להגן על אנשים פרטיים שפרטיהם חשופים בעקבות חורים באבטחת המידע של ארגונים בהם הם בוטחים – בי"ח, בנקים וכו'. תוקפים מסוג זה ישאירו הודעה לבעלי האתר על פרצת האבטחה או שיתריעו ללקוחות האתר שהפרטיות שלהם נתונה בסכנה.</a:t>
            </a: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a:noFill/>
        </p:spPr>
        <p:txBody>
          <a:bodyPr/>
          <a:lstStyle/>
          <a:p>
            <a:fld id="{BD853216-BF0F-486C-9DC9-E78099064F1D}" type="slidenum">
              <a:rPr lang="he-IL" smtClean="0"/>
              <a:pPr/>
              <a:t>31</a:t>
            </a:fld>
            <a:endParaRPr lang="en-US" smtClean="0"/>
          </a:p>
        </p:txBody>
      </p:sp>
      <p:sp>
        <p:nvSpPr>
          <p:cNvPr id="566275" name="Rectangle 2"/>
          <p:cNvSpPr>
            <a:spLocks noGrp="1" noRot="1" noChangeAspect="1" noChangeArrowheads="1" noTextEdit="1"/>
          </p:cNvSpPr>
          <p:nvPr>
            <p:ph type="sldImg"/>
          </p:nvPr>
        </p:nvSpPr>
        <p:spPr>
          <a:xfrm>
            <a:off x="492125" y="738188"/>
            <a:ext cx="5678488" cy="4260850"/>
          </a:xfrm>
          <a:ln/>
        </p:spPr>
      </p:sp>
      <p:sp>
        <p:nvSpPr>
          <p:cNvPr id="566276"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מציין מיקום של תמונת שקופית 1"/>
          <p:cNvSpPr>
            <a:spLocks noGrp="1" noRot="1" noChangeAspect="1" noTextEdit="1"/>
          </p:cNvSpPr>
          <p:nvPr>
            <p:ph type="sldImg"/>
          </p:nvPr>
        </p:nvSpPr>
        <p:spPr>
          <a:ln/>
        </p:spPr>
      </p:sp>
      <p:sp>
        <p:nvSpPr>
          <p:cNvPr id="851971" name="מציין מיקום של הערות 2"/>
          <p:cNvSpPr>
            <a:spLocks noGrp="1"/>
          </p:cNvSpPr>
          <p:nvPr>
            <p:ph type="body" idx="1"/>
          </p:nvPr>
        </p:nvSpPr>
        <p:spPr>
          <a:noFill/>
          <a:ln/>
        </p:spPr>
        <p:txBody>
          <a:bodyPr/>
          <a:lstStyle/>
          <a:p>
            <a:pPr eaLnBrk="1" hangingPunct="1"/>
            <a:r>
              <a:rPr lang="he-IL" smtClean="0"/>
              <a:t>המחשב המאובטח ביותר ביקום יהיה מחשב שנותק מהרשת, נמחקו ממנו כל הקבצים הרגישים, שהונח במקלט קילומטר מתחת לפני האדמה וננעל כאשר המפתח הושמד.</a:t>
            </a:r>
          </a:p>
          <a:p>
            <a:pPr eaLnBrk="1" hangingPunct="1"/>
            <a:r>
              <a:rPr lang="he-IL" smtClean="0"/>
              <a:t>לכל מערכת אפשר לפרוץ, הכל תלוי בזמן ובמשאבים של התוקף.</a:t>
            </a:r>
          </a:p>
        </p:txBody>
      </p:sp>
      <p:sp>
        <p:nvSpPr>
          <p:cNvPr id="851972" name="מציין מיקום של מספר שקופית 3"/>
          <p:cNvSpPr>
            <a:spLocks noGrp="1"/>
          </p:cNvSpPr>
          <p:nvPr>
            <p:ph type="sldNum" sz="quarter" idx="5"/>
          </p:nvPr>
        </p:nvSpPr>
        <p:spPr>
          <a:noFill/>
        </p:spPr>
        <p:txBody>
          <a:bodyPr/>
          <a:lstStyle/>
          <a:p>
            <a:fld id="{C105C364-79A7-404C-83FF-A7C4CB0DD294}" type="slidenum">
              <a:rPr lang="he-IL" smtClean="0"/>
              <a:pPr/>
              <a:t>444</a:t>
            </a:fld>
            <a:endParaRPr lang="en-US" smtClean="0"/>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מציין מיקום של תמונת שקופית 1"/>
          <p:cNvSpPr>
            <a:spLocks noGrp="1" noRot="1" noChangeAspect="1" noTextEdit="1"/>
          </p:cNvSpPr>
          <p:nvPr>
            <p:ph type="sldImg"/>
          </p:nvPr>
        </p:nvSpPr>
        <p:spPr>
          <a:ln/>
        </p:spPr>
      </p:sp>
      <p:sp>
        <p:nvSpPr>
          <p:cNvPr id="852995" name="מציין מיקום של הערות 2"/>
          <p:cNvSpPr>
            <a:spLocks noGrp="1"/>
          </p:cNvSpPr>
          <p:nvPr>
            <p:ph type="body" idx="1"/>
          </p:nvPr>
        </p:nvSpPr>
        <p:spPr>
          <a:noFill/>
          <a:ln/>
        </p:spPr>
        <p:txBody>
          <a:bodyPr/>
          <a:lstStyle/>
          <a:p>
            <a:r>
              <a:rPr lang="he-IL" smtClean="0"/>
              <a:t>בתמונה יש איזו הפגנה של בריטים וספרדים במפרץ גיברלטר... הפירוט מופיע למטה-</a:t>
            </a:r>
            <a:endParaRPr lang="en-US" smtClean="0"/>
          </a:p>
          <a:p>
            <a:pPr algn="l" rtl="0"/>
            <a:endParaRPr lang="he-IL" smtClean="0"/>
          </a:p>
          <a:p>
            <a:pPr algn="l" rtl="0"/>
            <a:r>
              <a:rPr lang="en-US" smtClean="0"/>
              <a:t>Gibraltar, one of those little places that is still British(oversea territory) and seems to be more patriotic than Britain. The spanish really want to get their hands on this little colony and Labour want to give it to them, mainly because Gibraltar is far to "red white and blue" for labour, who want us to forget the values of Britian. To show my point this was the results for the 2002 "joint </a:t>
            </a:r>
            <a:br>
              <a:rPr lang="en-US" smtClean="0"/>
            </a:br>
            <a:r>
              <a:rPr lang="en-US" smtClean="0"/>
              <a:t>anglo-spanish referendum" i.e do you want to be ruled by both Britain and spain rather than just Britain.</a:t>
            </a:r>
            <a:br>
              <a:rPr lang="en-US" smtClean="0"/>
            </a:br>
            <a:r>
              <a:rPr lang="en-US" smtClean="0"/>
              <a:t/>
            </a:r>
            <a:br>
              <a:rPr lang="en-US" smtClean="0"/>
            </a:br>
            <a:r>
              <a:rPr lang="en-US" smtClean="0"/>
              <a:t>The actual voting was as follows: 18176 voted representing 87.9% of the electorate. There were 89 papers spoilt, 187 Voted YES, and 17,900 voted NO.</a:t>
            </a:r>
          </a:p>
          <a:p>
            <a:endParaRPr lang="he-IL" smtClean="0"/>
          </a:p>
        </p:txBody>
      </p:sp>
      <p:sp>
        <p:nvSpPr>
          <p:cNvPr id="852996" name="מציין מיקום של מספר שקופית 3"/>
          <p:cNvSpPr>
            <a:spLocks noGrp="1"/>
          </p:cNvSpPr>
          <p:nvPr>
            <p:ph type="sldNum" sz="quarter" idx="5"/>
          </p:nvPr>
        </p:nvSpPr>
        <p:spPr>
          <a:noFill/>
        </p:spPr>
        <p:txBody>
          <a:bodyPr/>
          <a:lstStyle/>
          <a:p>
            <a:fld id="{984FB945-D615-4ECB-B02A-0CB592C795A7}" type="slidenum">
              <a:rPr lang="he-IL" smtClean="0"/>
              <a:pPr/>
              <a:t>445</a:t>
            </a:fld>
            <a:endParaRPr lang="en-US" smtClean="0"/>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מציין מיקום של תמונת שקופית 1"/>
          <p:cNvSpPr>
            <a:spLocks noGrp="1" noRot="1" noChangeAspect="1" noTextEdit="1"/>
          </p:cNvSpPr>
          <p:nvPr>
            <p:ph type="sldImg"/>
          </p:nvPr>
        </p:nvSpPr>
        <p:spPr>
          <a:ln/>
        </p:spPr>
      </p:sp>
      <p:sp>
        <p:nvSpPr>
          <p:cNvPr id="854019" name="מציין מיקום של הערות 2"/>
          <p:cNvSpPr>
            <a:spLocks noGrp="1"/>
          </p:cNvSpPr>
          <p:nvPr>
            <p:ph type="body" idx="1"/>
          </p:nvPr>
        </p:nvSpPr>
        <p:spPr>
          <a:noFill/>
          <a:ln/>
        </p:spPr>
        <p:txBody>
          <a:bodyPr/>
          <a:lstStyle/>
          <a:p>
            <a:pPr eaLnBrk="1" hangingPunct="1"/>
            <a:r>
              <a:rPr lang="he-IL" smtClean="0"/>
              <a:t>זה טוב ויפה לשים איזה פיירוול מפלצתי שמגן מכל וירוס שקיים בעולם, אבל הוא לא שווה כלום אם אפשר לעקוף אותו...</a:t>
            </a:r>
          </a:p>
          <a:p>
            <a:pPr eaLnBrk="1" hangingPunct="1"/>
            <a:r>
              <a:rPr lang="he-IL" smtClean="0"/>
              <a:t>לכן יש לשים דגש על אבטחה בשכבות ומכל הכיוונים- מבט רחב מלמעלה.</a:t>
            </a:r>
          </a:p>
        </p:txBody>
      </p:sp>
      <p:sp>
        <p:nvSpPr>
          <p:cNvPr id="854020" name="מציין מיקום של מספר שקופית 3"/>
          <p:cNvSpPr>
            <a:spLocks noGrp="1"/>
          </p:cNvSpPr>
          <p:nvPr>
            <p:ph type="sldNum" sz="quarter" idx="5"/>
          </p:nvPr>
        </p:nvSpPr>
        <p:spPr>
          <a:noFill/>
        </p:spPr>
        <p:txBody>
          <a:bodyPr/>
          <a:lstStyle/>
          <a:p>
            <a:fld id="{B6C348C9-99D9-4B87-A382-F8AC4F74C528}" type="slidenum">
              <a:rPr lang="he-IL" smtClean="0"/>
              <a:pPr/>
              <a:t>446</a:t>
            </a:fld>
            <a:endParaRPr lang="en-US" smtClean="0"/>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מציין מיקום של תמונת שקופית 1"/>
          <p:cNvSpPr>
            <a:spLocks noGrp="1" noRot="1" noChangeAspect="1" noTextEdit="1"/>
          </p:cNvSpPr>
          <p:nvPr>
            <p:ph type="sldImg"/>
          </p:nvPr>
        </p:nvSpPr>
        <p:spPr>
          <a:ln/>
        </p:spPr>
      </p:sp>
      <p:sp>
        <p:nvSpPr>
          <p:cNvPr id="855043" name="מציין מיקום של הערות 2"/>
          <p:cNvSpPr>
            <a:spLocks noGrp="1"/>
          </p:cNvSpPr>
          <p:nvPr>
            <p:ph type="body" idx="1"/>
          </p:nvPr>
        </p:nvSpPr>
        <p:spPr>
          <a:noFill/>
          <a:ln/>
        </p:spPr>
        <p:txBody>
          <a:bodyPr/>
          <a:lstStyle/>
          <a:p>
            <a:pPr eaLnBrk="1" hangingPunct="1"/>
            <a:r>
              <a:rPr lang="he-IL" smtClean="0"/>
              <a:t>אנחנו אולי יודעים שלעולם לא נמסור מידע, נפגע באבטחת המידע או נעשה כל עוול למקום בו אנחנו נמצאים, אבל ברגע שאנחנו חולקים ידע רגיש עם מישהו שלא חיוני שהוא ידע אותו- אנחנו מסירים מעצמנו את האחראיות ומעבירים אותה למישהו אחר, שאולי אותה אחריות לא חלה עליו. מעתה ואליך- אין לנו שליטה על המידע.</a:t>
            </a:r>
          </a:p>
          <a:p>
            <a:pPr eaLnBrk="1" hangingPunct="1"/>
            <a:r>
              <a:rPr lang="he-IL" smtClean="0"/>
              <a:t>אתה אולי מספר רק לחבר אחד, וגם הוא רק לחבר אחד, וגם הוא רק לחבר אחד... </a:t>
            </a:r>
          </a:p>
        </p:txBody>
      </p:sp>
      <p:sp>
        <p:nvSpPr>
          <p:cNvPr id="855044" name="מציין מיקום של מספר שקופית 3"/>
          <p:cNvSpPr>
            <a:spLocks noGrp="1"/>
          </p:cNvSpPr>
          <p:nvPr>
            <p:ph type="sldNum" sz="quarter" idx="5"/>
          </p:nvPr>
        </p:nvSpPr>
        <p:spPr>
          <a:noFill/>
        </p:spPr>
        <p:txBody>
          <a:bodyPr/>
          <a:lstStyle/>
          <a:p>
            <a:fld id="{AB9DDD1C-4B8B-4CDE-9ACF-FCECCF3687BA}" type="slidenum">
              <a:rPr lang="he-IL" smtClean="0"/>
              <a:pPr/>
              <a:t>447</a:t>
            </a:fld>
            <a:endParaRPr lang="en-US" smtClean="0"/>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מציין מיקום של תמונת שקופית 1"/>
          <p:cNvSpPr>
            <a:spLocks noGrp="1" noRot="1" noChangeAspect="1" noTextEdit="1"/>
          </p:cNvSpPr>
          <p:nvPr>
            <p:ph type="sldImg"/>
          </p:nvPr>
        </p:nvSpPr>
        <p:spPr>
          <a:ln/>
        </p:spPr>
      </p:sp>
      <p:sp>
        <p:nvSpPr>
          <p:cNvPr id="856067" name="מציין מיקום של הערות 2"/>
          <p:cNvSpPr>
            <a:spLocks noGrp="1"/>
          </p:cNvSpPr>
          <p:nvPr>
            <p:ph type="body" idx="1"/>
          </p:nvPr>
        </p:nvSpPr>
        <p:spPr>
          <a:noFill/>
          <a:ln/>
        </p:spPr>
        <p:txBody>
          <a:bodyPr/>
          <a:lstStyle/>
          <a:p>
            <a:pPr eaLnBrk="1" hangingPunct="1"/>
            <a:r>
              <a:rPr lang="he-IL" smtClean="0"/>
              <a:t>כאן זה ה-מקום להסביר להם למה כדאי לנו לאבטח לפי שכבות.</a:t>
            </a:r>
          </a:p>
          <a:p>
            <a:pPr eaLnBrk="1" hangingPunct="1"/>
            <a:r>
              <a:rPr lang="he-IL" smtClean="0"/>
              <a:t>הרי כל הזמן כשמדברים על תקשורת מסבירים על מודל </a:t>
            </a:r>
            <a:r>
              <a:rPr lang="en-US" smtClean="0"/>
              <a:t>OSI</a:t>
            </a:r>
            <a:r>
              <a:rPr lang="he-IL" smtClean="0"/>
              <a:t> ועל כך שכל שכבה מציגה בעיה מסוימת, שבא לידי פיתרון ע"י פרוטוקולים ותקנים.</a:t>
            </a:r>
          </a:p>
          <a:p>
            <a:pPr eaLnBrk="1" hangingPunct="1"/>
            <a:r>
              <a:rPr lang="he-IL" smtClean="0"/>
              <a:t>מן המתבקש שלכל פרוטוקול יהיו את נקודות החולשה שלו, מה שמספק לתוקף מגוון רחב של נקודות כשל לנצל. הרי זה לא שאם יש לנו הגנה חזקה מאוד בשכבות האפליקציה (הזדהות ביומטרית, סיסמאות של 30 תוים...) אז שאר השכבות יכולות לנוח על זרי הדפנה- הרי אפשר פשוט לבוא ולהוציא את הראוטר מהחשמל</a:t>
            </a:r>
            <a:r>
              <a:rPr lang="he-IL" smtClean="0">
                <a:sym typeface="Wingdings" pitchFamily="2" charset="2"/>
              </a:rPr>
              <a:t></a:t>
            </a:r>
          </a:p>
          <a:p>
            <a:pPr eaLnBrk="1" hangingPunct="1"/>
            <a:r>
              <a:rPr lang="he-IL" smtClean="0">
                <a:sym typeface="Wingdings" pitchFamily="2" charset="2"/>
              </a:rPr>
              <a:t>לכן: כשנדבר על סוגי תקיפות ודרכי ההתגוננות מהן, תמיד נקפיד לשייך את זה לשכבה ונושא ספציפי בתקשורת.</a:t>
            </a:r>
            <a:endParaRPr lang="he-IL" smtClean="0"/>
          </a:p>
        </p:txBody>
      </p:sp>
      <p:sp>
        <p:nvSpPr>
          <p:cNvPr id="856068" name="מציין מיקום של מספר שקופית 3"/>
          <p:cNvSpPr>
            <a:spLocks noGrp="1"/>
          </p:cNvSpPr>
          <p:nvPr>
            <p:ph type="sldNum" sz="quarter" idx="5"/>
          </p:nvPr>
        </p:nvSpPr>
        <p:spPr>
          <a:noFill/>
        </p:spPr>
        <p:txBody>
          <a:bodyPr/>
          <a:lstStyle/>
          <a:p>
            <a:fld id="{C35FB538-F7F5-4C64-818B-FBFAF20B3A85}" type="slidenum">
              <a:rPr lang="he-IL" smtClean="0"/>
              <a:pPr/>
              <a:t>448</a:t>
            </a:fld>
            <a:endParaRPr lang="en-US" smtClean="0"/>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מציין מיקום של תמונת שקופית 1"/>
          <p:cNvSpPr>
            <a:spLocks noGrp="1" noRot="1" noChangeAspect="1" noTextEdit="1"/>
          </p:cNvSpPr>
          <p:nvPr>
            <p:ph type="sldImg"/>
          </p:nvPr>
        </p:nvSpPr>
        <p:spPr>
          <a:ln/>
        </p:spPr>
      </p:sp>
      <p:sp>
        <p:nvSpPr>
          <p:cNvPr id="857091" name="מציין מיקום של הערות 2"/>
          <p:cNvSpPr>
            <a:spLocks noGrp="1"/>
          </p:cNvSpPr>
          <p:nvPr>
            <p:ph type="body" idx="1"/>
          </p:nvPr>
        </p:nvSpPr>
        <p:spPr>
          <a:noFill/>
          <a:ln/>
        </p:spPr>
        <p:txBody>
          <a:bodyPr/>
          <a:lstStyle/>
          <a:p>
            <a:pPr eaLnBrk="1" hangingPunct="1"/>
            <a:endParaRPr lang="ar-SA" smtClean="0"/>
          </a:p>
        </p:txBody>
      </p:sp>
      <p:sp>
        <p:nvSpPr>
          <p:cNvPr id="857092" name="מציין מיקום של מספר שקופית 3"/>
          <p:cNvSpPr>
            <a:spLocks noGrp="1"/>
          </p:cNvSpPr>
          <p:nvPr>
            <p:ph type="sldNum" sz="quarter" idx="5"/>
          </p:nvPr>
        </p:nvSpPr>
        <p:spPr>
          <a:noFill/>
        </p:spPr>
        <p:txBody>
          <a:bodyPr/>
          <a:lstStyle/>
          <a:p>
            <a:fld id="{A6FC1404-1C50-4C35-B31B-870D7FD6F192}" type="slidenum">
              <a:rPr lang="he-IL" smtClean="0"/>
              <a:pPr/>
              <a:t>449</a:t>
            </a:fld>
            <a:endParaRPr lang="en-US" smtClean="0"/>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מציין מיקום של תמונת שקופית 1"/>
          <p:cNvSpPr>
            <a:spLocks noGrp="1" noRot="1" noChangeAspect="1" noTextEdit="1"/>
          </p:cNvSpPr>
          <p:nvPr>
            <p:ph type="sldImg"/>
          </p:nvPr>
        </p:nvSpPr>
        <p:spPr>
          <a:ln/>
        </p:spPr>
      </p:sp>
      <p:sp>
        <p:nvSpPr>
          <p:cNvPr id="858115" name="מציין מיקום של הערות 2"/>
          <p:cNvSpPr>
            <a:spLocks noGrp="1"/>
          </p:cNvSpPr>
          <p:nvPr>
            <p:ph type="body" idx="1"/>
          </p:nvPr>
        </p:nvSpPr>
        <p:spPr>
          <a:noFill/>
          <a:ln/>
        </p:spPr>
        <p:txBody>
          <a:bodyPr/>
          <a:lstStyle/>
          <a:p>
            <a:pPr eaLnBrk="1" hangingPunct="1"/>
            <a:r>
              <a:rPr lang="he-IL" smtClean="0"/>
              <a:t>יש לשים דגש לגבי </a:t>
            </a:r>
            <a:r>
              <a:rPr lang="en-US" smtClean="0"/>
              <a:t>Sniffer </a:t>
            </a:r>
            <a:r>
              <a:rPr lang="he-IL" smtClean="0"/>
              <a:t> תוכנה- ההאזנה אולי מתאפשר רק בתווך משותף, אבל על </a:t>
            </a:r>
            <a:r>
              <a:rPr lang="en-US" smtClean="0"/>
              <a:t>Switch</a:t>
            </a:r>
            <a:r>
              <a:rPr lang="he-IL" smtClean="0"/>
              <a:t>ים מסוימים אפשר "לעבוד" ולגרום להם לעבוד כמו </a:t>
            </a:r>
            <a:r>
              <a:rPr lang="en-US" smtClean="0"/>
              <a:t>Hub</a:t>
            </a:r>
            <a:r>
              <a:rPr lang="he-IL" smtClean="0"/>
              <a:t> ע"י הצפה של טבלת ה- </a:t>
            </a:r>
            <a:r>
              <a:rPr lang="en-US" smtClean="0"/>
              <a:t>MAC</a:t>
            </a:r>
            <a:r>
              <a:rPr lang="he-IL" smtClean="0"/>
              <a:t>.</a:t>
            </a:r>
          </a:p>
        </p:txBody>
      </p:sp>
      <p:sp>
        <p:nvSpPr>
          <p:cNvPr id="858116" name="מציין מיקום של מספר שקופית 3"/>
          <p:cNvSpPr>
            <a:spLocks noGrp="1"/>
          </p:cNvSpPr>
          <p:nvPr>
            <p:ph type="sldNum" sz="quarter" idx="5"/>
          </p:nvPr>
        </p:nvSpPr>
        <p:spPr>
          <a:noFill/>
        </p:spPr>
        <p:txBody>
          <a:bodyPr/>
          <a:lstStyle/>
          <a:p>
            <a:fld id="{37820CE6-7F2A-4A37-9B1C-ED61A0F55835}" type="slidenum">
              <a:rPr lang="he-IL" smtClean="0"/>
              <a:pPr/>
              <a:t>451</a:t>
            </a:fld>
            <a:endParaRPr lang="en-US" smtClean="0"/>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7"/>
          <p:cNvSpPr>
            <a:spLocks noGrp="1" noChangeArrowheads="1"/>
          </p:cNvSpPr>
          <p:nvPr>
            <p:ph type="sldNum" sz="quarter" idx="5"/>
          </p:nvPr>
        </p:nvSpPr>
        <p:spPr>
          <a:noFill/>
        </p:spPr>
        <p:txBody>
          <a:bodyPr/>
          <a:lstStyle/>
          <a:p>
            <a:fld id="{6BD4A5B5-2EE0-42EE-8777-9D8D7D8870FF}" type="slidenum">
              <a:rPr lang="he-IL" smtClean="0"/>
              <a:pPr/>
              <a:t>453</a:t>
            </a:fld>
            <a:endParaRPr lang="en-US" smtClean="0"/>
          </a:p>
        </p:txBody>
      </p:sp>
      <p:sp>
        <p:nvSpPr>
          <p:cNvPr id="859139" name="Rectangle 2"/>
          <p:cNvSpPr>
            <a:spLocks noGrp="1" noRot="1" noChangeAspect="1" noChangeArrowheads="1" noTextEdit="1"/>
          </p:cNvSpPr>
          <p:nvPr>
            <p:ph type="sldImg"/>
          </p:nvPr>
        </p:nvSpPr>
        <p:spPr>
          <a:ln/>
        </p:spPr>
      </p:sp>
      <p:sp>
        <p:nvSpPr>
          <p:cNvPr id="859140" name="Rectangle 3"/>
          <p:cNvSpPr>
            <a:spLocks noGrp="1" noChangeArrowheads="1"/>
          </p:cNvSpPr>
          <p:nvPr>
            <p:ph type="body" idx="1"/>
          </p:nvPr>
        </p:nvSpPr>
        <p:spPr>
          <a:noFill/>
          <a:ln/>
        </p:spPr>
        <p:txBody>
          <a:bodyPr/>
          <a:lstStyle/>
          <a:p>
            <a:pPr eaLnBrk="1" hangingPunct="1"/>
            <a:r>
              <a:rPr lang="he-IL" smtClean="0"/>
              <a:t>כשלמדנו על </a:t>
            </a:r>
            <a:r>
              <a:rPr lang="en-US" smtClean="0"/>
              <a:t>wi-fi</a:t>
            </a:r>
            <a:r>
              <a:rPr lang="he-IL" smtClean="0"/>
              <a:t> למדנו שכל הזמן ה-</a:t>
            </a:r>
            <a:r>
              <a:rPr lang="en-US" smtClean="0"/>
              <a:t>AP</a:t>
            </a:r>
            <a:r>
              <a:rPr lang="he-IL" smtClean="0"/>
              <a:t> שולחת אות שמזהה את הרשת. האות הזה נקרא </a:t>
            </a:r>
            <a:r>
              <a:rPr lang="en-US" smtClean="0"/>
              <a:t>SSID</a:t>
            </a:r>
            <a:r>
              <a:rPr lang="he-IL" smtClean="0"/>
              <a:t>. אם אני מפרסמת את המזהה של הרשת שלי, אני לא צריכה להתפלא שאנשים מגלים אותו ומתחברים בעזרתו לרשת שלי.</a:t>
            </a:r>
          </a:p>
          <a:p>
            <a:pPr eaLnBrk="1" hangingPunct="1"/>
            <a:r>
              <a:rPr lang="he-IL" smtClean="0"/>
              <a:t>נק' נוספת היא הפריצות של </a:t>
            </a:r>
            <a:r>
              <a:rPr lang="en-US" smtClean="0"/>
              <a:t>SNMP</a:t>
            </a:r>
            <a:r>
              <a:rPr lang="he-IL" smtClean="0"/>
              <a:t>. פרוטוקול ניהול זה, עם הנוחות שבו, אינו נחשב למאובטח כלל, ובאופן כללי – אם ניתן לבטל את אפשרות השימוש בו, דבר זה יהיה עדיף.</a:t>
            </a:r>
            <a:endParaRPr lang="en-US" smtClean="0"/>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מציין מיקום של תמונת שקופית 1"/>
          <p:cNvSpPr>
            <a:spLocks noGrp="1" noRot="1" noChangeAspect="1" noTextEdit="1"/>
          </p:cNvSpPr>
          <p:nvPr>
            <p:ph type="sldImg"/>
          </p:nvPr>
        </p:nvSpPr>
        <p:spPr>
          <a:ln/>
        </p:spPr>
      </p:sp>
      <p:sp>
        <p:nvSpPr>
          <p:cNvPr id="860163" name="מציין מיקום של הערות 2"/>
          <p:cNvSpPr>
            <a:spLocks noGrp="1"/>
          </p:cNvSpPr>
          <p:nvPr>
            <p:ph type="body" idx="1"/>
          </p:nvPr>
        </p:nvSpPr>
        <p:spPr>
          <a:noFill/>
          <a:ln/>
        </p:spPr>
        <p:txBody>
          <a:bodyPr/>
          <a:lstStyle/>
          <a:p>
            <a:pPr eaLnBrk="1" hangingPunct="1"/>
            <a:endParaRPr lang="ar-SA" smtClean="0"/>
          </a:p>
        </p:txBody>
      </p:sp>
      <p:sp>
        <p:nvSpPr>
          <p:cNvPr id="860164" name="מציין מיקום של מספר שקופית 3"/>
          <p:cNvSpPr>
            <a:spLocks noGrp="1"/>
          </p:cNvSpPr>
          <p:nvPr>
            <p:ph type="sldNum" sz="quarter" idx="5"/>
          </p:nvPr>
        </p:nvSpPr>
        <p:spPr>
          <a:noFill/>
        </p:spPr>
        <p:txBody>
          <a:bodyPr/>
          <a:lstStyle/>
          <a:p>
            <a:fld id="{AB6C5970-10BF-4CF0-AE3A-905113CEF221}" type="slidenum">
              <a:rPr lang="he-IL" smtClean="0"/>
              <a:pPr/>
              <a:t>454</a:t>
            </a:fld>
            <a:endParaRPr lang="en-US" smtClean="0"/>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7"/>
          <p:cNvSpPr>
            <a:spLocks noGrp="1" noChangeArrowheads="1"/>
          </p:cNvSpPr>
          <p:nvPr>
            <p:ph type="sldNum" sz="quarter" idx="5"/>
          </p:nvPr>
        </p:nvSpPr>
        <p:spPr>
          <a:noFill/>
        </p:spPr>
        <p:txBody>
          <a:bodyPr/>
          <a:lstStyle/>
          <a:p>
            <a:fld id="{2E067CB9-2083-4528-824D-4DE9318E733A}" type="slidenum">
              <a:rPr lang="he-IL" smtClean="0"/>
              <a:pPr/>
              <a:t>455</a:t>
            </a:fld>
            <a:endParaRPr lang="en-US" smtClean="0"/>
          </a:p>
        </p:txBody>
      </p:sp>
      <p:sp>
        <p:nvSpPr>
          <p:cNvPr id="861187" name="Rectangle 2"/>
          <p:cNvSpPr>
            <a:spLocks noGrp="1" noRot="1" noChangeAspect="1" noChangeArrowheads="1" noTextEdit="1"/>
          </p:cNvSpPr>
          <p:nvPr>
            <p:ph type="sldImg"/>
          </p:nvPr>
        </p:nvSpPr>
        <p:spPr>
          <a:ln/>
        </p:spPr>
      </p:sp>
      <p:sp>
        <p:nvSpPr>
          <p:cNvPr id="861188" name="Rectangle 3"/>
          <p:cNvSpPr>
            <a:spLocks noGrp="1" noChangeArrowheads="1"/>
          </p:cNvSpPr>
          <p:nvPr>
            <p:ph type="body" idx="1"/>
          </p:nvPr>
        </p:nvSpPr>
        <p:spPr>
          <a:noFill/>
          <a:ln/>
        </p:spPr>
        <p:txBody>
          <a:bodyPr/>
          <a:lstStyle/>
          <a:p>
            <a:pPr eaLnBrk="1" hangingPunct="1"/>
            <a:r>
              <a:rPr lang="he-IL" smtClean="0"/>
              <a:t>אמנם כתובת ה- </a:t>
            </a:r>
            <a:r>
              <a:rPr lang="en-US" smtClean="0"/>
              <a:t>MAC</a:t>
            </a:r>
            <a:r>
              <a:rPr lang="he-IL" smtClean="0"/>
              <a:t> לא יכולה להשתנות באופן פיסי, אבל בהחלט ניתן לשנות אותה בצורה לוגית במ"ה.</a:t>
            </a:r>
          </a:p>
          <a:p>
            <a:pPr eaLnBrk="1" hangingPunct="1"/>
            <a:r>
              <a:rPr lang="he-IL" smtClean="0"/>
              <a:t>ניתן לעשות זאת דרך הרג'יסטרי, דרך תוכנה, ואפילו דרך הממשק של מ"ה- במאפיינים המתקדמים של כרטיס הרשת.</a:t>
            </a:r>
          </a:p>
          <a:p>
            <a:pPr eaLnBrk="1" hangingPunct="1"/>
            <a:r>
              <a:rPr lang="he-IL" smtClean="0"/>
              <a:t>(קליק ימני על </a:t>
            </a:r>
            <a:r>
              <a:rPr lang="en-US" smtClean="0"/>
              <a:t>my network settings</a:t>
            </a:r>
            <a:r>
              <a:rPr lang="he-IL" smtClean="0"/>
              <a:t>-&gt; </a:t>
            </a:r>
            <a:r>
              <a:rPr lang="en-US" smtClean="0"/>
              <a:t>Properties</a:t>
            </a:r>
            <a:r>
              <a:rPr lang="he-IL" smtClean="0"/>
              <a:t>-&gt; </a:t>
            </a:r>
            <a:r>
              <a:rPr lang="en-US" smtClean="0"/>
              <a:t>Configure</a:t>
            </a:r>
            <a:r>
              <a:rPr lang="he-IL" smtClean="0"/>
              <a:t>-&gt; </a:t>
            </a:r>
            <a:r>
              <a:rPr lang="en-US" smtClean="0"/>
              <a:t>Advanced</a:t>
            </a:r>
            <a:r>
              <a:rPr lang="he-IL" smtClean="0"/>
              <a:t> לבחור בערך </a:t>
            </a:r>
            <a:r>
              <a:rPr lang="en-US" smtClean="0"/>
              <a:t>Network Address</a:t>
            </a:r>
            <a:r>
              <a:rPr lang="he-IL" smtClean="0"/>
              <a:t> ולסמן את הכתובת הרצויה).</a:t>
            </a:r>
          </a:p>
          <a:p>
            <a:pPr eaLnBrk="1" hangingPunct="1"/>
            <a:r>
              <a:rPr lang="he-IL" smtClean="0"/>
              <a:t>רצוי להפעיל מכונה וירטואלית ולהדגים בכיתה (לא לשכוח להראות עם </a:t>
            </a:r>
            <a:r>
              <a:rPr lang="en-US" smtClean="0"/>
              <a:t>IpConfig</a:t>
            </a:r>
            <a:r>
              <a:rPr lang="he-IL" smtClean="0"/>
              <a:t> את הערך לפני ואחרי).</a:t>
            </a:r>
          </a:p>
          <a:p>
            <a:pPr eaLnBrk="1" hangingPunct="1"/>
            <a:endParaRPr lang="he-IL" smtClean="0"/>
          </a:p>
          <a:p>
            <a:pPr eaLnBrk="1" hangingPunct="1"/>
            <a:r>
              <a:rPr lang="he-IL" smtClean="0"/>
              <a:t>אז אחרי ששינינו את כתובת ה- </a:t>
            </a:r>
            <a:r>
              <a:rPr lang="en-US" smtClean="0"/>
              <a:t>MAC</a:t>
            </a:r>
            <a:r>
              <a:rPr lang="he-IL" smtClean="0"/>
              <a:t> שלנו, נוכל להתחזות לכל אחד ברשת ה- </a:t>
            </a:r>
            <a:r>
              <a:rPr lang="en-US" smtClean="0"/>
              <a:t>LAN</a:t>
            </a:r>
            <a:r>
              <a:rPr lang="he-IL" smtClean="0"/>
              <a:t> שלנו במידה ונדע את כתובת ה- </a:t>
            </a:r>
            <a:r>
              <a:rPr lang="en-US" smtClean="0"/>
              <a:t>MAC</a:t>
            </a:r>
            <a:r>
              <a:rPr lang="he-IL" smtClean="0"/>
              <a:t> שלו (שזה לא בעיה...).</a:t>
            </a:r>
          </a:p>
          <a:p>
            <a:pPr eaLnBrk="1" hangingPunct="1"/>
            <a:r>
              <a:rPr lang="he-IL" smtClean="0"/>
              <a:t>ניתן לעשות התחזות כזו אך ורק בתוך רשת ה-</a:t>
            </a:r>
            <a:r>
              <a:rPr lang="en-US" smtClean="0"/>
              <a:t>LAN</a:t>
            </a:r>
            <a:r>
              <a:rPr lang="he-IL" smtClean="0"/>
              <a:t>! (למה?... מה קורה כששולחים מידע החוצה מה- </a:t>
            </a:r>
            <a:r>
              <a:rPr lang="en-US" smtClean="0"/>
              <a:t>LAN</a:t>
            </a:r>
            <a:r>
              <a:rPr lang="he-IL" smtClean="0"/>
              <a:t>?.... המידע עובר דרך הראוטר.... רמז רמז....)</a:t>
            </a:r>
          </a:p>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מציין מיקום של תמונת שקופית 1"/>
          <p:cNvSpPr>
            <a:spLocks noGrp="1" noRot="1" noChangeAspect="1" noTextEdit="1"/>
          </p:cNvSpPr>
          <p:nvPr>
            <p:ph type="sldImg"/>
          </p:nvPr>
        </p:nvSpPr>
        <p:spPr>
          <a:ln/>
        </p:spPr>
      </p:sp>
      <p:sp>
        <p:nvSpPr>
          <p:cNvPr id="567299" name="מציין מיקום של הערות 2"/>
          <p:cNvSpPr>
            <a:spLocks noGrp="1"/>
          </p:cNvSpPr>
          <p:nvPr>
            <p:ph type="body" idx="1"/>
          </p:nvPr>
        </p:nvSpPr>
        <p:spPr>
          <a:noFill/>
          <a:ln/>
        </p:spPr>
        <p:txBody>
          <a:bodyPr/>
          <a:lstStyle/>
          <a:p>
            <a:endParaRPr lang="ar-SA" smtClean="0"/>
          </a:p>
        </p:txBody>
      </p:sp>
      <p:sp>
        <p:nvSpPr>
          <p:cNvPr id="567300" name="מציין מיקום של מספר שקופית 3"/>
          <p:cNvSpPr>
            <a:spLocks noGrp="1"/>
          </p:cNvSpPr>
          <p:nvPr>
            <p:ph type="sldNum" sz="quarter" idx="5"/>
          </p:nvPr>
        </p:nvSpPr>
        <p:spPr>
          <a:noFill/>
        </p:spPr>
        <p:txBody>
          <a:bodyPr/>
          <a:lstStyle/>
          <a:p>
            <a:fld id="{4271282C-16CA-4305-B977-235EA291E6D2}" type="slidenum">
              <a:rPr lang="he-IL" smtClean="0"/>
              <a:pPr/>
              <a:t>32</a:t>
            </a:fld>
            <a:endParaRPr lang="en-US" smtClean="0"/>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מציין מיקום של תמונת שקופית 1"/>
          <p:cNvSpPr>
            <a:spLocks noGrp="1" noRot="1" noChangeAspect="1" noTextEdit="1"/>
          </p:cNvSpPr>
          <p:nvPr>
            <p:ph type="sldImg"/>
          </p:nvPr>
        </p:nvSpPr>
        <p:spPr>
          <a:ln/>
        </p:spPr>
      </p:sp>
      <p:sp>
        <p:nvSpPr>
          <p:cNvPr id="862211" name="מציין מיקום של הערות 2"/>
          <p:cNvSpPr>
            <a:spLocks noGrp="1"/>
          </p:cNvSpPr>
          <p:nvPr>
            <p:ph type="body" idx="1"/>
          </p:nvPr>
        </p:nvSpPr>
        <p:spPr>
          <a:noFill/>
          <a:ln/>
        </p:spPr>
        <p:txBody>
          <a:bodyPr/>
          <a:lstStyle/>
          <a:p>
            <a:pPr eaLnBrk="1" hangingPunct="1"/>
            <a:r>
              <a:rPr lang="he-IL" smtClean="0"/>
              <a:t>הדגש לחניכים- </a:t>
            </a:r>
            <a:r>
              <a:rPr lang="en-US" smtClean="0"/>
              <a:t>MAC Spoofing</a:t>
            </a:r>
            <a:r>
              <a:rPr lang="he-IL" smtClean="0"/>
              <a:t> זהו השלב הראשון ב- </a:t>
            </a:r>
            <a:r>
              <a:rPr lang="en-US" smtClean="0"/>
              <a:t>ARP Spoofing</a:t>
            </a:r>
            <a:r>
              <a:rPr lang="he-IL" smtClean="0"/>
              <a:t>.</a:t>
            </a:r>
          </a:p>
          <a:p>
            <a:pPr eaLnBrk="1" hangingPunct="1"/>
            <a:endParaRPr lang="he-IL" smtClean="0"/>
          </a:p>
          <a:p>
            <a:pPr eaLnBrk="1" hangingPunct="1"/>
            <a:r>
              <a:rPr lang="he-IL" smtClean="0"/>
              <a:t>שווה להכין 2 מכונות מראש ולעשות הדגמה בכיתה.</a:t>
            </a:r>
          </a:p>
        </p:txBody>
      </p:sp>
      <p:sp>
        <p:nvSpPr>
          <p:cNvPr id="862212" name="מציין מיקום של מספר שקופית 3"/>
          <p:cNvSpPr>
            <a:spLocks noGrp="1"/>
          </p:cNvSpPr>
          <p:nvPr>
            <p:ph type="sldNum" sz="quarter" idx="5"/>
          </p:nvPr>
        </p:nvSpPr>
        <p:spPr>
          <a:noFill/>
        </p:spPr>
        <p:txBody>
          <a:bodyPr/>
          <a:lstStyle/>
          <a:p>
            <a:fld id="{2B42489E-C316-41C1-A837-9C693783E518}" type="slidenum">
              <a:rPr lang="he-IL" smtClean="0"/>
              <a:pPr/>
              <a:t>456</a:t>
            </a:fld>
            <a:endParaRPr lang="en-US" smtClean="0"/>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7"/>
          <p:cNvSpPr>
            <a:spLocks noGrp="1" noChangeArrowheads="1"/>
          </p:cNvSpPr>
          <p:nvPr>
            <p:ph type="sldNum" sz="quarter" idx="5"/>
          </p:nvPr>
        </p:nvSpPr>
        <p:spPr>
          <a:noFill/>
        </p:spPr>
        <p:txBody>
          <a:bodyPr/>
          <a:lstStyle/>
          <a:p>
            <a:fld id="{9F95AF8C-9AA3-4261-B033-EDE7FBEB06ED}" type="slidenum">
              <a:rPr lang="he-IL" smtClean="0"/>
              <a:pPr/>
              <a:t>457</a:t>
            </a:fld>
            <a:endParaRPr lang="en-US" smtClean="0"/>
          </a:p>
        </p:txBody>
      </p:sp>
      <p:sp>
        <p:nvSpPr>
          <p:cNvPr id="863235" name="Rectangle 2"/>
          <p:cNvSpPr>
            <a:spLocks noGrp="1" noRot="1" noChangeAspect="1" noChangeArrowheads="1" noTextEdit="1"/>
          </p:cNvSpPr>
          <p:nvPr>
            <p:ph type="sldImg"/>
          </p:nvPr>
        </p:nvSpPr>
        <p:spPr>
          <a:ln/>
        </p:spPr>
      </p:sp>
      <p:sp>
        <p:nvSpPr>
          <p:cNvPr id="863236" name="Rectangle 3"/>
          <p:cNvSpPr>
            <a:spLocks noGrp="1" noChangeArrowheads="1"/>
          </p:cNvSpPr>
          <p:nvPr>
            <p:ph type="body" idx="1"/>
          </p:nvPr>
        </p:nvSpPr>
        <p:spPr>
          <a:noFill/>
          <a:ln/>
        </p:spPr>
        <p:txBody>
          <a:bodyPr/>
          <a:lstStyle/>
          <a:p>
            <a:pPr eaLnBrk="1" hangingPunct="1"/>
            <a:r>
              <a:rPr lang="en-US" smtClean="0"/>
              <a:t>MITM</a:t>
            </a:r>
            <a:r>
              <a:rPr lang="he-IL" smtClean="0"/>
              <a:t> זה שם כולל לקבוצה של מתקפות שמיישמות את עקרון "האיש שבאמצע" – מאפשרות לתוקף להיות גורם שלישי בין 2 גורמים שמשוחחים.</a:t>
            </a:r>
          </a:p>
          <a:p>
            <a:pPr eaLnBrk="1" hangingPunct="1"/>
            <a:r>
              <a:rPr lang="he-IL" smtClean="0"/>
              <a:t>ניתן ליישם </a:t>
            </a:r>
            <a:r>
              <a:rPr lang="en-US" smtClean="0"/>
              <a:t>MITM</a:t>
            </a:r>
            <a:r>
              <a:rPr lang="he-IL" smtClean="0"/>
              <a:t> באמצעות מגוון דרכים ושיטות בכל השכבות.</a:t>
            </a:r>
            <a:endParaRPr lang="en-US" smtClean="0"/>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מציין מיקום של תמונת שקופית 1"/>
          <p:cNvSpPr>
            <a:spLocks noGrp="1" noRot="1" noChangeAspect="1" noTextEdit="1"/>
          </p:cNvSpPr>
          <p:nvPr>
            <p:ph type="sldImg"/>
          </p:nvPr>
        </p:nvSpPr>
        <p:spPr>
          <a:ln/>
        </p:spPr>
      </p:sp>
      <p:sp>
        <p:nvSpPr>
          <p:cNvPr id="864259" name="מציין מיקום של הערות 2"/>
          <p:cNvSpPr>
            <a:spLocks noGrp="1"/>
          </p:cNvSpPr>
          <p:nvPr>
            <p:ph type="body" idx="1"/>
          </p:nvPr>
        </p:nvSpPr>
        <p:spPr>
          <a:noFill/>
          <a:ln/>
        </p:spPr>
        <p:txBody>
          <a:bodyPr/>
          <a:lstStyle/>
          <a:p>
            <a:pPr eaLnBrk="1" hangingPunct="1"/>
            <a:r>
              <a:rPr lang="he-IL" smtClean="0"/>
              <a:t>כדי להעמיס על ה-</a:t>
            </a:r>
            <a:r>
              <a:rPr lang="en-US" smtClean="0"/>
              <a:t>Switch</a:t>
            </a:r>
            <a:r>
              <a:rPr lang="he-IL" smtClean="0"/>
              <a:t> בצורה מספיק בשביל לגרום לו לעבוד כ-</a:t>
            </a:r>
            <a:r>
              <a:rPr lang="en-US" smtClean="0"/>
              <a:t>hub</a:t>
            </a:r>
            <a:r>
              <a:rPr lang="he-IL" smtClean="0"/>
              <a:t>, אני אצטרך להשתמש בסקריפט שמשנה כל הזמן את ה-</a:t>
            </a:r>
            <a:r>
              <a:rPr lang="en-US" smtClean="0"/>
              <a:t>MAC</a:t>
            </a:r>
            <a:r>
              <a:rPr lang="he-IL" smtClean="0"/>
              <a:t> של המחשב שלי.</a:t>
            </a:r>
          </a:p>
          <a:p>
            <a:pPr eaLnBrk="1" hangingPunct="1"/>
            <a:r>
              <a:rPr lang="he-IL" smtClean="0"/>
              <a:t>ניתן להגדיר ל-</a:t>
            </a:r>
            <a:r>
              <a:rPr lang="en-US" smtClean="0"/>
              <a:t>Switch</a:t>
            </a:r>
            <a:r>
              <a:rPr lang="he-IL" smtClean="0"/>
              <a:t> (פשוט במיוחד במתגים של סיסקו) כתובת </a:t>
            </a:r>
            <a:r>
              <a:rPr lang="en-US" smtClean="0"/>
              <a:t>MAC</a:t>
            </a:r>
            <a:r>
              <a:rPr lang="he-IL" smtClean="0"/>
              <a:t> קבועה עבור כל פורט. בצורה כזו לא יוכל מישהו להעמיס על ה-</a:t>
            </a:r>
            <a:r>
              <a:rPr lang="en-US" smtClean="0"/>
              <a:t>Switch</a:t>
            </a:r>
            <a:r>
              <a:rPr lang="he-IL" smtClean="0"/>
              <a:t> בעזרת עמדת קצה.</a:t>
            </a:r>
          </a:p>
          <a:p>
            <a:pPr eaLnBrk="1" hangingPunct="1"/>
            <a:endParaRPr lang="he-IL" smtClean="0"/>
          </a:p>
        </p:txBody>
      </p:sp>
      <p:sp>
        <p:nvSpPr>
          <p:cNvPr id="864260" name="מציין מיקום של מספר שקופית 3"/>
          <p:cNvSpPr>
            <a:spLocks noGrp="1"/>
          </p:cNvSpPr>
          <p:nvPr>
            <p:ph type="sldNum" sz="quarter" idx="5"/>
          </p:nvPr>
        </p:nvSpPr>
        <p:spPr>
          <a:noFill/>
        </p:spPr>
        <p:txBody>
          <a:bodyPr/>
          <a:lstStyle/>
          <a:p>
            <a:fld id="{DB6333CD-7CCF-4965-BAAD-0AECAF6CB7DB}" type="slidenum">
              <a:rPr lang="he-IL" smtClean="0"/>
              <a:pPr/>
              <a:t>458</a:t>
            </a:fld>
            <a:endParaRPr lang="en-US" smtClean="0"/>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7"/>
          <p:cNvSpPr>
            <a:spLocks noGrp="1" noChangeArrowheads="1"/>
          </p:cNvSpPr>
          <p:nvPr>
            <p:ph type="sldNum" sz="quarter" idx="5"/>
          </p:nvPr>
        </p:nvSpPr>
        <p:spPr>
          <a:noFill/>
        </p:spPr>
        <p:txBody>
          <a:bodyPr/>
          <a:lstStyle/>
          <a:p>
            <a:fld id="{44090E03-9B8C-4567-B2ED-128BD6FEA554}" type="slidenum">
              <a:rPr lang="he-IL" smtClean="0"/>
              <a:pPr/>
              <a:t>459</a:t>
            </a:fld>
            <a:endParaRPr lang="en-US" smtClean="0"/>
          </a:p>
        </p:txBody>
      </p:sp>
      <p:sp>
        <p:nvSpPr>
          <p:cNvPr id="865283" name="Rectangle 2"/>
          <p:cNvSpPr>
            <a:spLocks noGrp="1" noRot="1" noChangeAspect="1" noChangeArrowheads="1" noTextEdit="1"/>
          </p:cNvSpPr>
          <p:nvPr>
            <p:ph type="sldImg"/>
          </p:nvPr>
        </p:nvSpPr>
        <p:spPr>
          <a:ln/>
        </p:spPr>
      </p:sp>
      <p:sp>
        <p:nvSpPr>
          <p:cNvPr id="865284" name="Rectangle 3"/>
          <p:cNvSpPr>
            <a:spLocks noGrp="1" noChangeArrowheads="1"/>
          </p:cNvSpPr>
          <p:nvPr>
            <p:ph type="body" idx="1"/>
          </p:nvPr>
        </p:nvSpPr>
        <p:spPr>
          <a:noFill/>
          <a:ln/>
        </p:spPr>
        <p:txBody>
          <a:bodyPr/>
          <a:lstStyle/>
          <a:p>
            <a:pPr eaLnBrk="1" hangingPunct="1"/>
            <a:endParaRPr lang="ar-SA" dirty="0" smtClean="0"/>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מציין מיקום של תמונת שקופית 1"/>
          <p:cNvSpPr>
            <a:spLocks noGrp="1" noRot="1" noChangeAspect="1" noTextEdit="1"/>
          </p:cNvSpPr>
          <p:nvPr>
            <p:ph type="sldImg"/>
          </p:nvPr>
        </p:nvSpPr>
        <p:spPr>
          <a:ln/>
        </p:spPr>
      </p:sp>
      <p:sp>
        <p:nvSpPr>
          <p:cNvPr id="866307" name="מציין מיקום של הערות 2"/>
          <p:cNvSpPr>
            <a:spLocks noGrp="1"/>
          </p:cNvSpPr>
          <p:nvPr>
            <p:ph type="body" idx="1"/>
          </p:nvPr>
        </p:nvSpPr>
        <p:spPr>
          <a:noFill/>
          <a:ln/>
        </p:spPr>
        <p:txBody>
          <a:bodyPr/>
          <a:lstStyle/>
          <a:p>
            <a:pPr eaLnBrk="1" hangingPunct="1"/>
            <a:endParaRPr lang="ar-SA" smtClean="0"/>
          </a:p>
        </p:txBody>
      </p:sp>
      <p:sp>
        <p:nvSpPr>
          <p:cNvPr id="866308" name="מציין מיקום של מספר שקופית 3"/>
          <p:cNvSpPr>
            <a:spLocks noGrp="1"/>
          </p:cNvSpPr>
          <p:nvPr>
            <p:ph type="sldNum" sz="quarter" idx="5"/>
          </p:nvPr>
        </p:nvSpPr>
        <p:spPr>
          <a:noFill/>
        </p:spPr>
        <p:txBody>
          <a:bodyPr/>
          <a:lstStyle/>
          <a:p>
            <a:fld id="{3875FA8C-293A-41CA-8853-2E9DA9746BBA}" type="slidenum">
              <a:rPr lang="he-IL" smtClean="0"/>
              <a:pPr/>
              <a:t>460</a:t>
            </a:fld>
            <a:endParaRPr lang="en-US" smtClean="0"/>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7"/>
          <p:cNvSpPr>
            <a:spLocks noGrp="1" noChangeArrowheads="1"/>
          </p:cNvSpPr>
          <p:nvPr>
            <p:ph type="sldNum" sz="quarter" idx="5"/>
          </p:nvPr>
        </p:nvSpPr>
        <p:spPr>
          <a:noFill/>
        </p:spPr>
        <p:txBody>
          <a:bodyPr/>
          <a:lstStyle/>
          <a:p>
            <a:fld id="{AD9096AD-954A-4D89-A60C-E8A77D92733C}" type="slidenum">
              <a:rPr lang="he-IL" smtClean="0"/>
              <a:pPr/>
              <a:t>461</a:t>
            </a:fld>
            <a:endParaRPr lang="en-US" smtClean="0"/>
          </a:p>
        </p:txBody>
      </p:sp>
      <p:sp>
        <p:nvSpPr>
          <p:cNvPr id="867331" name="Rectangle 2"/>
          <p:cNvSpPr>
            <a:spLocks noGrp="1" noRot="1" noChangeAspect="1" noChangeArrowheads="1" noTextEdit="1"/>
          </p:cNvSpPr>
          <p:nvPr>
            <p:ph type="sldImg"/>
          </p:nvPr>
        </p:nvSpPr>
        <p:spPr>
          <a:ln/>
        </p:spPr>
      </p:sp>
      <p:sp>
        <p:nvSpPr>
          <p:cNvPr id="867332" name="Rectangle 3"/>
          <p:cNvSpPr>
            <a:spLocks noGrp="1" noChangeArrowheads="1"/>
          </p:cNvSpPr>
          <p:nvPr>
            <p:ph type="body" idx="1"/>
          </p:nvPr>
        </p:nvSpPr>
        <p:spPr>
          <a:noFill/>
          <a:ln/>
        </p:spPr>
        <p:txBody>
          <a:bodyPr/>
          <a:lstStyle/>
          <a:p>
            <a:pPr eaLnBrk="1" hangingPunct="1"/>
            <a:r>
              <a:rPr lang="he-IL" smtClean="0"/>
              <a:t>הרבה שרתים דורשים אימות בהתחברות הראשונית שלהם. ניתן להשתמש בתכונה זו לשם פריצה- ניתן לגלות כתובת </a:t>
            </a:r>
            <a:r>
              <a:rPr lang="en-US" smtClean="0"/>
              <a:t>IP</a:t>
            </a:r>
            <a:r>
              <a:rPr lang="he-IL" smtClean="0"/>
              <a:t> של משתמש שכבר ביצע אימות אל המערכת, ולהתחזות לו. עכשיו לא נתבקש להתאמת- המשתמש עם אותה כתובת </a:t>
            </a:r>
            <a:r>
              <a:rPr lang="en-US" smtClean="0"/>
              <a:t>IP</a:t>
            </a:r>
            <a:r>
              <a:rPr lang="he-IL" smtClean="0"/>
              <a:t> כבר ביצע אימות ולא יתבקש לבצעה שנית.</a:t>
            </a:r>
          </a:p>
          <a:p>
            <a:pPr eaLnBrk="1" hangingPunct="1"/>
            <a:endParaRPr lang="he-IL" smtClean="0"/>
          </a:p>
          <a:p>
            <a:pPr eaLnBrk="1" hangingPunct="1"/>
            <a:r>
              <a:rPr lang="he-IL" smtClean="0"/>
              <a:t>על ההתמודדות עם מתקפה זו נלמד בהמשך בשיעור פתרונות אבטחה.</a:t>
            </a:r>
          </a:p>
          <a:p>
            <a:pPr eaLnBrk="1" hangingPunct="1"/>
            <a:r>
              <a:rPr lang="en-US" smtClean="0"/>
              <a:t>VPN</a:t>
            </a:r>
            <a:r>
              <a:rPr lang="he-IL" smtClean="0"/>
              <a:t> – </a:t>
            </a:r>
            <a:r>
              <a:rPr lang="en-US" smtClean="0"/>
              <a:t>Virtual Private Network</a:t>
            </a:r>
            <a:r>
              <a:rPr lang="he-IL" smtClean="0"/>
              <a:t>. יצירת התחברות מאובטחת מקצה לקצה בין רשתות (למשל: בעזרת </a:t>
            </a:r>
            <a:r>
              <a:rPr lang="en-US" smtClean="0"/>
              <a:t>IPSec</a:t>
            </a:r>
            <a:r>
              <a:rPr lang="he-IL" smtClean="0"/>
              <a:t>).</a:t>
            </a:r>
          </a:p>
          <a:p>
            <a:pPr eaLnBrk="1" hangingPunct="1"/>
            <a:endParaRPr lang="he-IL" smtClean="0">
              <a:cs typeface="Tahoma" pitchFamily="34" charset="0"/>
            </a:endParaRPr>
          </a:p>
          <a:p>
            <a:pPr eaLnBrk="1" hangingPunct="1"/>
            <a:r>
              <a:rPr lang="he-IL" smtClean="0">
                <a:cs typeface="Tahoma" pitchFamily="34" charset="0"/>
              </a:rPr>
              <a:t>הגנה אפשרית נוספת נגד </a:t>
            </a:r>
            <a:r>
              <a:rPr lang="en-US" smtClean="0">
                <a:cs typeface="Tahoma" pitchFamily="34" charset="0"/>
              </a:rPr>
              <a:t>IP spoofing</a:t>
            </a:r>
            <a:r>
              <a:rPr lang="he-IL" smtClean="0">
                <a:cs typeface="Tahoma" pitchFamily="34" charset="0"/>
              </a:rPr>
              <a:t> – שימוש ב-</a:t>
            </a:r>
            <a:r>
              <a:rPr lang="en-US" smtClean="0">
                <a:cs typeface="Tahoma" pitchFamily="34" charset="0"/>
              </a:rPr>
              <a:t>cookies</a:t>
            </a:r>
            <a:r>
              <a:rPr lang="he-IL" smtClean="0">
                <a:cs typeface="Tahoma" pitchFamily="34" charset="0"/>
              </a:rPr>
              <a:t>.</a:t>
            </a:r>
          </a:p>
          <a:p>
            <a:pPr eaLnBrk="1" hangingPunct="1"/>
            <a:r>
              <a:rPr lang="he-IL" smtClean="0">
                <a:solidFill>
                  <a:schemeClr val="accent2"/>
                </a:solidFill>
                <a:cs typeface="Tahoma" pitchFamily="34" charset="0"/>
              </a:rPr>
              <a:t>הרעיון</a:t>
            </a:r>
            <a:r>
              <a:rPr lang="he-IL" smtClean="0">
                <a:cs typeface="Tahoma" pitchFamily="34" charset="0"/>
              </a:rPr>
              <a:t>: נשלח ליוזם ה-</a:t>
            </a:r>
            <a:r>
              <a:rPr lang="en-US" smtClean="0">
                <a:cs typeface="Tahoma" pitchFamily="34" charset="0"/>
              </a:rPr>
              <a:t>session</a:t>
            </a:r>
            <a:r>
              <a:rPr lang="he-IL" smtClean="0">
                <a:cs typeface="Tahoma" pitchFamily="34" charset="0"/>
              </a:rPr>
              <a:t> מחרוזת בלתי ניתנת לחיזוי ונדרוש שיחזיר אותה.</a:t>
            </a:r>
          </a:p>
          <a:p>
            <a:pPr eaLnBrk="1" hangingPunct="1"/>
            <a:r>
              <a:rPr lang="he-IL" smtClean="0">
                <a:cs typeface="Tahoma" pitchFamily="34" charset="0"/>
              </a:rPr>
              <a:t>הבעיה עם </a:t>
            </a:r>
            <a:r>
              <a:rPr lang="en-US" smtClean="0">
                <a:cs typeface="Tahoma" pitchFamily="34" charset="0"/>
              </a:rPr>
              <a:t>IP Spoofing</a:t>
            </a:r>
            <a:r>
              <a:rPr lang="he-IL" smtClean="0">
                <a:cs typeface="Tahoma" pitchFamily="34" charset="0"/>
              </a:rPr>
              <a:t>- נוכל לשנות את כתובת ה- </a:t>
            </a:r>
            <a:r>
              <a:rPr lang="en-US" smtClean="0">
                <a:cs typeface="Tahoma" pitchFamily="34" charset="0"/>
              </a:rPr>
              <a:t>IP</a:t>
            </a:r>
            <a:r>
              <a:rPr lang="he-IL" smtClean="0">
                <a:cs typeface="Tahoma" pitchFamily="34" charset="0"/>
              </a:rPr>
              <a:t> שלנו ולשלוח "ממנה" הודעות, אבל לא נקבל אליה את התשובות! (בתהליך הניתוב ההודעה תחזור לתחנה המקורית ולא אלינו).</a:t>
            </a:r>
            <a:endParaRPr lang="en-US" smtClean="0">
              <a:cs typeface="Tahoma" pitchFamily="34" charset="0"/>
            </a:endParaRPr>
          </a:p>
          <a:p>
            <a:pPr eaLnBrk="1" hangingPunct="1"/>
            <a:endParaRPr lang="en-US" smtClean="0"/>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מציין מיקום של תמונת שקופית 1"/>
          <p:cNvSpPr>
            <a:spLocks noGrp="1" noRot="1" noChangeAspect="1" noTextEdit="1"/>
          </p:cNvSpPr>
          <p:nvPr>
            <p:ph type="sldImg"/>
          </p:nvPr>
        </p:nvSpPr>
        <p:spPr>
          <a:ln/>
        </p:spPr>
      </p:sp>
      <p:sp>
        <p:nvSpPr>
          <p:cNvPr id="868355" name="מציין מיקום של הערות 2"/>
          <p:cNvSpPr>
            <a:spLocks noGrp="1"/>
          </p:cNvSpPr>
          <p:nvPr>
            <p:ph type="body" idx="1"/>
          </p:nvPr>
        </p:nvSpPr>
        <p:spPr>
          <a:noFill/>
          <a:ln/>
        </p:spPr>
        <p:txBody>
          <a:bodyPr/>
          <a:lstStyle/>
          <a:p>
            <a:pPr eaLnBrk="1" hangingPunct="1"/>
            <a:r>
              <a:rPr lang="he-IL" smtClean="0">
                <a:solidFill>
                  <a:schemeClr val="accent2"/>
                </a:solidFill>
                <a:ea typeface="Tahoma (Hebrew)"/>
                <a:cs typeface="Tahoma (Hebrew)"/>
              </a:rPr>
              <a:t>מטרה</a:t>
            </a:r>
            <a:r>
              <a:rPr lang="he-IL" smtClean="0">
                <a:ea typeface="Tahoma (Hebrew)"/>
                <a:cs typeface="Tahoma (Hebrew)"/>
              </a:rPr>
              <a:t> :</a:t>
            </a:r>
            <a:r>
              <a:rPr lang="en-US" smtClean="0">
                <a:ea typeface="Tahoma (Hebrew)"/>
                <a:cs typeface="Tahoma (Hebrew)"/>
              </a:rPr>
              <a:t> </a:t>
            </a:r>
            <a:r>
              <a:rPr lang="he-IL" smtClean="0">
                <a:ea typeface="Tahoma (Hebrew)"/>
                <a:cs typeface="Tahoma (Hebrew)"/>
              </a:rPr>
              <a:t>התחזות</a:t>
            </a:r>
            <a:endParaRPr lang="en-US" smtClean="0">
              <a:ea typeface="Tahoma (Hebrew)"/>
              <a:cs typeface="Tahoma (Hebrew)"/>
            </a:endParaRPr>
          </a:p>
          <a:p>
            <a:pPr eaLnBrk="1" hangingPunct="1"/>
            <a:r>
              <a:rPr lang="en-US" smtClean="0">
                <a:ea typeface="Tahoma (Hebrew)"/>
                <a:cs typeface="Tahoma (Hebrew)"/>
              </a:rPr>
              <a:t>IP spoofing</a:t>
            </a:r>
            <a:r>
              <a:rPr lang="he-IL" smtClean="0">
                <a:ea typeface="Tahoma (Hebrew)"/>
                <a:cs typeface="Tahoma (Hebrew)"/>
              </a:rPr>
              <a:t> דו כיווני מאפשר למחשב מתחזה לשלוח חבילות מכתובת </a:t>
            </a:r>
            <a:r>
              <a:rPr lang="en-US" smtClean="0">
                <a:ea typeface="Tahoma (Hebrew)"/>
                <a:cs typeface="Tahoma (Hebrew)"/>
              </a:rPr>
              <a:t>IP</a:t>
            </a:r>
            <a:r>
              <a:rPr lang="he-IL" smtClean="0">
                <a:ea typeface="Tahoma (Hebrew)"/>
                <a:cs typeface="Tahoma (Hebrew)"/>
              </a:rPr>
              <a:t> שאיננה שלו, ואף לקבל אליה תשובה.</a:t>
            </a:r>
          </a:p>
          <a:p>
            <a:pPr eaLnBrk="1" hangingPunct="1"/>
            <a:r>
              <a:rPr lang="en-US" smtClean="0">
                <a:ea typeface="Tahoma (Hebrew)"/>
                <a:cs typeface="Tahoma (Hebrew)"/>
              </a:rPr>
              <a:t>IP spoofing</a:t>
            </a:r>
            <a:r>
              <a:rPr lang="he-IL" smtClean="0">
                <a:ea typeface="Tahoma (Hebrew)"/>
                <a:cs typeface="Tahoma (Hebrew)"/>
              </a:rPr>
              <a:t> דו כיווני הרבה יותר קשה לביצוע מ-</a:t>
            </a:r>
            <a:r>
              <a:rPr lang="en-US" smtClean="0">
                <a:ea typeface="Tahoma (Hebrew)"/>
                <a:cs typeface="Tahoma (Hebrew)"/>
              </a:rPr>
              <a:t>IP spoofing</a:t>
            </a:r>
            <a:r>
              <a:rPr lang="he-IL" smtClean="0">
                <a:ea typeface="Tahoma (Hebrew)"/>
                <a:cs typeface="Tahoma (Hebrew)"/>
              </a:rPr>
              <a:t> רגיל, מכיוון שהוא מצריך ביצוע של שינויים ברשת (ב-</a:t>
            </a:r>
            <a:r>
              <a:rPr lang="en-US" smtClean="0">
                <a:ea typeface="Tahoma (Hebrew)"/>
                <a:cs typeface="Tahoma (Hebrew)"/>
              </a:rPr>
              <a:t>router</a:t>
            </a:r>
            <a:r>
              <a:rPr lang="he-IL" smtClean="0">
                <a:ea typeface="Tahoma (Hebrew)"/>
                <a:cs typeface="Tahoma (Hebrew)"/>
              </a:rPr>
              <a:t>-ים), ולא רק במחשב המתחזה.</a:t>
            </a:r>
            <a:endParaRPr lang="en-US" smtClean="0">
              <a:ea typeface="Tahoma (Hebrew)"/>
              <a:cs typeface="Tahoma (Hebrew)"/>
            </a:endParaRPr>
          </a:p>
          <a:p>
            <a:pPr eaLnBrk="1" hangingPunct="1"/>
            <a:r>
              <a:rPr lang="en-US" smtClean="0">
                <a:ea typeface="Tahoma (Hebrew)"/>
                <a:cs typeface="Tahoma (Hebrew)"/>
              </a:rPr>
              <a:t>IP spoofing</a:t>
            </a:r>
            <a:r>
              <a:rPr lang="he-IL" smtClean="0">
                <a:ea typeface="Tahoma (Hebrew)"/>
                <a:cs typeface="Tahoma (Hebrew)"/>
              </a:rPr>
              <a:t> דו כיווני זוהי התקפה שקשה מאוד להתגונן נגדה.</a:t>
            </a:r>
            <a:endParaRPr lang="en-US" smtClean="0">
              <a:ea typeface="Tahoma (Hebrew)"/>
              <a:cs typeface="Tahoma (Hebrew)"/>
            </a:endParaRPr>
          </a:p>
          <a:p>
            <a:pPr eaLnBrk="1" hangingPunct="1"/>
            <a:endParaRPr lang="he-IL" smtClean="0"/>
          </a:p>
        </p:txBody>
      </p:sp>
      <p:sp>
        <p:nvSpPr>
          <p:cNvPr id="868356" name="מציין מיקום של מספר שקופית 3"/>
          <p:cNvSpPr>
            <a:spLocks noGrp="1"/>
          </p:cNvSpPr>
          <p:nvPr>
            <p:ph type="sldNum" sz="quarter" idx="5"/>
          </p:nvPr>
        </p:nvSpPr>
        <p:spPr>
          <a:noFill/>
        </p:spPr>
        <p:txBody>
          <a:bodyPr/>
          <a:lstStyle/>
          <a:p>
            <a:fld id="{7DFF2371-9B32-44AB-B5C2-7777DC9F3598}" type="slidenum">
              <a:rPr lang="he-IL" smtClean="0"/>
              <a:pPr/>
              <a:t>462</a:t>
            </a:fld>
            <a:endParaRPr lang="en-US" smtClean="0"/>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מציין מיקום של תמונת שקופית 1"/>
          <p:cNvSpPr>
            <a:spLocks noGrp="1" noRot="1" noChangeAspect="1" noTextEdit="1"/>
          </p:cNvSpPr>
          <p:nvPr>
            <p:ph type="sldImg"/>
          </p:nvPr>
        </p:nvSpPr>
        <p:spPr>
          <a:ln/>
        </p:spPr>
      </p:sp>
      <p:sp>
        <p:nvSpPr>
          <p:cNvPr id="869379" name="מציין מיקום של הערות 2"/>
          <p:cNvSpPr>
            <a:spLocks noGrp="1"/>
          </p:cNvSpPr>
          <p:nvPr>
            <p:ph type="body" idx="1"/>
          </p:nvPr>
        </p:nvSpPr>
        <p:spPr>
          <a:noFill/>
          <a:ln/>
        </p:spPr>
        <p:txBody>
          <a:bodyPr/>
          <a:lstStyle/>
          <a:p>
            <a:pPr eaLnBrk="1" hangingPunct="1"/>
            <a:endParaRPr lang="en-US" smtClean="0"/>
          </a:p>
          <a:p>
            <a:pPr eaLnBrk="1" hangingPunct="1"/>
            <a:r>
              <a:rPr lang="en-US" smtClean="0"/>
              <a:t>Tools</a:t>
            </a:r>
            <a:r>
              <a:rPr lang="he-IL" smtClean="0"/>
              <a:t>-&gt; </a:t>
            </a:r>
            <a:r>
              <a:rPr lang="en-US" smtClean="0"/>
              <a:t>Internet Options</a:t>
            </a:r>
            <a:r>
              <a:rPr lang="he-IL" smtClean="0"/>
              <a:t>-&gt; </a:t>
            </a:r>
            <a:r>
              <a:rPr lang="en-US" smtClean="0"/>
              <a:t>Connections</a:t>
            </a:r>
            <a:r>
              <a:rPr lang="he-IL" smtClean="0"/>
              <a:t> -&gt; </a:t>
            </a:r>
            <a:r>
              <a:rPr lang="en-US" smtClean="0"/>
              <a:t>LAN Settings</a:t>
            </a:r>
            <a:endParaRPr lang="he-IL" smtClean="0"/>
          </a:p>
        </p:txBody>
      </p:sp>
      <p:sp>
        <p:nvSpPr>
          <p:cNvPr id="869380" name="מציין מיקום של מספר שקופית 3"/>
          <p:cNvSpPr>
            <a:spLocks noGrp="1"/>
          </p:cNvSpPr>
          <p:nvPr>
            <p:ph type="sldNum" sz="quarter" idx="5"/>
          </p:nvPr>
        </p:nvSpPr>
        <p:spPr>
          <a:noFill/>
        </p:spPr>
        <p:txBody>
          <a:bodyPr/>
          <a:lstStyle/>
          <a:p>
            <a:fld id="{94ED8163-C9B7-4FD9-9EBD-E8B9EBB9013E}" type="slidenum">
              <a:rPr lang="he-IL" smtClean="0"/>
              <a:pPr/>
              <a:t>463</a:t>
            </a:fld>
            <a:endParaRPr lang="en-US" smtClean="0"/>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מציין מיקום של תמונת שקופית 1"/>
          <p:cNvSpPr>
            <a:spLocks noGrp="1" noRot="1" noChangeAspect="1" noTextEdit="1"/>
          </p:cNvSpPr>
          <p:nvPr>
            <p:ph type="sldImg"/>
          </p:nvPr>
        </p:nvSpPr>
        <p:spPr>
          <a:ln/>
        </p:spPr>
      </p:sp>
      <p:sp>
        <p:nvSpPr>
          <p:cNvPr id="870403" name="מציין מיקום של הערות 2"/>
          <p:cNvSpPr>
            <a:spLocks noGrp="1"/>
          </p:cNvSpPr>
          <p:nvPr>
            <p:ph type="body" idx="1"/>
          </p:nvPr>
        </p:nvSpPr>
        <p:spPr>
          <a:noFill/>
          <a:ln/>
        </p:spPr>
        <p:txBody>
          <a:bodyPr/>
          <a:lstStyle/>
          <a:p>
            <a:r>
              <a:rPr lang="he-IL" smtClean="0"/>
              <a:t>עשיתי הדגמה בבית על מה קורה כשמשתמשים בפרוקסי.</a:t>
            </a:r>
          </a:p>
          <a:p>
            <a:r>
              <a:rPr lang="he-IL" smtClean="0"/>
              <a:t>בהדגמה אפשר לראות כי כשגולשים לאתר של </a:t>
            </a:r>
            <a:r>
              <a:rPr lang="en-US" smtClean="0"/>
              <a:t>google.com</a:t>
            </a:r>
            <a:r>
              <a:rPr lang="he-IL" smtClean="0"/>
              <a:t> הוא מציע לך לינק לאתר גוגל של המדינה ממנה אתה מגיעה.</a:t>
            </a:r>
          </a:p>
          <a:p>
            <a:r>
              <a:rPr lang="he-IL" smtClean="0"/>
              <a:t>איך הוא יודע את זה? לפי כתובת ה- </a:t>
            </a:r>
            <a:r>
              <a:rPr lang="en-US" smtClean="0"/>
              <a:t>ip</a:t>
            </a:r>
            <a:r>
              <a:rPr lang="he-IL" smtClean="0"/>
              <a:t> שלך.</a:t>
            </a:r>
          </a:p>
          <a:p>
            <a:r>
              <a:rPr lang="he-IL" smtClean="0"/>
              <a:t>בתמונה זו אפשר לראות שמן הסתם הוא מציע לי את אתר גוגל ישראל.</a:t>
            </a:r>
          </a:p>
        </p:txBody>
      </p:sp>
      <p:sp>
        <p:nvSpPr>
          <p:cNvPr id="870404" name="מציין מיקום של מספר שקופית 3"/>
          <p:cNvSpPr>
            <a:spLocks noGrp="1"/>
          </p:cNvSpPr>
          <p:nvPr>
            <p:ph type="sldNum" sz="quarter" idx="5"/>
          </p:nvPr>
        </p:nvSpPr>
        <p:spPr>
          <a:noFill/>
        </p:spPr>
        <p:txBody>
          <a:bodyPr/>
          <a:lstStyle/>
          <a:p>
            <a:fld id="{5B078467-8013-43AB-A190-F17C43C0730D}" type="slidenum">
              <a:rPr lang="he-IL" smtClean="0"/>
              <a:pPr/>
              <a:t>464</a:t>
            </a:fld>
            <a:endParaRPr lang="en-US" smtClean="0"/>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מציין מיקום של תמונת שקופית 1"/>
          <p:cNvSpPr>
            <a:spLocks noGrp="1" noRot="1" noChangeAspect="1" noTextEdit="1"/>
          </p:cNvSpPr>
          <p:nvPr>
            <p:ph type="sldImg"/>
          </p:nvPr>
        </p:nvSpPr>
        <p:spPr>
          <a:ln/>
        </p:spPr>
      </p:sp>
      <p:sp>
        <p:nvSpPr>
          <p:cNvPr id="871427" name="מציין מיקום של הערות 2"/>
          <p:cNvSpPr>
            <a:spLocks noGrp="1"/>
          </p:cNvSpPr>
          <p:nvPr>
            <p:ph type="body" idx="1"/>
          </p:nvPr>
        </p:nvSpPr>
        <p:spPr>
          <a:noFill/>
          <a:ln/>
        </p:spPr>
        <p:txBody>
          <a:bodyPr/>
          <a:lstStyle/>
          <a:p>
            <a:r>
              <a:rPr lang="he-IL" smtClean="0"/>
              <a:t>עכשיו כדי לגלוש באמצעות פרוקסי, קודם כל נצטרך למצוא אחד.</a:t>
            </a:r>
          </a:p>
          <a:p>
            <a:r>
              <a:rPr lang="he-IL" smtClean="0"/>
              <a:t>עשיתי חיפוש פשוט בגוגל של המשפט:</a:t>
            </a:r>
            <a:r>
              <a:rPr lang="en-US" smtClean="0"/>
              <a:t> </a:t>
            </a:r>
            <a:r>
              <a:rPr lang="he-IL" smtClean="0"/>
              <a:t> "</a:t>
            </a:r>
            <a:r>
              <a:rPr lang="en-US" smtClean="0"/>
              <a:t>http proxy servers china</a:t>
            </a:r>
            <a:r>
              <a:rPr lang="he-IL" smtClean="0"/>
              <a:t>" כדי למצוא שרתי </a:t>
            </a:r>
            <a:r>
              <a:rPr lang="en-US" smtClean="0"/>
              <a:t>proxy</a:t>
            </a:r>
            <a:r>
              <a:rPr lang="he-IL" smtClean="0"/>
              <a:t> של </a:t>
            </a:r>
            <a:r>
              <a:rPr lang="en-US" smtClean="0"/>
              <a:t>http</a:t>
            </a:r>
            <a:r>
              <a:rPr lang="he-IL" smtClean="0"/>
              <a:t> (יש לכלמיני פרוטוקולים... </a:t>
            </a:r>
            <a:r>
              <a:rPr lang="en-US" smtClean="0"/>
              <a:t>http, ftp, smtp</a:t>
            </a:r>
            <a:r>
              <a:rPr lang="he-IL" smtClean="0"/>
              <a:t>...) שנמצא בסין. בחרתי אתר ספציפי, ושם ראיתי רשימה של שרתים ממנה אפשר לבחור (שקף הבא).</a:t>
            </a:r>
          </a:p>
        </p:txBody>
      </p:sp>
      <p:sp>
        <p:nvSpPr>
          <p:cNvPr id="871428" name="מציין מיקום של מספר שקופית 3"/>
          <p:cNvSpPr>
            <a:spLocks noGrp="1"/>
          </p:cNvSpPr>
          <p:nvPr>
            <p:ph type="sldNum" sz="quarter" idx="5"/>
          </p:nvPr>
        </p:nvSpPr>
        <p:spPr>
          <a:noFill/>
        </p:spPr>
        <p:txBody>
          <a:bodyPr/>
          <a:lstStyle/>
          <a:p>
            <a:fld id="{90CEC9C1-C07A-4162-8C97-14BDE38D46BD}" type="slidenum">
              <a:rPr lang="he-IL" smtClean="0"/>
              <a:pPr/>
              <a:t>465</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a:noFill/>
        </p:spPr>
        <p:txBody>
          <a:bodyPr/>
          <a:lstStyle/>
          <a:p>
            <a:fld id="{28253D68-E44F-4AF3-B853-9F1F3D93EC6E}" type="slidenum">
              <a:rPr lang="he-IL" smtClean="0"/>
              <a:pPr/>
              <a:t>33</a:t>
            </a:fld>
            <a:endParaRPr lang="en-US" smtClean="0"/>
          </a:p>
        </p:txBody>
      </p:sp>
      <p:sp>
        <p:nvSpPr>
          <p:cNvPr id="568323" name="Rectangle 2"/>
          <p:cNvSpPr>
            <a:spLocks noGrp="1" noRot="1" noChangeAspect="1" noChangeArrowheads="1" noTextEdit="1"/>
          </p:cNvSpPr>
          <p:nvPr>
            <p:ph type="sldImg"/>
          </p:nvPr>
        </p:nvSpPr>
        <p:spPr>
          <a:xfrm>
            <a:off x="492125" y="738188"/>
            <a:ext cx="5678488" cy="4260850"/>
          </a:xfrm>
          <a:ln/>
        </p:spPr>
      </p:sp>
      <p:sp>
        <p:nvSpPr>
          <p:cNvPr id="568324"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מציין מיקום של תמונת שקופית 1"/>
          <p:cNvSpPr>
            <a:spLocks noGrp="1" noRot="1" noChangeAspect="1" noTextEdit="1"/>
          </p:cNvSpPr>
          <p:nvPr>
            <p:ph type="sldImg"/>
          </p:nvPr>
        </p:nvSpPr>
        <p:spPr>
          <a:ln/>
        </p:spPr>
      </p:sp>
      <p:sp>
        <p:nvSpPr>
          <p:cNvPr id="872451" name="מציין מיקום של הערות 2"/>
          <p:cNvSpPr>
            <a:spLocks noGrp="1"/>
          </p:cNvSpPr>
          <p:nvPr>
            <p:ph type="body" idx="1"/>
          </p:nvPr>
        </p:nvSpPr>
        <p:spPr>
          <a:noFill/>
          <a:ln/>
        </p:spPr>
        <p:txBody>
          <a:bodyPr/>
          <a:lstStyle/>
          <a:p>
            <a:r>
              <a:rPr lang="he-IL" smtClean="0"/>
              <a:t>בחרנו שרת אחד ספציפי...</a:t>
            </a:r>
          </a:p>
        </p:txBody>
      </p:sp>
      <p:sp>
        <p:nvSpPr>
          <p:cNvPr id="872452" name="מציין מיקום של מספר שקופית 3"/>
          <p:cNvSpPr>
            <a:spLocks noGrp="1"/>
          </p:cNvSpPr>
          <p:nvPr>
            <p:ph type="sldNum" sz="quarter" idx="5"/>
          </p:nvPr>
        </p:nvSpPr>
        <p:spPr>
          <a:noFill/>
        </p:spPr>
        <p:txBody>
          <a:bodyPr/>
          <a:lstStyle/>
          <a:p>
            <a:fld id="{94260D7E-628B-4B58-9BC5-3651BE830A72}" type="slidenum">
              <a:rPr lang="he-IL" smtClean="0"/>
              <a:pPr/>
              <a:t>466</a:t>
            </a:fld>
            <a:endParaRPr lang="en-US" smtClean="0"/>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מציין מיקום של תמונת שקופית 1"/>
          <p:cNvSpPr>
            <a:spLocks noGrp="1" noRot="1" noChangeAspect="1" noTextEdit="1"/>
          </p:cNvSpPr>
          <p:nvPr>
            <p:ph type="sldImg"/>
          </p:nvPr>
        </p:nvSpPr>
        <p:spPr>
          <a:ln/>
        </p:spPr>
      </p:sp>
      <p:sp>
        <p:nvSpPr>
          <p:cNvPr id="873475" name="מציין מיקום של הערות 2"/>
          <p:cNvSpPr>
            <a:spLocks noGrp="1"/>
          </p:cNvSpPr>
          <p:nvPr>
            <p:ph type="body" idx="1"/>
          </p:nvPr>
        </p:nvSpPr>
        <p:spPr>
          <a:noFill/>
          <a:ln/>
        </p:spPr>
        <p:txBody>
          <a:bodyPr/>
          <a:lstStyle/>
          <a:p>
            <a:r>
              <a:rPr lang="he-IL" smtClean="0"/>
              <a:t>מגדירים את השימוש ב </a:t>
            </a:r>
            <a:r>
              <a:rPr lang="en-US" smtClean="0"/>
              <a:t>proxy</a:t>
            </a:r>
            <a:r>
              <a:rPr lang="he-IL" smtClean="0"/>
              <a:t>.</a:t>
            </a:r>
          </a:p>
        </p:txBody>
      </p:sp>
      <p:sp>
        <p:nvSpPr>
          <p:cNvPr id="873476" name="מציין מיקום של מספר שקופית 3"/>
          <p:cNvSpPr>
            <a:spLocks noGrp="1"/>
          </p:cNvSpPr>
          <p:nvPr>
            <p:ph type="sldNum" sz="quarter" idx="5"/>
          </p:nvPr>
        </p:nvSpPr>
        <p:spPr>
          <a:noFill/>
        </p:spPr>
        <p:txBody>
          <a:bodyPr/>
          <a:lstStyle/>
          <a:p>
            <a:fld id="{439EA713-1805-4956-B762-A379B419DF2A}" type="slidenum">
              <a:rPr lang="he-IL" smtClean="0"/>
              <a:pPr/>
              <a:t>467</a:t>
            </a:fld>
            <a:endParaRPr lang="en-US" smtClean="0"/>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מציין מיקום של תמונת שקופית 1"/>
          <p:cNvSpPr>
            <a:spLocks noGrp="1" noRot="1" noChangeAspect="1" noTextEdit="1"/>
          </p:cNvSpPr>
          <p:nvPr>
            <p:ph type="sldImg"/>
          </p:nvPr>
        </p:nvSpPr>
        <p:spPr>
          <a:ln/>
        </p:spPr>
      </p:sp>
      <p:sp>
        <p:nvSpPr>
          <p:cNvPr id="874499" name="מציין מיקום של הערות 2"/>
          <p:cNvSpPr>
            <a:spLocks noGrp="1"/>
          </p:cNvSpPr>
          <p:nvPr>
            <p:ph type="body" idx="1"/>
          </p:nvPr>
        </p:nvSpPr>
        <p:spPr>
          <a:noFill/>
          <a:ln/>
        </p:spPr>
        <p:txBody>
          <a:bodyPr/>
          <a:lstStyle/>
          <a:p>
            <a:r>
              <a:rPr lang="he-IL" smtClean="0"/>
              <a:t>עכשיו גלשנו לאתר של </a:t>
            </a:r>
            <a:r>
              <a:rPr lang="en-US" smtClean="0"/>
              <a:t>google.com</a:t>
            </a:r>
            <a:r>
              <a:rPr lang="he-IL" smtClean="0"/>
              <a:t> וראינו שהוא מציע לנו את האתר של גוגל </a:t>
            </a:r>
            <a:r>
              <a:rPr lang="he-IL" b="1" smtClean="0"/>
              <a:t>בסין</a:t>
            </a:r>
            <a:r>
              <a:rPr lang="he-IL" smtClean="0"/>
              <a:t> ולא ישראל, כי כתובת ה- </a:t>
            </a:r>
            <a:r>
              <a:rPr lang="en-US" smtClean="0"/>
              <a:t>ip</a:t>
            </a:r>
            <a:r>
              <a:rPr lang="he-IL" smtClean="0"/>
              <a:t> שהוא מזהה היא של הפרוקסי ולא שלנו...</a:t>
            </a:r>
          </a:p>
        </p:txBody>
      </p:sp>
      <p:sp>
        <p:nvSpPr>
          <p:cNvPr id="874500" name="מציין מיקום של מספר שקופית 3"/>
          <p:cNvSpPr>
            <a:spLocks noGrp="1"/>
          </p:cNvSpPr>
          <p:nvPr>
            <p:ph type="sldNum" sz="quarter" idx="5"/>
          </p:nvPr>
        </p:nvSpPr>
        <p:spPr>
          <a:noFill/>
        </p:spPr>
        <p:txBody>
          <a:bodyPr/>
          <a:lstStyle/>
          <a:p>
            <a:fld id="{90D7BC2B-31E4-4306-82E5-152153A913BF}" type="slidenum">
              <a:rPr lang="he-IL" smtClean="0"/>
              <a:pPr/>
              <a:t>468</a:t>
            </a:fld>
            <a:endParaRPr lang="en-US" smtClean="0"/>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מציין מיקום של תמונת שקופית 1"/>
          <p:cNvSpPr>
            <a:spLocks noGrp="1" noRot="1" noChangeAspect="1" noTextEdit="1"/>
          </p:cNvSpPr>
          <p:nvPr>
            <p:ph type="sldImg"/>
          </p:nvPr>
        </p:nvSpPr>
        <p:spPr>
          <a:ln/>
        </p:spPr>
      </p:sp>
      <p:sp>
        <p:nvSpPr>
          <p:cNvPr id="875523" name="מציין מיקום של הערות 2"/>
          <p:cNvSpPr>
            <a:spLocks noGrp="1"/>
          </p:cNvSpPr>
          <p:nvPr>
            <p:ph type="body" idx="1"/>
          </p:nvPr>
        </p:nvSpPr>
        <p:spPr>
          <a:noFill/>
          <a:ln/>
        </p:spPr>
        <p:txBody>
          <a:bodyPr/>
          <a:lstStyle/>
          <a:p>
            <a:pPr eaLnBrk="1" hangingPunct="1"/>
            <a:r>
              <a:rPr lang="he-IL" smtClean="0"/>
              <a:t>בגלל האפשרות לבצע </a:t>
            </a:r>
            <a:r>
              <a:rPr lang="en-US" smtClean="0"/>
              <a:t>IP Address Reversing</a:t>
            </a:r>
            <a:r>
              <a:rPr lang="he-IL" smtClean="0"/>
              <a:t>, תוקפים נאלצים להשתמש באמצעים כמו זיוף הכתובת שלהם או שימוש בשרת </a:t>
            </a:r>
            <a:r>
              <a:rPr lang="en-US" smtClean="0"/>
              <a:t>Proxy</a:t>
            </a:r>
            <a:r>
              <a:rPr lang="he-IL" smtClean="0"/>
              <a:t> כדי לא להיתפס.</a:t>
            </a:r>
          </a:p>
          <a:p>
            <a:pPr eaLnBrk="1" hangingPunct="1"/>
            <a:endParaRPr lang="he-IL" smtClean="0"/>
          </a:p>
        </p:txBody>
      </p:sp>
      <p:sp>
        <p:nvSpPr>
          <p:cNvPr id="875524" name="מציין מיקום של מספר שקופית 3"/>
          <p:cNvSpPr>
            <a:spLocks noGrp="1"/>
          </p:cNvSpPr>
          <p:nvPr>
            <p:ph type="sldNum" sz="quarter" idx="5"/>
          </p:nvPr>
        </p:nvSpPr>
        <p:spPr>
          <a:noFill/>
        </p:spPr>
        <p:txBody>
          <a:bodyPr/>
          <a:lstStyle/>
          <a:p>
            <a:fld id="{221DAF5A-3126-464A-A8E1-695F825C3F68}" type="slidenum">
              <a:rPr lang="he-IL" smtClean="0"/>
              <a:pPr/>
              <a:t>469</a:t>
            </a:fld>
            <a:endParaRPr lang="en-US" smtClean="0"/>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מציין מיקום של תמונת שקופית 1"/>
          <p:cNvSpPr>
            <a:spLocks noGrp="1" noRot="1" noChangeAspect="1" noTextEdit="1"/>
          </p:cNvSpPr>
          <p:nvPr>
            <p:ph type="sldImg"/>
          </p:nvPr>
        </p:nvSpPr>
        <p:spPr>
          <a:ln/>
        </p:spPr>
      </p:sp>
      <p:sp>
        <p:nvSpPr>
          <p:cNvPr id="876547" name="מציין מיקום של הערות 2"/>
          <p:cNvSpPr>
            <a:spLocks noGrp="1"/>
          </p:cNvSpPr>
          <p:nvPr>
            <p:ph type="body" idx="1"/>
          </p:nvPr>
        </p:nvSpPr>
        <p:spPr>
          <a:noFill/>
          <a:ln/>
        </p:spPr>
        <p:txBody>
          <a:bodyPr/>
          <a:lstStyle/>
          <a:p>
            <a:pPr eaLnBrk="1" hangingPunct="1"/>
            <a:r>
              <a:rPr lang="he-IL" smtClean="0"/>
              <a:t>בהרבה מקומות מיישמים ב- </a:t>
            </a:r>
            <a:r>
              <a:rPr lang="en-US" smtClean="0"/>
              <a:t>FW</a:t>
            </a:r>
            <a:r>
              <a:rPr lang="he-IL" smtClean="0"/>
              <a:t> חסימה לבקשות </a:t>
            </a:r>
            <a:r>
              <a:rPr lang="en-US" smtClean="0"/>
              <a:t>Echo</a:t>
            </a:r>
            <a:r>
              <a:rPr lang="he-IL" smtClean="0"/>
              <a:t> של פרוטוקול </a:t>
            </a:r>
            <a:r>
              <a:rPr lang="en-US" smtClean="0"/>
              <a:t>ICMP</a:t>
            </a:r>
            <a:r>
              <a:rPr lang="he-IL" smtClean="0"/>
              <a:t> (בגלל זה קיימים אתרים שאתם אמנם מצליחים לגלוש בהם, אבל אם תעשו להם פינג תקבלו </a:t>
            </a:r>
            <a:r>
              <a:rPr lang="en-US" smtClean="0"/>
              <a:t>Request time out</a:t>
            </a:r>
            <a:r>
              <a:rPr lang="he-IL" smtClean="0"/>
              <a:t>...)</a:t>
            </a:r>
          </a:p>
        </p:txBody>
      </p:sp>
      <p:sp>
        <p:nvSpPr>
          <p:cNvPr id="876548" name="מציין מיקום של מספר שקופית 3"/>
          <p:cNvSpPr>
            <a:spLocks noGrp="1"/>
          </p:cNvSpPr>
          <p:nvPr>
            <p:ph type="sldNum" sz="quarter" idx="5"/>
          </p:nvPr>
        </p:nvSpPr>
        <p:spPr>
          <a:noFill/>
        </p:spPr>
        <p:txBody>
          <a:bodyPr/>
          <a:lstStyle/>
          <a:p>
            <a:fld id="{A5997A91-40E2-49F8-BCB3-ACA6E9B4A4EC}" type="slidenum">
              <a:rPr lang="he-IL" smtClean="0"/>
              <a:pPr/>
              <a:t>470</a:t>
            </a:fld>
            <a:endParaRPr lang="en-US" smtClean="0"/>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7"/>
          <p:cNvSpPr>
            <a:spLocks noGrp="1" noChangeArrowheads="1"/>
          </p:cNvSpPr>
          <p:nvPr>
            <p:ph type="sldNum" sz="quarter" idx="5"/>
          </p:nvPr>
        </p:nvSpPr>
        <p:spPr>
          <a:noFill/>
        </p:spPr>
        <p:txBody>
          <a:bodyPr/>
          <a:lstStyle/>
          <a:p>
            <a:fld id="{DDF4E081-5F14-40C5-9D07-15C7813A2D7F}" type="slidenum">
              <a:rPr lang="he-IL" smtClean="0"/>
              <a:pPr/>
              <a:t>472</a:t>
            </a:fld>
            <a:endParaRPr lang="en-US" smtClean="0"/>
          </a:p>
        </p:txBody>
      </p:sp>
      <p:sp>
        <p:nvSpPr>
          <p:cNvPr id="877571" name="Rectangle 2"/>
          <p:cNvSpPr>
            <a:spLocks noGrp="1" noRot="1" noChangeAspect="1" noChangeArrowheads="1" noTextEdit="1"/>
          </p:cNvSpPr>
          <p:nvPr>
            <p:ph type="sldImg"/>
          </p:nvPr>
        </p:nvSpPr>
        <p:spPr>
          <a:ln/>
        </p:spPr>
      </p:sp>
      <p:sp>
        <p:nvSpPr>
          <p:cNvPr id="877572" name="Rectangle 3"/>
          <p:cNvSpPr>
            <a:spLocks noGrp="1" noChangeArrowheads="1"/>
          </p:cNvSpPr>
          <p:nvPr>
            <p:ph type="body" idx="1"/>
          </p:nvPr>
        </p:nvSpPr>
        <p:spPr>
          <a:noFill/>
          <a:ln/>
        </p:spPr>
        <p:txBody>
          <a:bodyPr/>
          <a:lstStyle/>
          <a:p>
            <a:pPr eaLnBrk="1" hangingPunct="1"/>
            <a:endParaRPr lang="ar-SA" smtClean="0"/>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7"/>
          <p:cNvSpPr>
            <a:spLocks noGrp="1" noChangeArrowheads="1"/>
          </p:cNvSpPr>
          <p:nvPr>
            <p:ph type="sldNum" sz="quarter" idx="5"/>
          </p:nvPr>
        </p:nvSpPr>
        <p:spPr>
          <a:noFill/>
        </p:spPr>
        <p:txBody>
          <a:bodyPr/>
          <a:lstStyle/>
          <a:p>
            <a:fld id="{91C1D504-54E3-46A7-AF25-CABEB2D3CF9F}" type="slidenum">
              <a:rPr lang="he-IL" smtClean="0"/>
              <a:pPr/>
              <a:t>473</a:t>
            </a:fld>
            <a:endParaRPr lang="en-US" smtClean="0"/>
          </a:p>
        </p:txBody>
      </p:sp>
      <p:sp>
        <p:nvSpPr>
          <p:cNvPr id="878595" name="Rectangle 2"/>
          <p:cNvSpPr>
            <a:spLocks noGrp="1" noRot="1" noChangeAspect="1" noChangeArrowheads="1" noTextEdit="1"/>
          </p:cNvSpPr>
          <p:nvPr>
            <p:ph type="sldImg"/>
          </p:nvPr>
        </p:nvSpPr>
        <p:spPr>
          <a:xfrm>
            <a:off x="492125" y="738188"/>
            <a:ext cx="5680075" cy="4260850"/>
          </a:xfrm>
          <a:ln/>
        </p:spPr>
      </p:sp>
      <p:sp>
        <p:nvSpPr>
          <p:cNvPr id="878596"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מציין מיקום של תמונת שקופית 1"/>
          <p:cNvSpPr>
            <a:spLocks noGrp="1" noRot="1" noChangeAspect="1" noTextEdit="1"/>
          </p:cNvSpPr>
          <p:nvPr>
            <p:ph type="sldImg"/>
          </p:nvPr>
        </p:nvSpPr>
        <p:spPr>
          <a:ln/>
        </p:spPr>
      </p:sp>
      <p:sp>
        <p:nvSpPr>
          <p:cNvPr id="879619" name="מציין מיקום של הערות 2"/>
          <p:cNvSpPr>
            <a:spLocks noGrp="1"/>
          </p:cNvSpPr>
          <p:nvPr>
            <p:ph type="body" idx="1"/>
          </p:nvPr>
        </p:nvSpPr>
        <p:spPr>
          <a:noFill/>
          <a:ln/>
        </p:spPr>
        <p:txBody>
          <a:bodyPr/>
          <a:lstStyle/>
          <a:p>
            <a:pPr eaLnBrk="1" hangingPunct="1"/>
            <a:r>
              <a:rPr lang="he-IL" smtClean="0"/>
              <a:t>מה שבד"כ קורה זה שהתחנה שולחת הודעת </a:t>
            </a:r>
            <a:r>
              <a:rPr lang="en-US" smtClean="0"/>
              <a:t>SYN</a:t>
            </a:r>
            <a:r>
              <a:rPr lang="he-IL" smtClean="0"/>
              <a:t> לתחנות בפורט מסוים (למשל פורט 80).</a:t>
            </a:r>
          </a:p>
          <a:p>
            <a:pPr eaLnBrk="1" hangingPunct="1"/>
            <a:r>
              <a:rPr lang="he-IL" smtClean="0"/>
              <a:t>אם תחנה עונה לה ב- </a:t>
            </a:r>
            <a:r>
              <a:rPr lang="en-US" smtClean="0"/>
              <a:t>SYN-ACK</a:t>
            </a:r>
            <a:r>
              <a:rPr lang="he-IL" smtClean="0"/>
              <a:t>, הרי בוודאות שהתחנה מאזינה לפורט הזה ועונה לבקשות שמגיעות אליו- לכן זו תחנה המתפקדת כשרת </a:t>
            </a:r>
            <a:r>
              <a:rPr lang="en-US" smtClean="0"/>
              <a:t>WEB</a:t>
            </a:r>
            <a:r>
              <a:rPr lang="he-IL" smtClean="0"/>
              <a:t>. בצורה זו אפשר לעשות מיפוי של השירותים והפורטים הפתוחים שקיימים ברשת. את הנתונים הללו אפשר לנצל אח"כ במתקפות שונות.</a:t>
            </a:r>
          </a:p>
        </p:txBody>
      </p:sp>
      <p:sp>
        <p:nvSpPr>
          <p:cNvPr id="879620" name="מציין מיקום של מספר שקופית 3"/>
          <p:cNvSpPr>
            <a:spLocks noGrp="1"/>
          </p:cNvSpPr>
          <p:nvPr>
            <p:ph type="sldNum" sz="quarter" idx="5"/>
          </p:nvPr>
        </p:nvSpPr>
        <p:spPr>
          <a:noFill/>
        </p:spPr>
        <p:txBody>
          <a:bodyPr/>
          <a:lstStyle/>
          <a:p>
            <a:fld id="{ED068C2C-393D-448E-9B6E-226630039FC8}" type="slidenum">
              <a:rPr lang="he-IL" smtClean="0"/>
              <a:pPr/>
              <a:t>474</a:t>
            </a:fld>
            <a:endParaRPr lang="en-US" smtClean="0"/>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7"/>
          <p:cNvSpPr>
            <a:spLocks noGrp="1" noChangeArrowheads="1"/>
          </p:cNvSpPr>
          <p:nvPr>
            <p:ph type="sldNum" sz="quarter" idx="5"/>
          </p:nvPr>
        </p:nvSpPr>
        <p:spPr>
          <a:noFill/>
        </p:spPr>
        <p:txBody>
          <a:bodyPr/>
          <a:lstStyle/>
          <a:p>
            <a:fld id="{C42F1CCC-B83C-4757-8044-1C812F3ED895}" type="slidenum">
              <a:rPr lang="he-IL" smtClean="0"/>
              <a:pPr/>
              <a:t>475</a:t>
            </a:fld>
            <a:endParaRPr lang="en-US" smtClean="0"/>
          </a:p>
        </p:txBody>
      </p:sp>
      <p:sp>
        <p:nvSpPr>
          <p:cNvPr id="880643" name="Rectangle 2"/>
          <p:cNvSpPr>
            <a:spLocks noGrp="1" noRot="1" noChangeAspect="1" noChangeArrowheads="1" noTextEdit="1"/>
          </p:cNvSpPr>
          <p:nvPr>
            <p:ph type="sldImg"/>
          </p:nvPr>
        </p:nvSpPr>
        <p:spPr>
          <a:ln/>
        </p:spPr>
      </p:sp>
      <p:sp>
        <p:nvSpPr>
          <p:cNvPr id="880644" name="Rectangle 3"/>
          <p:cNvSpPr>
            <a:spLocks noGrp="1" noChangeArrowheads="1"/>
          </p:cNvSpPr>
          <p:nvPr>
            <p:ph type="body" idx="1"/>
          </p:nvPr>
        </p:nvSpPr>
        <p:spPr>
          <a:noFill/>
          <a:ln/>
        </p:spPr>
        <p:txBody>
          <a:bodyPr/>
          <a:lstStyle/>
          <a:p>
            <a:pPr eaLnBrk="1" hangingPunct="1"/>
            <a:r>
              <a:rPr lang="he-IL" smtClean="0"/>
              <a:t>שתי המתקפות הללו נקראות </a:t>
            </a:r>
            <a:r>
              <a:rPr lang="en-US" smtClean="0"/>
              <a:t>SYN attacks</a:t>
            </a:r>
            <a:r>
              <a:rPr lang="he-IL" smtClean="0"/>
              <a:t>. במערכות ההפעלה של מיקרוסופט יש אפשרות לשנות מספר ערכים ברג'יסטרי בשביל לאפשר למערכת להתמודד עם ניסיונות התקפה.</a:t>
            </a:r>
            <a:endParaRPr lang="en-US" smtClean="0"/>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7"/>
          <p:cNvSpPr>
            <a:spLocks noGrp="1" noChangeArrowheads="1"/>
          </p:cNvSpPr>
          <p:nvPr>
            <p:ph type="sldNum" sz="quarter" idx="5"/>
          </p:nvPr>
        </p:nvSpPr>
        <p:spPr>
          <a:noFill/>
        </p:spPr>
        <p:txBody>
          <a:bodyPr/>
          <a:lstStyle/>
          <a:p>
            <a:fld id="{0141BC07-8BA7-41D3-A011-90ADC0DB1F1C}" type="slidenum">
              <a:rPr lang="he-IL" smtClean="0"/>
              <a:pPr/>
              <a:t>476</a:t>
            </a:fld>
            <a:endParaRPr lang="en-US" smtClean="0"/>
          </a:p>
        </p:txBody>
      </p:sp>
      <p:sp>
        <p:nvSpPr>
          <p:cNvPr id="881667" name="Rectangle 2"/>
          <p:cNvSpPr>
            <a:spLocks noGrp="1" noRot="1" noChangeAspect="1" noChangeArrowheads="1" noTextEdit="1"/>
          </p:cNvSpPr>
          <p:nvPr>
            <p:ph type="sldImg"/>
          </p:nvPr>
        </p:nvSpPr>
        <p:spPr>
          <a:xfrm>
            <a:off x="492125" y="738188"/>
            <a:ext cx="5680075" cy="4260850"/>
          </a:xfrm>
          <a:ln/>
        </p:spPr>
      </p:sp>
      <p:sp>
        <p:nvSpPr>
          <p:cNvPr id="881668"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p:spPr>
        <p:txBody>
          <a:bodyPr/>
          <a:lstStyle/>
          <a:p>
            <a:fld id="{BA713D50-BE0F-424F-9444-CDF7425833E5}" type="slidenum">
              <a:rPr lang="he-IL" smtClean="0"/>
              <a:pPr/>
              <a:t>34</a:t>
            </a:fld>
            <a:endParaRPr lang="en-US" smtClean="0"/>
          </a:p>
        </p:txBody>
      </p:sp>
      <p:sp>
        <p:nvSpPr>
          <p:cNvPr id="569347" name="Rectangle 2"/>
          <p:cNvSpPr>
            <a:spLocks noGrp="1" noRot="1" noChangeAspect="1" noChangeArrowheads="1" noTextEdit="1"/>
          </p:cNvSpPr>
          <p:nvPr>
            <p:ph type="sldImg"/>
          </p:nvPr>
        </p:nvSpPr>
        <p:spPr>
          <a:xfrm>
            <a:off x="492125" y="738188"/>
            <a:ext cx="5678488" cy="4260850"/>
          </a:xfrm>
          <a:ln/>
        </p:spPr>
      </p:sp>
      <p:sp>
        <p:nvSpPr>
          <p:cNvPr id="569348"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7"/>
          <p:cNvSpPr>
            <a:spLocks noGrp="1" noChangeArrowheads="1"/>
          </p:cNvSpPr>
          <p:nvPr>
            <p:ph type="sldNum" sz="quarter" idx="5"/>
          </p:nvPr>
        </p:nvSpPr>
        <p:spPr>
          <a:noFill/>
        </p:spPr>
        <p:txBody>
          <a:bodyPr/>
          <a:lstStyle/>
          <a:p>
            <a:fld id="{1E49BBC2-8870-4A54-921C-5EE3F0D06F7A}" type="slidenum">
              <a:rPr lang="he-IL" smtClean="0"/>
              <a:pPr/>
              <a:t>479</a:t>
            </a:fld>
            <a:endParaRPr lang="en-US" smtClean="0"/>
          </a:p>
        </p:txBody>
      </p:sp>
      <p:sp>
        <p:nvSpPr>
          <p:cNvPr id="882691" name="Rectangle 2"/>
          <p:cNvSpPr>
            <a:spLocks noGrp="1" noRot="1" noChangeAspect="1" noChangeArrowheads="1" noTextEdit="1"/>
          </p:cNvSpPr>
          <p:nvPr>
            <p:ph type="sldImg"/>
          </p:nvPr>
        </p:nvSpPr>
        <p:spPr>
          <a:ln/>
        </p:spPr>
      </p:sp>
      <p:sp>
        <p:nvSpPr>
          <p:cNvPr id="882692" name="Rectangle 3"/>
          <p:cNvSpPr>
            <a:spLocks noGrp="1" noChangeArrowheads="1"/>
          </p:cNvSpPr>
          <p:nvPr>
            <p:ph type="body" idx="1"/>
          </p:nvPr>
        </p:nvSpPr>
        <p:spPr>
          <a:noFill/>
          <a:ln/>
        </p:spPr>
        <p:txBody>
          <a:bodyPr/>
          <a:lstStyle/>
          <a:p>
            <a:pPr eaLnBrk="1" hangingPunct="1"/>
            <a:r>
              <a:rPr lang="en-US" smtClean="0"/>
              <a:t>Brute force attack</a:t>
            </a:r>
            <a:r>
              <a:rPr lang="he-IL" smtClean="0"/>
              <a:t> – ננסה את כל הסיסמאות האפשריות עד שנמצא את האפשרות הנכונה. יש תוכנות שיכולות לעשות זאת בשבילנו.</a:t>
            </a:r>
          </a:p>
          <a:p>
            <a:pPr eaLnBrk="1" hangingPunct="1"/>
            <a:r>
              <a:rPr lang="en-US" smtClean="0"/>
              <a:t>Dictionary Attack</a:t>
            </a:r>
            <a:r>
              <a:rPr lang="he-IL" smtClean="0"/>
              <a:t> – מעבר על סיסמאות מוכרות ופשוטות.</a:t>
            </a:r>
            <a:endParaRPr lang="en-US" smtClean="0"/>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7"/>
          <p:cNvSpPr>
            <a:spLocks noGrp="1" noChangeArrowheads="1"/>
          </p:cNvSpPr>
          <p:nvPr>
            <p:ph type="sldNum" sz="quarter" idx="5"/>
          </p:nvPr>
        </p:nvSpPr>
        <p:spPr>
          <a:noFill/>
        </p:spPr>
        <p:txBody>
          <a:bodyPr/>
          <a:lstStyle/>
          <a:p>
            <a:fld id="{278DE7F8-5501-41B0-9BD4-55422DF2DEA1}" type="slidenum">
              <a:rPr lang="he-IL" smtClean="0"/>
              <a:pPr/>
              <a:t>480</a:t>
            </a:fld>
            <a:endParaRPr lang="en-US" smtClean="0"/>
          </a:p>
        </p:txBody>
      </p:sp>
      <p:sp>
        <p:nvSpPr>
          <p:cNvPr id="883715" name="Rectangle 2"/>
          <p:cNvSpPr>
            <a:spLocks noGrp="1" noRot="1" noChangeAspect="1" noChangeArrowheads="1" noTextEdit="1"/>
          </p:cNvSpPr>
          <p:nvPr>
            <p:ph type="sldImg"/>
          </p:nvPr>
        </p:nvSpPr>
        <p:spPr>
          <a:xfrm>
            <a:off x="492125" y="738188"/>
            <a:ext cx="5680075" cy="4260850"/>
          </a:xfrm>
          <a:ln/>
        </p:spPr>
      </p:sp>
      <p:sp>
        <p:nvSpPr>
          <p:cNvPr id="883716"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7"/>
          <p:cNvSpPr>
            <a:spLocks noGrp="1" noChangeArrowheads="1"/>
          </p:cNvSpPr>
          <p:nvPr>
            <p:ph type="sldNum" sz="quarter" idx="5"/>
          </p:nvPr>
        </p:nvSpPr>
        <p:spPr>
          <a:noFill/>
        </p:spPr>
        <p:txBody>
          <a:bodyPr/>
          <a:lstStyle/>
          <a:p>
            <a:fld id="{A28ACEFE-5B5D-4908-B835-86C13F55E572}" type="slidenum">
              <a:rPr lang="he-IL" smtClean="0"/>
              <a:pPr/>
              <a:t>481</a:t>
            </a:fld>
            <a:endParaRPr lang="en-US" smtClean="0"/>
          </a:p>
        </p:txBody>
      </p:sp>
      <p:sp>
        <p:nvSpPr>
          <p:cNvPr id="884739" name="Rectangle 2"/>
          <p:cNvSpPr>
            <a:spLocks noGrp="1" noRot="1" noChangeAspect="1" noChangeArrowheads="1" noTextEdit="1"/>
          </p:cNvSpPr>
          <p:nvPr>
            <p:ph type="sldImg"/>
          </p:nvPr>
        </p:nvSpPr>
        <p:spPr>
          <a:ln/>
        </p:spPr>
      </p:sp>
      <p:sp>
        <p:nvSpPr>
          <p:cNvPr id="884740" name="Rectangle 3"/>
          <p:cNvSpPr>
            <a:spLocks noGrp="1" noChangeArrowheads="1"/>
          </p:cNvSpPr>
          <p:nvPr>
            <p:ph type="body" idx="1"/>
          </p:nvPr>
        </p:nvSpPr>
        <p:spPr>
          <a:noFill/>
          <a:ln/>
        </p:spPr>
        <p:txBody>
          <a:bodyPr/>
          <a:lstStyle/>
          <a:p>
            <a:pPr eaLnBrk="1" hangingPunct="1"/>
            <a:r>
              <a:rPr lang="he-IL" smtClean="0"/>
              <a:t>שרת </a:t>
            </a:r>
            <a:r>
              <a:rPr lang="en-US" smtClean="0"/>
              <a:t>proxy</a:t>
            </a:r>
            <a:r>
              <a:rPr lang="he-IL" smtClean="0"/>
              <a:t> הוא שרת שיוצר קשרים עם האינטרנט במקום מחשבים שניגשים אליו. אם הקלדתי בדפדפן </a:t>
            </a:r>
            <a:r>
              <a:rPr lang="en-US" smtClean="0"/>
              <a:t>www.walla.com</a:t>
            </a:r>
            <a:r>
              <a:rPr lang="he-IL" smtClean="0"/>
              <a:t>, ואני משתמשת בשרת </a:t>
            </a:r>
            <a:r>
              <a:rPr lang="en-US" smtClean="0"/>
              <a:t>Proxy</a:t>
            </a:r>
            <a:r>
              <a:rPr lang="he-IL" smtClean="0"/>
              <a:t>, הבקשה תגיע לשרת, הוא יבדוק אם יש לו איזשהן הגבלות על הגדרה זו, ובמידה ולא הוא יבקש את העמוד (כאילו הוא מבקש בעצמו) משרת האינטרנט. לאחר מכן הוא יענה למחשב שלי כאילו הוא שרת האינטרנט.</a:t>
            </a:r>
          </a:p>
          <a:p>
            <a:pPr eaLnBrk="1" hangingPunct="1"/>
            <a:r>
              <a:rPr lang="he-IL" smtClean="0"/>
              <a:t>הקשר הזה נקרא קשר </a:t>
            </a:r>
            <a:r>
              <a:rPr lang="en-US" smtClean="0"/>
              <a:t>Proxy</a:t>
            </a:r>
            <a:r>
              <a:rPr lang="he-IL" smtClean="0"/>
              <a:t> (ייפוי כח למי שלא זוכר) – ונחשב לקשר מאובטח יותר.</a:t>
            </a:r>
          </a:p>
          <a:p>
            <a:pPr eaLnBrk="1" hangingPunct="1"/>
            <a:r>
              <a:rPr lang="he-IL" smtClean="0"/>
              <a:t>עבור עם החניכים על הדוגמא הבאה: אם תגיע ל-</a:t>
            </a:r>
            <a:r>
              <a:rPr lang="en-US" smtClean="0"/>
              <a:t>firewall</a:t>
            </a:r>
            <a:r>
              <a:rPr lang="he-IL" smtClean="0"/>
              <a:t> חבילת מידע המיועדת לפורט 80, המכילה קובץ עם סיומת </a:t>
            </a:r>
            <a:r>
              <a:rPr lang="en-US" smtClean="0"/>
              <a:t>exe</a:t>
            </a:r>
            <a:r>
              <a:rPr lang="he-IL" smtClean="0"/>
              <a:t> – מה זה אומר לנו?</a:t>
            </a:r>
            <a:endParaRPr lang="en-US" smtClean="0"/>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7"/>
          <p:cNvSpPr>
            <a:spLocks noGrp="1" noChangeArrowheads="1"/>
          </p:cNvSpPr>
          <p:nvPr>
            <p:ph type="sldNum" sz="quarter" idx="5"/>
          </p:nvPr>
        </p:nvSpPr>
        <p:spPr>
          <a:noFill/>
        </p:spPr>
        <p:txBody>
          <a:bodyPr/>
          <a:lstStyle/>
          <a:p>
            <a:fld id="{BB8214ED-BDB9-4BE6-AA3A-ECF3137D6AE3}" type="slidenum">
              <a:rPr lang="he-IL" smtClean="0"/>
              <a:pPr/>
              <a:t>482</a:t>
            </a:fld>
            <a:endParaRPr lang="en-US" smtClean="0"/>
          </a:p>
        </p:txBody>
      </p:sp>
      <p:sp>
        <p:nvSpPr>
          <p:cNvPr id="885763" name="Rectangle 2"/>
          <p:cNvSpPr>
            <a:spLocks noGrp="1" noRot="1" noChangeAspect="1" noChangeArrowheads="1" noTextEdit="1"/>
          </p:cNvSpPr>
          <p:nvPr>
            <p:ph type="sldImg"/>
          </p:nvPr>
        </p:nvSpPr>
        <p:spPr>
          <a:ln/>
        </p:spPr>
      </p:sp>
      <p:sp>
        <p:nvSpPr>
          <p:cNvPr id="885764" name="Rectangle 3"/>
          <p:cNvSpPr>
            <a:spLocks noGrp="1" noChangeArrowheads="1"/>
          </p:cNvSpPr>
          <p:nvPr>
            <p:ph type="body" idx="1"/>
          </p:nvPr>
        </p:nvSpPr>
        <p:spPr>
          <a:noFill/>
          <a:ln/>
        </p:spPr>
        <p:txBody>
          <a:bodyPr/>
          <a:lstStyle/>
          <a:p>
            <a:pPr eaLnBrk="1" hangingPunct="1"/>
            <a:r>
              <a:rPr lang="he-IL" smtClean="0"/>
              <a:t>עבור עם החניכים על הדוגמא ותן כל מיני תרחישים: מתי חבילת מידע תעבור ומתי לא.</a:t>
            </a:r>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7"/>
          <p:cNvSpPr>
            <a:spLocks noGrp="1" noChangeArrowheads="1"/>
          </p:cNvSpPr>
          <p:nvPr>
            <p:ph type="sldNum" sz="quarter" idx="5"/>
          </p:nvPr>
        </p:nvSpPr>
        <p:spPr>
          <a:noFill/>
        </p:spPr>
        <p:txBody>
          <a:bodyPr/>
          <a:lstStyle/>
          <a:p>
            <a:fld id="{3EE0DB9B-5214-402E-85CC-EB82594C66BA}" type="slidenum">
              <a:rPr lang="he-IL" smtClean="0"/>
              <a:pPr/>
              <a:t>483</a:t>
            </a:fld>
            <a:endParaRPr lang="en-US" smtClean="0"/>
          </a:p>
        </p:txBody>
      </p:sp>
      <p:sp>
        <p:nvSpPr>
          <p:cNvPr id="886787" name="Rectangle 2"/>
          <p:cNvSpPr>
            <a:spLocks noGrp="1" noRot="1" noChangeAspect="1" noChangeArrowheads="1" noTextEdit="1"/>
          </p:cNvSpPr>
          <p:nvPr>
            <p:ph type="sldImg"/>
          </p:nvPr>
        </p:nvSpPr>
        <p:spPr>
          <a:ln/>
        </p:spPr>
      </p:sp>
      <p:sp>
        <p:nvSpPr>
          <p:cNvPr id="886788" name="Rectangle 3"/>
          <p:cNvSpPr>
            <a:spLocks noGrp="1" noChangeArrowheads="1"/>
          </p:cNvSpPr>
          <p:nvPr>
            <p:ph type="body" idx="1"/>
          </p:nvPr>
        </p:nvSpPr>
        <p:spPr>
          <a:noFill/>
          <a:ln/>
        </p:spPr>
        <p:txBody>
          <a:bodyPr/>
          <a:lstStyle/>
          <a:p>
            <a:pPr eaLnBrk="1" hangingPunct="1"/>
            <a:r>
              <a:rPr lang="he-IL" smtClean="0"/>
              <a:t>הסבר לחניכים כי יש חוק דיפולטי שנקרא </a:t>
            </a:r>
            <a:r>
              <a:rPr lang="en-US" smtClean="0"/>
              <a:t>any any drop</a:t>
            </a:r>
            <a:r>
              <a:rPr lang="he-IL" smtClean="0"/>
              <a:t>. המשמעות של החוק הזה היא שחבילת מידע מכל כתובת (</a:t>
            </a:r>
            <a:r>
              <a:rPr lang="en-US" smtClean="0"/>
              <a:t>any</a:t>
            </a:r>
            <a:r>
              <a:rPr lang="he-IL" smtClean="0"/>
              <a:t>) המיועדת לכל כתובת (</a:t>
            </a:r>
            <a:r>
              <a:rPr lang="en-US" smtClean="0"/>
              <a:t>any</a:t>
            </a:r>
            <a:r>
              <a:rPr lang="he-IL" smtClean="0"/>
              <a:t>) – תיזרק (</a:t>
            </a:r>
            <a:r>
              <a:rPr lang="en-US" smtClean="0"/>
              <a:t>drop</a:t>
            </a:r>
            <a:r>
              <a:rPr lang="he-IL" smtClean="0"/>
              <a:t>). אם אנחנו רוצים להוסיף חוקים שיאפשרו מעבר מידע יש להוסיף אותם </a:t>
            </a:r>
            <a:r>
              <a:rPr lang="he-IL" b="1" smtClean="0"/>
              <a:t>לפני</a:t>
            </a:r>
            <a:r>
              <a:rPr lang="he-IL" smtClean="0"/>
              <a:t> החוק הזה. </a:t>
            </a:r>
          </a:p>
          <a:p>
            <a:pPr eaLnBrk="1" hangingPunct="1"/>
            <a:r>
              <a:rPr lang="he-IL" smtClean="0"/>
              <a:t>שאל את החניכים למה יש את החוק הזה כברירת מחדל? למה לא להעביר כל חבילת מידע ורק להוסיף את חוקי ההגבלות?</a:t>
            </a:r>
            <a:endParaRPr lang="en-US" smtClean="0"/>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7"/>
          <p:cNvSpPr>
            <a:spLocks noGrp="1" noChangeArrowheads="1"/>
          </p:cNvSpPr>
          <p:nvPr>
            <p:ph type="sldNum" sz="quarter" idx="5"/>
          </p:nvPr>
        </p:nvSpPr>
        <p:spPr>
          <a:noFill/>
        </p:spPr>
        <p:txBody>
          <a:bodyPr/>
          <a:lstStyle/>
          <a:p>
            <a:fld id="{8DA49FD6-DB4A-44B0-A602-585FA834DCBD}" type="slidenum">
              <a:rPr lang="he-IL" smtClean="0"/>
              <a:pPr/>
              <a:t>485</a:t>
            </a:fld>
            <a:endParaRPr lang="en-US" smtClean="0"/>
          </a:p>
        </p:txBody>
      </p:sp>
      <p:sp>
        <p:nvSpPr>
          <p:cNvPr id="887811" name="Rectangle 2"/>
          <p:cNvSpPr>
            <a:spLocks noGrp="1" noRot="1" noChangeAspect="1" noChangeArrowheads="1" noTextEdit="1"/>
          </p:cNvSpPr>
          <p:nvPr>
            <p:ph type="sldImg"/>
          </p:nvPr>
        </p:nvSpPr>
        <p:spPr>
          <a:ln/>
        </p:spPr>
      </p:sp>
      <p:sp>
        <p:nvSpPr>
          <p:cNvPr id="887812" name="Rectangle 3"/>
          <p:cNvSpPr>
            <a:spLocks noGrp="1" noChangeArrowheads="1"/>
          </p:cNvSpPr>
          <p:nvPr>
            <p:ph type="body" idx="1"/>
          </p:nvPr>
        </p:nvSpPr>
        <p:spPr>
          <a:noFill/>
          <a:ln/>
        </p:spPr>
        <p:txBody>
          <a:bodyPr/>
          <a:lstStyle/>
          <a:p>
            <a:pPr marL="228600" indent="-228600" eaLnBrk="1" hangingPunct="1"/>
            <a:r>
              <a:rPr lang="he-IL" smtClean="0"/>
              <a:t>עבודה בסיסית של </a:t>
            </a:r>
            <a:r>
              <a:rPr lang="en-US" smtClean="0"/>
              <a:t>NAT</a:t>
            </a:r>
            <a:r>
              <a:rPr lang="he-IL" smtClean="0"/>
              <a:t>:</a:t>
            </a:r>
          </a:p>
          <a:p>
            <a:pPr marL="228600" indent="-228600">
              <a:lnSpc>
                <a:spcPct val="85000"/>
              </a:lnSpc>
              <a:spcBef>
                <a:spcPct val="0"/>
              </a:spcBef>
              <a:buFontTx/>
              <a:buAutoNum type="arabicPeriod"/>
            </a:pPr>
            <a:r>
              <a:rPr lang="he-IL" smtClean="0"/>
              <a:t>הלקוח שולח את החבילה ל-</a:t>
            </a:r>
            <a:r>
              <a:rPr lang="en-US" smtClean="0"/>
              <a:t>NAT</a:t>
            </a:r>
          </a:p>
          <a:p>
            <a:pPr marL="228600" indent="-228600">
              <a:lnSpc>
                <a:spcPct val="85000"/>
              </a:lnSpc>
              <a:spcBef>
                <a:spcPct val="0"/>
              </a:spcBef>
              <a:buFontTx/>
              <a:buAutoNum type="arabicPeriod"/>
            </a:pPr>
            <a:r>
              <a:rPr lang="he-IL" smtClean="0"/>
              <a:t>ה-</a:t>
            </a:r>
            <a:r>
              <a:rPr lang="en-US" smtClean="0"/>
              <a:t>NAT</a:t>
            </a:r>
            <a:r>
              <a:rPr lang="he-IL" smtClean="0"/>
              <a:t> משנה את ה-</a:t>
            </a:r>
            <a:r>
              <a:rPr lang="en-US" smtClean="0"/>
              <a:t>Header</a:t>
            </a:r>
            <a:r>
              <a:rPr lang="he-IL" smtClean="0"/>
              <a:t> של החבילה ושולח אותה הלאה לשרת האינטרנט</a:t>
            </a:r>
            <a:endParaRPr lang="en-US" smtClean="0"/>
          </a:p>
          <a:p>
            <a:pPr marL="228600" indent="-228600">
              <a:lnSpc>
                <a:spcPct val="85000"/>
              </a:lnSpc>
              <a:spcBef>
                <a:spcPct val="0"/>
              </a:spcBef>
              <a:buFontTx/>
              <a:buAutoNum type="arabicPeriod"/>
            </a:pPr>
            <a:r>
              <a:rPr lang="he-IL" smtClean="0"/>
              <a:t>שרת האינטרנט שולח תשובה ל-</a:t>
            </a:r>
            <a:r>
              <a:rPr lang="en-US" smtClean="0"/>
              <a:t>NAT</a:t>
            </a:r>
          </a:p>
          <a:p>
            <a:pPr marL="228600" indent="-228600">
              <a:lnSpc>
                <a:spcPct val="85000"/>
              </a:lnSpc>
              <a:spcBef>
                <a:spcPct val="0"/>
              </a:spcBef>
              <a:buFontTx/>
              <a:buAutoNum type="arabicPeriod"/>
            </a:pPr>
            <a:r>
              <a:rPr lang="he-IL" smtClean="0"/>
              <a:t>ה-</a:t>
            </a:r>
            <a:r>
              <a:rPr lang="en-US" smtClean="0"/>
              <a:t>NAT</a:t>
            </a:r>
            <a:r>
              <a:rPr lang="he-IL" smtClean="0"/>
              <a:t> מחליט מה היעד, משנה את ה-</a:t>
            </a:r>
            <a:r>
              <a:rPr lang="en-US" smtClean="0"/>
              <a:t>Header</a:t>
            </a:r>
            <a:r>
              <a:rPr lang="he-IL" smtClean="0"/>
              <a:t> ושולח אותה הלאה ללקוח</a:t>
            </a:r>
          </a:p>
          <a:p>
            <a:pPr marL="228600" indent="-228600">
              <a:lnSpc>
                <a:spcPct val="85000"/>
              </a:lnSpc>
              <a:spcBef>
                <a:spcPct val="0"/>
              </a:spcBef>
              <a:buFontTx/>
              <a:buAutoNum type="arabicPeriod"/>
            </a:pPr>
            <a:endParaRPr lang="he-IL" smtClean="0"/>
          </a:p>
          <a:p>
            <a:pPr marL="228600" indent="-228600">
              <a:lnSpc>
                <a:spcPct val="85000"/>
              </a:lnSpc>
              <a:spcBef>
                <a:spcPct val="0"/>
              </a:spcBef>
            </a:pPr>
            <a:r>
              <a:rPr lang="he-IL" smtClean="0"/>
              <a:t>הסבר לחניכים כי אנחנו משתמשים בכתובות </a:t>
            </a:r>
            <a:r>
              <a:rPr lang="en-US" smtClean="0"/>
              <a:t>IP</a:t>
            </a:r>
            <a:r>
              <a:rPr lang="he-IL" smtClean="0"/>
              <a:t> מסוימות בשביל הכתובות הפנימיות. אסור להשתמש בכתובות אלו ביציאה מהרשת הפרטית.</a:t>
            </a:r>
          </a:p>
          <a:p>
            <a:pPr marL="228600" indent="-228600">
              <a:lnSpc>
                <a:spcPct val="85000"/>
              </a:lnSpc>
              <a:spcBef>
                <a:spcPct val="0"/>
              </a:spcBef>
            </a:pPr>
            <a:r>
              <a:rPr lang="he-IL" smtClean="0"/>
              <a:t>הסבר לחניכים כי כיוון שעל כתובות </a:t>
            </a:r>
            <a:r>
              <a:rPr lang="en-US" smtClean="0"/>
              <a:t>IP</a:t>
            </a:r>
            <a:r>
              <a:rPr lang="he-IL" smtClean="0"/>
              <a:t> פנימיות אין בקרה, ויכול מאד להיות שגם ה-</a:t>
            </a:r>
            <a:r>
              <a:rPr lang="en-US" smtClean="0"/>
              <a:t>IP</a:t>
            </a:r>
            <a:r>
              <a:rPr lang="he-IL" smtClean="0"/>
              <a:t> של המחשב שלי בבית היא 192.168.1.1 וגם ה-</a:t>
            </a:r>
            <a:r>
              <a:rPr lang="en-US" smtClean="0"/>
              <a:t>IP</a:t>
            </a:r>
            <a:r>
              <a:rPr lang="he-IL" smtClean="0"/>
              <a:t> של המחשב של השכן שלי היא זו, אסור להשתמש בסוג זה של כתובות ליציאה מהרשת הפנימית המקומית.</a:t>
            </a:r>
          </a:p>
          <a:p>
            <a:pPr marL="228600" indent="-228600">
              <a:lnSpc>
                <a:spcPct val="85000"/>
              </a:lnSpc>
              <a:spcBef>
                <a:spcPct val="0"/>
              </a:spcBef>
            </a:pPr>
            <a:r>
              <a:rPr lang="he-IL" smtClean="0"/>
              <a:t>בנוסף – אין להשתמש ברשת הפנימית בכתובות חוקיות. דיין את החניכים לסיבה לכך:</a:t>
            </a:r>
          </a:p>
          <a:p>
            <a:pPr marL="228600" indent="-228600">
              <a:lnSpc>
                <a:spcPct val="85000"/>
              </a:lnSpc>
              <a:spcBef>
                <a:spcPct val="0"/>
              </a:spcBef>
            </a:pPr>
            <a:r>
              <a:rPr lang="he-IL" smtClean="0"/>
              <a:t>נניח ונתתי למחשב שלי בבית את כתובת ה-</a:t>
            </a:r>
            <a:r>
              <a:rPr lang="en-US" smtClean="0"/>
              <a:t>IP</a:t>
            </a:r>
            <a:r>
              <a:rPr lang="he-IL" smtClean="0"/>
              <a:t> </a:t>
            </a:r>
            <a:r>
              <a:rPr lang="en-US" smtClean="0"/>
              <a:t>209.85.129.146</a:t>
            </a:r>
            <a:r>
              <a:rPr lang="he-IL" smtClean="0"/>
              <a:t> – מה יקרה כשאני ארצה לגלוש לאתר הראשי של </a:t>
            </a:r>
            <a:r>
              <a:rPr lang="en-US" smtClean="0"/>
              <a:t>google</a:t>
            </a:r>
            <a:r>
              <a:rPr lang="he-IL" smtClean="0"/>
              <a:t> (</a:t>
            </a:r>
            <a:r>
              <a:rPr lang="en-US" smtClean="0"/>
              <a:t>209.85.129.147</a:t>
            </a:r>
            <a:r>
              <a:rPr lang="he-IL" smtClean="0"/>
              <a:t>)?</a:t>
            </a:r>
            <a:endParaRPr lang="en-US" smtClean="0"/>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7"/>
          <p:cNvSpPr>
            <a:spLocks noGrp="1" noChangeArrowheads="1"/>
          </p:cNvSpPr>
          <p:nvPr>
            <p:ph type="sldNum" sz="quarter" idx="5"/>
          </p:nvPr>
        </p:nvSpPr>
        <p:spPr>
          <a:noFill/>
        </p:spPr>
        <p:txBody>
          <a:bodyPr/>
          <a:lstStyle/>
          <a:p>
            <a:fld id="{C5DCA6C0-4E54-448F-B489-4AA92E915D8B}" type="slidenum">
              <a:rPr lang="he-IL" smtClean="0"/>
              <a:pPr/>
              <a:t>487</a:t>
            </a:fld>
            <a:endParaRPr lang="en-US" smtClean="0"/>
          </a:p>
        </p:txBody>
      </p:sp>
      <p:sp>
        <p:nvSpPr>
          <p:cNvPr id="888835" name="Rectangle 2"/>
          <p:cNvSpPr>
            <a:spLocks noGrp="1" noRot="1" noChangeAspect="1" noChangeArrowheads="1" noTextEdit="1"/>
          </p:cNvSpPr>
          <p:nvPr>
            <p:ph type="sldImg"/>
          </p:nvPr>
        </p:nvSpPr>
        <p:spPr>
          <a:ln/>
        </p:spPr>
      </p:sp>
      <p:sp>
        <p:nvSpPr>
          <p:cNvPr id="888836" name="Rectangle 3"/>
          <p:cNvSpPr>
            <a:spLocks noGrp="1" noChangeArrowheads="1"/>
          </p:cNvSpPr>
          <p:nvPr>
            <p:ph type="body" idx="1"/>
          </p:nvPr>
        </p:nvSpPr>
        <p:spPr>
          <a:noFill/>
          <a:ln/>
        </p:spPr>
        <p:txBody>
          <a:bodyPr/>
          <a:lstStyle/>
          <a:p>
            <a:pPr eaLnBrk="1" hangingPunct="1"/>
            <a:r>
              <a:rPr lang="he-IL" smtClean="0"/>
              <a:t>תכיר גם את המושג </a:t>
            </a:r>
            <a:r>
              <a:rPr lang="en-US" smtClean="0"/>
              <a:t>PAT</a:t>
            </a:r>
            <a:r>
              <a:rPr lang="he-IL" smtClean="0"/>
              <a:t> ואת העובדה שהם לא אותו הדבר (</a:t>
            </a:r>
            <a:r>
              <a:rPr lang="en-US" smtClean="0"/>
              <a:t>NAT</a:t>
            </a:r>
            <a:r>
              <a:rPr lang="he-IL" smtClean="0"/>
              <a:t> עושה את התרגום לפי כתובות </a:t>
            </a:r>
            <a:r>
              <a:rPr lang="en-US" smtClean="0"/>
              <a:t>IP</a:t>
            </a:r>
            <a:r>
              <a:rPr lang="he-IL" smtClean="0"/>
              <a:t>, </a:t>
            </a:r>
            <a:r>
              <a:rPr lang="en-US" smtClean="0"/>
              <a:t>PAT</a:t>
            </a:r>
            <a:r>
              <a:rPr lang="he-IL" smtClean="0"/>
              <a:t> עושה את התרגום לפי פורטים).</a:t>
            </a:r>
            <a:endParaRPr lang="en-US" smtClean="0"/>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7"/>
          <p:cNvSpPr>
            <a:spLocks noGrp="1" noChangeArrowheads="1"/>
          </p:cNvSpPr>
          <p:nvPr>
            <p:ph type="sldNum" sz="quarter" idx="5"/>
          </p:nvPr>
        </p:nvSpPr>
        <p:spPr>
          <a:noFill/>
        </p:spPr>
        <p:txBody>
          <a:bodyPr/>
          <a:lstStyle/>
          <a:p>
            <a:fld id="{EC2F6B84-8FFB-4CE1-90F5-5B06489B00EA}" type="slidenum">
              <a:rPr lang="he-IL" smtClean="0"/>
              <a:pPr/>
              <a:t>489</a:t>
            </a:fld>
            <a:endParaRPr lang="en-US" smtClean="0"/>
          </a:p>
        </p:txBody>
      </p:sp>
      <p:sp>
        <p:nvSpPr>
          <p:cNvPr id="889859" name="Rectangle 2"/>
          <p:cNvSpPr>
            <a:spLocks noGrp="1" noRot="1" noChangeAspect="1" noChangeArrowheads="1" noTextEdit="1"/>
          </p:cNvSpPr>
          <p:nvPr>
            <p:ph type="sldImg"/>
          </p:nvPr>
        </p:nvSpPr>
        <p:spPr>
          <a:ln/>
        </p:spPr>
      </p:sp>
      <p:sp>
        <p:nvSpPr>
          <p:cNvPr id="889860" name="Rectangle 3"/>
          <p:cNvSpPr>
            <a:spLocks noGrp="1" noChangeArrowheads="1"/>
          </p:cNvSpPr>
          <p:nvPr>
            <p:ph type="body" idx="1"/>
          </p:nvPr>
        </p:nvSpPr>
        <p:spPr>
          <a:noFill/>
          <a:ln/>
        </p:spPr>
        <p:txBody>
          <a:bodyPr/>
          <a:lstStyle/>
          <a:p>
            <a:pPr marL="228600" indent="-228600" eaLnBrk="1" hangingPunct="1"/>
            <a:r>
              <a:rPr lang="he-IL" smtClean="0"/>
              <a:t>עבור עם החניכים על כמה תרחישים. לדוג':</a:t>
            </a:r>
          </a:p>
          <a:p>
            <a:pPr marL="228600" indent="-228600" eaLnBrk="1" hangingPunct="1">
              <a:buFontTx/>
              <a:buAutoNum type="arabicParenR"/>
            </a:pPr>
            <a:r>
              <a:rPr lang="he-IL" smtClean="0"/>
              <a:t>מחשב </a:t>
            </a:r>
            <a:r>
              <a:rPr lang="en-US" smtClean="0"/>
              <a:t>A</a:t>
            </a:r>
            <a:r>
              <a:rPr lang="he-IL" smtClean="0"/>
              <a:t> שולח הודעה למחשב </a:t>
            </a:r>
            <a:r>
              <a:rPr lang="en-US" smtClean="0"/>
              <a:t>C</a:t>
            </a:r>
            <a:r>
              <a:rPr lang="he-IL" smtClean="0"/>
              <a:t>. האם המחשב התוקף שומע את ההודעה?</a:t>
            </a:r>
          </a:p>
          <a:p>
            <a:pPr marL="228600" indent="-228600" eaLnBrk="1" hangingPunct="1">
              <a:buFontTx/>
              <a:buAutoNum type="arabicParenR"/>
            </a:pPr>
            <a:r>
              <a:rPr lang="he-IL" smtClean="0"/>
              <a:t>מחשבים </a:t>
            </a:r>
            <a:r>
              <a:rPr lang="en-US" smtClean="0"/>
              <a:t>A</a:t>
            </a:r>
            <a:r>
              <a:rPr lang="he-IL" smtClean="0"/>
              <a:t> ו-</a:t>
            </a:r>
            <a:r>
              <a:rPr lang="en-US" smtClean="0"/>
              <a:t>B</a:t>
            </a:r>
            <a:r>
              <a:rPr lang="he-IL" smtClean="0"/>
              <a:t> נמצאים ב-</a:t>
            </a:r>
            <a:r>
              <a:rPr lang="en-US" smtClean="0"/>
              <a:t>VLAN</a:t>
            </a:r>
            <a:r>
              <a:rPr lang="he-IL" smtClean="0"/>
              <a:t> 1, ו-</a:t>
            </a:r>
            <a:r>
              <a:rPr lang="en-US" smtClean="0"/>
              <a:t>C</a:t>
            </a:r>
            <a:r>
              <a:rPr lang="he-IL" smtClean="0"/>
              <a:t> והתוקף ב-</a:t>
            </a:r>
            <a:r>
              <a:rPr lang="en-US" smtClean="0"/>
              <a:t>VLAN</a:t>
            </a:r>
            <a:r>
              <a:rPr lang="he-IL" smtClean="0"/>
              <a:t> 2. אם </a:t>
            </a:r>
            <a:r>
              <a:rPr lang="en-US" smtClean="0"/>
              <a:t>A</a:t>
            </a:r>
            <a:r>
              <a:rPr lang="he-IL" smtClean="0"/>
              <a:t> ישלח </a:t>
            </a:r>
            <a:r>
              <a:rPr lang="en-US" smtClean="0"/>
              <a:t>BC</a:t>
            </a:r>
            <a:r>
              <a:rPr lang="he-IL" smtClean="0"/>
              <a:t> האם התוקף ישמע את ההודעה?</a:t>
            </a:r>
          </a:p>
          <a:p>
            <a:pPr marL="228600" indent="-228600" eaLnBrk="1" hangingPunct="1"/>
            <a:r>
              <a:rPr lang="he-IL" smtClean="0"/>
              <a:t>לבסוף שאל את החניכים אילו הודעות ישמע המחשב התוקף באופן כללי (רק הודעות </a:t>
            </a:r>
            <a:r>
              <a:rPr lang="en-US" smtClean="0"/>
              <a:t>BC</a:t>
            </a:r>
            <a:r>
              <a:rPr lang="he-IL" smtClean="0"/>
              <a:t> או הודעות שמיועדות אליו)</a:t>
            </a:r>
            <a:endParaRPr lang="en-US" smtClean="0"/>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7"/>
          <p:cNvSpPr>
            <a:spLocks noGrp="1" noChangeArrowheads="1"/>
          </p:cNvSpPr>
          <p:nvPr>
            <p:ph type="sldNum" sz="quarter" idx="5"/>
          </p:nvPr>
        </p:nvSpPr>
        <p:spPr>
          <a:noFill/>
        </p:spPr>
        <p:txBody>
          <a:bodyPr/>
          <a:lstStyle/>
          <a:p>
            <a:fld id="{A2898907-428B-4E46-BF0D-6FAF85113BF8}" type="slidenum">
              <a:rPr lang="he-IL" smtClean="0"/>
              <a:pPr/>
              <a:t>490</a:t>
            </a:fld>
            <a:endParaRPr lang="en-US" smtClean="0"/>
          </a:p>
        </p:txBody>
      </p:sp>
      <p:sp>
        <p:nvSpPr>
          <p:cNvPr id="890883" name="Rectangle 2"/>
          <p:cNvSpPr>
            <a:spLocks noGrp="1" noRot="1" noChangeAspect="1" noChangeArrowheads="1" noTextEdit="1"/>
          </p:cNvSpPr>
          <p:nvPr>
            <p:ph type="sldImg"/>
          </p:nvPr>
        </p:nvSpPr>
        <p:spPr>
          <a:ln/>
        </p:spPr>
      </p:sp>
      <p:sp>
        <p:nvSpPr>
          <p:cNvPr id="890884" name="Rectangle 3"/>
          <p:cNvSpPr>
            <a:spLocks noGrp="1" noChangeArrowheads="1"/>
          </p:cNvSpPr>
          <p:nvPr>
            <p:ph type="body" idx="1"/>
          </p:nvPr>
        </p:nvSpPr>
        <p:spPr>
          <a:noFill/>
          <a:ln/>
        </p:spPr>
        <p:txBody>
          <a:bodyPr/>
          <a:lstStyle/>
          <a:p>
            <a:pPr eaLnBrk="1" hangingPunct="1"/>
            <a:r>
              <a:rPr lang="he-IL" smtClean="0"/>
              <a:t>גם כאן, עבור עם החניכים על תרחישים אפשריים.</a:t>
            </a:r>
            <a:endParaRPr lang="en-US" smtClean="0"/>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fld id="{C35845A2-D6CF-4656-BDFF-909BB9083927}" type="slidenum">
              <a:rPr lang="he-IL" smtClean="0"/>
              <a:pPr/>
              <a:t>491</a:t>
            </a:fld>
            <a:endParaRPr lang="en-US" smtClean="0"/>
          </a:p>
        </p:txBody>
      </p:sp>
      <p:sp>
        <p:nvSpPr>
          <p:cNvPr id="891907" name="Rectangle 2"/>
          <p:cNvSpPr>
            <a:spLocks noGrp="1" noRot="1" noChangeAspect="1" noChangeArrowheads="1" noTextEdit="1"/>
          </p:cNvSpPr>
          <p:nvPr>
            <p:ph type="sldImg"/>
          </p:nvPr>
        </p:nvSpPr>
        <p:spPr>
          <a:ln/>
        </p:spPr>
      </p:sp>
      <p:sp>
        <p:nvSpPr>
          <p:cNvPr id="891908" name="Rectangle 3"/>
          <p:cNvSpPr>
            <a:spLocks noGrp="1" noChangeArrowheads="1"/>
          </p:cNvSpPr>
          <p:nvPr>
            <p:ph type="body" idx="1"/>
          </p:nvPr>
        </p:nvSpPr>
        <p:spPr>
          <a:noFill/>
          <a:ln/>
        </p:spPr>
        <p:txBody>
          <a:bodyPr/>
          <a:lstStyle/>
          <a:p>
            <a:pPr eaLnBrk="1" hangingPunct="1"/>
            <a:r>
              <a:rPr lang="he-IL" smtClean="0"/>
              <a:t>שרת </a:t>
            </a:r>
            <a:r>
              <a:rPr lang="en-US" smtClean="0"/>
              <a:t>proxy</a:t>
            </a:r>
            <a:r>
              <a:rPr lang="he-IL" smtClean="0"/>
              <a:t> הוא שרת שיוצר קשרים עם האינטרנט במקום מחשבים שניגשים אליו. אם הקלדתי בדפדפן </a:t>
            </a:r>
            <a:r>
              <a:rPr lang="en-US" smtClean="0"/>
              <a:t>www.walla.com</a:t>
            </a:r>
            <a:r>
              <a:rPr lang="he-IL" smtClean="0"/>
              <a:t>, ואני משתמשת בשרת </a:t>
            </a:r>
            <a:r>
              <a:rPr lang="en-US" smtClean="0"/>
              <a:t>Proxy</a:t>
            </a:r>
            <a:r>
              <a:rPr lang="he-IL" smtClean="0"/>
              <a:t>, הבקשה תגיע לשרת, הוא יבדוק אם יש לו איזשהן הגבלות על הגדרה זו, ובמידה ולא הוא יבקש את העמוד (כאילו הוא מבקש בעצמו) משרת האינטרנט. לאחר מכן הוא יענה למחשב שלי כאילו הוא שרת האינטרנט.</a:t>
            </a:r>
          </a:p>
          <a:p>
            <a:pPr eaLnBrk="1" hangingPunct="1"/>
            <a:r>
              <a:rPr lang="he-IL" smtClean="0"/>
              <a:t>הקשר הזה נקרא קשר </a:t>
            </a:r>
            <a:r>
              <a:rPr lang="en-US" smtClean="0"/>
              <a:t>Proxy</a:t>
            </a:r>
            <a:r>
              <a:rPr lang="he-IL" smtClean="0"/>
              <a:t> (ייפוי כח למי שלא זוכר) – ונחשב לקשר מאובטח יותר.</a:t>
            </a:r>
          </a:p>
          <a:p>
            <a:pPr eaLnBrk="1" hangingPunct="1"/>
            <a:r>
              <a:rPr lang="he-IL" smtClean="0"/>
              <a:t>עבור עם החניכים על הדוגמא הבאה: אם תגיע ל-</a:t>
            </a:r>
            <a:r>
              <a:rPr lang="en-US" smtClean="0"/>
              <a:t>firewall</a:t>
            </a:r>
            <a:r>
              <a:rPr lang="he-IL" smtClean="0"/>
              <a:t> חבילת מידע המיועדת לפורט 80, המכילה קובץ עם סיומת </a:t>
            </a:r>
            <a:r>
              <a:rPr lang="en-US" smtClean="0"/>
              <a:t>exe</a:t>
            </a:r>
            <a:r>
              <a:rPr lang="he-IL" smtClean="0"/>
              <a:t> – מה זה אומר לנו?</a:t>
            </a: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מציין מיקום של תמונת שקופית 1"/>
          <p:cNvSpPr>
            <a:spLocks noGrp="1" noRot="1" noChangeAspect="1" noTextEdit="1"/>
          </p:cNvSpPr>
          <p:nvPr>
            <p:ph type="sldImg"/>
          </p:nvPr>
        </p:nvSpPr>
        <p:spPr>
          <a:ln/>
        </p:spPr>
      </p:sp>
      <p:sp>
        <p:nvSpPr>
          <p:cNvPr id="570371" name="מציין מיקום של הערות 2"/>
          <p:cNvSpPr>
            <a:spLocks noGrp="1"/>
          </p:cNvSpPr>
          <p:nvPr>
            <p:ph type="body" idx="1"/>
          </p:nvPr>
        </p:nvSpPr>
        <p:spPr>
          <a:noFill/>
          <a:ln/>
        </p:spPr>
        <p:txBody>
          <a:bodyPr/>
          <a:lstStyle/>
          <a:p>
            <a:endParaRPr lang="ar-SA" smtClean="0"/>
          </a:p>
        </p:txBody>
      </p:sp>
      <p:sp>
        <p:nvSpPr>
          <p:cNvPr id="570372" name="מציין מיקום של מספר שקופית 3"/>
          <p:cNvSpPr>
            <a:spLocks noGrp="1"/>
          </p:cNvSpPr>
          <p:nvPr>
            <p:ph type="sldNum" sz="quarter" idx="5"/>
          </p:nvPr>
        </p:nvSpPr>
        <p:spPr>
          <a:noFill/>
        </p:spPr>
        <p:txBody>
          <a:bodyPr/>
          <a:lstStyle/>
          <a:p>
            <a:fld id="{295799E5-DFB0-4606-A972-D3190BA8BBF5}" type="slidenum">
              <a:rPr lang="he-IL" smtClean="0"/>
              <a:pPr/>
              <a:t>35</a:t>
            </a:fld>
            <a:endParaRPr lang="en-US" smtClean="0"/>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7"/>
          <p:cNvSpPr>
            <a:spLocks noGrp="1" noChangeArrowheads="1"/>
          </p:cNvSpPr>
          <p:nvPr>
            <p:ph type="sldNum" sz="quarter" idx="5"/>
          </p:nvPr>
        </p:nvSpPr>
        <p:spPr>
          <a:noFill/>
        </p:spPr>
        <p:txBody>
          <a:bodyPr/>
          <a:lstStyle/>
          <a:p>
            <a:fld id="{888FF462-7BAC-462C-A59A-4F1B96CCB0C7}" type="slidenum">
              <a:rPr lang="he-IL" smtClean="0"/>
              <a:pPr/>
              <a:t>493</a:t>
            </a:fld>
            <a:endParaRPr lang="en-US" smtClean="0"/>
          </a:p>
        </p:txBody>
      </p:sp>
      <p:sp>
        <p:nvSpPr>
          <p:cNvPr id="892931" name="Rectangle 2"/>
          <p:cNvSpPr>
            <a:spLocks noGrp="1" noRot="1" noChangeAspect="1" noChangeArrowheads="1" noTextEdit="1"/>
          </p:cNvSpPr>
          <p:nvPr>
            <p:ph type="sldImg"/>
          </p:nvPr>
        </p:nvSpPr>
        <p:spPr>
          <a:xfrm>
            <a:off x="492125" y="738188"/>
            <a:ext cx="5680075" cy="4260850"/>
          </a:xfrm>
          <a:ln/>
        </p:spPr>
      </p:sp>
      <p:sp>
        <p:nvSpPr>
          <p:cNvPr id="892932"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7"/>
          <p:cNvSpPr>
            <a:spLocks noGrp="1" noChangeArrowheads="1"/>
          </p:cNvSpPr>
          <p:nvPr>
            <p:ph type="sldNum" sz="quarter" idx="5"/>
          </p:nvPr>
        </p:nvSpPr>
        <p:spPr>
          <a:noFill/>
        </p:spPr>
        <p:txBody>
          <a:bodyPr/>
          <a:lstStyle/>
          <a:p>
            <a:fld id="{2D00204E-937A-48ED-962B-F37663B81261}" type="slidenum">
              <a:rPr lang="he-IL" smtClean="0"/>
              <a:pPr/>
              <a:t>494</a:t>
            </a:fld>
            <a:endParaRPr lang="en-US" smtClean="0"/>
          </a:p>
        </p:txBody>
      </p:sp>
      <p:sp>
        <p:nvSpPr>
          <p:cNvPr id="893955" name="Rectangle 2"/>
          <p:cNvSpPr>
            <a:spLocks noGrp="1" noRot="1" noChangeAspect="1" noChangeArrowheads="1" noTextEdit="1"/>
          </p:cNvSpPr>
          <p:nvPr>
            <p:ph type="sldImg"/>
          </p:nvPr>
        </p:nvSpPr>
        <p:spPr>
          <a:ln/>
        </p:spPr>
      </p:sp>
      <p:sp>
        <p:nvSpPr>
          <p:cNvPr id="893956" name="Rectangle 3"/>
          <p:cNvSpPr>
            <a:spLocks noGrp="1" noChangeArrowheads="1"/>
          </p:cNvSpPr>
          <p:nvPr>
            <p:ph type="body" idx="1"/>
          </p:nvPr>
        </p:nvSpPr>
        <p:spPr>
          <a:noFill/>
          <a:ln/>
        </p:spPr>
        <p:txBody>
          <a:bodyPr/>
          <a:lstStyle/>
          <a:p>
            <a:pPr marL="228600" indent="-228600" eaLnBrk="1" hangingPunct="1"/>
            <a:r>
              <a:rPr lang="he-IL" sz="1000" smtClean="0"/>
              <a:t>הסבר לחניכים את שלושת הסעיפים הנ"ל – </a:t>
            </a:r>
          </a:p>
          <a:p>
            <a:pPr marL="228600" indent="-228600" eaLnBrk="1" hangingPunct="1">
              <a:buFontTx/>
              <a:buAutoNum type="arabicParenR"/>
            </a:pPr>
            <a:r>
              <a:rPr lang="he-IL" sz="1000" smtClean="0"/>
              <a:t>כשאנחנו מחפשים פתרונות אבטחה, אלה שלושת הנושאים שעלינו לקחת בחשבון. אימות המשתתפים – כדי לדעת שאני באמת מדברת מול מי שאני רוצה לדבר איתו. שמירה על שלמות המידע – כדי לדעת שהמידע שקיבלתי הוא באמת המידע שנשלח וההפך. שמירה על פרטיות המידע – כדי לדעת שאף אחד חוץ ממי שאמור לקרוא את המידע לא קורא אותו.</a:t>
            </a:r>
            <a:r>
              <a:rPr lang="en-US" sz="1000" smtClean="0"/>
              <a:t/>
            </a:r>
            <a:br>
              <a:rPr lang="en-US" sz="1000" smtClean="0"/>
            </a:br>
            <a:r>
              <a:rPr lang="he-IL" sz="1000" smtClean="0"/>
              <a:t>כשאנחנו רוצים ליישם פתרון אבטחה, אנחנו צריכים להחליט אילו מהנקודות הללו חשובות (כמובן שיכול להיות שילוב של כמה או כל הנקודות). עלינו לקחת בחשבון שככל שרמת האבטחה של הרשת שלנו תעלה זה יעלה לנו יותר (יכול להיות שהתקורה תהיה גבוהה יותר, הביצועים ירודים או פשוט שהפתרון עצמו יקר)</a:t>
            </a:r>
          </a:p>
          <a:p>
            <a:pPr marL="228600" indent="-228600" eaLnBrk="1" hangingPunct="1">
              <a:buFontTx/>
              <a:buAutoNum type="arabicParenR"/>
            </a:pPr>
            <a:r>
              <a:rPr lang="he-IL" sz="1000" smtClean="0"/>
              <a:t>הצפנה – פתרון אבטחה שניתן ליישום בשתי רמות: פיסית או אפליקטיבית. הסבר לחניכים כי המשמעות של הצפנה אפליקטיבית היא העברת המידע דרך אלגוריתם כלשהו, המשנה את המידע עצמו. נוכל לבחור על מה אנחנו רוצים להחיל הצפנה (כל החבילה, רק ה-</a:t>
            </a:r>
            <a:r>
              <a:rPr lang="en-US" sz="1000" smtClean="0"/>
              <a:t>header</a:t>
            </a:r>
            <a:r>
              <a:rPr lang="he-IL" sz="1000" smtClean="0"/>
              <a:t>, רק המידע...). הסבר כי יש כל מיני סוגים של הצפנה, עליהם נעבור בהמשך, אבל בגדול כל אלגוריתם הצפנה דורש מפתח.</a:t>
            </a:r>
            <a:r>
              <a:rPr lang="en-US" sz="1000" smtClean="0"/>
              <a:t/>
            </a:r>
            <a:br>
              <a:rPr lang="en-US" sz="1000" smtClean="0"/>
            </a:br>
            <a:r>
              <a:rPr lang="he-IL" sz="1000" smtClean="0"/>
              <a:t>מפתח – מפתח הוא הדרך שלנו להצפין את המידע ולפענח אותו. האלגוריתם שדיברנו עליו קודם הוא מעין "תבנית" הצפנה, אבל הוא דורש מידע נוסף כדי שיוכל לבצע את פעולתו. תוכל לדיין את החניכים כדי שיגיעו בעצמם למסקנה זו – אם אני יוצרת אלגוריתם הצפנה שידוע לכולם (כל המחשבים מסוגלים ליישם אותו), ולא משתמשת בשום דבר נוסף בשביל ההצפנה עצמה – כל אחד יוכל לפענח את המידע ששלחתי! יכול לעזור לך לצייר את זה על הלוח, עם האות </a:t>
            </a:r>
            <a:r>
              <a:rPr lang="en-US" sz="1000" smtClean="0"/>
              <a:t>X</a:t>
            </a:r>
            <a:r>
              <a:rPr lang="he-IL" sz="1000" smtClean="0"/>
              <a:t> מעל המחשבים שיודעים לעבוד עם ההצפנה שלך.</a:t>
            </a:r>
          </a:p>
          <a:p>
            <a:pPr marL="228600" indent="-228600" eaLnBrk="1" hangingPunct="1">
              <a:buFontTx/>
              <a:buAutoNum type="arabicParenR"/>
            </a:pPr>
            <a:r>
              <a:rPr lang="he-IL" sz="1000" smtClean="0"/>
              <a:t>הצפנה חד כיוונית – נועדה לאימות זהות בד"כ, ולא להעברת מידע (פונקצית </a:t>
            </a:r>
            <a:r>
              <a:rPr lang="en-US" sz="1000" smtClean="0"/>
              <a:t>Hash</a:t>
            </a:r>
            <a:r>
              <a:rPr lang="he-IL" sz="1000" smtClean="0"/>
              <a:t> למשל).</a:t>
            </a:r>
            <a:r>
              <a:rPr lang="en-US" sz="1000" smtClean="0"/>
              <a:t/>
            </a:r>
            <a:br>
              <a:rPr lang="en-US" sz="1000" smtClean="0"/>
            </a:br>
            <a:r>
              <a:rPr lang="he-IL" sz="1000" smtClean="0"/>
              <a:t>הצפנה דו כיוונית – נועדה להעברת מידע מוצפן (הצפנה סימטרית, א-סימטרית והיברידית).</a:t>
            </a:r>
          </a:p>
          <a:p>
            <a:pPr marL="228600" indent="-228600" eaLnBrk="1" hangingPunct="1"/>
            <a:endParaRPr lang="he-IL" sz="1000" smtClean="0"/>
          </a:p>
          <a:p>
            <a:pPr marL="228600" indent="-228600" eaLnBrk="1" hangingPunct="1"/>
            <a:r>
              <a:rPr lang="he-IL" sz="1000" smtClean="0"/>
              <a:t>תוכל להשתמש בהמחשה הבאה עבור המונחים:</a:t>
            </a:r>
          </a:p>
          <a:p>
            <a:pPr marL="228600" indent="-228600" eaLnBrk="1" hangingPunct="1"/>
            <a:r>
              <a:rPr lang="he-IL" sz="1000" smtClean="0"/>
              <a:t>תוכל להמחיש את המפתח לחניכים כמפתח ממשי המשמש אותנו לפתיחת דלת. נניח ויש לי שכונה. בשכונה היו מספר גניבות בזמן האחרון, ולכן החליטו תושביה לשים מנעול בפתח כל בית, ולנעול אותו במפתח. האם לכל מנעול ישמש אותו המפתח לנעילתו וסגירתו? ממש לא!</a:t>
            </a:r>
            <a:endParaRPr lang="en-US" sz="1000" smtClean="0"/>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7"/>
          <p:cNvSpPr>
            <a:spLocks noGrp="1" noChangeArrowheads="1"/>
          </p:cNvSpPr>
          <p:nvPr>
            <p:ph type="sldNum" sz="quarter" idx="5"/>
          </p:nvPr>
        </p:nvSpPr>
        <p:spPr>
          <a:noFill/>
        </p:spPr>
        <p:txBody>
          <a:bodyPr/>
          <a:lstStyle/>
          <a:p>
            <a:fld id="{E3FEDBB9-E505-47C9-8A90-09B179316C1D}" type="slidenum">
              <a:rPr lang="he-IL" smtClean="0"/>
              <a:pPr/>
              <a:t>495</a:t>
            </a:fld>
            <a:endParaRPr lang="en-US" smtClean="0"/>
          </a:p>
        </p:txBody>
      </p:sp>
      <p:sp>
        <p:nvSpPr>
          <p:cNvPr id="894979" name="Rectangle 2"/>
          <p:cNvSpPr>
            <a:spLocks noGrp="1" noRot="1" noChangeAspect="1" noChangeArrowheads="1" noTextEdit="1"/>
          </p:cNvSpPr>
          <p:nvPr>
            <p:ph type="sldImg"/>
          </p:nvPr>
        </p:nvSpPr>
        <p:spPr>
          <a:ln/>
        </p:spPr>
      </p:sp>
      <p:sp>
        <p:nvSpPr>
          <p:cNvPr id="894980" name="Rectangle 3"/>
          <p:cNvSpPr>
            <a:spLocks noGrp="1" noChangeArrowheads="1"/>
          </p:cNvSpPr>
          <p:nvPr>
            <p:ph type="body" idx="1"/>
          </p:nvPr>
        </p:nvSpPr>
        <p:spPr>
          <a:noFill/>
          <a:ln/>
        </p:spPr>
        <p:txBody>
          <a:bodyPr/>
          <a:lstStyle/>
          <a:p>
            <a:pPr eaLnBrk="1" hangingPunct="1"/>
            <a:r>
              <a:rPr lang="he-IL" smtClean="0"/>
              <a:t>תן לחניכים את הדוגמא (הנפוצה) הבאה:</a:t>
            </a:r>
          </a:p>
          <a:p>
            <a:pPr eaLnBrk="1" hangingPunct="1"/>
            <a:r>
              <a:rPr lang="he-IL" smtClean="0"/>
              <a:t>אני פותחת חשבון משתמש ב-</a:t>
            </a:r>
            <a:r>
              <a:rPr lang="en-US" smtClean="0"/>
              <a:t>Gmail</a:t>
            </a:r>
            <a:r>
              <a:rPr lang="he-IL" smtClean="0"/>
              <a:t>. לשם כך, אני מכניסה שם משתמש וסיסמא. כדי שלא יוכלו "לעלות" על הסיסמא שלי, האתר שולח את הסיסמא מעורבלת. </a:t>
            </a:r>
            <a:r>
              <a:rPr lang="he-IL" b="1" smtClean="0"/>
              <a:t>זאת אומרת שהוא אינו שומר את הסיסמא שלי, אלא את תוצאת ה-</a:t>
            </a:r>
            <a:r>
              <a:rPr lang="en-US" b="1" smtClean="0"/>
              <a:t>Hash</a:t>
            </a:r>
            <a:r>
              <a:rPr lang="he-IL" smtClean="0"/>
              <a:t>. אם מישהו ישיג את התוצאה הזו, זה לא יעזור לו, כיוון שכשהוא ינסה להזדהות בעזרתה, תעבוד עליה הפונקציה שוב והתוצאה שיקבל השרת לא תהיה תואמת למה ששמור עליו.</a:t>
            </a:r>
          </a:p>
          <a:p>
            <a:pPr eaLnBrk="1" hangingPunct="1"/>
            <a:r>
              <a:rPr lang="he-IL" smtClean="0"/>
              <a:t>אפשר לחשוב על הפונקציה הזו כמו מעוות קול (נו... של הרשעים מהסרטים) – כשאני מדברת דרך מעוות קול אתה לא יכול לזהות אותי. אבל אם תקליט אותי מדברת דרך המעוות, ואחרי זה תשווה בין ההקלטה לביני כשאני מדברת, תוכל לראות שאנחנו נשמעים אותו דבר.</a:t>
            </a:r>
            <a:endParaRPr lang="en-US" smtClean="0"/>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7"/>
          <p:cNvSpPr>
            <a:spLocks noGrp="1" noChangeArrowheads="1"/>
          </p:cNvSpPr>
          <p:nvPr>
            <p:ph type="sldNum" sz="quarter" idx="5"/>
          </p:nvPr>
        </p:nvSpPr>
        <p:spPr>
          <a:noFill/>
        </p:spPr>
        <p:txBody>
          <a:bodyPr/>
          <a:lstStyle/>
          <a:p>
            <a:fld id="{05AA85B2-E833-47B0-B645-A41710E50632}" type="slidenum">
              <a:rPr lang="he-IL" smtClean="0"/>
              <a:pPr/>
              <a:t>496</a:t>
            </a:fld>
            <a:endParaRPr lang="en-US" smtClean="0"/>
          </a:p>
        </p:txBody>
      </p:sp>
      <p:sp>
        <p:nvSpPr>
          <p:cNvPr id="896003" name="Rectangle 2"/>
          <p:cNvSpPr>
            <a:spLocks noGrp="1" noRot="1" noChangeAspect="1" noChangeArrowheads="1" noTextEdit="1"/>
          </p:cNvSpPr>
          <p:nvPr>
            <p:ph type="sldImg"/>
          </p:nvPr>
        </p:nvSpPr>
        <p:spPr>
          <a:ln/>
        </p:spPr>
      </p:sp>
      <p:sp>
        <p:nvSpPr>
          <p:cNvPr id="896004" name="Rectangle 3"/>
          <p:cNvSpPr>
            <a:spLocks noGrp="1" noChangeArrowheads="1"/>
          </p:cNvSpPr>
          <p:nvPr>
            <p:ph type="body" idx="1"/>
          </p:nvPr>
        </p:nvSpPr>
        <p:spPr>
          <a:noFill/>
          <a:ln/>
        </p:spPr>
        <p:txBody>
          <a:bodyPr/>
          <a:lstStyle/>
          <a:p>
            <a:pPr eaLnBrk="1" hangingPunct="1"/>
            <a:r>
              <a:rPr lang="he-IL" smtClean="0"/>
              <a:t>שיטת הצפנה זו מיושמת בהצפנה פיסית, אך להצפנה אפליקטיבית היא נחשבת למיושנת מעט. (ההצפנה הפופולארית ביותר כיום היא ההיברידית עליה נדבר בהמשך).</a:t>
            </a:r>
          </a:p>
          <a:p>
            <a:pPr eaLnBrk="1" hangingPunct="1"/>
            <a:r>
              <a:rPr lang="he-IL" smtClean="0"/>
              <a:t>ההצפנה עצמה יכולה להיות חזקה מאד (תלוי באורך המפתח), אך ברגע שהמפתח מתגלה לצד שלישי היא חסרת משמעות לחלוטין.</a:t>
            </a:r>
          </a:p>
          <a:p>
            <a:pPr eaLnBrk="1" hangingPunct="1"/>
            <a:r>
              <a:rPr lang="he-IL" smtClean="0"/>
              <a:t>תוכל להשתמש בתמונה להמחשה – אני רוצה להעביר תיבת אוצר. אני מוודאת שלמי שאני רוצה להעביר אותה אליו יש את המפתח, ואני נועלת את התיבה.</a:t>
            </a:r>
            <a:endParaRPr lang="en-US" smtClean="0"/>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7"/>
          <p:cNvSpPr>
            <a:spLocks noGrp="1" noChangeArrowheads="1"/>
          </p:cNvSpPr>
          <p:nvPr>
            <p:ph type="sldNum" sz="quarter" idx="5"/>
          </p:nvPr>
        </p:nvSpPr>
        <p:spPr>
          <a:noFill/>
        </p:spPr>
        <p:txBody>
          <a:bodyPr/>
          <a:lstStyle/>
          <a:p>
            <a:fld id="{0A0F5D6A-1362-4858-95A4-3CA6AFC119B7}" type="slidenum">
              <a:rPr lang="he-IL" smtClean="0"/>
              <a:pPr/>
              <a:t>497</a:t>
            </a:fld>
            <a:endParaRPr lang="en-US" smtClean="0"/>
          </a:p>
        </p:txBody>
      </p:sp>
      <p:sp>
        <p:nvSpPr>
          <p:cNvPr id="897027" name="Rectangle 2"/>
          <p:cNvSpPr>
            <a:spLocks noGrp="1" noRot="1" noChangeAspect="1" noChangeArrowheads="1" noTextEdit="1"/>
          </p:cNvSpPr>
          <p:nvPr>
            <p:ph type="sldImg"/>
          </p:nvPr>
        </p:nvSpPr>
        <p:spPr>
          <a:ln/>
        </p:spPr>
      </p:sp>
      <p:sp>
        <p:nvSpPr>
          <p:cNvPr id="897028" name="Rectangle 3"/>
          <p:cNvSpPr>
            <a:spLocks noGrp="1" noChangeArrowheads="1"/>
          </p:cNvSpPr>
          <p:nvPr>
            <p:ph type="body" idx="1"/>
          </p:nvPr>
        </p:nvSpPr>
        <p:spPr>
          <a:noFill/>
          <a:ln/>
        </p:spPr>
        <p:txBody>
          <a:bodyPr/>
          <a:lstStyle/>
          <a:p>
            <a:pPr eaLnBrk="1" hangingPunct="1"/>
            <a:r>
              <a:rPr lang="he-IL" smtClean="0"/>
              <a:t>תוכל להמחיש את רעיון ההצפנה הא-סימטרית בעזרת סרטון ה-</a:t>
            </a:r>
            <a:r>
              <a:rPr lang="en-US" smtClean="0"/>
              <a:t>flash</a:t>
            </a:r>
            <a:r>
              <a:rPr lang="he-IL" smtClean="0"/>
              <a:t> המקושר לתמונות.</a:t>
            </a:r>
          </a:p>
          <a:p>
            <a:pPr eaLnBrk="1" hangingPunct="1"/>
            <a:r>
              <a:rPr lang="he-IL" smtClean="0"/>
              <a:t>כאשר איש המקלות הימני רוצה לדבר עם השמאלי, השמאלי ישלח לו את המפתח הציבורי שלו (כמובן שזה לא הכרחי – יכול להיות שאני אקבל את המפתח הציבורי משרת כלשהו), אשר בעזרתו האיש הימני יאבטח את המידע שהוא רוצה לשלוח. כשהחבילה תעבור לאיש השמאלי, גם אם מישהו יגנוב אותה, הוא לא יוכל לפתוח אותה כי רק לו יש את המפתח. וכו'.</a:t>
            </a:r>
          </a:p>
          <a:p>
            <a:pPr eaLnBrk="1" hangingPunct="1"/>
            <a:r>
              <a:rPr lang="he-IL" smtClean="0"/>
              <a:t>כמו כן חשוב להבין שהצפנה א-סימטרית היא מאד קשה לפריצה מבחינה מתמטית (אך לא בלתי אפשרית).</a:t>
            </a:r>
            <a:endParaRPr lang="en-US" smtClean="0"/>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7"/>
          <p:cNvSpPr>
            <a:spLocks noGrp="1" noChangeArrowheads="1"/>
          </p:cNvSpPr>
          <p:nvPr>
            <p:ph type="sldNum" sz="quarter" idx="5"/>
          </p:nvPr>
        </p:nvSpPr>
        <p:spPr>
          <a:noFill/>
        </p:spPr>
        <p:txBody>
          <a:bodyPr/>
          <a:lstStyle/>
          <a:p>
            <a:fld id="{4602CB19-1F0B-4D57-805E-F206AA0D313D}" type="slidenum">
              <a:rPr lang="he-IL" smtClean="0"/>
              <a:pPr/>
              <a:t>498</a:t>
            </a:fld>
            <a:endParaRPr lang="en-US" smtClean="0"/>
          </a:p>
        </p:txBody>
      </p:sp>
      <p:sp>
        <p:nvSpPr>
          <p:cNvPr id="898051" name="Rectangle 2"/>
          <p:cNvSpPr>
            <a:spLocks noGrp="1" noRot="1" noChangeAspect="1" noChangeArrowheads="1" noTextEdit="1"/>
          </p:cNvSpPr>
          <p:nvPr>
            <p:ph type="sldImg"/>
          </p:nvPr>
        </p:nvSpPr>
        <p:spPr>
          <a:ln/>
        </p:spPr>
      </p:sp>
      <p:sp>
        <p:nvSpPr>
          <p:cNvPr id="898052" name="Rectangle 3"/>
          <p:cNvSpPr>
            <a:spLocks noGrp="1" noChangeArrowheads="1"/>
          </p:cNvSpPr>
          <p:nvPr>
            <p:ph type="body" idx="1"/>
          </p:nvPr>
        </p:nvSpPr>
        <p:spPr>
          <a:noFill/>
          <a:ln/>
        </p:spPr>
        <p:txBody>
          <a:bodyPr/>
          <a:lstStyle/>
          <a:p>
            <a:pPr eaLnBrk="1" hangingPunct="1"/>
            <a:endParaRPr lang="ar-SA" smtClean="0"/>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7"/>
          <p:cNvSpPr>
            <a:spLocks noGrp="1" noChangeArrowheads="1"/>
          </p:cNvSpPr>
          <p:nvPr>
            <p:ph type="sldNum" sz="quarter" idx="5"/>
          </p:nvPr>
        </p:nvSpPr>
        <p:spPr>
          <a:noFill/>
        </p:spPr>
        <p:txBody>
          <a:bodyPr/>
          <a:lstStyle/>
          <a:p>
            <a:fld id="{450F9063-5046-4400-9C63-23CB48329649}" type="slidenum">
              <a:rPr lang="he-IL" smtClean="0"/>
              <a:pPr/>
              <a:t>502</a:t>
            </a:fld>
            <a:endParaRPr lang="en-US" smtClean="0"/>
          </a:p>
        </p:txBody>
      </p:sp>
      <p:sp>
        <p:nvSpPr>
          <p:cNvPr id="899075" name="Rectangle 2"/>
          <p:cNvSpPr>
            <a:spLocks noGrp="1" noRot="1" noChangeAspect="1" noChangeArrowheads="1" noTextEdit="1"/>
          </p:cNvSpPr>
          <p:nvPr>
            <p:ph type="sldImg"/>
          </p:nvPr>
        </p:nvSpPr>
        <p:spPr>
          <a:xfrm>
            <a:off x="492125" y="738188"/>
            <a:ext cx="5680075" cy="4260850"/>
          </a:xfrm>
          <a:ln/>
        </p:spPr>
      </p:sp>
      <p:sp>
        <p:nvSpPr>
          <p:cNvPr id="899076"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7"/>
          <p:cNvSpPr>
            <a:spLocks noGrp="1" noChangeArrowheads="1"/>
          </p:cNvSpPr>
          <p:nvPr>
            <p:ph type="sldNum" sz="quarter" idx="5"/>
          </p:nvPr>
        </p:nvSpPr>
        <p:spPr>
          <a:noFill/>
        </p:spPr>
        <p:txBody>
          <a:bodyPr/>
          <a:lstStyle/>
          <a:p>
            <a:fld id="{8B1A749F-980A-4E2B-8945-C9272FB7C9BD}" type="slidenum">
              <a:rPr lang="he-IL" smtClean="0"/>
              <a:pPr/>
              <a:t>503</a:t>
            </a:fld>
            <a:endParaRPr lang="en-US" smtClean="0"/>
          </a:p>
        </p:txBody>
      </p:sp>
      <p:sp>
        <p:nvSpPr>
          <p:cNvPr id="900099" name="Rectangle 2"/>
          <p:cNvSpPr>
            <a:spLocks noGrp="1" noRot="1" noChangeAspect="1" noChangeArrowheads="1" noTextEdit="1"/>
          </p:cNvSpPr>
          <p:nvPr>
            <p:ph type="sldImg"/>
          </p:nvPr>
        </p:nvSpPr>
        <p:spPr>
          <a:ln/>
        </p:spPr>
      </p:sp>
      <p:sp>
        <p:nvSpPr>
          <p:cNvPr id="900100" name="Rectangle 3"/>
          <p:cNvSpPr>
            <a:spLocks noGrp="1" noChangeArrowheads="1"/>
          </p:cNvSpPr>
          <p:nvPr>
            <p:ph type="body" idx="1"/>
          </p:nvPr>
        </p:nvSpPr>
        <p:spPr>
          <a:noFill/>
          <a:ln/>
        </p:spPr>
        <p:txBody>
          <a:bodyPr/>
          <a:lstStyle/>
          <a:p>
            <a:pPr eaLnBrk="1" hangingPunct="1"/>
            <a:r>
              <a:rPr lang="en-US" smtClean="0"/>
              <a:t>ESP</a:t>
            </a:r>
            <a:r>
              <a:rPr lang="he-IL" smtClean="0"/>
              <a:t> – תחשבו על הגודל המקורי של המנה שרציתם לשלוח, תכפילו ב-2.5.. 3.. תקבלו את גודל המנה המוצפנת.</a:t>
            </a:r>
          </a:p>
          <a:p>
            <a:pPr eaLnBrk="1" hangingPunct="1"/>
            <a:r>
              <a:rPr lang="en-US" smtClean="0"/>
              <a:t>AH</a:t>
            </a:r>
            <a:r>
              <a:rPr lang="he-IL" smtClean="0"/>
              <a:t> – לא מגן על המידע, אלא רק מאפשר לי לדעת שמי שאני מדברת איתו הוא באמת מי שהוא. אם אנחנו משתמשים בשיטה זו עלינו לדאוג להצפנה נוספת.</a:t>
            </a:r>
            <a:endParaRPr lang="en-US" smtClean="0"/>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7"/>
          <p:cNvSpPr>
            <a:spLocks noGrp="1" noChangeArrowheads="1"/>
          </p:cNvSpPr>
          <p:nvPr>
            <p:ph type="sldNum" sz="quarter" idx="5"/>
          </p:nvPr>
        </p:nvSpPr>
        <p:spPr>
          <a:noFill/>
        </p:spPr>
        <p:txBody>
          <a:bodyPr/>
          <a:lstStyle/>
          <a:p>
            <a:fld id="{EB50D30C-E5D9-49EE-9334-7EFC5AC0BE56}" type="slidenum">
              <a:rPr lang="he-IL" smtClean="0"/>
              <a:pPr/>
              <a:t>505</a:t>
            </a:fld>
            <a:endParaRPr lang="en-US" smtClean="0"/>
          </a:p>
        </p:txBody>
      </p:sp>
      <p:sp>
        <p:nvSpPr>
          <p:cNvPr id="901123" name="Rectangle 2"/>
          <p:cNvSpPr>
            <a:spLocks noGrp="1" noRot="1" noChangeAspect="1" noChangeArrowheads="1" noTextEdit="1"/>
          </p:cNvSpPr>
          <p:nvPr>
            <p:ph type="sldImg"/>
          </p:nvPr>
        </p:nvSpPr>
        <p:spPr>
          <a:ln/>
        </p:spPr>
      </p:sp>
      <p:sp>
        <p:nvSpPr>
          <p:cNvPr id="901124" name="Rectangle 3"/>
          <p:cNvSpPr>
            <a:spLocks noGrp="1" noChangeArrowheads="1"/>
          </p:cNvSpPr>
          <p:nvPr>
            <p:ph type="body" idx="1"/>
          </p:nvPr>
        </p:nvSpPr>
        <p:spPr>
          <a:noFill/>
          <a:ln/>
        </p:spPr>
        <p:txBody>
          <a:bodyPr/>
          <a:lstStyle/>
          <a:p>
            <a:pPr eaLnBrk="1" hangingPunct="1"/>
            <a:r>
              <a:rPr lang="he-IL" smtClean="0"/>
              <a:t>הסבר לחניכים כי פוליסות בנויות מכל מיני הגדרות כמו צורת העבודה וסוג ההגנה.</a:t>
            </a:r>
          </a:p>
          <a:p>
            <a:pPr eaLnBrk="1" hangingPunct="1"/>
            <a:r>
              <a:rPr lang="he-IL" smtClean="0"/>
              <a:t>עבור איתם על שלושת הפוליסות הללו והסבר מה כל אחת אומרת.</a:t>
            </a:r>
          </a:p>
          <a:p>
            <a:pPr eaLnBrk="1" hangingPunct="1"/>
            <a:r>
              <a:rPr lang="he-IL" smtClean="0"/>
              <a:t>הראה לחניכים איפה אתה מגדיר במחשב שלך מדיניות אבטחה כלשהי.</a:t>
            </a:r>
            <a:endParaRPr lang="en-US" smtClean="0"/>
          </a:p>
        </p:txBody>
      </p:sp>
    </p:spTree>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7"/>
          <p:cNvSpPr>
            <a:spLocks noGrp="1" noChangeArrowheads="1"/>
          </p:cNvSpPr>
          <p:nvPr>
            <p:ph type="sldNum" sz="quarter" idx="5"/>
          </p:nvPr>
        </p:nvSpPr>
        <p:spPr>
          <a:noFill/>
        </p:spPr>
        <p:txBody>
          <a:bodyPr/>
          <a:lstStyle/>
          <a:p>
            <a:fld id="{A40C885A-5D15-47F0-89DD-54B8D5CBED5E}" type="slidenum">
              <a:rPr lang="he-IL" smtClean="0"/>
              <a:pPr/>
              <a:t>508</a:t>
            </a:fld>
            <a:endParaRPr lang="en-US" smtClean="0"/>
          </a:p>
        </p:txBody>
      </p:sp>
      <p:sp>
        <p:nvSpPr>
          <p:cNvPr id="902147" name="Rectangle 2"/>
          <p:cNvSpPr>
            <a:spLocks noGrp="1" noRot="1" noChangeAspect="1" noChangeArrowheads="1" noTextEdit="1"/>
          </p:cNvSpPr>
          <p:nvPr>
            <p:ph type="sldImg"/>
          </p:nvPr>
        </p:nvSpPr>
        <p:spPr>
          <a:xfrm>
            <a:off x="492125" y="738188"/>
            <a:ext cx="5680075" cy="4260850"/>
          </a:xfrm>
          <a:ln/>
        </p:spPr>
      </p:sp>
      <p:sp>
        <p:nvSpPr>
          <p:cNvPr id="902148"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noFill/>
        </p:spPr>
        <p:txBody>
          <a:bodyPr/>
          <a:lstStyle/>
          <a:p>
            <a:fld id="{354E6E7E-C7CF-4E6E-AB56-0BFFF7CBD1B7}" type="slidenum">
              <a:rPr lang="he-IL" smtClean="0"/>
              <a:pPr/>
              <a:t>36</a:t>
            </a:fld>
            <a:endParaRPr lang="en-US" smtClean="0"/>
          </a:p>
        </p:txBody>
      </p:sp>
      <p:sp>
        <p:nvSpPr>
          <p:cNvPr id="571395" name="Rectangle 2"/>
          <p:cNvSpPr>
            <a:spLocks noGrp="1" noRot="1" noChangeAspect="1" noChangeArrowheads="1" noTextEdit="1"/>
          </p:cNvSpPr>
          <p:nvPr>
            <p:ph type="sldImg"/>
          </p:nvPr>
        </p:nvSpPr>
        <p:spPr>
          <a:xfrm>
            <a:off x="492125" y="738188"/>
            <a:ext cx="5678488" cy="4260850"/>
          </a:xfrm>
          <a:ln/>
        </p:spPr>
      </p:sp>
      <p:sp>
        <p:nvSpPr>
          <p:cNvPr id="571396"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7"/>
          <p:cNvSpPr>
            <a:spLocks noGrp="1" noChangeArrowheads="1"/>
          </p:cNvSpPr>
          <p:nvPr>
            <p:ph type="sldNum" sz="quarter" idx="5"/>
          </p:nvPr>
        </p:nvSpPr>
        <p:spPr>
          <a:noFill/>
        </p:spPr>
        <p:txBody>
          <a:bodyPr/>
          <a:lstStyle/>
          <a:p>
            <a:fld id="{1C3A9298-82C3-4887-B6BE-93CF6100F34C}" type="slidenum">
              <a:rPr lang="he-IL" smtClean="0"/>
              <a:pPr/>
              <a:t>509</a:t>
            </a:fld>
            <a:endParaRPr lang="en-US" smtClean="0"/>
          </a:p>
        </p:txBody>
      </p:sp>
      <p:sp>
        <p:nvSpPr>
          <p:cNvPr id="903171" name="Rectangle 2"/>
          <p:cNvSpPr>
            <a:spLocks noGrp="1" noRot="1" noChangeAspect="1" noChangeArrowheads="1" noTextEdit="1"/>
          </p:cNvSpPr>
          <p:nvPr>
            <p:ph type="sldImg"/>
          </p:nvPr>
        </p:nvSpPr>
        <p:spPr>
          <a:ln/>
        </p:spPr>
      </p:sp>
      <p:sp>
        <p:nvSpPr>
          <p:cNvPr id="903172" name="Rectangle 3"/>
          <p:cNvSpPr>
            <a:spLocks noGrp="1" noChangeArrowheads="1"/>
          </p:cNvSpPr>
          <p:nvPr>
            <p:ph type="body" idx="1"/>
          </p:nvPr>
        </p:nvSpPr>
        <p:spPr>
          <a:noFill/>
          <a:ln/>
        </p:spPr>
        <p:txBody>
          <a:bodyPr/>
          <a:lstStyle/>
          <a:p>
            <a:pPr marL="228600" indent="-228600" eaLnBrk="1" hangingPunct="1"/>
            <a:r>
              <a:rPr lang="he-IL" sz="1000" smtClean="0"/>
              <a:t>נסביר – </a:t>
            </a:r>
          </a:p>
          <a:p>
            <a:pPr marL="228600" indent="-228600" eaLnBrk="1" hangingPunct="1">
              <a:buFontTx/>
              <a:buAutoNum type="arabicPeriod"/>
            </a:pPr>
            <a:r>
              <a:rPr lang="he-IL" sz="1000" smtClean="0"/>
              <a:t>ניטור עוזר לנו להגן על הרשת מפני פורצים. אם אני יודעת על חדירה לרשת בזמן אמת, יש לי סיכוי טוב מאד למנוע מהפורץ לעשות נזק כלשהו (במקרה הכי גרוע, אם אני לא יודעת מה לעשות, אני אקרר את הנק' שממנה הוא פרץ).</a:t>
            </a:r>
          </a:p>
          <a:p>
            <a:pPr marL="228600" indent="-228600" eaLnBrk="1" hangingPunct="1">
              <a:buFontTx/>
              <a:buAutoNum type="arabicPeriod"/>
            </a:pPr>
            <a:r>
              <a:rPr lang="he-IL" sz="1000" smtClean="0"/>
              <a:t>הוא עוזר לי לגלות חולשה של הרשת – אם אני יודעת איך הפורץ השיג גישה לרשת, אני יכולה גם להבין איך למנוע ממנו לעשות זאת שוב בעתיד.</a:t>
            </a:r>
          </a:p>
          <a:p>
            <a:pPr marL="228600" indent="-228600" eaLnBrk="1" hangingPunct="1">
              <a:buFontTx/>
              <a:buAutoNum type="arabicPeriod"/>
            </a:pPr>
            <a:r>
              <a:rPr lang="he-IL" sz="1000" smtClean="0"/>
              <a:t>תוכנה שמתעדת ניסיונות פריצה לרשת, זה ממש כמו להתקין מצלמת אבטחה בחנות – אני יכולה להשתמש בהקלטה שלה של ניסיון החדירה (או החדירה, במידה והפורץ ביצע את זממו) כהוכחה של פעילותו הפלילית של הפורץ. עבירות מחשב הולכות ונהיות יותר מוכרות לרשויות ולאוכפי החוק, וישנם חוקים רבים לגבי מה אסור לעשות בעולם המחשבים.</a:t>
            </a:r>
          </a:p>
          <a:p>
            <a:pPr marL="228600" indent="-228600" eaLnBrk="1" hangingPunct="1">
              <a:buFontTx/>
              <a:buAutoNum type="arabicPeriod"/>
            </a:pPr>
            <a:endParaRPr lang="he-IL" sz="1000" smtClean="0"/>
          </a:p>
          <a:p>
            <a:pPr marL="228600" indent="-228600" eaLnBrk="1" hangingPunct="1"/>
            <a:r>
              <a:rPr lang="he-IL" sz="1000" smtClean="0"/>
              <a:t>לגבי דרכי ניטור. כמו שאמרנו בשיעור מבוא לניהול רשתות תקשורת, אנחנו יכולים לקבוע משהו שנקרא </a:t>
            </a:r>
            <a:r>
              <a:rPr lang="en-US" sz="1000" smtClean="0"/>
              <a:t>baseline</a:t>
            </a:r>
            <a:r>
              <a:rPr lang="he-IL" sz="1000" smtClean="0"/>
              <a:t>. </a:t>
            </a:r>
            <a:r>
              <a:rPr lang="en-US" sz="1000" smtClean="0"/>
              <a:t>Baseline</a:t>
            </a:r>
            <a:r>
              <a:rPr lang="he-IL" sz="1000" smtClean="0"/>
              <a:t> קובע מדדים של פעילות ממוצעת של הרשת. אני יכולה לקבוע פעולות מסוימות שיינקטו במידה וישנה חריגה מה-</a:t>
            </a:r>
            <a:r>
              <a:rPr lang="en-US" sz="1000" smtClean="0"/>
              <a:t>baseline</a:t>
            </a:r>
            <a:r>
              <a:rPr lang="he-IL" sz="1000" smtClean="0"/>
              <a:t>. זוהי צורת ניטור. אם אני משתמש בצורה זו באופן הבסיסי ביותר, אני יכולה להסתפק ביכולות שמספקת לי מערכת ההפעלה. כמובן שלרוב מערכת ההפעלה אינה מספקת לי הגנה או ניטור מספיקים, ולכן אעדיף להשתמש בתוכנת צד שלישי.</a:t>
            </a:r>
          </a:p>
          <a:p>
            <a:pPr marL="228600" indent="-228600" eaLnBrk="1" hangingPunct="1"/>
            <a:r>
              <a:rPr lang="he-IL" sz="1000" smtClean="0"/>
              <a:t>תוכנת צד שלישי היא תוכנה שעליי להתקין מעבר להתקנה הבסיסית של מערכת ההפעלה. היא אינה חלק מובנה מהמערכת המותקנת על המחשב שלי. קיימות תוכנות צד שלישי רבות לניטור הרשת, וכמובן שהטובות והאמינות שבהן עולות כסף, אך ניתן להשיג תוכנות ניטור גם בחינם דרך האינטרנט.</a:t>
            </a:r>
          </a:p>
          <a:p>
            <a:pPr marL="228600" indent="-228600" eaLnBrk="1" hangingPunct="1"/>
            <a:r>
              <a:rPr lang="he-IL" sz="1000" smtClean="0"/>
              <a:t>ההמלצה שלי היא לשלב בין אמצעי הניטור העומדים ברשותכם. להפעיל את אמצעי הניטור של מערכת ההפעלה, לראות מה חסר לכם בניטור שהיא מסוגלת לספק, ולפצות על כך בעזרת תוכנת צד שלישי אחת לפחות. שימו לב שלא בכל מקום מומלץ להשתמש במספר תוכנות למטרה אחת – שכן הן עלולות להפריע אחת לשנייה (למשל – </a:t>
            </a:r>
            <a:r>
              <a:rPr lang="en-US" sz="1000" smtClean="0"/>
              <a:t>Firewall</a:t>
            </a:r>
            <a:r>
              <a:rPr lang="he-IL" sz="1000" smtClean="0"/>
              <a:t>), אך כשמדובר בניטור שאינו מבצע שום פעולה אקטיבית, אין בעיה לשלב.</a:t>
            </a:r>
            <a:endParaRPr lang="en-US" sz="1000" smtClean="0"/>
          </a:p>
        </p:txBody>
      </p:sp>
    </p:spTree>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7"/>
          <p:cNvSpPr>
            <a:spLocks noGrp="1" noChangeArrowheads="1"/>
          </p:cNvSpPr>
          <p:nvPr>
            <p:ph type="sldNum" sz="quarter" idx="5"/>
          </p:nvPr>
        </p:nvSpPr>
        <p:spPr>
          <a:noFill/>
        </p:spPr>
        <p:txBody>
          <a:bodyPr/>
          <a:lstStyle/>
          <a:p>
            <a:fld id="{FF633DE5-E3CD-4BA7-BB59-91789861BC36}" type="slidenum">
              <a:rPr lang="he-IL" smtClean="0"/>
              <a:pPr/>
              <a:t>510</a:t>
            </a:fld>
            <a:endParaRPr lang="en-US" smtClean="0"/>
          </a:p>
        </p:txBody>
      </p:sp>
      <p:sp>
        <p:nvSpPr>
          <p:cNvPr id="904195" name="Rectangle 2"/>
          <p:cNvSpPr>
            <a:spLocks noGrp="1" noRot="1" noChangeAspect="1" noChangeArrowheads="1" noTextEdit="1"/>
          </p:cNvSpPr>
          <p:nvPr>
            <p:ph type="sldImg"/>
          </p:nvPr>
        </p:nvSpPr>
        <p:spPr>
          <a:ln/>
        </p:spPr>
      </p:sp>
      <p:sp>
        <p:nvSpPr>
          <p:cNvPr id="904196" name="Rectangle 3"/>
          <p:cNvSpPr>
            <a:spLocks noGrp="1" noChangeArrowheads="1"/>
          </p:cNvSpPr>
          <p:nvPr>
            <p:ph type="body" idx="1"/>
          </p:nvPr>
        </p:nvSpPr>
        <p:spPr>
          <a:noFill/>
          <a:ln/>
        </p:spPr>
        <p:txBody>
          <a:bodyPr/>
          <a:lstStyle/>
          <a:p>
            <a:pPr eaLnBrk="1" hangingPunct="1"/>
            <a:r>
              <a:rPr lang="he-IL" smtClean="0"/>
              <a:t>כשאני הופכת את תהליך הניטור לאוטומטי (וכשאני אומרת אני כמובן שאני מתכוונת ל-</a:t>
            </a:r>
            <a:r>
              <a:rPr lang="en-US" smtClean="0"/>
              <a:t>IDS</a:t>
            </a:r>
            <a:r>
              <a:rPr lang="he-IL" smtClean="0"/>
              <a:t>) אני חוסכת בכוח אדם ובתקורת ניהול, אך צריכה לקחת בחשבון את העובדה שכל דבר שנעשה בצורה אוטומטית, חסרה לו היכולת האנושית לנתח דברים. זאת אומרת שהתוכנה תדע לגלות רק את הדברים שאני אלמד אותה לגלות, והשימוש בה, למרות שהוא מפחית את הצורך בניטור ידני, אינו מבטל צורך זה כליל.</a:t>
            </a:r>
          </a:p>
          <a:p>
            <a:pPr eaLnBrk="1" hangingPunct="1"/>
            <a:r>
              <a:rPr lang="he-IL" smtClean="0"/>
              <a:t>אחרי שאתה מדבר איתם על </a:t>
            </a:r>
            <a:r>
              <a:rPr lang="en-US" smtClean="0"/>
              <a:t>Sniffer</a:t>
            </a:r>
            <a:r>
              <a:rPr lang="he-IL" smtClean="0"/>
              <a:t>, אני ממליצה להראות איך אתה עובד עם </a:t>
            </a:r>
            <a:r>
              <a:rPr lang="en-US" smtClean="0"/>
              <a:t>Ethereal</a:t>
            </a:r>
            <a:r>
              <a:rPr lang="he-IL" smtClean="0"/>
              <a:t>. כבר היית אמור להראות בעזרתו את ההדגמה בשיעור שכבת האפליקציה (זו שאתה רואה בה את הסיסמא שמועברת ב-</a:t>
            </a:r>
            <a:r>
              <a:rPr lang="en-US" smtClean="0"/>
              <a:t>Telnet</a:t>
            </a:r>
            <a:r>
              <a:rPr lang="he-IL" smtClean="0"/>
              <a:t>), אבל עכשיו אתה שם דגש על הכלי, ולא על התוכן.</a:t>
            </a:r>
            <a:endParaRPr lang="en-US" smtClean="0"/>
          </a:p>
        </p:txBody>
      </p:sp>
    </p:spTree>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7"/>
          <p:cNvSpPr>
            <a:spLocks noGrp="1" noChangeArrowheads="1"/>
          </p:cNvSpPr>
          <p:nvPr>
            <p:ph type="sldNum" sz="quarter" idx="5"/>
          </p:nvPr>
        </p:nvSpPr>
        <p:spPr>
          <a:noFill/>
        </p:spPr>
        <p:txBody>
          <a:bodyPr/>
          <a:lstStyle/>
          <a:p>
            <a:fld id="{D40A2999-5FAF-440C-9106-033E54C68C4D}" type="slidenum">
              <a:rPr lang="he-IL" smtClean="0"/>
              <a:pPr/>
              <a:t>511</a:t>
            </a:fld>
            <a:endParaRPr lang="en-US" smtClean="0"/>
          </a:p>
        </p:txBody>
      </p:sp>
      <p:sp>
        <p:nvSpPr>
          <p:cNvPr id="905219" name="Rectangle 2"/>
          <p:cNvSpPr>
            <a:spLocks noGrp="1" noRot="1" noChangeAspect="1" noChangeArrowheads="1" noTextEdit="1"/>
          </p:cNvSpPr>
          <p:nvPr>
            <p:ph type="sldImg"/>
          </p:nvPr>
        </p:nvSpPr>
        <p:spPr>
          <a:ln/>
        </p:spPr>
      </p:sp>
      <p:sp>
        <p:nvSpPr>
          <p:cNvPr id="905220" name="Rectangle 3"/>
          <p:cNvSpPr>
            <a:spLocks noGrp="1" noChangeArrowheads="1"/>
          </p:cNvSpPr>
          <p:nvPr>
            <p:ph type="body" idx="1"/>
          </p:nvPr>
        </p:nvSpPr>
        <p:spPr>
          <a:noFill/>
          <a:ln/>
        </p:spPr>
        <p:txBody>
          <a:bodyPr/>
          <a:lstStyle/>
          <a:p>
            <a:pPr eaLnBrk="1" hangingPunct="1"/>
            <a:r>
              <a:rPr lang="he-IL" smtClean="0"/>
              <a:t>זה מקום טוב לחזרה על המתקפות הללו ומתקפות נפוצות</a:t>
            </a:r>
            <a:endParaRPr lang="en-US" smtClean="0"/>
          </a:p>
        </p:txBody>
      </p:sp>
    </p:spTree>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7"/>
          <p:cNvSpPr>
            <a:spLocks noGrp="1" noChangeArrowheads="1"/>
          </p:cNvSpPr>
          <p:nvPr>
            <p:ph type="sldNum" sz="quarter" idx="5"/>
          </p:nvPr>
        </p:nvSpPr>
        <p:spPr>
          <a:noFill/>
        </p:spPr>
        <p:txBody>
          <a:bodyPr/>
          <a:lstStyle/>
          <a:p>
            <a:fld id="{34F5A8E0-BFD6-4CF5-9049-EBF7580F6E5A}" type="slidenum">
              <a:rPr lang="he-IL" smtClean="0"/>
              <a:pPr/>
              <a:t>512</a:t>
            </a:fld>
            <a:endParaRPr lang="en-US" smtClean="0"/>
          </a:p>
        </p:txBody>
      </p:sp>
      <p:sp>
        <p:nvSpPr>
          <p:cNvPr id="906243" name="Rectangle 2"/>
          <p:cNvSpPr>
            <a:spLocks noGrp="1" noRot="1" noChangeAspect="1" noChangeArrowheads="1" noTextEdit="1"/>
          </p:cNvSpPr>
          <p:nvPr>
            <p:ph type="sldImg"/>
          </p:nvPr>
        </p:nvSpPr>
        <p:spPr>
          <a:ln/>
        </p:spPr>
      </p:sp>
      <p:sp>
        <p:nvSpPr>
          <p:cNvPr id="906244" name="Rectangle 3"/>
          <p:cNvSpPr>
            <a:spLocks noGrp="1" noChangeArrowheads="1"/>
          </p:cNvSpPr>
          <p:nvPr>
            <p:ph type="body" idx="1"/>
          </p:nvPr>
        </p:nvSpPr>
        <p:spPr>
          <a:noFill/>
          <a:ln/>
        </p:spPr>
        <p:txBody>
          <a:bodyPr/>
          <a:lstStyle/>
          <a:p>
            <a:pPr eaLnBrk="1" hangingPunct="1"/>
            <a:r>
              <a:rPr lang="he-IL" smtClean="0"/>
              <a:t>אנחנו מרכזים פה דברים שאת חלקם לפחות, כנראה שאמרת כבר בשיעור. דגשים לעבודה עם </a:t>
            </a:r>
            <a:r>
              <a:rPr lang="en-US" smtClean="0"/>
              <a:t>IDS</a:t>
            </a:r>
            <a:r>
              <a:rPr lang="he-IL" smtClean="0"/>
              <a:t> ונקודות שחשוב לקחת בחשבון בעת יישום </a:t>
            </a:r>
            <a:r>
              <a:rPr lang="en-US" smtClean="0"/>
              <a:t>IDS</a:t>
            </a:r>
            <a:r>
              <a:rPr lang="he-IL" smtClean="0"/>
              <a:t> ברשת.</a:t>
            </a:r>
            <a:endParaRPr lang="en-US" smtClean="0"/>
          </a:p>
        </p:txBody>
      </p:sp>
    </p:spTree>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מציין מיקום של תמונת שקופית 1"/>
          <p:cNvSpPr>
            <a:spLocks noGrp="1" noRot="1" noChangeAspect="1" noTextEdit="1"/>
          </p:cNvSpPr>
          <p:nvPr>
            <p:ph type="sldImg"/>
          </p:nvPr>
        </p:nvSpPr>
        <p:spPr>
          <a:ln/>
        </p:spPr>
      </p:sp>
      <p:sp>
        <p:nvSpPr>
          <p:cNvPr id="907267" name="מציין מיקום של הערות 2"/>
          <p:cNvSpPr>
            <a:spLocks noGrp="1"/>
          </p:cNvSpPr>
          <p:nvPr>
            <p:ph type="body" idx="1"/>
          </p:nvPr>
        </p:nvSpPr>
        <p:spPr>
          <a:noFill/>
          <a:ln/>
        </p:spPr>
        <p:txBody>
          <a:bodyPr/>
          <a:lstStyle/>
          <a:p>
            <a:pPr algn="l"/>
            <a:r>
              <a:rPr lang="en-US" smtClean="0"/>
              <a:t>The true benefit of network IPS lies in what it can do for companies that can’t keep their systems patched</a:t>
            </a:r>
          </a:p>
          <a:p>
            <a:pPr algn="l"/>
            <a:r>
              <a:rPr lang="en-US" smtClean="0"/>
              <a:t>Contain an ongoing attack before it propagates</a:t>
            </a:r>
          </a:p>
          <a:p>
            <a:pPr algn="l"/>
            <a:r>
              <a:rPr lang="en-US" smtClean="0"/>
              <a:t>Makes a decision if traffic should be stopped</a:t>
            </a:r>
          </a:p>
          <a:p>
            <a:pPr algn="l"/>
            <a:r>
              <a:rPr lang="en-US" smtClean="0"/>
              <a:t>May be able to stop “unknown” attacks*</a:t>
            </a:r>
          </a:p>
          <a:p>
            <a:pPr algn="l"/>
            <a:r>
              <a:rPr lang="en-US" smtClean="0"/>
              <a:t>Not a tool for stopping elite crackers</a:t>
            </a:r>
          </a:p>
          <a:p>
            <a:pPr algn="l"/>
            <a:endParaRPr lang="he-IL" smtClean="0"/>
          </a:p>
        </p:txBody>
      </p:sp>
      <p:sp>
        <p:nvSpPr>
          <p:cNvPr id="907268" name="מציין מיקום של מספר שקופית 3"/>
          <p:cNvSpPr>
            <a:spLocks noGrp="1"/>
          </p:cNvSpPr>
          <p:nvPr>
            <p:ph type="sldNum" sz="quarter" idx="5"/>
          </p:nvPr>
        </p:nvSpPr>
        <p:spPr>
          <a:noFill/>
        </p:spPr>
        <p:txBody>
          <a:bodyPr/>
          <a:lstStyle/>
          <a:p>
            <a:fld id="{BE45F514-B6B8-463B-B8EA-8B474CC0AD34}" type="slidenum">
              <a:rPr lang="he-IL" smtClean="0"/>
              <a:pPr/>
              <a:t>513</a:t>
            </a:fld>
            <a:endParaRPr lang="he-IL" smtClean="0"/>
          </a:p>
        </p:txBody>
      </p:sp>
    </p:spTree>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7"/>
          <p:cNvSpPr>
            <a:spLocks noGrp="1" noChangeArrowheads="1"/>
          </p:cNvSpPr>
          <p:nvPr>
            <p:ph type="sldNum" sz="quarter" idx="5"/>
          </p:nvPr>
        </p:nvSpPr>
        <p:spPr>
          <a:noFill/>
        </p:spPr>
        <p:txBody>
          <a:bodyPr/>
          <a:lstStyle/>
          <a:p>
            <a:fld id="{0578F317-F93E-4635-95FD-C17EB9E668E9}" type="slidenum">
              <a:rPr lang="he-IL" smtClean="0"/>
              <a:pPr/>
              <a:t>514</a:t>
            </a:fld>
            <a:endParaRPr lang="en-US" smtClean="0"/>
          </a:p>
        </p:txBody>
      </p:sp>
      <p:sp>
        <p:nvSpPr>
          <p:cNvPr id="908291" name="Rectangle 2"/>
          <p:cNvSpPr>
            <a:spLocks noGrp="1" noRot="1" noChangeAspect="1" noChangeArrowheads="1" noTextEdit="1"/>
          </p:cNvSpPr>
          <p:nvPr>
            <p:ph type="sldImg"/>
          </p:nvPr>
        </p:nvSpPr>
        <p:spPr>
          <a:ln/>
        </p:spPr>
      </p:sp>
      <p:sp>
        <p:nvSpPr>
          <p:cNvPr id="908292" name="Rectangle 3"/>
          <p:cNvSpPr>
            <a:spLocks noGrp="1" noChangeArrowheads="1"/>
          </p:cNvSpPr>
          <p:nvPr>
            <p:ph type="body" idx="1"/>
          </p:nvPr>
        </p:nvSpPr>
        <p:spPr>
          <a:noFill/>
          <a:ln/>
        </p:spPr>
        <p:txBody>
          <a:bodyPr/>
          <a:lstStyle/>
          <a:p>
            <a:pPr eaLnBrk="1" hangingPunct="1"/>
            <a:endParaRPr lang="ar-SA"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noFill/>
        </p:spPr>
        <p:txBody>
          <a:bodyPr/>
          <a:lstStyle/>
          <a:p>
            <a:fld id="{66C08C3F-BFA2-41CB-946F-C4CDAEBED66F}" type="slidenum">
              <a:rPr lang="he-IL" smtClean="0"/>
              <a:pPr/>
              <a:t>37</a:t>
            </a:fld>
            <a:endParaRPr lang="en-US" smtClean="0"/>
          </a:p>
        </p:txBody>
      </p:sp>
      <p:sp>
        <p:nvSpPr>
          <p:cNvPr id="572419" name="Rectangle 2"/>
          <p:cNvSpPr>
            <a:spLocks noGrp="1" noRot="1" noChangeAspect="1" noChangeArrowheads="1" noTextEdit="1"/>
          </p:cNvSpPr>
          <p:nvPr>
            <p:ph type="sldImg"/>
          </p:nvPr>
        </p:nvSpPr>
        <p:spPr>
          <a:ln/>
        </p:spPr>
      </p:sp>
      <p:sp>
        <p:nvSpPr>
          <p:cNvPr id="572420"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מציין מיקום של תמונת שקופית 1"/>
          <p:cNvSpPr>
            <a:spLocks noGrp="1" noRot="1" noChangeAspect="1" noTextEdit="1"/>
          </p:cNvSpPr>
          <p:nvPr>
            <p:ph type="sldImg"/>
          </p:nvPr>
        </p:nvSpPr>
        <p:spPr>
          <a:ln/>
        </p:spPr>
      </p:sp>
      <p:sp>
        <p:nvSpPr>
          <p:cNvPr id="573443" name="מציין מיקום של הערות 2"/>
          <p:cNvSpPr>
            <a:spLocks noGrp="1"/>
          </p:cNvSpPr>
          <p:nvPr>
            <p:ph type="body" idx="1"/>
          </p:nvPr>
        </p:nvSpPr>
        <p:spPr>
          <a:noFill/>
          <a:ln/>
        </p:spPr>
        <p:txBody>
          <a:bodyPr/>
          <a:lstStyle/>
          <a:p>
            <a:endParaRPr lang="ar-SA" smtClean="0"/>
          </a:p>
        </p:txBody>
      </p:sp>
      <p:sp>
        <p:nvSpPr>
          <p:cNvPr id="573444" name="מציין מיקום של מספר שקופית 3"/>
          <p:cNvSpPr>
            <a:spLocks noGrp="1"/>
          </p:cNvSpPr>
          <p:nvPr>
            <p:ph type="sldNum" sz="quarter" idx="5"/>
          </p:nvPr>
        </p:nvSpPr>
        <p:spPr>
          <a:noFill/>
        </p:spPr>
        <p:txBody>
          <a:bodyPr/>
          <a:lstStyle/>
          <a:p>
            <a:fld id="{6589DECB-3E61-424A-BD64-F984FEFFB302}" type="slidenum">
              <a:rPr lang="he-IL"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7"/>
          <p:cNvSpPr>
            <a:spLocks noGrp="1" noChangeArrowheads="1"/>
          </p:cNvSpPr>
          <p:nvPr>
            <p:ph type="sldNum" sz="quarter" idx="5"/>
          </p:nvPr>
        </p:nvSpPr>
        <p:spPr>
          <a:noFill/>
        </p:spPr>
        <p:txBody>
          <a:bodyPr/>
          <a:lstStyle/>
          <a:p>
            <a:fld id="{501239C6-1DC9-4DEB-9C89-5EFDF6A9D710}" type="slidenum">
              <a:rPr lang="he-IL" smtClean="0"/>
              <a:pPr/>
              <a:t>39</a:t>
            </a:fld>
            <a:endParaRPr lang="en-US" smtClean="0"/>
          </a:p>
        </p:txBody>
      </p:sp>
      <p:sp>
        <p:nvSpPr>
          <p:cNvPr id="574467" name="Rectangle 2"/>
          <p:cNvSpPr>
            <a:spLocks noGrp="1" noRot="1" noChangeAspect="1" noChangeArrowheads="1" noTextEdit="1"/>
          </p:cNvSpPr>
          <p:nvPr>
            <p:ph type="sldImg"/>
          </p:nvPr>
        </p:nvSpPr>
        <p:spPr>
          <a:xfrm>
            <a:off x="492125" y="738188"/>
            <a:ext cx="5678488" cy="4260850"/>
          </a:xfrm>
          <a:ln/>
        </p:spPr>
      </p:sp>
      <p:sp>
        <p:nvSpPr>
          <p:cNvPr id="574468"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noFill/>
        </p:spPr>
        <p:txBody>
          <a:bodyPr/>
          <a:lstStyle/>
          <a:p>
            <a:fld id="{FBC5F6A5-63BB-41A6-AD28-C3AAD27E0B71}" type="slidenum">
              <a:rPr lang="he-IL" smtClean="0"/>
              <a:pPr/>
              <a:t>4</a:t>
            </a:fld>
            <a:endParaRPr lang="en-US" smtClean="0"/>
          </a:p>
        </p:txBody>
      </p:sp>
      <p:sp>
        <p:nvSpPr>
          <p:cNvPr id="538627" name="Rectangle 2"/>
          <p:cNvSpPr>
            <a:spLocks noGrp="1" noRot="1" noChangeAspect="1" noChangeArrowheads="1" noTextEdit="1"/>
          </p:cNvSpPr>
          <p:nvPr>
            <p:ph type="sldImg"/>
          </p:nvPr>
        </p:nvSpPr>
        <p:spPr>
          <a:ln/>
        </p:spPr>
      </p:sp>
      <p:sp>
        <p:nvSpPr>
          <p:cNvPr id="538628"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p:cNvSpPr>
            <a:spLocks noGrp="1" noChangeArrowheads="1"/>
          </p:cNvSpPr>
          <p:nvPr>
            <p:ph type="sldNum" sz="quarter" idx="5"/>
          </p:nvPr>
        </p:nvSpPr>
        <p:spPr>
          <a:noFill/>
        </p:spPr>
        <p:txBody>
          <a:bodyPr/>
          <a:lstStyle/>
          <a:p>
            <a:fld id="{8AB83BCB-92DD-4568-8288-295E744A2FE1}" type="slidenum">
              <a:rPr lang="he-IL" smtClean="0"/>
              <a:pPr/>
              <a:t>40</a:t>
            </a:fld>
            <a:endParaRPr lang="en-US" smtClean="0"/>
          </a:p>
        </p:txBody>
      </p:sp>
      <p:sp>
        <p:nvSpPr>
          <p:cNvPr id="575491" name="Rectangle 2"/>
          <p:cNvSpPr>
            <a:spLocks noGrp="1" noRot="1" noChangeAspect="1" noChangeArrowheads="1" noTextEdit="1"/>
          </p:cNvSpPr>
          <p:nvPr>
            <p:ph type="sldImg"/>
          </p:nvPr>
        </p:nvSpPr>
        <p:spPr>
          <a:xfrm>
            <a:off x="492125" y="738188"/>
            <a:ext cx="5678488" cy="4260850"/>
          </a:xfrm>
          <a:ln/>
        </p:spPr>
      </p:sp>
      <p:sp>
        <p:nvSpPr>
          <p:cNvPr id="575492"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a:spLocks noGrp="1" noChangeArrowheads="1"/>
          </p:cNvSpPr>
          <p:nvPr>
            <p:ph type="sldNum" sz="quarter" idx="5"/>
          </p:nvPr>
        </p:nvSpPr>
        <p:spPr>
          <a:noFill/>
        </p:spPr>
        <p:txBody>
          <a:bodyPr/>
          <a:lstStyle/>
          <a:p>
            <a:fld id="{BE031C54-98B5-4243-A146-7BE49D1A3AB3}" type="slidenum">
              <a:rPr lang="he-IL" smtClean="0"/>
              <a:pPr/>
              <a:t>41</a:t>
            </a:fld>
            <a:endParaRPr lang="en-US" smtClean="0"/>
          </a:p>
        </p:txBody>
      </p:sp>
      <p:sp>
        <p:nvSpPr>
          <p:cNvPr id="576515" name="Rectangle 2"/>
          <p:cNvSpPr>
            <a:spLocks noGrp="1" noRot="1" noChangeAspect="1" noChangeArrowheads="1" noTextEdit="1"/>
          </p:cNvSpPr>
          <p:nvPr>
            <p:ph type="sldImg"/>
          </p:nvPr>
        </p:nvSpPr>
        <p:spPr>
          <a:xfrm>
            <a:off x="492125" y="738188"/>
            <a:ext cx="5678488" cy="4260850"/>
          </a:xfrm>
          <a:ln/>
        </p:spPr>
      </p:sp>
      <p:sp>
        <p:nvSpPr>
          <p:cNvPr id="576516"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p:spPr>
        <p:txBody>
          <a:bodyPr/>
          <a:lstStyle/>
          <a:p>
            <a:fld id="{D4C998D9-2C83-484A-BE2E-E1137BC958FA}" type="slidenum">
              <a:rPr lang="he-IL" smtClean="0"/>
              <a:pPr/>
              <a:t>42</a:t>
            </a:fld>
            <a:endParaRPr lang="en-US" smtClean="0"/>
          </a:p>
        </p:txBody>
      </p:sp>
      <p:sp>
        <p:nvSpPr>
          <p:cNvPr id="577539" name="Rectangle 2"/>
          <p:cNvSpPr>
            <a:spLocks noGrp="1" noRot="1" noChangeAspect="1" noChangeArrowheads="1" noTextEdit="1"/>
          </p:cNvSpPr>
          <p:nvPr>
            <p:ph type="sldImg"/>
          </p:nvPr>
        </p:nvSpPr>
        <p:spPr>
          <a:xfrm>
            <a:off x="492125" y="738188"/>
            <a:ext cx="5678488" cy="4260850"/>
          </a:xfrm>
          <a:ln/>
        </p:spPr>
      </p:sp>
      <p:sp>
        <p:nvSpPr>
          <p:cNvPr id="577540" name="Rectangle 3"/>
          <p:cNvSpPr>
            <a:spLocks noGrp="1" noChangeArrowheads="1"/>
          </p:cNvSpPr>
          <p:nvPr>
            <p:ph type="body" idx="1"/>
          </p:nvPr>
        </p:nvSpPr>
        <p:spPr>
          <a:xfrm>
            <a:off x="889000" y="5326063"/>
            <a:ext cx="4884738" cy="3768725"/>
          </a:xfrm>
          <a:noFill/>
          <a:ln/>
        </p:spPr>
        <p:txBody>
          <a:bodyPr/>
          <a:lstStyle/>
          <a:p>
            <a:pPr eaLnBrk="1" hangingPunct="1"/>
            <a:endParaRPr lang="ar-SA"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noChangeArrowheads="1"/>
          </p:cNvSpPr>
          <p:nvPr>
            <p:ph type="sldNum" sz="quarter" idx="5"/>
          </p:nvPr>
        </p:nvSpPr>
        <p:spPr>
          <a:noFill/>
        </p:spPr>
        <p:txBody>
          <a:bodyPr/>
          <a:lstStyle/>
          <a:p>
            <a:fld id="{DC042E6E-3289-4413-B7DF-6F9D08AB1D7A}" type="slidenum">
              <a:rPr lang="he-IL" smtClean="0"/>
              <a:pPr/>
              <a:t>43</a:t>
            </a:fld>
            <a:endParaRPr lang="en-US" smtClean="0"/>
          </a:p>
        </p:txBody>
      </p:sp>
      <p:sp>
        <p:nvSpPr>
          <p:cNvPr id="578563" name="Rectangle 2"/>
          <p:cNvSpPr>
            <a:spLocks noGrp="1" noRot="1" noChangeAspect="1" noChangeArrowheads="1" noTextEdit="1"/>
          </p:cNvSpPr>
          <p:nvPr>
            <p:ph type="sldImg"/>
          </p:nvPr>
        </p:nvSpPr>
        <p:spPr>
          <a:xfrm>
            <a:off x="492125" y="738188"/>
            <a:ext cx="5678488" cy="4260850"/>
          </a:xfrm>
          <a:ln/>
        </p:spPr>
      </p:sp>
      <p:sp>
        <p:nvSpPr>
          <p:cNvPr id="578564"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מציין מיקום של תמונת שקופית 1"/>
          <p:cNvSpPr>
            <a:spLocks noGrp="1" noRot="1" noChangeAspect="1" noTextEdit="1"/>
          </p:cNvSpPr>
          <p:nvPr>
            <p:ph type="sldImg"/>
          </p:nvPr>
        </p:nvSpPr>
        <p:spPr>
          <a:ln/>
        </p:spPr>
      </p:sp>
      <p:sp>
        <p:nvSpPr>
          <p:cNvPr id="579587" name="מציין מיקום של הערות 2"/>
          <p:cNvSpPr>
            <a:spLocks noGrp="1"/>
          </p:cNvSpPr>
          <p:nvPr>
            <p:ph type="body" idx="1"/>
          </p:nvPr>
        </p:nvSpPr>
        <p:spPr>
          <a:noFill/>
          <a:ln/>
        </p:spPr>
        <p:txBody>
          <a:bodyPr/>
          <a:lstStyle/>
          <a:p>
            <a:endParaRPr lang="ar-SA" smtClean="0"/>
          </a:p>
        </p:txBody>
      </p:sp>
      <p:sp>
        <p:nvSpPr>
          <p:cNvPr id="579588" name="מציין מיקום של מספר שקופית 3"/>
          <p:cNvSpPr>
            <a:spLocks noGrp="1"/>
          </p:cNvSpPr>
          <p:nvPr>
            <p:ph type="sldNum" sz="quarter" idx="5"/>
          </p:nvPr>
        </p:nvSpPr>
        <p:spPr>
          <a:noFill/>
        </p:spPr>
        <p:txBody>
          <a:bodyPr/>
          <a:lstStyle/>
          <a:p>
            <a:fld id="{3F6B8CE6-F1BF-4E84-991B-2275239809DB}" type="slidenum">
              <a:rPr lang="he-IL"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7"/>
          <p:cNvSpPr>
            <a:spLocks noGrp="1" noChangeArrowheads="1"/>
          </p:cNvSpPr>
          <p:nvPr>
            <p:ph type="sldNum" sz="quarter" idx="5"/>
          </p:nvPr>
        </p:nvSpPr>
        <p:spPr>
          <a:noFill/>
        </p:spPr>
        <p:txBody>
          <a:bodyPr/>
          <a:lstStyle/>
          <a:p>
            <a:fld id="{C5B4CB50-E5F2-48C1-9E02-F92C9C17A835}" type="slidenum">
              <a:rPr lang="he-IL" smtClean="0"/>
              <a:pPr/>
              <a:t>45</a:t>
            </a:fld>
            <a:endParaRPr lang="en-US" smtClean="0"/>
          </a:p>
        </p:txBody>
      </p:sp>
      <p:sp>
        <p:nvSpPr>
          <p:cNvPr id="580611" name="Rectangle 2"/>
          <p:cNvSpPr>
            <a:spLocks noGrp="1" noRot="1" noChangeAspect="1" noChangeArrowheads="1" noTextEdit="1"/>
          </p:cNvSpPr>
          <p:nvPr>
            <p:ph type="sldImg"/>
          </p:nvPr>
        </p:nvSpPr>
        <p:spPr>
          <a:xfrm>
            <a:off x="492125" y="738188"/>
            <a:ext cx="5678488" cy="4260850"/>
          </a:xfrm>
          <a:ln/>
        </p:spPr>
      </p:sp>
      <p:sp>
        <p:nvSpPr>
          <p:cNvPr id="580612"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מציין מיקום של תמונת שקופית 1"/>
          <p:cNvSpPr>
            <a:spLocks noGrp="1" noRot="1" noChangeAspect="1" noTextEdit="1"/>
          </p:cNvSpPr>
          <p:nvPr>
            <p:ph type="sldImg"/>
          </p:nvPr>
        </p:nvSpPr>
        <p:spPr>
          <a:ln/>
        </p:spPr>
      </p:sp>
      <p:sp>
        <p:nvSpPr>
          <p:cNvPr id="581635" name="מציין מיקום של הערות 2"/>
          <p:cNvSpPr>
            <a:spLocks noGrp="1"/>
          </p:cNvSpPr>
          <p:nvPr>
            <p:ph type="body" idx="1"/>
          </p:nvPr>
        </p:nvSpPr>
        <p:spPr>
          <a:noFill/>
          <a:ln/>
        </p:spPr>
        <p:txBody>
          <a:bodyPr/>
          <a:lstStyle/>
          <a:p>
            <a:endParaRPr lang="ar-SA" smtClean="0"/>
          </a:p>
        </p:txBody>
      </p:sp>
      <p:sp>
        <p:nvSpPr>
          <p:cNvPr id="581636" name="מציין מיקום של מספר שקופית 3"/>
          <p:cNvSpPr>
            <a:spLocks noGrp="1"/>
          </p:cNvSpPr>
          <p:nvPr>
            <p:ph type="sldNum" sz="quarter" idx="5"/>
          </p:nvPr>
        </p:nvSpPr>
        <p:spPr>
          <a:noFill/>
        </p:spPr>
        <p:txBody>
          <a:bodyPr/>
          <a:lstStyle/>
          <a:p>
            <a:fld id="{D61F4C03-DEC7-4963-90BD-50E16D5EE703}" type="slidenum">
              <a:rPr lang="he-IL"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7"/>
          <p:cNvSpPr>
            <a:spLocks noGrp="1" noChangeArrowheads="1"/>
          </p:cNvSpPr>
          <p:nvPr>
            <p:ph type="sldNum" sz="quarter" idx="5"/>
          </p:nvPr>
        </p:nvSpPr>
        <p:spPr>
          <a:noFill/>
        </p:spPr>
        <p:txBody>
          <a:bodyPr/>
          <a:lstStyle/>
          <a:p>
            <a:fld id="{B04AD344-427A-4B95-8EC9-D607C2D9B98F}" type="slidenum">
              <a:rPr lang="he-IL" smtClean="0"/>
              <a:pPr/>
              <a:t>47</a:t>
            </a:fld>
            <a:endParaRPr lang="en-US" smtClean="0"/>
          </a:p>
        </p:txBody>
      </p:sp>
      <p:sp>
        <p:nvSpPr>
          <p:cNvPr id="582659" name="Rectangle 2"/>
          <p:cNvSpPr>
            <a:spLocks noGrp="1" noRot="1" noChangeAspect="1" noChangeArrowheads="1" noTextEdit="1"/>
          </p:cNvSpPr>
          <p:nvPr>
            <p:ph type="sldImg"/>
          </p:nvPr>
        </p:nvSpPr>
        <p:spPr>
          <a:ln/>
        </p:spPr>
      </p:sp>
      <p:sp>
        <p:nvSpPr>
          <p:cNvPr id="582660"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p:cNvSpPr>
            <a:spLocks noGrp="1" noChangeArrowheads="1"/>
          </p:cNvSpPr>
          <p:nvPr>
            <p:ph type="sldNum" sz="quarter" idx="5"/>
          </p:nvPr>
        </p:nvSpPr>
        <p:spPr>
          <a:noFill/>
        </p:spPr>
        <p:txBody>
          <a:bodyPr/>
          <a:lstStyle/>
          <a:p>
            <a:fld id="{0E638775-CE55-449F-AC81-C87046C55D81}" type="slidenum">
              <a:rPr lang="he-IL" smtClean="0"/>
              <a:pPr/>
              <a:t>48</a:t>
            </a:fld>
            <a:endParaRPr lang="en-US" smtClean="0"/>
          </a:p>
        </p:txBody>
      </p:sp>
      <p:sp>
        <p:nvSpPr>
          <p:cNvPr id="583683" name="Rectangle 2"/>
          <p:cNvSpPr>
            <a:spLocks noGrp="1" noRot="1" noChangeAspect="1" noChangeArrowheads="1" noTextEdit="1"/>
          </p:cNvSpPr>
          <p:nvPr>
            <p:ph type="sldImg"/>
          </p:nvPr>
        </p:nvSpPr>
        <p:spPr>
          <a:ln/>
        </p:spPr>
      </p:sp>
      <p:sp>
        <p:nvSpPr>
          <p:cNvPr id="583684" name="Rectangle 3"/>
          <p:cNvSpPr>
            <a:spLocks noGrp="1" noChangeArrowheads="1"/>
          </p:cNvSpPr>
          <p:nvPr>
            <p:ph type="body" idx="1"/>
          </p:nvPr>
        </p:nvSpPr>
        <p:spPr>
          <a:noFill/>
          <a:ln/>
        </p:spPr>
        <p:txBody>
          <a:bodyPr/>
          <a:lstStyle/>
          <a:p>
            <a:pPr eaLnBrk="1" hangingPunct="1"/>
            <a:r>
              <a:rPr lang="he-IL" smtClean="0"/>
              <a:t>שכבת האפליקציה קובעת מהם הצרכים שלנו מהאפליקציה ואיך היא עונה על צרכים אלו.</a:t>
            </a:r>
          </a:p>
          <a:p>
            <a:pPr eaLnBrk="1" hangingPunct="1"/>
            <a:r>
              <a:rPr lang="he-IL" smtClean="0"/>
              <a:t>כשאנחנו אומרים תאימות בין לקוח לשרת, הכוונה היא לתאימות בין תוכנות הלקוח לתוכנות השרת. למשל, ב-</a:t>
            </a:r>
            <a:r>
              <a:rPr lang="en-US" smtClean="0"/>
              <a:t>HTTP</a:t>
            </a:r>
            <a:r>
              <a:rPr lang="he-IL" smtClean="0"/>
              <a:t>, תוכנת הלקוח שלנו היא הדפדפן. בצד השרת לעומת זאת, אנחנו עובדים עם שרת </a:t>
            </a:r>
            <a:r>
              <a:rPr lang="en-US" smtClean="0"/>
              <a:t>IIS</a:t>
            </a:r>
            <a:r>
              <a:rPr lang="he-IL" smtClean="0"/>
              <a:t> (</a:t>
            </a:r>
            <a:r>
              <a:rPr lang="en-US" smtClean="0"/>
              <a:t>Internet Information Server</a:t>
            </a:r>
            <a:r>
              <a:rPr lang="he-IL" smtClean="0"/>
              <a:t>). תאימות תוכנות שרת לקוח אומרת שהדפדפן שלי יוכל לדבר עם שרת ה-</a:t>
            </a:r>
            <a:r>
              <a:rPr lang="en-US" smtClean="0"/>
              <a:t>IIS</a:t>
            </a:r>
            <a:r>
              <a:rPr lang="he-IL" smtClean="0"/>
              <a:t> ולהבין אותו.</a:t>
            </a:r>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7"/>
          <p:cNvSpPr>
            <a:spLocks noGrp="1" noChangeArrowheads="1"/>
          </p:cNvSpPr>
          <p:nvPr>
            <p:ph type="sldNum" sz="quarter" idx="5"/>
          </p:nvPr>
        </p:nvSpPr>
        <p:spPr>
          <a:noFill/>
        </p:spPr>
        <p:txBody>
          <a:bodyPr/>
          <a:lstStyle/>
          <a:p>
            <a:fld id="{EEA66BCA-60F3-44D2-9E3A-845AE58261EA}" type="slidenum">
              <a:rPr lang="he-IL" smtClean="0"/>
              <a:pPr/>
              <a:t>49</a:t>
            </a:fld>
            <a:endParaRPr lang="en-US" smtClean="0"/>
          </a:p>
        </p:txBody>
      </p:sp>
      <p:sp>
        <p:nvSpPr>
          <p:cNvPr id="584707" name="Rectangle 2"/>
          <p:cNvSpPr>
            <a:spLocks noGrp="1" noRot="1" noChangeAspect="1" noChangeArrowheads="1" noTextEdit="1"/>
          </p:cNvSpPr>
          <p:nvPr>
            <p:ph type="sldImg"/>
          </p:nvPr>
        </p:nvSpPr>
        <p:spPr>
          <a:xfrm>
            <a:off x="492125" y="738188"/>
            <a:ext cx="5678488" cy="4260850"/>
          </a:xfrm>
          <a:ln/>
        </p:spPr>
      </p:sp>
      <p:sp>
        <p:nvSpPr>
          <p:cNvPr id="584708"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noFill/>
        </p:spPr>
        <p:txBody>
          <a:bodyPr/>
          <a:lstStyle/>
          <a:p>
            <a:fld id="{C9B5A2ED-E0A8-41F2-9D13-1F4D6E6E6F17}" type="slidenum">
              <a:rPr lang="he-IL" smtClean="0"/>
              <a:pPr/>
              <a:t>5</a:t>
            </a:fld>
            <a:endParaRPr lang="en-US" smtClean="0"/>
          </a:p>
        </p:txBody>
      </p:sp>
      <p:sp>
        <p:nvSpPr>
          <p:cNvPr id="539651" name="Rectangle 2"/>
          <p:cNvSpPr>
            <a:spLocks noGrp="1" noRot="1" noChangeAspect="1" noChangeArrowheads="1" noTextEdit="1"/>
          </p:cNvSpPr>
          <p:nvPr>
            <p:ph type="sldImg"/>
          </p:nvPr>
        </p:nvSpPr>
        <p:spPr>
          <a:ln/>
        </p:spPr>
      </p:sp>
      <p:sp>
        <p:nvSpPr>
          <p:cNvPr id="539652"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7"/>
          <p:cNvSpPr>
            <a:spLocks noGrp="1" noChangeArrowheads="1"/>
          </p:cNvSpPr>
          <p:nvPr>
            <p:ph type="sldNum" sz="quarter" idx="5"/>
          </p:nvPr>
        </p:nvSpPr>
        <p:spPr>
          <a:noFill/>
        </p:spPr>
        <p:txBody>
          <a:bodyPr/>
          <a:lstStyle/>
          <a:p>
            <a:fld id="{BF3423DB-F47B-4EBD-8A2B-F2CA5FCA5437}" type="slidenum">
              <a:rPr lang="he-IL" smtClean="0"/>
              <a:pPr/>
              <a:t>50</a:t>
            </a:fld>
            <a:endParaRPr lang="en-US" smtClean="0"/>
          </a:p>
        </p:txBody>
      </p:sp>
      <p:sp>
        <p:nvSpPr>
          <p:cNvPr id="585731" name="Rectangle 2"/>
          <p:cNvSpPr>
            <a:spLocks noGrp="1" noRot="1" noChangeAspect="1" noChangeArrowheads="1" noTextEdit="1"/>
          </p:cNvSpPr>
          <p:nvPr>
            <p:ph type="sldImg"/>
          </p:nvPr>
        </p:nvSpPr>
        <p:spPr>
          <a:xfrm>
            <a:off x="492125" y="738188"/>
            <a:ext cx="5678488" cy="4260850"/>
          </a:xfrm>
          <a:ln/>
        </p:spPr>
      </p:sp>
      <p:sp>
        <p:nvSpPr>
          <p:cNvPr id="585732"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7"/>
          <p:cNvSpPr>
            <a:spLocks noGrp="1" noChangeArrowheads="1"/>
          </p:cNvSpPr>
          <p:nvPr>
            <p:ph type="sldNum" sz="quarter" idx="5"/>
          </p:nvPr>
        </p:nvSpPr>
        <p:spPr>
          <a:noFill/>
        </p:spPr>
        <p:txBody>
          <a:bodyPr/>
          <a:lstStyle/>
          <a:p>
            <a:fld id="{4A1DB7A8-7B3D-47E8-A844-69763EB635D7}" type="slidenum">
              <a:rPr lang="he-IL" smtClean="0"/>
              <a:pPr/>
              <a:t>53</a:t>
            </a:fld>
            <a:endParaRPr lang="en-US" smtClean="0"/>
          </a:p>
        </p:txBody>
      </p:sp>
      <p:sp>
        <p:nvSpPr>
          <p:cNvPr id="586755" name="Rectangle 2"/>
          <p:cNvSpPr>
            <a:spLocks noGrp="1" noRot="1" noChangeAspect="1" noChangeArrowheads="1" noTextEdit="1"/>
          </p:cNvSpPr>
          <p:nvPr>
            <p:ph type="sldImg"/>
          </p:nvPr>
        </p:nvSpPr>
        <p:spPr>
          <a:ln/>
        </p:spPr>
      </p:sp>
      <p:sp>
        <p:nvSpPr>
          <p:cNvPr id="586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7"/>
          <p:cNvSpPr>
            <a:spLocks noGrp="1" noChangeArrowheads="1"/>
          </p:cNvSpPr>
          <p:nvPr>
            <p:ph type="sldNum" sz="quarter" idx="5"/>
          </p:nvPr>
        </p:nvSpPr>
        <p:spPr>
          <a:noFill/>
        </p:spPr>
        <p:txBody>
          <a:bodyPr/>
          <a:lstStyle/>
          <a:p>
            <a:fld id="{1F26B295-ADD8-44B6-930D-3D49D79FC88F}" type="slidenum">
              <a:rPr lang="he-IL" smtClean="0"/>
              <a:pPr/>
              <a:t>54</a:t>
            </a:fld>
            <a:endParaRPr lang="en-US" smtClean="0"/>
          </a:p>
        </p:txBody>
      </p:sp>
      <p:sp>
        <p:nvSpPr>
          <p:cNvPr id="587779" name="Rectangle 2"/>
          <p:cNvSpPr>
            <a:spLocks noGrp="1" noRot="1" noChangeAspect="1" noChangeArrowheads="1" noTextEdit="1"/>
          </p:cNvSpPr>
          <p:nvPr>
            <p:ph type="sldImg"/>
          </p:nvPr>
        </p:nvSpPr>
        <p:spPr>
          <a:xfrm>
            <a:off x="492125" y="738188"/>
            <a:ext cx="5678488" cy="4260850"/>
          </a:xfrm>
          <a:ln/>
        </p:spPr>
      </p:sp>
      <p:sp>
        <p:nvSpPr>
          <p:cNvPr id="587780"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7"/>
          <p:cNvSpPr>
            <a:spLocks noGrp="1" noChangeArrowheads="1"/>
          </p:cNvSpPr>
          <p:nvPr>
            <p:ph type="sldNum" sz="quarter" idx="5"/>
          </p:nvPr>
        </p:nvSpPr>
        <p:spPr>
          <a:noFill/>
        </p:spPr>
        <p:txBody>
          <a:bodyPr/>
          <a:lstStyle/>
          <a:p>
            <a:fld id="{E9428D80-09D3-45FE-A2D1-EE9C2078EE65}" type="slidenum">
              <a:rPr lang="he-IL" smtClean="0"/>
              <a:pPr/>
              <a:t>55</a:t>
            </a:fld>
            <a:endParaRPr lang="en-US" smtClean="0"/>
          </a:p>
        </p:txBody>
      </p:sp>
      <p:sp>
        <p:nvSpPr>
          <p:cNvPr id="588803" name="Rectangle 2"/>
          <p:cNvSpPr>
            <a:spLocks noGrp="1" noRot="1" noChangeAspect="1" noChangeArrowheads="1" noTextEdit="1"/>
          </p:cNvSpPr>
          <p:nvPr>
            <p:ph type="sldImg"/>
          </p:nvPr>
        </p:nvSpPr>
        <p:spPr>
          <a:xfrm>
            <a:off x="492125" y="738188"/>
            <a:ext cx="5678488" cy="4260850"/>
          </a:xfrm>
          <a:ln/>
        </p:spPr>
      </p:sp>
      <p:sp>
        <p:nvSpPr>
          <p:cNvPr id="588804"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7"/>
          <p:cNvSpPr>
            <a:spLocks noGrp="1" noChangeArrowheads="1"/>
          </p:cNvSpPr>
          <p:nvPr>
            <p:ph type="sldNum" sz="quarter" idx="5"/>
          </p:nvPr>
        </p:nvSpPr>
        <p:spPr>
          <a:noFill/>
        </p:spPr>
        <p:txBody>
          <a:bodyPr/>
          <a:lstStyle/>
          <a:p>
            <a:fld id="{8DF14925-7701-40CE-A482-441B7A3EB0E0}" type="slidenum">
              <a:rPr lang="he-IL" smtClean="0"/>
              <a:pPr/>
              <a:t>56</a:t>
            </a:fld>
            <a:endParaRPr lang="en-US" smtClean="0"/>
          </a:p>
        </p:txBody>
      </p:sp>
      <p:sp>
        <p:nvSpPr>
          <p:cNvPr id="589827" name="Rectangle 2"/>
          <p:cNvSpPr>
            <a:spLocks noGrp="1" noRot="1" noChangeAspect="1" noChangeArrowheads="1" noTextEdit="1"/>
          </p:cNvSpPr>
          <p:nvPr>
            <p:ph type="sldImg"/>
          </p:nvPr>
        </p:nvSpPr>
        <p:spPr>
          <a:xfrm>
            <a:off x="492125" y="738188"/>
            <a:ext cx="5678488" cy="4260850"/>
          </a:xfrm>
          <a:ln/>
        </p:spPr>
      </p:sp>
      <p:sp>
        <p:nvSpPr>
          <p:cNvPr id="589828"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7"/>
          <p:cNvSpPr>
            <a:spLocks noGrp="1" noChangeArrowheads="1"/>
          </p:cNvSpPr>
          <p:nvPr>
            <p:ph type="sldNum" sz="quarter" idx="5"/>
          </p:nvPr>
        </p:nvSpPr>
        <p:spPr>
          <a:noFill/>
        </p:spPr>
        <p:txBody>
          <a:bodyPr/>
          <a:lstStyle/>
          <a:p>
            <a:fld id="{C27552B1-0EAF-406F-BDC9-C11638BF2571}" type="slidenum">
              <a:rPr lang="he-IL" smtClean="0"/>
              <a:pPr/>
              <a:t>57</a:t>
            </a:fld>
            <a:endParaRPr lang="en-US" smtClean="0"/>
          </a:p>
        </p:txBody>
      </p:sp>
      <p:sp>
        <p:nvSpPr>
          <p:cNvPr id="590851" name="Rectangle 2"/>
          <p:cNvSpPr>
            <a:spLocks noGrp="1" noRot="1" noChangeAspect="1" noChangeArrowheads="1" noTextEdit="1"/>
          </p:cNvSpPr>
          <p:nvPr>
            <p:ph type="sldImg"/>
          </p:nvPr>
        </p:nvSpPr>
        <p:spPr>
          <a:xfrm>
            <a:off x="492125" y="738188"/>
            <a:ext cx="5678488" cy="4260850"/>
          </a:xfrm>
          <a:ln/>
        </p:spPr>
      </p:sp>
      <p:sp>
        <p:nvSpPr>
          <p:cNvPr id="590852"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7"/>
          <p:cNvSpPr>
            <a:spLocks noGrp="1" noChangeArrowheads="1"/>
          </p:cNvSpPr>
          <p:nvPr>
            <p:ph type="sldNum" sz="quarter" idx="5"/>
          </p:nvPr>
        </p:nvSpPr>
        <p:spPr>
          <a:noFill/>
        </p:spPr>
        <p:txBody>
          <a:bodyPr/>
          <a:lstStyle/>
          <a:p>
            <a:fld id="{25982016-5843-4B06-8017-ED2A7806A949}" type="slidenum">
              <a:rPr lang="he-IL" smtClean="0"/>
              <a:pPr/>
              <a:t>58</a:t>
            </a:fld>
            <a:endParaRPr lang="en-US" smtClean="0"/>
          </a:p>
        </p:txBody>
      </p:sp>
      <p:sp>
        <p:nvSpPr>
          <p:cNvPr id="591875" name="Rectangle 2"/>
          <p:cNvSpPr>
            <a:spLocks noGrp="1" noRot="1" noChangeAspect="1" noChangeArrowheads="1" noTextEdit="1"/>
          </p:cNvSpPr>
          <p:nvPr>
            <p:ph type="sldImg"/>
          </p:nvPr>
        </p:nvSpPr>
        <p:spPr>
          <a:xfrm>
            <a:off x="492125" y="738188"/>
            <a:ext cx="5678488" cy="4260850"/>
          </a:xfrm>
          <a:ln/>
        </p:spPr>
      </p:sp>
      <p:sp>
        <p:nvSpPr>
          <p:cNvPr id="591876"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7"/>
          <p:cNvSpPr>
            <a:spLocks noGrp="1" noChangeArrowheads="1"/>
          </p:cNvSpPr>
          <p:nvPr>
            <p:ph type="sldNum" sz="quarter" idx="5"/>
          </p:nvPr>
        </p:nvSpPr>
        <p:spPr>
          <a:noFill/>
        </p:spPr>
        <p:txBody>
          <a:bodyPr/>
          <a:lstStyle/>
          <a:p>
            <a:fld id="{FF232BCA-07B8-4BDA-BE25-EC511E255F16}" type="slidenum">
              <a:rPr lang="he-IL" smtClean="0"/>
              <a:pPr/>
              <a:t>59</a:t>
            </a:fld>
            <a:endParaRPr lang="en-US" smtClean="0"/>
          </a:p>
        </p:txBody>
      </p:sp>
      <p:sp>
        <p:nvSpPr>
          <p:cNvPr id="592899" name="Rectangle 2"/>
          <p:cNvSpPr>
            <a:spLocks noGrp="1" noRot="1" noChangeAspect="1" noChangeArrowheads="1" noTextEdit="1"/>
          </p:cNvSpPr>
          <p:nvPr>
            <p:ph type="sldImg"/>
          </p:nvPr>
        </p:nvSpPr>
        <p:spPr>
          <a:ln/>
        </p:spPr>
      </p:sp>
      <p:sp>
        <p:nvSpPr>
          <p:cNvPr id="592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7"/>
          <p:cNvSpPr>
            <a:spLocks noGrp="1" noChangeArrowheads="1"/>
          </p:cNvSpPr>
          <p:nvPr>
            <p:ph type="sldNum" sz="quarter" idx="5"/>
          </p:nvPr>
        </p:nvSpPr>
        <p:spPr>
          <a:noFill/>
        </p:spPr>
        <p:txBody>
          <a:bodyPr/>
          <a:lstStyle/>
          <a:p>
            <a:fld id="{776491A1-0839-45D0-9F4F-E41AE3175F40}" type="slidenum">
              <a:rPr lang="he-IL" smtClean="0"/>
              <a:pPr/>
              <a:t>61</a:t>
            </a:fld>
            <a:endParaRPr lang="en-US" smtClean="0"/>
          </a:p>
        </p:txBody>
      </p:sp>
      <p:sp>
        <p:nvSpPr>
          <p:cNvPr id="593923" name="Rectangle 2"/>
          <p:cNvSpPr>
            <a:spLocks noGrp="1" noRot="1" noChangeAspect="1" noChangeArrowheads="1" noTextEdit="1"/>
          </p:cNvSpPr>
          <p:nvPr>
            <p:ph type="sldImg"/>
          </p:nvPr>
        </p:nvSpPr>
        <p:spPr>
          <a:ln/>
        </p:spPr>
      </p:sp>
      <p:sp>
        <p:nvSpPr>
          <p:cNvPr id="593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7"/>
          <p:cNvSpPr>
            <a:spLocks noGrp="1" noChangeArrowheads="1"/>
          </p:cNvSpPr>
          <p:nvPr>
            <p:ph type="sldNum" sz="quarter" idx="5"/>
          </p:nvPr>
        </p:nvSpPr>
        <p:spPr>
          <a:noFill/>
        </p:spPr>
        <p:txBody>
          <a:bodyPr/>
          <a:lstStyle/>
          <a:p>
            <a:fld id="{248D26D8-9F3A-4EE2-9691-8C13C6AD5B37}" type="slidenum">
              <a:rPr lang="he-IL" smtClean="0"/>
              <a:pPr/>
              <a:t>62</a:t>
            </a:fld>
            <a:endParaRPr lang="en-US" smtClean="0"/>
          </a:p>
        </p:txBody>
      </p:sp>
      <p:sp>
        <p:nvSpPr>
          <p:cNvPr id="594947" name="Rectangle 2"/>
          <p:cNvSpPr>
            <a:spLocks noGrp="1" noRot="1" noChangeAspect="1" noChangeArrowheads="1" noTextEdit="1"/>
          </p:cNvSpPr>
          <p:nvPr>
            <p:ph type="sldImg"/>
          </p:nvPr>
        </p:nvSpPr>
        <p:spPr>
          <a:xfrm>
            <a:off x="492125" y="738188"/>
            <a:ext cx="5678488" cy="4260850"/>
          </a:xfrm>
          <a:ln/>
        </p:spPr>
      </p:sp>
      <p:sp>
        <p:nvSpPr>
          <p:cNvPr id="594948"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A209520F-F277-4835-A133-DF3B7B2CA3E1}" type="slidenum">
              <a:rPr lang="he-IL" smtClean="0"/>
              <a:pPr/>
              <a:t>6</a:t>
            </a:fld>
            <a:endParaRPr lang="en-US" smtClean="0"/>
          </a:p>
        </p:txBody>
      </p:sp>
      <p:sp>
        <p:nvSpPr>
          <p:cNvPr id="540675" name="Rectangle 2"/>
          <p:cNvSpPr>
            <a:spLocks noGrp="1" noRot="1" noChangeAspec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p:cNvSpPr>
            <a:spLocks noGrp="1" noChangeArrowheads="1"/>
          </p:cNvSpPr>
          <p:nvPr>
            <p:ph type="sldNum" sz="quarter" idx="5"/>
          </p:nvPr>
        </p:nvSpPr>
        <p:spPr>
          <a:noFill/>
        </p:spPr>
        <p:txBody>
          <a:bodyPr/>
          <a:lstStyle/>
          <a:p>
            <a:fld id="{2EDFE3D5-2621-4A6F-84A0-49754CB4692A}" type="slidenum">
              <a:rPr lang="he-IL" smtClean="0"/>
              <a:pPr/>
              <a:t>64</a:t>
            </a:fld>
            <a:endParaRPr lang="en-US" smtClean="0"/>
          </a:p>
        </p:txBody>
      </p:sp>
      <p:sp>
        <p:nvSpPr>
          <p:cNvPr id="595971" name="Rectangle 2"/>
          <p:cNvSpPr>
            <a:spLocks noGrp="1" noRot="1" noChangeAspect="1" noChangeArrowheads="1" noTextEdit="1"/>
          </p:cNvSpPr>
          <p:nvPr>
            <p:ph type="sldImg"/>
          </p:nvPr>
        </p:nvSpPr>
        <p:spPr>
          <a:xfrm>
            <a:off x="492125" y="738188"/>
            <a:ext cx="5678488" cy="4260850"/>
          </a:xfrm>
          <a:ln/>
        </p:spPr>
      </p:sp>
      <p:sp>
        <p:nvSpPr>
          <p:cNvPr id="595972" name="Rectangle 3"/>
          <p:cNvSpPr>
            <a:spLocks noGrp="1" noChangeArrowheads="1"/>
          </p:cNvSpPr>
          <p:nvPr>
            <p:ph type="body" idx="1"/>
          </p:nvPr>
        </p:nvSpPr>
        <p:spPr>
          <a:xfrm>
            <a:off x="889000" y="5326063"/>
            <a:ext cx="4884738" cy="3768725"/>
          </a:xfrm>
          <a:noFill/>
          <a:ln/>
        </p:spPr>
        <p:txBody>
          <a:bodyPr/>
          <a:lstStyle/>
          <a:p>
            <a:pPr eaLnBrk="1" hangingPunct="1"/>
            <a:r>
              <a:rPr lang="he-IL" smtClean="0"/>
              <a:t>לכל מחשב יש מעבד ש"פועם" לפי פולסים קבועים כמו הלב, וקובע את כל זרימת הנתונים במחשב. לפי שעון המעבד נקבע גם קצב השידור של מחשב מסוים (כל סימבול זה פעימה).</a:t>
            </a:r>
          </a:p>
          <a:p>
            <a:pPr eaLnBrk="1" hangingPunct="1"/>
            <a:r>
              <a:rPr lang="he-IL" smtClean="0"/>
              <a:t>כל מעבד פועל בקצב שונה משאר המעבדים, ויש לו סטייה.</a:t>
            </a:r>
          </a:p>
          <a:p>
            <a:pPr eaLnBrk="1" hangingPunct="1"/>
            <a:r>
              <a:rPr lang="he-IL" smtClean="0"/>
              <a:t>חוק השעונים השוויצריים אומר שגם אם ניקח שני שעונים שוויצריים, הכי מדוייקים שקיימים, נכוון אותם לאותה השעה בדיוק וניתן להם לפעול, באיזשהו שלב הם יצאו מסנכרון (גם אם זה ייקח כמה שנים או עשרות שנים...)</a:t>
            </a:r>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7"/>
          <p:cNvSpPr>
            <a:spLocks noGrp="1" noChangeArrowheads="1"/>
          </p:cNvSpPr>
          <p:nvPr>
            <p:ph type="sldNum" sz="quarter" idx="5"/>
          </p:nvPr>
        </p:nvSpPr>
        <p:spPr>
          <a:noFill/>
        </p:spPr>
        <p:txBody>
          <a:bodyPr/>
          <a:lstStyle/>
          <a:p>
            <a:fld id="{273D4306-D085-4573-82C6-4FE971124424}" type="slidenum">
              <a:rPr lang="he-IL" smtClean="0"/>
              <a:pPr/>
              <a:t>65</a:t>
            </a:fld>
            <a:endParaRPr lang="en-US" smtClean="0"/>
          </a:p>
        </p:txBody>
      </p:sp>
      <p:sp>
        <p:nvSpPr>
          <p:cNvPr id="596995" name="Rectangle 2"/>
          <p:cNvSpPr>
            <a:spLocks noGrp="1" noRot="1" noChangeAspect="1" noChangeArrowheads="1" noTextEdit="1"/>
          </p:cNvSpPr>
          <p:nvPr>
            <p:ph type="sldImg"/>
          </p:nvPr>
        </p:nvSpPr>
        <p:spPr>
          <a:xfrm>
            <a:off x="492125" y="738188"/>
            <a:ext cx="5678488" cy="4260850"/>
          </a:xfrm>
          <a:ln/>
        </p:spPr>
      </p:sp>
      <p:sp>
        <p:nvSpPr>
          <p:cNvPr id="596996" name="Rectangle 3"/>
          <p:cNvSpPr>
            <a:spLocks noGrp="1" noChangeArrowheads="1"/>
          </p:cNvSpPr>
          <p:nvPr>
            <p:ph type="body" idx="1"/>
          </p:nvPr>
        </p:nvSpPr>
        <p:spPr>
          <a:xfrm>
            <a:off x="889000" y="5326063"/>
            <a:ext cx="4884738" cy="3768725"/>
          </a:xfrm>
          <a:noFill/>
          <a:ln/>
        </p:spPr>
        <p:txBody>
          <a:bodyPr/>
          <a:lstStyle/>
          <a:p>
            <a:pPr eaLnBrk="1" hangingPunct="1"/>
            <a:r>
              <a:rPr lang="he-IL" smtClean="0"/>
              <a:t>למדריך, </a:t>
            </a:r>
          </a:p>
          <a:p>
            <a:pPr eaLnBrk="1" hangingPunct="1"/>
            <a:r>
              <a:rPr lang="he-IL" smtClean="0"/>
              <a:t>תראה לחניכים מה קורה בכל אחת מהמצבים איך פעם אחת נדגמות סיביות כפולות ואיך בפעם אחרת יש פספוס בדגימה. </a:t>
            </a:r>
          </a:p>
          <a:p>
            <a:pPr eaLnBrk="1" hangingPunct="1"/>
            <a:r>
              <a:rPr lang="he-IL" smtClean="0"/>
              <a:t>הסבר להם שזהו מצב מאוד בעייתי כי המידע שמתקבל אצל המקלט לא מגיע כמו ששודר!</a:t>
            </a:r>
          </a:p>
          <a:p>
            <a:pPr eaLnBrk="1" hangingPunct="1"/>
            <a:endParaRPr lang="he-IL" smtClean="0"/>
          </a:p>
          <a:p>
            <a:pPr eaLnBrk="1" hangingPunct="1"/>
            <a:r>
              <a:rPr lang="he-IL" smtClean="0"/>
              <a:t>אתה יכול להשתמש כאן בהמחשה של המשחק שלוש מקלות.</a:t>
            </a:r>
          </a:p>
          <a:p>
            <a:pPr eaLnBrk="1" hangingPunct="1"/>
            <a:r>
              <a:rPr lang="he-IL" smtClean="0"/>
              <a:t>בנוסף קיים סרטון שתוכל להציג. </a:t>
            </a:r>
          </a:p>
          <a:p>
            <a:pPr eaLnBrk="1" hangingPunct="1"/>
            <a:endParaRPr lang="he-IL" sz="8800" smtClean="0">
              <a:solidFill>
                <a:srgbClr val="FF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7"/>
          <p:cNvSpPr>
            <a:spLocks noGrp="1" noChangeArrowheads="1"/>
          </p:cNvSpPr>
          <p:nvPr>
            <p:ph type="sldNum" sz="quarter" idx="5"/>
          </p:nvPr>
        </p:nvSpPr>
        <p:spPr>
          <a:noFill/>
        </p:spPr>
        <p:txBody>
          <a:bodyPr/>
          <a:lstStyle/>
          <a:p>
            <a:fld id="{840390C8-8B65-4146-A749-1D104C2754B6}" type="slidenum">
              <a:rPr lang="he-IL" smtClean="0"/>
              <a:pPr/>
              <a:t>66</a:t>
            </a:fld>
            <a:endParaRPr lang="en-US" smtClean="0"/>
          </a:p>
        </p:txBody>
      </p:sp>
      <p:sp>
        <p:nvSpPr>
          <p:cNvPr id="598019" name="Rectangle 2"/>
          <p:cNvSpPr>
            <a:spLocks noGrp="1" noRot="1" noChangeAspect="1" noChangeArrowheads="1" noTextEdit="1"/>
          </p:cNvSpPr>
          <p:nvPr>
            <p:ph type="sldImg"/>
          </p:nvPr>
        </p:nvSpPr>
        <p:spPr>
          <a:xfrm>
            <a:off x="492125" y="738188"/>
            <a:ext cx="5678488" cy="4260850"/>
          </a:xfrm>
          <a:ln/>
        </p:spPr>
      </p:sp>
      <p:sp>
        <p:nvSpPr>
          <p:cNvPr id="598020" name="Rectangle 3"/>
          <p:cNvSpPr>
            <a:spLocks noGrp="1" noChangeArrowheads="1"/>
          </p:cNvSpPr>
          <p:nvPr>
            <p:ph type="body" idx="1"/>
          </p:nvPr>
        </p:nvSpPr>
        <p:spPr>
          <a:xfrm>
            <a:off x="889000" y="5326063"/>
            <a:ext cx="4884738" cy="3768725"/>
          </a:xfrm>
          <a:noFill/>
          <a:ln/>
        </p:spPr>
        <p:txBody>
          <a:bodyPr/>
          <a:lstStyle/>
          <a:p>
            <a:pPr eaLnBrk="1" hangingPunct="1"/>
            <a:r>
              <a:rPr lang="he-IL" smtClean="0"/>
              <a:t>א-סינכרונית, ז"א שאין לנו סנכרון בין התחנות (לכל אחת שעון עצמאי, ולא שעון יחיד שמשמש את שתיהן...)</a:t>
            </a:r>
          </a:p>
          <a:p>
            <a:pPr eaLnBrk="1" hangingPunct="1"/>
            <a:r>
              <a:rPr lang="he-IL" smtClean="0"/>
              <a:t>יש לנו פה שתי תחנות: משדרת וקולטת.</a:t>
            </a:r>
          </a:p>
          <a:p>
            <a:pPr eaLnBrk="1" hangingPunct="1"/>
            <a:r>
              <a:rPr lang="he-IL" smtClean="0"/>
              <a:t>לכל אחת מהתחנות יש שעון </a:t>
            </a:r>
            <a:r>
              <a:rPr lang="he-IL" b="1" u="sng" smtClean="0"/>
              <a:t>משלה</a:t>
            </a:r>
            <a:r>
              <a:rPr lang="he-IL" smtClean="0"/>
              <a:t>.</a:t>
            </a:r>
          </a:p>
          <a:p>
            <a:pPr eaLnBrk="1" hangingPunct="1"/>
            <a:r>
              <a:rPr lang="he-IL" smtClean="0"/>
              <a:t>שאין שידורים על הקו, הקו יהיה במצב של </a:t>
            </a:r>
            <a:r>
              <a:rPr lang="en-US" smtClean="0"/>
              <a:t>idle</a:t>
            </a:r>
            <a:r>
              <a:rPr lang="he-IL" smtClean="0"/>
              <a:t> שייוצג ברצף מתחים קבוע. במידה ואחת התחנות תרצה לשדר, לפני השידור יש צורך בסנכרון בין התחנות, עלינו לשלוח הודעות תחילת סנכרון (</a:t>
            </a:r>
            <a:r>
              <a:rPr lang="en-US" smtClean="0"/>
              <a:t>start bit</a:t>
            </a:r>
            <a:r>
              <a:rPr lang="he-IL" smtClean="0"/>
              <a:t>)  והודעת סיום סנכרון (</a:t>
            </a:r>
            <a:r>
              <a:rPr lang="en-US" smtClean="0"/>
              <a:t>stop bit</a:t>
            </a:r>
            <a:r>
              <a:rPr lang="he-IL" smtClean="0"/>
              <a:t>) ולשמור על השידורים שבין הודעות הסנכרון קצרים מאוד יחסית. משום כך, תקשורת זו איטית יותר.</a:t>
            </a:r>
          </a:p>
          <a:p>
            <a:pPr eaLnBrk="1" hangingPunct="1"/>
            <a:endParaRPr lang="he-IL" smtClean="0"/>
          </a:p>
          <a:p>
            <a:pPr eaLnBrk="1" hangingPunct="1"/>
            <a:r>
              <a:rPr lang="he-IL" smtClean="0"/>
              <a:t>המחשה: אם אני מכתיבה משהו, אני עובדת לפי קצב משלי (שעון שידור), ואתם כותבים בקצב שלכם (שעון קליטה). בשביל לוודא שאנחנו מסונכרנים ואף אחד לא פיספס שום דבר, אנחנו צריכים מדיי פעם לוודא שאנחנו עובדים באותו הקצב.</a:t>
            </a:r>
            <a:endParaRPr lang="en-US" b="1" u="sng"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0733F9B6-51BE-4CA9-83D5-1B9BAA7BCF6E}" type="slidenum">
              <a:rPr lang="he-IL" smtClean="0"/>
              <a:pPr/>
              <a:t>67</a:t>
            </a:fld>
            <a:endParaRPr lang="en-US" smtClean="0"/>
          </a:p>
        </p:txBody>
      </p:sp>
      <p:sp>
        <p:nvSpPr>
          <p:cNvPr id="599043" name="Rectangle 2"/>
          <p:cNvSpPr>
            <a:spLocks noGrp="1" noRot="1" noChangeAspect="1" noChangeArrowheads="1" noTextEdit="1"/>
          </p:cNvSpPr>
          <p:nvPr>
            <p:ph type="sldImg"/>
          </p:nvPr>
        </p:nvSpPr>
        <p:spPr>
          <a:xfrm>
            <a:off x="492125" y="738188"/>
            <a:ext cx="5678488" cy="4260850"/>
          </a:xfrm>
          <a:ln/>
        </p:spPr>
      </p:sp>
      <p:sp>
        <p:nvSpPr>
          <p:cNvPr id="599044" name="Rectangle 3"/>
          <p:cNvSpPr>
            <a:spLocks noGrp="1" noChangeArrowheads="1"/>
          </p:cNvSpPr>
          <p:nvPr>
            <p:ph type="body" idx="1"/>
          </p:nvPr>
        </p:nvSpPr>
        <p:spPr>
          <a:xfrm>
            <a:off x="889000" y="5326063"/>
            <a:ext cx="4884738" cy="3768725"/>
          </a:xfrm>
          <a:noFill/>
          <a:ln/>
        </p:spPr>
        <p:txBody>
          <a:bodyPr/>
          <a:lstStyle/>
          <a:p>
            <a:pPr eaLnBrk="1" hangingPunct="1"/>
            <a:r>
              <a:rPr lang="he-IL" smtClean="0"/>
              <a:t>בשביל שההודעות יתקבלו תקינות, הן נשלחות קטנות כך שהסטייה לא תספיק להשפיע על המידע.</a:t>
            </a:r>
          </a:p>
          <a:p>
            <a:pPr eaLnBrk="1" hangingPunct="1"/>
            <a:r>
              <a:rPr lang="he-IL" smtClean="0"/>
              <a:t>לכן, התקושרת הזו היא תקשורת איטית.</a:t>
            </a:r>
          </a:p>
          <a:p>
            <a:pPr eaLnBrk="1" hangingPunct="1"/>
            <a:r>
              <a:rPr lang="he-IL" smtClean="0"/>
              <a:t>הארנב הוא קישור לסרטון </a:t>
            </a:r>
            <a:r>
              <a:rPr lang="en-US" smtClean="0"/>
              <a:t>Flash</a:t>
            </a:r>
            <a:r>
              <a:rPr lang="he-IL" smtClean="0"/>
              <a:t> שנקרא "אסינכרונית.</a:t>
            </a:r>
            <a:r>
              <a:rPr lang="en-US" smtClean="0"/>
              <a:t>exe</a:t>
            </a:r>
            <a:r>
              <a:rPr lang="he-IL" smtClean="0"/>
              <a:t>" – וודא שהקובץ והמצגת שמורים באותו המקום כדי שהקישור יעבוד כראוי.</a:t>
            </a:r>
            <a:endParaRPr lang="en-US" smtClean="0"/>
          </a:p>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7"/>
          <p:cNvSpPr>
            <a:spLocks noGrp="1" noChangeArrowheads="1"/>
          </p:cNvSpPr>
          <p:nvPr>
            <p:ph type="sldNum" sz="quarter" idx="5"/>
          </p:nvPr>
        </p:nvSpPr>
        <p:spPr>
          <a:noFill/>
        </p:spPr>
        <p:txBody>
          <a:bodyPr/>
          <a:lstStyle/>
          <a:p>
            <a:fld id="{F4E3E18E-F66D-4734-B63F-74D7F4E97E96}" type="slidenum">
              <a:rPr lang="he-IL" smtClean="0"/>
              <a:pPr/>
              <a:t>68</a:t>
            </a:fld>
            <a:endParaRPr lang="en-US" smtClean="0"/>
          </a:p>
        </p:txBody>
      </p:sp>
      <p:sp>
        <p:nvSpPr>
          <p:cNvPr id="600067" name="Rectangle 2"/>
          <p:cNvSpPr>
            <a:spLocks noGrp="1" noRot="1" noChangeAspect="1" noChangeArrowheads="1" noTextEdit="1"/>
          </p:cNvSpPr>
          <p:nvPr>
            <p:ph type="sldImg"/>
          </p:nvPr>
        </p:nvSpPr>
        <p:spPr>
          <a:xfrm>
            <a:off x="492125" y="738188"/>
            <a:ext cx="5678488" cy="4260850"/>
          </a:xfrm>
          <a:ln/>
        </p:spPr>
      </p:sp>
      <p:sp>
        <p:nvSpPr>
          <p:cNvPr id="600068" name="Rectangle 3"/>
          <p:cNvSpPr>
            <a:spLocks noGrp="1" noChangeArrowheads="1"/>
          </p:cNvSpPr>
          <p:nvPr>
            <p:ph type="body" idx="1"/>
          </p:nvPr>
        </p:nvSpPr>
        <p:spPr>
          <a:xfrm>
            <a:off x="889000" y="5326063"/>
            <a:ext cx="4884738" cy="3768725"/>
          </a:xfrm>
          <a:noFill/>
          <a:ln/>
        </p:spPr>
        <p:txBody>
          <a:bodyPr/>
          <a:lstStyle/>
          <a:p>
            <a:pPr eaLnBrk="1" hangingPunct="1"/>
            <a:r>
              <a:rPr lang="he-IL" smtClean="0"/>
              <a:t>בתקושרת סינכרונית לעומת זאת, ישנו קו נוסף מלבד קו הנתונים – קו שעון.</a:t>
            </a:r>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p:cNvSpPr>
            <a:spLocks noGrp="1" noChangeArrowheads="1"/>
          </p:cNvSpPr>
          <p:nvPr>
            <p:ph type="sldNum" sz="quarter" idx="5"/>
          </p:nvPr>
        </p:nvSpPr>
        <p:spPr>
          <a:noFill/>
        </p:spPr>
        <p:txBody>
          <a:bodyPr/>
          <a:lstStyle/>
          <a:p>
            <a:fld id="{AA34D51C-B810-4845-B0CB-8D0060C826ED}" type="slidenum">
              <a:rPr lang="he-IL" smtClean="0"/>
              <a:pPr/>
              <a:t>69</a:t>
            </a:fld>
            <a:endParaRPr lang="en-US" smtClean="0"/>
          </a:p>
        </p:txBody>
      </p:sp>
      <p:sp>
        <p:nvSpPr>
          <p:cNvPr id="601091" name="Rectangle 2"/>
          <p:cNvSpPr>
            <a:spLocks noGrp="1" noRot="1" noChangeAspect="1" noChangeArrowheads="1" noTextEdit="1"/>
          </p:cNvSpPr>
          <p:nvPr>
            <p:ph type="sldImg"/>
          </p:nvPr>
        </p:nvSpPr>
        <p:spPr>
          <a:xfrm>
            <a:off x="492125" y="738188"/>
            <a:ext cx="5678488" cy="4260850"/>
          </a:xfrm>
          <a:ln/>
        </p:spPr>
      </p:sp>
      <p:sp>
        <p:nvSpPr>
          <p:cNvPr id="601092" name="Rectangle 3"/>
          <p:cNvSpPr>
            <a:spLocks noGrp="1" noChangeArrowheads="1"/>
          </p:cNvSpPr>
          <p:nvPr>
            <p:ph type="body" idx="1"/>
          </p:nvPr>
        </p:nvSpPr>
        <p:spPr>
          <a:xfrm>
            <a:off x="889000" y="5326063"/>
            <a:ext cx="4884738" cy="3768725"/>
          </a:xfrm>
          <a:noFill/>
          <a:ln/>
        </p:spPr>
        <p:txBody>
          <a:bodyPr/>
          <a:lstStyle/>
          <a:p>
            <a:pPr eaLnBrk="1" hangingPunct="1"/>
            <a:r>
              <a:rPr lang="he-IL" smtClean="0"/>
              <a:t>הצד שמוגדר כמאסטר (בדרך כלל זה שמשדר, קובע את קו השעון לשני המחשבים.</a:t>
            </a:r>
          </a:p>
          <a:p>
            <a:pPr eaLnBrk="1" hangingPunct="1"/>
            <a:r>
              <a:rPr lang="he-IL" smtClean="0"/>
              <a:t>הצד הקולט, הסלייב, יכייל את קו השעון לפי השעון של המאסטר.</a:t>
            </a:r>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7"/>
          <p:cNvSpPr>
            <a:spLocks noGrp="1" noChangeArrowheads="1"/>
          </p:cNvSpPr>
          <p:nvPr>
            <p:ph type="sldNum" sz="quarter" idx="5"/>
          </p:nvPr>
        </p:nvSpPr>
        <p:spPr>
          <a:noFill/>
        </p:spPr>
        <p:txBody>
          <a:bodyPr/>
          <a:lstStyle/>
          <a:p>
            <a:fld id="{C042F28E-9E94-4265-8119-B27AF7EBDB30}" type="slidenum">
              <a:rPr lang="he-IL" smtClean="0"/>
              <a:pPr/>
              <a:t>70</a:t>
            </a:fld>
            <a:endParaRPr lang="en-US" smtClean="0"/>
          </a:p>
        </p:txBody>
      </p:sp>
      <p:sp>
        <p:nvSpPr>
          <p:cNvPr id="602115" name="Rectangle 2"/>
          <p:cNvSpPr>
            <a:spLocks noGrp="1" noRot="1" noChangeAspect="1" noChangeArrowheads="1" noTextEdit="1"/>
          </p:cNvSpPr>
          <p:nvPr>
            <p:ph type="sldImg"/>
          </p:nvPr>
        </p:nvSpPr>
        <p:spPr>
          <a:xfrm>
            <a:off x="492125" y="738188"/>
            <a:ext cx="5678488" cy="4260850"/>
          </a:xfrm>
          <a:ln/>
        </p:spPr>
      </p:sp>
      <p:sp>
        <p:nvSpPr>
          <p:cNvPr id="602116" name="Rectangle 3"/>
          <p:cNvSpPr>
            <a:spLocks noGrp="1" noChangeArrowheads="1"/>
          </p:cNvSpPr>
          <p:nvPr>
            <p:ph type="body" idx="1"/>
          </p:nvPr>
        </p:nvSpPr>
        <p:spPr>
          <a:xfrm>
            <a:off x="889000" y="5326063"/>
            <a:ext cx="4884738" cy="3768725"/>
          </a:xfrm>
          <a:noFill/>
          <a:ln/>
        </p:spPr>
        <p:txBody>
          <a:bodyPr/>
          <a:lstStyle/>
          <a:p>
            <a:pPr eaLnBrk="1" hangingPunct="1"/>
            <a:r>
              <a:rPr lang="he-IL" smtClean="0"/>
              <a:t>השוואה בין היתרונות לחסרונות של שתי שיטות שידור...</a:t>
            </a:r>
          </a:p>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7"/>
          <p:cNvSpPr>
            <a:spLocks noGrp="1" noChangeArrowheads="1"/>
          </p:cNvSpPr>
          <p:nvPr>
            <p:ph type="sldNum" sz="quarter" idx="5"/>
          </p:nvPr>
        </p:nvSpPr>
        <p:spPr>
          <a:noFill/>
        </p:spPr>
        <p:txBody>
          <a:bodyPr/>
          <a:lstStyle/>
          <a:p>
            <a:fld id="{68DA2F60-4D98-4D59-89A6-A82568C2FD8A}" type="slidenum">
              <a:rPr lang="he-IL" smtClean="0"/>
              <a:pPr/>
              <a:t>72</a:t>
            </a:fld>
            <a:endParaRPr lang="en-US" smtClean="0"/>
          </a:p>
        </p:txBody>
      </p:sp>
      <p:sp>
        <p:nvSpPr>
          <p:cNvPr id="603139" name="Rectangle 2"/>
          <p:cNvSpPr>
            <a:spLocks noGrp="1" noRot="1" noChangeAspect="1" noChangeArrowheads="1" noTextEdit="1"/>
          </p:cNvSpPr>
          <p:nvPr>
            <p:ph type="sldImg"/>
          </p:nvPr>
        </p:nvSpPr>
        <p:spPr>
          <a:xfrm>
            <a:off x="492125" y="738188"/>
            <a:ext cx="5678488" cy="4260850"/>
          </a:xfrm>
          <a:ln/>
        </p:spPr>
      </p:sp>
      <p:sp>
        <p:nvSpPr>
          <p:cNvPr id="603140" name="Rectangle 3"/>
          <p:cNvSpPr>
            <a:spLocks noGrp="1" noChangeArrowheads="1"/>
          </p:cNvSpPr>
          <p:nvPr>
            <p:ph type="body" idx="1"/>
          </p:nvPr>
        </p:nvSpPr>
        <p:spPr>
          <a:xfrm>
            <a:off x="889000" y="5326063"/>
            <a:ext cx="4884738" cy="3768725"/>
          </a:xfrm>
          <a:noFill/>
          <a:ln/>
        </p:spPr>
        <p:txBody>
          <a:bodyPr/>
          <a:lstStyle/>
          <a:p>
            <a:pPr eaLnBrk="1" hangingPunct="1"/>
            <a:endParaRPr lang="he-IL" smtClean="0"/>
          </a:p>
          <a:p>
            <a:pPr eaLnBrk="1" hangingPunct="1"/>
            <a:r>
              <a:rPr lang="he-IL" smtClean="0"/>
              <a:t>אמפליטודה – נמדד בערך מוחלט, המקום הכי גבוה והכי נמוך שאליו מגיע הגל.</a:t>
            </a:r>
          </a:p>
          <a:p>
            <a:pPr eaLnBrk="1" hangingPunct="1"/>
            <a:endParaRPr lang="he-IL" smtClean="0"/>
          </a:p>
          <a:p>
            <a:pPr eaLnBrk="1" hangingPunct="1"/>
            <a:r>
              <a:rPr lang="he-IL" smtClean="0"/>
              <a:t>תדירות – נמדד בהרץ.</a:t>
            </a:r>
          </a:p>
          <a:p>
            <a:pPr eaLnBrk="1" hangingPunct="1"/>
            <a:r>
              <a:rPr lang="en-US" smtClean="0"/>
              <a:t>F – frequency</a:t>
            </a:r>
          </a:p>
          <a:p>
            <a:pPr eaLnBrk="1" hangingPunct="1"/>
            <a:r>
              <a:rPr lang="en-US" smtClean="0"/>
              <a:t>T</a:t>
            </a:r>
            <a:r>
              <a:rPr lang="he-IL" smtClean="0"/>
              <a:t> – מספר מחזורים בשנייה.</a:t>
            </a:r>
          </a:p>
          <a:p>
            <a:pPr eaLnBrk="1" hangingPunct="1"/>
            <a:endParaRPr lang="he-IL" smtClean="0"/>
          </a:p>
          <a:p>
            <a:pPr eaLnBrk="1" hangingPunct="1"/>
            <a:r>
              <a:rPr lang="he-IL" smtClean="0"/>
              <a:t>פאזה – המיקום שבו מתחיל מחזור הגל.</a:t>
            </a:r>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p:cNvSpPr>
            <a:spLocks noGrp="1" noChangeArrowheads="1"/>
          </p:cNvSpPr>
          <p:nvPr>
            <p:ph type="sldNum" sz="quarter" idx="5"/>
          </p:nvPr>
        </p:nvSpPr>
        <p:spPr>
          <a:noFill/>
        </p:spPr>
        <p:txBody>
          <a:bodyPr/>
          <a:lstStyle/>
          <a:p>
            <a:fld id="{AA35894B-B884-45D4-A7CD-ED96E1441E42}" type="slidenum">
              <a:rPr lang="he-IL" smtClean="0"/>
              <a:pPr/>
              <a:t>73</a:t>
            </a:fld>
            <a:endParaRPr lang="en-US" smtClean="0"/>
          </a:p>
        </p:txBody>
      </p:sp>
      <p:sp>
        <p:nvSpPr>
          <p:cNvPr id="604163" name="Rectangle 2"/>
          <p:cNvSpPr>
            <a:spLocks noGrp="1" noRot="1" noChangeAspect="1" noChangeArrowheads="1" noTextEdit="1"/>
          </p:cNvSpPr>
          <p:nvPr>
            <p:ph type="sldImg"/>
          </p:nvPr>
        </p:nvSpPr>
        <p:spPr>
          <a:xfrm>
            <a:off x="492125" y="738188"/>
            <a:ext cx="5678488" cy="4260850"/>
          </a:xfrm>
          <a:ln/>
        </p:spPr>
      </p:sp>
      <p:sp>
        <p:nvSpPr>
          <p:cNvPr id="604164" name="Rectangle 3"/>
          <p:cNvSpPr>
            <a:spLocks noGrp="1" noChangeArrowheads="1"/>
          </p:cNvSpPr>
          <p:nvPr>
            <p:ph type="body" idx="1"/>
          </p:nvPr>
        </p:nvSpPr>
        <p:spPr>
          <a:xfrm>
            <a:off x="889000" y="5326063"/>
            <a:ext cx="4884738" cy="3768725"/>
          </a:xfrm>
          <a:noFill/>
          <a:ln/>
        </p:spPr>
        <p:txBody>
          <a:bodyPr/>
          <a:lstStyle/>
          <a:p>
            <a:pPr eaLnBrk="1" hangingPunct="1"/>
            <a:r>
              <a:rPr lang="he-IL" smtClean="0"/>
              <a:t>מודולציה – שינוי אחת או יותר משלושת התכונות המאפיינות גל ושליחתו.</a:t>
            </a:r>
          </a:p>
          <a:p>
            <a:pPr eaLnBrk="1" hangingPunct="1"/>
            <a:endParaRPr lang="he-IL" smtClean="0"/>
          </a:p>
          <a:p>
            <a:pPr eaLnBrk="1" hangingPunct="1"/>
            <a:r>
              <a:rPr lang="he-IL" smtClean="0"/>
              <a:t>מודם – </a:t>
            </a:r>
            <a:r>
              <a:rPr lang="en-US" smtClean="0"/>
              <a:t>Modulator Demodulator</a:t>
            </a:r>
            <a:endParaRPr lang="he-IL" smtClean="0"/>
          </a:p>
          <a:p>
            <a:pPr eaLnBrk="1" hangingPunct="1"/>
            <a:endParaRPr lang="he-IL" smtClean="0"/>
          </a:p>
          <a:p>
            <a:pPr marL="0" lvl="1" eaLnBrk="1" hangingPunct="1"/>
            <a:r>
              <a:rPr lang="he-IL" smtClean="0"/>
              <a:t>אם ננסה להעביר על קו בזק רגיל מידע דיגיטאלי הוא יסבול מניחות ועיוותים שלא יאפשרו לנו לשחזר את המידע. כדי להתגבר על מגבלה זו אנו משתמשים באפנון.</a:t>
            </a:r>
          </a:p>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7"/>
          <p:cNvSpPr>
            <a:spLocks noGrp="1" noChangeArrowheads="1"/>
          </p:cNvSpPr>
          <p:nvPr>
            <p:ph type="sldNum" sz="quarter" idx="5"/>
          </p:nvPr>
        </p:nvSpPr>
        <p:spPr>
          <a:noFill/>
        </p:spPr>
        <p:txBody>
          <a:bodyPr/>
          <a:lstStyle/>
          <a:p>
            <a:fld id="{4DB93033-76DA-4E43-9965-4E0FEB4949E3}" type="slidenum">
              <a:rPr lang="he-IL" smtClean="0"/>
              <a:pPr/>
              <a:t>74</a:t>
            </a:fld>
            <a:endParaRPr lang="en-US" smtClean="0"/>
          </a:p>
        </p:txBody>
      </p:sp>
      <p:sp>
        <p:nvSpPr>
          <p:cNvPr id="605187" name="Rectangle 2"/>
          <p:cNvSpPr>
            <a:spLocks noGrp="1" noRot="1" noChangeAspect="1" noChangeArrowheads="1" noTextEdit="1"/>
          </p:cNvSpPr>
          <p:nvPr>
            <p:ph type="sldImg"/>
          </p:nvPr>
        </p:nvSpPr>
        <p:spPr>
          <a:xfrm>
            <a:off x="492125" y="738188"/>
            <a:ext cx="5678488" cy="4260850"/>
          </a:xfrm>
          <a:ln/>
        </p:spPr>
      </p:sp>
      <p:sp>
        <p:nvSpPr>
          <p:cNvPr id="605188" name="Rectangle 3"/>
          <p:cNvSpPr>
            <a:spLocks noGrp="1" noChangeArrowheads="1"/>
          </p:cNvSpPr>
          <p:nvPr>
            <p:ph type="body" idx="1"/>
          </p:nvPr>
        </p:nvSpPr>
        <p:spPr>
          <a:xfrm>
            <a:off x="889000" y="5326063"/>
            <a:ext cx="4884738" cy="3768725"/>
          </a:xfrm>
          <a:noFill/>
          <a:ln/>
        </p:spPr>
        <p:txBody>
          <a:bodyPr/>
          <a:lstStyle/>
          <a:p>
            <a:pPr eaLnBrk="1" hangingPunct="1"/>
            <a:r>
              <a:rPr lang="he-IL" smtClean="0"/>
              <a:t>מודולציית אמפליטודה</a:t>
            </a:r>
          </a:p>
          <a:p>
            <a:pPr eaLnBrk="1" hangingPunct="1"/>
            <a:endParaRPr lang="he-IL" smtClean="0"/>
          </a:p>
          <a:p>
            <a:pPr eaLnBrk="1" hangingPunct="1"/>
            <a:r>
              <a:rPr lang="he-IL" smtClean="0"/>
              <a:t>שינוי העוצמה בהתאם למידע.</a:t>
            </a: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noFill/>
        </p:spPr>
        <p:txBody>
          <a:bodyPr/>
          <a:lstStyle/>
          <a:p>
            <a:fld id="{96719CD9-E328-42EC-A3AB-A1E5BC2B2E75}" type="slidenum">
              <a:rPr lang="he-IL" smtClean="0"/>
              <a:pPr/>
              <a:t>7</a:t>
            </a:fld>
            <a:endParaRPr lang="en-US" smtClean="0"/>
          </a:p>
        </p:txBody>
      </p:sp>
      <p:sp>
        <p:nvSpPr>
          <p:cNvPr id="541699" name="Rectangle 2"/>
          <p:cNvSpPr>
            <a:spLocks noGrp="1" noRot="1" noChangeAspect="1" noChangeArrowheads="1" noTextEdit="1"/>
          </p:cNvSpPr>
          <p:nvPr>
            <p:ph type="sldImg"/>
          </p:nvPr>
        </p:nvSpPr>
        <p:spPr>
          <a:ln/>
        </p:spPr>
      </p:sp>
      <p:sp>
        <p:nvSpPr>
          <p:cNvPr id="541700"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7"/>
          <p:cNvSpPr>
            <a:spLocks noGrp="1" noChangeArrowheads="1"/>
          </p:cNvSpPr>
          <p:nvPr>
            <p:ph type="sldNum" sz="quarter" idx="5"/>
          </p:nvPr>
        </p:nvSpPr>
        <p:spPr>
          <a:noFill/>
        </p:spPr>
        <p:txBody>
          <a:bodyPr/>
          <a:lstStyle/>
          <a:p>
            <a:fld id="{DA2EAB26-00EF-45DF-91F1-F824E401DFE2}" type="slidenum">
              <a:rPr lang="he-IL" smtClean="0"/>
              <a:pPr/>
              <a:t>75</a:t>
            </a:fld>
            <a:endParaRPr lang="en-US" smtClean="0"/>
          </a:p>
        </p:txBody>
      </p:sp>
      <p:sp>
        <p:nvSpPr>
          <p:cNvPr id="606211" name="Rectangle 2"/>
          <p:cNvSpPr>
            <a:spLocks noGrp="1" noRot="1" noChangeAspect="1" noChangeArrowheads="1" noTextEdit="1"/>
          </p:cNvSpPr>
          <p:nvPr>
            <p:ph type="sldImg"/>
          </p:nvPr>
        </p:nvSpPr>
        <p:spPr>
          <a:xfrm>
            <a:off x="492125" y="738188"/>
            <a:ext cx="5678488" cy="4260850"/>
          </a:xfrm>
          <a:ln/>
        </p:spPr>
      </p:sp>
      <p:sp>
        <p:nvSpPr>
          <p:cNvPr id="606212" name="Rectangle 3"/>
          <p:cNvSpPr>
            <a:spLocks noGrp="1" noChangeArrowheads="1"/>
          </p:cNvSpPr>
          <p:nvPr>
            <p:ph type="body" idx="1"/>
          </p:nvPr>
        </p:nvSpPr>
        <p:spPr>
          <a:xfrm>
            <a:off x="889000" y="5326063"/>
            <a:ext cx="4884738" cy="3768725"/>
          </a:xfrm>
          <a:noFill/>
          <a:ln/>
        </p:spPr>
        <p:txBody>
          <a:bodyPr/>
          <a:lstStyle/>
          <a:p>
            <a:pPr eaLnBrk="1" hangingPunct="1"/>
            <a:r>
              <a:rPr lang="he-IL" smtClean="0"/>
              <a:t>מודולציית תדירות.</a:t>
            </a:r>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p:cNvSpPr>
            <a:spLocks noGrp="1" noChangeArrowheads="1"/>
          </p:cNvSpPr>
          <p:nvPr>
            <p:ph type="sldNum" sz="quarter" idx="5"/>
          </p:nvPr>
        </p:nvSpPr>
        <p:spPr>
          <a:noFill/>
        </p:spPr>
        <p:txBody>
          <a:bodyPr/>
          <a:lstStyle/>
          <a:p>
            <a:fld id="{19B06215-BA30-429A-81AE-4C4BE937EDD8}" type="slidenum">
              <a:rPr lang="he-IL" smtClean="0"/>
              <a:pPr/>
              <a:t>76</a:t>
            </a:fld>
            <a:endParaRPr lang="en-US" smtClean="0"/>
          </a:p>
        </p:txBody>
      </p:sp>
      <p:sp>
        <p:nvSpPr>
          <p:cNvPr id="607235" name="Rectangle 2"/>
          <p:cNvSpPr>
            <a:spLocks noGrp="1" noRot="1" noChangeAspect="1" noChangeArrowheads="1" noTextEdit="1"/>
          </p:cNvSpPr>
          <p:nvPr>
            <p:ph type="sldImg"/>
          </p:nvPr>
        </p:nvSpPr>
        <p:spPr>
          <a:xfrm>
            <a:off x="492125" y="738188"/>
            <a:ext cx="5678488" cy="4260850"/>
          </a:xfrm>
          <a:ln/>
        </p:spPr>
      </p:sp>
      <p:sp>
        <p:nvSpPr>
          <p:cNvPr id="607236" name="Rectangle 3"/>
          <p:cNvSpPr>
            <a:spLocks noGrp="1" noChangeArrowheads="1"/>
          </p:cNvSpPr>
          <p:nvPr>
            <p:ph type="body" idx="1"/>
          </p:nvPr>
        </p:nvSpPr>
        <p:spPr>
          <a:xfrm>
            <a:off x="889000" y="5326063"/>
            <a:ext cx="4884738" cy="3768725"/>
          </a:xfrm>
          <a:noFill/>
          <a:ln/>
        </p:spPr>
        <p:txBody>
          <a:bodyPr/>
          <a:lstStyle/>
          <a:p>
            <a:pPr eaLnBrk="1" hangingPunct="1"/>
            <a:r>
              <a:rPr lang="he-IL" smtClean="0"/>
              <a:t>מודולציית פאזה.</a:t>
            </a:r>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p:cNvSpPr>
            <a:spLocks noGrp="1" noChangeArrowheads="1"/>
          </p:cNvSpPr>
          <p:nvPr>
            <p:ph type="sldNum" sz="quarter" idx="5"/>
          </p:nvPr>
        </p:nvSpPr>
        <p:spPr>
          <a:noFill/>
        </p:spPr>
        <p:txBody>
          <a:bodyPr/>
          <a:lstStyle/>
          <a:p>
            <a:fld id="{D285D75B-B638-475A-A5EF-B4F8FE7FD8B8}" type="slidenum">
              <a:rPr lang="he-IL" smtClean="0"/>
              <a:pPr/>
              <a:t>79</a:t>
            </a:fld>
            <a:endParaRPr lang="en-US" smtClean="0"/>
          </a:p>
        </p:txBody>
      </p:sp>
      <p:sp>
        <p:nvSpPr>
          <p:cNvPr id="608259" name="Rectangle 2"/>
          <p:cNvSpPr>
            <a:spLocks noGrp="1" noRot="1" noChangeAspect="1" noChangeArrowheads="1" noTextEdit="1"/>
          </p:cNvSpPr>
          <p:nvPr>
            <p:ph type="sldImg"/>
          </p:nvPr>
        </p:nvSpPr>
        <p:spPr>
          <a:xfrm>
            <a:off x="492125" y="738188"/>
            <a:ext cx="5678488" cy="4260850"/>
          </a:xfrm>
          <a:ln/>
        </p:spPr>
      </p:sp>
      <p:sp>
        <p:nvSpPr>
          <p:cNvPr id="608260" name="Rectangle 3"/>
          <p:cNvSpPr>
            <a:spLocks noGrp="1" noChangeArrowheads="1"/>
          </p:cNvSpPr>
          <p:nvPr>
            <p:ph type="body" idx="1"/>
          </p:nvPr>
        </p:nvSpPr>
        <p:spPr>
          <a:xfrm>
            <a:off x="889000" y="5326063"/>
            <a:ext cx="4884738" cy="3768725"/>
          </a:xfrm>
          <a:noFill/>
          <a:ln/>
        </p:spPr>
        <p:txBody>
          <a:bodyPr/>
          <a:lstStyle/>
          <a:p>
            <a:pPr eaLnBrk="1" hangingPunct="1"/>
            <a:r>
              <a:rPr lang="he-IL" smtClean="0"/>
              <a:t>המטרה של מודמים היא לקבל את היכולת לשלוח אות דיגיטלי, למרחק גדול.</a:t>
            </a:r>
          </a:p>
          <a:p>
            <a:pPr eaLnBrk="1" hangingPunct="1"/>
            <a:r>
              <a:rPr lang="he-IL" smtClean="0"/>
              <a:t>איך עושים את זה?</a:t>
            </a:r>
          </a:p>
          <a:p>
            <a:pPr eaLnBrk="1" hangingPunct="1"/>
            <a:r>
              <a:rPr lang="he-IL" smtClean="0"/>
              <a:t>על ידי יצירת אות חסין.</a:t>
            </a:r>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7"/>
          <p:cNvSpPr>
            <a:spLocks noGrp="1" noChangeArrowheads="1"/>
          </p:cNvSpPr>
          <p:nvPr>
            <p:ph type="sldNum" sz="quarter" idx="5"/>
          </p:nvPr>
        </p:nvSpPr>
        <p:spPr>
          <a:noFill/>
        </p:spPr>
        <p:txBody>
          <a:bodyPr/>
          <a:lstStyle/>
          <a:p>
            <a:fld id="{AD3A70D4-4108-40A8-B52D-E66F0BD966C9}" type="slidenum">
              <a:rPr lang="he-IL" smtClean="0"/>
              <a:pPr/>
              <a:t>82</a:t>
            </a:fld>
            <a:endParaRPr lang="en-US" smtClean="0"/>
          </a:p>
        </p:txBody>
      </p:sp>
      <p:sp>
        <p:nvSpPr>
          <p:cNvPr id="609283" name="Rectangle 2"/>
          <p:cNvSpPr>
            <a:spLocks noGrp="1" noRot="1" noChangeAspect="1" noChangeArrowheads="1" noTextEdit="1"/>
          </p:cNvSpPr>
          <p:nvPr>
            <p:ph type="sldImg"/>
          </p:nvPr>
        </p:nvSpPr>
        <p:spPr>
          <a:xfrm>
            <a:off x="492125" y="738188"/>
            <a:ext cx="5678488" cy="4260850"/>
          </a:xfrm>
          <a:ln/>
        </p:spPr>
      </p:sp>
      <p:sp>
        <p:nvSpPr>
          <p:cNvPr id="609284" name="Rectangle 3"/>
          <p:cNvSpPr>
            <a:spLocks noGrp="1" noChangeArrowheads="1"/>
          </p:cNvSpPr>
          <p:nvPr>
            <p:ph type="body" idx="1"/>
          </p:nvPr>
        </p:nvSpPr>
        <p:spPr>
          <a:xfrm>
            <a:off x="889000" y="5326063"/>
            <a:ext cx="4884738" cy="3768725"/>
          </a:xfrm>
          <a:noFill/>
          <a:ln/>
        </p:spPr>
        <p:txBody>
          <a:bodyPr/>
          <a:lstStyle/>
          <a:p>
            <a:pPr eaLnBrk="1" hangingPunct="1"/>
            <a:r>
              <a:rPr lang="he-IL" b="1" u="sng" smtClean="0"/>
              <a:t>ללמוד</a:t>
            </a:r>
            <a:endParaRPr lang="en-US" b="1" u="sng"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מציין מיקום של תמונת שקופית 1"/>
          <p:cNvSpPr>
            <a:spLocks noGrp="1" noRot="1" noChangeAspect="1" noTextEdit="1"/>
          </p:cNvSpPr>
          <p:nvPr>
            <p:ph type="sldImg"/>
          </p:nvPr>
        </p:nvSpPr>
        <p:spPr>
          <a:ln/>
        </p:spPr>
      </p:sp>
      <p:sp>
        <p:nvSpPr>
          <p:cNvPr id="610307" name="מציין מיקום של הערות 2"/>
          <p:cNvSpPr>
            <a:spLocks noGrp="1"/>
          </p:cNvSpPr>
          <p:nvPr>
            <p:ph type="body" idx="1"/>
          </p:nvPr>
        </p:nvSpPr>
        <p:spPr>
          <a:noFill/>
          <a:ln/>
        </p:spPr>
        <p:txBody>
          <a:bodyPr/>
          <a:lstStyle/>
          <a:p>
            <a:r>
              <a:rPr lang="he-IL" smtClean="0"/>
              <a:t>השרטוט כאן מתאר בעצם את אופן העבודה עם טכנולוגית </a:t>
            </a:r>
            <a:r>
              <a:rPr lang="en-US" smtClean="0"/>
              <a:t>ADSL</a:t>
            </a:r>
            <a:r>
              <a:rPr lang="he-IL" smtClean="0"/>
              <a:t>.</a:t>
            </a:r>
          </a:p>
          <a:p>
            <a:r>
              <a:rPr lang="he-IL" smtClean="0"/>
              <a:t>באופן עקרוני בכל בית משרד וכו'... יש ציוד לקוח (</a:t>
            </a:r>
            <a:r>
              <a:rPr lang="en-US" smtClean="0"/>
              <a:t>CPE</a:t>
            </a:r>
            <a:r>
              <a:rPr lang="he-IL" smtClean="0"/>
              <a:t>) כמו שכבר לימדת. הציוד יכול להיות טלפון אשר נועד להעברת שיחות טלפון ויש ציוד שמאפשר העברת נתונים- "גלישה באינטרנט" באמצעות המחשב למשל.</a:t>
            </a:r>
          </a:p>
          <a:p>
            <a:r>
              <a:rPr lang="he-IL" smtClean="0"/>
              <a:t>אצל הלקוח המחשבים יהיו מחוברים למודם </a:t>
            </a:r>
            <a:r>
              <a:rPr lang="en-US" smtClean="0"/>
              <a:t>DSL</a:t>
            </a:r>
            <a:r>
              <a:rPr lang="he-IL" smtClean="0"/>
              <a:t> שמבצע אפנון דיגיטאלי</a:t>
            </a:r>
            <a:r>
              <a:rPr lang="en-US" smtClean="0"/>
              <a:t> </a:t>
            </a:r>
            <a:r>
              <a:rPr lang="he-IL" smtClean="0"/>
              <a:t>(אפנון </a:t>
            </a:r>
            <a:r>
              <a:rPr lang="en-US" smtClean="0"/>
              <a:t>(DMT</a:t>
            </a:r>
            <a:r>
              <a:rPr lang="he-IL" smtClean="0"/>
              <a:t>.</a:t>
            </a:r>
          </a:p>
          <a:p>
            <a:r>
              <a:rPr lang="he-IL" smtClean="0"/>
              <a:t>בנוסף מרכיבים בשקע בקיר פילטר שאליו מחובר הטלפון הביתי. תפקיד הפילטר הוא לקחת את האותות הטלפונים ולסנן אותם כך שלא יחרגו מטווח התדרים שהוקצה ( 3.4</a:t>
            </a:r>
            <a:r>
              <a:rPr lang="en-US" smtClean="0"/>
              <a:t>KHZ</a:t>
            </a:r>
            <a:r>
              <a:rPr lang="he-IL" smtClean="0"/>
              <a:t>) </a:t>
            </a:r>
          </a:p>
          <a:p>
            <a:r>
              <a:rPr lang="he-IL" smtClean="0"/>
              <a:t>הנתונים ושיחות טלפון שניהם מועברות על גבי ה-</a:t>
            </a:r>
            <a:r>
              <a:rPr lang="en-US" smtClean="0"/>
              <a:t>LOCAL LOOP</a:t>
            </a:r>
            <a:r>
              <a:rPr lang="he-IL" smtClean="0"/>
              <a:t> עד שהן מגיעות ל-</a:t>
            </a:r>
            <a:r>
              <a:rPr lang="en-US" smtClean="0"/>
              <a:t>Co</a:t>
            </a:r>
            <a:r>
              <a:rPr lang="he-IL" smtClean="0"/>
              <a:t>. במרכזיה ישנו רכיב הנקרא </a:t>
            </a:r>
            <a:r>
              <a:rPr lang="en-US" smtClean="0"/>
              <a:t>DSLAM</a:t>
            </a:r>
            <a:endParaRPr lang="he-IL" smtClean="0"/>
          </a:p>
          <a:p>
            <a:endParaRPr lang="he-IL" smtClean="0"/>
          </a:p>
          <a:p>
            <a:r>
              <a:rPr lang="he-IL" smtClean="0"/>
              <a:t>מה זה </a:t>
            </a:r>
            <a:r>
              <a:rPr lang="en-US" smtClean="0"/>
              <a:t>DSLAM</a:t>
            </a:r>
            <a:r>
              <a:rPr lang="he-IL" smtClean="0"/>
              <a:t>- </a:t>
            </a:r>
            <a:r>
              <a:rPr lang="en-US" smtClean="0"/>
              <a:t>- </a:t>
            </a:r>
            <a:r>
              <a:rPr lang="en-US" b="1" smtClean="0"/>
              <a:t>DSL access multiplexer</a:t>
            </a:r>
            <a:r>
              <a:rPr lang="en-US" smtClean="0"/>
              <a:t> </a:t>
            </a:r>
            <a:r>
              <a:rPr lang="he-IL" smtClean="0"/>
              <a:t> רכיב הנמצא במרכזיה ותפקידו הוא לרבב את המידע ובסופו של דבר ליצור חלוקה ברורה בין נתונים שיעברו בהמשך ל-</a:t>
            </a:r>
            <a:r>
              <a:rPr lang="en-US" smtClean="0"/>
              <a:t>ISP</a:t>
            </a:r>
            <a:r>
              <a:rPr lang="he-IL" smtClean="0"/>
              <a:t> ולבסוף לאינטרנט לבין שיחות טלפון שימותגו ליעד ע"ג </a:t>
            </a:r>
            <a:r>
              <a:rPr lang="en-US" smtClean="0"/>
              <a:t>SW</a:t>
            </a:r>
            <a:r>
              <a:rPr lang="he-IL" smtClean="0"/>
              <a:t>ים בתשתית הטלפוניה- </a:t>
            </a:r>
            <a:r>
              <a:rPr lang="en-US" smtClean="0"/>
              <a:t>PSTN</a:t>
            </a:r>
            <a:r>
              <a:rPr lang="he-IL" smtClean="0"/>
              <a:t>. </a:t>
            </a:r>
            <a:endParaRPr lang="en-US" smtClean="0"/>
          </a:p>
          <a:p>
            <a:endParaRPr lang="he-IL" smtClean="0"/>
          </a:p>
        </p:txBody>
      </p:sp>
      <p:sp>
        <p:nvSpPr>
          <p:cNvPr id="610308" name="מציין מיקום של מספר שקופית 3"/>
          <p:cNvSpPr>
            <a:spLocks noGrp="1"/>
          </p:cNvSpPr>
          <p:nvPr>
            <p:ph type="sldNum" sz="quarter" idx="5"/>
          </p:nvPr>
        </p:nvSpPr>
        <p:spPr>
          <a:noFill/>
        </p:spPr>
        <p:txBody>
          <a:bodyPr/>
          <a:lstStyle/>
          <a:p>
            <a:fld id="{73C8A600-4CCD-47C2-9B53-149CE73D17A1}" type="slidenum">
              <a:rPr lang="he-IL" smtClean="0"/>
              <a:pPr/>
              <a:t>86</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מציין מיקום של תמונת שקופית 1"/>
          <p:cNvSpPr>
            <a:spLocks noGrp="1" noRot="1" noChangeAspect="1" noTextEdit="1"/>
          </p:cNvSpPr>
          <p:nvPr>
            <p:ph type="sldImg"/>
          </p:nvPr>
        </p:nvSpPr>
        <p:spPr>
          <a:ln/>
        </p:spPr>
      </p:sp>
      <p:sp>
        <p:nvSpPr>
          <p:cNvPr id="611331" name="מציין מיקום של הערות 2"/>
          <p:cNvSpPr>
            <a:spLocks noGrp="1"/>
          </p:cNvSpPr>
          <p:nvPr>
            <p:ph type="body" idx="1"/>
          </p:nvPr>
        </p:nvSpPr>
        <p:spPr>
          <a:noFill/>
          <a:ln/>
        </p:spPr>
        <p:txBody>
          <a:bodyPr/>
          <a:lstStyle/>
          <a:p>
            <a:r>
              <a:rPr lang="he-IL" smtClean="0"/>
              <a:t>בחלק זה תסביר לחניכים איך עובד מעבר המידע.</a:t>
            </a:r>
          </a:p>
          <a:p>
            <a:r>
              <a:rPr lang="he-IL" smtClean="0"/>
              <a:t>באופן עקרוני שים לב שבכל בית יש מודם לקוח, מהמודם המידע מועבר לתשתית, תווך משותף לכל העמדות ברשת, מה שגורם בעצם לכך שרוחב הפס של ה-</a:t>
            </a:r>
            <a:r>
              <a:rPr lang="en-US" smtClean="0"/>
              <a:t>upstream </a:t>
            </a:r>
            <a:r>
              <a:rPr lang="he-IL" smtClean="0"/>
              <a:t> וה</a:t>
            </a:r>
            <a:r>
              <a:rPr lang="en-US" smtClean="0"/>
              <a:t>downstream-</a:t>
            </a:r>
            <a:r>
              <a:rPr lang="he-IL" smtClean="0"/>
              <a:t> מתחלקים בין כל הלוקחות.</a:t>
            </a:r>
          </a:p>
          <a:p>
            <a:r>
              <a:rPr lang="he-IL" smtClean="0"/>
              <a:t>בד"כ התשתית הסלולה מהבית היא תשתית של כבלי </a:t>
            </a:r>
            <a:r>
              <a:rPr lang="en-US" smtClean="0"/>
              <a:t>coax</a:t>
            </a:r>
            <a:r>
              <a:rPr lang="he-IL" smtClean="0"/>
              <a:t> שמהידע בהם עובר ב-</a:t>
            </a:r>
            <a:r>
              <a:rPr lang="en-US" smtClean="0"/>
              <a:t>HZ</a:t>
            </a:r>
            <a:r>
              <a:rPr lang="he-IL" smtClean="0"/>
              <a:t> , התשתית מתפרשת בדר"כ בשכונות ובאזורים הקרובים לבית הלקוח עד לרכיב מרכזי באזור שאחראי להמיר בין תשתית קואקס לבין תשתית הסיבים.</a:t>
            </a:r>
          </a:p>
          <a:p>
            <a:r>
              <a:rPr lang="he-IL" smtClean="0"/>
              <a:t>המידע מגיע למודם </a:t>
            </a:r>
            <a:r>
              <a:rPr lang="en-US" smtClean="0"/>
              <a:t>CMTS</a:t>
            </a:r>
            <a:r>
              <a:rPr lang="he-IL" smtClean="0"/>
              <a:t> שזה מערכת בצד הספק המרכזת את המידע מכלל העמדות. ה- </a:t>
            </a:r>
            <a:r>
              <a:rPr lang="en-US" smtClean="0"/>
              <a:t>CMTS</a:t>
            </a:r>
            <a:r>
              <a:rPr lang="he-IL" smtClean="0"/>
              <a:t> הוא כמו ה-</a:t>
            </a:r>
            <a:r>
              <a:rPr lang="en-US" smtClean="0"/>
              <a:t>DSLAM</a:t>
            </a:r>
            <a:r>
              <a:rPr lang="he-IL" smtClean="0"/>
              <a:t> שהיה לנו ברשת </a:t>
            </a:r>
            <a:r>
              <a:rPr lang="en-US" smtClean="0"/>
              <a:t>ADSL</a:t>
            </a:r>
            <a:r>
              <a:rPr lang="he-IL" smtClean="0"/>
              <a:t>.</a:t>
            </a:r>
          </a:p>
          <a:p>
            <a:r>
              <a:rPr lang="he-IL" smtClean="0"/>
              <a:t>מה-</a:t>
            </a:r>
            <a:r>
              <a:rPr lang="en-US" smtClean="0"/>
              <a:t>CMTS</a:t>
            </a:r>
            <a:r>
              <a:rPr lang="he-IL" smtClean="0"/>
              <a:t> יהיה בדר"כ נתב שיקשר אל ה-</a:t>
            </a:r>
            <a:r>
              <a:rPr lang="en-US" smtClean="0"/>
              <a:t>ISP</a:t>
            </a:r>
            <a:r>
              <a:rPr lang="he-IL" smtClean="0"/>
              <a:t> ומשם לאינטרנט (אם זה שידורי אינטרנט) ובמידה וזה שידורי טלוויזיה זה יעבר ללוינים ואנטנות של חברת הכבלים .    </a:t>
            </a:r>
          </a:p>
        </p:txBody>
      </p:sp>
      <p:sp>
        <p:nvSpPr>
          <p:cNvPr id="611332" name="מציין מיקום של מספר שקופית 3"/>
          <p:cNvSpPr>
            <a:spLocks noGrp="1"/>
          </p:cNvSpPr>
          <p:nvPr>
            <p:ph type="sldNum" sz="quarter" idx="5"/>
          </p:nvPr>
        </p:nvSpPr>
        <p:spPr>
          <a:noFill/>
        </p:spPr>
        <p:txBody>
          <a:bodyPr/>
          <a:lstStyle/>
          <a:p>
            <a:fld id="{834F4940-C19E-4D7D-BCD8-F36D4BE1CE68}" type="slidenum">
              <a:rPr lang="he-IL" smtClean="0"/>
              <a:pPr/>
              <a:t>94</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p:cNvSpPr>
            <a:spLocks noGrp="1" noChangeArrowheads="1"/>
          </p:cNvSpPr>
          <p:nvPr>
            <p:ph type="sldNum" sz="quarter" idx="5"/>
          </p:nvPr>
        </p:nvSpPr>
        <p:spPr>
          <a:noFill/>
        </p:spPr>
        <p:txBody>
          <a:bodyPr/>
          <a:lstStyle/>
          <a:p>
            <a:fld id="{8561F4F2-32B2-4DD3-B858-3E4389E33571}" type="slidenum">
              <a:rPr lang="he-IL" smtClean="0"/>
              <a:pPr/>
              <a:t>97</a:t>
            </a:fld>
            <a:endParaRPr lang="en-US" smtClean="0"/>
          </a:p>
        </p:txBody>
      </p:sp>
      <p:sp>
        <p:nvSpPr>
          <p:cNvPr id="612355" name="Rectangle 2"/>
          <p:cNvSpPr>
            <a:spLocks noGrp="1" noRot="1" noChangeAspect="1" noChangeArrowheads="1" noTextEdit="1"/>
          </p:cNvSpPr>
          <p:nvPr>
            <p:ph type="sldImg"/>
          </p:nvPr>
        </p:nvSpPr>
        <p:spPr>
          <a:xfrm>
            <a:off x="492125" y="738188"/>
            <a:ext cx="5678488" cy="4260850"/>
          </a:xfrm>
          <a:ln/>
        </p:spPr>
      </p:sp>
      <p:sp>
        <p:nvSpPr>
          <p:cNvPr id="612356" name="Rectangle 3"/>
          <p:cNvSpPr>
            <a:spLocks noGrp="1" noChangeArrowheads="1"/>
          </p:cNvSpPr>
          <p:nvPr>
            <p:ph type="body" idx="1"/>
          </p:nvPr>
        </p:nvSpPr>
        <p:spPr>
          <a:xfrm>
            <a:off x="889000" y="5326063"/>
            <a:ext cx="4884738" cy="3768725"/>
          </a:xfrm>
          <a:noFill/>
          <a:ln/>
        </p:spPr>
        <p:txBody>
          <a:bodyPr/>
          <a:lstStyle/>
          <a:p>
            <a:pPr eaLnBrk="1" hangingPunct="1"/>
            <a:r>
              <a:rPr lang="he-IL" smtClean="0"/>
              <a:t>אם יש קשר אחד, זה בסדר</a:t>
            </a:r>
          </a:p>
          <a:p>
            <a:pPr eaLnBrk="1" hangingPunct="1"/>
            <a:r>
              <a:rPr lang="he-IL" smtClean="0"/>
              <a:t>אבל ברגע שיש יותר קשרים יש בזבוז עצום של ציוד תקשורת.</a:t>
            </a:r>
          </a:p>
          <a:p>
            <a:pPr eaLnBrk="1" hangingPunct="1"/>
            <a:r>
              <a:rPr lang="he-IL" smtClean="0"/>
              <a:t>מה עושים במקרה כזה?</a:t>
            </a:r>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7"/>
          <p:cNvSpPr>
            <a:spLocks noGrp="1" noChangeArrowheads="1"/>
          </p:cNvSpPr>
          <p:nvPr>
            <p:ph type="sldNum" sz="quarter" idx="5"/>
          </p:nvPr>
        </p:nvSpPr>
        <p:spPr>
          <a:noFill/>
        </p:spPr>
        <p:txBody>
          <a:bodyPr/>
          <a:lstStyle/>
          <a:p>
            <a:fld id="{363CB08F-5000-47CD-AF65-4EE2E1193DC3}" type="slidenum">
              <a:rPr lang="he-IL" smtClean="0"/>
              <a:pPr/>
              <a:t>98</a:t>
            </a:fld>
            <a:endParaRPr lang="en-US" smtClean="0"/>
          </a:p>
        </p:txBody>
      </p:sp>
      <p:sp>
        <p:nvSpPr>
          <p:cNvPr id="613379" name="Rectangle 2"/>
          <p:cNvSpPr>
            <a:spLocks noGrp="1" noRot="1" noChangeAspect="1" noChangeArrowheads="1" noTextEdit="1"/>
          </p:cNvSpPr>
          <p:nvPr>
            <p:ph type="sldImg"/>
          </p:nvPr>
        </p:nvSpPr>
        <p:spPr>
          <a:xfrm>
            <a:off x="492125" y="738188"/>
            <a:ext cx="5678488" cy="4260850"/>
          </a:xfrm>
          <a:ln/>
        </p:spPr>
      </p:sp>
      <p:sp>
        <p:nvSpPr>
          <p:cNvPr id="613380" name="Rectangle 3"/>
          <p:cNvSpPr>
            <a:spLocks noGrp="1" noChangeArrowheads="1"/>
          </p:cNvSpPr>
          <p:nvPr>
            <p:ph type="body" idx="1"/>
          </p:nvPr>
        </p:nvSpPr>
        <p:spPr>
          <a:xfrm>
            <a:off x="889000" y="5326063"/>
            <a:ext cx="4884738" cy="3768725"/>
          </a:xfrm>
          <a:noFill/>
          <a:ln/>
        </p:spPr>
        <p:txBody>
          <a:bodyPr/>
          <a:lstStyle/>
          <a:p>
            <a:pPr eaLnBrk="1" hangingPunct="1"/>
            <a:r>
              <a:rPr lang="he-IL" smtClean="0"/>
              <a:t>ריבוב – שידור מספר אותו בו זמנית על תווך אחד, כך שכל מחשב מקבל את המידע שמיועד אליו.</a:t>
            </a:r>
          </a:p>
          <a:p>
            <a:pPr eaLnBrk="1" hangingPunct="1"/>
            <a:r>
              <a:rPr lang="he-IL" smtClean="0"/>
              <a:t>ישנן מספר דרכים לבצע ריבוב:</a:t>
            </a:r>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p:cNvSpPr>
            <a:spLocks noGrp="1" noChangeArrowheads="1"/>
          </p:cNvSpPr>
          <p:nvPr>
            <p:ph type="sldNum" sz="quarter" idx="5"/>
          </p:nvPr>
        </p:nvSpPr>
        <p:spPr>
          <a:noFill/>
        </p:spPr>
        <p:txBody>
          <a:bodyPr/>
          <a:lstStyle/>
          <a:p>
            <a:fld id="{21FA0495-EE31-4F75-AAE6-4FF8A8261FA7}" type="slidenum">
              <a:rPr lang="he-IL" smtClean="0"/>
              <a:pPr/>
              <a:t>100</a:t>
            </a:fld>
            <a:endParaRPr lang="en-US" smtClean="0"/>
          </a:p>
        </p:txBody>
      </p:sp>
      <p:sp>
        <p:nvSpPr>
          <p:cNvPr id="614403" name="Rectangle 2"/>
          <p:cNvSpPr>
            <a:spLocks noGrp="1" noRot="1" noChangeAspect="1" noChangeArrowheads="1" noTextEdit="1"/>
          </p:cNvSpPr>
          <p:nvPr>
            <p:ph type="sldImg"/>
          </p:nvPr>
        </p:nvSpPr>
        <p:spPr>
          <a:xfrm>
            <a:off x="492125" y="738188"/>
            <a:ext cx="5678488" cy="4260850"/>
          </a:xfrm>
          <a:ln/>
        </p:spPr>
      </p:sp>
      <p:sp>
        <p:nvSpPr>
          <p:cNvPr id="614404" name="Rectangle 3"/>
          <p:cNvSpPr>
            <a:spLocks noGrp="1" noChangeArrowheads="1"/>
          </p:cNvSpPr>
          <p:nvPr>
            <p:ph type="body" idx="1"/>
          </p:nvPr>
        </p:nvSpPr>
        <p:spPr>
          <a:xfrm>
            <a:off x="889000" y="5326063"/>
            <a:ext cx="4884738" cy="3768725"/>
          </a:xfrm>
          <a:noFill/>
          <a:ln/>
        </p:spPr>
        <p:txBody>
          <a:bodyPr/>
          <a:lstStyle/>
          <a:p>
            <a:pPr eaLnBrk="1" hangingPunct="1"/>
            <a:r>
              <a:rPr lang="he-IL" smtClean="0"/>
              <a:t>המידע מועבר על ידי תדרים שונים שמוקצים לכל קשר.</a:t>
            </a:r>
          </a:p>
          <a:p>
            <a:pPr eaLnBrk="1" hangingPunct="1"/>
            <a:r>
              <a:rPr lang="he-IL" smtClean="0"/>
              <a:t>באיור רואים חמש שיחות שונות כשכל שיחה משודרת בתדר שונה אך באותו תווך.</a:t>
            </a:r>
          </a:p>
          <a:p>
            <a:pPr eaLnBrk="1" hangingPunct="1"/>
            <a:endParaRPr lang="he-IL" smtClean="0"/>
          </a:p>
          <a:p>
            <a:pPr eaLnBrk="1" hangingPunct="1"/>
            <a:r>
              <a:rPr lang="he-IL" smtClean="0"/>
              <a:t>מה יכול להוות בעיה במקרה כזה?</a:t>
            </a:r>
          </a:p>
          <a:p>
            <a:pPr eaLnBrk="1" hangingPunct="1"/>
            <a:endParaRPr lang="he-IL" smtClean="0"/>
          </a:p>
          <a:p>
            <a:pPr eaLnBrk="1" hangingPunct="1"/>
            <a:r>
              <a:rPr lang="he-IL" smtClean="0"/>
              <a:t>מכיוון שמשנים את התדר של השידור, ואחר כך מחזירים אותו בחזרה יכולה להיווצר בעיה של רעשים, ולמידע יש נטייה יותר גדולה להגיע תקול.</a:t>
            </a:r>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מציין מיקום של תמונת שקופית 1"/>
          <p:cNvSpPr>
            <a:spLocks noGrp="1" noRot="1" noChangeAspect="1" noTextEdit="1"/>
          </p:cNvSpPr>
          <p:nvPr>
            <p:ph type="sldImg"/>
          </p:nvPr>
        </p:nvSpPr>
        <p:spPr>
          <a:ln/>
        </p:spPr>
      </p:sp>
      <p:sp>
        <p:nvSpPr>
          <p:cNvPr id="3" name="מציין מיקום של הערות 2"/>
          <p:cNvSpPr>
            <a:spLocks noGrp="1"/>
          </p:cNvSpPr>
          <p:nvPr>
            <p:ph type="body" idx="1"/>
          </p:nvPr>
        </p:nvSpPr>
        <p:spPr/>
        <p:txBody>
          <a:bodyPr>
            <a:normAutofit fontScale="77500" lnSpcReduction="20000"/>
          </a:bodyPr>
          <a:lstStyle/>
          <a:p>
            <a:pPr fontAlgn="auto">
              <a:lnSpc>
                <a:spcPct val="170000"/>
              </a:lnSpc>
              <a:spcBef>
                <a:spcPts val="0"/>
              </a:spcBef>
              <a:spcAft>
                <a:spcPts val="0"/>
              </a:spcAft>
              <a:defRPr/>
            </a:pPr>
            <a:r>
              <a:rPr lang="he-IL" u="sng" dirty="0" smtClean="0"/>
              <a:t>הצורך</a:t>
            </a:r>
          </a:p>
          <a:p>
            <a:pPr fontAlgn="auto">
              <a:lnSpc>
                <a:spcPct val="170000"/>
              </a:lnSpc>
              <a:spcBef>
                <a:spcPts val="0"/>
              </a:spcBef>
              <a:spcAft>
                <a:spcPts val="0"/>
              </a:spcAft>
              <a:defRPr/>
            </a:pPr>
            <a:r>
              <a:rPr lang="he-IL" dirty="0" smtClean="0"/>
              <a:t>הנחות העבודה הראשוניות לשימוש באינטרנט היו כי אדם ישתמש ברשת 6 דק' בשעה (מבוסס על נוסחאות </a:t>
            </a:r>
            <a:r>
              <a:rPr lang="en-US" dirty="0" smtClean="0"/>
              <a:t>Poison</a:t>
            </a:r>
            <a:r>
              <a:rPr lang="he-IL" dirty="0" smtClean="0"/>
              <a:t> ו-</a:t>
            </a:r>
            <a:r>
              <a:rPr lang="en-US" dirty="0" smtClean="0"/>
              <a:t>Reeling</a:t>
            </a:r>
            <a:r>
              <a:rPr lang="he-IL" dirty="0" smtClean="0"/>
              <a:t> מעולם הטלפוניה).</a:t>
            </a:r>
          </a:p>
          <a:p>
            <a:pPr fontAlgn="auto">
              <a:lnSpc>
                <a:spcPct val="170000"/>
              </a:lnSpc>
              <a:spcBef>
                <a:spcPts val="0"/>
              </a:spcBef>
              <a:spcAft>
                <a:spcPts val="0"/>
              </a:spcAft>
              <a:defRPr/>
            </a:pPr>
            <a:r>
              <a:rPr lang="he-IL" dirty="0" smtClean="0"/>
              <a:t>בפועל יש גידול של 300% מידי שנה בשימוש באינטרנט (ישנם אנשים אשר משתמשים ברוחב פס שווה לערך לשימוש של 180 דק' בשעה).</a:t>
            </a:r>
          </a:p>
          <a:p>
            <a:pPr fontAlgn="auto">
              <a:lnSpc>
                <a:spcPct val="170000"/>
              </a:lnSpc>
              <a:spcBef>
                <a:spcPts val="0"/>
              </a:spcBef>
              <a:spcAft>
                <a:spcPts val="0"/>
              </a:spcAft>
              <a:defRPr/>
            </a:pPr>
            <a:r>
              <a:rPr lang="he-IL" dirty="0" smtClean="0"/>
              <a:t>שימוש באפליקציות וידאו, תוכנות שיתוף קבצים וכד' רק הולך להגביר המגמה.</a:t>
            </a:r>
          </a:p>
          <a:p>
            <a:pPr fontAlgn="auto">
              <a:lnSpc>
                <a:spcPct val="170000"/>
              </a:lnSpc>
              <a:spcBef>
                <a:spcPts val="0"/>
              </a:spcBef>
              <a:spcAft>
                <a:spcPts val="0"/>
              </a:spcAft>
              <a:defRPr/>
            </a:pPr>
            <a:r>
              <a:rPr lang="he-IL" dirty="0" smtClean="0"/>
              <a:t>כיום ספקי אינטרנט (</a:t>
            </a:r>
            <a:r>
              <a:rPr lang="en-US" dirty="0" smtClean="0"/>
              <a:t>Internet Service Providers</a:t>
            </a:r>
            <a:r>
              <a:rPr lang="he-IL" dirty="0" smtClean="0"/>
              <a:t>) מחזיקים קישורים בני למעלה מ-1 טרה סיביות </a:t>
            </a:r>
            <a:r>
              <a:rPr lang="he-IL" dirty="0" err="1" smtClean="0"/>
              <a:t>לשניה</a:t>
            </a:r>
            <a:r>
              <a:rPr lang="he-IL" dirty="0" smtClean="0"/>
              <a:t> (1000 </a:t>
            </a:r>
            <a:r>
              <a:rPr lang="he-IL" dirty="0" err="1" smtClean="0"/>
              <a:t>גס"ש</a:t>
            </a:r>
            <a:r>
              <a:rPr lang="he-IL" dirty="0" smtClean="0"/>
              <a:t>) </a:t>
            </a:r>
            <a:r>
              <a:rPr lang="he-IL" dirty="0" err="1" smtClean="0"/>
              <a:t>לשניה</a:t>
            </a:r>
            <a:r>
              <a:rPr lang="he-IL" dirty="0" smtClean="0"/>
              <a:t>.</a:t>
            </a:r>
          </a:p>
          <a:p>
            <a:pPr fontAlgn="auto">
              <a:lnSpc>
                <a:spcPct val="170000"/>
              </a:lnSpc>
              <a:spcBef>
                <a:spcPts val="0"/>
              </a:spcBef>
              <a:spcAft>
                <a:spcPts val="0"/>
              </a:spcAft>
              <a:defRPr/>
            </a:pPr>
            <a:r>
              <a:rPr lang="he-IL" dirty="0" smtClean="0"/>
              <a:t>הקצב הגבוה ביותר הנתמך כיום ע"ג סיב בודד הנו 10 </a:t>
            </a:r>
            <a:r>
              <a:rPr lang="he-IL" dirty="0" err="1" smtClean="0"/>
              <a:t>גס"ש</a:t>
            </a:r>
            <a:r>
              <a:rPr lang="he-IL" dirty="0" smtClean="0"/>
              <a:t> – אם כך כיצד מסופקים הקצבים הנ"ל?</a:t>
            </a:r>
          </a:p>
          <a:p>
            <a:pPr fontAlgn="auto">
              <a:spcBef>
                <a:spcPts val="0"/>
              </a:spcBef>
              <a:spcAft>
                <a:spcPts val="0"/>
              </a:spcAft>
              <a:defRPr/>
            </a:pPr>
            <a:r>
              <a:rPr lang="he-IL" u="sng" dirty="0" smtClean="0"/>
              <a:t>היסטוריה</a:t>
            </a:r>
          </a:p>
          <a:p>
            <a:pPr fontAlgn="auto">
              <a:lnSpc>
                <a:spcPct val="170000"/>
              </a:lnSpc>
              <a:spcBef>
                <a:spcPts val="0"/>
              </a:spcBef>
              <a:spcAft>
                <a:spcPts val="0"/>
              </a:spcAft>
              <a:defRPr/>
            </a:pPr>
            <a:r>
              <a:rPr lang="he-IL" dirty="0" smtClean="0"/>
              <a:t>באופן היסטורי בוצע </a:t>
            </a:r>
            <a:r>
              <a:rPr lang="he-IL" dirty="0" err="1" smtClean="0"/>
              <a:t>ריבוב</a:t>
            </a:r>
            <a:r>
              <a:rPr lang="he-IL" dirty="0" smtClean="0"/>
              <a:t> אורכי גל במספר קטן של אורכי גל שההפרש ביניהם ניכר, בגלל איכות לא מספקת של רכיבים אופטיים. </a:t>
            </a:r>
          </a:p>
          <a:p>
            <a:pPr fontAlgn="auto">
              <a:lnSpc>
                <a:spcPct val="170000"/>
              </a:lnSpc>
              <a:spcBef>
                <a:spcPts val="0"/>
              </a:spcBef>
              <a:spcAft>
                <a:spcPts val="0"/>
              </a:spcAft>
              <a:defRPr/>
            </a:pPr>
            <a:r>
              <a:rPr lang="he-IL" dirty="0" smtClean="0"/>
              <a:t>בסוף שנות ה-80 הטכנולוגיה נקראה</a:t>
            </a:r>
            <a:r>
              <a:rPr lang="en-US" dirty="0" smtClean="0"/>
              <a:t>WDM” </a:t>
            </a:r>
            <a:r>
              <a:rPr lang="he-IL" dirty="0" smtClean="0"/>
              <a:t> </a:t>
            </a:r>
            <a:r>
              <a:rPr lang="he-IL" dirty="0" err="1" smtClean="0"/>
              <a:t>ורובבו</a:t>
            </a:r>
            <a:r>
              <a:rPr lang="he-IL" dirty="0" smtClean="0"/>
              <a:t> כך בין שניים לארבעה ערוצים, בהפרשים של מאות ננומטרים (ערוץ ראשון ב-1310</a:t>
            </a:r>
            <a:r>
              <a:rPr lang="en-US" dirty="0" smtClean="0"/>
              <a:t>nm </a:t>
            </a:r>
            <a:r>
              <a:rPr lang="he-IL" dirty="0" smtClean="0"/>
              <a:t> וערוץ שני ב-1550).</a:t>
            </a:r>
          </a:p>
          <a:p>
            <a:pPr fontAlgn="auto">
              <a:lnSpc>
                <a:spcPct val="170000"/>
              </a:lnSpc>
              <a:spcBef>
                <a:spcPts val="0"/>
              </a:spcBef>
              <a:spcAft>
                <a:spcPts val="0"/>
              </a:spcAft>
              <a:defRPr/>
            </a:pPr>
            <a:r>
              <a:rPr lang="he-IL" dirty="0" smtClean="0"/>
              <a:t>בשנות ה-90, לאחר שפותחו פילטרים אופטיים חדים יותר, התאפשר למקם ערוצים במרחק של ננומטרים ספורים זה מזה. כך התאפשר לשדר 8 ערוצים בתחום 1530 - 1560 ננומטר: מכונה </a:t>
            </a:r>
            <a:r>
              <a:rPr lang="en-US" dirty="0" smtClean="0"/>
              <a:t>Coarse WDM</a:t>
            </a:r>
            <a:r>
              <a:rPr lang="he-IL" dirty="0" smtClean="0"/>
              <a:t> בקיצור: </a:t>
            </a:r>
            <a:r>
              <a:rPr lang="en-US" dirty="0" smtClean="0"/>
              <a:t>CWDM</a:t>
            </a:r>
            <a:r>
              <a:rPr lang="he-IL" dirty="0" smtClean="0"/>
              <a:t>.</a:t>
            </a:r>
          </a:p>
          <a:p>
            <a:pPr fontAlgn="auto">
              <a:lnSpc>
                <a:spcPct val="170000"/>
              </a:lnSpc>
              <a:spcBef>
                <a:spcPts val="0"/>
              </a:spcBef>
              <a:spcAft>
                <a:spcPts val="0"/>
              </a:spcAft>
              <a:defRPr/>
            </a:pPr>
            <a:r>
              <a:rPr lang="he-IL" dirty="0" smtClean="0"/>
              <a:t>בשנת 2000, ב-</a:t>
            </a:r>
            <a:r>
              <a:rPr lang="en-US" dirty="0" smtClean="0"/>
              <a:t>Dense WDM</a:t>
            </a:r>
            <a:r>
              <a:rPr lang="he-IL" dirty="0" smtClean="0"/>
              <a:t> או בקיצור: </a:t>
            </a:r>
            <a:r>
              <a:rPr lang="en-US" dirty="0" smtClean="0"/>
              <a:t>DWDM</a:t>
            </a:r>
            <a:r>
              <a:rPr lang="he-IL" dirty="0" smtClean="0"/>
              <a:t> מבוצע </a:t>
            </a:r>
            <a:r>
              <a:rPr lang="he-IL" dirty="0" err="1" smtClean="0"/>
              <a:t>ריבוב</a:t>
            </a:r>
            <a:r>
              <a:rPr lang="he-IL" dirty="0" smtClean="0"/>
              <a:t> ערוצים במרחק של 25 גיגה הרץ זה מזה, ומערכות של 12.5 גיגה הרץ נמצאות בפיתוח – מאפשר 256 ערוצים ע"ג סיב בודד.</a:t>
            </a:r>
          </a:p>
          <a:p>
            <a:pPr fontAlgn="auto">
              <a:lnSpc>
                <a:spcPct val="170000"/>
              </a:lnSpc>
              <a:spcBef>
                <a:spcPts val="0"/>
              </a:spcBef>
              <a:spcAft>
                <a:spcPts val="0"/>
              </a:spcAft>
              <a:defRPr/>
            </a:pPr>
            <a:r>
              <a:rPr lang="he-IL" dirty="0" smtClean="0"/>
              <a:t>לא צפוי מאמץ ניכר להמשיך ולצופף את הערוצים יותר מכך, גם מפאת הקושי הטכני הנדרש (ייצוב הפילטרים האופטיים) וגם מפני שזהו הגבול שאחריו לא ניתן עוד לשדר בקצב של 10 גיגה ביט שהוא כיום תדר השידור העיקרי למרחק רב.</a:t>
            </a:r>
          </a:p>
          <a:p>
            <a:pPr fontAlgn="auto">
              <a:spcBef>
                <a:spcPts val="0"/>
              </a:spcBef>
              <a:spcAft>
                <a:spcPts val="0"/>
              </a:spcAft>
              <a:defRPr/>
            </a:pPr>
            <a:endParaRPr lang="he-IL" u="sng" dirty="0" smtClean="0"/>
          </a:p>
          <a:p>
            <a:pPr fontAlgn="auto">
              <a:spcBef>
                <a:spcPts val="0"/>
              </a:spcBef>
              <a:spcAft>
                <a:spcPts val="0"/>
              </a:spcAft>
              <a:defRPr/>
            </a:pPr>
            <a:endParaRPr lang="he-IL" dirty="0" smtClean="0"/>
          </a:p>
          <a:p>
            <a:pPr>
              <a:defRPr/>
            </a:pPr>
            <a:endParaRPr lang="he-IL" dirty="0"/>
          </a:p>
        </p:txBody>
      </p:sp>
      <p:sp>
        <p:nvSpPr>
          <p:cNvPr id="615428" name="מציין מיקום של מספר שקופית 3"/>
          <p:cNvSpPr>
            <a:spLocks noGrp="1"/>
          </p:cNvSpPr>
          <p:nvPr>
            <p:ph type="sldNum" sz="quarter" idx="5"/>
          </p:nvPr>
        </p:nvSpPr>
        <p:spPr>
          <a:noFill/>
        </p:spPr>
        <p:txBody>
          <a:bodyPr/>
          <a:lstStyle/>
          <a:p>
            <a:fld id="{1B5B5919-C225-41D0-B2C8-FC1FF351E1D8}" type="slidenum">
              <a:rPr lang="he-IL" smtClean="0"/>
              <a:pPr/>
              <a:t>104</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מציין מיקום של תמונת שקופית 1"/>
          <p:cNvSpPr>
            <a:spLocks noGrp="1" noRot="1" noChangeAspect="1" noTextEdit="1"/>
          </p:cNvSpPr>
          <p:nvPr>
            <p:ph type="sldImg"/>
          </p:nvPr>
        </p:nvSpPr>
        <p:spPr>
          <a:ln/>
        </p:spPr>
      </p:sp>
      <p:sp>
        <p:nvSpPr>
          <p:cNvPr id="542723" name="מציין מיקום של הערות 2"/>
          <p:cNvSpPr>
            <a:spLocks noGrp="1"/>
          </p:cNvSpPr>
          <p:nvPr>
            <p:ph type="body" idx="1"/>
          </p:nvPr>
        </p:nvSpPr>
        <p:spPr>
          <a:noFill/>
          <a:ln/>
        </p:spPr>
        <p:txBody>
          <a:bodyPr/>
          <a:lstStyle/>
          <a:p>
            <a:endParaRPr lang="ar-SA" smtClean="0"/>
          </a:p>
        </p:txBody>
      </p:sp>
      <p:sp>
        <p:nvSpPr>
          <p:cNvPr id="542724" name="מציין מיקום של מספר שקופית 3"/>
          <p:cNvSpPr>
            <a:spLocks noGrp="1"/>
          </p:cNvSpPr>
          <p:nvPr>
            <p:ph type="sldNum" sz="quarter" idx="5"/>
          </p:nvPr>
        </p:nvSpPr>
        <p:spPr>
          <a:noFill/>
        </p:spPr>
        <p:txBody>
          <a:bodyPr/>
          <a:lstStyle/>
          <a:p>
            <a:fld id="{D687EEDD-91B9-4EB5-A932-41A2A9631C3E}" type="slidenum">
              <a:rPr lang="he-IL" smtClean="0"/>
              <a:pPr/>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מציין מיקום של תמונת שקופית 1"/>
          <p:cNvSpPr>
            <a:spLocks noGrp="1" noRot="1" noChangeAspect="1" noTextEdit="1"/>
          </p:cNvSpPr>
          <p:nvPr>
            <p:ph type="sldImg"/>
          </p:nvPr>
        </p:nvSpPr>
        <p:spPr>
          <a:ln/>
        </p:spPr>
      </p:sp>
      <p:sp>
        <p:nvSpPr>
          <p:cNvPr id="616451" name="מציין מיקום של הערות 2"/>
          <p:cNvSpPr>
            <a:spLocks noGrp="1"/>
          </p:cNvSpPr>
          <p:nvPr>
            <p:ph type="body" idx="1"/>
          </p:nvPr>
        </p:nvSpPr>
        <p:spPr>
          <a:noFill/>
          <a:ln/>
        </p:spPr>
        <p:txBody>
          <a:bodyPr/>
          <a:lstStyle/>
          <a:p>
            <a:pPr>
              <a:spcBef>
                <a:spcPct val="0"/>
              </a:spcBef>
            </a:pPr>
            <a:endParaRPr lang="he-IL" u="sng" smtClean="0"/>
          </a:p>
          <a:p>
            <a:endParaRPr lang="he-IL" smtClean="0"/>
          </a:p>
        </p:txBody>
      </p:sp>
      <p:sp>
        <p:nvSpPr>
          <p:cNvPr id="616452" name="מציין מיקום של מספר שקופית 3"/>
          <p:cNvSpPr>
            <a:spLocks noGrp="1"/>
          </p:cNvSpPr>
          <p:nvPr>
            <p:ph type="sldNum" sz="quarter" idx="5"/>
          </p:nvPr>
        </p:nvSpPr>
        <p:spPr>
          <a:noFill/>
        </p:spPr>
        <p:txBody>
          <a:bodyPr/>
          <a:lstStyle/>
          <a:p>
            <a:fld id="{DB36A7C3-1D14-4964-BB83-8D1917D3E8D8}" type="slidenum">
              <a:rPr lang="he-IL" smtClean="0"/>
              <a:pPr/>
              <a:t>105</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7"/>
          <p:cNvSpPr>
            <a:spLocks noGrp="1" noChangeArrowheads="1"/>
          </p:cNvSpPr>
          <p:nvPr>
            <p:ph type="sldNum" sz="quarter" idx="5"/>
          </p:nvPr>
        </p:nvSpPr>
        <p:spPr>
          <a:noFill/>
        </p:spPr>
        <p:txBody>
          <a:bodyPr/>
          <a:lstStyle/>
          <a:p>
            <a:fld id="{6CEC43E0-67E9-4058-B527-F77E81BE2480}" type="slidenum">
              <a:rPr lang="he-IL" smtClean="0"/>
              <a:pPr/>
              <a:t>108</a:t>
            </a:fld>
            <a:endParaRPr lang="en-US" smtClean="0"/>
          </a:p>
        </p:txBody>
      </p:sp>
      <p:sp>
        <p:nvSpPr>
          <p:cNvPr id="617475" name="Rectangle 2"/>
          <p:cNvSpPr>
            <a:spLocks noGrp="1" noRot="1" noChangeAspect="1" noChangeArrowheads="1" noTextEdit="1"/>
          </p:cNvSpPr>
          <p:nvPr>
            <p:ph type="sldImg"/>
          </p:nvPr>
        </p:nvSpPr>
        <p:spPr>
          <a:xfrm>
            <a:off x="492125" y="738188"/>
            <a:ext cx="5678488" cy="4260850"/>
          </a:xfrm>
          <a:ln/>
        </p:spPr>
      </p:sp>
      <p:sp>
        <p:nvSpPr>
          <p:cNvPr id="617476" name="Rectangle 3"/>
          <p:cNvSpPr>
            <a:spLocks noGrp="1" noChangeArrowheads="1"/>
          </p:cNvSpPr>
          <p:nvPr>
            <p:ph type="body" idx="1"/>
          </p:nvPr>
        </p:nvSpPr>
        <p:spPr>
          <a:xfrm>
            <a:off x="889000" y="5326063"/>
            <a:ext cx="4884738" cy="3768725"/>
          </a:xfrm>
          <a:noFill/>
          <a:ln/>
        </p:spPr>
        <p:txBody>
          <a:bodyPr/>
          <a:lstStyle/>
          <a:p>
            <a:pPr eaLnBrk="1" hangingPunct="1"/>
            <a:r>
              <a:rPr lang="he-IL" smtClean="0"/>
              <a:t>קיימים סוגים שונים של תווכים פיסים, ולכל אחד יש יתרונות וחסרונות משלו.</a:t>
            </a:r>
          </a:p>
          <a:p>
            <a:pPr eaLnBrk="1" hangingPunct="1"/>
            <a:r>
              <a:rPr lang="he-IL" smtClean="0"/>
              <a:t>תווך חוטי – </a:t>
            </a:r>
            <a:r>
              <a:rPr lang="en-US" smtClean="0"/>
              <a:t>TP</a:t>
            </a:r>
            <a:r>
              <a:rPr lang="he-IL" smtClean="0"/>
              <a:t> – זוג שזור, ישנם שני סוגים – ההבדל ביניהם הוא בסיכוך הנוסף למניעת הפרעות אלקטרומגנטיות.</a:t>
            </a:r>
          </a:p>
          <a:p>
            <a:pPr eaLnBrk="1" hangingPunct="1"/>
            <a:r>
              <a:rPr lang="he-IL" smtClean="0"/>
              <a:t>כבל קואקסיאלי – כבל עם פחות הפרעות, בו יש שתי שכבות סיכוך.</a:t>
            </a:r>
          </a:p>
          <a:p>
            <a:pPr eaLnBrk="1" hangingPunct="1"/>
            <a:r>
              <a:rPr lang="he-IL" smtClean="0"/>
              <a:t>כבל אופטי – כבל המעביר את האות בעזרת אור – הכבל הרבה יותר ארוך ומהיר, אבל גם יקר ומסובך לשימוש.</a:t>
            </a:r>
          </a:p>
          <a:p>
            <a:pPr eaLnBrk="1" hangingPunct="1"/>
            <a:endParaRPr lang="he-IL" smtClean="0"/>
          </a:p>
          <a:p>
            <a:pPr eaLnBrk="1" hangingPunct="1"/>
            <a:r>
              <a:rPr lang="he-IL" smtClean="0"/>
              <a:t>תווך אל-חוטי</a:t>
            </a:r>
          </a:p>
          <a:p>
            <a:pPr eaLnBrk="1" hangingPunct="1"/>
            <a:r>
              <a:rPr lang="he-IL" smtClean="0"/>
              <a:t>אופטי – לייזר בגלים שונים</a:t>
            </a:r>
          </a:p>
          <a:p>
            <a:pPr eaLnBrk="1" hangingPunct="1"/>
            <a:r>
              <a:rPr lang="he-IL" smtClean="0"/>
              <a:t>רדיו – גלי רדיו</a:t>
            </a:r>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מציין מיקום של תמונת שקופית 1"/>
          <p:cNvSpPr>
            <a:spLocks noGrp="1" noRot="1" noChangeAspect="1" noTextEdit="1"/>
          </p:cNvSpPr>
          <p:nvPr>
            <p:ph type="sldImg"/>
          </p:nvPr>
        </p:nvSpPr>
        <p:spPr>
          <a:ln/>
        </p:spPr>
      </p:sp>
      <p:sp>
        <p:nvSpPr>
          <p:cNvPr id="618499" name="מציין מיקום של הערות 2"/>
          <p:cNvSpPr>
            <a:spLocks noGrp="1"/>
          </p:cNvSpPr>
          <p:nvPr>
            <p:ph type="body" idx="1"/>
          </p:nvPr>
        </p:nvSpPr>
        <p:spPr>
          <a:noFill/>
          <a:ln/>
        </p:spPr>
        <p:txBody>
          <a:bodyPr/>
          <a:lstStyle/>
          <a:p>
            <a:r>
              <a:rPr lang="he-IL" smtClean="0"/>
              <a:t>זה המקום לדבר על </a:t>
            </a:r>
            <a:r>
              <a:rPr lang="en-US" smtClean="0"/>
              <a:t>FTP</a:t>
            </a:r>
            <a:r>
              <a:rPr lang="he-IL" smtClean="0"/>
              <a:t>, יענו </a:t>
            </a:r>
            <a:r>
              <a:rPr lang="en-US" smtClean="0"/>
              <a:t>foiled</a:t>
            </a:r>
            <a:r>
              <a:rPr lang="he-IL" smtClean="0"/>
              <a:t> זהו השם החדש של כבלי ה</a:t>
            </a:r>
            <a:r>
              <a:rPr lang="en-US" smtClean="0"/>
              <a:t>STP</a:t>
            </a:r>
            <a:r>
              <a:rPr lang="he-IL" smtClean="0"/>
              <a:t>.</a:t>
            </a:r>
          </a:p>
        </p:txBody>
      </p:sp>
      <p:sp>
        <p:nvSpPr>
          <p:cNvPr id="618500" name="מציין מיקום של מספר שקופית 3"/>
          <p:cNvSpPr>
            <a:spLocks noGrp="1"/>
          </p:cNvSpPr>
          <p:nvPr>
            <p:ph type="sldNum" sz="quarter" idx="5"/>
          </p:nvPr>
        </p:nvSpPr>
        <p:spPr>
          <a:noFill/>
        </p:spPr>
        <p:txBody>
          <a:bodyPr/>
          <a:lstStyle/>
          <a:p>
            <a:fld id="{768BC98F-ECF4-4D28-80C4-DE02A4ABED99}" type="slidenum">
              <a:rPr lang="he-IL" smtClean="0"/>
              <a:pPr/>
              <a:t>115</a:t>
            </a:fld>
            <a:endParaRPr lang="he-IL"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מציין מיקום של תמונת שקופית 1"/>
          <p:cNvSpPr>
            <a:spLocks noGrp="1" noRot="1" noChangeAspect="1" noTextEdit="1"/>
          </p:cNvSpPr>
          <p:nvPr>
            <p:ph type="sldImg"/>
          </p:nvPr>
        </p:nvSpPr>
        <p:spPr>
          <a:ln/>
        </p:spPr>
      </p:sp>
      <p:sp>
        <p:nvSpPr>
          <p:cNvPr id="619523" name="מציין מיקום של הערות 2"/>
          <p:cNvSpPr>
            <a:spLocks noGrp="1"/>
          </p:cNvSpPr>
          <p:nvPr>
            <p:ph type="body" idx="1"/>
          </p:nvPr>
        </p:nvSpPr>
        <p:spPr>
          <a:noFill/>
          <a:ln/>
        </p:spPr>
        <p:txBody>
          <a:bodyPr/>
          <a:lstStyle/>
          <a:p>
            <a:r>
              <a:rPr lang="en-US" smtClean="0"/>
              <a:t>CAT 3</a:t>
            </a:r>
            <a:r>
              <a:rPr lang="he-IL" smtClean="0"/>
              <a:t>- משמש בעיקר לטלפוניה או להעברת מידע בקצבים נמוכים.</a:t>
            </a:r>
          </a:p>
          <a:p>
            <a:r>
              <a:rPr lang="en-US" smtClean="0"/>
              <a:t>CAT 5</a:t>
            </a:r>
            <a:r>
              <a:rPr lang="he-IL" smtClean="0"/>
              <a:t>- משמש להעברת מידע במהירות גבוהה של </a:t>
            </a:r>
            <a:r>
              <a:rPr lang="en-US" smtClean="0"/>
              <a:t>100Mbps</a:t>
            </a:r>
            <a:r>
              <a:rPr lang="he-IL" smtClean="0"/>
              <a:t>, זהו סוג כבל הרשת הנפוץ ביותר עבור עמדות קצה.</a:t>
            </a:r>
          </a:p>
          <a:p>
            <a:r>
              <a:rPr lang="en-US" smtClean="0"/>
              <a:t>CAT 5e</a:t>
            </a:r>
            <a:r>
              <a:rPr lang="he-IL" smtClean="0"/>
              <a:t>- בעקרון מאוד דומה ל- </a:t>
            </a:r>
            <a:r>
              <a:rPr lang="en-US" smtClean="0"/>
              <a:t>CAT 5</a:t>
            </a:r>
            <a:r>
              <a:rPr lang="he-IL" smtClean="0"/>
              <a:t>, ההבדל הוא שכאן משתמשים בכל 8 הגידים כדי לספק קצב העברת מידע של עד </a:t>
            </a:r>
            <a:r>
              <a:rPr lang="en-US" smtClean="0"/>
              <a:t>1,000Mbps</a:t>
            </a:r>
            <a:r>
              <a:rPr lang="he-IL" smtClean="0"/>
              <a:t> (ג'יגה- אתרנט).</a:t>
            </a:r>
          </a:p>
          <a:p>
            <a:endParaRPr lang="he-IL" smtClean="0"/>
          </a:p>
          <a:p>
            <a:r>
              <a:rPr lang="he-IL" smtClean="0"/>
              <a:t>מכאן ואילך השינויים ב- </a:t>
            </a:r>
            <a:r>
              <a:rPr lang="en-US" smtClean="0"/>
              <a:t>CAT</a:t>
            </a:r>
            <a:r>
              <a:rPr lang="he-IL" smtClean="0"/>
              <a:t> הם בעיקר מבחינת שיפור הניחות והחסינות לרעשים (סיכוך). מ- </a:t>
            </a:r>
            <a:r>
              <a:rPr lang="en-US" smtClean="0"/>
              <a:t>CAT 6</a:t>
            </a:r>
            <a:r>
              <a:rPr lang="he-IL" smtClean="0"/>
              <a:t> ואילך כבר אין את ההפרדה ל- </a:t>
            </a:r>
            <a:r>
              <a:rPr lang="en-US" smtClean="0"/>
              <a:t>UTP</a:t>
            </a:r>
            <a:r>
              <a:rPr lang="he-IL" smtClean="0"/>
              <a:t> ו- </a:t>
            </a:r>
            <a:r>
              <a:rPr lang="en-US" smtClean="0"/>
              <a:t>STP</a:t>
            </a:r>
            <a:r>
              <a:rPr lang="he-IL" smtClean="0"/>
              <a:t>, הכל מסוכך! (</a:t>
            </a:r>
            <a:r>
              <a:rPr lang="en-US" smtClean="0"/>
              <a:t>STP</a:t>
            </a:r>
            <a:r>
              <a:rPr lang="he-IL" smtClean="0"/>
              <a:t>). בשקפים הבאים יפורט הסיכוך.</a:t>
            </a:r>
          </a:p>
        </p:txBody>
      </p:sp>
      <p:sp>
        <p:nvSpPr>
          <p:cNvPr id="619524" name="מציין מיקום של מספר שקופית 3"/>
          <p:cNvSpPr>
            <a:spLocks noGrp="1"/>
          </p:cNvSpPr>
          <p:nvPr>
            <p:ph type="sldNum" sz="quarter" idx="5"/>
          </p:nvPr>
        </p:nvSpPr>
        <p:spPr>
          <a:noFill/>
        </p:spPr>
        <p:txBody>
          <a:bodyPr/>
          <a:lstStyle/>
          <a:p>
            <a:fld id="{15493F93-0D26-4114-99B1-7A0D37A0A7CA}" type="slidenum">
              <a:rPr lang="he-IL" smtClean="0"/>
              <a:pPr/>
              <a:t>116</a:t>
            </a:fld>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p>
            <a:fld id="{09FE01E2-1ECF-4E91-84BA-C719BCE3E7C6}" type="slidenum">
              <a:rPr lang="he-IL" smtClean="0"/>
              <a:pPr/>
              <a:t>118</a:t>
            </a:fld>
            <a:endParaRPr lang="en-US" smtClean="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a:ln/>
        </p:spPr>
        <p:txBody>
          <a:bodyPr/>
          <a:lstStyle/>
          <a:p>
            <a:pPr eaLnBrk="1" hangingPunct="1"/>
            <a:r>
              <a:rPr lang="he-IL" smtClean="0"/>
              <a:t>איך מתגברים על הניחות? בעזרת רכיבי רשת כמובן!</a:t>
            </a:r>
          </a:p>
          <a:p>
            <a:pPr eaLnBrk="1" hangingPunct="1"/>
            <a:r>
              <a:rPr lang="he-IL" smtClean="0"/>
              <a:t>מבואה = </a:t>
            </a:r>
            <a:r>
              <a:rPr lang="en-US" smtClean="0"/>
              <a:t>port</a:t>
            </a:r>
            <a:r>
              <a:rPr lang="he-IL" smtClean="0"/>
              <a:t> פיסי</a:t>
            </a:r>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7"/>
          <p:cNvSpPr>
            <a:spLocks noGrp="1" noChangeArrowheads="1"/>
          </p:cNvSpPr>
          <p:nvPr>
            <p:ph type="sldNum" sz="quarter" idx="5"/>
          </p:nvPr>
        </p:nvSpPr>
        <p:spPr>
          <a:noFill/>
        </p:spPr>
        <p:txBody>
          <a:bodyPr/>
          <a:lstStyle/>
          <a:p>
            <a:fld id="{907E1160-6A82-4602-9178-8999C0F8B2EE}" type="slidenum">
              <a:rPr lang="he-IL" smtClean="0"/>
              <a:pPr/>
              <a:t>119</a:t>
            </a:fld>
            <a:endParaRPr lang="en-US" smtClean="0"/>
          </a:p>
        </p:txBody>
      </p:sp>
      <p:sp>
        <p:nvSpPr>
          <p:cNvPr id="621571" name="Rectangle 2"/>
          <p:cNvSpPr>
            <a:spLocks noGrp="1" noRot="1" noChangeAspect="1" noChangeArrowheads="1" noTextEdit="1"/>
          </p:cNvSpPr>
          <p:nvPr>
            <p:ph type="sldImg"/>
          </p:nvPr>
        </p:nvSpPr>
        <p:spPr>
          <a:ln/>
        </p:spPr>
      </p:sp>
      <p:sp>
        <p:nvSpPr>
          <p:cNvPr id="621572" name="Rectangle 3"/>
          <p:cNvSpPr>
            <a:spLocks noGrp="1" noChangeArrowheads="1"/>
          </p:cNvSpPr>
          <p:nvPr>
            <p:ph type="body" idx="1"/>
          </p:nvPr>
        </p:nvSpPr>
        <p:spPr>
          <a:noFill/>
          <a:ln/>
        </p:spPr>
        <p:txBody>
          <a:bodyPr/>
          <a:lstStyle/>
          <a:p>
            <a:pPr eaLnBrk="1" hangingPunct="1"/>
            <a:r>
              <a:rPr lang="en-US" smtClean="0"/>
              <a:t>Hub</a:t>
            </a:r>
            <a:r>
              <a:rPr lang="he-IL" smtClean="0"/>
              <a:t> נקרא בעברית גם רכזת, ובכינוי הגנאי שלו – רכזת טיפשה.</a:t>
            </a:r>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מציין מיקום של תמונת שקופית 1"/>
          <p:cNvSpPr>
            <a:spLocks noGrp="1" noRot="1" noChangeAspect="1" noTextEdit="1"/>
          </p:cNvSpPr>
          <p:nvPr>
            <p:ph type="sldImg"/>
          </p:nvPr>
        </p:nvSpPr>
        <p:spPr>
          <a:ln/>
        </p:spPr>
      </p:sp>
      <p:sp>
        <p:nvSpPr>
          <p:cNvPr id="622595" name="מציין מיקום של הערות 2"/>
          <p:cNvSpPr>
            <a:spLocks noGrp="1"/>
          </p:cNvSpPr>
          <p:nvPr>
            <p:ph type="body" idx="1"/>
          </p:nvPr>
        </p:nvSpPr>
        <p:spPr>
          <a:noFill/>
          <a:ln/>
        </p:spPr>
        <p:txBody>
          <a:bodyPr/>
          <a:lstStyle/>
          <a:p>
            <a:r>
              <a:rPr lang="he-IL" smtClean="0"/>
              <a:t>אתה יכול להיכנס פה ולהסביר לחניכים קצת על סוגי סיבים- </a:t>
            </a:r>
            <a:r>
              <a:rPr lang="en-US" smtClean="0"/>
              <a:t>multimode</a:t>
            </a:r>
            <a:r>
              <a:rPr lang="he-IL" smtClean="0"/>
              <a:t>, </a:t>
            </a:r>
            <a:r>
              <a:rPr lang="en-US" smtClean="0"/>
              <a:t>singlmode</a:t>
            </a:r>
            <a:endParaRPr lang="he-IL" smtClean="0"/>
          </a:p>
        </p:txBody>
      </p:sp>
      <p:sp>
        <p:nvSpPr>
          <p:cNvPr id="622596" name="מציין מיקום של מספר שקופית 3"/>
          <p:cNvSpPr>
            <a:spLocks noGrp="1"/>
          </p:cNvSpPr>
          <p:nvPr>
            <p:ph type="sldNum" sz="quarter" idx="5"/>
          </p:nvPr>
        </p:nvSpPr>
        <p:spPr>
          <a:noFill/>
        </p:spPr>
        <p:txBody>
          <a:bodyPr/>
          <a:lstStyle/>
          <a:p>
            <a:fld id="{9A7A7F81-C9A4-4C91-A29E-7CA1F4AA50B4}" type="slidenum">
              <a:rPr lang="he-IL" smtClean="0"/>
              <a:pPr/>
              <a:t>120</a:t>
            </a:fld>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7"/>
          <p:cNvSpPr>
            <a:spLocks noGrp="1" noChangeArrowheads="1"/>
          </p:cNvSpPr>
          <p:nvPr>
            <p:ph type="sldNum" sz="quarter" idx="5"/>
          </p:nvPr>
        </p:nvSpPr>
        <p:spPr>
          <a:noFill/>
        </p:spPr>
        <p:txBody>
          <a:bodyPr/>
          <a:lstStyle/>
          <a:p>
            <a:fld id="{092B696E-2F44-4374-84CA-8DA3BDC72071}" type="slidenum">
              <a:rPr lang="he-IL" smtClean="0"/>
              <a:pPr/>
              <a:t>125</a:t>
            </a:fld>
            <a:endParaRPr lang="en-US" smtClean="0"/>
          </a:p>
        </p:txBody>
      </p:sp>
      <p:sp>
        <p:nvSpPr>
          <p:cNvPr id="623619" name="Rectangle 2"/>
          <p:cNvSpPr>
            <a:spLocks noGrp="1" noRot="1" noChangeAspect="1" noChangeArrowheads="1" noTextEdit="1"/>
          </p:cNvSpPr>
          <p:nvPr>
            <p:ph type="sldImg"/>
          </p:nvPr>
        </p:nvSpPr>
        <p:spPr>
          <a:ln/>
        </p:spPr>
      </p:sp>
      <p:sp>
        <p:nvSpPr>
          <p:cNvPr id="623620" name="Rectangle 3"/>
          <p:cNvSpPr>
            <a:spLocks noGrp="1" noChangeArrowheads="1"/>
          </p:cNvSpPr>
          <p:nvPr>
            <p:ph type="body" idx="1"/>
          </p:nvPr>
        </p:nvSpPr>
        <p:spPr>
          <a:noFill/>
          <a:ln/>
        </p:spPr>
        <p:txBody>
          <a:bodyPr/>
          <a:lstStyle/>
          <a:p>
            <a:pPr eaLnBrk="1" hangingPunct="1"/>
            <a:r>
              <a:rPr lang="he-IL" smtClean="0"/>
              <a:t>הזכר כי קיים המושג טופולוגיה לוגית, אך היא נקבעת ע"פ השכבה השניה – ולא הראשונה</a:t>
            </a:r>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7"/>
          <p:cNvSpPr>
            <a:spLocks noGrp="1" noChangeArrowheads="1"/>
          </p:cNvSpPr>
          <p:nvPr>
            <p:ph type="sldNum" sz="quarter" idx="5"/>
          </p:nvPr>
        </p:nvSpPr>
        <p:spPr>
          <a:noFill/>
        </p:spPr>
        <p:txBody>
          <a:bodyPr/>
          <a:lstStyle/>
          <a:p>
            <a:fld id="{ED7E961C-8EFE-42CA-AFEC-27E7BBC4AE03}" type="slidenum">
              <a:rPr lang="he-IL" smtClean="0"/>
              <a:pPr/>
              <a:t>130</a:t>
            </a:fld>
            <a:endParaRPr lang="en-US" smtClean="0"/>
          </a:p>
        </p:txBody>
      </p:sp>
      <p:sp>
        <p:nvSpPr>
          <p:cNvPr id="624643" name="Rectangle 2"/>
          <p:cNvSpPr>
            <a:spLocks noGrp="1" noRot="1" noChangeAspect="1" noChangeArrowheads="1" noTextEdit="1"/>
          </p:cNvSpPr>
          <p:nvPr>
            <p:ph type="sldImg"/>
          </p:nvPr>
        </p:nvSpPr>
        <p:spPr>
          <a:xfrm>
            <a:off x="492125" y="738188"/>
            <a:ext cx="5680075" cy="4260850"/>
          </a:xfrm>
          <a:ln/>
        </p:spPr>
      </p:sp>
      <p:sp>
        <p:nvSpPr>
          <p:cNvPr id="624644"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p:cNvSpPr>
            <a:spLocks noGrp="1" noChangeArrowheads="1"/>
          </p:cNvSpPr>
          <p:nvPr>
            <p:ph type="sldNum" sz="quarter" idx="5"/>
          </p:nvPr>
        </p:nvSpPr>
        <p:spPr>
          <a:noFill/>
        </p:spPr>
        <p:txBody>
          <a:bodyPr/>
          <a:lstStyle/>
          <a:p>
            <a:fld id="{9EA1393A-4E3B-49EA-8A89-FDCC4AE95221}" type="slidenum">
              <a:rPr lang="he-IL" smtClean="0"/>
              <a:pPr/>
              <a:t>131</a:t>
            </a:fld>
            <a:endParaRPr lang="en-US" smtClean="0"/>
          </a:p>
        </p:txBody>
      </p:sp>
      <p:sp>
        <p:nvSpPr>
          <p:cNvPr id="625667" name="Rectangle 2"/>
          <p:cNvSpPr>
            <a:spLocks noGrp="1" noRot="1" noChangeAspect="1" noChangeArrowheads="1" noTextEdit="1"/>
          </p:cNvSpPr>
          <p:nvPr>
            <p:ph type="sldImg"/>
          </p:nvPr>
        </p:nvSpPr>
        <p:spPr>
          <a:xfrm>
            <a:off x="492125" y="738188"/>
            <a:ext cx="5680075" cy="4260850"/>
          </a:xfrm>
          <a:ln/>
        </p:spPr>
      </p:sp>
      <p:sp>
        <p:nvSpPr>
          <p:cNvPr id="625668"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noFill/>
        </p:spPr>
        <p:txBody>
          <a:bodyPr/>
          <a:lstStyle/>
          <a:p>
            <a:fld id="{66505645-404B-49B0-A7D3-BAAF2DA746BE}" type="slidenum">
              <a:rPr lang="he-IL" smtClean="0"/>
              <a:pPr/>
              <a:t>9</a:t>
            </a:fld>
            <a:endParaRPr lang="en-US" smtClean="0"/>
          </a:p>
        </p:txBody>
      </p:sp>
      <p:sp>
        <p:nvSpPr>
          <p:cNvPr id="543747" name="Rectangle 2"/>
          <p:cNvSpPr>
            <a:spLocks noGrp="1" noRot="1" noChangeAspect="1" noChangeArrowheads="1" noTextEdit="1"/>
          </p:cNvSpPr>
          <p:nvPr>
            <p:ph type="sldImg"/>
          </p:nvPr>
        </p:nvSpPr>
        <p:spPr>
          <a:ln/>
        </p:spPr>
      </p:sp>
      <p:sp>
        <p:nvSpPr>
          <p:cNvPr id="543748" name="מציין מיקום של הערות 4"/>
          <p:cNvSpPr>
            <a:spLocks noGrp="1"/>
          </p:cNvSpPr>
          <p:nvPr/>
        </p:nvSpPr>
        <p:spPr bwMode="auto">
          <a:xfrm>
            <a:off x="666750" y="4670425"/>
            <a:ext cx="5329238" cy="4424363"/>
          </a:xfrm>
          <a:prstGeom prst="rect">
            <a:avLst/>
          </a:prstGeom>
          <a:noFill/>
          <a:ln w="9525">
            <a:noFill/>
            <a:miter lim="800000"/>
            <a:headEnd/>
            <a:tailEnd/>
          </a:ln>
        </p:spPr>
        <p:txBody>
          <a:bodyPr/>
          <a:lstStyle/>
          <a:p>
            <a:pPr eaLnBrk="0" hangingPunct="0">
              <a:spcBef>
                <a:spcPct val="30000"/>
              </a:spcBef>
            </a:pPr>
            <a:endParaRPr lang="ar-SA" sz="12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7"/>
          <p:cNvSpPr>
            <a:spLocks noGrp="1" noChangeArrowheads="1"/>
          </p:cNvSpPr>
          <p:nvPr>
            <p:ph type="sldNum" sz="quarter" idx="5"/>
          </p:nvPr>
        </p:nvSpPr>
        <p:spPr>
          <a:noFill/>
        </p:spPr>
        <p:txBody>
          <a:bodyPr/>
          <a:lstStyle/>
          <a:p>
            <a:fld id="{791A6343-5A7D-45FC-96E2-4934C98E95FD}" type="slidenum">
              <a:rPr lang="he-IL" smtClean="0"/>
              <a:pPr/>
              <a:t>132</a:t>
            </a:fld>
            <a:endParaRPr lang="en-US" smtClean="0"/>
          </a:p>
        </p:txBody>
      </p:sp>
      <p:sp>
        <p:nvSpPr>
          <p:cNvPr id="626691" name="Rectangle 2"/>
          <p:cNvSpPr>
            <a:spLocks noGrp="1" noRot="1" noChangeAspect="1" noChangeArrowheads="1" noTextEdit="1"/>
          </p:cNvSpPr>
          <p:nvPr>
            <p:ph type="sldImg"/>
          </p:nvPr>
        </p:nvSpPr>
        <p:spPr>
          <a:xfrm>
            <a:off x="1041400" y="858838"/>
            <a:ext cx="4581525" cy="3436937"/>
          </a:xfrm>
          <a:ln/>
        </p:spPr>
      </p:sp>
      <p:sp>
        <p:nvSpPr>
          <p:cNvPr id="626692" name="Rectangle 3"/>
          <p:cNvSpPr>
            <a:spLocks noGrp="1" noChangeArrowheads="1"/>
          </p:cNvSpPr>
          <p:nvPr>
            <p:ph type="body" idx="1"/>
          </p:nvPr>
        </p:nvSpPr>
        <p:spPr>
          <a:xfrm>
            <a:off x="889000" y="4684713"/>
            <a:ext cx="4884738" cy="4446587"/>
          </a:xfrm>
          <a:noFill/>
          <a:ln/>
        </p:spPr>
        <p:txBody>
          <a:bodyPr/>
          <a:lstStyle/>
          <a:p>
            <a:pPr eaLnBrk="1" hangingPunct="1"/>
            <a:r>
              <a:rPr lang="he-IL" smtClean="0">
                <a:cs typeface="Times New Roman" pitchFamily="18" charset="0"/>
              </a:rPr>
              <a:t>השכבה השנייה - שכבת קישור הנתונים – תפקידה הוא לאפשר מעבר נתונים בין שני מחשבים סמוכים ברשת.</a:t>
            </a:r>
            <a:endParaRPr lang="en-US" smtClean="0">
              <a:cs typeface="Times New Roman" pitchFamily="18"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a:noFill/>
        </p:spPr>
        <p:txBody>
          <a:bodyPr/>
          <a:lstStyle/>
          <a:p>
            <a:fld id="{C53E50BA-21DB-42FE-BDBB-B2D1315F7B59}" type="slidenum">
              <a:rPr lang="he-IL" smtClean="0"/>
              <a:pPr/>
              <a:t>133</a:t>
            </a:fld>
            <a:endParaRPr lang="en-US" smtClean="0"/>
          </a:p>
        </p:txBody>
      </p:sp>
      <p:sp>
        <p:nvSpPr>
          <p:cNvPr id="627715" name="Rectangle 2"/>
          <p:cNvSpPr>
            <a:spLocks noGrp="1" noRot="1" noChangeAspect="1" noChangeArrowheads="1" noTextEdit="1"/>
          </p:cNvSpPr>
          <p:nvPr>
            <p:ph type="sldImg"/>
          </p:nvPr>
        </p:nvSpPr>
        <p:spPr>
          <a:ln/>
        </p:spPr>
      </p:sp>
      <p:sp>
        <p:nvSpPr>
          <p:cNvPr id="627716" name="Rectangle 3"/>
          <p:cNvSpPr>
            <a:spLocks noGrp="1" noChangeArrowheads="1"/>
          </p:cNvSpPr>
          <p:nvPr>
            <p:ph type="body" idx="1"/>
          </p:nvPr>
        </p:nvSpPr>
        <p:spPr>
          <a:noFill/>
          <a:ln/>
        </p:spPr>
        <p:txBody>
          <a:bodyPr/>
          <a:lstStyle/>
          <a:p>
            <a:pPr eaLnBrk="1" hangingPunct="1"/>
            <a:r>
              <a:rPr lang="he-IL" smtClean="0"/>
              <a:t>אני ממליצה בשלב הזה לצייר לחניכים כל מיני רשתות (</a:t>
            </a:r>
            <a:r>
              <a:rPr lang="en-US" smtClean="0"/>
              <a:t>Internetworks</a:t>
            </a:r>
            <a:r>
              <a:rPr lang="he-IL" smtClean="0"/>
              <a:t>) ולשאול אותם כמה ערוצים יש בהם, מהו הסוג של כל ערוץ וכו' – רק בשביל לוודא שהבינו מה זה ערוץ ומה הוא מחבר.</a:t>
            </a:r>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7"/>
          <p:cNvSpPr>
            <a:spLocks noGrp="1" noChangeArrowheads="1"/>
          </p:cNvSpPr>
          <p:nvPr>
            <p:ph type="sldNum" sz="quarter" idx="5"/>
          </p:nvPr>
        </p:nvSpPr>
        <p:spPr>
          <a:noFill/>
        </p:spPr>
        <p:txBody>
          <a:bodyPr/>
          <a:lstStyle/>
          <a:p>
            <a:fld id="{AED34142-1607-43B3-8736-273CBD13E09D}" type="slidenum">
              <a:rPr lang="he-IL" smtClean="0"/>
              <a:pPr/>
              <a:t>134</a:t>
            </a:fld>
            <a:endParaRPr lang="en-US" smtClean="0"/>
          </a:p>
        </p:txBody>
      </p:sp>
      <p:sp>
        <p:nvSpPr>
          <p:cNvPr id="628739" name="Rectangle 2"/>
          <p:cNvSpPr>
            <a:spLocks noGrp="1" noRot="1" noChangeAspect="1" noChangeArrowheads="1" noTextEdit="1"/>
          </p:cNvSpPr>
          <p:nvPr>
            <p:ph type="sldImg"/>
          </p:nvPr>
        </p:nvSpPr>
        <p:spPr>
          <a:xfrm>
            <a:off x="1041400" y="858838"/>
            <a:ext cx="4581525" cy="3436937"/>
          </a:xfrm>
          <a:ln/>
        </p:spPr>
      </p:sp>
      <p:sp>
        <p:nvSpPr>
          <p:cNvPr id="628740" name="Rectangle 3"/>
          <p:cNvSpPr>
            <a:spLocks noGrp="1" noChangeArrowheads="1"/>
          </p:cNvSpPr>
          <p:nvPr>
            <p:ph type="body" idx="1"/>
          </p:nvPr>
        </p:nvSpPr>
        <p:spPr>
          <a:xfrm>
            <a:off x="889000" y="4684713"/>
            <a:ext cx="4884738" cy="4446587"/>
          </a:xfrm>
          <a:noFill/>
          <a:ln/>
        </p:spPr>
        <p:txBody>
          <a:bodyPr/>
          <a:lstStyle/>
          <a:p>
            <a:pPr eaLnBrk="1" hangingPunct="1"/>
            <a:r>
              <a:rPr lang="he-IL" smtClean="0">
                <a:cs typeface="Times New Roman" pitchFamily="18" charset="0"/>
              </a:rPr>
              <a:t>בוא נדבר על כמה מאפיינים של שכבת קישור הנתונים.</a:t>
            </a:r>
          </a:p>
          <a:p>
            <a:pPr eaLnBrk="1" hangingPunct="1"/>
            <a:r>
              <a:rPr lang="he-IL" smtClean="0">
                <a:cs typeface="Times New Roman" pitchFamily="18" charset="0"/>
              </a:rPr>
              <a:t>דבר ראשון, השכבה מתחלקת לשתי תת-שכבות:</a:t>
            </a:r>
          </a:p>
          <a:p>
            <a:pPr eaLnBrk="1" hangingPunct="1"/>
            <a:r>
              <a:rPr lang="en-US" smtClean="0">
                <a:cs typeface="Times New Roman" pitchFamily="18" charset="0"/>
              </a:rPr>
              <a:t>MAC – Media Access Control</a:t>
            </a:r>
            <a:endParaRPr lang="he-IL" smtClean="0">
              <a:cs typeface="Times New Roman" pitchFamily="18" charset="0"/>
            </a:endParaRPr>
          </a:p>
          <a:p>
            <a:pPr eaLnBrk="1" hangingPunct="1"/>
            <a:r>
              <a:rPr lang="he-IL" smtClean="0">
                <a:cs typeface="Times New Roman" pitchFamily="18" charset="0"/>
              </a:rPr>
              <a:t>תפקידיה העיקריים של השכבה הזאת הם:</a:t>
            </a:r>
          </a:p>
          <a:p>
            <a:pPr eaLnBrk="1" hangingPunct="1">
              <a:buFontTx/>
              <a:buChar char="-"/>
            </a:pPr>
            <a:r>
              <a:rPr lang="he-IL" smtClean="0">
                <a:cs typeface="Times New Roman" pitchFamily="18" charset="0"/>
              </a:rPr>
              <a:t>מיעון, כלומר הובלת המידע למחשב היעד הנכון.</a:t>
            </a:r>
          </a:p>
          <a:p>
            <a:pPr eaLnBrk="1" hangingPunct="1">
              <a:buFontTx/>
              <a:buChar char="-"/>
            </a:pPr>
            <a:r>
              <a:rPr lang="he-IL" smtClean="0">
                <a:cs typeface="Times New Roman" pitchFamily="18" charset="0"/>
              </a:rPr>
              <a:t>חלוקת המידע לפריימים (הגדרת ההתחלה  והסוף של כל חבילת מידע)[</a:t>
            </a:r>
          </a:p>
          <a:p>
            <a:pPr eaLnBrk="1" hangingPunct="1">
              <a:buFontTx/>
              <a:buChar char="-"/>
            </a:pPr>
            <a:endParaRPr lang="he-IL" smtClean="0">
              <a:cs typeface="Times New Roman" pitchFamily="18" charset="0"/>
            </a:endParaRPr>
          </a:p>
          <a:p>
            <a:pPr eaLnBrk="1" hangingPunct="1"/>
            <a:r>
              <a:rPr lang="en-US" smtClean="0">
                <a:cs typeface="Times New Roman" pitchFamily="18" charset="0"/>
              </a:rPr>
              <a:t>LLC – Logical Link Control</a:t>
            </a:r>
            <a:endParaRPr lang="he-IL" smtClean="0">
              <a:cs typeface="Times New Roman" pitchFamily="18" charset="0"/>
            </a:endParaRPr>
          </a:p>
          <a:p>
            <a:pPr eaLnBrk="1" hangingPunct="1"/>
            <a:endParaRPr lang="en-US" smtClean="0">
              <a:cs typeface="Times New Roman" pitchFamily="18"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7"/>
          <p:cNvSpPr>
            <a:spLocks noGrp="1" noChangeArrowheads="1"/>
          </p:cNvSpPr>
          <p:nvPr>
            <p:ph type="sldNum" sz="quarter" idx="5"/>
          </p:nvPr>
        </p:nvSpPr>
        <p:spPr>
          <a:noFill/>
        </p:spPr>
        <p:txBody>
          <a:bodyPr/>
          <a:lstStyle/>
          <a:p>
            <a:fld id="{EAB65490-2AC4-44C5-880E-068BE4107F80}" type="slidenum">
              <a:rPr lang="he-IL" smtClean="0"/>
              <a:pPr/>
              <a:t>136</a:t>
            </a:fld>
            <a:endParaRPr lang="en-US" smtClean="0"/>
          </a:p>
        </p:txBody>
      </p:sp>
      <p:sp>
        <p:nvSpPr>
          <p:cNvPr id="629763" name="Rectangle 2"/>
          <p:cNvSpPr>
            <a:spLocks noGrp="1" noRot="1" noChangeAspect="1" noChangeArrowheads="1" noTextEdit="1"/>
          </p:cNvSpPr>
          <p:nvPr>
            <p:ph type="sldImg"/>
          </p:nvPr>
        </p:nvSpPr>
        <p:spPr>
          <a:xfrm>
            <a:off x="492125" y="738188"/>
            <a:ext cx="5680075" cy="4260850"/>
          </a:xfrm>
          <a:ln/>
        </p:spPr>
      </p:sp>
      <p:sp>
        <p:nvSpPr>
          <p:cNvPr id="629764" name="Rectangle 3"/>
          <p:cNvSpPr>
            <a:spLocks noGrp="1" noChangeArrowheads="1"/>
          </p:cNvSpPr>
          <p:nvPr>
            <p:ph type="body" idx="1"/>
          </p:nvPr>
        </p:nvSpPr>
        <p:spPr>
          <a:xfrm>
            <a:off x="889000" y="5326063"/>
            <a:ext cx="4884738" cy="3768725"/>
          </a:xfrm>
          <a:noFill/>
          <a:ln/>
        </p:spPr>
        <p:txBody>
          <a:bodyPr/>
          <a:lstStyle/>
          <a:p>
            <a:pPr eaLnBrk="1" hangingPunct="1"/>
            <a:r>
              <a:rPr lang="he-IL" smtClean="0"/>
              <a:t>במידה ואנחנו מקימים קשר מסוג </a:t>
            </a:r>
            <a:r>
              <a:rPr lang="en-US" smtClean="0"/>
              <a:t>unacknowledged connectionless</a:t>
            </a:r>
            <a:r>
              <a:rPr lang="he-IL" smtClean="0"/>
              <a:t> ברמה של שכבה שניה, המשמעות היא שאנחנו מסתמכים על השכבות הגבוהות יותר שישלימו לנו את השירותים החסרים.</a:t>
            </a:r>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7"/>
          <p:cNvSpPr>
            <a:spLocks noGrp="1" noChangeArrowheads="1"/>
          </p:cNvSpPr>
          <p:nvPr>
            <p:ph type="sldNum" sz="quarter" idx="5"/>
          </p:nvPr>
        </p:nvSpPr>
        <p:spPr>
          <a:noFill/>
        </p:spPr>
        <p:txBody>
          <a:bodyPr/>
          <a:lstStyle/>
          <a:p>
            <a:fld id="{ECCA813B-FEE2-4411-831A-B9134B9F50B3}" type="slidenum">
              <a:rPr lang="he-IL" smtClean="0"/>
              <a:pPr/>
              <a:t>137</a:t>
            </a:fld>
            <a:endParaRPr lang="en-US" smtClean="0"/>
          </a:p>
        </p:txBody>
      </p:sp>
      <p:sp>
        <p:nvSpPr>
          <p:cNvPr id="630787" name="Rectangle 2"/>
          <p:cNvSpPr>
            <a:spLocks noGrp="1" noRot="1" noChangeAspect="1" noChangeArrowheads="1" noTextEdit="1"/>
          </p:cNvSpPr>
          <p:nvPr>
            <p:ph type="sldImg"/>
          </p:nvPr>
        </p:nvSpPr>
        <p:spPr>
          <a:xfrm>
            <a:off x="492125" y="738188"/>
            <a:ext cx="5680075" cy="4260850"/>
          </a:xfrm>
          <a:ln/>
        </p:spPr>
      </p:sp>
      <p:sp>
        <p:nvSpPr>
          <p:cNvPr id="630788"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a:spLocks noGrp="1" noChangeArrowheads="1"/>
          </p:cNvSpPr>
          <p:nvPr>
            <p:ph type="sldNum" sz="quarter" idx="5"/>
          </p:nvPr>
        </p:nvSpPr>
        <p:spPr>
          <a:noFill/>
        </p:spPr>
        <p:txBody>
          <a:bodyPr/>
          <a:lstStyle/>
          <a:p>
            <a:fld id="{B1CD43DD-F492-4461-AD58-E2B5398D7D7F}" type="slidenum">
              <a:rPr lang="he-IL" smtClean="0"/>
              <a:pPr/>
              <a:t>138</a:t>
            </a:fld>
            <a:endParaRPr lang="en-US" smtClean="0"/>
          </a:p>
        </p:txBody>
      </p:sp>
      <p:sp>
        <p:nvSpPr>
          <p:cNvPr id="631811" name="Rectangle 2"/>
          <p:cNvSpPr>
            <a:spLocks noGrp="1" noRot="1" noChangeAspect="1" noChangeArrowheads="1" noTextEdit="1"/>
          </p:cNvSpPr>
          <p:nvPr>
            <p:ph type="sldImg"/>
          </p:nvPr>
        </p:nvSpPr>
        <p:spPr>
          <a:ln/>
        </p:spPr>
      </p:sp>
      <p:sp>
        <p:nvSpPr>
          <p:cNvPr id="631812" name="Rectangle 3"/>
          <p:cNvSpPr>
            <a:spLocks noGrp="1" noChangeArrowheads="1"/>
          </p:cNvSpPr>
          <p:nvPr>
            <p:ph type="body" idx="1"/>
          </p:nvPr>
        </p:nvSpPr>
        <p:spPr>
          <a:noFill/>
          <a:ln/>
        </p:spPr>
        <p:txBody>
          <a:bodyPr/>
          <a:lstStyle/>
          <a:p>
            <a:pPr eaLnBrk="1" hangingPunct="1"/>
            <a:r>
              <a:rPr lang="he-IL" smtClean="0"/>
              <a:t>חזור עם החניכים על ההבדלים בין ערוץ </a:t>
            </a:r>
            <a:r>
              <a:rPr lang="en-US" smtClean="0"/>
              <a:t>WAN</a:t>
            </a:r>
            <a:r>
              <a:rPr lang="he-IL" smtClean="0"/>
              <a:t> לערוץ </a:t>
            </a:r>
            <a:r>
              <a:rPr lang="en-US" smtClean="0"/>
              <a:t>LAN</a:t>
            </a:r>
            <a:r>
              <a:rPr lang="he-IL" smtClean="0"/>
              <a:t>, ומתי נשתמש בכל אחד מהם.</a:t>
            </a:r>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7"/>
          <p:cNvSpPr>
            <a:spLocks noGrp="1" noChangeArrowheads="1"/>
          </p:cNvSpPr>
          <p:nvPr>
            <p:ph type="sldNum" sz="quarter" idx="5"/>
          </p:nvPr>
        </p:nvSpPr>
        <p:spPr>
          <a:noFill/>
        </p:spPr>
        <p:txBody>
          <a:bodyPr/>
          <a:lstStyle/>
          <a:p>
            <a:fld id="{648DE6C3-2E17-41B6-BB5F-B26F5493AD80}" type="slidenum">
              <a:rPr lang="he-IL" smtClean="0"/>
              <a:pPr/>
              <a:t>139</a:t>
            </a:fld>
            <a:endParaRPr lang="en-US" smtClean="0"/>
          </a:p>
        </p:txBody>
      </p:sp>
      <p:sp>
        <p:nvSpPr>
          <p:cNvPr id="632835" name="Rectangle 2"/>
          <p:cNvSpPr>
            <a:spLocks noGrp="1" noRot="1" noChangeAspect="1" noChangeArrowheads="1" noTextEdit="1"/>
          </p:cNvSpPr>
          <p:nvPr>
            <p:ph type="sldImg"/>
          </p:nvPr>
        </p:nvSpPr>
        <p:spPr>
          <a:xfrm>
            <a:off x="492125" y="738188"/>
            <a:ext cx="5680075" cy="4260850"/>
          </a:xfrm>
          <a:ln/>
        </p:spPr>
      </p:sp>
      <p:sp>
        <p:nvSpPr>
          <p:cNvPr id="632836"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7"/>
          <p:cNvSpPr>
            <a:spLocks noGrp="1" noChangeArrowheads="1"/>
          </p:cNvSpPr>
          <p:nvPr>
            <p:ph type="sldNum" sz="quarter" idx="5"/>
          </p:nvPr>
        </p:nvSpPr>
        <p:spPr>
          <a:noFill/>
        </p:spPr>
        <p:txBody>
          <a:bodyPr/>
          <a:lstStyle/>
          <a:p>
            <a:fld id="{68A3FCC8-40A4-40F1-A210-7C019F40CDCB}" type="slidenum">
              <a:rPr lang="he-IL" smtClean="0"/>
              <a:pPr/>
              <a:t>140</a:t>
            </a:fld>
            <a:endParaRPr lang="en-US" smtClean="0"/>
          </a:p>
        </p:txBody>
      </p:sp>
      <p:sp>
        <p:nvSpPr>
          <p:cNvPr id="633859" name="Rectangle 2"/>
          <p:cNvSpPr>
            <a:spLocks noGrp="1" noRot="1" noChangeAspect="1" noChangeArrowheads="1" noTextEdit="1"/>
          </p:cNvSpPr>
          <p:nvPr>
            <p:ph type="sldImg"/>
          </p:nvPr>
        </p:nvSpPr>
        <p:spPr>
          <a:xfrm>
            <a:off x="492125" y="738188"/>
            <a:ext cx="5680075" cy="4260850"/>
          </a:xfrm>
          <a:ln/>
        </p:spPr>
      </p:sp>
      <p:sp>
        <p:nvSpPr>
          <p:cNvPr id="633860" name="Rectangle 3"/>
          <p:cNvSpPr>
            <a:spLocks noGrp="1" noChangeArrowheads="1"/>
          </p:cNvSpPr>
          <p:nvPr>
            <p:ph type="body" idx="1"/>
          </p:nvPr>
        </p:nvSpPr>
        <p:spPr>
          <a:xfrm>
            <a:off x="889000" y="5326063"/>
            <a:ext cx="4884738" cy="3768725"/>
          </a:xfrm>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fld id="{FC3F87DE-E888-4216-9B00-0BE0B75C24B5}" type="slidenum">
              <a:rPr lang="he-IL" smtClean="0"/>
              <a:pPr/>
              <a:t>142</a:t>
            </a:fld>
            <a:endParaRPr lang="en-US" smtClean="0"/>
          </a:p>
        </p:txBody>
      </p:sp>
      <p:sp>
        <p:nvSpPr>
          <p:cNvPr id="634883" name="Rectangle 2"/>
          <p:cNvSpPr>
            <a:spLocks noGrp="1" noRot="1" noChangeAspect="1" noChangeArrowheads="1" noTextEdit="1"/>
          </p:cNvSpPr>
          <p:nvPr>
            <p:ph type="sldImg"/>
          </p:nvPr>
        </p:nvSpPr>
        <p:spPr>
          <a:xfrm>
            <a:off x="1041400" y="858838"/>
            <a:ext cx="4581525" cy="3436937"/>
          </a:xfrm>
          <a:ln/>
        </p:spPr>
      </p:sp>
      <p:sp>
        <p:nvSpPr>
          <p:cNvPr id="634884" name="Rectangle 3"/>
          <p:cNvSpPr>
            <a:spLocks noGrp="1" noChangeArrowheads="1"/>
          </p:cNvSpPr>
          <p:nvPr>
            <p:ph type="body" idx="1"/>
          </p:nvPr>
        </p:nvSpPr>
        <p:spPr>
          <a:xfrm>
            <a:off x="889000" y="4684713"/>
            <a:ext cx="4884738" cy="4446587"/>
          </a:xfrm>
          <a:noFill/>
          <a:ln/>
        </p:spPr>
        <p:txBody>
          <a:bodyPr/>
          <a:lstStyle/>
          <a:p>
            <a:pPr eaLnBrk="1" hangingPunct="1"/>
            <a:r>
              <a:rPr lang="en-US" smtClean="0">
                <a:cs typeface="Times New Roman" pitchFamily="18" charset="0"/>
              </a:rPr>
              <a:t>Token Ring</a:t>
            </a:r>
            <a:r>
              <a:rPr lang="he-IL" smtClean="0">
                <a:cs typeface="Times New Roman" pitchFamily="18" charset="0"/>
              </a:rPr>
              <a:t> – הטופולוגיה הפיזית היא כוכב, והטופולוגיה הלוגית היא טבעת.</a:t>
            </a:r>
          </a:p>
          <a:p>
            <a:pPr eaLnBrk="1" hangingPunct="1"/>
            <a:r>
              <a:rPr lang="he-IL" smtClean="0">
                <a:cs typeface="Times New Roman" pitchFamily="18" charset="0"/>
              </a:rPr>
              <a:t>קצב מעבר המידע ברשת כזו הוא 4 או 16 </a:t>
            </a:r>
            <a:r>
              <a:rPr lang="en-US" smtClean="0">
                <a:cs typeface="Times New Roman" pitchFamily="18" charset="0"/>
              </a:rPr>
              <a:t>Mbps</a:t>
            </a:r>
            <a:endParaRPr lang="he-IL" smtClean="0">
              <a:cs typeface="Times New Roman" pitchFamily="18" charset="0"/>
            </a:endParaRPr>
          </a:p>
          <a:p>
            <a:pPr eaLnBrk="1" hangingPunct="1"/>
            <a:r>
              <a:rPr lang="he-IL" smtClean="0">
                <a:cs typeface="Times New Roman" pitchFamily="18" charset="0"/>
              </a:rPr>
              <a:t>רשת </a:t>
            </a:r>
            <a:r>
              <a:rPr lang="en-US" smtClean="0">
                <a:cs typeface="Times New Roman" pitchFamily="18" charset="0"/>
              </a:rPr>
              <a:t>Token ring</a:t>
            </a:r>
            <a:r>
              <a:rPr lang="he-IL" smtClean="0">
                <a:cs typeface="Times New Roman" pitchFamily="18" charset="0"/>
              </a:rPr>
              <a:t> פועלת על שני זוגות של </a:t>
            </a:r>
            <a:r>
              <a:rPr lang="en-US" smtClean="0">
                <a:cs typeface="Times New Roman" pitchFamily="18" charset="0"/>
              </a:rPr>
              <a:t>TP</a:t>
            </a:r>
            <a:r>
              <a:rPr lang="he-IL" smtClean="0">
                <a:cs typeface="Times New Roman" pitchFamily="18" charset="0"/>
              </a:rPr>
              <a:t>, או שני זוגות סיבים אופטיים</a:t>
            </a:r>
          </a:p>
          <a:p>
            <a:pPr eaLnBrk="1" hangingPunct="1"/>
            <a:r>
              <a:rPr lang="he-IL" smtClean="0">
                <a:cs typeface="Times New Roman" pitchFamily="18" charset="0"/>
              </a:rPr>
              <a:t>כל אחת מהתחנות ברשת זו מתפקדת כמעין </a:t>
            </a:r>
            <a:r>
              <a:rPr lang="en-US" smtClean="0">
                <a:cs typeface="Times New Roman" pitchFamily="18" charset="0"/>
              </a:rPr>
              <a:t>Repeater</a:t>
            </a:r>
            <a:r>
              <a:rPr lang="he-IL" smtClean="0">
                <a:cs typeface="Times New Roman" pitchFamily="18" charset="0"/>
              </a:rPr>
              <a:t>, ומשחזרת את האות שמגיע אליה.</a:t>
            </a:r>
          </a:p>
          <a:p>
            <a:pPr eaLnBrk="1" hangingPunct="1"/>
            <a:r>
              <a:rPr lang="he-IL" smtClean="0">
                <a:cs typeface="Times New Roman" pitchFamily="18" charset="0"/>
              </a:rPr>
              <a:t>בכל הרשתות נדרש שימוש בשני דברים:</a:t>
            </a:r>
          </a:p>
          <a:p>
            <a:pPr eaLnBrk="1" hangingPunct="1"/>
            <a:r>
              <a:rPr lang="he-IL" smtClean="0">
                <a:cs typeface="Times New Roman" pitchFamily="18" charset="0"/>
              </a:rPr>
              <a:t>- </a:t>
            </a:r>
            <a:r>
              <a:rPr lang="en-US" smtClean="0">
                <a:cs typeface="Times New Roman" pitchFamily="18" charset="0"/>
              </a:rPr>
              <a:t>MAU = Multi-station Access Unit</a:t>
            </a:r>
            <a:r>
              <a:rPr lang="he-IL" smtClean="0">
                <a:cs typeface="Times New Roman" pitchFamily="18" charset="0"/>
              </a:rPr>
              <a:t> - רכיב רשת המיוחד לרשת טוקן רינג.</a:t>
            </a:r>
          </a:p>
          <a:p>
            <a:pPr eaLnBrk="1" hangingPunct="1"/>
            <a:r>
              <a:rPr lang="he-IL" smtClean="0">
                <a:cs typeface="Times New Roman" pitchFamily="18" charset="0"/>
              </a:rPr>
              <a:t>- </a:t>
            </a:r>
            <a:r>
              <a:rPr lang="en-US" smtClean="0">
                <a:cs typeface="Times New Roman" pitchFamily="18" charset="0"/>
              </a:rPr>
              <a:t>NIC = Network Interface Card</a:t>
            </a:r>
            <a:r>
              <a:rPr lang="he-IL" smtClean="0">
                <a:cs typeface="Times New Roman" pitchFamily="18" charset="0"/>
              </a:rPr>
              <a:t> - כרטיס רשת</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7"/>
          <p:cNvSpPr>
            <a:spLocks noGrp="1" noChangeArrowheads="1"/>
          </p:cNvSpPr>
          <p:nvPr>
            <p:ph type="sldNum" sz="quarter" idx="5"/>
          </p:nvPr>
        </p:nvSpPr>
        <p:spPr>
          <a:noFill/>
        </p:spPr>
        <p:txBody>
          <a:bodyPr/>
          <a:lstStyle/>
          <a:p>
            <a:fld id="{AF38419A-8763-4CF0-9E2C-9F8739E58134}" type="slidenum">
              <a:rPr lang="he-IL" smtClean="0"/>
              <a:pPr/>
              <a:t>143</a:t>
            </a:fld>
            <a:endParaRPr lang="en-US" smtClean="0"/>
          </a:p>
        </p:txBody>
      </p:sp>
      <p:sp>
        <p:nvSpPr>
          <p:cNvPr id="635907" name="Rectangle 2"/>
          <p:cNvSpPr>
            <a:spLocks noGrp="1" noRot="1" noChangeAspect="1" noChangeArrowheads="1" noTextEdit="1"/>
          </p:cNvSpPr>
          <p:nvPr>
            <p:ph type="sldImg"/>
          </p:nvPr>
        </p:nvSpPr>
        <p:spPr>
          <a:xfrm>
            <a:off x="1041400" y="858838"/>
            <a:ext cx="4581525" cy="3436937"/>
          </a:xfrm>
          <a:ln/>
        </p:spPr>
      </p:sp>
      <p:sp>
        <p:nvSpPr>
          <p:cNvPr id="635908" name="Rectangle 3"/>
          <p:cNvSpPr>
            <a:spLocks noGrp="1" noChangeArrowheads="1"/>
          </p:cNvSpPr>
          <p:nvPr>
            <p:ph type="body" idx="1"/>
          </p:nvPr>
        </p:nvSpPr>
        <p:spPr>
          <a:xfrm>
            <a:off x="889000" y="4684713"/>
            <a:ext cx="4884738" cy="4446587"/>
          </a:xfrm>
          <a:noFill/>
          <a:ln/>
        </p:spPr>
        <p:txBody>
          <a:bodyPr/>
          <a:lstStyle/>
          <a:p>
            <a:pPr marL="228600" indent="-228600" eaLnBrk="1" hangingPunct="1"/>
            <a:r>
              <a:rPr lang="he-IL" smtClean="0">
                <a:cs typeface="Times New Roman" pitchFamily="18" charset="0"/>
              </a:rPr>
              <a:t>תהליך שליחת המידע ברשת טוקן רינג:</a:t>
            </a:r>
          </a:p>
          <a:p>
            <a:pPr marL="228600" indent="-228600" eaLnBrk="1" hangingPunct="1">
              <a:buFontTx/>
              <a:buAutoNum type="arabicPeriod"/>
            </a:pPr>
            <a:r>
              <a:rPr lang="he-IL" smtClean="0">
                <a:cs typeface="Times New Roman" pitchFamily="18" charset="0"/>
              </a:rPr>
              <a:t>התחנה שרוצה לשדר צריכה לחכות עד שהאסימון יגיע אליה.</a:t>
            </a:r>
          </a:p>
          <a:p>
            <a:pPr marL="228600" indent="-228600" eaLnBrk="1" hangingPunct="1">
              <a:buFontTx/>
              <a:buAutoNum type="arabicPeriod"/>
            </a:pPr>
            <a:r>
              <a:rPr lang="he-IL" smtClean="0">
                <a:cs typeface="Times New Roman" pitchFamily="18" charset="0"/>
              </a:rPr>
              <a:t>התחנה שמשדרת, מצרפת את המידע שהיא רוצה לשדר, ואת כתובת מחשב היעד, וכמו כן משנה את הביט ב</a:t>
            </a:r>
            <a:r>
              <a:rPr lang="en-US" smtClean="0">
                <a:cs typeface="Times New Roman" pitchFamily="18" charset="0"/>
              </a:rPr>
              <a:t>header</a:t>
            </a:r>
            <a:r>
              <a:rPr lang="he-IL" smtClean="0">
                <a:cs typeface="Times New Roman" pitchFamily="18" charset="0"/>
              </a:rPr>
              <a:t> המציין שהאסימון כרגע תפוס.</a:t>
            </a:r>
          </a:p>
          <a:p>
            <a:pPr marL="228600" indent="-228600" eaLnBrk="1" hangingPunct="1">
              <a:buFontTx/>
              <a:buAutoNum type="arabicPeriod"/>
            </a:pPr>
            <a:r>
              <a:rPr lang="he-IL" smtClean="0">
                <a:cs typeface="Times New Roman" pitchFamily="18" charset="0"/>
              </a:rPr>
              <a:t>תחנת היעד, מקבלת את האסימון, מעתיקה את המידע שיש עליו, ומשנה את הביט שמציין שהמידע הועתק.</a:t>
            </a:r>
          </a:p>
          <a:p>
            <a:pPr marL="228600" indent="-228600" eaLnBrk="1" hangingPunct="1">
              <a:buFontTx/>
              <a:buAutoNum type="arabicPeriod"/>
            </a:pPr>
            <a:r>
              <a:rPr lang="he-IL" smtClean="0">
                <a:cs typeface="Times New Roman" pitchFamily="18" charset="0"/>
              </a:rPr>
              <a:t>תחנת המקור, מקבלת את האסימון, רואה שהמידע הועתק, מוחקת את המידע, משנה את הביט כך שיציין שעכשיו האסימון לא תפוס ומעבירה אותו הלאה.</a:t>
            </a:r>
            <a:endParaRPr lang="en-US" smtClean="0">
              <a:cs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שקופית כותרת">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428728" y="2857496"/>
            <a:ext cx="6400800" cy="1752600"/>
          </a:xfrm>
        </p:spPr>
        <p:txBody>
          <a:bodyPr/>
          <a:lstStyle>
            <a:lvl1pPr marL="0" indent="0" algn="ctr">
              <a:buNone/>
              <a:defRPr lang="he-IL" sz="4800" b="1" kern="1200" cap="all" dirty="0">
                <a:ln w="0">
                  <a:solidFill>
                    <a:schemeClr val="tx2">
                      <a:lumMod val="75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ea typeface="+mn-ea"/>
                <a:cs typeface="BN Bilbo"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מספר שקופית 5"/>
          <p:cNvSpPr>
            <a:spLocks noGrp="1"/>
          </p:cNvSpPr>
          <p:nvPr>
            <p:ph type="sldNum" sz="quarter" idx="10"/>
          </p:nvPr>
        </p:nvSpPr>
        <p:spPr/>
        <p:txBody>
          <a:bodyPr/>
          <a:lstStyle>
            <a:lvl1pPr>
              <a:defRPr/>
            </a:lvl1pPr>
          </a:lstStyle>
          <a:p>
            <a:pPr>
              <a:defRPr/>
            </a:pPr>
            <a:fld id="{415CB617-2236-4E95-AE44-BC43CD701CA3}" type="slidenum">
              <a:rPr lang="he-IL"/>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מספר שקופית 5"/>
          <p:cNvSpPr>
            <a:spLocks noGrp="1"/>
          </p:cNvSpPr>
          <p:nvPr>
            <p:ph type="sldNum" sz="quarter" idx="10"/>
          </p:nvPr>
        </p:nvSpPr>
        <p:spPr/>
        <p:txBody>
          <a:bodyPr/>
          <a:lstStyle>
            <a:lvl1pPr>
              <a:defRPr/>
            </a:lvl1pPr>
          </a:lstStyle>
          <a:p>
            <a:pPr>
              <a:defRPr/>
            </a:pPr>
            <a:fld id="{881355B0-EB83-483B-9AB9-7791B752EEEE}" type="slidenum">
              <a:rPr lang="he-IL"/>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שקופית כותרת">
    <p:spTree>
      <p:nvGrpSpPr>
        <p:cNvPr id="1" name=""/>
        <p:cNvGrpSpPr/>
        <p:nvPr/>
      </p:nvGrpSpPr>
      <p:grpSpPr>
        <a:xfrm>
          <a:off x="0" y="0"/>
          <a:ext cx="0" cy="0"/>
          <a:chOff x="0" y="0"/>
          <a:chExt cx="0" cy="0"/>
        </a:xfrm>
      </p:grpSpPr>
      <p:pic>
        <p:nvPicPr>
          <p:cNvPr id="4" name="Picture 13" descr="LOGO"/>
          <p:cNvPicPr>
            <a:picLocks noChangeAspect="1" noChangeArrowheads="1"/>
          </p:cNvPicPr>
          <p:nvPr/>
        </p:nvPicPr>
        <p:blipFill>
          <a:blip r:embed="rId2" cstate="print"/>
          <a:srcRect/>
          <a:stretch>
            <a:fillRect/>
          </a:stretch>
        </p:blipFill>
        <p:spPr bwMode="auto">
          <a:xfrm>
            <a:off x="7740650" y="169863"/>
            <a:ext cx="1247775" cy="666750"/>
          </a:xfrm>
          <a:prstGeom prst="rect">
            <a:avLst/>
          </a:prstGeom>
          <a:noFill/>
          <a:ln w="9525">
            <a:noFill/>
            <a:miter lim="800000"/>
            <a:headEnd/>
            <a:tailEnd/>
          </a:ln>
        </p:spPr>
      </p:pic>
      <p:sp>
        <p:nvSpPr>
          <p:cNvPr id="7176"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r>
              <a:rPr lang="he-IL" smtClean="0"/>
              <a:t>לחץ כדי לערוך סגנון כותרת משנה של תבנית בסיס</a:t>
            </a:r>
            <a:endParaRPr lang="en-US"/>
          </a:p>
        </p:txBody>
      </p:sp>
      <p:sp>
        <p:nvSpPr>
          <p:cNvPr id="7180"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lstStyle>
            <a:lvl1pPr algn="ctr">
              <a:defRPr>
                <a:solidFill>
                  <a:schemeClr val="accent1"/>
                </a:solidFill>
              </a:defRPr>
            </a:lvl1pPr>
          </a:lstStyle>
          <a:p>
            <a:r>
              <a:rPr lang="he-IL" dirty="0" smtClean="0"/>
              <a:t>לחץ כדי לערוך סגנון כותרת של תבנית בסיס</a:t>
            </a:r>
            <a:endParaRPr lang="en-US" dirty="0"/>
          </a:p>
        </p:txBody>
      </p:sp>
      <p:sp>
        <p:nvSpPr>
          <p:cNvPr id="5" name="Rectangle 11"/>
          <p:cNvSpPr>
            <a:spLocks noGrp="1" noChangeArrowheads="1"/>
          </p:cNvSpPr>
          <p:nvPr>
            <p:ph type="sldNum" sz="quarter" idx="10"/>
          </p:nvPr>
        </p:nvSpPr>
        <p:spPr>
          <a:xfrm>
            <a:off x="76200" y="6248400"/>
            <a:ext cx="587375" cy="488950"/>
          </a:xfrm>
        </p:spPr>
        <p:txBody>
          <a:bodyPr anchorCtr="0"/>
          <a:lstStyle>
            <a:lvl1pPr>
              <a:defRPr/>
            </a:lvl1pPr>
          </a:lstStyle>
          <a:p>
            <a:pPr>
              <a:defRPr/>
            </a:pPr>
            <a:fld id="{BF57EB8E-6557-4FCB-B728-E19F4BF1C76E}" type="slidenum">
              <a:rPr lang="he-IL"/>
              <a:pPr>
                <a:defRPr/>
              </a:pPr>
              <a:t>‹#›</a:t>
            </a:fld>
            <a:endParaRPr lang="en-US"/>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כותרת, טקסט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sz="half" idx="1"/>
          </p:nvPr>
        </p:nvSpPr>
        <p:spPr>
          <a:xfrm>
            <a:off x="457200" y="1600200"/>
            <a:ext cx="4038600" cy="4525963"/>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600200"/>
            <a:ext cx="4038600" cy="4525963"/>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Date Placeholder 4"/>
          <p:cNvSpPr>
            <a:spLocks noGrp="1" noChangeArrowheads="1"/>
          </p:cNvSpPr>
          <p:nvPr>
            <p:ph type="dt" sz="half" idx="10"/>
          </p:nvPr>
        </p:nvSpPr>
        <p:spPr>
          <a:xfrm>
            <a:off x="6553200" y="6245225"/>
            <a:ext cx="2133600" cy="47625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8790025-4C41-42EE-AC9D-FD65F58E5408}" type="slidenum">
              <a:rPr lang="he-IL"/>
              <a:pPr>
                <a:defRPr/>
              </a:pPr>
              <a:t>‹#›</a:t>
            </a:fld>
            <a:endParaRPr lang="en-US"/>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כותרת, תוכן וטקסט">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457200" y="1600200"/>
            <a:ext cx="4038600" cy="4525963"/>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648200" y="1600200"/>
            <a:ext cx="4038600" cy="4525963"/>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Date Placeholder 4"/>
          <p:cNvSpPr>
            <a:spLocks noGrp="1" noChangeArrowheads="1"/>
          </p:cNvSpPr>
          <p:nvPr>
            <p:ph type="dt" sz="half" idx="10"/>
          </p:nvPr>
        </p:nvSpPr>
        <p:spPr>
          <a:xfrm>
            <a:off x="6553200" y="6245225"/>
            <a:ext cx="2133600" cy="47625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1EE758E-22E0-4BB9-BA68-894B8391B953}" type="slidenum">
              <a:rPr lang="he-IL"/>
              <a:pPr>
                <a:defRPr/>
              </a:pPr>
              <a:t>‹#›</a:t>
            </a:fld>
            <a:endParaRPr lang="en-US"/>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274638"/>
            <a:ext cx="8229600" cy="5851525"/>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3" name="Date Placeholder 2"/>
          <p:cNvSpPr>
            <a:spLocks noGrp="1" noChangeArrowheads="1"/>
          </p:cNvSpPr>
          <p:nvPr>
            <p:ph type="dt" sz="half" idx="10"/>
          </p:nvPr>
        </p:nvSpPr>
        <p:spPr>
          <a:xfrm>
            <a:off x="6553200" y="6245225"/>
            <a:ext cx="2133600" cy="47625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0CC0B78-F374-494D-8C6F-E5F7E6FA5F4C}" type="slidenum">
              <a:rPr lang="he-IL"/>
              <a:pPr>
                <a:defRPr/>
              </a:pPr>
              <a:t>‹#›</a:t>
            </a:fld>
            <a:endParaRPr lang="en-US"/>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כותרת וטקסט על פני 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sz="half" idx="1"/>
          </p:nvPr>
        </p:nvSpPr>
        <p:spPr>
          <a:xfrm>
            <a:off x="457200" y="1600200"/>
            <a:ext cx="8229600" cy="21859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57200" y="3938588"/>
            <a:ext cx="8229600" cy="2187575"/>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Date Placeholder 4"/>
          <p:cNvSpPr>
            <a:spLocks noGrp="1" noChangeArrowheads="1"/>
          </p:cNvSpPr>
          <p:nvPr>
            <p:ph type="dt" sz="half" idx="10"/>
          </p:nvPr>
        </p:nvSpPr>
        <p:spPr>
          <a:xfrm>
            <a:off x="6553200" y="6245225"/>
            <a:ext cx="2133600" cy="47625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71FF6FC-6604-4A09-8A30-A1AE31DBB3DC}" type="slidenum">
              <a:rPr lang="he-IL"/>
              <a:pPr>
                <a:defRPr/>
              </a:pPr>
              <a:t>‹#›</a:t>
            </a:fld>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lang="he-IL" sz="4000" b="1" kern="1200" cap="all" smtClean="0">
                <a:ln w="0">
                  <a:solidFill>
                    <a:schemeClr val="tx2">
                      <a:lumMod val="75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ea typeface="+mn-ea"/>
                <a:cs typeface="BN Bilbo" pitchFamily="2" charset="-79"/>
              </a:defRPr>
            </a:lvl1pPr>
          </a:lstStyle>
          <a:p>
            <a:r>
              <a:rPr lang="he-IL" smtClean="0"/>
              <a:t>לחץ כדי לערוך סגנון כותרת של תבנית בסיס</a:t>
            </a:r>
            <a:endParaRPr lang="he-IL" dirty="0"/>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מספר שקופית 5"/>
          <p:cNvSpPr>
            <a:spLocks noGrp="1"/>
          </p:cNvSpPr>
          <p:nvPr>
            <p:ph type="sldNum" sz="quarter" idx="10"/>
          </p:nvPr>
        </p:nvSpPr>
        <p:spPr/>
        <p:txBody>
          <a:bodyPr/>
          <a:lstStyle>
            <a:lvl1pPr>
              <a:defRPr/>
            </a:lvl1pPr>
          </a:lstStyle>
          <a:p>
            <a:pPr>
              <a:defRPr/>
            </a:pPr>
            <a:fld id="{D9F5D2C6-AA10-4046-B1CA-5821D67598C8}" type="slidenum">
              <a:rPr lang="he-IL"/>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dirty="0"/>
          </a:p>
        </p:txBody>
      </p:sp>
      <p:sp>
        <p:nvSpPr>
          <p:cNvPr id="3" name="מציין מיקום טקסט 2"/>
          <p:cNvSpPr>
            <a:spLocks noGrp="1"/>
          </p:cNvSpPr>
          <p:nvPr>
            <p:ph type="body" idx="1"/>
          </p:nvPr>
        </p:nvSpPr>
        <p:spPr>
          <a:xfrm>
            <a:off x="722313" y="2906713"/>
            <a:ext cx="7772400" cy="1500187"/>
          </a:xfrm>
        </p:spPr>
        <p:txBody>
          <a:bodyPr anchor="b"/>
          <a:lstStyle>
            <a:lvl1pPr marL="0" indent="0" algn="l" rtl="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מספר שקופית 5"/>
          <p:cNvSpPr>
            <a:spLocks noGrp="1"/>
          </p:cNvSpPr>
          <p:nvPr>
            <p:ph type="sldNum" sz="quarter" idx="10"/>
          </p:nvPr>
        </p:nvSpPr>
        <p:spPr/>
        <p:txBody>
          <a:bodyPr/>
          <a:lstStyle>
            <a:lvl1pPr>
              <a:defRPr/>
            </a:lvl1pPr>
          </a:lstStyle>
          <a:p>
            <a:pPr>
              <a:defRPr/>
            </a:pPr>
            <a:fld id="{F3261EB3-7FFE-46ED-B84E-48D5AF979987}" type="slidenum">
              <a:rPr lang="he-IL"/>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מספר שקופית 5"/>
          <p:cNvSpPr>
            <a:spLocks noGrp="1"/>
          </p:cNvSpPr>
          <p:nvPr>
            <p:ph type="sldNum" sz="quarter" idx="10"/>
          </p:nvPr>
        </p:nvSpPr>
        <p:spPr/>
        <p:txBody>
          <a:bodyPr/>
          <a:lstStyle>
            <a:lvl1pPr>
              <a:defRPr/>
            </a:lvl1pPr>
          </a:lstStyle>
          <a:p>
            <a:pPr>
              <a:defRPr/>
            </a:pPr>
            <a:fld id="{388C99CB-B564-469A-BD60-EB51543DF95F}" type="slidenum">
              <a:rPr lang="he-IL"/>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מספר שקופית 5"/>
          <p:cNvSpPr>
            <a:spLocks noGrp="1"/>
          </p:cNvSpPr>
          <p:nvPr>
            <p:ph type="sldNum" sz="quarter" idx="10"/>
          </p:nvPr>
        </p:nvSpPr>
        <p:spPr/>
        <p:txBody>
          <a:bodyPr/>
          <a:lstStyle>
            <a:lvl1pPr>
              <a:defRPr/>
            </a:lvl1pPr>
          </a:lstStyle>
          <a:p>
            <a:pPr>
              <a:defRPr/>
            </a:pPr>
            <a:fld id="{3BD2D56F-8F06-484F-AC2D-5DF77598D41C}" type="slidenum">
              <a:rPr lang="he-IL"/>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מספר שקופית 5"/>
          <p:cNvSpPr>
            <a:spLocks noGrp="1"/>
          </p:cNvSpPr>
          <p:nvPr>
            <p:ph type="sldNum" sz="quarter" idx="10"/>
          </p:nvPr>
        </p:nvSpPr>
        <p:spPr/>
        <p:txBody>
          <a:bodyPr/>
          <a:lstStyle>
            <a:lvl1pPr>
              <a:defRPr/>
            </a:lvl1pPr>
          </a:lstStyle>
          <a:p>
            <a:pPr>
              <a:defRPr/>
            </a:pPr>
            <a:fld id="{BF7C39EA-B6C9-44F9-AA05-1AB286755FE1}" type="slidenum">
              <a:rPr lang="he-IL"/>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מספר שקופית 5"/>
          <p:cNvSpPr>
            <a:spLocks noGrp="1"/>
          </p:cNvSpPr>
          <p:nvPr>
            <p:ph type="sldNum" sz="quarter" idx="10"/>
          </p:nvPr>
        </p:nvSpPr>
        <p:spPr/>
        <p:txBody>
          <a:bodyPr/>
          <a:lstStyle>
            <a:lvl1pPr>
              <a:defRPr/>
            </a:lvl1pPr>
          </a:lstStyle>
          <a:p>
            <a:pPr>
              <a:defRPr/>
            </a:pPr>
            <a:fld id="{72CBACB0-5908-4D43-B60A-6AEFA0A0AFB5}" type="slidenum">
              <a:rPr lang="he-IL"/>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מספר שקופית 5"/>
          <p:cNvSpPr>
            <a:spLocks noGrp="1"/>
          </p:cNvSpPr>
          <p:nvPr>
            <p:ph type="sldNum" sz="quarter" idx="10"/>
          </p:nvPr>
        </p:nvSpPr>
        <p:spPr/>
        <p:txBody>
          <a:bodyPr/>
          <a:lstStyle>
            <a:lvl1pPr>
              <a:defRPr/>
            </a:lvl1pPr>
          </a:lstStyle>
          <a:p>
            <a:pPr>
              <a:defRPr/>
            </a:pPr>
            <a:fld id="{51A276B2-0493-41B3-99FE-DAF076179A20}" type="slidenum">
              <a:rPr lang="he-IL"/>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smtClean="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מספר שקופית 5"/>
          <p:cNvSpPr>
            <a:spLocks noGrp="1"/>
          </p:cNvSpPr>
          <p:nvPr>
            <p:ph type="sldNum" sz="quarter" idx="10"/>
          </p:nvPr>
        </p:nvSpPr>
        <p:spPr/>
        <p:txBody>
          <a:bodyPr/>
          <a:lstStyle>
            <a:lvl1pPr>
              <a:defRPr/>
            </a:lvl1pPr>
          </a:lstStyle>
          <a:p>
            <a:pPr>
              <a:defRPr/>
            </a:pPr>
            <a:fld id="{8C2D22F2-A74F-4160-9F13-E49D6E0669D2}" type="slidenum">
              <a:rPr lang="he-IL"/>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1026" name="מציין מיקום של כותרת 1"/>
          <p:cNvSpPr>
            <a:spLocks noGrp="1"/>
          </p:cNvSpPr>
          <p:nvPr>
            <p:ph type="title"/>
          </p:nvPr>
        </p:nvSpPr>
        <p:spPr bwMode="auto">
          <a:xfrm>
            <a:off x="457200" y="274638"/>
            <a:ext cx="8229600" cy="1143000"/>
          </a:xfrm>
          <a:prstGeom prst="rect">
            <a:avLst/>
          </a:prstGeom>
        </p:spPr>
        <p:txBody>
          <a:bodyPr vert="horz" wrap="square" lIns="91440" tIns="45720" rIns="91440" bIns="45720" numCol="1" anchor="ctr" anchorCtr="0" compatLnSpc="1">
            <a:prstTxWarp prst="textNoShape">
              <a:avLst/>
            </a:prstTxWarp>
          </a:bodyPr>
          <a:lstStyle/>
          <a:p>
            <a:pPr lvl="0"/>
            <a:r>
              <a:rPr lang="he-IL" dirty="0" smtClean="0"/>
              <a:t>לחץ כדי לערוך סגנון כותרת של תבנית בסיס</a:t>
            </a:r>
          </a:p>
        </p:txBody>
      </p:sp>
      <p:sp>
        <p:nvSpPr>
          <p:cNvPr id="73731" name="מציין מיקום טקסט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EF7E7FF-E376-4CC2-86BF-E035969AD20A}" type="slidenum">
              <a:rPr lang="he-IL"/>
              <a:pPr>
                <a:defRPr/>
              </a:pPr>
              <a:t>‹#›</a:t>
            </a:fld>
            <a:endParaRPr lang="en-US"/>
          </a:p>
        </p:txBody>
      </p:sp>
    </p:spTree>
  </p:cSld>
  <p:clrMap bg1="lt1" tx1="dk1" bg2="lt2" tx2="dk2" accent1="accent1" accent2="accent2" accent3="accent3" accent4="accent4" accent5="accent5" accent6="accent6" hlink="hlink" folHlink="folHlink"/>
  <p:sldLayoutIdLst>
    <p:sldLayoutId id="2147483785"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6" r:id="rId12"/>
    <p:sldLayoutId id="2147483787" r:id="rId13"/>
    <p:sldLayoutId id="2147483788" r:id="rId14"/>
    <p:sldLayoutId id="2147483789" r:id="rId15"/>
    <p:sldLayoutId id="2147483790" r:id="rId16"/>
  </p:sldLayoutIdLst>
  <p:hf hdr="0" ftr="0" dt="0"/>
  <p:txStyles>
    <p:titleStyle>
      <a:lvl1pPr algn="ctr" rtl="1" eaLnBrk="0" fontAlgn="base" hangingPunct="0">
        <a:spcBef>
          <a:spcPct val="0"/>
        </a:spcBef>
        <a:spcAft>
          <a:spcPct val="0"/>
        </a:spcAft>
        <a:defRPr lang="he-IL" sz="4000" b="1" kern="1200" cap="all" dirty="0">
          <a:ln w="0">
            <a:solidFill>
              <a:schemeClr val="tx2">
                <a:lumMod val="75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ea typeface="+mn-ea"/>
          <a:cs typeface="BN Bilbo" pitchFamily="2" charset="-79"/>
        </a:defRPr>
      </a:lvl1pPr>
      <a:lvl2pPr algn="ctr" rtl="1" eaLnBrk="0" fontAlgn="base" hangingPunct="0">
        <a:spcBef>
          <a:spcPct val="0"/>
        </a:spcBef>
        <a:spcAft>
          <a:spcPct val="0"/>
        </a:spcAft>
        <a:defRPr sz="4000" b="1">
          <a:solidFill>
            <a:schemeClr val="tx1"/>
          </a:solidFill>
          <a:latin typeface="Arial" pitchFamily="34" charset="0"/>
          <a:cs typeface="BN Bilbo" pitchFamily="2" charset="-79"/>
        </a:defRPr>
      </a:lvl2pPr>
      <a:lvl3pPr algn="ctr" rtl="1" eaLnBrk="0" fontAlgn="base" hangingPunct="0">
        <a:spcBef>
          <a:spcPct val="0"/>
        </a:spcBef>
        <a:spcAft>
          <a:spcPct val="0"/>
        </a:spcAft>
        <a:defRPr sz="4000" b="1">
          <a:solidFill>
            <a:schemeClr val="tx1"/>
          </a:solidFill>
          <a:latin typeface="Arial" pitchFamily="34" charset="0"/>
          <a:cs typeface="BN Bilbo" pitchFamily="2" charset="-79"/>
        </a:defRPr>
      </a:lvl3pPr>
      <a:lvl4pPr algn="ctr" rtl="1" eaLnBrk="0" fontAlgn="base" hangingPunct="0">
        <a:spcBef>
          <a:spcPct val="0"/>
        </a:spcBef>
        <a:spcAft>
          <a:spcPct val="0"/>
        </a:spcAft>
        <a:defRPr sz="4000" b="1">
          <a:solidFill>
            <a:schemeClr val="tx1"/>
          </a:solidFill>
          <a:latin typeface="Arial" pitchFamily="34" charset="0"/>
          <a:cs typeface="BN Bilbo" pitchFamily="2" charset="-79"/>
        </a:defRPr>
      </a:lvl4pPr>
      <a:lvl5pPr algn="ctr" rtl="1" eaLnBrk="0" fontAlgn="base" hangingPunct="0">
        <a:spcBef>
          <a:spcPct val="0"/>
        </a:spcBef>
        <a:spcAft>
          <a:spcPct val="0"/>
        </a:spcAft>
        <a:defRPr sz="4000" b="1">
          <a:solidFill>
            <a:schemeClr val="tx1"/>
          </a:solidFill>
          <a:latin typeface="Arial" pitchFamily="34" charset="0"/>
          <a:cs typeface="BN Bilbo" pitchFamily="2" charset="-79"/>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Arial" pitchFamily="34" charset="0"/>
        </a:defRPr>
      </a:lvl1pPr>
      <a:lvl2pPr marL="742950" indent="-28575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Arial" pitchFamily="34" charset="0"/>
        </a:defRPr>
      </a:lvl2pPr>
      <a:lvl3pPr marL="11430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Arial" pitchFamily="34" charset="0"/>
        </a:defRPr>
      </a:lvl3pPr>
      <a:lvl4pPr marL="1600200" indent="-228600" algn="r" rtl="1" eaLnBrk="0" fontAlgn="base" hangingPunct="0">
        <a:spcBef>
          <a:spcPct val="20000"/>
        </a:spcBef>
        <a:spcAft>
          <a:spcPct val="0"/>
        </a:spcAft>
        <a:buFont typeface="Arial" pitchFamily="34" charset="0"/>
        <a:buChar char="–"/>
        <a:defRPr kern="1200">
          <a:solidFill>
            <a:schemeClr val="tx1"/>
          </a:solidFill>
          <a:latin typeface="+mn-lt"/>
          <a:ea typeface="+mn-ea"/>
          <a:cs typeface="Arial" pitchFamily="34" charset="0"/>
        </a:defRPr>
      </a:lvl4pPr>
      <a:lvl5pPr marL="2057400" indent="-228600" algn="r" rtl="1" eaLnBrk="0" fontAlgn="base" hangingPunct="0">
        <a:spcBef>
          <a:spcPct val="20000"/>
        </a:spcBef>
        <a:spcAft>
          <a:spcPct val="0"/>
        </a:spcAft>
        <a:buFont typeface="Arial" pitchFamily="34" charset="0"/>
        <a:buChar char="»"/>
        <a:defRPr kern="1200">
          <a:solidFill>
            <a:schemeClr val="tx1"/>
          </a:solidFill>
          <a:latin typeface="+mn-lt"/>
          <a:ea typeface="+mn-ea"/>
          <a:cs typeface="Arial" pitchFamily="34" charset="0"/>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oleObject" Target="../embeddings/oleObject13.bin"/></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14.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1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6.xml"/><Relationship Id="rId1" Type="http://schemas.openxmlformats.org/officeDocument/2006/relationships/vmlDrawing" Target="../drawings/vmlDrawing13.v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6.xml"/><Relationship Id="rId1" Type="http://schemas.openxmlformats.org/officeDocument/2006/relationships/vmlDrawing" Target="../drawings/vmlDrawing14.vml"/></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6.xml"/><Relationship Id="rId1" Type="http://schemas.openxmlformats.org/officeDocument/2006/relationships/vmlDrawing" Target="../drawings/vmlDrawing15.v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oleObject" Target="../embeddings/oleObject18.bin"/></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oleObject" Target="../embeddings/oleObject19.bin"/></Relationships>
</file>

<file path=ppt/slides/_rels/slide13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19.jpeg"/><Relationship Id="rId5" Type="http://schemas.openxmlformats.org/officeDocument/2006/relationships/image" Target="../media/image9.jpeg"/><Relationship Id="rId4" Type="http://schemas.openxmlformats.org/officeDocument/2006/relationships/oleObject" Target="../embeddings/oleObject5.bin"/></Relationships>
</file>

<file path=ppt/slides/_rels/slide1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oleObject" Target="../embeddings/oleObject20.bin"/></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oleObject" Target="../embeddings/oleObject21.bin"/></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oleObject" Target="../embeddings/oleObject23.bin"/></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oleObject" Target="../embeddings/oleObject26.bin"/></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oleObject" Target="../embeddings/oleObject27.bin"/></Relationships>
</file>

<file path=ppt/slides/_rels/slide1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25.v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vmlDrawing" Target="../drawings/vmlDrawing26.vml"/><Relationship Id="rId4" Type="http://schemas.openxmlformats.org/officeDocument/2006/relationships/oleObject" Target="../embeddings/oleObject29.bin"/></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oleObject" Target="../embeddings/oleObject30.bin"/></Relationships>
</file>

<file path=ppt/slides/_rels/slide16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oleObject" Target="../embeddings/oleObject31.bin"/></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vmlDrawing" Target="../drawings/vmlDrawing30.vml"/><Relationship Id="rId4" Type="http://schemas.openxmlformats.org/officeDocument/2006/relationships/oleObject" Target="../embeddings/oleObject33.bin"/></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23.xml"/><Relationship Id="rId7" Type="http://schemas.openxmlformats.org/officeDocument/2006/relationships/image" Target="../media/image127.jpeg"/><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oleObject" Target="../embeddings/oleObject34.bin"/></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32.vml"/><Relationship Id="rId5" Type="http://schemas.openxmlformats.org/officeDocument/2006/relationships/oleObject" Target="../embeddings/oleObject37.bin"/><Relationship Id="rId4" Type="http://schemas.openxmlformats.org/officeDocument/2006/relationships/oleObject" Target="../embeddings/oleObject36.bin"/></Relationships>
</file>

<file path=ppt/slides/_rels/slide18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33.vml"/></Relationships>
</file>

<file path=ppt/slides/_rels/slide187.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18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vmlDrawing" Target="../drawings/vmlDrawing5.vml"/><Relationship Id="rId4" Type="http://schemas.openxmlformats.org/officeDocument/2006/relationships/oleObject" Target="../embeddings/oleObject7.bin"/></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vmlDrawing" Target="../drawings/vmlDrawing34.vml"/><Relationship Id="rId4" Type="http://schemas.openxmlformats.org/officeDocument/2006/relationships/oleObject" Target="../embeddings/oleObject39.bin"/></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oleObject" Target="../embeddings/oleObject40.bin"/></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36.v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vmlDrawing" Target="../drawings/vmlDrawing37.vml"/><Relationship Id="rId4" Type="http://schemas.openxmlformats.org/officeDocument/2006/relationships/oleObject" Target="../embeddings/oleObject42.bin"/></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38.v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vmlDrawing" Target="../drawings/vmlDrawing39.vml"/><Relationship Id="rId4" Type="http://schemas.openxmlformats.org/officeDocument/2006/relationships/oleObject" Target="../embeddings/oleObject44.bin"/></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2.xml"/></Relationships>
</file>

<file path=ppt/slides/_rels/slide27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8.bin"/></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vmlDrawing" Target="../drawings/vmlDrawing40.vml"/><Relationship Id="rId4" Type="http://schemas.openxmlformats.org/officeDocument/2006/relationships/oleObject" Target="../embeddings/oleObject45.bin"/></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2.xml"/></Relationships>
</file>

<file path=ppt/slides/_rels/slide28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166.emf"/><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2.xml"/></Relationships>
</file>

<file path=ppt/slides/_rels/slide28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41.v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vmlDrawing" Target="../drawings/vmlDrawing42.vml"/><Relationship Id="rId4" Type="http://schemas.openxmlformats.org/officeDocument/2006/relationships/oleObject" Target="../embeddings/oleObject47.bin"/></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2.xml"/></Relationships>
</file>

<file path=ppt/slides/_rels/slide29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298.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2.xml"/></Relationships>
</file>

<file path=ppt/slides/_rels/slide30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04.xml"/><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30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vmlDrawing" Target="../drawings/vmlDrawing43.vml"/><Relationship Id="rId4" Type="http://schemas.openxmlformats.org/officeDocument/2006/relationships/oleObject" Target="../embeddings/oleObject48.bin"/></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2.xml"/></Relationships>
</file>

<file path=ppt/slides/_rels/slide311.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vmlDrawing" Target="../drawings/vmlDrawing44.vml"/><Relationship Id="rId4" Type="http://schemas.openxmlformats.org/officeDocument/2006/relationships/oleObject" Target="../embeddings/oleObject49.bin"/></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184.gif"/><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45.v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2.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vmlDrawing" Target="../drawings/vmlDrawing46.vml"/><Relationship Id="rId4" Type="http://schemas.openxmlformats.org/officeDocument/2006/relationships/oleObject" Target="../embeddings/oleObject51.bin"/></Relationships>
</file>

<file path=ppt/slides/_rels/slide325.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47.v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vmlDrawing" Target="../drawings/vmlDrawing48.vml"/><Relationship Id="rId4" Type="http://schemas.openxmlformats.org/officeDocument/2006/relationships/oleObject" Target="../embeddings/oleObject53.bin"/></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2.xml"/></Relationships>
</file>

<file path=ppt/slides/_rels/slide32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2.xml"/></Relationships>
</file>

<file path=ppt/slides/_rels/slide335.xml.rels><?xml version="1.0" encoding="UTF-8" standalone="yes"?>
<Relationships xmlns="http://schemas.openxmlformats.org/package/2006/relationships"><Relationship Id="rId3" Type="http://schemas.openxmlformats.org/officeDocument/2006/relationships/image" Target="../media/image190.gif"/><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9.bin"/></Relationships>
</file>

<file path=ppt/slides/_rels/slide35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2.xml"/></Relationships>
</file>

<file path=ppt/slides/_rels/slide356.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notesSlide" Target="../notesSlides/notesSlide242.xml"/><Relationship Id="rId1" Type="http://schemas.openxmlformats.org/officeDocument/2006/relationships/slideLayout" Target="../slideLayouts/slideLayout2.xml"/><Relationship Id="rId4" Type="http://schemas.openxmlformats.org/officeDocument/2006/relationships/image" Target="../media/image195.jpeg"/></Relationships>
</file>

<file path=ppt/slides/_rels/slide35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2.xml"/></Relationships>
</file>

<file path=ppt/slides/_rels/slide35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vmlDrawing" Target="../drawings/vmlDrawing49.vml"/><Relationship Id="rId4" Type="http://schemas.openxmlformats.org/officeDocument/2006/relationships/oleObject" Target="../embeddings/oleObject54.bin"/></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12.xml"/></Relationships>
</file>

<file path=ppt/slides/_rels/slide3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1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56.xml"/><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12.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oleObject" Target="../embeddings/oleObject10.bin"/></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61.xml"/><Relationship Id="rId1" Type="http://schemas.openxmlformats.org/officeDocument/2006/relationships/slideLayout" Target="../slideLayouts/slideLayout2.xml"/><Relationship Id="rId5" Type="http://schemas.openxmlformats.org/officeDocument/2006/relationships/image" Target="../media/image206.jpeg"/><Relationship Id="rId4" Type="http://schemas.openxmlformats.org/officeDocument/2006/relationships/image" Target="../media/image205.jpeg"/></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2.xml"/></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2.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90.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12.xml"/></Relationships>
</file>

<file path=ppt/slides/_rels/slide39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12.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12.xml"/></Relationships>
</file>

<file path=ppt/slides/_rels/slide40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2" Type="http://schemas.openxmlformats.org/officeDocument/2006/relationships/image" Target="../media/image21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4.xml"/><Relationship Id="rId1" Type="http://schemas.openxmlformats.org/officeDocument/2006/relationships/vmlDrawing" Target="../drawings/vmlDrawing50.vml"/><Relationship Id="rId4" Type="http://schemas.openxmlformats.org/officeDocument/2006/relationships/oleObject" Target="../embeddings/oleObject55.bin"/></Relationships>
</file>

<file path=ppt/slides/_rels/slide41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12.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1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2" Type="http://schemas.openxmlformats.org/officeDocument/2006/relationships/image" Target="../media/image226.emf"/><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6.xml"/><Relationship Id="rId1" Type="http://schemas.openxmlformats.org/officeDocument/2006/relationships/vmlDrawing" Target="../drawings/vmlDrawing51.vml"/><Relationship Id="rId5" Type="http://schemas.openxmlformats.org/officeDocument/2006/relationships/oleObject" Target="../embeddings/oleObject57.bin"/><Relationship Id="rId4" Type="http://schemas.openxmlformats.org/officeDocument/2006/relationships/oleObject" Target="../embeddings/oleObject56.bin"/></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4.xml"/><Relationship Id="rId1" Type="http://schemas.openxmlformats.org/officeDocument/2006/relationships/vmlDrawing" Target="../drawings/vmlDrawing52.vml"/></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4.xml"/><Relationship Id="rId1" Type="http://schemas.openxmlformats.org/officeDocument/2006/relationships/vmlDrawing" Target="../drawings/vmlDrawing53.vml"/><Relationship Id="rId6" Type="http://schemas.openxmlformats.org/officeDocument/2006/relationships/oleObject" Target="../embeddings/oleObject61.bin"/><Relationship Id="rId5" Type="http://schemas.openxmlformats.org/officeDocument/2006/relationships/oleObject" Target="../embeddings/oleObject60.bin"/><Relationship Id="rId4" Type="http://schemas.openxmlformats.org/officeDocument/2006/relationships/oleObject" Target="../embeddings/oleObject59.bin"/></Relationships>
</file>

<file path=ppt/slides/_rels/slide433.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vmlDrawing" Target="../drawings/vmlDrawing54.vml"/><Relationship Id="rId4" Type="http://schemas.openxmlformats.org/officeDocument/2006/relationships/oleObject" Target="../embeddings/oleObject62.bin"/></Relationships>
</file>

<file path=ppt/slides/_rels/slide435.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vmlDrawing" Target="../drawings/vmlDrawing55.vml"/><Relationship Id="rId4" Type="http://schemas.openxmlformats.org/officeDocument/2006/relationships/oleObject" Target="../embeddings/oleObject63.bin"/></Relationships>
</file>

<file path=ppt/slides/_rels/slide437.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2.xml"/><Relationship Id="rId1" Type="http://schemas.openxmlformats.org/officeDocument/2006/relationships/vmlDrawing" Target="../drawings/vmlDrawing56.vml"/></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vmlDrawing" Target="../drawings/vmlDrawing57.vml"/><Relationship Id="rId5" Type="http://schemas.openxmlformats.org/officeDocument/2006/relationships/oleObject" Target="../embeddings/oleObject66.bin"/><Relationship Id="rId4" Type="http://schemas.openxmlformats.org/officeDocument/2006/relationships/oleObject" Target="../embeddings/oleObject65.bin"/></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306.xml"/><Relationship Id="rId1" Type="http://schemas.openxmlformats.org/officeDocument/2006/relationships/slideLayout" Target="../slideLayouts/slideLayout4.xml"/></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12.xml"/></Relationships>
</file>

<file path=ppt/slides/_rels/slide442.xml.rels><?xml version="1.0" encoding="UTF-8" standalone="yes"?>
<Relationships xmlns="http://schemas.openxmlformats.org/package/2006/relationships"><Relationship Id="rId8" Type="http://schemas.openxmlformats.org/officeDocument/2006/relationships/image" Target="../media/image246.jpe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notesSlide" Target="../notesSlides/notesSlide308.xml"/><Relationship Id="rId1" Type="http://schemas.openxmlformats.org/officeDocument/2006/relationships/slideLayout" Target="../slideLayouts/slideLayout2.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242.png"/></Relationships>
</file>

<file path=ppt/slides/_rels/slide443.xml.rels><?xml version="1.0" encoding="UTF-8" standalone="yes"?>
<Relationships xmlns="http://schemas.openxmlformats.org/package/2006/relationships"><Relationship Id="rId3" Type="http://schemas.openxmlformats.org/officeDocument/2006/relationships/image" Target="../media/image247.emf"/><Relationship Id="rId2" Type="http://schemas.openxmlformats.org/officeDocument/2006/relationships/notesSlide" Target="../notesSlides/notesSlide309.xml"/><Relationship Id="rId1" Type="http://schemas.openxmlformats.org/officeDocument/2006/relationships/slideLayout" Target="../slideLayouts/slideLayout2.xml"/><Relationship Id="rId4" Type="http://schemas.openxmlformats.org/officeDocument/2006/relationships/image" Target="../media/image248.jpeg"/></Relationships>
</file>

<file path=ppt/slides/_rels/slide444.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322.xml"/><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3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327.xml"/><Relationship Id="rId1" Type="http://schemas.openxmlformats.org/officeDocument/2006/relationships/slideLayout" Target="../slideLayouts/slideLayout2.xml"/><Relationship Id="rId6" Type="http://schemas.openxmlformats.org/officeDocument/2006/relationships/image" Target="../media/image266.jpeg"/><Relationship Id="rId5" Type="http://schemas.openxmlformats.org/officeDocument/2006/relationships/image" Target="../media/image265.png"/><Relationship Id="rId4" Type="http://schemas.openxmlformats.org/officeDocument/2006/relationships/image" Target="../media/image264.png"/></Relationships>
</file>

<file path=ppt/slides/_rels/slide46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332.xml"/><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3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334.xml"/><Relationship Id="rId1" Type="http://schemas.openxmlformats.org/officeDocument/2006/relationships/slideLayout" Target="../slideLayouts/slideLayout2.xml"/><Relationship Id="rId4" Type="http://schemas.openxmlformats.org/officeDocument/2006/relationships/image" Target="../media/image274.jpeg"/></Relationships>
</file>

<file path=ppt/slides/_rels/slide471.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335.xml"/><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12.xml"/></Relationships>
</file>

<file path=ppt/slides/_rels/slide47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3" Type="http://schemas.openxmlformats.org/officeDocument/2006/relationships/image" Target="../media/image278.gif"/><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12.xml"/></Relationships>
</file>

<file path=ppt/slides/_rels/slide477.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12.xml"/></Relationships>
</file>

<file path=ppt/slides/_rels/slide481.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345.xml"/><Relationship Id="rId1" Type="http://schemas.openxmlformats.org/officeDocument/2006/relationships/slideLayout" Target="../slideLayouts/slideLayout2.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3.png"/></Relationships>
</file>

<file path=ppt/slides/_rels/slide486.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2.xml"/><Relationship Id="rId4" Type="http://schemas.openxmlformats.org/officeDocument/2006/relationships/image" Target="../media/image288.png"/></Relationships>
</file>

<file path=ppt/slides/_rels/slide487.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346.xml"/><Relationship Id="rId1" Type="http://schemas.openxmlformats.org/officeDocument/2006/relationships/slideLayout" Target="../slideLayouts/slideLayout2.xml"/><Relationship Id="rId5" Type="http://schemas.openxmlformats.org/officeDocument/2006/relationships/image" Target="../media/image288.png"/><Relationship Id="rId4" Type="http://schemas.openxmlformats.org/officeDocument/2006/relationships/image" Target="../media/image287.png"/></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347.xml"/><Relationship Id="rId2" Type="http://schemas.openxmlformats.org/officeDocument/2006/relationships/slideLayout" Target="../slideLayouts/slideLayout2.xml"/><Relationship Id="rId1" Type="http://schemas.openxmlformats.org/officeDocument/2006/relationships/vmlDrawing" Target="../drawings/vmlDrawing58.vml"/><Relationship Id="rId4" Type="http://schemas.openxmlformats.org/officeDocument/2006/relationships/oleObject" Target="../embeddings/oleObject67.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11.bin"/></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2.xml"/><Relationship Id="rId1" Type="http://schemas.openxmlformats.org/officeDocument/2006/relationships/vmlDrawing" Target="../drawings/vmlDrawing59.vml"/><Relationship Id="rId4" Type="http://schemas.openxmlformats.org/officeDocument/2006/relationships/oleObject" Target="../embeddings/oleObject68.bin"/></Relationships>
</file>

<file path=ppt/slides/_rels/slide491.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349.xml"/><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 Id="rId5" Type="http://schemas.openxmlformats.org/officeDocument/2006/relationships/image" Target="../media/image295.png"/><Relationship Id="rId4" Type="http://schemas.openxmlformats.org/officeDocument/2006/relationships/image" Target="../media/image294.png"/></Relationships>
</file>

<file path=ppt/slides/_rels/slide493.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12.xml"/></Relationships>
</file>

<file path=ppt/slides/_rels/slide494.xml.rels><?xml version="1.0" encoding="UTF-8" standalone="yes"?>
<Relationships xmlns="http://schemas.openxmlformats.org/package/2006/relationships"><Relationship Id="rId3" Type="http://schemas.openxmlformats.org/officeDocument/2006/relationships/image" Target="../media/image296.emf"/><Relationship Id="rId2" Type="http://schemas.openxmlformats.org/officeDocument/2006/relationships/notesSlide" Target="../notesSlides/notesSlide351.xml"/><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352.xml"/><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3" Type="http://schemas.openxmlformats.org/officeDocument/2006/relationships/image" Target="../media/image298.emf"/><Relationship Id="rId2" Type="http://schemas.openxmlformats.org/officeDocument/2006/relationships/notesSlide" Target="../notesSlides/notesSlide353.xml"/><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354.xml"/><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355.xml"/><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2" Type="http://schemas.openxmlformats.org/officeDocument/2006/relationships/image" Target="../media/image302.emf"/><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2" Type="http://schemas.openxmlformats.org/officeDocument/2006/relationships/image" Target="../media/image303.emf"/><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2" Type="http://schemas.openxmlformats.org/officeDocument/2006/relationships/notesSlide" Target="../notesSlides/notesSlide356.xml"/><Relationship Id="rId1" Type="http://schemas.openxmlformats.org/officeDocument/2006/relationships/slideLayout" Target="../slideLayouts/slideLayout12.xml"/></Relationships>
</file>

<file path=ppt/slides/_rels/slide503.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2" Type="http://schemas.openxmlformats.org/officeDocument/2006/relationships/notesSlide" Target="../notesSlides/notesSlide358.xml"/><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2" Type="http://schemas.openxmlformats.org/officeDocument/2006/relationships/notesSlide" Target="../notesSlides/notesSlide359.xml"/><Relationship Id="rId1" Type="http://schemas.openxmlformats.org/officeDocument/2006/relationships/slideLayout" Target="../slideLayouts/slideLayout12.xml"/></Relationships>
</file>

<file path=ppt/slides/_rels/slide509.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36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0.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361.xml"/><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3" Type="http://schemas.openxmlformats.org/officeDocument/2006/relationships/image" Target="../media/image307.emf"/><Relationship Id="rId2" Type="http://schemas.openxmlformats.org/officeDocument/2006/relationships/notesSlide" Target="../notesSlides/notesSlide362.xml"/><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2" Type="http://schemas.openxmlformats.org/officeDocument/2006/relationships/notesSlide" Target="../notesSlides/notesSlide363.xml"/><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2" Type="http://schemas.openxmlformats.org/officeDocument/2006/relationships/notesSlide" Target="../notesSlides/notesSlide364.xml"/><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365.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http://services.exeter.ac.uk/cmit/modules/the_internet/figures/500px-ADSL_frequency_plan.svg.png" TargetMode="External"/><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9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pPr eaLnBrk="1" hangingPunct="1">
              <a:defRPr/>
            </a:pPr>
            <a:r>
              <a:rPr sz="6000" err="1" smtClean="0"/>
              <a:t>מבוא</a:t>
            </a:r>
            <a:r>
              <a:rPr sz="6000" smtClean="0"/>
              <a:t> </a:t>
            </a:r>
            <a:r>
              <a:rPr sz="6000" err="1" smtClean="0"/>
              <a:t>לתקשורת</a:t>
            </a:r>
            <a:endParaRPr sz="6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defRPr/>
            </a:pPr>
            <a:r>
              <a:rPr/>
              <a:t>מבנה רשת</a:t>
            </a:r>
            <a:endParaRPr lang="en-US"/>
          </a:p>
        </p:txBody>
      </p:sp>
      <p:sp>
        <p:nvSpPr>
          <p:cNvPr id="90115" name="Rectangle 3"/>
          <p:cNvSpPr>
            <a:spLocks noGrp="1" noChangeArrowheads="1"/>
          </p:cNvSpPr>
          <p:nvPr>
            <p:ph idx="1"/>
          </p:nvPr>
        </p:nvSpPr>
        <p:spPr/>
        <p:txBody>
          <a:bodyPr/>
          <a:lstStyle/>
          <a:p>
            <a:pPr eaLnBrk="1" hangingPunct="1"/>
            <a:r>
              <a:rPr lang="he-IL" smtClean="0"/>
              <a:t>מאפיינים שדרושים לפתרון:</a:t>
            </a:r>
          </a:p>
          <a:p>
            <a:pPr lvl="1" eaLnBrk="1" hangingPunct="1"/>
            <a:r>
              <a:rPr lang="en-US" b="1" smtClean="0"/>
              <a:t>Scalability</a:t>
            </a:r>
          </a:p>
          <a:p>
            <a:pPr lvl="1" eaLnBrk="1" hangingPunct="1"/>
            <a:r>
              <a:rPr lang="en-US" b="1" smtClean="0"/>
              <a:t>Flexibility</a:t>
            </a:r>
            <a:endParaRPr lang="en-US" smtClean="0"/>
          </a:p>
          <a:p>
            <a:pPr lvl="1" eaLnBrk="1" hangingPunct="1"/>
            <a:r>
              <a:rPr lang="en-US" b="1" smtClean="0"/>
              <a:t>Reliability</a:t>
            </a:r>
            <a:endParaRPr lang="he-IL" b="1" smtClean="0"/>
          </a:p>
          <a:p>
            <a:pPr lvl="1" eaLnBrk="1" hangingPunct="1"/>
            <a:r>
              <a:rPr lang="en-US" b="1" smtClean="0"/>
              <a:t>Cost</a:t>
            </a:r>
          </a:p>
          <a:p>
            <a:pPr eaLnBrk="1" hangingPunct="1"/>
            <a:endParaRPr lang="en-US" smtClean="0"/>
          </a:p>
        </p:txBody>
      </p:sp>
      <p:sp>
        <p:nvSpPr>
          <p:cNvPr id="21506" name="מציין מיקום של מספר שקופית 5"/>
          <p:cNvSpPr>
            <a:spLocks noGrp="1"/>
          </p:cNvSpPr>
          <p:nvPr>
            <p:ph type="sldNum" sz="quarter" idx="10"/>
          </p:nvPr>
        </p:nvSpPr>
        <p:spPr/>
        <p:txBody>
          <a:bodyPr/>
          <a:lstStyle/>
          <a:p>
            <a:pPr>
              <a:defRPr/>
            </a:pPr>
            <a:fld id="{048522EC-3085-4CBB-A063-E318319B0CA5}" type="slidenum">
              <a:rPr lang="he-IL"/>
              <a:pPr>
                <a:defRPr/>
              </a:pPr>
              <a:t>10</a:t>
            </a:fld>
            <a:endParaRPr lang="en-US"/>
          </a:p>
        </p:txBody>
      </p:sp>
      <p:grpSp>
        <p:nvGrpSpPr>
          <p:cNvPr id="90117" name="Group 4"/>
          <p:cNvGrpSpPr>
            <a:grpSpLocks/>
          </p:cNvGrpSpPr>
          <p:nvPr/>
        </p:nvGrpSpPr>
        <p:grpSpPr bwMode="auto">
          <a:xfrm>
            <a:off x="323850" y="2465388"/>
            <a:ext cx="4757738" cy="3627437"/>
            <a:chOff x="295" y="1417"/>
            <a:chExt cx="2997" cy="2285"/>
          </a:xfrm>
        </p:grpSpPr>
        <p:pic>
          <p:nvPicPr>
            <p:cNvPr id="90118" name="Picture 5" descr="010208"/>
            <p:cNvPicPr>
              <a:picLocks noChangeAspect="1" noChangeArrowheads="1"/>
            </p:cNvPicPr>
            <p:nvPr/>
          </p:nvPicPr>
          <p:blipFill>
            <a:blip r:embed="rId3" cstate="print"/>
            <a:srcRect/>
            <a:stretch>
              <a:fillRect/>
            </a:stretch>
          </p:blipFill>
          <p:spPr bwMode="auto">
            <a:xfrm>
              <a:off x="1284" y="1417"/>
              <a:ext cx="684" cy="516"/>
            </a:xfrm>
            <a:prstGeom prst="rect">
              <a:avLst/>
            </a:prstGeom>
            <a:noFill/>
            <a:ln w="9525">
              <a:noFill/>
              <a:miter lim="800000"/>
              <a:headEnd/>
              <a:tailEnd/>
            </a:ln>
          </p:spPr>
        </p:pic>
        <p:pic>
          <p:nvPicPr>
            <p:cNvPr id="90119" name="Picture 6" descr="01020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2" y="2897"/>
              <a:ext cx="684" cy="516"/>
            </a:xfrm>
            <a:prstGeom prst="rect">
              <a:avLst/>
            </a:prstGeom>
            <a:noFill/>
            <a:ln w="9525">
              <a:noFill/>
              <a:miter lim="800000"/>
              <a:headEnd/>
              <a:tailEnd/>
            </a:ln>
          </p:spPr>
        </p:pic>
        <p:pic>
          <p:nvPicPr>
            <p:cNvPr id="90120" name="Picture 7" descr="010208"/>
            <p:cNvPicPr>
              <a:picLocks noChangeAspect="1" noChangeArrowheads="1"/>
            </p:cNvPicPr>
            <p:nvPr/>
          </p:nvPicPr>
          <p:blipFill>
            <a:blip r:embed="rId3" cstate="print">
              <a:clrChange>
                <a:clrFrom>
                  <a:srgbClr val="F9FAFE"/>
                </a:clrFrom>
                <a:clrTo>
                  <a:srgbClr val="F9FAFE">
                    <a:alpha val="0"/>
                  </a:srgbClr>
                </a:clrTo>
              </a:clrChange>
            </a:blip>
            <a:srcRect/>
            <a:stretch>
              <a:fillRect/>
            </a:stretch>
          </p:blipFill>
          <p:spPr bwMode="auto">
            <a:xfrm>
              <a:off x="1792" y="3186"/>
              <a:ext cx="684" cy="516"/>
            </a:xfrm>
            <a:prstGeom prst="rect">
              <a:avLst/>
            </a:prstGeom>
            <a:noFill/>
            <a:ln w="9525">
              <a:noFill/>
              <a:miter lim="800000"/>
              <a:headEnd/>
              <a:tailEnd/>
            </a:ln>
          </p:spPr>
        </p:pic>
        <p:pic>
          <p:nvPicPr>
            <p:cNvPr id="90121" name="Picture 8" descr="010208"/>
            <p:cNvPicPr>
              <a:picLocks noChangeAspect="1" noChangeArrowheads="1"/>
            </p:cNvPicPr>
            <p:nvPr/>
          </p:nvPicPr>
          <p:blipFill>
            <a:blip r:embed="rId3" cstate="print"/>
            <a:srcRect/>
            <a:stretch>
              <a:fillRect/>
            </a:stretch>
          </p:blipFill>
          <p:spPr bwMode="auto">
            <a:xfrm>
              <a:off x="2608" y="2479"/>
              <a:ext cx="684" cy="516"/>
            </a:xfrm>
            <a:prstGeom prst="rect">
              <a:avLst/>
            </a:prstGeom>
            <a:noFill/>
            <a:ln w="9525">
              <a:noFill/>
              <a:miter lim="800000"/>
              <a:headEnd/>
              <a:tailEnd/>
            </a:ln>
          </p:spPr>
        </p:pic>
        <p:pic>
          <p:nvPicPr>
            <p:cNvPr id="90122" name="Picture 9" descr="010208"/>
            <p:cNvPicPr>
              <a:picLocks noChangeAspect="1" noChangeArrowheads="1"/>
            </p:cNvPicPr>
            <p:nvPr/>
          </p:nvPicPr>
          <p:blipFill>
            <a:blip r:embed="rId3" cstate="print"/>
            <a:srcRect/>
            <a:stretch>
              <a:fillRect/>
            </a:stretch>
          </p:blipFill>
          <p:spPr bwMode="auto">
            <a:xfrm>
              <a:off x="2332" y="1771"/>
              <a:ext cx="684" cy="516"/>
            </a:xfrm>
            <a:prstGeom prst="rect">
              <a:avLst/>
            </a:prstGeom>
            <a:noFill/>
            <a:ln w="9525">
              <a:noFill/>
              <a:miter lim="800000"/>
              <a:headEnd/>
              <a:tailEnd/>
            </a:ln>
          </p:spPr>
        </p:pic>
        <p:sp>
          <p:nvSpPr>
            <p:cNvPr id="90123" name="Line 10"/>
            <p:cNvSpPr>
              <a:spLocks noChangeShapeType="1"/>
            </p:cNvSpPr>
            <p:nvPr/>
          </p:nvSpPr>
          <p:spPr bwMode="auto">
            <a:xfrm flipV="1">
              <a:off x="975" y="2097"/>
              <a:ext cx="1406" cy="136"/>
            </a:xfrm>
            <a:prstGeom prst="line">
              <a:avLst/>
            </a:prstGeom>
            <a:noFill/>
            <a:ln w="38100">
              <a:solidFill>
                <a:schemeClr val="tx1"/>
              </a:solidFill>
              <a:round/>
              <a:headEnd/>
              <a:tailEnd/>
            </a:ln>
          </p:spPr>
          <p:txBody>
            <a:bodyPr/>
            <a:lstStyle/>
            <a:p>
              <a:endParaRPr lang="en-US"/>
            </a:p>
          </p:txBody>
        </p:sp>
        <p:sp>
          <p:nvSpPr>
            <p:cNvPr id="90124" name="Line 11"/>
            <p:cNvSpPr>
              <a:spLocks noChangeShapeType="1"/>
            </p:cNvSpPr>
            <p:nvPr/>
          </p:nvSpPr>
          <p:spPr bwMode="auto">
            <a:xfrm flipV="1">
              <a:off x="975" y="1961"/>
              <a:ext cx="408" cy="136"/>
            </a:xfrm>
            <a:prstGeom prst="line">
              <a:avLst/>
            </a:prstGeom>
            <a:noFill/>
            <a:ln w="38100">
              <a:solidFill>
                <a:schemeClr val="tx1"/>
              </a:solidFill>
              <a:round/>
              <a:headEnd/>
              <a:tailEnd/>
            </a:ln>
          </p:spPr>
          <p:txBody>
            <a:bodyPr/>
            <a:lstStyle/>
            <a:p>
              <a:endParaRPr lang="en-US"/>
            </a:p>
          </p:txBody>
        </p:sp>
        <p:sp>
          <p:nvSpPr>
            <p:cNvPr id="90125" name="Line 12"/>
            <p:cNvSpPr>
              <a:spLocks noChangeShapeType="1"/>
            </p:cNvSpPr>
            <p:nvPr/>
          </p:nvSpPr>
          <p:spPr bwMode="auto">
            <a:xfrm>
              <a:off x="975" y="2551"/>
              <a:ext cx="1089" cy="590"/>
            </a:xfrm>
            <a:prstGeom prst="line">
              <a:avLst/>
            </a:prstGeom>
            <a:noFill/>
            <a:ln w="38100">
              <a:solidFill>
                <a:schemeClr val="tx1"/>
              </a:solidFill>
              <a:round/>
              <a:headEnd/>
              <a:tailEnd/>
            </a:ln>
          </p:spPr>
          <p:txBody>
            <a:bodyPr/>
            <a:lstStyle/>
            <a:p>
              <a:endParaRPr lang="en-US"/>
            </a:p>
          </p:txBody>
        </p:sp>
        <p:sp>
          <p:nvSpPr>
            <p:cNvPr id="90126" name="Line 13"/>
            <p:cNvSpPr>
              <a:spLocks noChangeShapeType="1"/>
            </p:cNvSpPr>
            <p:nvPr/>
          </p:nvSpPr>
          <p:spPr bwMode="auto">
            <a:xfrm>
              <a:off x="975" y="2369"/>
              <a:ext cx="1588" cy="318"/>
            </a:xfrm>
            <a:prstGeom prst="line">
              <a:avLst/>
            </a:prstGeom>
            <a:noFill/>
            <a:ln w="38100">
              <a:solidFill>
                <a:schemeClr val="tx1"/>
              </a:solidFill>
              <a:round/>
              <a:headEnd/>
              <a:tailEnd/>
            </a:ln>
          </p:spPr>
          <p:txBody>
            <a:bodyPr/>
            <a:lstStyle/>
            <a:p>
              <a:endParaRPr lang="en-US"/>
            </a:p>
          </p:txBody>
        </p:sp>
        <p:sp>
          <p:nvSpPr>
            <p:cNvPr id="90127" name="Line 14"/>
            <p:cNvSpPr>
              <a:spLocks noChangeShapeType="1"/>
            </p:cNvSpPr>
            <p:nvPr/>
          </p:nvSpPr>
          <p:spPr bwMode="auto">
            <a:xfrm>
              <a:off x="658" y="2596"/>
              <a:ext cx="272" cy="272"/>
            </a:xfrm>
            <a:prstGeom prst="line">
              <a:avLst/>
            </a:prstGeom>
            <a:noFill/>
            <a:ln w="38100">
              <a:solidFill>
                <a:schemeClr val="tx1"/>
              </a:solidFill>
              <a:round/>
              <a:headEnd/>
              <a:tailEnd/>
            </a:ln>
          </p:spPr>
          <p:txBody>
            <a:bodyPr/>
            <a:lstStyle/>
            <a:p>
              <a:endParaRPr lang="en-US"/>
            </a:p>
          </p:txBody>
        </p:sp>
        <p:sp>
          <p:nvSpPr>
            <p:cNvPr id="90128" name="Line 15"/>
            <p:cNvSpPr>
              <a:spLocks noChangeShapeType="1"/>
            </p:cNvSpPr>
            <p:nvPr/>
          </p:nvSpPr>
          <p:spPr bwMode="auto">
            <a:xfrm flipV="1">
              <a:off x="1111" y="1961"/>
              <a:ext cx="363" cy="907"/>
            </a:xfrm>
            <a:prstGeom prst="line">
              <a:avLst/>
            </a:prstGeom>
            <a:noFill/>
            <a:ln w="38100">
              <a:solidFill>
                <a:schemeClr val="tx1"/>
              </a:solidFill>
              <a:round/>
              <a:headEnd/>
              <a:tailEnd/>
            </a:ln>
          </p:spPr>
          <p:txBody>
            <a:bodyPr/>
            <a:lstStyle/>
            <a:p>
              <a:endParaRPr lang="en-US"/>
            </a:p>
          </p:txBody>
        </p:sp>
        <p:sp>
          <p:nvSpPr>
            <p:cNvPr id="90129" name="Line 16"/>
            <p:cNvSpPr>
              <a:spLocks noChangeShapeType="1"/>
            </p:cNvSpPr>
            <p:nvPr/>
          </p:nvSpPr>
          <p:spPr bwMode="auto">
            <a:xfrm flipV="1">
              <a:off x="1293" y="2188"/>
              <a:ext cx="1134" cy="726"/>
            </a:xfrm>
            <a:prstGeom prst="line">
              <a:avLst/>
            </a:prstGeom>
            <a:noFill/>
            <a:ln w="38100">
              <a:solidFill>
                <a:schemeClr val="tx1"/>
              </a:solidFill>
              <a:round/>
              <a:headEnd/>
              <a:tailEnd/>
            </a:ln>
          </p:spPr>
          <p:txBody>
            <a:bodyPr/>
            <a:lstStyle/>
            <a:p>
              <a:endParaRPr lang="en-US"/>
            </a:p>
          </p:txBody>
        </p:sp>
        <p:sp>
          <p:nvSpPr>
            <p:cNvPr id="90130" name="Line 17"/>
            <p:cNvSpPr>
              <a:spLocks noChangeShapeType="1"/>
            </p:cNvSpPr>
            <p:nvPr/>
          </p:nvSpPr>
          <p:spPr bwMode="auto">
            <a:xfrm flipV="1">
              <a:off x="1338" y="2778"/>
              <a:ext cx="1270" cy="335"/>
            </a:xfrm>
            <a:prstGeom prst="line">
              <a:avLst/>
            </a:prstGeom>
            <a:noFill/>
            <a:ln w="38100">
              <a:solidFill>
                <a:schemeClr val="tx1"/>
              </a:solidFill>
              <a:round/>
              <a:headEnd/>
              <a:tailEnd/>
            </a:ln>
          </p:spPr>
          <p:txBody>
            <a:bodyPr/>
            <a:lstStyle/>
            <a:p>
              <a:endParaRPr lang="en-US"/>
            </a:p>
          </p:txBody>
        </p:sp>
        <p:sp>
          <p:nvSpPr>
            <p:cNvPr id="90131" name="Line 18"/>
            <p:cNvSpPr>
              <a:spLocks noChangeShapeType="1"/>
            </p:cNvSpPr>
            <p:nvPr/>
          </p:nvSpPr>
          <p:spPr bwMode="auto">
            <a:xfrm>
              <a:off x="1383" y="3231"/>
              <a:ext cx="363" cy="91"/>
            </a:xfrm>
            <a:prstGeom prst="line">
              <a:avLst/>
            </a:prstGeom>
            <a:noFill/>
            <a:ln w="38100">
              <a:solidFill>
                <a:schemeClr val="tx1"/>
              </a:solidFill>
              <a:round/>
              <a:headEnd/>
              <a:tailEnd/>
            </a:ln>
          </p:spPr>
          <p:txBody>
            <a:bodyPr/>
            <a:lstStyle/>
            <a:p>
              <a:endParaRPr lang="en-US"/>
            </a:p>
          </p:txBody>
        </p:sp>
        <p:sp>
          <p:nvSpPr>
            <p:cNvPr id="90132" name="Line 19"/>
            <p:cNvSpPr>
              <a:spLocks noChangeShapeType="1"/>
            </p:cNvSpPr>
            <p:nvPr/>
          </p:nvSpPr>
          <p:spPr bwMode="auto">
            <a:xfrm flipV="1">
              <a:off x="2472" y="3004"/>
              <a:ext cx="227" cy="183"/>
            </a:xfrm>
            <a:prstGeom prst="line">
              <a:avLst/>
            </a:prstGeom>
            <a:noFill/>
            <a:ln w="38100">
              <a:solidFill>
                <a:schemeClr val="tx1"/>
              </a:solidFill>
              <a:round/>
              <a:headEnd/>
              <a:tailEnd/>
            </a:ln>
          </p:spPr>
          <p:txBody>
            <a:bodyPr/>
            <a:lstStyle/>
            <a:p>
              <a:endParaRPr lang="en-US"/>
            </a:p>
          </p:txBody>
        </p:sp>
        <p:sp>
          <p:nvSpPr>
            <p:cNvPr id="90133" name="Line 20"/>
            <p:cNvSpPr>
              <a:spLocks noChangeShapeType="1"/>
            </p:cNvSpPr>
            <p:nvPr/>
          </p:nvSpPr>
          <p:spPr bwMode="auto">
            <a:xfrm flipV="1">
              <a:off x="2291" y="2279"/>
              <a:ext cx="317" cy="907"/>
            </a:xfrm>
            <a:prstGeom prst="line">
              <a:avLst/>
            </a:prstGeom>
            <a:noFill/>
            <a:ln w="38100">
              <a:solidFill>
                <a:schemeClr val="tx1"/>
              </a:solidFill>
              <a:round/>
              <a:headEnd/>
              <a:tailEnd/>
            </a:ln>
          </p:spPr>
          <p:txBody>
            <a:bodyPr/>
            <a:lstStyle/>
            <a:p>
              <a:endParaRPr lang="en-US"/>
            </a:p>
          </p:txBody>
        </p:sp>
        <p:sp>
          <p:nvSpPr>
            <p:cNvPr id="90134" name="Line 21"/>
            <p:cNvSpPr>
              <a:spLocks noChangeShapeType="1"/>
            </p:cNvSpPr>
            <p:nvPr/>
          </p:nvSpPr>
          <p:spPr bwMode="auto">
            <a:xfrm>
              <a:off x="1882" y="1961"/>
              <a:ext cx="817" cy="499"/>
            </a:xfrm>
            <a:prstGeom prst="line">
              <a:avLst/>
            </a:prstGeom>
            <a:noFill/>
            <a:ln w="38100">
              <a:solidFill>
                <a:schemeClr val="tx1"/>
              </a:solidFill>
              <a:round/>
              <a:headEnd/>
              <a:tailEnd/>
            </a:ln>
          </p:spPr>
          <p:txBody>
            <a:bodyPr/>
            <a:lstStyle/>
            <a:p>
              <a:endParaRPr lang="en-US"/>
            </a:p>
          </p:txBody>
        </p:sp>
        <p:sp>
          <p:nvSpPr>
            <p:cNvPr id="90135" name="Line 22"/>
            <p:cNvSpPr>
              <a:spLocks noChangeShapeType="1"/>
            </p:cNvSpPr>
            <p:nvPr/>
          </p:nvSpPr>
          <p:spPr bwMode="auto">
            <a:xfrm>
              <a:off x="2790" y="2324"/>
              <a:ext cx="45" cy="91"/>
            </a:xfrm>
            <a:prstGeom prst="line">
              <a:avLst/>
            </a:prstGeom>
            <a:noFill/>
            <a:ln w="38100">
              <a:solidFill>
                <a:schemeClr val="tx1"/>
              </a:solidFill>
              <a:round/>
              <a:headEnd/>
              <a:tailEnd/>
            </a:ln>
          </p:spPr>
          <p:txBody>
            <a:bodyPr/>
            <a:lstStyle/>
            <a:p>
              <a:endParaRPr lang="en-US"/>
            </a:p>
          </p:txBody>
        </p:sp>
        <p:sp>
          <p:nvSpPr>
            <p:cNvPr id="90136" name="Line 23"/>
            <p:cNvSpPr>
              <a:spLocks noChangeShapeType="1"/>
            </p:cNvSpPr>
            <p:nvPr/>
          </p:nvSpPr>
          <p:spPr bwMode="auto">
            <a:xfrm flipH="1" flipV="1">
              <a:off x="1746" y="1961"/>
              <a:ext cx="454" cy="1180"/>
            </a:xfrm>
            <a:prstGeom prst="line">
              <a:avLst/>
            </a:prstGeom>
            <a:noFill/>
            <a:ln w="38100">
              <a:solidFill>
                <a:schemeClr val="tx1"/>
              </a:solidFill>
              <a:round/>
              <a:headEnd/>
              <a:tailEnd/>
            </a:ln>
          </p:spPr>
          <p:txBody>
            <a:bodyPr/>
            <a:lstStyle/>
            <a:p>
              <a:endParaRPr lang="en-US"/>
            </a:p>
          </p:txBody>
        </p:sp>
        <p:sp>
          <p:nvSpPr>
            <p:cNvPr id="90137" name="Line 24"/>
            <p:cNvSpPr>
              <a:spLocks noChangeShapeType="1"/>
            </p:cNvSpPr>
            <p:nvPr/>
          </p:nvSpPr>
          <p:spPr bwMode="auto">
            <a:xfrm>
              <a:off x="1973" y="1825"/>
              <a:ext cx="318" cy="45"/>
            </a:xfrm>
            <a:prstGeom prst="line">
              <a:avLst/>
            </a:prstGeom>
            <a:noFill/>
            <a:ln w="38100">
              <a:solidFill>
                <a:schemeClr val="tx1"/>
              </a:solidFill>
              <a:round/>
              <a:headEnd/>
              <a:tailEnd/>
            </a:ln>
          </p:spPr>
          <p:txBody>
            <a:bodyPr/>
            <a:lstStyle/>
            <a:p>
              <a:endParaRPr lang="en-US"/>
            </a:p>
          </p:txBody>
        </p:sp>
        <p:pic>
          <p:nvPicPr>
            <p:cNvPr id="90138" name="Picture 25" descr="01020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5" y="2069"/>
              <a:ext cx="684" cy="516"/>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defRPr/>
            </a:pPr>
            <a:r>
              <a:rPr/>
              <a:t>ריבוב</a:t>
            </a:r>
            <a:endParaRPr lang="en-US"/>
          </a:p>
        </p:txBody>
      </p:sp>
      <p:sp>
        <p:nvSpPr>
          <p:cNvPr id="172035" name="Rectangle 3"/>
          <p:cNvSpPr>
            <a:spLocks noGrp="1" noChangeArrowheads="1"/>
          </p:cNvSpPr>
          <p:nvPr>
            <p:ph idx="1"/>
          </p:nvPr>
        </p:nvSpPr>
        <p:spPr/>
        <p:txBody>
          <a:bodyPr/>
          <a:lstStyle/>
          <a:p>
            <a:pPr eaLnBrk="1" hangingPunct="1"/>
            <a:r>
              <a:rPr lang="en-US" u="sng" smtClean="0"/>
              <a:t>Frequency Division Multiplexing</a:t>
            </a:r>
            <a:r>
              <a:rPr lang="en-US" smtClean="0"/>
              <a:t> </a:t>
            </a:r>
            <a:r>
              <a:rPr lang="he-IL" smtClean="0"/>
              <a:t> - ריבוב מספר ערוצים על תווך יחיד כשלכל ערוץ מוקצה תדר שונה</a:t>
            </a:r>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r>
              <a:rPr lang="he-IL" smtClean="0"/>
              <a:t>מה החיסרון?</a:t>
            </a:r>
            <a:endParaRPr lang="en-US" smtClean="0"/>
          </a:p>
        </p:txBody>
      </p:sp>
      <p:sp>
        <p:nvSpPr>
          <p:cNvPr id="49154" name="מציין מיקום של מספר שקופית 5"/>
          <p:cNvSpPr>
            <a:spLocks noGrp="1"/>
          </p:cNvSpPr>
          <p:nvPr>
            <p:ph type="sldNum" sz="quarter" idx="10"/>
          </p:nvPr>
        </p:nvSpPr>
        <p:spPr/>
        <p:txBody>
          <a:bodyPr/>
          <a:lstStyle/>
          <a:p>
            <a:pPr>
              <a:defRPr/>
            </a:pPr>
            <a:fld id="{F2A43676-2FBE-42D8-82EB-CBB36A081340}" type="slidenum">
              <a:rPr lang="he-IL"/>
              <a:pPr>
                <a:defRPr/>
              </a:pPr>
              <a:t>100</a:t>
            </a:fld>
            <a:endParaRPr lang="en-US"/>
          </a:p>
        </p:txBody>
      </p:sp>
      <p:pic>
        <p:nvPicPr>
          <p:cNvPr id="172037" name="Picture 4" descr="fdm_animate"/>
          <p:cNvPicPr>
            <a:picLocks noChangeAspect="1" noChangeArrowheads="1" noCrop="1"/>
          </p:cNvPicPr>
          <p:nvPr/>
        </p:nvPicPr>
        <p:blipFill>
          <a:blip r:embed="rId3" cstate="print"/>
          <a:srcRect/>
          <a:stretch>
            <a:fillRect/>
          </a:stretch>
        </p:blipFill>
        <p:spPr bwMode="auto">
          <a:xfrm>
            <a:off x="1403350" y="3189288"/>
            <a:ext cx="6335713" cy="2111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pPr eaLnBrk="1" hangingPunct="1">
              <a:defRPr/>
            </a:pPr>
            <a:r>
              <a:rPr/>
              <a:t>ריבוב</a:t>
            </a:r>
            <a:endParaRPr lang="en-US"/>
          </a:p>
        </p:txBody>
      </p:sp>
      <p:sp>
        <p:nvSpPr>
          <p:cNvPr id="173059" name="Rectangle 3"/>
          <p:cNvSpPr>
            <a:spLocks noGrp="1" noChangeArrowheads="1"/>
          </p:cNvSpPr>
          <p:nvPr>
            <p:ph idx="1"/>
          </p:nvPr>
        </p:nvSpPr>
        <p:spPr/>
        <p:txBody>
          <a:bodyPr/>
          <a:lstStyle/>
          <a:p>
            <a:pPr eaLnBrk="1" hangingPunct="1"/>
            <a:r>
              <a:rPr lang="en-US" u="sng" smtClean="0"/>
              <a:t>Time Division Multiplexing</a:t>
            </a:r>
            <a:r>
              <a:rPr lang="he-IL" smtClean="0"/>
              <a:t> – ריבוב מספר ערוצים על תווך יחיד כשלכל ערוץ מוקצית מסגרת זמן נפרדת.</a:t>
            </a:r>
            <a:endParaRPr lang="en-US" smtClean="0"/>
          </a:p>
        </p:txBody>
      </p:sp>
      <p:sp>
        <p:nvSpPr>
          <p:cNvPr id="50178" name="מציין מיקום של מספר שקופית 5"/>
          <p:cNvSpPr>
            <a:spLocks noGrp="1"/>
          </p:cNvSpPr>
          <p:nvPr>
            <p:ph type="sldNum" sz="quarter" idx="10"/>
          </p:nvPr>
        </p:nvSpPr>
        <p:spPr/>
        <p:txBody>
          <a:bodyPr/>
          <a:lstStyle/>
          <a:p>
            <a:pPr>
              <a:defRPr/>
            </a:pPr>
            <a:fld id="{AB823F77-2BD9-4130-AC49-8D7361EFA1ED}" type="slidenum">
              <a:rPr lang="he-IL"/>
              <a:pPr>
                <a:defRPr/>
              </a:pPr>
              <a:t>101</a:t>
            </a:fld>
            <a:endParaRPr lang="en-US"/>
          </a:p>
        </p:txBody>
      </p:sp>
      <p:grpSp>
        <p:nvGrpSpPr>
          <p:cNvPr id="173061" name="Group 57"/>
          <p:cNvGrpSpPr>
            <a:grpSpLocks/>
          </p:cNvGrpSpPr>
          <p:nvPr/>
        </p:nvGrpSpPr>
        <p:grpSpPr bwMode="auto">
          <a:xfrm>
            <a:off x="250825" y="3143250"/>
            <a:ext cx="8715375" cy="3022600"/>
            <a:chOff x="158" y="1980"/>
            <a:chExt cx="5490" cy="1904"/>
          </a:xfrm>
        </p:grpSpPr>
        <p:pic>
          <p:nvPicPr>
            <p:cNvPr id="173062" name="Picture 4" descr="010208"/>
            <p:cNvPicPr>
              <a:picLocks noChangeAspect="1" noChangeArrowheads="1"/>
            </p:cNvPicPr>
            <p:nvPr/>
          </p:nvPicPr>
          <p:blipFill>
            <a:blip r:embed="rId2" cstate="print"/>
            <a:srcRect/>
            <a:stretch>
              <a:fillRect/>
            </a:stretch>
          </p:blipFill>
          <p:spPr bwMode="auto">
            <a:xfrm>
              <a:off x="4377" y="1980"/>
              <a:ext cx="684" cy="516"/>
            </a:xfrm>
            <a:prstGeom prst="rect">
              <a:avLst/>
            </a:prstGeom>
            <a:noFill/>
            <a:ln w="9525">
              <a:noFill/>
              <a:miter lim="800000"/>
              <a:headEnd/>
              <a:tailEnd/>
            </a:ln>
          </p:spPr>
        </p:pic>
        <p:pic>
          <p:nvPicPr>
            <p:cNvPr id="173063" name="Picture 5" descr="010208"/>
            <p:cNvPicPr>
              <a:picLocks noChangeAspect="1" noChangeArrowheads="1"/>
            </p:cNvPicPr>
            <p:nvPr/>
          </p:nvPicPr>
          <p:blipFill>
            <a:blip r:embed="rId2" cstate="print"/>
            <a:srcRect/>
            <a:stretch>
              <a:fillRect/>
            </a:stretch>
          </p:blipFill>
          <p:spPr bwMode="auto">
            <a:xfrm>
              <a:off x="4377" y="2544"/>
              <a:ext cx="684" cy="516"/>
            </a:xfrm>
            <a:prstGeom prst="rect">
              <a:avLst/>
            </a:prstGeom>
            <a:noFill/>
            <a:ln w="9525">
              <a:noFill/>
              <a:miter lim="800000"/>
              <a:headEnd/>
              <a:tailEnd/>
            </a:ln>
          </p:spPr>
        </p:pic>
        <p:pic>
          <p:nvPicPr>
            <p:cNvPr id="173064" name="Picture 6" descr="010208"/>
            <p:cNvPicPr>
              <a:picLocks noChangeAspect="1" noChangeArrowheads="1"/>
            </p:cNvPicPr>
            <p:nvPr/>
          </p:nvPicPr>
          <p:blipFill>
            <a:blip r:embed="rId2" cstate="print"/>
            <a:srcRect/>
            <a:stretch>
              <a:fillRect/>
            </a:stretch>
          </p:blipFill>
          <p:spPr bwMode="auto">
            <a:xfrm>
              <a:off x="4377" y="3109"/>
              <a:ext cx="684" cy="516"/>
            </a:xfrm>
            <a:prstGeom prst="rect">
              <a:avLst/>
            </a:prstGeom>
            <a:noFill/>
            <a:ln w="9525">
              <a:noFill/>
              <a:miter lim="800000"/>
              <a:headEnd/>
              <a:tailEnd/>
            </a:ln>
          </p:spPr>
        </p:pic>
        <p:pic>
          <p:nvPicPr>
            <p:cNvPr id="173065" name="Picture 7" descr="router-geostream"/>
            <p:cNvPicPr>
              <a:picLocks noChangeAspect="1" noChangeArrowheads="1"/>
            </p:cNvPicPr>
            <p:nvPr/>
          </p:nvPicPr>
          <p:blipFill>
            <a:blip r:embed="rId3" cstate="print"/>
            <a:srcRect/>
            <a:stretch>
              <a:fillRect/>
            </a:stretch>
          </p:blipFill>
          <p:spPr bwMode="auto">
            <a:xfrm>
              <a:off x="748" y="2059"/>
              <a:ext cx="375" cy="453"/>
            </a:xfrm>
            <a:prstGeom prst="rect">
              <a:avLst/>
            </a:prstGeom>
            <a:noFill/>
            <a:ln w="9525">
              <a:noFill/>
              <a:miter lim="800000"/>
              <a:headEnd/>
              <a:tailEnd/>
            </a:ln>
          </p:spPr>
        </p:pic>
        <p:pic>
          <p:nvPicPr>
            <p:cNvPr id="173066" name="Picture 8" descr="router-geostream"/>
            <p:cNvPicPr>
              <a:picLocks noChangeAspect="1" noChangeArrowheads="1"/>
            </p:cNvPicPr>
            <p:nvPr/>
          </p:nvPicPr>
          <p:blipFill>
            <a:blip r:embed="rId3" cstate="print"/>
            <a:srcRect/>
            <a:stretch>
              <a:fillRect/>
            </a:stretch>
          </p:blipFill>
          <p:spPr bwMode="auto">
            <a:xfrm>
              <a:off x="748" y="2542"/>
              <a:ext cx="375" cy="453"/>
            </a:xfrm>
            <a:prstGeom prst="rect">
              <a:avLst/>
            </a:prstGeom>
            <a:noFill/>
            <a:ln w="9525">
              <a:noFill/>
              <a:miter lim="800000"/>
              <a:headEnd/>
              <a:tailEnd/>
            </a:ln>
          </p:spPr>
        </p:pic>
        <p:pic>
          <p:nvPicPr>
            <p:cNvPr id="173067" name="Picture 9" descr="router-geostream"/>
            <p:cNvPicPr>
              <a:picLocks noChangeAspect="1" noChangeArrowheads="1"/>
            </p:cNvPicPr>
            <p:nvPr/>
          </p:nvPicPr>
          <p:blipFill>
            <a:blip r:embed="rId3" cstate="print"/>
            <a:srcRect/>
            <a:stretch>
              <a:fillRect/>
            </a:stretch>
          </p:blipFill>
          <p:spPr bwMode="auto">
            <a:xfrm>
              <a:off x="748" y="3026"/>
              <a:ext cx="375" cy="453"/>
            </a:xfrm>
            <a:prstGeom prst="rect">
              <a:avLst/>
            </a:prstGeom>
            <a:noFill/>
            <a:ln w="9525">
              <a:noFill/>
              <a:miter lim="800000"/>
              <a:headEnd/>
              <a:tailEnd/>
            </a:ln>
          </p:spPr>
        </p:pic>
        <p:sp>
          <p:nvSpPr>
            <p:cNvPr id="173068" name="Line 10"/>
            <p:cNvSpPr>
              <a:spLocks noChangeShapeType="1"/>
            </p:cNvSpPr>
            <p:nvPr/>
          </p:nvSpPr>
          <p:spPr bwMode="auto">
            <a:xfrm flipV="1">
              <a:off x="1156" y="2795"/>
              <a:ext cx="3130" cy="0"/>
            </a:xfrm>
            <a:prstGeom prst="line">
              <a:avLst/>
            </a:prstGeom>
            <a:noFill/>
            <a:ln w="28575">
              <a:solidFill>
                <a:schemeClr val="tx1"/>
              </a:solidFill>
              <a:round/>
              <a:headEnd/>
              <a:tailEnd/>
            </a:ln>
          </p:spPr>
          <p:txBody>
            <a:bodyPr/>
            <a:lstStyle/>
            <a:p>
              <a:endParaRPr lang="en-US"/>
            </a:p>
          </p:txBody>
        </p:sp>
        <p:sp>
          <p:nvSpPr>
            <p:cNvPr id="173069" name="Line 11"/>
            <p:cNvSpPr>
              <a:spLocks noChangeShapeType="1"/>
            </p:cNvSpPr>
            <p:nvPr/>
          </p:nvSpPr>
          <p:spPr bwMode="auto">
            <a:xfrm flipV="1">
              <a:off x="3969" y="2285"/>
              <a:ext cx="362" cy="510"/>
            </a:xfrm>
            <a:prstGeom prst="line">
              <a:avLst/>
            </a:prstGeom>
            <a:noFill/>
            <a:ln w="28575">
              <a:solidFill>
                <a:schemeClr val="tx1"/>
              </a:solidFill>
              <a:round/>
              <a:headEnd/>
              <a:tailEnd/>
            </a:ln>
          </p:spPr>
          <p:txBody>
            <a:bodyPr/>
            <a:lstStyle/>
            <a:p>
              <a:endParaRPr lang="en-US"/>
            </a:p>
          </p:txBody>
        </p:sp>
        <p:sp>
          <p:nvSpPr>
            <p:cNvPr id="173070" name="Line 12"/>
            <p:cNvSpPr>
              <a:spLocks noChangeShapeType="1"/>
            </p:cNvSpPr>
            <p:nvPr/>
          </p:nvSpPr>
          <p:spPr bwMode="auto">
            <a:xfrm>
              <a:off x="3969" y="2795"/>
              <a:ext cx="362" cy="488"/>
            </a:xfrm>
            <a:prstGeom prst="line">
              <a:avLst/>
            </a:prstGeom>
            <a:noFill/>
            <a:ln w="28575">
              <a:solidFill>
                <a:schemeClr val="tx1"/>
              </a:solidFill>
              <a:round/>
              <a:headEnd/>
              <a:tailEnd/>
            </a:ln>
          </p:spPr>
          <p:txBody>
            <a:bodyPr/>
            <a:lstStyle/>
            <a:p>
              <a:endParaRPr lang="en-US"/>
            </a:p>
          </p:txBody>
        </p:sp>
        <p:sp>
          <p:nvSpPr>
            <p:cNvPr id="173071" name="Line 13"/>
            <p:cNvSpPr>
              <a:spLocks noChangeShapeType="1"/>
            </p:cNvSpPr>
            <p:nvPr/>
          </p:nvSpPr>
          <p:spPr bwMode="auto">
            <a:xfrm flipH="1" flipV="1">
              <a:off x="1156" y="2251"/>
              <a:ext cx="364" cy="555"/>
            </a:xfrm>
            <a:prstGeom prst="line">
              <a:avLst/>
            </a:prstGeom>
            <a:noFill/>
            <a:ln w="28575">
              <a:solidFill>
                <a:schemeClr val="tx1"/>
              </a:solidFill>
              <a:round/>
              <a:headEnd/>
              <a:tailEnd/>
            </a:ln>
          </p:spPr>
          <p:txBody>
            <a:bodyPr/>
            <a:lstStyle/>
            <a:p>
              <a:endParaRPr lang="en-US"/>
            </a:p>
          </p:txBody>
        </p:sp>
        <p:sp>
          <p:nvSpPr>
            <p:cNvPr id="173072" name="Line 14"/>
            <p:cNvSpPr>
              <a:spLocks noChangeShapeType="1"/>
            </p:cNvSpPr>
            <p:nvPr/>
          </p:nvSpPr>
          <p:spPr bwMode="auto">
            <a:xfrm flipH="1">
              <a:off x="1157" y="2806"/>
              <a:ext cx="363" cy="488"/>
            </a:xfrm>
            <a:prstGeom prst="line">
              <a:avLst/>
            </a:prstGeom>
            <a:noFill/>
            <a:ln w="28575">
              <a:solidFill>
                <a:schemeClr val="tx1"/>
              </a:solidFill>
              <a:round/>
              <a:headEnd/>
              <a:tailEnd/>
            </a:ln>
          </p:spPr>
          <p:txBody>
            <a:bodyPr/>
            <a:lstStyle/>
            <a:p>
              <a:endParaRPr lang="en-US"/>
            </a:p>
          </p:txBody>
        </p:sp>
        <p:sp>
          <p:nvSpPr>
            <p:cNvPr id="173073" name="Rectangle 15"/>
            <p:cNvSpPr>
              <a:spLocks noChangeArrowheads="1"/>
            </p:cNvSpPr>
            <p:nvPr/>
          </p:nvSpPr>
          <p:spPr bwMode="auto">
            <a:xfrm>
              <a:off x="1338" y="2659"/>
              <a:ext cx="363" cy="272"/>
            </a:xfrm>
            <a:prstGeom prst="rect">
              <a:avLst/>
            </a:prstGeom>
            <a:solidFill>
              <a:schemeClr val="accent1"/>
            </a:solidFill>
            <a:ln w="9525">
              <a:solidFill>
                <a:schemeClr val="tx1"/>
              </a:solidFill>
              <a:miter lim="800000"/>
              <a:headEnd/>
              <a:tailEnd/>
            </a:ln>
          </p:spPr>
          <p:txBody>
            <a:bodyPr wrap="none" anchor="ctr"/>
            <a:lstStyle/>
            <a:p>
              <a:endParaRPr lang="ar-SA"/>
            </a:p>
          </p:txBody>
        </p:sp>
        <p:sp>
          <p:nvSpPr>
            <p:cNvPr id="173074" name="Rectangle 16"/>
            <p:cNvSpPr>
              <a:spLocks noChangeArrowheads="1"/>
            </p:cNvSpPr>
            <p:nvPr/>
          </p:nvSpPr>
          <p:spPr bwMode="auto">
            <a:xfrm>
              <a:off x="3787" y="2659"/>
              <a:ext cx="363" cy="272"/>
            </a:xfrm>
            <a:prstGeom prst="rect">
              <a:avLst/>
            </a:prstGeom>
            <a:solidFill>
              <a:schemeClr val="accent1"/>
            </a:solidFill>
            <a:ln w="9525">
              <a:solidFill>
                <a:schemeClr val="tx1"/>
              </a:solidFill>
              <a:miter lim="800000"/>
              <a:headEnd/>
              <a:tailEnd/>
            </a:ln>
          </p:spPr>
          <p:txBody>
            <a:bodyPr wrap="none" anchor="ctr"/>
            <a:lstStyle/>
            <a:p>
              <a:endParaRPr lang="ar-SA"/>
            </a:p>
          </p:txBody>
        </p:sp>
        <p:sp>
          <p:nvSpPr>
            <p:cNvPr id="173075" name="Text Box 17"/>
            <p:cNvSpPr txBox="1">
              <a:spLocks noChangeArrowheads="1"/>
            </p:cNvSpPr>
            <p:nvPr/>
          </p:nvSpPr>
          <p:spPr bwMode="auto">
            <a:xfrm>
              <a:off x="1247" y="2674"/>
              <a:ext cx="454" cy="212"/>
            </a:xfrm>
            <a:prstGeom prst="rect">
              <a:avLst/>
            </a:prstGeom>
            <a:noFill/>
            <a:ln w="9525">
              <a:noFill/>
              <a:miter lim="800000"/>
              <a:headEnd/>
              <a:tailEnd/>
            </a:ln>
          </p:spPr>
          <p:txBody>
            <a:bodyPr>
              <a:spAutoFit/>
            </a:bodyPr>
            <a:lstStyle/>
            <a:p>
              <a:pPr>
                <a:spcBef>
                  <a:spcPct val="50000"/>
                </a:spcBef>
              </a:pPr>
              <a:r>
                <a:rPr lang="en-US" sz="1600" b="1">
                  <a:latin typeface="Tahoma" pitchFamily="34" charset="0"/>
                  <a:cs typeface="Tahoma" pitchFamily="34" charset="0"/>
                </a:rPr>
                <a:t>Mux</a:t>
              </a:r>
            </a:p>
          </p:txBody>
        </p:sp>
        <p:sp>
          <p:nvSpPr>
            <p:cNvPr id="173076" name="Text Box 18"/>
            <p:cNvSpPr txBox="1">
              <a:spLocks noChangeArrowheads="1"/>
            </p:cNvSpPr>
            <p:nvPr/>
          </p:nvSpPr>
          <p:spPr bwMode="auto">
            <a:xfrm>
              <a:off x="3696" y="2674"/>
              <a:ext cx="454" cy="212"/>
            </a:xfrm>
            <a:prstGeom prst="rect">
              <a:avLst/>
            </a:prstGeom>
            <a:noFill/>
            <a:ln w="9525">
              <a:noFill/>
              <a:miter lim="800000"/>
              <a:headEnd/>
              <a:tailEnd/>
            </a:ln>
          </p:spPr>
          <p:txBody>
            <a:bodyPr>
              <a:spAutoFit/>
            </a:bodyPr>
            <a:lstStyle/>
            <a:p>
              <a:pPr>
                <a:spcBef>
                  <a:spcPct val="50000"/>
                </a:spcBef>
              </a:pPr>
              <a:r>
                <a:rPr lang="en-US" sz="1600" b="1">
                  <a:latin typeface="Tahoma" pitchFamily="34" charset="0"/>
                  <a:cs typeface="Tahoma" pitchFamily="34" charset="0"/>
                </a:rPr>
                <a:t>Mux</a:t>
              </a:r>
            </a:p>
          </p:txBody>
        </p:sp>
        <p:sp>
          <p:nvSpPr>
            <p:cNvPr id="173077" name="Text Box 19"/>
            <p:cNvSpPr txBox="1">
              <a:spLocks noChangeArrowheads="1"/>
            </p:cNvSpPr>
            <p:nvPr/>
          </p:nvSpPr>
          <p:spPr bwMode="auto">
            <a:xfrm>
              <a:off x="4513" y="3653"/>
              <a:ext cx="538" cy="231"/>
            </a:xfrm>
            <a:prstGeom prst="rect">
              <a:avLst/>
            </a:prstGeom>
            <a:noFill/>
            <a:ln w="9525">
              <a:noFill/>
              <a:miter lim="800000"/>
              <a:headEnd/>
              <a:tailEnd/>
            </a:ln>
          </p:spPr>
          <p:txBody>
            <a:bodyPr>
              <a:spAutoFit/>
            </a:bodyPr>
            <a:lstStyle/>
            <a:p>
              <a:pPr algn="l" rtl="0"/>
              <a:r>
                <a:rPr lang="he-IL">
                  <a:latin typeface="Tahoma" pitchFamily="34" charset="0"/>
                  <a:cs typeface="Tahoma" pitchFamily="34" charset="0"/>
                </a:rPr>
                <a:t>חרמון</a:t>
              </a:r>
              <a:endParaRPr lang="en-US">
                <a:latin typeface="Tahoma" pitchFamily="34" charset="0"/>
                <a:cs typeface="Tahoma" pitchFamily="34" charset="0"/>
              </a:endParaRPr>
            </a:p>
          </p:txBody>
        </p:sp>
        <p:sp>
          <p:nvSpPr>
            <p:cNvPr id="173078" name="Text Box 20"/>
            <p:cNvSpPr txBox="1">
              <a:spLocks noChangeArrowheads="1"/>
            </p:cNvSpPr>
            <p:nvPr/>
          </p:nvSpPr>
          <p:spPr bwMode="auto">
            <a:xfrm>
              <a:off x="703" y="3475"/>
              <a:ext cx="434" cy="231"/>
            </a:xfrm>
            <a:prstGeom prst="rect">
              <a:avLst/>
            </a:prstGeom>
            <a:noFill/>
            <a:ln w="9525">
              <a:noFill/>
              <a:miter lim="800000"/>
              <a:headEnd/>
              <a:tailEnd/>
            </a:ln>
          </p:spPr>
          <p:txBody>
            <a:bodyPr wrap="none">
              <a:spAutoFit/>
            </a:bodyPr>
            <a:lstStyle/>
            <a:p>
              <a:pPr algn="l" rtl="0"/>
              <a:r>
                <a:rPr lang="he-IL">
                  <a:latin typeface="Tahoma" pitchFamily="34" charset="0"/>
                  <a:cs typeface="Tahoma" pitchFamily="34" charset="0"/>
                </a:rPr>
                <a:t>קריה</a:t>
              </a:r>
              <a:endParaRPr lang="en-US">
                <a:latin typeface="Tahoma" pitchFamily="34" charset="0"/>
                <a:cs typeface="Tahoma" pitchFamily="34" charset="0"/>
              </a:endParaRPr>
            </a:p>
          </p:txBody>
        </p:sp>
        <p:sp>
          <p:nvSpPr>
            <p:cNvPr id="173079" name="Text Box 21"/>
            <p:cNvSpPr txBox="1">
              <a:spLocks noChangeArrowheads="1"/>
            </p:cNvSpPr>
            <p:nvPr/>
          </p:nvSpPr>
          <p:spPr bwMode="auto">
            <a:xfrm>
              <a:off x="158" y="2115"/>
              <a:ext cx="182" cy="237"/>
            </a:xfrm>
            <a:prstGeom prst="rect">
              <a:avLst/>
            </a:prstGeom>
            <a:solidFill>
              <a:srgbClr val="FFFF00"/>
            </a:solidFill>
            <a:ln w="9525">
              <a:solidFill>
                <a:schemeClr val="tx1"/>
              </a:solidFill>
              <a:miter lim="800000"/>
              <a:headEnd/>
              <a:tailEnd/>
            </a:ln>
          </p:spPr>
          <p:txBody>
            <a:bodyPr>
              <a:spAutoFit/>
            </a:bodyPr>
            <a:lstStyle/>
            <a:p>
              <a:pPr>
                <a:spcBef>
                  <a:spcPct val="50000"/>
                </a:spcBef>
              </a:pPr>
              <a:r>
                <a:rPr lang="he-IL"/>
                <a:t>1</a:t>
              </a:r>
              <a:endParaRPr lang="en-US"/>
            </a:p>
          </p:txBody>
        </p:sp>
        <p:sp>
          <p:nvSpPr>
            <p:cNvPr id="173080" name="Text Box 22"/>
            <p:cNvSpPr txBox="1">
              <a:spLocks noChangeArrowheads="1"/>
            </p:cNvSpPr>
            <p:nvPr/>
          </p:nvSpPr>
          <p:spPr bwMode="auto">
            <a:xfrm>
              <a:off x="521" y="2115"/>
              <a:ext cx="182" cy="237"/>
            </a:xfrm>
            <a:prstGeom prst="rect">
              <a:avLst/>
            </a:prstGeom>
            <a:solidFill>
              <a:srgbClr val="FFFF00"/>
            </a:solidFill>
            <a:ln w="9525">
              <a:solidFill>
                <a:schemeClr val="tx1"/>
              </a:solidFill>
              <a:miter lim="800000"/>
              <a:headEnd/>
              <a:tailEnd/>
            </a:ln>
          </p:spPr>
          <p:txBody>
            <a:bodyPr>
              <a:spAutoFit/>
            </a:bodyPr>
            <a:lstStyle/>
            <a:p>
              <a:pPr>
                <a:spcBef>
                  <a:spcPct val="50000"/>
                </a:spcBef>
              </a:pPr>
              <a:r>
                <a:rPr lang="he-IL"/>
                <a:t>1</a:t>
              </a:r>
              <a:endParaRPr lang="en-US"/>
            </a:p>
          </p:txBody>
        </p:sp>
        <p:sp>
          <p:nvSpPr>
            <p:cNvPr id="173081" name="Text Box 23"/>
            <p:cNvSpPr txBox="1">
              <a:spLocks noChangeArrowheads="1"/>
            </p:cNvSpPr>
            <p:nvPr/>
          </p:nvSpPr>
          <p:spPr bwMode="auto">
            <a:xfrm>
              <a:off x="340" y="2115"/>
              <a:ext cx="182" cy="237"/>
            </a:xfrm>
            <a:prstGeom prst="rect">
              <a:avLst/>
            </a:prstGeom>
            <a:solidFill>
              <a:srgbClr val="FFFF00"/>
            </a:solidFill>
            <a:ln w="9525">
              <a:solidFill>
                <a:schemeClr val="tx1"/>
              </a:solidFill>
              <a:miter lim="800000"/>
              <a:headEnd/>
              <a:tailEnd/>
            </a:ln>
          </p:spPr>
          <p:txBody>
            <a:bodyPr>
              <a:spAutoFit/>
            </a:bodyPr>
            <a:lstStyle/>
            <a:p>
              <a:pPr>
                <a:spcBef>
                  <a:spcPct val="50000"/>
                </a:spcBef>
              </a:pPr>
              <a:r>
                <a:rPr lang="he-IL"/>
                <a:t>1</a:t>
              </a:r>
              <a:endParaRPr lang="en-US"/>
            </a:p>
          </p:txBody>
        </p:sp>
        <p:sp>
          <p:nvSpPr>
            <p:cNvPr id="173082" name="Text Box 24"/>
            <p:cNvSpPr txBox="1">
              <a:spLocks noChangeArrowheads="1"/>
            </p:cNvSpPr>
            <p:nvPr/>
          </p:nvSpPr>
          <p:spPr bwMode="auto">
            <a:xfrm>
              <a:off x="158" y="2614"/>
              <a:ext cx="182" cy="237"/>
            </a:xfrm>
            <a:prstGeom prst="rect">
              <a:avLst/>
            </a:prstGeom>
            <a:solidFill>
              <a:srgbClr val="FF0000"/>
            </a:solidFill>
            <a:ln w="9525">
              <a:solidFill>
                <a:schemeClr val="tx1"/>
              </a:solidFill>
              <a:miter lim="800000"/>
              <a:headEnd/>
              <a:tailEnd/>
            </a:ln>
          </p:spPr>
          <p:txBody>
            <a:bodyPr>
              <a:spAutoFit/>
            </a:bodyPr>
            <a:lstStyle/>
            <a:p>
              <a:pPr>
                <a:spcBef>
                  <a:spcPct val="50000"/>
                </a:spcBef>
              </a:pPr>
              <a:r>
                <a:rPr lang="he-IL"/>
                <a:t>2</a:t>
              </a:r>
              <a:endParaRPr lang="en-US"/>
            </a:p>
          </p:txBody>
        </p:sp>
        <p:sp>
          <p:nvSpPr>
            <p:cNvPr id="173083" name="Text Box 25"/>
            <p:cNvSpPr txBox="1">
              <a:spLocks noChangeArrowheads="1"/>
            </p:cNvSpPr>
            <p:nvPr/>
          </p:nvSpPr>
          <p:spPr bwMode="auto">
            <a:xfrm>
              <a:off x="521" y="2614"/>
              <a:ext cx="182" cy="237"/>
            </a:xfrm>
            <a:prstGeom prst="rect">
              <a:avLst/>
            </a:prstGeom>
            <a:solidFill>
              <a:srgbClr val="FF0000"/>
            </a:solidFill>
            <a:ln w="9525">
              <a:solidFill>
                <a:schemeClr val="tx1"/>
              </a:solidFill>
              <a:miter lim="800000"/>
              <a:headEnd/>
              <a:tailEnd/>
            </a:ln>
          </p:spPr>
          <p:txBody>
            <a:bodyPr>
              <a:spAutoFit/>
            </a:bodyPr>
            <a:lstStyle/>
            <a:p>
              <a:pPr>
                <a:spcBef>
                  <a:spcPct val="50000"/>
                </a:spcBef>
              </a:pPr>
              <a:r>
                <a:rPr lang="he-IL"/>
                <a:t>2</a:t>
              </a:r>
              <a:endParaRPr lang="en-US"/>
            </a:p>
          </p:txBody>
        </p:sp>
        <p:sp>
          <p:nvSpPr>
            <p:cNvPr id="173084" name="Text Box 26"/>
            <p:cNvSpPr txBox="1">
              <a:spLocks noChangeArrowheads="1"/>
            </p:cNvSpPr>
            <p:nvPr/>
          </p:nvSpPr>
          <p:spPr bwMode="auto">
            <a:xfrm>
              <a:off x="340" y="2614"/>
              <a:ext cx="182" cy="237"/>
            </a:xfrm>
            <a:prstGeom prst="rect">
              <a:avLst/>
            </a:prstGeom>
            <a:solidFill>
              <a:srgbClr val="FF0000"/>
            </a:solidFill>
            <a:ln w="9525">
              <a:solidFill>
                <a:schemeClr val="tx1"/>
              </a:solidFill>
              <a:miter lim="800000"/>
              <a:headEnd/>
              <a:tailEnd/>
            </a:ln>
          </p:spPr>
          <p:txBody>
            <a:bodyPr>
              <a:spAutoFit/>
            </a:bodyPr>
            <a:lstStyle/>
            <a:p>
              <a:pPr>
                <a:spcBef>
                  <a:spcPct val="50000"/>
                </a:spcBef>
              </a:pPr>
              <a:r>
                <a:rPr lang="he-IL"/>
                <a:t>2</a:t>
              </a:r>
              <a:endParaRPr lang="en-US"/>
            </a:p>
          </p:txBody>
        </p:sp>
        <p:sp>
          <p:nvSpPr>
            <p:cNvPr id="173085" name="Text Box 27"/>
            <p:cNvSpPr txBox="1">
              <a:spLocks noChangeArrowheads="1"/>
            </p:cNvSpPr>
            <p:nvPr/>
          </p:nvSpPr>
          <p:spPr bwMode="auto">
            <a:xfrm>
              <a:off x="158" y="3113"/>
              <a:ext cx="182" cy="237"/>
            </a:xfrm>
            <a:prstGeom prst="rect">
              <a:avLst/>
            </a:prstGeom>
            <a:solidFill>
              <a:srgbClr val="3366FF"/>
            </a:solidFill>
            <a:ln w="9525">
              <a:solidFill>
                <a:schemeClr val="tx1"/>
              </a:solidFill>
              <a:miter lim="800000"/>
              <a:headEnd/>
              <a:tailEnd/>
            </a:ln>
          </p:spPr>
          <p:txBody>
            <a:bodyPr>
              <a:spAutoFit/>
            </a:bodyPr>
            <a:lstStyle/>
            <a:p>
              <a:pPr>
                <a:spcBef>
                  <a:spcPct val="50000"/>
                </a:spcBef>
              </a:pPr>
              <a:r>
                <a:rPr lang="he-IL"/>
                <a:t>3</a:t>
              </a:r>
              <a:endParaRPr lang="en-US"/>
            </a:p>
          </p:txBody>
        </p:sp>
        <p:sp>
          <p:nvSpPr>
            <p:cNvPr id="173086" name="Text Box 28"/>
            <p:cNvSpPr txBox="1">
              <a:spLocks noChangeArrowheads="1"/>
            </p:cNvSpPr>
            <p:nvPr/>
          </p:nvSpPr>
          <p:spPr bwMode="auto">
            <a:xfrm>
              <a:off x="521" y="3113"/>
              <a:ext cx="182" cy="237"/>
            </a:xfrm>
            <a:prstGeom prst="rect">
              <a:avLst/>
            </a:prstGeom>
            <a:solidFill>
              <a:srgbClr val="3366FF"/>
            </a:solidFill>
            <a:ln w="9525">
              <a:solidFill>
                <a:schemeClr val="tx1"/>
              </a:solidFill>
              <a:miter lim="800000"/>
              <a:headEnd/>
              <a:tailEnd/>
            </a:ln>
          </p:spPr>
          <p:txBody>
            <a:bodyPr>
              <a:spAutoFit/>
            </a:bodyPr>
            <a:lstStyle/>
            <a:p>
              <a:pPr>
                <a:spcBef>
                  <a:spcPct val="50000"/>
                </a:spcBef>
              </a:pPr>
              <a:r>
                <a:rPr lang="he-IL"/>
                <a:t>3</a:t>
              </a:r>
              <a:endParaRPr lang="en-US"/>
            </a:p>
          </p:txBody>
        </p:sp>
        <p:sp>
          <p:nvSpPr>
            <p:cNvPr id="173087" name="Text Box 29"/>
            <p:cNvSpPr txBox="1">
              <a:spLocks noChangeArrowheads="1"/>
            </p:cNvSpPr>
            <p:nvPr/>
          </p:nvSpPr>
          <p:spPr bwMode="auto">
            <a:xfrm>
              <a:off x="340" y="3113"/>
              <a:ext cx="182" cy="237"/>
            </a:xfrm>
            <a:prstGeom prst="rect">
              <a:avLst/>
            </a:prstGeom>
            <a:solidFill>
              <a:srgbClr val="3366FF"/>
            </a:solidFill>
            <a:ln w="9525">
              <a:solidFill>
                <a:schemeClr val="tx1"/>
              </a:solidFill>
              <a:miter lim="800000"/>
              <a:headEnd/>
              <a:tailEnd/>
            </a:ln>
          </p:spPr>
          <p:txBody>
            <a:bodyPr>
              <a:spAutoFit/>
            </a:bodyPr>
            <a:lstStyle/>
            <a:p>
              <a:pPr>
                <a:spcBef>
                  <a:spcPct val="50000"/>
                </a:spcBef>
              </a:pPr>
              <a:r>
                <a:rPr lang="he-IL"/>
                <a:t>3</a:t>
              </a:r>
              <a:endParaRPr lang="en-US"/>
            </a:p>
          </p:txBody>
        </p:sp>
        <p:sp>
          <p:nvSpPr>
            <p:cNvPr id="173088" name="Text Box 30"/>
            <p:cNvSpPr txBox="1">
              <a:spLocks noChangeArrowheads="1"/>
            </p:cNvSpPr>
            <p:nvPr/>
          </p:nvSpPr>
          <p:spPr bwMode="auto">
            <a:xfrm>
              <a:off x="5102" y="3249"/>
              <a:ext cx="182" cy="237"/>
            </a:xfrm>
            <a:prstGeom prst="rect">
              <a:avLst/>
            </a:prstGeom>
            <a:solidFill>
              <a:srgbClr val="FFFF00"/>
            </a:solidFill>
            <a:ln w="9525">
              <a:solidFill>
                <a:schemeClr val="tx1"/>
              </a:solidFill>
              <a:miter lim="800000"/>
              <a:headEnd/>
              <a:tailEnd/>
            </a:ln>
          </p:spPr>
          <p:txBody>
            <a:bodyPr>
              <a:spAutoFit/>
            </a:bodyPr>
            <a:lstStyle/>
            <a:p>
              <a:pPr>
                <a:spcBef>
                  <a:spcPct val="50000"/>
                </a:spcBef>
              </a:pPr>
              <a:r>
                <a:rPr lang="he-IL"/>
                <a:t>1</a:t>
              </a:r>
              <a:endParaRPr lang="en-US"/>
            </a:p>
          </p:txBody>
        </p:sp>
        <p:sp>
          <p:nvSpPr>
            <p:cNvPr id="173089" name="Text Box 31"/>
            <p:cNvSpPr txBox="1">
              <a:spLocks noChangeArrowheads="1"/>
            </p:cNvSpPr>
            <p:nvPr/>
          </p:nvSpPr>
          <p:spPr bwMode="auto">
            <a:xfrm>
              <a:off x="5465" y="3249"/>
              <a:ext cx="182" cy="237"/>
            </a:xfrm>
            <a:prstGeom prst="rect">
              <a:avLst/>
            </a:prstGeom>
            <a:solidFill>
              <a:srgbClr val="FFFF00"/>
            </a:solidFill>
            <a:ln w="9525">
              <a:solidFill>
                <a:schemeClr val="tx1"/>
              </a:solidFill>
              <a:miter lim="800000"/>
              <a:headEnd/>
              <a:tailEnd/>
            </a:ln>
          </p:spPr>
          <p:txBody>
            <a:bodyPr>
              <a:spAutoFit/>
            </a:bodyPr>
            <a:lstStyle/>
            <a:p>
              <a:pPr>
                <a:spcBef>
                  <a:spcPct val="50000"/>
                </a:spcBef>
              </a:pPr>
              <a:r>
                <a:rPr lang="he-IL"/>
                <a:t>1</a:t>
              </a:r>
              <a:endParaRPr lang="en-US"/>
            </a:p>
          </p:txBody>
        </p:sp>
        <p:sp>
          <p:nvSpPr>
            <p:cNvPr id="173090" name="Text Box 32"/>
            <p:cNvSpPr txBox="1">
              <a:spLocks noChangeArrowheads="1"/>
            </p:cNvSpPr>
            <p:nvPr/>
          </p:nvSpPr>
          <p:spPr bwMode="auto">
            <a:xfrm>
              <a:off x="5284" y="3249"/>
              <a:ext cx="182" cy="237"/>
            </a:xfrm>
            <a:prstGeom prst="rect">
              <a:avLst/>
            </a:prstGeom>
            <a:solidFill>
              <a:srgbClr val="FFFF00"/>
            </a:solidFill>
            <a:ln w="9525">
              <a:solidFill>
                <a:schemeClr val="tx1"/>
              </a:solidFill>
              <a:miter lim="800000"/>
              <a:headEnd/>
              <a:tailEnd/>
            </a:ln>
          </p:spPr>
          <p:txBody>
            <a:bodyPr>
              <a:spAutoFit/>
            </a:bodyPr>
            <a:lstStyle/>
            <a:p>
              <a:pPr>
                <a:spcBef>
                  <a:spcPct val="50000"/>
                </a:spcBef>
              </a:pPr>
              <a:r>
                <a:rPr lang="he-IL"/>
                <a:t>1</a:t>
              </a:r>
              <a:endParaRPr lang="en-US"/>
            </a:p>
          </p:txBody>
        </p:sp>
        <p:sp>
          <p:nvSpPr>
            <p:cNvPr id="173091" name="Text Box 33"/>
            <p:cNvSpPr txBox="1">
              <a:spLocks noChangeArrowheads="1"/>
            </p:cNvSpPr>
            <p:nvPr/>
          </p:nvSpPr>
          <p:spPr bwMode="auto">
            <a:xfrm>
              <a:off x="5102" y="2115"/>
              <a:ext cx="182" cy="237"/>
            </a:xfrm>
            <a:prstGeom prst="rect">
              <a:avLst/>
            </a:prstGeom>
            <a:solidFill>
              <a:srgbClr val="FF0000"/>
            </a:solidFill>
            <a:ln w="9525">
              <a:solidFill>
                <a:schemeClr val="tx1"/>
              </a:solidFill>
              <a:miter lim="800000"/>
              <a:headEnd/>
              <a:tailEnd/>
            </a:ln>
          </p:spPr>
          <p:txBody>
            <a:bodyPr>
              <a:spAutoFit/>
            </a:bodyPr>
            <a:lstStyle/>
            <a:p>
              <a:pPr>
                <a:spcBef>
                  <a:spcPct val="50000"/>
                </a:spcBef>
              </a:pPr>
              <a:r>
                <a:rPr lang="he-IL"/>
                <a:t>2</a:t>
              </a:r>
              <a:endParaRPr lang="en-US"/>
            </a:p>
          </p:txBody>
        </p:sp>
        <p:sp>
          <p:nvSpPr>
            <p:cNvPr id="173092" name="Text Box 34"/>
            <p:cNvSpPr txBox="1">
              <a:spLocks noChangeArrowheads="1"/>
            </p:cNvSpPr>
            <p:nvPr/>
          </p:nvSpPr>
          <p:spPr bwMode="auto">
            <a:xfrm>
              <a:off x="5465" y="2115"/>
              <a:ext cx="182" cy="237"/>
            </a:xfrm>
            <a:prstGeom prst="rect">
              <a:avLst/>
            </a:prstGeom>
            <a:solidFill>
              <a:srgbClr val="FF0000"/>
            </a:solidFill>
            <a:ln w="9525">
              <a:solidFill>
                <a:schemeClr val="tx1"/>
              </a:solidFill>
              <a:miter lim="800000"/>
              <a:headEnd/>
              <a:tailEnd/>
            </a:ln>
          </p:spPr>
          <p:txBody>
            <a:bodyPr>
              <a:spAutoFit/>
            </a:bodyPr>
            <a:lstStyle/>
            <a:p>
              <a:pPr>
                <a:spcBef>
                  <a:spcPct val="50000"/>
                </a:spcBef>
              </a:pPr>
              <a:r>
                <a:rPr lang="he-IL"/>
                <a:t>2</a:t>
              </a:r>
              <a:endParaRPr lang="en-US"/>
            </a:p>
          </p:txBody>
        </p:sp>
        <p:sp>
          <p:nvSpPr>
            <p:cNvPr id="173093" name="Text Box 35"/>
            <p:cNvSpPr txBox="1">
              <a:spLocks noChangeArrowheads="1"/>
            </p:cNvSpPr>
            <p:nvPr/>
          </p:nvSpPr>
          <p:spPr bwMode="auto">
            <a:xfrm>
              <a:off x="5284" y="2115"/>
              <a:ext cx="182" cy="237"/>
            </a:xfrm>
            <a:prstGeom prst="rect">
              <a:avLst/>
            </a:prstGeom>
            <a:solidFill>
              <a:srgbClr val="FF0000"/>
            </a:solidFill>
            <a:ln w="9525">
              <a:solidFill>
                <a:schemeClr val="tx1"/>
              </a:solidFill>
              <a:miter lim="800000"/>
              <a:headEnd/>
              <a:tailEnd/>
            </a:ln>
          </p:spPr>
          <p:txBody>
            <a:bodyPr>
              <a:spAutoFit/>
            </a:bodyPr>
            <a:lstStyle/>
            <a:p>
              <a:pPr>
                <a:spcBef>
                  <a:spcPct val="50000"/>
                </a:spcBef>
              </a:pPr>
              <a:r>
                <a:rPr lang="he-IL"/>
                <a:t>2</a:t>
              </a:r>
              <a:endParaRPr lang="en-US"/>
            </a:p>
          </p:txBody>
        </p:sp>
        <p:sp>
          <p:nvSpPr>
            <p:cNvPr id="173094" name="Text Box 36"/>
            <p:cNvSpPr txBox="1">
              <a:spLocks noChangeArrowheads="1"/>
            </p:cNvSpPr>
            <p:nvPr/>
          </p:nvSpPr>
          <p:spPr bwMode="auto">
            <a:xfrm>
              <a:off x="5103" y="2659"/>
              <a:ext cx="182" cy="237"/>
            </a:xfrm>
            <a:prstGeom prst="rect">
              <a:avLst/>
            </a:prstGeom>
            <a:solidFill>
              <a:srgbClr val="3366FF"/>
            </a:solidFill>
            <a:ln w="9525">
              <a:solidFill>
                <a:schemeClr val="tx1"/>
              </a:solidFill>
              <a:miter lim="800000"/>
              <a:headEnd/>
              <a:tailEnd/>
            </a:ln>
          </p:spPr>
          <p:txBody>
            <a:bodyPr>
              <a:spAutoFit/>
            </a:bodyPr>
            <a:lstStyle/>
            <a:p>
              <a:pPr>
                <a:spcBef>
                  <a:spcPct val="50000"/>
                </a:spcBef>
              </a:pPr>
              <a:r>
                <a:rPr lang="he-IL"/>
                <a:t>3</a:t>
              </a:r>
              <a:endParaRPr lang="en-US"/>
            </a:p>
          </p:txBody>
        </p:sp>
        <p:sp>
          <p:nvSpPr>
            <p:cNvPr id="173095" name="Text Box 37"/>
            <p:cNvSpPr txBox="1">
              <a:spLocks noChangeArrowheads="1"/>
            </p:cNvSpPr>
            <p:nvPr/>
          </p:nvSpPr>
          <p:spPr bwMode="auto">
            <a:xfrm>
              <a:off x="5466" y="2659"/>
              <a:ext cx="182" cy="237"/>
            </a:xfrm>
            <a:prstGeom prst="rect">
              <a:avLst/>
            </a:prstGeom>
            <a:solidFill>
              <a:srgbClr val="3366FF"/>
            </a:solidFill>
            <a:ln w="9525">
              <a:solidFill>
                <a:schemeClr val="tx1"/>
              </a:solidFill>
              <a:miter lim="800000"/>
              <a:headEnd/>
              <a:tailEnd/>
            </a:ln>
          </p:spPr>
          <p:txBody>
            <a:bodyPr>
              <a:spAutoFit/>
            </a:bodyPr>
            <a:lstStyle/>
            <a:p>
              <a:pPr>
                <a:spcBef>
                  <a:spcPct val="50000"/>
                </a:spcBef>
              </a:pPr>
              <a:r>
                <a:rPr lang="he-IL"/>
                <a:t>3</a:t>
              </a:r>
              <a:endParaRPr lang="en-US"/>
            </a:p>
          </p:txBody>
        </p:sp>
        <p:sp>
          <p:nvSpPr>
            <p:cNvPr id="173096" name="Text Box 38"/>
            <p:cNvSpPr txBox="1">
              <a:spLocks noChangeArrowheads="1"/>
            </p:cNvSpPr>
            <p:nvPr/>
          </p:nvSpPr>
          <p:spPr bwMode="auto">
            <a:xfrm>
              <a:off x="5285" y="2659"/>
              <a:ext cx="182" cy="237"/>
            </a:xfrm>
            <a:prstGeom prst="rect">
              <a:avLst/>
            </a:prstGeom>
            <a:solidFill>
              <a:srgbClr val="3366FF"/>
            </a:solidFill>
            <a:ln w="9525">
              <a:solidFill>
                <a:schemeClr val="tx1"/>
              </a:solidFill>
              <a:miter lim="800000"/>
              <a:headEnd/>
              <a:tailEnd/>
            </a:ln>
          </p:spPr>
          <p:txBody>
            <a:bodyPr>
              <a:spAutoFit/>
            </a:bodyPr>
            <a:lstStyle/>
            <a:p>
              <a:pPr>
                <a:spcBef>
                  <a:spcPct val="50000"/>
                </a:spcBef>
              </a:pPr>
              <a:r>
                <a:rPr lang="he-IL"/>
                <a:t>3</a:t>
              </a:r>
              <a:endParaRPr lang="en-US"/>
            </a:p>
          </p:txBody>
        </p:sp>
        <p:sp>
          <p:nvSpPr>
            <p:cNvPr id="173097" name="Text Box 39"/>
            <p:cNvSpPr txBox="1">
              <a:spLocks noChangeArrowheads="1"/>
            </p:cNvSpPr>
            <p:nvPr/>
          </p:nvSpPr>
          <p:spPr bwMode="auto">
            <a:xfrm>
              <a:off x="1926" y="2422"/>
              <a:ext cx="182" cy="237"/>
            </a:xfrm>
            <a:prstGeom prst="rect">
              <a:avLst/>
            </a:prstGeom>
            <a:solidFill>
              <a:srgbClr val="FFFF00"/>
            </a:solidFill>
            <a:ln w="9525">
              <a:solidFill>
                <a:schemeClr val="tx1"/>
              </a:solidFill>
              <a:miter lim="800000"/>
              <a:headEnd/>
              <a:tailEnd/>
            </a:ln>
          </p:spPr>
          <p:txBody>
            <a:bodyPr>
              <a:spAutoFit/>
            </a:bodyPr>
            <a:lstStyle/>
            <a:p>
              <a:pPr>
                <a:spcBef>
                  <a:spcPct val="50000"/>
                </a:spcBef>
              </a:pPr>
              <a:r>
                <a:rPr lang="he-IL"/>
                <a:t>1</a:t>
              </a:r>
              <a:endParaRPr lang="en-US"/>
            </a:p>
          </p:txBody>
        </p:sp>
        <p:sp>
          <p:nvSpPr>
            <p:cNvPr id="173098" name="Text Box 40"/>
            <p:cNvSpPr txBox="1">
              <a:spLocks noChangeArrowheads="1"/>
            </p:cNvSpPr>
            <p:nvPr/>
          </p:nvSpPr>
          <p:spPr bwMode="auto">
            <a:xfrm>
              <a:off x="2289" y="2422"/>
              <a:ext cx="182" cy="237"/>
            </a:xfrm>
            <a:prstGeom prst="rect">
              <a:avLst/>
            </a:prstGeom>
            <a:solidFill>
              <a:srgbClr val="3366FF"/>
            </a:solidFill>
            <a:ln w="9525" algn="ctr">
              <a:solidFill>
                <a:schemeClr val="tx1"/>
              </a:solidFill>
              <a:miter lim="800000"/>
              <a:headEnd/>
              <a:tailEnd/>
            </a:ln>
          </p:spPr>
          <p:txBody>
            <a:bodyPr>
              <a:spAutoFit/>
            </a:bodyPr>
            <a:lstStyle/>
            <a:p>
              <a:pPr>
                <a:spcBef>
                  <a:spcPct val="50000"/>
                </a:spcBef>
              </a:pPr>
              <a:r>
                <a:rPr lang="he-IL"/>
                <a:t>3</a:t>
              </a:r>
              <a:endParaRPr lang="en-US"/>
            </a:p>
          </p:txBody>
        </p:sp>
        <p:sp>
          <p:nvSpPr>
            <p:cNvPr id="173099" name="Text Box 41"/>
            <p:cNvSpPr txBox="1">
              <a:spLocks noChangeArrowheads="1"/>
            </p:cNvSpPr>
            <p:nvPr/>
          </p:nvSpPr>
          <p:spPr bwMode="auto">
            <a:xfrm>
              <a:off x="2108" y="2422"/>
              <a:ext cx="182" cy="237"/>
            </a:xfrm>
            <a:prstGeom prst="rect">
              <a:avLst/>
            </a:prstGeom>
            <a:solidFill>
              <a:srgbClr val="FF0000"/>
            </a:solidFill>
            <a:ln w="9525" algn="ctr">
              <a:solidFill>
                <a:schemeClr val="tx1"/>
              </a:solidFill>
              <a:miter lim="800000"/>
              <a:headEnd/>
              <a:tailEnd/>
            </a:ln>
          </p:spPr>
          <p:txBody>
            <a:bodyPr>
              <a:spAutoFit/>
            </a:bodyPr>
            <a:lstStyle/>
            <a:p>
              <a:pPr>
                <a:spcBef>
                  <a:spcPct val="50000"/>
                </a:spcBef>
              </a:pPr>
              <a:r>
                <a:rPr lang="he-IL"/>
                <a:t>2</a:t>
              </a:r>
              <a:endParaRPr lang="en-US"/>
            </a:p>
          </p:txBody>
        </p:sp>
        <p:sp>
          <p:nvSpPr>
            <p:cNvPr id="173100" name="Text Box 42"/>
            <p:cNvSpPr txBox="1">
              <a:spLocks noChangeArrowheads="1"/>
            </p:cNvSpPr>
            <p:nvPr/>
          </p:nvSpPr>
          <p:spPr bwMode="auto">
            <a:xfrm>
              <a:off x="2471" y="2422"/>
              <a:ext cx="182" cy="237"/>
            </a:xfrm>
            <a:prstGeom prst="rect">
              <a:avLst/>
            </a:prstGeom>
            <a:solidFill>
              <a:srgbClr val="FFFF00"/>
            </a:solidFill>
            <a:ln w="9525">
              <a:solidFill>
                <a:schemeClr val="tx1"/>
              </a:solidFill>
              <a:miter lim="800000"/>
              <a:headEnd/>
              <a:tailEnd/>
            </a:ln>
          </p:spPr>
          <p:txBody>
            <a:bodyPr>
              <a:spAutoFit/>
            </a:bodyPr>
            <a:lstStyle/>
            <a:p>
              <a:pPr>
                <a:spcBef>
                  <a:spcPct val="50000"/>
                </a:spcBef>
              </a:pPr>
              <a:r>
                <a:rPr lang="he-IL"/>
                <a:t>1</a:t>
              </a:r>
              <a:endParaRPr lang="en-US"/>
            </a:p>
          </p:txBody>
        </p:sp>
        <p:sp>
          <p:nvSpPr>
            <p:cNvPr id="173101" name="Text Box 43"/>
            <p:cNvSpPr txBox="1">
              <a:spLocks noChangeArrowheads="1"/>
            </p:cNvSpPr>
            <p:nvPr/>
          </p:nvSpPr>
          <p:spPr bwMode="auto">
            <a:xfrm>
              <a:off x="2834" y="2422"/>
              <a:ext cx="182" cy="237"/>
            </a:xfrm>
            <a:prstGeom prst="rect">
              <a:avLst/>
            </a:prstGeom>
            <a:solidFill>
              <a:srgbClr val="3366FF"/>
            </a:solidFill>
            <a:ln w="9525" algn="ctr">
              <a:solidFill>
                <a:schemeClr val="tx1"/>
              </a:solidFill>
              <a:miter lim="800000"/>
              <a:headEnd/>
              <a:tailEnd/>
            </a:ln>
          </p:spPr>
          <p:txBody>
            <a:bodyPr>
              <a:spAutoFit/>
            </a:bodyPr>
            <a:lstStyle/>
            <a:p>
              <a:pPr>
                <a:spcBef>
                  <a:spcPct val="50000"/>
                </a:spcBef>
              </a:pPr>
              <a:r>
                <a:rPr lang="he-IL"/>
                <a:t>3</a:t>
              </a:r>
              <a:endParaRPr lang="en-US"/>
            </a:p>
          </p:txBody>
        </p:sp>
        <p:sp>
          <p:nvSpPr>
            <p:cNvPr id="173102" name="Text Box 44"/>
            <p:cNvSpPr txBox="1">
              <a:spLocks noChangeArrowheads="1"/>
            </p:cNvSpPr>
            <p:nvPr/>
          </p:nvSpPr>
          <p:spPr bwMode="auto">
            <a:xfrm>
              <a:off x="2653" y="2422"/>
              <a:ext cx="182" cy="237"/>
            </a:xfrm>
            <a:prstGeom prst="rect">
              <a:avLst/>
            </a:prstGeom>
            <a:solidFill>
              <a:srgbClr val="FF0000"/>
            </a:solidFill>
            <a:ln w="9525" algn="ctr">
              <a:solidFill>
                <a:schemeClr val="tx1"/>
              </a:solidFill>
              <a:miter lim="800000"/>
              <a:headEnd/>
              <a:tailEnd/>
            </a:ln>
          </p:spPr>
          <p:txBody>
            <a:bodyPr>
              <a:spAutoFit/>
            </a:bodyPr>
            <a:lstStyle/>
            <a:p>
              <a:pPr>
                <a:spcBef>
                  <a:spcPct val="50000"/>
                </a:spcBef>
              </a:pPr>
              <a:r>
                <a:rPr lang="he-IL"/>
                <a:t>2</a:t>
              </a:r>
              <a:endParaRPr lang="en-US"/>
            </a:p>
          </p:txBody>
        </p:sp>
        <p:sp>
          <p:nvSpPr>
            <p:cNvPr id="173103" name="Text Box 45"/>
            <p:cNvSpPr txBox="1">
              <a:spLocks noChangeArrowheads="1"/>
            </p:cNvSpPr>
            <p:nvPr/>
          </p:nvSpPr>
          <p:spPr bwMode="auto">
            <a:xfrm>
              <a:off x="3015" y="2422"/>
              <a:ext cx="182" cy="237"/>
            </a:xfrm>
            <a:prstGeom prst="rect">
              <a:avLst/>
            </a:prstGeom>
            <a:solidFill>
              <a:srgbClr val="FFFF00"/>
            </a:solidFill>
            <a:ln w="9525">
              <a:solidFill>
                <a:schemeClr val="tx1"/>
              </a:solidFill>
              <a:miter lim="800000"/>
              <a:headEnd/>
              <a:tailEnd/>
            </a:ln>
          </p:spPr>
          <p:txBody>
            <a:bodyPr>
              <a:spAutoFit/>
            </a:bodyPr>
            <a:lstStyle/>
            <a:p>
              <a:pPr>
                <a:spcBef>
                  <a:spcPct val="50000"/>
                </a:spcBef>
              </a:pPr>
              <a:r>
                <a:rPr lang="he-IL"/>
                <a:t>1</a:t>
              </a:r>
              <a:endParaRPr lang="en-US"/>
            </a:p>
          </p:txBody>
        </p:sp>
        <p:sp>
          <p:nvSpPr>
            <p:cNvPr id="173104" name="Text Box 46"/>
            <p:cNvSpPr txBox="1">
              <a:spLocks noChangeArrowheads="1"/>
            </p:cNvSpPr>
            <p:nvPr/>
          </p:nvSpPr>
          <p:spPr bwMode="auto">
            <a:xfrm>
              <a:off x="3378" y="2422"/>
              <a:ext cx="182" cy="237"/>
            </a:xfrm>
            <a:prstGeom prst="rect">
              <a:avLst/>
            </a:prstGeom>
            <a:solidFill>
              <a:srgbClr val="3366FF"/>
            </a:solidFill>
            <a:ln w="9525" algn="ctr">
              <a:solidFill>
                <a:schemeClr val="tx1"/>
              </a:solidFill>
              <a:miter lim="800000"/>
              <a:headEnd/>
              <a:tailEnd/>
            </a:ln>
          </p:spPr>
          <p:txBody>
            <a:bodyPr>
              <a:spAutoFit/>
            </a:bodyPr>
            <a:lstStyle/>
            <a:p>
              <a:pPr>
                <a:spcBef>
                  <a:spcPct val="50000"/>
                </a:spcBef>
              </a:pPr>
              <a:r>
                <a:rPr lang="he-IL"/>
                <a:t>3</a:t>
              </a:r>
              <a:endParaRPr lang="en-US"/>
            </a:p>
          </p:txBody>
        </p:sp>
        <p:sp>
          <p:nvSpPr>
            <p:cNvPr id="173105" name="Text Box 47"/>
            <p:cNvSpPr txBox="1">
              <a:spLocks noChangeArrowheads="1"/>
            </p:cNvSpPr>
            <p:nvPr/>
          </p:nvSpPr>
          <p:spPr bwMode="auto">
            <a:xfrm>
              <a:off x="3197" y="2422"/>
              <a:ext cx="182" cy="237"/>
            </a:xfrm>
            <a:prstGeom prst="rect">
              <a:avLst/>
            </a:prstGeom>
            <a:solidFill>
              <a:srgbClr val="FF0000"/>
            </a:solidFill>
            <a:ln w="9525" algn="ctr">
              <a:solidFill>
                <a:schemeClr val="tx1"/>
              </a:solidFill>
              <a:miter lim="800000"/>
              <a:headEnd/>
              <a:tailEnd/>
            </a:ln>
          </p:spPr>
          <p:txBody>
            <a:bodyPr>
              <a:spAutoFit/>
            </a:bodyPr>
            <a:lstStyle/>
            <a:p>
              <a:pPr>
                <a:spcBef>
                  <a:spcPct val="50000"/>
                </a:spcBef>
              </a:pPr>
              <a:r>
                <a:rPr lang="he-IL"/>
                <a:t>2</a:t>
              </a:r>
              <a:endParaRPr lang="en-US"/>
            </a:p>
          </p:txBody>
        </p:sp>
      </p:gr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pPr eaLnBrk="1" hangingPunct="1">
              <a:defRPr/>
            </a:pPr>
            <a:r>
              <a:rPr/>
              <a:t>ריבוב</a:t>
            </a:r>
            <a:endParaRPr lang="en-US"/>
          </a:p>
        </p:txBody>
      </p:sp>
      <p:sp>
        <p:nvSpPr>
          <p:cNvPr id="174083" name="Rectangle 3"/>
          <p:cNvSpPr>
            <a:spLocks noGrp="1" noChangeArrowheads="1"/>
          </p:cNvSpPr>
          <p:nvPr>
            <p:ph idx="1"/>
          </p:nvPr>
        </p:nvSpPr>
        <p:spPr/>
        <p:txBody>
          <a:bodyPr/>
          <a:lstStyle/>
          <a:p>
            <a:pPr eaLnBrk="1" hangingPunct="1"/>
            <a:r>
              <a:rPr lang="en-US" u="sng" smtClean="0"/>
              <a:t>Statistical Time Division Multiplexing</a:t>
            </a:r>
            <a:r>
              <a:rPr lang="he-IL" smtClean="0"/>
              <a:t> – ריבוב מספר ערוצים על תווך יחיד כשלכל ערוץ מוקצית מסגרת זמן נפרדת. הקצאת מסגרת הזמן נעשית באופן סטטיסטי.</a:t>
            </a:r>
          </a:p>
          <a:p>
            <a:pPr eaLnBrk="1" hangingPunct="1"/>
            <a:r>
              <a:rPr lang="he-IL" smtClean="0"/>
              <a:t>שיוך המידע ליעד נעשה על ידי הוספת תגית כתובת היעד בכל הודעה.</a:t>
            </a:r>
          </a:p>
          <a:p>
            <a:pPr eaLnBrk="1" hangingPunct="1"/>
            <a:r>
              <a:rPr lang="he-IL" smtClean="0"/>
              <a:t>נקרא גם </a:t>
            </a:r>
            <a:r>
              <a:rPr lang="en-US" smtClean="0"/>
              <a:t>STDM</a:t>
            </a:r>
            <a:r>
              <a:rPr lang="he-IL" smtClean="0"/>
              <a:t>.</a:t>
            </a:r>
            <a:endParaRPr lang="en-US" smtClean="0"/>
          </a:p>
        </p:txBody>
      </p:sp>
      <p:sp>
        <p:nvSpPr>
          <p:cNvPr id="51202" name="מציין מיקום של מספר שקופית 5"/>
          <p:cNvSpPr>
            <a:spLocks noGrp="1"/>
          </p:cNvSpPr>
          <p:nvPr>
            <p:ph type="sldNum" sz="quarter" idx="10"/>
          </p:nvPr>
        </p:nvSpPr>
        <p:spPr/>
        <p:txBody>
          <a:bodyPr/>
          <a:lstStyle/>
          <a:p>
            <a:pPr>
              <a:defRPr/>
            </a:pPr>
            <a:fld id="{F9A88099-95C4-4CA2-AE14-E8A5D8E738DD}" type="slidenum">
              <a:rPr lang="he-IL"/>
              <a:pPr>
                <a:defRPr/>
              </a:pPr>
              <a:t>102</a:t>
            </a:fld>
            <a:endParaRPr lang="en-US"/>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lstStyle/>
          <a:p>
            <a:pPr eaLnBrk="1" hangingPunct="1">
              <a:defRPr/>
            </a:pPr>
            <a:r>
              <a:rPr/>
              <a:t>ריבוב</a:t>
            </a:r>
            <a:endParaRPr lang="en-US"/>
          </a:p>
        </p:txBody>
      </p:sp>
      <p:sp>
        <p:nvSpPr>
          <p:cNvPr id="175107" name="Rectangle 47"/>
          <p:cNvSpPr>
            <a:spLocks noGrp="1" noChangeArrowheads="1"/>
          </p:cNvSpPr>
          <p:nvPr>
            <p:ph idx="1"/>
          </p:nvPr>
        </p:nvSpPr>
        <p:spPr/>
        <p:txBody>
          <a:bodyPr/>
          <a:lstStyle/>
          <a:p>
            <a:pPr eaLnBrk="1" hangingPunct="1"/>
            <a:r>
              <a:rPr lang="he-IL" smtClean="0"/>
              <a:t>ב-</a:t>
            </a:r>
            <a:r>
              <a:rPr lang="en-US" sz="2400" smtClean="0"/>
              <a:t>STDM</a:t>
            </a:r>
            <a:r>
              <a:rPr lang="he-IL" sz="2400" smtClean="0"/>
              <a:t> </a:t>
            </a:r>
            <a:r>
              <a:rPr lang="he-IL" smtClean="0"/>
              <a:t>כתובת היעד מצורפת לכל חבילת מידע:</a:t>
            </a:r>
            <a:endParaRPr lang="en-US" sz="2400" smtClean="0"/>
          </a:p>
        </p:txBody>
      </p:sp>
      <p:sp>
        <p:nvSpPr>
          <p:cNvPr id="52226" name="מציין מיקום של מספר שקופית 5"/>
          <p:cNvSpPr>
            <a:spLocks noGrp="1"/>
          </p:cNvSpPr>
          <p:nvPr>
            <p:ph type="sldNum" sz="quarter" idx="10"/>
          </p:nvPr>
        </p:nvSpPr>
        <p:spPr/>
        <p:txBody>
          <a:bodyPr/>
          <a:lstStyle/>
          <a:p>
            <a:pPr>
              <a:defRPr/>
            </a:pPr>
            <a:fld id="{D3FDE64A-FD0C-4FD0-B643-E6F3488D2EF7}" type="slidenum">
              <a:rPr lang="he-IL"/>
              <a:pPr>
                <a:defRPr/>
              </a:pPr>
              <a:t>103</a:t>
            </a:fld>
            <a:endParaRPr lang="en-US"/>
          </a:p>
        </p:txBody>
      </p:sp>
      <p:grpSp>
        <p:nvGrpSpPr>
          <p:cNvPr id="175109" name="Group 45"/>
          <p:cNvGrpSpPr>
            <a:grpSpLocks/>
          </p:cNvGrpSpPr>
          <p:nvPr/>
        </p:nvGrpSpPr>
        <p:grpSpPr bwMode="auto">
          <a:xfrm>
            <a:off x="393700" y="2349500"/>
            <a:ext cx="8426450" cy="3311525"/>
            <a:chOff x="248" y="1616"/>
            <a:chExt cx="5308" cy="2086"/>
          </a:xfrm>
        </p:grpSpPr>
        <p:pic>
          <p:nvPicPr>
            <p:cNvPr id="175110" name="Picture 5" descr="01020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467" y="1798"/>
              <a:ext cx="684" cy="516"/>
            </a:xfrm>
            <a:prstGeom prst="rect">
              <a:avLst/>
            </a:prstGeom>
            <a:noFill/>
            <a:ln w="9525">
              <a:noFill/>
              <a:miter lim="800000"/>
              <a:headEnd/>
              <a:tailEnd/>
            </a:ln>
          </p:spPr>
        </p:pic>
        <p:pic>
          <p:nvPicPr>
            <p:cNvPr id="175111" name="Picture 6" descr="01020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467" y="2362"/>
              <a:ext cx="684" cy="516"/>
            </a:xfrm>
            <a:prstGeom prst="rect">
              <a:avLst/>
            </a:prstGeom>
            <a:noFill/>
            <a:ln w="9525">
              <a:noFill/>
              <a:miter lim="800000"/>
              <a:headEnd/>
              <a:tailEnd/>
            </a:ln>
          </p:spPr>
        </p:pic>
        <p:pic>
          <p:nvPicPr>
            <p:cNvPr id="175112" name="Picture 7" descr="01020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467" y="2927"/>
              <a:ext cx="684" cy="516"/>
            </a:xfrm>
            <a:prstGeom prst="rect">
              <a:avLst/>
            </a:prstGeom>
            <a:noFill/>
            <a:ln w="9525">
              <a:noFill/>
              <a:miter lim="800000"/>
              <a:headEnd/>
              <a:tailEnd/>
            </a:ln>
          </p:spPr>
        </p:pic>
        <p:pic>
          <p:nvPicPr>
            <p:cNvPr id="175113" name="Picture 8" descr="router-geostrea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 y="1877"/>
              <a:ext cx="375" cy="453"/>
            </a:xfrm>
            <a:prstGeom prst="rect">
              <a:avLst/>
            </a:prstGeom>
            <a:noFill/>
            <a:ln w="9525">
              <a:noFill/>
              <a:miter lim="800000"/>
              <a:headEnd/>
              <a:tailEnd/>
            </a:ln>
          </p:spPr>
        </p:pic>
        <p:pic>
          <p:nvPicPr>
            <p:cNvPr id="175114" name="Picture 9" descr="router-geostrea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 y="2360"/>
              <a:ext cx="375" cy="453"/>
            </a:xfrm>
            <a:prstGeom prst="rect">
              <a:avLst/>
            </a:prstGeom>
            <a:noFill/>
            <a:ln w="9525">
              <a:noFill/>
              <a:miter lim="800000"/>
              <a:headEnd/>
              <a:tailEnd/>
            </a:ln>
          </p:spPr>
        </p:pic>
        <p:pic>
          <p:nvPicPr>
            <p:cNvPr id="175115" name="Picture 10" descr="router-geostrea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 y="2844"/>
              <a:ext cx="375" cy="453"/>
            </a:xfrm>
            <a:prstGeom prst="rect">
              <a:avLst/>
            </a:prstGeom>
            <a:noFill/>
            <a:ln w="9525">
              <a:noFill/>
              <a:miter lim="800000"/>
              <a:headEnd/>
              <a:tailEnd/>
            </a:ln>
          </p:spPr>
        </p:pic>
        <p:sp>
          <p:nvSpPr>
            <p:cNvPr id="175116" name="Line 11"/>
            <p:cNvSpPr>
              <a:spLocks noChangeShapeType="1"/>
            </p:cNvSpPr>
            <p:nvPr/>
          </p:nvSpPr>
          <p:spPr bwMode="auto">
            <a:xfrm flipV="1">
              <a:off x="1246" y="2613"/>
              <a:ext cx="3130" cy="0"/>
            </a:xfrm>
            <a:prstGeom prst="line">
              <a:avLst/>
            </a:prstGeom>
            <a:noFill/>
            <a:ln w="28575">
              <a:solidFill>
                <a:schemeClr val="tx1"/>
              </a:solidFill>
              <a:round/>
              <a:headEnd/>
              <a:tailEnd/>
            </a:ln>
          </p:spPr>
          <p:txBody>
            <a:bodyPr/>
            <a:lstStyle/>
            <a:p>
              <a:endParaRPr lang="en-US"/>
            </a:p>
          </p:txBody>
        </p:sp>
        <p:sp>
          <p:nvSpPr>
            <p:cNvPr id="175117" name="Line 12"/>
            <p:cNvSpPr>
              <a:spLocks noChangeShapeType="1"/>
            </p:cNvSpPr>
            <p:nvPr/>
          </p:nvSpPr>
          <p:spPr bwMode="auto">
            <a:xfrm flipV="1">
              <a:off x="4059" y="2103"/>
              <a:ext cx="362" cy="510"/>
            </a:xfrm>
            <a:prstGeom prst="line">
              <a:avLst/>
            </a:prstGeom>
            <a:noFill/>
            <a:ln w="28575">
              <a:solidFill>
                <a:schemeClr val="tx1"/>
              </a:solidFill>
              <a:round/>
              <a:headEnd/>
              <a:tailEnd/>
            </a:ln>
          </p:spPr>
          <p:txBody>
            <a:bodyPr/>
            <a:lstStyle/>
            <a:p>
              <a:endParaRPr lang="en-US"/>
            </a:p>
          </p:txBody>
        </p:sp>
        <p:sp>
          <p:nvSpPr>
            <p:cNvPr id="175118" name="Line 13"/>
            <p:cNvSpPr>
              <a:spLocks noChangeShapeType="1"/>
            </p:cNvSpPr>
            <p:nvPr/>
          </p:nvSpPr>
          <p:spPr bwMode="auto">
            <a:xfrm>
              <a:off x="4059" y="2613"/>
              <a:ext cx="362" cy="488"/>
            </a:xfrm>
            <a:prstGeom prst="line">
              <a:avLst/>
            </a:prstGeom>
            <a:noFill/>
            <a:ln w="28575">
              <a:solidFill>
                <a:schemeClr val="tx1"/>
              </a:solidFill>
              <a:round/>
              <a:headEnd/>
              <a:tailEnd/>
            </a:ln>
          </p:spPr>
          <p:txBody>
            <a:bodyPr/>
            <a:lstStyle/>
            <a:p>
              <a:endParaRPr lang="en-US"/>
            </a:p>
          </p:txBody>
        </p:sp>
        <p:sp>
          <p:nvSpPr>
            <p:cNvPr id="175119" name="Line 14"/>
            <p:cNvSpPr>
              <a:spLocks noChangeShapeType="1"/>
            </p:cNvSpPr>
            <p:nvPr/>
          </p:nvSpPr>
          <p:spPr bwMode="auto">
            <a:xfrm flipH="1" flipV="1">
              <a:off x="1246" y="2069"/>
              <a:ext cx="364" cy="555"/>
            </a:xfrm>
            <a:prstGeom prst="line">
              <a:avLst/>
            </a:prstGeom>
            <a:noFill/>
            <a:ln w="28575">
              <a:solidFill>
                <a:schemeClr val="tx1"/>
              </a:solidFill>
              <a:round/>
              <a:headEnd/>
              <a:tailEnd/>
            </a:ln>
          </p:spPr>
          <p:txBody>
            <a:bodyPr/>
            <a:lstStyle/>
            <a:p>
              <a:endParaRPr lang="en-US"/>
            </a:p>
          </p:txBody>
        </p:sp>
        <p:sp>
          <p:nvSpPr>
            <p:cNvPr id="175120" name="Line 15"/>
            <p:cNvSpPr>
              <a:spLocks noChangeShapeType="1"/>
            </p:cNvSpPr>
            <p:nvPr/>
          </p:nvSpPr>
          <p:spPr bwMode="auto">
            <a:xfrm flipH="1">
              <a:off x="1247" y="2624"/>
              <a:ext cx="363" cy="488"/>
            </a:xfrm>
            <a:prstGeom prst="line">
              <a:avLst/>
            </a:prstGeom>
            <a:noFill/>
            <a:ln w="28575">
              <a:solidFill>
                <a:schemeClr val="tx1"/>
              </a:solidFill>
              <a:round/>
              <a:headEnd/>
              <a:tailEnd/>
            </a:ln>
          </p:spPr>
          <p:txBody>
            <a:bodyPr/>
            <a:lstStyle/>
            <a:p>
              <a:endParaRPr lang="en-US"/>
            </a:p>
          </p:txBody>
        </p:sp>
        <p:sp>
          <p:nvSpPr>
            <p:cNvPr id="175121" name="Rectangle 16"/>
            <p:cNvSpPr>
              <a:spLocks noChangeArrowheads="1"/>
            </p:cNvSpPr>
            <p:nvPr/>
          </p:nvSpPr>
          <p:spPr bwMode="auto">
            <a:xfrm>
              <a:off x="1428" y="2477"/>
              <a:ext cx="363" cy="272"/>
            </a:xfrm>
            <a:prstGeom prst="rect">
              <a:avLst/>
            </a:prstGeom>
            <a:solidFill>
              <a:srgbClr val="CCECFF"/>
            </a:solidFill>
            <a:ln w="9525">
              <a:solidFill>
                <a:schemeClr val="tx1"/>
              </a:solidFill>
              <a:miter lim="800000"/>
              <a:headEnd/>
              <a:tailEnd/>
            </a:ln>
          </p:spPr>
          <p:txBody>
            <a:bodyPr wrap="none" anchor="ctr"/>
            <a:lstStyle/>
            <a:p>
              <a:endParaRPr lang="ar-SA"/>
            </a:p>
          </p:txBody>
        </p:sp>
        <p:sp>
          <p:nvSpPr>
            <p:cNvPr id="175122" name="Rectangle 17"/>
            <p:cNvSpPr>
              <a:spLocks noChangeArrowheads="1"/>
            </p:cNvSpPr>
            <p:nvPr/>
          </p:nvSpPr>
          <p:spPr bwMode="auto">
            <a:xfrm>
              <a:off x="3877" y="2477"/>
              <a:ext cx="363" cy="272"/>
            </a:xfrm>
            <a:prstGeom prst="rect">
              <a:avLst/>
            </a:prstGeom>
            <a:solidFill>
              <a:srgbClr val="CCECFF"/>
            </a:solidFill>
            <a:ln w="9525">
              <a:solidFill>
                <a:schemeClr val="tx1"/>
              </a:solidFill>
              <a:miter lim="800000"/>
              <a:headEnd/>
              <a:tailEnd/>
            </a:ln>
          </p:spPr>
          <p:txBody>
            <a:bodyPr wrap="none" anchor="ctr"/>
            <a:lstStyle/>
            <a:p>
              <a:endParaRPr lang="ar-SA"/>
            </a:p>
          </p:txBody>
        </p:sp>
        <p:sp>
          <p:nvSpPr>
            <p:cNvPr id="175123" name="Text Box 18"/>
            <p:cNvSpPr txBox="1">
              <a:spLocks noChangeArrowheads="1"/>
            </p:cNvSpPr>
            <p:nvPr/>
          </p:nvSpPr>
          <p:spPr bwMode="auto">
            <a:xfrm>
              <a:off x="1337" y="2492"/>
              <a:ext cx="454" cy="212"/>
            </a:xfrm>
            <a:prstGeom prst="rect">
              <a:avLst/>
            </a:prstGeom>
            <a:noFill/>
            <a:ln w="9525">
              <a:noFill/>
              <a:miter lim="800000"/>
              <a:headEnd/>
              <a:tailEnd/>
            </a:ln>
          </p:spPr>
          <p:txBody>
            <a:bodyPr>
              <a:spAutoFit/>
            </a:bodyPr>
            <a:lstStyle/>
            <a:p>
              <a:pPr>
                <a:spcBef>
                  <a:spcPct val="50000"/>
                </a:spcBef>
              </a:pPr>
              <a:r>
                <a:rPr lang="en-US" sz="1600" b="1">
                  <a:latin typeface="Tahoma" pitchFamily="34" charset="0"/>
                  <a:cs typeface="Tahoma" pitchFamily="34" charset="0"/>
                </a:rPr>
                <a:t>Mux</a:t>
              </a:r>
            </a:p>
          </p:txBody>
        </p:sp>
        <p:sp>
          <p:nvSpPr>
            <p:cNvPr id="175124" name="Text Box 19"/>
            <p:cNvSpPr txBox="1">
              <a:spLocks noChangeArrowheads="1"/>
            </p:cNvSpPr>
            <p:nvPr/>
          </p:nvSpPr>
          <p:spPr bwMode="auto">
            <a:xfrm>
              <a:off x="3786" y="2492"/>
              <a:ext cx="454" cy="212"/>
            </a:xfrm>
            <a:prstGeom prst="rect">
              <a:avLst/>
            </a:prstGeom>
            <a:noFill/>
            <a:ln w="9525">
              <a:noFill/>
              <a:miter lim="800000"/>
              <a:headEnd/>
              <a:tailEnd/>
            </a:ln>
          </p:spPr>
          <p:txBody>
            <a:bodyPr>
              <a:spAutoFit/>
            </a:bodyPr>
            <a:lstStyle/>
            <a:p>
              <a:pPr>
                <a:spcBef>
                  <a:spcPct val="50000"/>
                </a:spcBef>
              </a:pPr>
              <a:r>
                <a:rPr lang="en-US" sz="1600" b="1">
                  <a:latin typeface="Tahoma" pitchFamily="34" charset="0"/>
                  <a:cs typeface="Tahoma" pitchFamily="34" charset="0"/>
                </a:rPr>
                <a:t>Mux</a:t>
              </a:r>
            </a:p>
          </p:txBody>
        </p:sp>
        <p:sp>
          <p:nvSpPr>
            <p:cNvPr id="175125" name="Text Box 20"/>
            <p:cNvSpPr txBox="1">
              <a:spLocks noChangeArrowheads="1"/>
            </p:cNvSpPr>
            <p:nvPr/>
          </p:nvSpPr>
          <p:spPr bwMode="auto">
            <a:xfrm>
              <a:off x="4603" y="3471"/>
              <a:ext cx="538" cy="231"/>
            </a:xfrm>
            <a:prstGeom prst="rect">
              <a:avLst/>
            </a:prstGeom>
            <a:noFill/>
            <a:ln w="9525">
              <a:noFill/>
              <a:miter lim="800000"/>
              <a:headEnd/>
              <a:tailEnd/>
            </a:ln>
          </p:spPr>
          <p:txBody>
            <a:bodyPr>
              <a:spAutoFit/>
            </a:bodyPr>
            <a:lstStyle/>
            <a:p>
              <a:pPr algn="l" rtl="0"/>
              <a:r>
                <a:rPr lang="he-IL">
                  <a:latin typeface="Tahoma" pitchFamily="34" charset="0"/>
                  <a:cs typeface="Tahoma" pitchFamily="34" charset="0"/>
                </a:rPr>
                <a:t>חרמון</a:t>
              </a:r>
              <a:endParaRPr lang="en-US">
                <a:latin typeface="Tahoma" pitchFamily="34" charset="0"/>
                <a:cs typeface="Tahoma" pitchFamily="34" charset="0"/>
              </a:endParaRPr>
            </a:p>
          </p:txBody>
        </p:sp>
        <p:sp>
          <p:nvSpPr>
            <p:cNvPr id="175126" name="Text Box 21"/>
            <p:cNvSpPr txBox="1">
              <a:spLocks noChangeArrowheads="1"/>
            </p:cNvSpPr>
            <p:nvPr/>
          </p:nvSpPr>
          <p:spPr bwMode="auto">
            <a:xfrm>
              <a:off x="793" y="3447"/>
              <a:ext cx="434" cy="231"/>
            </a:xfrm>
            <a:prstGeom prst="rect">
              <a:avLst/>
            </a:prstGeom>
            <a:noFill/>
            <a:ln w="9525">
              <a:noFill/>
              <a:miter lim="800000"/>
              <a:headEnd/>
              <a:tailEnd/>
            </a:ln>
          </p:spPr>
          <p:txBody>
            <a:bodyPr wrap="none">
              <a:spAutoFit/>
            </a:bodyPr>
            <a:lstStyle/>
            <a:p>
              <a:pPr algn="l" rtl="0"/>
              <a:r>
                <a:rPr lang="he-IL">
                  <a:latin typeface="Tahoma" pitchFamily="34" charset="0"/>
                  <a:cs typeface="Tahoma" pitchFamily="34" charset="0"/>
                </a:rPr>
                <a:t>קריה</a:t>
              </a:r>
              <a:endParaRPr lang="en-US">
                <a:latin typeface="Tahoma" pitchFamily="34" charset="0"/>
                <a:cs typeface="Tahoma" pitchFamily="34" charset="0"/>
              </a:endParaRPr>
            </a:p>
          </p:txBody>
        </p:sp>
        <p:sp>
          <p:nvSpPr>
            <p:cNvPr id="175127" name="Text Box 22"/>
            <p:cNvSpPr txBox="1">
              <a:spLocks noChangeArrowheads="1"/>
            </p:cNvSpPr>
            <p:nvPr/>
          </p:nvSpPr>
          <p:spPr bwMode="auto">
            <a:xfrm>
              <a:off x="248" y="1933"/>
              <a:ext cx="182" cy="237"/>
            </a:xfrm>
            <a:prstGeom prst="rect">
              <a:avLst/>
            </a:prstGeom>
            <a:solidFill>
              <a:srgbClr val="FFFF00"/>
            </a:solidFill>
            <a:ln w="9525">
              <a:solidFill>
                <a:schemeClr val="tx1"/>
              </a:solidFill>
              <a:miter lim="800000"/>
              <a:headEnd/>
              <a:tailEnd/>
            </a:ln>
          </p:spPr>
          <p:txBody>
            <a:bodyPr>
              <a:spAutoFit/>
            </a:bodyPr>
            <a:lstStyle/>
            <a:p>
              <a:pPr>
                <a:spcBef>
                  <a:spcPct val="50000"/>
                </a:spcBef>
              </a:pPr>
              <a:r>
                <a:rPr lang="he-IL"/>
                <a:t>1</a:t>
              </a:r>
              <a:endParaRPr lang="en-US"/>
            </a:p>
          </p:txBody>
        </p:sp>
        <p:sp>
          <p:nvSpPr>
            <p:cNvPr id="175128" name="Text Box 23"/>
            <p:cNvSpPr txBox="1">
              <a:spLocks noChangeArrowheads="1"/>
            </p:cNvSpPr>
            <p:nvPr/>
          </p:nvSpPr>
          <p:spPr bwMode="auto">
            <a:xfrm>
              <a:off x="611" y="1933"/>
              <a:ext cx="182" cy="237"/>
            </a:xfrm>
            <a:prstGeom prst="rect">
              <a:avLst/>
            </a:prstGeom>
            <a:solidFill>
              <a:srgbClr val="FFFF00"/>
            </a:solidFill>
            <a:ln w="9525">
              <a:solidFill>
                <a:schemeClr val="tx1"/>
              </a:solidFill>
              <a:miter lim="800000"/>
              <a:headEnd/>
              <a:tailEnd/>
            </a:ln>
          </p:spPr>
          <p:txBody>
            <a:bodyPr>
              <a:spAutoFit/>
            </a:bodyPr>
            <a:lstStyle/>
            <a:p>
              <a:pPr>
                <a:spcBef>
                  <a:spcPct val="50000"/>
                </a:spcBef>
              </a:pPr>
              <a:r>
                <a:rPr lang="he-IL"/>
                <a:t>1</a:t>
              </a:r>
              <a:endParaRPr lang="en-US"/>
            </a:p>
          </p:txBody>
        </p:sp>
        <p:sp>
          <p:nvSpPr>
            <p:cNvPr id="175129" name="Text Box 24"/>
            <p:cNvSpPr txBox="1">
              <a:spLocks noChangeArrowheads="1"/>
            </p:cNvSpPr>
            <p:nvPr/>
          </p:nvSpPr>
          <p:spPr bwMode="auto">
            <a:xfrm>
              <a:off x="430" y="1933"/>
              <a:ext cx="182" cy="237"/>
            </a:xfrm>
            <a:prstGeom prst="rect">
              <a:avLst/>
            </a:prstGeom>
            <a:solidFill>
              <a:srgbClr val="FFFF00"/>
            </a:solidFill>
            <a:ln w="9525">
              <a:solidFill>
                <a:schemeClr val="tx1"/>
              </a:solidFill>
              <a:miter lim="800000"/>
              <a:headEnd/>
              <a:tailEnd/>
            </a:ln>
          </p:spPr>
          <p:txBody>
            <a:bodyPr>
              <a:spAutoFit/>
            </a:bodyPr>
            <a:lstStyle/>
            <a:p>
              <a:pPr>
                <a:spcBef>
                  <a:spcPct val="50000"/>
                </a:spcBef>
              </a:pPr>
              <a:r>
                <a:rPr lang="he-IL"/>
                <a:t>1</a:t>
              </a:r>
              <a:endParaRPr lang="en-US"/>
            </a:p>
          </p:txBody>
        </p:sp>
        <p:sp>
          <p:nvSpPr>
            <p:cNvPr id="175130" name="Text Box 25"/>
            <p:cNvSpPr txBox="1">
              <a:spLocks noChangeArrowheads="1"/>
            </p:cNvSpPr>
            <p:nvPr/>
          </p:nvSpPr>
          <p:spPr bwMode="auto">
            <a:xfrm>
              <a:off x="248" y="2432"/>
              <a:ext cx="182" cy="237"/>
            </a:xfrm>
            <a:prstGeom prst="rect">
              <a:avLst/>
            </a:prstGeom>
            <a:solidFill>
              <a:srgbClr val="FF0000"/>
            </a:solidFill>
            <a:ln w="9525">
              <a:solidFill>
                <a:schemeClr val="tx1"/>
              </a:solidFill>
              <a:miter lim="800000"/>
              <a:headEnd/>
              <a:tailEnd/>
            </a:ln>
          </p:spPr>
          <p:txBody>
            <a:bodyPr>
              <a:spAutoFit/>
            </a:bodyPr>
            <a:lstStyle/>
            <a:p>
              <a:pPr>
                <a:spcBef>
                  <a:spcPct val="50000"/>
                </a:spcBef>
              </a:pPr>
              <a:r>
                <a:rPr lang="he-IL"/>
                <a:t>2</a:t>
              </a:r>
              <a:endParaRPr lang="en-US"/>
            </a:p>
          </p:txBody>
        </p:sp>
        <p:sp>
          <p:nvSpPr>
            <p:cNvPr id="175131" name="Text Box 26"/>
            <p:cNvSpPr txBox="1">
              <a:spLocks noChangeArrowheads="1"/>
            </p:cNvSpPr>
            <p:nvPr/>
          </p:nvSpPr>
          <p:spPr bwMode="auto">
            <a:xfrm>
              <a:off x="611" y="2432"/>
              <a:ext cx="182" cy="237"/>
            </a:xfrm>
            <a:prstGeom prst="rect">
              <a:avLst/>
            </a:prstGeom>
            <a:solidFill>
              <a:srgbClr val="FF0000"/>
            </a:solidFill>
            <a:ln w="9525">
              <a:solidFill>
                <a:schemeClr val="tx1"/>
              </a:solidFill>
              <a:miter lim="800000"/>
              <a:headEnd/>
              <a:tailEnd/>
            </a:ln>
          </p:spPr>
          <p:txBody>
            <a:bodyPr>
              <a:spAutoFit/>
            </a:bodyPr>
            <a:lstStyle/>
            <a:p>
              <a:pPr>
                <a:spcBef>
                  <a:spcPct val="50000"/>
                </a:spcBef>
              </a:pPr>
              <a:r>
                <a:rPr lang="he-IL"/>
                <a:t>2</a:t>
              </a:r>
              <a:endParaRPr lang="en-US"/>
            </a:p>
          </p:txBody>
        </p:sp>
        <p:sp>
          <p:nvSpPr>
            <p:cNvPr id="175132" name="Text Box 27"/>
            <p:cNvSpPr txBox="1">
              <a:spLocks noChangeArrowheads="1"/>
            </p:cNvSpPr>
            <p:nvPr/>
          </p:nvSpPr>
          <p:spPr bwMode="auto">
            <a:xfrm>
              <a:off x="430" y="2432"/>
              <a:ext cx="182" cy="237"/>
            </a:xfrm>
            <a:prstGeom prst="rect">
              <a:avLst/>
            </a:prstGeom>
            <a:solidFill>
              <a:srgbClr val="FF0000"/>
            </a:solidFill>
            <a:ln w="9525">
              <a:solidFill>
                <a:schemeClr val="tx1"/>
              </a:solidFill>
              <a:miter lim="800000"/>
              <a:headEnd/>
              <a:tailEnd/>
            </a:ln>
          </p:spPr>
          <p:txBody>
            <a:bodyPr>
              <a:spAutoFit/>
            </a:bodyPr>
            <a:lstStyle/>
            <a:p>
              <a:pPr>
                <a:spcBef>
                  <a:spcPct val="50000"/>
                </a:spcBef>
              </a:pPr>
              <a:r>
                <a:rPr lang="he-IL"/>
                <a:t>2</a:t>
              </a:r>
              <a:endParaRPr lang="en-US"/>
            </a:p>
          </p:txBody>
        </p:sp>
        <p:sp>
          <p:nvSpPr>
            <p:cNvPr id="175133" name="Text Box 28"/>
            <p:cNvSpPr txBox="1">
              <a:spLocks noChangeArrowheads="1"/>
            </p:cNvSpPr>
            <p:nvPr/>
          </p:nvSpPr>
          <p:spPr bwMode="auto">
            <a:xfrm>
              <a:off x="248" y="2931"/>
              <a:ext cx="182" cy="237"/>
            </a:xfrm>
            <a:prstGeom prst="rect">
              <a:avLst/>
            </a:prstGeom>
            <a:solidFill>
              <a:srgbClr val="3366FF"/>
            </a:solidFill>
            <a:ln w="9525">
              <a:solidFill>
                <a:schemeClr val="tx1"/>
              </a:solidFill>
              <a:miter lim="800000"/>
              <a:headEnd/>
              <a:tailEnd/>
            </a:ln>
          </p:spPr>
          <p:txBody>
            <a:bodyPr>
              <a:spAutoFit/>
            </a:bodyPr>
            <a:lstStyle/>
            <a:p>
              <a:pPr>
                <a:spcBef>
                  <a:spcPct val="50000"/>
                </a:spcBef>
              </a:pPr>
              <a:r>
                <a:rPr lang="he-IL"/>
                <a:t>3</a:t>
              </a:r>
              <a:endParaRPr lang="en-US"/>
            </a:p>
          </p:txBody>
        </p:sp>
        <p:sp>
          <p:nvSpPr>
            <p:cNvPr id="175134" name="Text Box 29"/>
            <p:cNvSpPr txBox="1">
              <a:spLocks noChangeArrowheads="1"/>
            </p:cNvSpPr>
            <p:nvPr/>
          </p:nvSpPr>
          <p:spPr bwMode="auto">
            <a:xfrm>
              <a:off x="611" y="2931"/>
              <a:ext cx="182" cy="237"/>
            </a:xfrm>
            <a:prstGeom prst="rect">
              <a:avLst/>
            </a:prstGeom>
            <a:solidFill>
              <a:srgbClr val="3366FF"/>
            </a:solidFill>
            <a:ln w="9525">
              <a:solidFill>
                <a:schemeClr val="tx1"/>
              </a:solidFill>
              <a:miter lim="800000"/>
              <a:headEnd/>
              <a:tailEnd/>
            </a:ln>
          </p:spPr>
          <p:txBody>
            <a:bodyPr>
              <a:spAutoFit/>
            </a:bodyPr>
            <a:lstStyle/>
            <a:p>
              <a:pPr>
                <a:spcBef>
                  <a:spcPct val="50000"/>
                </a:spcBef>
              </a:pPr>
              <a:r>
                <a:rPr lang="he-IL"/>
                <a:t>3</a:t>
              </a:r>
              <a:endParaRPr lang="en-US"/>
            </a:p>
          </p:txBody>
        </p:sp>
        <p:sp>
          <p:nvSpPr>
            <p:cNvPr id="175135" name="Text Box 30"/>
            <p:cNvSpPr txBox="1">
              <a:spLocks noChangeArrowheads="1"/>
            </p:cNvSpPr>
            <p:nvPr/>
          </p:nvSpPr>
          <p:spPr bwMode="auto">
            <a:xfrm>
              <a:off x="430" y="2931"/>
              <a:ext cx="182" cy="237"/>
            </a:xfrm>
            <a:prstGeom prst="rect">
              <a:avLst/>
            </a:prstGeom>
            <a:solidFill>
              <a:srgbClr val="3366FF"/>
            </a:solidFill>
            <a:ln w="9525">
              <a:solidFill>
                <a:schemeClr val="tx1"/>
              </a:solidFill>
              <a:miter lim="800000"/>
              <a:headEnd/>
              <a:tailEnd/>
            </a:ln>
          </p:spPr>
          <p:txBody>
            <a:bodyPr>
              <a:spAutoFit/>
            </a:bodyPr>
            <a:lstStyle/>
            <a:p>
              <a:pPr>
                <a:spcBef>
                  <a:spcPct val="50000"/>
                </a:spcBef>
              </a:pPr>
              <a:r>
                <a:rPr lang="he-IL"/>
                <a:t>3</a:t>
              </a:r>
              <a:endParaRPr lang="en-US"/>
            </a:p>
          </p:txBody>
        </p:sp>
        <p:sp>
          <p:nvSpPr>
            <p:cNvPr id="175136" name="Text Box 31"/>
            <p:cNvSpPr txBox="1">
              <a:spLocks noChangeArrowheads="1"/>
            </p:cNvSpPr>
            <p:nvPr/>
          </p:nvSpPr>
          <p:spPr bwMode="auto">
            <a:xfrm>
              <a:off x="5374" y="1933"/>
              <a:ext cx="182" cy="237"/>
            </a:xfrm>
            <a:prstGeom prst="rect">
              <a:avLst/>
            </a:prstGeom>
            <a:solidFill>
              <a:srgbClr val="FFFF00"/>
            </a:solidFill>
            <a:ln w="9525">
              <a:solidFill>
                <a:schemeClr val="tx1"/>
              </a:solidFill>
              <a:miter lim="800000"/>
              <a:headEnd/>
              <a:tailEnd/>
            </a:ln>
          </p:spPr>
          <p:txBody>
            <a:bodyPr>
              <a:spAutoFit/>
            </a:bodyPr>
            <a:lstStyle/>
            <a:p>
              <a:pPr>
                <a:spcBef>
                  <a:spcPct val="50000"/>
                </a:spcBef>
              </a:pPr>
              <a:r>
                <a:rPr lang="he-IL"/>
                <a:t>1</a:t>
              </a:r>
              <a:endParaRPr lang="en-US"/>
            </a:p>
          </p:txBody>
        </p:sp>
        <p:sp>
          <p:nvSpPr>
            <p:cNvPr id="175137" name="Text Box 32"/>
            <p:cNvSpPr txBox="1">
              <a:spLocks noChangeArrowheads="1"/>
            </p:cNvSpPr>
            <p:nvPr/>
          </p:nvSpPr>
          <p:spPr bwMode="auto">
            <a:xfrm>
              <a:off x="5193" y="2477"/>
              <a:ext cx="182" cy="237"/>
            </a:xfrm>
            <a:prstGeom prst="rect">
              <a:avLst/>
            </a:prstGeom>
            <a:solidFill>
              <a:srgbClr val="FF0000"/>
            </a:solidFill>
            <a:ln w="9525">
              <a:solidFill>
                <a:schemeClr val="tx1"/>
              </a:solidFill>
              <a:miter lim="800000"/>
              <a:headEnd/>
              <a:tailEnd/>
            </a:ln>
          </p:spPr>
          <p:txBody>
            <a:bodyPr>
              <a:spAutoFit/>
            </a:bodyPr>
            <a:lstStyle/>
            <a:p>
              <a:pPr>
                <a:spcBef>
                  <a:spcPct val="50000"/>
                </a:spcBef>
              </a:pPr>
              <a:r>
                <a:rPr lang="he-IL"/>
                <a:t>2</a:t>
              </a:r>
              <a:endParaRPr lang="en-US"/>
            </a:p>
          </p:txBody>
        </p:sp>
        <p:sp>
          <p:nvSpPr>
            <p:cNvPr id="175138" name="Text Box 33"/>
            <p:cNvSpPr txBox="1">
              <a:spLocks noChangeArrowheads="1"/>
            </p:cNvSpPr>
            <p:nvPr/>
          </p:nvSpPr>
          <p:spPr bwMode="auto">
            <a:xfrm>
              <a:off x="5193" y="1933"/>
              <a:ext cx="182" cy="237"/>
            </a:xfrm>
            <a:prstGeom prst="rect">
              <a:avLst/>
            </a:prstGeom>
            <a:solidFill>
              <a:srgbClr val="3366FF"/>
            </a:solidFill>
            <a:ln w="9525">
              <a:solidFill>
                <a:schemeClr val="tx1"/>
              </a:solidFill>
              <a:miter lim="800000"/>
              <a:headEnd/>
              <a:tailEnd/>
            </a:ln>
          </p:spPr>
          <p:txBody>
            <a:bodyPr>
              <a:spAutoFit/>
            </a:bodyPr>
            <a:lstStyle/>
            <a:p>
              <a:pPr>
                <a:spcBef>
                  <a:spcPct val="50000"/>
                </a:spcBef>
              </a:pPr>
              <a:r>
                <a:rPr lang="he-IL"/>
                <a:t>3</a:t>
              </a:r>
              <a:endParaRPr lang="en-US"/>
            </a:p>
          </p:txBody>
        </p:sp>
        <p:sp>
          <p:nvSpPr>
            <p:cNvPr id="175139" name="Text Box 34"/>
            <p:cNvSpPr txBox="1">
              <a:spLocks noChangeArrowheads="1"/>
            </p:cNvSpPr>
            <p:nvPr/>
          </p:nvSpPr>
          <p:spPr bwMode="auto">
            <a:xfrm>
              <a:off x="2516" y="2205"/>
              <a:ext cx="182" cy="237"/>
            </a:xfrm>
            <a:prstGeom prst="rect">
              <a:avLst/>
            </a:prstGeom>
            <a:solidFill>
              <a:srgbClr val="3366FF"/>
            </a:solidFill>
            <a:ln w="9525">
              <a:solidFill>
                <a:schemeClr val="tx1"/>
              </a:solidFill>
              <a:miter lim="800000"/>
              <a:headEnd/>
              <a:tailEnd/>
            </a:ln>
          </p:spPr>
          <p:txBody>
            <a:bodyPr>
              <a:spAutoFit/>
            </a:bodyPr>
            <a:lstStyle/>
            <a:p>
              <a:pPr>
                <a:spcBef>
                  <a:spcPct val="50000"/>
                </a:spcBef>
              </a:pPr>
              <a:r>
                <a:rPr lang="en-US"/>
                <a:t>4</a:t>
              </a:r>
            </a:p>
          </p:txBody>
        </p:sp>
        <p:sp>
          <p:nvSpPr>
            <p:cNvPr id="175140" name="Text Box 35"/>
            <p:cNvSpPr txBox="1">
              <a:spLocks noChangeArrowheads="1"/>
            </p:cNvSpPr>
            <p:nvPr/>
          </p:nvSpPr>
          <p:spPr bwMode="auto">
            <a:xfrm>
              <a:off x="2698" y="2205"/>
              <a:ext cx="499" cy="237"/>
            </a:xfrm>
            <a:prstGeom prst="rect">
              <a:avLst/>
            </a:prstGeom>
            <a:solidFill>
              <a:srgbClr val="3366FF"/>
            </a:solidFill>
            <a:ln w="9525" algn="ctr">
              <a:solidFill>
                <a:schemeClr val="tx1"/>
              </a:solidFill>
              <a:miter lim="800000"/>
              <a:headEnd/>
              <a:tailEnd/>
            </a:ln>
          </p:spPr>
          <p:txBody>
            <a:bodyPr>
              <a:spAutoFit/>
            </a:bodyPr>
            <a:lstStyle/>
            <a:p>
              <a:pPr algn="ctr">
                <a:spcBef>
                  <a:spcPct val="50000"/>
                </a:spcBef>
              </a:pPr>
              <a:r>
                <a:rPr lang="en-US" b="1"/>
                <a:t>Data</a:t>
              </a:r>
            </a:p>
          </p:txBody>
        </p:sp>
        <p:sp>
          <p:nvSpPr>
            <p:cNvPr id="175141" name="Line 36"/>
            <p:cNvSpPr>
              <a:spLocks noChangeShapeType="1"/>
            </p:cNvSpPr>
            <p:nvPr/>
          </p:nvSpPr>
          <p:spPr bwMode="auto">
            <a:xfrm>
              <a:off x="2516" y="1887"/>
              <a:ext cx="0" cy="318"/>
            </a:xfrm>
            <a:prstGeom prst="line">
              <a:avLst/>
            </a:prstGeom>
            <a:noFill/>
            <a:ln w="9525">
              <a:solidFill>
                <a:schemeClr val="tx1"/>
              </a:solidFill>
              <a:round/>
              <a:headEnd/>
              <a:tailEnd type="triangle" w="med" len="med"/>
            </a:ln>
          </p:spPr>
          <p:txBody>
            <a:bodyPr/>
            <a:lstStyle/>
            <a:p>
              <a:endParaRPr lang="en-US"/>
            </a:p>
          </p:txBody>
        </p:sp>
        <p:sp>
          <p:nvSpPr>
            <p:cNvPr id="175142" name="Line 37"/>
            <p:cNvSpPr>
              <a:spLocks noChangeShapeType="1"/>
            </p:cNvSpPr>
            <p:nvPr/>
          </p:nvSpPr>
          <p:spPr bwMode="auto">
            <a:xfrm>
              <a:off x="3197" y="1887"/>
              <a:ext cx="0" cy="318"/>
            </a:xfrm>
            <a:prstGeom prst="line">
              <a:avLst/>
            </a:prstGeom>
            <a:noFill/>
            <a:ln w="9525">
              <a:solidFill>
                <a:schemeClr val="tx1"/>
              </a:solidFill>
              <a:round/>
              <a:headEnd/>
              <a:tailEnd type="triangle" w="med" len="med"/>
            </a:ln>
          </p:spPr>
          <p:txBody>
            <a:bodyPr/>
            <a:lstStyle/>
            <a:p>
              <a:endParaRPr lang="en-US"/>
            </a:p>
          </p:txBody>
        </p:sp>
        <p:sp>
          <p:nvSpPr>
            <p:cNvPr id="175143" name="Text Box 38"/>
            <p:cNvSpPr txBox="1">
              <a:spLocks noChangeArrowheads="1"/>
            </p:cNvSpPr>
            <p:nvPr/>
          </p:nvSpPr>
          <p:spPr bwMode="auto">
            <a:xfrm>
              <a:off x="2561" y="1616"/>
              <a:ext cx="590" cy="231"/>
            </a:xfrm>
            <a:prstGeom prst="rect">
              <a:avLst/>
            </a:prstGeom>
            <a:noFill/>
            <a:ln w="9525">
              <a:noFill/>
              <a:miter lim="800000"/>
              <a:headEnd/>
              <a:tailEnd/>
            </a:ln>
          </p:spPr>
          <p:txBody>
            <a:bodyPr>
              <a:spAutoFit/>
            </a:bodyPr>
            <a:lstStyle/>
            <a:p>
              <a:pPr>
                <a:spcBef>
                  <a:spcPct val="50000"/>
                </a:spcBef>
              </a:pPr>
              <a:r>
                <a:rPr lang="en-US" b="1">
                  <a:latin typeface="Tahoma" pitchFamily="34" charset="0"/>
                  <a:cs typeface="Tahoma" pitchFamily="34" charset="0"/>
                </a:rPr>
                <a:t>Frame</a:t>
              </a:r>
            </a:p>
          </p:txBody>
        </p:sp>
        <p:sp>
          <p:nvSpPr>
            <p:cNvPr id="175144" name="Text Box 39"/>
            <p:cNvSpPr txBox="1">
              <a:spLocks noChangeArrowheads="1"/>
            </p:cNvSpPr>
            <p:nvPr/>
          </p:nvSpPr>
          <p:spPr bwMode="auto">
            <a:xfrm>
              <a:off x="3197" y="2205"/>
              <a:ext cx="182" cy="237"/>
            </a:xfrm>
            <a:prstGeom prst="rect">
              <a:avLst/>
            </a:prstGeom>
            <a:solidFill>
              <a:srgbClr val="FFFF00"/>
            </a:solidFill>
            <a:ln w="9525">
              <a:solidFill>
                <a:schemeClr val="tx1"/>
              </a:solidFill>
              <a:miter lim="800000"/>
              <a:headEnd/>
              <a:tailEnd/>
            </a:ln>
          </p:spPr>
          <p:txBody>
            <a:bodyPr>
              <a:spAutoFit/>
            </a:bodyPr>
            <a:lstStyle/>
            <a:p>
              <a:pPr>
                <a:spcBef>
                  <a:spcPct val="50000"/>
                </a:spcBef>
              </a:pPr>
              <a:r>
                <a:rPr lang="en-US"/>
                <a:t>4</a:t>
              </a:r>
            </a:p>
          </p:txBody>
        </p:sp>
        <p:sp>
          <p:nvSpPr>
            <p:cNvPr id="175145" name="Text Box 40"/>
            <p:cNvSpPr txBox="1">
              <a:spLocks noChangeArrowheads="1"/>
            </p:cNvSpPr>
            <p:nvPr/>
          </p:nvSpPr>
          <p:spPr bwMode="auto">
            <a:xfrm>
              <a:off x="3379" y="2205"/>
              <a:ext cx="499" cy="237"/>
            </a:xfrm>
            <a:prstGeom prst="rect">
              <a:avLst/>
            </a:prstGeom>
            <a:solidFill>
              <a:srgbClr val="FFFF00"/>
            </a:solidFill>
            <a:ln w="9525" algn="ctr">
              <a:solidFill>
                <a:schemeClr val="tx1"/>
              </a:solidFill>
              <a:miter lim="800000"/>
              <a:headEnd/>
              <a:tailEnd/>
            </a:ln>
          </p:spPr>
          <p:txBody>
            <a:bodyPr>
              <a:spAutoFit/>
            </a:bodyPr>
            <a:lstStyle/>
            <a:p>
              <a:pPr algn="ctr">
                <a:spcBef>
                  <a:spcPct val="50000"/>
                </a:spcBef>
              </a:pPr>
              <a:r>
                <a:rPr lang="en-US" b="1"/>
                <a:t>Data</a:t>
              </a:r>
            </a:p>
          </p:txBody>
        </p:sp>
        <p:sp>
          <p:nvSpPr>
            <p:cNvPr id="175146" name="Text Box 41"/>
            <p:cNvSpPr txBox="1">
              <a:spLocks noChangeArrowheads="1"/>
            </p:cNvSpPr>
            <p:nvPr/>
          </p:nvSpPr>
          <p:spPr bwMode="auto">
            <a:xfrm>
              <a:off x="1836" y="2205"/>
              <a:ext cx="182" cy="237"/>
            </a:xfrm>
            <a:prstGeom prst="rect">
              <a:avLst/>
            </a:prstGeom>
            <a:solidFill>
              <a:srgbClr val="FF0000"/>
            </a:solidFill>
            <a:ln w="9525">
              <a:solidFill>
                <a:schemeClr val="tx1"/>
              </a:solidFill>
              <a:miter lim="800000"/>
              <a:headEnd/>
              <a:tailEnd/>
            </a:ln>
          </p:spPr>
          <p:txBody>
            <a:bodyPr>
              <a:spAutoFit/>
            </a:bodyPr>
            <a:lstStyle/>
            <a:p>
              <a:pPr>
                <a:spcBef>
                  <a:spcPct val="50000"/>
                </a:spcBef>
              </a:pPr>
              <a:r>
                <a:rPr lang="en-US"/>
                <a:t>5</a:t>
              </a:r>
            </a:p>
          </p:txBody>
        </p:sp>
        <p:sp>
          <p:nvSpPr>
            <p:cNvPr id="175147" name="Text Box 42"/>
            <p:cNvSpPr txBox="1">
              <a:spLocks noChangeArrowheads="1"/>
            </p:cNvSpPr>
            <p:nvPr/>
          </p:nvSpPr>
          <p:spPr bwMode="auto">
            <a:xfrm>
              <a:off x="2018" y="2205"/>
              <a:ext cx="499" cy="237"/>
            </a:xfrm>
            <a:prstGeom prst="rect">
              <a:avLst/>
            </a:prstGeom>
            <a:solidFill>
              <a:srgbClr val="FF0000"/>
            </a:solidFill>
            <a:ln w="9525" algn="ctr">
              <a:solidFill>
                <a:schemeClr val="tx1"/>
              </a:solidFill>
              <a:miter lim="800000"/>
              <a:headEnd/>
              <a:tailEnd/>
            </a:ln>
          </p:spPr>
          <p:txBody>
            <a:bodyPr>
              <a:spAutoFit/>
            </a:bodyPr>
            <a:lstStyle/>
            <a:p>
              <a:pPr algn="ctr">
                <a:spcBef>
                  <a:spcPct val="50000"/>
                </a:spcBef>
              </a:pPr>
              <a:r>
                <a:rPr lang="en-US" b="1"/>
                <a:t>Data</a:t>
              </a:r>
            </a:p>
          </p:txBody>
        </p:sp>
        <p:sp>
          <p:nvSpPr>
            <p:cNvPr id="175148" name="Line 43"/>
            <p:cNvSpPr>
              <a:spLocks noChangeShapeType="1"/>
            </p:cNvSpPr>
            <p:nvPr/>
          </p:nvSpPr>
          <p:spPr bwMode="auto">
            <a:xfrm flipV="1">
              <a:off x="2607" y="2432"/>
              <a:ext cx="0" cy="453"/>
            </a:xfrm>
            <a:prstGeom prst="line">
              <a:avLst/>
            </a:prstGeom>
            <a:noFill/>
            <a:ln w="28575">
              <a:solidFill>
                <a:schemeClr val="tx1"/>
              </a:solidFill>
              <a:round/>
              <a:headEnd/>
              <a:tailEnd type="triangle" w="med" len="med"/>
            </a:ln>
          </p:spPr>
          <p:txBody>
            <a:bodyPr/>
            <a:lstStyle/>
            <a:p>
              <a:endParaRPr lang="en-US"/>
            </a:p>
          </p:txBody>
        </p:sp>
        <p:sp>
          <p:nvSpPr>
            <p:cNvPr id="175149" name="Text Box 44"/>
            <p:cNvSpPr txBox="1">
              <a:spLocks noChangeArrowheads="1"/>
            </p:cNvSpPr>
            <p:nvPr/>
          </p:nvSpPr>
          <p:spPr bwMode="auto">
            <a:xfrm>
              <a:off x="2017" y="2931"/>
              <a:ext cx="1089" cy="231"/>
            </a:xfrm>
            <a:prstGeom prst="rect">
              <a:avLst/>
            </a:prstGeom>
            <a:noFill/>
            <a:ln w="9525">
              <a:noFill/>
              <a:miter lim="800000"/>
              <a:headEnd/>
              <a:tailEnd/>
            </a:ln>
          </p:spPr>
          <p:txBody>
            <a:bodyPr>
              <a:spAutoFit/>
            </a:bodyPr>
            <a:lstStyle/>
            <a:p>
              <a:pPr>
                <a:spcBef>
                  <a:spcPct val="50000"/>
                </a:spcBef>
              </a:pPr>
              <a:r>
                <a:rPr lang="he-IL" b="1">
                  <a:latin typeface="Tahoma" pitchFamily="34" charset="0"/>
                  <a:cs typeface="Tahoma" pitchFamily="34" charset="0"/>
                </a:rPr>
                <a:t>"כתובת יעד"</a:t>
              </a:r>
              <a:endParaRPr lang="en-US" b="1">
                <a:latin typeface="Tahoma" pitchFamily="34" charset="0"/>
                <a:cs typeface="Tahoma" pitchFamily="34" charset="0"/>
              </a:endParaRPr>
            </a:p>
          </p:txBody>
        </p:sp>
      </p:gr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dirty="0" err="1"/>
              <a:t>ריבוב</a:t>
            </a:r>
            <a:endParaRPr dirty="0"/>
          </a:p>
        </p:txBody>
      </p:sp>
      <p:sp>
        <p:nvSpPr>
          <p:cNvPr id="3" name="מציין מיקום תוכן 2"/>
          <p:cNvSpPr>
            <a:spLocks noGrp="1"/>
          </p:cNvSpPr>
          <p:nvPr>
            <p:ph idx="1"/>
          </p:nvPr>
        </p:nvSpPr>
        <p:spPr/>
        <p:txBody>
          <a:bodyPr/>
          <a:lstStyle/>
          <a:p>
            <a:pPr eaLnBrk="1" hangingPunct="1">
              <a:spcBef>
                <a:spcPts val="0"/>
              </a:spcBef>
              <a:spcAft>
                <a:spcPts val="0"/>
              </a:spcAft>
              <a:defRPr/>
            </a:pPr>
            <a:r>
              <a:rPr lang="en-US" kern="0" dirty="0" smtClean="0"/>
              <a:t>Wavelength Division Multiplexing</a:t>
            </a:r>
            <a:r>
              <a:rPr lang="he-IL" kern="0" dirty="0" smtClean="0"/>
              <a:t> </a:t>
            </a:r>
          </a:p>
          <a:p>
            <a:pPr eaLnBrk="1" fontAlgn="auto" hangingPunct="1">
              <a:spcBef>
                <a:spcPts val="0"/>
              </a:spcBef>
              <a:spcAft>
                <a:spcPts val="0"/>
              </a:spcAft>
              <a:defRPr/>
            </a:pPr>
            <a:r>
              <a:rPr lang="he-IL" kern="0" dirty="0" smtClean="0"/>
              <a:t>טכנולוגיה של </a:t>
            </a:r>
            <a:r>
              <a:rPr lang="he-IL" kern="0" dirty="0" err="1" smtClean="0"/>
              <a:t>ריבוב</a:t>
            </a:r>
            <a:r>
              <a:rPr lang="he-IL" kern="0" dirty="0" smtClean="0"/>
              <a:t> אורכי גל שונים ("ערוצים") בסיב אופטי יחיד. </a:t>
            </a:r>
          </a:p>
          <a:p>
            <a:pPr eaLnBrk="1" fontAlgn="auto" hangingPunct="1">
              <a:spcBef>
                <a:spcPts val="0"/>
              </a:spcBef>
              <a:spcAft>
                <a:spcPts val="0"/>
              </a:spcAft>
              <a:defRPr/>
            </a:pPr>
            <a:r>
              <a:rPr lang="he-IL" kern="0" dirty="0" smtClean="0"/>
              <a:t>הטכנולוגיה מאפשרת שינוע של מספר סיבים (ערוצי מידע) בו-זמנית ע"ג סיב פיזי בודד.</a:t>
            </a:r>
          </a:p>
          <a:p>
            <a:pPr eaLnBrk="1" fontAlgn="auto" hangingPunct="1">
              <a:spcBef>
                <a:spcPts val="0"/>
              </a:spcBef>
              <a:spcAft>
                <a:spcPts val="0"/>
              </a:spcAft>
              <a:defRPr/>
            </a:pPr>
            <a:r>
              <a:rPr lang="he-IL" kern="0" dirty="0" smtClean="0"/>
              <a:t>הטכנולוגיה מאפשרת הפחתת מספר הסיבים הנדרש.</a:t>
            </a:r>
          </a:p>
          <a:p>
            <a:pPr eaLnBrk="1" fontAlgn="auto" hangingPunct="1">
              <a:spcBef>
                <a:spcPts val="0"/>
              </a:spcBef>
              <a:spcAft>
                <a:spcPts val="0"/>
              </a:spcAft>
              <a:defRPr/>
            </a:pPr>
            <a:r>
              <a:rPr lang="he-IL" kern="0" dirty="0" smtClean="0"/>
              <a:t>הטכנולוגיה קריטית במערכות תקשורת למרחקים גדולים, של עשרות או מאות ואלפי קילומטרים, בהן עלויות הפריסה של תשתיות הנן גבוהות ביותר.</a:t>
            </a:r>
          </a:p>
          <a:p>
            <a:pPr eaLnBrk="1" hangingPunct="1">
              <a:spcBef>
                <a:spcPts val="0"/>
              </a:spcBef>
              <a:spcAft>
                <a:spcPts val="0"/>
              </a:spcAft>
              <a:defRPr/>
            </a:pPr>
            <a:endParaRPr lang="he-IL" kern="0" dirty="0"/>
          </a:p>
        </p:txBody>
      </p:sp>
      <p:sp>
        <p:nvSpPr>
          <p:cNvPr id="4" name="מציין מיקום של מספר שקופית 3"/>
          <p:cNvSpPr>
            <a:spLocks noGrp="1"/>
          </p:cNvSpPr>
          <p:nvPr>
            <p:ph type="sldNum" sz="quarter" idx="10"/>
          </p:nvPr>
        </p:nvSpPr>
        <p:spPr/>
        <p:txBody>
          <a:bodyPr/>
          <a:lstStyle/>
          <a:p>
            <a:pPr>
              <a:defRPr/>
            </a:pPr>
            <a:fld id="{642609C7-87A7-4676-8549-AC3B932A3E60}" type="slidenum">
              <a:rPr lang="he-IL" smtClean="0"/>
              <a:pPr>
                <a:defRPr/>
              </a:pPr>
              <a:t>104</a:t>
            </a:fld>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dirty="0" err="1"/>
              <a:t>ריבוב</a:t>
            </a:r>
            <a:r>
              <a:rPr dirty="0"/>
              <a:t> אופטי</a:t>
            </a:r>
          </a:p>
        </p:txBody>
      </p:sp>
      <p:sp>
        <p:nvSpPr>
          <p:cNvPr id="4" name="מציין מיקום של מספר שקופית 3"/>
          <p:cNvSpPr>
            <a:spLocks noGrp="1"/>
          </p:cNvSpPr>
          <p:nvPr>
            <p:ph type="sldNum" sz="quarter" idx="10"/>
          </p:nvPr>
        </p:nvSpPr>
        <p:spPr/>
        <p:txBody>
          <a:bodyPr/>
          <a:lstStyle/>
          <a:p>
            <a:pPr>
              <a:defRPr/>
            </a:pPr>
            <a:fld id="{B8EFBDA4-2221-4A4C-B032-6CE4297BF67C}" type="slidenum">
              <a:rPr lang="he-IL" smtClean="0"/>
              <a:pPr>
                <a:defRPr/>
              </a:pPr>
              <a:t>105</a:t>
            </a:fld>
            <a:endParaRPr lang="en-US"/>
          </a:p>
        </p:txBody>
      </p:sp>
      <p:pic>
        <p:nvPicPr>
          <p:cNvPr id="177156" name="Picture 2" descr="קובץ:Arrayed-Waveguide-Grating.svg"/>
          <p:cNvPicPr>
            <a:picLocks noGrp="1" noChangeAspect="1" noChangeArrowheads="1"/>
          </p:cNvPicPr>
          <p:nvPr>
            <p:ph idx="1"/>
          </p:nvPr>
        </p:nvPicPr>
        <p:blipFill>
          <a:blip r:embed="rId3" cstate="print"/>
          <a:srcRect/>
          <a:stretch>
            <a:fillRect/>
          </a:stretch>
        </p:blipFill>
        <p:spPr>
          <a:xfrm>
            <a:off x="285750" y="2714625"/>
            <a:ext cx="8585200" cy="3041650"/>
          </a:xfrm>
        </p:spPr>
      </p:pic>
      <p:sp>
        <p:nvSpPr>
          <p:cNvPr id="6" name="מלבן 5"/>
          <p:cNvSpPr/>
          <p:nvPr/>
        </p:nvSpPr>
        <p:spPr>
          <a:xfrm>
            <a:off x="5500688" y="1714500"/>
            <a:ext cx="2876550" cy="523875"/>
          </a:xfrm>
          <a:prstGeom prst="rect">
            <a:avLst/>
          </a:prstGeom>
        </p:spPr>
        <p:txBody>
          <a:bodyPr>
            <a:spAutoFit/>
          </a:bodyPr>
          <a:lstStyle/>
          <a:p>
            <a:pPr>
              <a:defRPr/>
            </a:pPr>
            <a:r>
              <a:rPr lang="he-IL" sz="2800" kern="0" dirty="0">
                <a:latin typeface="+mn-lt"/>
              </a:rPr>
              <a:t>כיצד זה עובד ? </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pPr eaLnBrk="1" hangingPunct="1">
              <a:defRPr/>
            </a:pPr>
            <a:r>
              <a:rPr/>
              <a:t>שיטות שידור</a:t>
            </a:r>
            <a:endParaRPr lang="en-US"/>
          </a:p>
        </p:txBody>
      </p:sp>
      <p:sp>
        <p:nvSpPr>
          <p:cNvPr id="178179" name="Rectangle 3"/>
          <p:cNvSpPr>
            <a:spLocks noGrp="1" noChangeArrowheads="1"/>
          </p:cNvSpPr>
          <p:nvPr>
            <p:ph idx="1"/>
          </p:nvPr>
        </p:nvSpPr>
        <p:spPr/>
        <p:txBody>
          <a:bodyPr/>
          <a:lstStyle/>
          <a:p>
            <a:pPr eaLnBrk="1" hangingPunct="1"/>
            <a:r>
              <a:rPr lang="en-US" b="1" dirty="0" smtClean="0"/>
              <a:t>Base Band</a:t>
            </a:r>
            <a:endParaRPr lang="he-IL" b="1" dirty="0" smtClean="0"/>
          </a:p>
          <a:p>
            <a:pPr lvl="1" eaLnBrk="1" hangingPunct="1"/>
            <a:r>
              <a:rPr lang="he-IL" dirty="0" smtClean="0"/>
              <a:t>אות דיגיטאלי לא מאופנן</a:t>
            </a:r>
          </a:p>
          <a:p>
            <a:pPr lvl="1" eaLnBrk="1" hangingPunct="1"/>
            <a:r>
              <a:rPr lang="he-IL" dirty="0" smtClean="0"/>
              <a:t>האות עובר בערוץ יחיד</a:t>
            </a:r>
          </a:p>
          <a:p>
            <a:pPr lvl="1" eaLnBrk="1" hangingPunct="1"/>
            <a:r>
              <a:rPr lang="he-IL" dirty="0" smtClean="0"/>
              <a:t>שיטת השידור בה משתמשים בשכבה הפיסית ברשתות </a:t>
            </a:r>
            <a:r>
              <a:rPr lang="en-US" dirty="0" smtClean="0"/>
              <a:t>LAN</a:t>
            </a:r>
            <a:endParaRPr lang="he-IL" dirty="0" smtClean="0"/>
          </a:p>
          <a:p>
            <a:pPr eaLnBrk="1" hangingPunct="1"/>
            <a:r>
              <a:rPr lang="en-US" b="1" dirty="0" smtClean="0"/>
              <a:t>Broad Band</a:t>
            </a:r>
            <a:endParaRPr lang="he-IL" b="1" dirty="0" smtClean="0"/>
          </a:p>
          <a:p>
            <a:pPr lvl="1" eaLnBrk="1" hangingPunct="1"/>
            <a:r>
              <a:rPr lang="he-IL" dirty="0" smtClean="0"/>
              <a:t>אות מאופנן</a:t>
            </a:r>
          </a:p>
          <a:p>
            <a:pPr lvl="1" eaLnBrk="1" hangingPunct="1"/>
            <a:r>
              <a:rPr lang="he-IL" dirty="0" smtClean="0"/>
              <a:t>הקצבת הערוצים מבוססת על </a:t>
            </a:r>
            <a:r>
              <a:rPr lang="en-US" dirty="0" smtClean="0"/>
              <a:t>FDM</a:t>
            </a:r>
            <a:endParaRPr lang="he-IL" dirty="0" smtClean="0"/>
          </a:p>
          <a:p>
            <a:pPr lvl="1" eaLnBrk="1" hangingPunct="1"/>
            <a:r>
              <a:rPr lang="he-IL" dirty="0" smtClean="0"/>
              <a:t>לא נמצא בשימוש ברשתות </a:t>
            </a:r>
            <a:r>
              <a:rPr lang="en-US" dirty="0" smtClean="0"/>
              <a:t>LAN</a:t>
            </a:r>
            <a:r>
              <a:rPr lang="he-IL" dirty="0" smtClean="0"/>
              <a:t> חוטיות</a:t>
            </a:r>
            <a:endParaRPr lang="en-US" dirty="0" smtClean="0"/>
          </a:p>
        </p:txBody>
      </p:sp>
      <p:sp>
        <p:nvSpPr>
          <p:cNvPr id="53250" name="מציין מיקום של מספר שקופית 5"/>
          <p:cNvSpPr>
            <a:spLocks noGrp="1"/>
          </p:cNvSpPr>
          <p:nvPr>
            <p:ph type="sldNum" sz="quarter" idx="10"/>
          </p:nvPr>
        </p:nvSpPr>
        <p:spPr/>
        <p:txBody>
          <a:bodyPr/>
          <a:lstStyle/>
          <a:p>
            <a:pPr>
              <a:defRPr/>
            </a:pPr>
            <a:fld id="{D95C290B-1301-445D-A684-5316DFFD6146}" type="slidenum">
              <a:rPr lang="he-IL"/>
              <a:pPr>
                <a:defRPr/>
              </a:pPr>
              <a:t>106</a:t>
            </a:fld>
            <a:endParaRPr lang="en-US"/>
          </a:p>
        </p:txBody>
      </p:sp>
      <p:pic>
        <p:nvPicPr>
          <p:cNvPr id="84994" name="Picture 2" descr="https://encrypted-tbn2.gstatic.com/images?q=tbn:ANd9GcSTKAnIUOQW7WPvjTqyGvHFW24Wpg5Yqh483bpJaIEmw0jy9IW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2515" y="3645024"/>
            <a:ext cx="1882670" cy="1918109"/>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5"/>
          <p:cNvSpPr>
            <a:spLocks noGrp="1" noChangeArrowheads="1"/>
          </p:cNvSpPr>
          <p:nvPr>
            <p:ph type="subTitle" idx="1"/>
          </p:nvPr>
        </p:nvSpPr>
        <p:spPr/>
        <p:txBody>
          <a:bodyPr/>
          <a:lstStyle/>
          <a:p>
            <a:pPr eaLnBrk="1" hangingPunct="1"/>
            <a:endParaRPr lang="en-US" smtClean="0"/>
          </a:p>
        </p:txBody>
      </p:sp>
      <p:sp>
        <p:nvSpPr>
          <p:cNvPr id="54274" name="Rectangle 4"/>
          <p:cNvSpPr>
            <a:spLocks noGrp="1" noChangeArrowheads="1"/>
          </p:cNvSpPr>
          <p:nvPr>
            <p:ph type="ctrTitle" sz="quarter"/>
          </p:nvPr>
        </p:nvSpPr>
        <p:spPr>
          <a:xfrm>
            <a:off x="571472" y="2000240"/>
            <a:ext cx="8229600" cy="1905000"/>
          </a:xfrm>
        </p:spPr>
        <p:txBody>
          <a:bodyPr/>
          <a:lstStyle/>
          <a:p>
            <a:pPr eaLnBrk="1" hangingPunct="1">
              <a:defRPr/>
            </a:pPr>
            <a:r>
              <a:rPr sz="7200" dirty="0" err="1" smtClean="0"/>
              <a:t>כבלים</a:t>
            </a:r>
            <a:endParaRPr lang="en-US" sz="7200" dirty="0" smtClean="0"/>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p:txBody>
          <a:bodyPr/>
          <a:lstStyle/>
          <a:p>
            <a:pPr eaLnBrk="1" hangingPunct="1">
              <a:defRPr/>
            </a:pPr>
            <a:r>
              <a:rPr/>
              <a:t>סוגי תווך תקשורת</a:t>
            </a:r>
            <a:endParaRPr lang="en-US"/>
          </a:p>
        </p:txBody>
      </p:sp>
      <p:sp>
        <p:nvSpPr>
          <p:cNvPr id="180227" name="Rectangle 3"/>
          <p:cNvSpPr>
            <a:spLocks noGrp="1" noChangeArrowheads="1"/>
          </p:cNvSpPr>
          <p:nvPr>
            <p:ph idx="1"/>
          </p:nvPr>
        </p:nvSpPr>
        <p:spPr/>
        <p:txBody>
          <a:bodyPr/>
          <a:lstStyle/>
          <a:p>
            <a:pPr eaLnBrk="1" hangingPunct="1">
              <a:lnSpc>
                <a:spcPct val="90000"/>
              </a:lnSpc>
            </a:pPr>
            <a:r>
              <a:rPr lang="he-IL" smtClean="0"/>
              <a:t>תווך חוטי</a:t>
            </a:r>
          </a:p>
          <a:p>
            <a:pPr lvl="1" eaLnBrk="1" hangingPunct="1">
              <a:lnSpc>
                <a:spcPct val="90000"/>
              </a:lnSpc>
            </a:pPr>
            <a:r>
              <a:rPr lang="he-IL" smtClean="0"/>
              <a:t>קואקסיאלי</a:t>
            </a:r>
            <a:endParaRPr lang="en-US" smtClean="0"/>
          </a:p>
          <a:p>
            <a:pPr lvl="1" eaLnBrk="1" hangingPunct="1">
              <a:lnSpc>
                <a:spcPct val="90000"/>
              </a:lnSpc>
            </a:pPr>
            <a:r>
              <a:rPr lang="he-IL" smtClean="0"/>
              <a:t>כבל זוג שזור </a:t>
            </a:r>
            <a:endParaRPr lang="en-US" smtClean="0"/>
          </a:p>
          <a:p>
            <a:pPr lvl="1" eaLnBrk="1" hangingPunct="1">
              <a:lnSpc>
                <a:spcPct val="90000"/>
              </a:lnSpc>
            </a:pPr>
            <a:r>
              <a:rPr lang="he-IL" smtClean="0"/>
              <a:t>סיב אופטי</a:t>
            </a:r>
          </a:p>
          <a:p>
            <a:pPr eaLnBrk="1" hangingPunct="1">
              <a:lnSpc>
                <a:spcPct val="90000"/>
              </a:lnSpc>
            </a:pPr>
            <a:r>
              <a:rPr lang="he-IL" smtClean="0"/>
              <a:t>תווך אלחוטי</a:t>
            </a:r>
            <a:endParaRPr lang="en-US" smtClean="0"/>
          </a:p>
          <a:p>
            <a:pPr lvl="1" eaLnBrk="1" hangingPunct="1">
              <a:lnSpc>
                <a:spcPct val="90000"/>
              </a:lnSpc>
            </a:pPr>
            <a:r>
              <a:rPr lang="he-IL" smtClean="0"/>
              <a:t>אופטי (לייזר)</a:t>
            </a:r>
            <a:endParaRPr lang="en-US" smtClean="0"/>
          </a:p>
          <a:p>
            <a:pPr lvl="1" eaLnBrk="1" hangingPunct="1">
              <a:lnSpc>
                <a:spcPct val="90000"/>
              </a:lnSpc>
            </a:pPr>
            <a:r>
              <a:rPr lang="he-IL" smtClean="0"/>
              <a:t>רדיו</a:t>
            </a:r>
            <a:endParaRPr lang="en-US" smtClean="0"/>
          </a:p>
        </p:txBody>
      </p:sp>
      <p:sp>
        <p:nvSpPr>
          <p:cNvPr id="55298" name="מציין מיקום של מספר שקופית 5"/>
          <p:cNvSpPr>
            <a:spLocks noGrp="1"/>
          </p:cNvSpPr>
          <p:nvPr>
            <p:ph type="sldNum" sz="quarter" idx="10"/>
          </p:nvPr>
        </p:nvSpPr>
        <p:spPr/>
        <p:txBody>
          <a:bodyPr/>
          <a:lstStyle/>
          <a:p>
            <a:pPr>
              <a:defRPr/>
            </a:pPr>
            <a:fld id="{81F0185F-7E0E-4652-A480-A8B900591C7F}" type="slidenum">
              <a:rPr lang="he-IL"/>
              <a:pPr>
                <a:defRPr/>
              </a:pPr>
              <a:t>108</a:t>
            </a:fld>
            <a:endParaRPr lang="en-US"/>
          </a:p>
        </p:txBody>
      </p:sp>
      <p:pic>
        <p:nvPicPr>
          <p:cNvPr id="180229" name="Picture 4" descr="fiber%20optic"/>
          <p:cNvPicPr>
            <a:picLocks noChangeAspect="1" noChangeArrowheads="1"/>
          </p:cNvPicPr>
          <p:nvPr/>
        </p:nvPicPr>
        <p:blipFill>
          <a:blip r:embed="rId3" cstate="print"/>
          <a:srcRect/>
          <a:stretch>
            <a:fillRect/>
          </a:stretch>
        </p:blipFill>
        <p:spPr bwMode="auto">
          <a:xfrm>
            <a:off x="1331913" y="2276475"/>
            <a:ext cx="2643187" cy="2670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a:lstStyle/>
          <a:p>
            <a:pPr eaLnBrk="1" hangingPunct="1">
              <a:defRPr/>
            </a:pPr>
            <a:r>
              <a:rPr/>
              <a:t>תווך חוטי</a:t>
            </a:r>
            <a:endParaRPr lang="en-US"/>
          </a:p>
        </p:txBody>
      </p:sp>
      <p:sp>
        <p:nvSpPr>
          <p:cNvPr id="181251" name="Rectangle 3"/>
          <p:cNvSpPr>
            <a:spLocks noGrp="1" noChangeArrowheads="1"/>
          </p:cNvSpPr>
          <p:nvPr>
            <p:ph idx="1"/>
          </p:nvPr>
        </p:nvSpPr>
        <p:spPr/>
        <p:txBody>
          <a:bodyPr/>
          <a:lstStyle/>
          <a:p>
            <a:pPr eaLnBrk="1" hangingPunct="1">
              <a:lnSpc>
                <a:spcPct val="90000"/>
              </a:lnSpc>
            </a:pPr>
            <a:r>
              <a:rPr lang="he-IL" smtClean="0"/>
              <a:t>כבל קואקסיאלי</a:t>
            </a:r>
          </a:p>
          <a:p>
            <a:pPr lvl="1" eaLnBrk="1" hangingPunct="1">
              <a:lnSpc>
                <a:spcPct val="90000"/>
              </a:lnSpc>
            </a:pPr>
            <a:r>
              <a:rPr lang="he-IL" smtClean="0"/>
              <a:t>באנגלית: </a:t>
            </a:r>
            <a:r>
              <a:rPr lang="en-US" smtClean="0"/>
              <a:t>Coax</a:t>
            </a:r>
            <a:r>
              <a:rPr lang="he-IL" smtClean="0"/>
              <a:t> (</a:t>
            </a:r>
            <a:r>
              <a:rPr lang="en-US" smtClean="0"/>
              <a:t>Common Axis</a:t>
            </a:r>
            <a:r>
              <a:rPr lang="he-IL" smtClean="0"/>
              <a:t>)</a:t>
            </a:r>
            <a:endParaRPr lang="en-US" smtClean="0"/>
          </a:p>
          <a:p>
            <a:pPr lvl="1" eaLnBrk="1" hangingPunct="1">
              <a:lnSpc>
                <a:spcPct val="90000"/>
              </a:lnSpc>
            </a:pPr>
            <a:r>
              <a:rPr lang="he-IL" smtClean="0"/>
              <a:t>כבל נחושת</a:t>
            </a:r>
          </a:p>
          <a:p>
            <a:pPr lvl="1" eaLnBrk="1" hangingPunct="1">
              <a:lnSpc>
                <a:spcPct val="90000"/>
              </a:lnSpc>
            </a:pPr>
            <a:r>
              <a:rPr lang="he-IL" smtClean="0"/>
              <a:t>מורכב מארבע שכבות</a:t>
            </a:r>
          </a:p>
          <a:p>
            <a:pPr lvl="1" eaLnBrk="1" hangingPunct="1">
              <a:lnSpc>
                <a:spcPct val="90000"/>
              </a:lnSpc>
            </a:pPr>
            <a:r>
              <a:rPr lang="he-IL" smtClean="0"/>
              <a:t>סוגים שונים:</a:t>
            </a:r>
          </a:p>
          <a:p>
            <a:pPr lvl="2" eaLnBrk="1" hangingPunct="1">
              <a:lnSpc>
                <a:spcPct val="90000"/>
              </a:lnSpc>
            </a:pPr>
            <a:r>
              <a:rPr lang="en-US" smtClean="0"/>
              <a:t>Thinnet</a:t>
            </a:r>
          </a:p>
          <a:p>
            <a:pPr lvl="2" eaLnBrk="1" hangingPunct="1">
              <a:lnSpc>
                <a:spcPct val="90000"/>
              </a:lnSpc>
            </a:pPr>
            <a:r>
              <a:rPr lang="en-US" smtClean="0"/>
              <a:t>Thicknet</a:t>
            </a:r>
            <a:endParaRPr lang="he-IL" smtClean="0"/>
          </a:p>
          <a:p>
            <a:pPr lvl="1" eaLnBrk="1" hangingPunct="1">
              <a:lnSpc>
                <a:spcPct val="90000"/>
              </a:lnSpc>
            </a:pPr>
            <a:r>
              <a:rPr lang="he-IL" smtClean="0"/>
              <a:t>מחבר </a:t>
            </a:r>
            <a:r>
              <a:rPr lang="en-US" smtClean="0"/>
              <a:t>BNC</a:t>
            </a:r>
          </a:p>
          <a:p>
            <a:pPr lvl="1" eaLnBrk="1" hangingPunct="1">
              <a:lnSpc>
                <a:spcPct val="90000"/>
              </a:lnSpc>
            </a:pPr>
            <a:r>
              <a:rPr lang="he-IL" smtClean="0"/>
              <a:t>למשל </a:t>
            </a:r>
            <a:r>
              <a:rPr lang="en-US" smtClean="0"/>
              <a:t>10base2/5</a:t>
            </a:r>
          </a:p>
        </p:txBody>
      </p:sp>
      <p:sp>
        <p:nvSpPr>
          <p:cNvPr id="56322" name="מציין מיקום של מספר שקופית 5"/>
          <p:cNvSpPr>
            <a:spLocks noGrp="1"/>
          </p:cNvSpPr>
          <p:nvPr>
            <p:ph type="sldNum" sz="quarter" idx="10"/>
          </p:nvPr>
        </p:nvSpPr>
        <p:spPr/>
        <p:txBody>
          <a:bodyPr/>
          <a:lstStyle/>
          <a:p>
            <a:pPr>
              <a:defRPr/>
            </a:pPr>
            <a:fld id="{D42432E9-CED0-4DAF-A4B5-13E798F313B6}" type="slidenum">
              <a:rPr lang="he-IL"/>
              <a:pPr>
                <a:defRPr/>
              </a:pPr>
              <a:t>109</a:t>
            </a:fld>
            <a:endParaRPr lang="en-US"/>
          </a:p>
        </p:txBody>
      </p:sp>
      <p:pic>
        <p:nvPicPr>
          <p:cNvPr id="181253" name="Picture 7"/>
          <p:cNvPicPr>
            <a:picLocks noChangeAspect="1" noChangeArrowheads="1"/>
          </p:cNvPicPr>
          <p:nvPr/>
        </p:nvPicPr>
        <p:blipFill>
          <a:blip r:embed="rId2" cstate="print"/>
          <a:srcRect/>
          <a:stretch>
            <a:fillRect/>
          </a:stretch>
        </p:blipFill>
        <p:spPr bwMode="auto">
          <a:xfrm>
            <a:off x="495300" y="2816225"/>
            <a:ext cx="3571875" cy="27003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p:txBody>
          <a:bodyPr/>
          <a:lstStyle/>
          <a:p>
            <a:pPr eaLnBrk="1" hangingPunct="1">
              <a:defRPr/>
            </a:pPr>
            <a:r>
              <a:rPr/>
              <a:t>טכנולוגיות </a:t>
            </a:r>
            <a:r>
              <a:rPr lang="en-US" sz="3200"/>
              <a:t>LAN</a:t>
            </a:r>
          </a:p>
        </p:txBody>
      </p:sp>
      <p:graphicFrame>
        <p:nvGraphicFramePr>
          <p:cNvPr id="1026" name="Object 4"/>
          <p:cNvGraphicFramePr>
            <a:graphicFrameLocks noGrp="1" noChangeAspect="1"/>
          </p:cNvGraphicFramePr>
          <p:nvPr>
            <p:ph idx="1"/>
          </p:nvPr>
        </p:nvGraphicFramePr>
        <p:xfrm>
          <a:off x="1258888" y="3500438"/>
          <a:ext cx="2160587" cy="2082800"/>
        </p:xfrm>
        <a:graphic>
          <a:graphicData uri="http://schemas.openxmlformats.org/presentationml/2006/ole">
            <p:oleObj spid="_x0000_s1132" name="Visio" r:id="rId4" imgW="3892296" imgH="3752088" progId="">
              <p:embed/>
            </p:oleObj>
          </a:graphicData>
        </a:graphic>
      </p:graphicFrame>
      <p:sp>
        <p:nvSpPr>
          <p:cNvPr id="1028" name="מציין מיקום של מספר שקופית 5"/>
          <p:cNvSpPr>
            <a:spLocks noGrp="1"/>
          </p:cNvSpPr>
          <p:nvPr>
            <p:ph type="sldNum" sz="quarter" idx="10"/>
          </p:nvPr>
        </p:nvSpPr>
        <p:spPr/>
        <p:txBody>
          <a:bodyPr/>
          <a:lstStyle/>
          <a:p>
            <a:pPr>
              <a:defRPr/>
            </a:pPr>
            <a:fld id="{380EA7C5-DAD0-4201-8CE0-E69B8C2C7580}" type="slidenum">
              <a:rPr lang="he-IL"/>
              <a:pPr>
                <a:defRPr/>
              </a:pPr>
              <a:t>11</a:t>
            </a:fld>
            <a:endParaRPr lang="en-US"/>
          </a:p>
        </p:txBody>
      </p:sp>
      <p:sp>
        <p:nvSpPr>
          <p:cNvPr id="1030" name="Rectangle 3"/>
          <p:cNvSpPr>
            <a:spLocks noGrp="1" noChangeArrowheads="1"/>
          </p:cNvSpPr>
          <p:nvPr>
            <p:ph type="body" idx="4294967295"/>
          </p:nvPr>
        </p:nvSpPr>
        <p:spPr>
          <a:xfrm>
            <a:off x="0" y="1600200"/>
            <a:ext cx="8229600" cy="4525963"/>
          </a:xfrm>
        </p:spPr>
        <p:txBody>
          <a:bodyPr/>
          <a:lstStyle/>
          <a:p>
            <a:pPr eaLnBrk="1" hangingPunct="1"/>
            <a:r>
              <a:rPr lang="en-US" smtClean="0"/>
              <a:t>Local Area Network</a:t>
            </a:r>
            <a:endParaRPr lang="he-IL" smtClean="0"/>
          </a:p>
          <a:p>
            <a:pPr eaLnBrk="1" hangingPunct="1"/>
            <a:r>
              <a:rPr lang="he-IL" u="sng" smtClean="0"/>
              <a:t>הגדרה</a:t>
            </a:r>
            <a:r>
              <a:rPr lang="he-IL" smtClean="0"/>
              <a:t> - רשת פרטית, מוגבלת גיאוגרפית המקשרת בין עמדות קצה.</a:t>
            </a:r>
            <a:endParaRPr lang="en-US" smtClean="0"/>
          </a:p>
          <a:p>
            <a:pPr eaLnBrk="1" hangingPunct="1"/>
            <a:r>
              <a:rPr lang="he-IL" sz="2400" smtClean="0"/>
              <a:t>דוגמאות:</a:t>
            </a:r>
          </a:p>
          <a:p>
            <a:pPr lvl="1" eaLnBrk="1" hangingPunct="1"/>
            <a:r>
              <a:rPr lang="en-US" sz="2000" smtClean="0"/>
              <a:t>Ethernet</a:t>
            </a:r>
            <a:endParaRPr lang="he-IL" sz="2000" smtClean="0"/>
          </a:p>
          <a:p>
            <a:pPr lvl="1" eaLnBrk="1" hangingPunct="1"/>
            <a:r>
              <a:rPr lang="en-US" sz="2000" smtClean="0"/>
              <a:t>FDDI</a:t>
            </a:r>
            <a:endParaRPr lang="he-IL" sz="2000" smtClean="0"/>
          </a:p>
          <a:p>
            <a:pPr lvl="1" eaLnBrk="1" hangingPunct="1"/>
            <a:r>
              <a:rPr lang="en-US" sz="2000" smtClean="0"/>
              <a:t>Token Ring</a:t>
            </a:r>
          </a:p>
        </p:txBody>
      </p:sp>
      <p:graphicFrame>
        <p:nvGraphicFramePr>
          <p:cNvPr id="1027" name="Object 5"/>
          <p:cNvGraphicFramePr>
            <a:graphicFrameLocks noGrp="1" noChangeAspect="1"/>
          </p:cNvGraphicFramePr>
          <p:nvPr>
            <p:ph sz="half" idx="4294967295"/>
          </p:nvPr>
        </p:nvGraphicFramePr>
        <p:xfrm>
          <a:off x="4071938" y="4286250"/>
          <a:ext cx="1927225" cy="1943100"/>
        </p:xfrm>
        <a:graphic>
          <a:graphicData uri="http://schemas.openxmlformats.org/presentationml/2006/ole">
            <p:oleObj spid="_x0000_s1133" name="Visio" r:id="rId5" imgW="3171749" imgH="3197657" progId="">
              <p:embed/>
            </p:oleObj>
          </a:graphicData>
        </a:graphic>
      </p:graphicFrame>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eaLnBrk="1" hangingPunct="1">
              <a:defRPr/>
            </a:pPr>
            <a:r>
              <a:rPr/>
              <a:t>תווך חוטי</a:t>
            </a:r>
            <a:endParaRPr lang="en-US"/>
          </a:p>
        </p:txBody>
      </p:sp>
      <p:sp>
        <p:nvSpPr>
          <p:cNvPr id="182275" name="Rectangle 3"/>
          <p:cNvSpPr>
            <a:spLocks noGrp="1" noChangeArrowheads="1"/>
          </p:cNvSpPr>
          <p:nvPr>
            <p:ph idx="1"/>
          </p:nvPr>
        </p:nvSpPr>
        <p:spPr/>
        <p:txBody>
          <a:bodyPr/>
          <a:lstStyle/>
          <a:p>
            <a:pPr eaLnBrk="1" hangingPunct="1">
              <a:lnSpc>
                <a:spcPct val="90000"/>
              </a:lnSpc>
            </a:pPr>
            <a:r>
              <a:rPr lang="he-IL" smtClean="0"/>
              <a:t>כבל זוג שזור </a:t>
            </a:r>
          </a:p>
          <a:p>
            <a:pPr lvl="1" eaLnBrk="1" hangingPunct="1">
              <a:lnSpc>
                <a:spcPct val="90000"/>
              </a:lnSpc>
            </a:pPr>
            <a:r>
              <a:rPr lang="he-IL" smtClean="0"/>
              <a:t>באנגלית: </a:t>
            </a:r>
            <a:r>
              <a:rPr lang="en-US" smtClean="0"/>
              <a:t>Twisted Pair</a:t>
            </a:r>
          </a:p>
          <a:p>
            <a:pPr lvl="1" eaLnBrk="1" hangingPunct="1">
              <a:lnSpc>
                <a:spcPct val="90000"/>
              </a:lnSpc>
            </a:pPr>
            <a:r>
              <a:rPr lang="he-IL" smtClean="0"/>
              <a:t>כבל נחושת</a:t>
            </a:r>
          </a:p>
          <a:p>
            <a:pPr lvl="1" eaLnBrk="1" hangingPunct="1">
              <a:lnSpc>
                <a:spcPct val="90000"/>
              </a:lnSpc>
            </a:pPr>
            <a:r>
              <a:rPr lang="he-IL" smtClean="0"/>
              <a:t>מורכב משמונה או ארבעה גידי נחושת שזורים בזוגות</a:t>
            </a:r>
          </a:p>
          <a:p>
            <a:pPr lvl="1" eaLnBrk="1" hangingPunct="1">
              <a:lnSpc>
                <a:spcPct val="90000"/>
              </a:lnSpc>
            </a:pPr>
            <a:r>
              <a:rPr lang="he-IL" smtClean="0"/>
              <a:t>סוגים שונים:</a:t>
            </a:r>
          </a:p>
          <a:p>
            <a:pPr lvl="2" eaLnBrk="1" hangingPunct="1">
              <a:lnSpc>
                <a:spcPct val="90000"/>
              </a:lnSpc>
            </a:pPr>
            <a:r>
              <a:rPr lang="en-US" smtClean="0"/>
              <a:t>UTP</a:t>
            </a:r>
            <a:r>
              <a:rPr lang="he-IL" smtClean="0"/>
              <a:t> – </a:t>
            </a:r>
            <a:r>
              <a:rPr lang="en-US" smtClean="0"/>
              <a:t>S/UTP</a:t>
            </a:r>
          </a:p>
          <a:p>
            <a:pPr lvl="2" eaLnBrk="1" hangingPunct="1">
              <a:lnSpc>
                <a:spcPct val="90000"/>
              </a:lnSpc>
            </a:pPr>
            <a:r>
              <a:rPr lang="en-US" smtClean="0"/>
              <a:t>STP</a:t>
            </a:r>
            <a:r>
              <a:rPr lang="he-IL" smtClean="0"/>
              <a:t> – </a:t>
            </a:r>
            <a:r>
              <a:rPr lang="en-US" smtClean="0"/>
              <a:t>S/STP</a:t>
            </a:r>
            <a:endParaRPr lang="he-IL" smtClean="0"/>
          </a:p>
          <a:p>
            <a:pPr lvl="1" eaLnBrk="1" hangingPunct="1">
              <a:lnSpc>
                <a:spcPct val="90000"/>
              </a:lnSpc>
            </a:pPr>
            <a:r>
              <a:rPr lang="he-IL" smtClean="0"/>
              <a:t>מחבר </a:t>
            </a:r>
            <a:r>
              <a:rPr lang="en-US" smtClean="0"/>
              <a:t>RJ-45</a:t>
            </a:r>
            <a:endParaRPr lang="he-IL" smtClean="0"/>
          </a:p>
          <a:p>
            <a:pPr lvl="1" eaLnBrk="1" hangingPunct="1">
              <a:lnSpc>
                <a:spcPct val="90000"/>
              </a:lnSpc>
            </a:pPr>
            <a:r>
              <a:rPr lang="he-IL" smtClean="0"/>
              <a:t>למשל </a:t>
            </a:r>
            <a:r>
              <a:rPr lang="en-US" smtClean="0"/>
              <a:t>10baseT</a:t>
            </a:r>
          </a:p>
        </p:txBody>
      </p:sp>
      <p:sp>
        <p:nvSpPr>
          <p:cNvPr id="57346" name="מציין מיקום של מספר שקופית 5"/>
          <p:cNvSpPr>
            <a:spLocks noGrp="1"/>
          </p:cNvSpPr>
          <p:nvPr>
            <p:ph type="sldNum" sz="quarter" idx="10"/>
          </p:nvPr>
        </p:nvSpPr>
        <p:spPr/>
        <p:txBody>
          <a:bodyPr/>
          <a:lstStyle/>
          <a:p>
            <a:pPr>
              <a:defRPr/>
            </a:pPr>
            <a:fld id="{DE098243-4B03-4284-AE9B-F6E5FD1537E1}" type="slidenum">
              <a:rPr lang="he-IL"/>
              <a:pPr>
                <a:defRPr/>
              </a:pPr>
              <a:t>110</a:t>
            </a:fld>
            <a:endParaRPr lang="en-US"/>
          </a:p>
        </p:txBody>
      </p:sp>
      <p:pic>
        <p:nvPicPr>
          <p:cNvPr id="182277" name="Picture 8"/>
          <p:cNvPicPr>
            <a:picLocks noChangeAspect="1" noChangeArrowheads="1"/>
          </p:cNvPicPr>
          <p:nvPr/>
        </p:nvPicPr>
        <p:blipFill>
          <a:blip r:embed="rId2" cstate="print"/>
          <a:srcRect/>
          <a:stretch>
            <a:fillRect/>
          </a:stretch>
        </p:blipFill>
        <p:spPr bwMode="auto">
          <a:xfrm>
            <a:off x="0" y="3500438"/>
            <a:ext cx="2555875" cy="2193925"/>
          </a:xfrm>
          <a:prstGeom prst="rect">
            <a:avLst/>
          </a:prstGeom>
          <a:noFill/>
          <a:ln w="9525">
            <a:noFill/>
            <a:miter lim="800000"/>
            <a:headEnd/>
            <a:tailEnd/>
          </a:ln>
        </p:spPr>
      </p:pic>
      <p:pic>
        <p:nvPicPr>
          <p:cNvPr id="182278" name="Picture 9"/>
          <p:cNvPicPr>
            <a:picLocks noChangeAspect="1" noChangeArrowheads="1"/>
          </p:cNvPicPr>
          <p:nvPr/>
        </p:nvPicPr>
        <p:blipFill>
          <a:blip r:embed="rId3" cstate="print"/>
          <a:srcRect/>
          <a:stretch>
            <a:fillRect/>
          </a:stretch>
        </p:blipFill>
        <p:spPr bwMode="auto">
          <a:xfrm>
            <a:off x="3571875" y="4500563"/>
            <a:ext cx="2071688" cy="14811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pPr eaLnBrk="1" hangingPunct="1">
              <a:defRPr/>
            </a:pPr>
            <a:r>
              <a:rPr/>
              <a:t>תווך חוטי</a:t>
            </a:r>
            <a:endParaRPr lang="en-US"/>
          </a:p>
        </p:txBody>
      </p:sp>
      <p:sp>
        <p:nvSpPr>
          <p:cNvPr id="183299" name="Rectangle 3"/>
          <p:cNvSpPr>
            <a:spLocks noGrp="1" noChangeArrowheads="1"/>
          </p:cNvSpPr>
          <p:nvPr>
            <p:ph idx="1"/>
          </p:nvPr>
        </p:nvSpPr>
        <p:spPr/>
        <p:txBody>
          <a:bodyPr/>
          <a:lstStyle/>
          <a:p>
            <a:pPr eaLnBrk="1" hangingPunct="1"/>
            <a:r>
              <a:rPr lang="en-US" smtClean="0"/>
              <a:t>UTP</a:t>
            </a:r>
            <a:r>
              <a:rPr lang="he-IL" smtClean="0"/>
              <a:t> – </a:t>
            </a:r>
            <a:r>
              <a:rPr lang="en-US" smtClean="0"/>
              <a:t>Unshielded Twisted Pair</a:t>
            </a:r>
          </a:p>
          <a:p>
            <a:pPr lvl="1" eaLnBrk="1" hangingPunct="1"/>
            <a:r>
              <a:rPr lang="he-IL" smtClean="0"/>
              <a:t>כבל ללא סיכוך נוסף</a:t>
            </a:r>
            <a:endParaRPr lang="en-US" smtClean="0"/>
          </a:p>
        </p:txBody>
      </p:sp>
      <p:sp>
        <p:nvSpPr>
          <p:cNvPr id="58370" name="מציין מיקום של מספר שקופית 5"/>
          <p:cNvSpPr>
            <a:spLocks noGrp="1"/>
          </p:cNvSpPr>
          <p:nvPr>
            <p:ph type="sldNum" sz="quarter" idx="10"/>
          </p:nvPr>
        </p:nvSpPr>
        <p:spPr/>
        <p:txBody>
          <a:bodyPr/>
          <a:lstStyle/>
          <a:p>
            <a:pPr>
              <a:defRPr/>
            </a:pPr>
            <a:fld id="{C9939911-A286-422D-BDB5-626B35E5D10F}" type="slidenum">
              <a:rPr lang="he-IL"/>
              <a:pPr>
                <a:defRPr/>
              </a:pPr>
              <a:t>111</a:t>
            </a:fld>
            <a:endParaRPr lang="en-US"/>
          </a:p>
        </p:txBody>
      </p:sp>
      <p:pic>
        <p:nvPicPr>
          <p:cNvPr id="183301" name="Picture 4" descr="UTP-cable"/>
          <p:cNvPicPr>
            <a:picLocks noChangeAspect="1" noChangeArrowheads="1"/>
          </p:cNvPicPr>
          <p:nvPr/>
        </p:nvPicPr>
        <p:blipFill>
          <a:blip r:embed="rId2" cstate="print">
            <a:clrChange>
              <a:clrFrom>
                <a:srgbClr val="FEFFFC"/>
              </a:clrFrom>
              <a:clrTo>
                <a:srgbClr val="FEFFFC">
                  <a:alpha val="0"/>
                </a:srgbClr>
              </a:clrTo>
            </a:clrChange>
          </a:blip>
          <a:srcRect/>
          <a:stretch>
            <a:fillRect/>
          </a:stretch>
        </p:blipFill>
        <p:spPr bwMode="auto">
          <a:xfrm>
            <a:off x="250825" y="2565400"/>
            <a:ext cx="4176713" cy="3095625"/>
          </a:xfrm>
          <a:prstGeom prst="rect">
            <a:avLst/>
          </a:prstGeom>
          <a:noFill/>
          <a:ln w="9525">
            <a:noFill/>
            <a:miter lim="800000"/>
            <a:headEnd/>
            <a:tailEnd/>
          </a:ln>
        </p:spPr>
      </p:pic>
      <p:pic>
        <p:nvPicPr>
          <p:cNvPr id="183302" name="Picture 7"/>
          <p:cNvPicPr>
            <a:picLocks noChangeAspect="1" noChangeArrowheads="1"/>
          </p:cNvPicPr>
          <p:nvPr/>
        </p:nvPicPr>
        <p:blipFill>
          <a:blip r:embed="rId3" cstate="print"/>
          <a:srcRect/>
          <a:stretch>
            <a:fillRect/>
          </a:stretch>
        </p:blipFill>
        <p:spPr bwMode="auto">
          <a:xfrm>
            <a:off x="5003800" y="3284538"/>
            <a:ext cx="3816350" cy="18716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lstStyle/>
          <a:p>
            <a:pPr eaLnBrk="1" hangingPunct="1">
              <a:defRPr/>
            </a:pPr>
            <a:r>
              <a:rPr/>
              <a:t>תווך חוטי</a:t>
            </a:r>
            <a:endParaRPr lang="en-US"/>
          </a:p>
        </p:txBody>
      </p:sp>
      <p:sp>
        <p:nvSpPr>
          <p:cNvPr id="184323" name="Rectangle 3"/>
          <p:cNvSpPr>
            <a:spLocks noGrp="1" noChangeArrowheads="1"/>
          </p:cNvSpPr>
          <p:nvPr>
            <p:ph idx="1"/>
          </p:nvPr>
        </p:nvSpPr>
        <p:spPr/>
        <p:txBody>
          <a:bodyPr/>
          <a:lstStyle/>
          <a:p>
            <a:pPr eaLnBrk="1" hangingPunct="1"/>
            <a:r>
              <a:rPr lang="en-US" smtClean="0"/>
              <a:t>STP</a:t>
            </a:r>
            <a:r>
              <a:rPr lang="he-IL" smtClean="0"/>
              <a:t> – </a:t>
            </a:r>
            <a:r>
              <a:rPr lang="en-US" smtClean="0"/>
              <a:t>Shielded Twisted Pair</a:t>
            </a:r>
          </a:p>
          <a:p>
            <a:pPr lvl="1" eaLnBrk="1" hangingPunct="1"/>
            <a:r>
              <a:rPr lang="he-IL" smtClean="0"/>
              <a:t>כבל עם סיכוך אלומיניום סביב כל זוג גידים</a:t>
            </a:r>
            <a:endParaRPr lang="en-US" smtClean="0"/>
          </a:p>
        </p:txBody>
      </p:sp>
      <p:sp>
        <p:nvSpPr>
          <p:cNvPr id="59394" name="מציין מיקום של מספר שקופית 5"/>
          <p:cNvSpPr>
            <a:spLocks noGrp="1"/>
          </p:cNvSpPr>
          <p:nvPr>
            <p:ph type="sldNum" sz="quarter" idx="10"/>
          </p:nvPr>
        </p:nvSpPr>
        <p:spPr/>
        <p:txBody>
          <a:bodyPr/>
          <a:lstStyle/>
          <a:p>
            <a:pPr>
              <a:defRPr/>
            </a:pPr>
            <a:fld id="{C8481449-31BD-43C8-B4F8-70D330A85809}" type="slidenum">
              <a:rPr lang="he-IL"/>
              <a:pPr>
                <a:defRPr/>
              </a:pPr>
              <a:t>112</a:t>
            </a:fld>
            <a:endParaRPr lang="en-US"/>
          </a:p>
        </p:txBody>
      </p:sp>
      <p:pic>
        <p:nvPicPr>
          <p:cNvPr id="184325" name="Picture 4" descr="STP-cable"/>
          <p:cNvPicPr>
            <a:picLocks noChangeAspect="1" noChangeArrowheads="1"/>
          </p:cNvPicPr>
          <p:nvPr/>
        </p:nvPicPr>
        <p:blipFill>
          <a:blip r:embed="rId2" cstate="print">
            <a:clrChange>
              <a:clrFrom>
                <a:srgbClr val="FEFFFC"/>
              </a:clrFrom>
              <a:clrTo>
                <a:srgbClr val="FEFFFC">
                  <a:alpha val="0"/>
                </a:srgbClr>
              </a:clrTo>
            </a:clrChange>
          </a:blip>
          <a:srcRect/>
          <a:stretch>
            <a:fillRect/>
          </a:stretch>
        </p:blipFill>
        <p:spPr bwMode="auto">
          <a:xfrm>
            <a:off x="323850" y="2565400"/>
            <a:ext cx="4176713" cy="3095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a:lstStyle/>
          <a:p>
            <a:pPr eaLnBrk="1" hangingPunct="1">
              <a:defRPr/>
            </a:pPr>
            <a:r>
              <a:rPr/>
              <a:t>תווך חוטי</a:t>
            </a:r>
            <a:endParaRPr lang="en-US"/>
          </a:p>
        </p:txBody>
      </p:sp>
      <p:sp>
        <p:nvSpPr>
          <p:cNvPr id="185347" name="Rectangle 3"/>
          <p:cNvSpPr>
            <a:spLocks noGrp="1" noChangeArrowheads="1"/>
          </p:cNvSpPr>
          <p:nvPr>
            <p:ph idx="1"/>
          </p:nvPr>
        </p:nvSpPr>
        <p:spPr/>
        <p:txBody>
          <a:bodyPr/>
          <a:lstStyle/>
          <a:p>
            <a:pPr eaLnBrk="1" hangingPunct="1"/>
            <a:r>
              <a:rPr lang="en-US" smtClean="0"/>
              <a:t>S/UTP</a:t>
            </a:r>
            <a:r>
              <a:rPr lang="he-IL" smtClean="0"/>
              <a:t> – </a:t>
            </a:r>
            <a:r>
              <a:rPr lang="en-US" smtClean="0"/>
              <a:t>Screened Unshielded Twisted Pair</a:t>
            </a:r>
          </a:p>
          <a:p>
            <a:pPr lvl="1" eaLnBrk="1" hangingPunct="1"/>
            <a:r>
              <a:rPr lang="he-IL" smtClean="0"/>
              <a:t>כבל ללא סיכוך נוסף</a:t>
            </a:r>
            <a:endParaRPr lang="en-US" smtClean="0"/>
          </a:p>
        </p:txBody>
      </p:sp>
      <p:sp>
        <p:nvSpPr>
          <p:cNvPr id="60418" name="מציין מיקום של מספר שקופית 5"/>
          <p:cNvSpPr>
            <a:spLocks noGrp="1"/>
          </p:cNvSpPr>
          <p:nvPr>
            <p:ph type="sldNum" sz="quarter" idx="10"/>
          </p:nvPr>
        </p:nvSpPr>
        <p:spPr/>
        <p:txBody>
          <a:bodyPr/>
          <a:lstStyle/>
          <a:p>
            <a:pPr>
              <a:defRPr/>
            </a:pPr>
            <a:fld id="{6A169C93-D55B-4030-899D-A4670602FDA8}" type="slidenum">
              <a:rPr lang="he-IL"/>
              <a:pPr>
                <a:defRPr/>
              </a:pPr>
              <a:t>113</a:t>
            </a:fld>
            <a:endParaRPr lang="en-US"/>
          </a:p>
        </p:txBody>
      </p:sp>
      <p:grpSp>
        <p:nvGrpSpPr>
          <p:cNvPr id="185349" name="Group 20"/>
          <p:cNvGrpSpPr>
            <a:grpSpLocks/>
          </p:cNvGrpSpPr>
          <p:nvPr/>
        </p:nvGrpSpPr>
        <p:grpSpPr bwMode="auto">
          <a:xfrm>
            <a:off x="250825" y="2565400"/>
            <a:ext cx="4176713" cy="3095625"/>
            <a:chOff x="158" y="1616"/>
            <a:chExt cx="2631" cy="1950"/>
          </a:xfrm>
        </p:grpSpPr>
        <p:pic>
          <p:nvPicPr>
            <p:cNvPr id="185351" name="Picture 13" descr="UTP-cable"/>
            <p:cNvPicPr>
              <a:picLocks noChangeAspect="1" noChangeArrowheads="1"/>
            </p:cNvPicPr>
            <p:nvPr/>
          </p:nvPicPr>
          <p:blipFill>
            <a:blip r:embed="rId2" cstate="print">
              <a:clrChange>
                <a:clrFrom>
                  <a:srgbClr val="FEFFFC"/>
                </a:clrFrom>
                <a:clrTo>
                  <a:srgbClr val="FEFFFC">
                    <a:alpha val="0"/>
                  </a:srgbClr>
                </a:clrTo>
              </a:clrChange>
            </a:blip>
            <a:srcRect/>
            <a:stretch>
              <a:fillRect/>
            </a:stretch>
          </p:blipFill>
          <p:spPr bwMode="auto">
            <a:xfrm>
              <a:off x="158" y="1616"/>
              <a:ext cx="2631" cy="1950"/>
            </a:xfrm>
            <a:prstGeom prst="rect">
              <a:avLst/>
            </a:prstGeom>
            <a:noFill/>
            <a:ln w="9525">
              <a:noFill/>
              <a:miter lim="800000"/>
              <a:headEnd/>
              <a:tailEnd/>
            </a:ln>
          </p:spPr>
        </p:pic>
        <p:sp>
          <p:nvSpPr>
            <p:cNvPr id="185352" name="Text Box 11"/>
            <p:cNvSpPr txBox="1">
              <a:spLocks noChangeArrowheads="1"/>
            </p:cNvSpPr>
            <p:nvPr/>
          </p:nvSpPr>
          <p:spPr bwMode="auto">
            <a:xfrm>
              <a:off x="205" y="1752"/>
              <a:ext cx="725" cy="250"/>
            </a:xfrm>
            <a:prstGeom prst="rect">
              <a:avLst/>
            </a:prstGeom>
            <a:solidFill>
              <a:schemeClr val="bg1"/>
            </a:solidFill>
            <a:ln w="9525">
              <a:noFill/>
              <a:miter lim="800000"/>
              <a:headEnd/>
              <a:tailEnd/>
            </a:ln>
          </p:spPr>
          <p:txBody>
            <a:bodyPr>
              <a:spAutoFit/>
            </a:bodyPr>
            <a:lstStyle/>
            <a:p>
              <a:pPr algn="ctr">
                <a:spcBef>
                  <a:spcPct val="50000"/>
                </a:spcBef>
              </a:pPr>
              <a:r>
                <a:rPr lang="en-US" sz="2000" b="1">
                  <a:latin typeface="Batang" pitchFamily="18" charset="-127"/>
                </a:rPr>
                <a:t>S/UTP</a:t>
              </a:r>
            </a:p>
          </p:txBody>
        </p:sp>
        <p:sp>
          <p:nvSpPr>
            <p:cNvPr id="185353" name="Oval 14"/>
            <p:cNvSpPr>
              <a:spLocks noChangeArrowheads="1"/>
            </p:cNvSpPr>
            <p:nvPr/>
          </p:nvSpPr>
          <p:spPr bwMode="auto">
            <a:xfrm>
              <a:off x="657" y="2239"/>
              <a:ext cx="1044" cy="1100"/>
            </a:xfrm>
            <a:prstGeom prst="ellipse">
              <a:avLst/>
            </a:prstGeom>
            <a:noFill/>
            <a:ln w="38100">
              <a:solidFill>
                <a:srgbClr val="C0C0C0"/>
              </a:solidFill>
              <a:round/>
              <a:headEnd/>
              <a:tailEnd/>
            </a:ln>
          </p:spPr>
          <p:txBody>
            <a:bodyPr wrap="none" anchor="ctr"/>
            <a:lstStyle/>
            <a:p>
              <a:endParaRPr lang="ar-SA"/>
            </a:p>
          </p:txBody>
        </p:sp>
      </p:grpSp>
      <p:pic>
        <p:nvPicPr>
          <p:cNvPr id="185350" name="Picture 21"/>
          <p:cNvPicPr>
            <a:picLocks noChangeAspect="1" noChangeArrowheads="1"/>
          </p:cNvPicPr>
          <p:nvPr/>
        </p:nvPicPr>
        <p:blipFill>
          <a:blip r:embed="rId3" cstate="print"/>
          <a:srcRect/>
          <a:stretch>
            <a:fillRect/>
          </a:stretch>
        </p:blipFill>
        <p:spPr bwMode="auto">
          <a:xfrm>
            <a:off x="5292725" y="3884613"/>
            <a:ext cx="3382963" cy="1416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defRPr/>
            </a:pPr>
            <a:r>
              <a:rPr/>
              <a:t>תווך חוטי</a:t>
            </a:r>
            <a:endParaRPr lang="en-US"/>
          </a:p>
        </p:txBody>
      </p:sp>
      <p:sp>
        <p:nvSpPr>
          <p:cNvPr id="186371" name="Rectangle 3"/>
          <p:cNvSpPr>
            <a:spLocks noGrp="1" noChangeArrowheads="1"/>
          </p:cNvSpPr>
          <p:nvPr>
            <p:ph idx="1"/>
          </p:nvPr>
        </p:nvSpPr>
        <p:spPr/>
        <p:txBody>
          <a:bodyPr/>
          <a:lstStyle/>
          <a:p>
            <a:pPr eaLnBrk="1" hangingPunct="1"/>
            <a:r>
              <a:rPr lang="en-US" smtClean="0"/>
              <a:t>S/STP</a:t>
            </a:r>
            <a:r>
              <a:rPr lang="he-IL" smtClean="0"/>
              <a:t> – </a:t>
            </a:r>
            <a:r>
              <a:rPr lang="en-US" smtClean="0"/>
              <a:t>Screened Shielded Twisted Pair</a:t>
            </a:r>
          </a:p>
          <a:p>
            <a:pPr lvl="1" eaLnBrk="1" hangingPunct="1"/>
            <a:r>
              <a:rPr lang="he-IL" smtClean="0"/>
              <a:t>כבל עם סיכוך אלומיניום סביב כל זוג גידים</a:t>
            </a:r>
            <a:endParaRPr lang="en-US" smtClean="0"/>
          </a:p>
        </p:txBody>
      </p:sp>
      <p:sp>
        <p:nvSpPr>
          <p:cNvPr id="61442" name="מציין מיקום של מספר שקופית 5"/>
          <p:cNvSpPr>
            <a:spLocks noGrp="1"/>
          </p:cNvSpPr>
          <p:nvPr>
            <p:ph type="sldNum" sz="quarter" idx="10"/>
          </p:nvPr>
        </p:nvSpPr>
        <p:spPr/>
        <p:txBody>
          <a:bodyPr/>
          <a:lstStyle/>
          <a:p>
            <a:pPr>
              <a:defRPr/>
            </a:pPr>
            <a:fld id="{05C8B37C-BFE4-461A-89A7-CDC207862B2F}" type="slidenum">
              <a:rPr lang="he-IL"/>
              <a:pPr>
                <a:defRPr/>
              </a:pPr>
              <a:t>114</a:t>
            </a:fld>
            <a:endParaRPr lang="en-US"/>
          </a:p>
        </p:txBody>
      </p:sp>
      <p:grpSp>
        <p:nvGrpSpPr>
          <p:cNvPr id="186373" name="Group 10"/>
          <p:cNvGrpSpPr>
            <a:grpSpLocks/>
          </p:cNvGrpSpPr>
          <p:nvPr/>
        </p:nvGrpSpPr>
        <p:grpSpPr bwMode="auto">
          <a:xfrm>
            <a:off x="250825" y="2565400"/>
            <a:ext cx="4176713" cy="3095625"/>
            <a:chOff x="1292" y="1661"/>
            <a:chExt cx="2631" cy="1950"/>
          </a:xfrm>
        </p:grpSpPr>
        <p:pic>
          <p:nvPicPr>
            <p:cNvPr id="186375" name="Picture 4" descr="STP-cable"/>
            <p:cNvPicPr>
              <a:picLocks noChangeAspect="1" noChangeArrowheads="1"/>
            </p:cNvPicPr>
            <p:nvPr/>
          </p:nvPicPr>
          <p:blipFill>
            <a:blip r:embed="rId2" cstate="print">
              <a:clrChange>
                <a:clrFrom>
                  <a:srgbClr val="FEFFFC"/>
                </a:clrFrom>
                <a:clrTo>
                  <a:srgbClr val="FEFFFC">
                    <a:alpha val="0"/>
                  </a:srgbClr>
                </a:clrTo>
              </a:clrChange>
            </a:blip>
            <a:srcRect/>
            <a:stretch>
              <a:fillRect/>
            </a:stretch>
          </p:blipFill>
          <p:spPr bwMode="auto">
            <a:xfrm>
              <a:off x="1292" y="1661"/>
              <a:ext cx="2631" cy="1950"/>
            </a:xfrm>
            <a:prstGeom prst="rect">
              <a:avLst/>
            </a:prstGeom>
            <a:noFill/>
            <a:ln w="9525">
              <a:noFill/>
              <a:miter lim="800000"/>
              <a:headEnd/>
              <a:tailEnd/>
            </a:ln>
          </p:spPr>
        </p:pic>
        <p:sp>
          <p:nvSpPr>
            <p:cNvPr id="186376" name="Oval 6"/>
            <p:cNvSpPr>
              <a:spLocks noChangeArrowheads="1"/>
            </p:cNvSpPr>
            <p:nvPr/>
          </p:nvSpPr>
          <p:spPr bwMode="auto">
            <a:xfrm>
              <a:off x="1772" y="2267"/>
              <a:ext cx="1072" cy="1129"/>
            </a:xfrm>
            <a:prstGeom prst="ellipse">
              <a:avLst/>
            </a:prstGeom>
            <a:noFill/>
            <a:ln w="38100">
              <a:solidFill>
                <a:srgbClr val="C0C0C0"/>
              </a:solidFill>
              <a:round/>
              <a:headEnd/>
              <a:tailEnd/>
            </a:ln>
          </p:spPr>
          <p:txBody>
            <a:bodyPr wrap="none" anchor="ctr"/>
            <a:lstStyle/>
            <a:p>
              <a:endParaRPr lang="ar-SA"/>
            </a:p>
          </p:txBody>
        </p:sp>
        <p:sp>
          <p:nvSpPr>
            <p:cNvPr id="186377" name="Rectangle 9"/>
            <p:cNvSpPr>
              <a:spLocks noChangeArrowheads="1"/>
            </p:cNvSpPr>
            <p:nvPr/>
          </p:nvSpPr>
          <p:spPr bwMode="auto">
            <a:xfrm>
              <a:off x="1316" y="1752"/>
              <a:ext cx="592" cy="250"/>
            </a:xfrm>
            <a:prstGeom prst="rect">
              <a:avLst/>
            </a:prstGeom>
            <a:solidFill>
              <a:schemeClr val="bg1"/>
            </a:solidFill>
            <a:ln w="9525">
              <a:noFill/>
              <a:miter lim="800000"/>
              <a:headEnd/>
              <a:tailEnd/>
            </a:ln>
          </p:spPr>
          <p:txBody>
            <a:bodyPr wrap="none">
              <a:spAutoFit/>
            </a:bodyPr>
            <a:lstStyle/>
            <a:p>
              <a:r>
                <a:rPr lang="en-US" sz="2000" b="1">
                  <a:latin typeface="Batang" pitchFamily="18" charset="-127"/>
                </a:rPr>
                <a:t>S/STP</a:t>
              </a:r>
            </a:p>
          </p:txBody>
        </p:sp>
      </p:grpSp>
      <p:pic>
        <p:nvPicPr>
          <p:cNvPr id="186374" name="Picture 11"/>
          <p:cNvPicPr>
            <a:picLocks noChangeAspect="1" noChangeArrowheads="1"/>
          </p:cNvPicPr>
          <p:nvPr/>
        </p:nvPicPr>
        <p:blipFill>
          <a:blip r:embed="rId3" cstate="print"/>
          <a:srcRect/>
          <a:stretch>
            <a:fillRect/>
          </a:stretch>
        </p:blipFill>
        <p:spPr bwMode="auto">
          <a:xfrm>
            <a:off x="5508625" y="3394075"/>
            <a:ext cx="2890838" cy="1784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lstStyle/>
          <a:p>
            <a:pPr eaLnBrk="1" hangingPunct="1">
              <a:defRPr/>
            </a:pPr>
            <a:r>
              <a:rPr lang="en-US" dirty="0"/>
              <a:t>Twisted pair</a:t>
            </a:r>
            <a:endParaRPr dirty="0"/>
          </a:p>
        </p:txBody>
      </p:sp>
      <p:sp>
        <p:nvSpPr>
          <p:cNvPr id="187395" name="Rectangle 3"/>
          <p:cNvSpPr>
            <a:spLocks noGrp="1" noChangeArrowheads="1"/>
          </p:cNvSpPr>
          <p:nvPr>
            <p:ph idx="1"/>
          </p:nvPr>
        </p:nvSpPr>
        <p:spPr/>
        <p:txBody>
          <a:bodyPr/>
          <a:lstStyle/>
          <a:p>
            <a:pPr eaLnBrk="1" hangingPunct="1"/>
            <a:r>
              <a:rPr lang="he-IL" smtClean="0"/>
              <a:t>יש סוגים שונים של </a:t>
            </a:r>
            <a:r>
              <a:rPr lang="en-US" smtClean="0"/>
              <a:t>Twisted Pair</a:t>
            </a:r>
            <a:r>
              <a:rPr lang="he-IL" smtClean="0"/>
              <a:t>, כאשר הם מחולקים לפי קטגוריות.</a:t>
            </a:r>
          </a:p>
          <a:p>
            <a:pPr eaLnBrk="1" hangingPunct="1"/>
            <a:r>
              <a:rPr lang="en-US" u="sng" smtClean="0"/>
              <a:t>Category</a:t>
            </a:r>
            <a:r>
              <a:rPr lang="he-IL" u="sng" smtClean="0"/>
              <a:t> (</a:t>
            </a:r>
            <a:r>
              <a:rPr lang="en-US" u="sng" smtClean="0"/>
              <a:t>CAT</a:t>
            </a:r>
            <a:r>
              <a:rPr lang="he-IL" u="sng" smtClean="0"/>
              <a:t>)</a:t>
            </a:r>
            <a:r>
              <a:rPr lang="he-IL" smtClean="0"/>
              <a:t>- מציין את איכות הכבל.</a:t>
            </a:r>
          </a:p>
          <a:p>
            <a:pPr lvl="1" eaLnBrk="1" hangingPunct="1"/>
            <a:r>
              <a:rPr lang="he-IL" smtClean="0"/>
              <a:t>איכות הנחושת</a:t>
            </a:r>
          </a:p>
          <a:p>
            <a:pPr lvl="1" eaLnBrk="1" hangingPunct="1"/>
            <a:r>
              <a:rPr lang="he-IL" smtClean="0"/>
              <a:t>מספר הגידים</a:t>
            </a:r>
          </a:p>
          <a:p>
            <a:pPr lvl="1" eaLnBrk="1" hangingPunct="1"/>
            <a:r>
              <a:rPr lang="he-IL" smtClean="0"/>
              <a:t>רוחב הפס</a:t>
            </a:r>
          </a:p>
          <a:p>
            <a:pPr lvl="1" eaLnBrk="1" hangingPunct="1"/>
            <a:r>
              <a:rPr lang="he-IL" smtClean="0"/>
              <a:t>מרחק מקסימאלי (ניחות)</a:t>
            </a:r>
          </a:p>
          <a:p>
            <a:pPr lvl="1" eaLnBrk="1" hangingPunct="1"/>
            <a:r>
              <a:rPr lang="he-IL" smtClean="0"/>
              <a:t>סיכוך למניעת רעשים</a:t>
            </a:r>
          </a:p>
          <a:p>
            <a:pPr lvl="1" eaLnBrk="1" hangingPunct="1">
              <a:buFont typeface="Arial" pitchFamily="34" charset="0"/>
              <a:buNone/>
            </a:pPr>
            <a:endParaRPr lang="he-IL" smtClean="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TWISTED PAIR</a:t>
            </a:r>
            <a:endParaRPr dirty="0"/>
          </a:p>
        </p:txBody>
      </p:sp>
      <p:sp>
        <p:nvSpPr>
          <p:cNvPr id="4" name="מציין מיקום של מספר שקופית 3"/>
          <p:cNvSpPr>
            <a:spLocks noGrp="1"/>
          </p:cNvSpPr>
          <p:nvPr>
            <p:ph type="sldNum" sz="quarter" idx="10"/>
          </p:nvPr>
        </p:nvSpPr>
        <p:spPr/>
        <p:txBody>
          <a:bodyPr/>
          <a:lstStyle/>
          <a:p>
            <a:pPr>
              <a:defRPr/>
            </a:pPr>
            <a:fld id="{17B0DCC0-7AF4-4AC4-8E0D-7D511E028441}" type="slidenum">
              <a:rPr lang="he-IL" smtClean="0"/>
              <a:pPr>
                <a:defRPr/>
              </a:pPr>
              <a:t>116</a:t>
            </a:fld>
            <a:endParaRPr lang="en-US"/>
          </a:p>
        </p:txBody>
      </p:sp>
      <p:graphicFrame>
        <p:nvGraphicFramePr>
          <p:cNvPr id="5" name="טבלה 4"/>
          <p:cNvGraphicFramePr>
            <a:graphicFrameLocks noGrp="1"/>
          </p:cNvGraphicFramePr>
          <p:nvPr/>
        </p:nvGraphicFramePr>
        <p:xfrm>
          <a:off x="357130" y="1714500"/>
          <a:ext cx="8501120" cy="4898071"/>
        </p:xfrm>
        <a:graphic>
          <a:graphicData uri="http://schemas.openxmlformats.org/drawingml/2006/table">
            <a:tbl>
              <a:tblPr rtl="1" firstRow="1" bandRow="1">
                <a:tableStyleId>{5C22544A-7EE6-4342-B048-85BDC9FD1C3A}</a:tableStyleId>
              </a:tblPr>
              <a:tblGrid>
                <a:gridCol w="1262112"/>
                <a:gridCol w="1497002"/>
                <a:gridCol w="2832080"/>
                <a:gridCol w="1446202"/>
                <a:gridCol w="1463724"/>
              </a:tblGrid>
              <a:tr h="443643">
                <a:tc>
                  <a:txBody>
                    <a:bodyPr/>
                    <a:lstStyle/>
                    <a:p>
                      <a:pPr algn="ctr" rtl="1"/>
                      <a:r>
                        <a:rPr lang="en-US" sz="1800" dirty="0" smtClean="0"/>
                        <a:t>CAT</a:t>
                      </a:r>
                      <a:endParaRPr lang="he-IL" sz="1800" dirty="0"/>
                    </a:p>
                  </a:txBody>
                  <a:tcPr/>
                </a:tc>
                <a:tc>
                  <a:txBody>
                    <a:bodyPr/>
                    <a:lstStyle/>
                    <a:p>
                      <a:pPr algn="ctr" rtl="1"/>
                      <a:r>
                        <a:rPr lang="he-IL" sz="1800" dirty="0" smtClean="0"/>
                        <a:t>תיאור</a:t>
                      </a:r>
                      <a:endParaRPr lang="he-IL" sz="1800" dirty="0"/>
                    </a:p>
                  </a:txBody>
                  <a:tcPr/>
                </a:tc>
                <a:tc>
                  <a:txBody>
                    <a:bodyPr/>
                    <a:lstStyle/>
                    <a:p>
                      <a:pPr algn="ctr" rtl="1"/>
                      <a:r>
                        <a:rPr lang="he-IL" sz="1800" dirty="0" smtClean="0"/>
                        <a:t>סיכוך</a:t>
                      </a:r>
                      <a:endParaRPr lang="he-IL" sz="1800" dirty="0"/>
                    </a:p>
                  </a:txBody>
                  <a:tcPr/>
                </a:tc>
                <a:tc>
                  <a:txBody>
                    <a:bodyPr/>
                    <a:lstStyle/>
                    <a:p>
                      <a:pPr algn="ctr" rtl="1"/>
                      <a:r>
                        <a:rPr lang="he-IL" sz="1800" dirty="0" smtClean="0"/>
                        <a:t>רוחב פס</a:t>
                      </a:r>
                      <a:endParaRPr lang="he-IL" sz="1800" dirty="0"/>
                    </a:p>
                  </a:txBody>
                  <a:tcPr/>
                </a:tc>
                <a:tc>
                  <a:txBody>
                    <a:bodyPr/>
                    <a:lstStyle/>
                    <a:p>
                      <a:pPr algn="ctr" rtl="1"/>
                      <a:r>
                        <a:rPr lang="he-IL" sz="1800" dirty="0" smtClean="0"/>
                        <a:t>תקני כבילה</a:t>
                      </a:r>
                      <a:endParaRPr lang="he-IL" sz="1800" dirty="0"/>
                    </a:p>
                  </a:txBody>
                  <a:tcPr/>
                </a:tc>
              </a:tr>
              <a:tr h="517585">
                <a:tc>
                  <a:txBody>
                    <a:bodyPr/>
                    <a:lstStyle/>
                    <a:p>
                      <a:pPr algn="ctr" rtl="1"/>
                      <a:r>
                        <a:rPr lang="en-US" sz="2000" b="0" dirty="0" smtClean="0"/>
                        <a:t>3</a:t>
                      </a:r>
                      <a:endParaRPr lang="he-IL" sz="2000" b="0" dirty="0"/>
                    </a:p>
                  </a:txBody>
                  <a:tcPr anchor="ctr"/>
                </a:tc>
                <a:tc>
                  <a:txBody>
                    <a:bodyPr/>
                    <a:lstStyle/>
                    <a:p>
                      <a:pPr algn="ctr" rtl="1"/>
                      <a:r>
                        <a:rPr lang="he-IL" sz="1800" dirty="0" smtClean="0"/>
                        <a:t>2</a:t>
                      </a:r>
                      <a:r>
                        <a:rPr lang="he-IL" sz="1800" baseline="0" dirty="0" smtClean="0"/>
                        <a:t> זוגות שזורים</a:t>
                      </a:r>
                    </a:p>
                  </a:txBody>
                  <a:tcPr anchor="ctr"/>
                </a:tc>
                <a:tc>
                  <a:txBody>
                    <a:bodyPr/>
                    <a:lstStyle/>
                    <a:p>
                      <a:pPr algn="ctr" rtl="1"/>
                      <a:r>
                        <a:rPr lang="en-US" sz="1800" dirty="0" smtClean="0"/>
                        <a:t>UTP</a:t>
                      </a:r>
                      <a:r>
                        <a:rPr lang="he-IL" sz="1800" dirty="0" smtClean="0"/>
                        <a:t>- ללא סיכוך כלל.</a:t>
                      </a:r>
                      <a:endParaRPr lang="he-IL" sz="1800" dirty="0"/>
                    </a:p>
                  </a:txBody>
                  <a:tcPr anchor="ctr"/>
                </a:tc>
                <a:tc>
                  <a:txBody>
                    <a:bodyPr/>
                    <a:lstStyle/>
                    <a:p>
                      <a:pPr algn="ctr" rtl="1"/>
                      <a:r>
                        <a:rPr lang="en-US" sz="1800" dirty="0" smtClean="0"/>
                        <a:t>16Mbps</a:t>
                      </a:r>
                      <a:endParaRPr lang="he-IL" sz="1800" dirty="0"/>
                    </a:p>
                  </a:txBody>
                  <a:tcPr anchor="ctr"/>
                </a:tc>
                <a:tc>
                  <a:txBody>
                    <a:bodyPr/>
                    <a:lstStyle/>
                    <a:p>
                      <a:pPr algn="ctr" rtl="1"/>
                      <a:r>
                        <a:rPr lang="en-US" sz="1800" dirty="0" smtClean="0"/>
                        <a:t>10BaseT</a:t>
                      </a:r>
                      <a:endParaRPr lang="he-IL" sz="1800" dirty="0"/>
                    </a:p>
                  </a:txBody>
                  <a:tcPr anchor="ctr"/>
                </a:tc>
              </a:tr>
              <a:tr h="739407">
                <a:tc>
                  <a:txBody>
                    <a:bodyPr/>
                    <a:lstStyle/>
                    <a:p>
                      <a:pPr algn="ctr" rtl="1"/>
                      <a:r>
                        <a:rPr lang="en-US" sz="2000" b="0" dirty="0" smtClean="0"/>
                        <a:t>5</a:t>
                      </a:r>
                      <a:endParaRPr lang="he-IL" sz="2000" b="0" dirty="0"/>
                    </a:p>
                  </a:txBody>
                  <a:tcPr anchor="ctr"/>
                </a:tc>
                <a:tc>
                  <a:txBody>
                    <a:bodyPr/>
                    <a:lstStyle/>
                    <a:p>
                      <a:pPr algn="ctr" rtl="1"/>
                      <a:r>
                        <a:rPr lang="he-IL" sz="1800" dirty="0" smtClean="0"/>
                        <a:t>4 זוגות שזורים</a:t>
                      </a:r>
                    </a:p>
                  </a:txBody>
                  <a:tcPr anchor="ctr"/>
                </a:tc>
                <a:tc>
                  <a:txBody>
                    <a:bodyPr/>
                    <a:lstStyle/>
                    <a:p>
                      <a:pPr algn="ctr" rtl="1"/>
                      <a:r>
                        <a:rPr lang="en-US" sz="1800" dirty="0" smtClean="0"/>
                        <a:t>UTP</a:t>
                      </a:r>
                      <a:r>
                        <a:rPr lang="he-IL" sz="1800" dirty="0" smtClean="0"/>
                        <a:t>- ללא</a:t>
                      </a:r>
                      <a:r>
                        <a:rPr lang="he-IL" sz="1800" baseline="0" dirty="0" smtClean="0"/>
                        <a:t> סיכוך כלל.</a:t>
                      </a:r>
                    </a:p>
                    <a:p>
                      <a:pPr marL="0" marR="0" indent="0" algn="ctr" defTabSz="914400" rtl="1" eaLnBrk="1" fontAlgn="auto" latinLnBrk="0" hangingPunct="1">
                        <a:lnSpc>
                          <a:spcPct val="100000"/>
                        </a:lnSpc>
                        <a:spcBef>
                          <a:spcPts val="0"/>
                        </a:spcBef>
                        <a:spcAft>
                          <a:spcPts val="0"/>
                        </a:spcAft>
                        <a:buClrTx/>
                        <a:buSzTx/>
                        <a:buFontTx/>
                        <a:buNone/>
                        <a:tabLst/>
                        <a:defRPr/>
                      </a:pPr>
                      <a:r>
                        <a:rPr lang="he-IL" sz="1800" baseline="0" dirty="0" smtClean="0"/>
                        <a:t>-או-</a:t>
                      </a:r>
                    </a:p>
                    <a:p>
                      <a:pPr algn="ctr" rtl="1"/>
                      <a:r>
                        <a:rPr lang="en-US" dirty="0" smtClean="0"/>
                        <a:t>S/UTP</a:t>
                      </a:r>
                      <a:r>
                        <a:rPr lang="he-IL" sz="1800" baseline="0" dirty="0" smtClean="0"/>
                        <a:t>- שכבת סיכוך כללית.</a:t>
                      </a:r>
                      <a:endParaRPr lang="he-IL" sz="1800" dirty="0"/>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dirty="0" smtClean="0"/>
                        <a:t>100</a:t>
                      </a:r>
                      <a:r>
                        <a:rPr lang="en-US" sz="1800" baseline="0" dirty="0" smtClean="0"/>
                        <a:t>Mbps</a:t>
                      </a:r>
                      <a:endParaRPr lang="he-IL" sz="1800" dirty="0" smtClean="0"/>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dirty="0" smtClean="0"/>
                        <a:t>100/10BaseT</a:t>
                      </a:r>
                      <a:endParaRPr lang="he-IL" sz="1800" dirty="0" smtClean="0"/>
                    </a:p>
                  </a:txBody>
                  <a:tcPr anchor="ctr"/>
                </a:tc>
              </a:tr>
              <a:tr h="1109111">
                <a:tc>
                  <a:txBody>
                    <a:bodyPr/>
                    <a:lstStyle/>
                    <a:p>
                      <a:pPr algn="ctr" rtl="1"/>
                      <a:r>
                        <a:rPr lang="en-US" sz="2000" b="0" dirty="0" smtClean="0"/>
                        <a:t>5e</a:t>
                      </a:r>
                      <a:endParaRPr lang="he-IL" sz="2000" b="0" dirty="0"/>
                    </a:p>
                  </a:txBody>
                  <a:tcPr anchor="ctr"/>
                </a:tc>
                <a:tc>
                  <a:txBody>
                    <a:bodyPr/>
                    <a:lstStyle/>
                    <a:p>
                      <a:pPr algn="ctr" rtl="1"/>
                      <a:r>
                        <a:rPr lang="he-IL" sz="1800" dirty="0" smtClean="0"/>
                        <a:t>4 זוגות שזורים</a:t>
                      </a:r>
                    </a:p>
                  </a:txBody>
                  <a:tcPr anchor="ctr"/>
                </a:tc>
                <a:tc>
                  <a:txBody>
                    <a:bodyPr/>
                    <a:lstStyle/>
                    <a:p>
                      <a:pPr algn="ctr" rtl="1"/>
                      <a:r>
                        <a:rPr lang="en-US" sz="1800" dirty="0" smtClean="0"/>
                        <a:t>UTP</a:t>
                      </a:r>
                      <a:r>
                        <a:rPr lang="he-IL" sz="1800" dirty="0" smtClean="0"/>
                        <a:t>- ללא</a:t>
                      </a:r>
                      <a:r>
                        <a:rPr lang="he-IL" sz="1800" baseline="0" dirty="0" smtClean="0"/>
                        <a:t> סיכוך כלל, עמוד פלסטיק במרכז.</a:t>
                      </a:r>
                    </a:p>
                    <a:p>
                      <a:pPr algn="ctr" rtl="1"/>
                      <a:r>
                        <a:rPr lang="he-IL" sz="1800" baseline="0" dirty="0" smtClean="0"/>
                        <a:t>-או-</a:t>
                      </a:r>
                    </a:p>
                    <a:p>
                      <a:pPr algn="ctr" rtl="1"/>
                      <a:r>
                        <a:rPr lang="en-US" dirty="0" smtClean="0"/>
                        <a:t>S/UTP</a:t>
                      </a:r>
                      <a:r>
                        <a:rPr lang="he-IL" sz="1800" baseline="0" dirty="0" smtClean="0"/>
                        <a:t>- שכבת סיכוך כללית.</a:t>
                      </a:r>
                      <a:endParaRPr lang="he-IL" sz="1800" dirty="0" smtClean="0"/>
                    </a:p>
                  </a:txBody>
                  <a:tcPr anchor="ctr"/>
                </a:tc>
                <a:tc>
                  <a:txBody>
                    <a:bodyPr/>
                    <a:lstStyle/>
                    <a:p>
                      <a:pPr algn="ctr" rtl="1"/>
                      <a:r>
                        <a:rPr lang="en-US" sz="1800" dirty="0" smtClean="0"/>
                        <a:t>1,000Mbps</a:t>
                      </a:r>
                      <a:endParaRPr lang="he-IL" sz="1800" dirty="0"/>
                    </a:p>
                  </a:txBody>
                  <a:tcPr anchor="ctr"/>
                </a:tc>
                <a:tc>
                  <a:txBody>
                    <a:bodyPr/>
                    <a:lstStyle/>
                    <a:p>
                      <a:pPr algn="ctr" rtl="1"/>
                      <a:r>
                        <a:rPr lang="en-US" sz="1800" dirty="0" smtClean="0"/>
                        <a:t>1,000BaseT</a:t>
                      </a:r>
                      <a:endParaRPr lang="he-IL" sz="1800" dirty="0"/>
                    </a:p>
                  </a:txBody>
                  <a:tcPr anchor="ctr"/>
                </a:tc>
              </a:tr>
              <a:tr h="887289">
                <a:tc>
                  <a:txBody>
                    <a:bodyPr/>
                    <a:lstStyle/>
                    <a:p>
                      <a:pPr algn="ctr" rtl="1"/>
                      <a:r>
                        <a:rPr lang="en-US" sz="2000" b="0" dirty="0" smtClean="0"/>
                        <a:t>6</a:t>
                      </a:r>
                      <a:endParaRPr lang="he-IL" sz="2000" b="0" dirty="0"/>
                    </a:p>
                  </a:txBody>
                  <a:tcPr anchor="ctr"/>
                </a:tc>
                <a:tc>
                  <a:txBody>
                    <a:bodyPr/>
                    <a:lstStyle/>
                    <a:p>
                      <a:pPr algn="ctr" rtl="1"/>
                      <a:r>
                        <a:rPr lang="he-IL" sz="1800" dirty="0" smtClean="0"/>
                        <a:t>4</a:t>
                      </a:r>
                      <a:r>
                        <a:rPr lang="he-IL" sz="1800" baseline="0" dirty="0" smtClean="0"/>
                        <a:t> זוגות שזורים</a:t>
                      </a:r>
                      <a:endParaRPr lang="he-IL" sz="1800" dirty="0"/>
                    </a:p>
                  </a:txBody>
                  <a:tcPr anchor="ctr"/>
                </a:tc>
                <a:tc>
                  <a:txBody>
                    <a:bodyPr/>
                    <a:lstStyle/>
                    <a:p>
                      <a:pPr algn="ctr" rtl="1"/>
                      <a:r>
                        <a:rPr lang="en-US" sz="1800" baseline="0" dirty="0" smtClean="0"/>
                        <a:t>STP</a:t>
                      </a:r>
                      <a:r>
                        <a:rPr lang="he-IL" sz="1800" baseline="0" dirty="0" smtClean="0"/>
                        <a:t>- שכבת סיכוך סביב כל זוג שזור.</a:t>
                      </a:r>
                      <a:endParaRPr lang="he-IL" sz="1800" dirty="0" smtClean="0"/>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dirty="0" smtClean="0"/>
                        <a:t>1,000Mbps</a:t>
                      </a:r>
                      <a:endParaRPr lang="he-IL" sz="1800" dirty="0" smtClean="0"/>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dirty="0" smtClean="0"/>
                        <a:t>1,000BaseT</a:t>
                      </a:r>
                      <a:endParaRPr lang="he-IL" sz="1800" dirty="0" smtClean="0"/>
                    </a:p>
                  </a:txBody>
                  <a:tcPr anchor="ctr"/>
                </a:tc>
              </a:tr>
              <a:tr h="946434">
                <a:tc>
                  <a:txBody>
                    <a:bodyPr/>
                    <a:lstStyle/>
                    <a:p>
                      <a:pPr algn="ctr" rtl="1"/>
                      <a:r>
                        <a:rPr lang="en-US" sz="2000" b="0" dirty="0" smtClean="0"/>
                        <a:t>7</a:t>
                      </a:r>
                      <a:endParaRPr lang="he-IL" sz="2000" b="0" dirty="0"/>
                    </a:p>
                  </a:txBody>
                  <a:tcPr anchor="ctr"/>
                </a:tc>
                <a:tc>
                  <a:txBody>
                    <a:bodyPr/>
                    <a:lstStyle/>
                    <a:p>
                      <a:pPr algn="ctr" rtl="1"/>
                      <a:r>
                        <a:rPr lang="he-IL" sz="1800" dirty="0" smtClean="0"/>
                        <a:t>4 זוגות שזורים</a:t>
                      </a:r>
                      <a:endParaRPr lang="he-IL" sz="1800" dirty="0"/>
                    </a:p>
                  </a:txBody>
                  <a:tcPr anchor="ctr"/>
                </a:tc>
                <a:tc>
                  <a:txBody>
                    <a:bodyPr/>
                    <a:lstStyle/>
                    <a:p>
                      <a:pPr algn="ctr" rtl="1"/>
                      <a:r>
                        <a:rPr lang="en-US" dirty="0" smtClean="0"/>
                        <a:t>S/STP</a:t>
                      </a:r>
                      <a:r>
                        <a:rPr lang="he-IL" sz="1800" baseline="0" dirty="0" smtClean="0"/>
                        <a:t>- שכבת סיכוך סביב כל זוג שזור, ובנוסף שכבת סיכוך כללית.</a:t>
                      </a:r>
                      <a:endParaRPr lang="he-IL" sz="1800" dirty="0" smtClean="0"/>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dirty="0" smtClean="0"/>
                        <a:t>1,000Mbps</a:t>
                      </a:r>
                      <a:endParaRPr lang="he-IL" sz="1800" dirty="0" smtClean="0"/>
                    </a:p>
                  </a:txBody>
                  <a:tcPr anchor="ctr"/>
                </a:tc>
                <a:tc>
                  <a:txBody>
                    <a:bodyPr/>
                    <a:lstStyle/>
                    <a:p>
                      <a:pPr algn="ctr" rtl="1"/>
                      <a:r>
                        <a:rPr lang="en-US" sz="1800" dirty="0" smtClean="0"/>
                        <a:t>1,000BaseT</a:t>
                      </a:r>
                      <a:endParaRPr lang="he-IL" sz="1800" dirty="0"/>
                    </a:p>
                  </a:txBody>
                  <a:tcPr anchor="ctr"/>
                </a:tc>
              </a:tr>
            </a:tbl>
          </a:graphicData>
        </a:graphic>
      </p:graphicFrame>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pPr eaLnBrk="1" hangingPunct="1">
              <a:defRPr/>
            </a:pPr>
            <a:r>
              <a:rPr/>
              <a:t>תווך חוטי</a:t>
            </a:r>
            <a:endParaRPr lang="en-US"/>
          </a:p>
        </p:txBody>
      </p:sp>
      <p:sp>
        <p:nvSpPr>
          <p:cNvPr id="189443" name="Rectangle 3"/>
          <p:cNvSpPr>
            <a:spLocks noGrp="1" noChangeArrowheads="1"/>
          </p:cNvSpPr>
          <p:nvPr>
            <p:ph idx="1"/>
          </p:nvPr>
        </p:nvSpPr>
        <p:spPr/>
        <p:txBody>
          <a:bodyPr/>
          <a:lstStyle/>
          <a:p>
            <a:pPr eaLnBrk="1" hangingPunct="1"/>
            <a:r>
              <a:rPr lang="he-IL" u="sng" dirty="0" smtClean="0"/>
              <a:t>ניחות</a:t>
            </a:r>
            <a:r>
              <a:rPr lang="he-IL" dirty="0" smtClean="0"/>
              <a:t> – כאשר אות חשמלי עובר על תווך נחושתי הוא נתקל בהתנגדות ונחלש ככל שהמרחק שעליו לעבור גדול יותר.</a:t>
            </a:r>
          </a:p>
          <a:p>
            <a:pPr eaLnBrk="1" hangingPunct="1"/>
            <a:r>
              <a:rPr lang="he-IL" dirty="0" smtClean="0"/>
              <a:t>האות החשמלי נחלש עד שהוא דועך לגמרי.</a:t>
            </a:r>
          </a:p>
          <a:p>
            <a:pPr eaLnBrk="1" hangingPunct="1"/>
            <a:r>
              <a:rPr lang="he-IL" dirty="0" smtClean="0"/>
              <a:t>מכך נובע כי לכל כבל ישנו אורך מקסימאלי.</a:t>
            </a:r>
          </a:p>
          <a:p>
            <a:pPr eaLnBrk="1" hangingPunct="1"/>
            <a:r>
              <a:rPr lang="he-IL" dirty="0" smtClean="0"/>
              <a:t>למשל:</a:t>
            </a:r>
          </a:p>
          <a:p>
            <a:pPr lvl="1" eaLnBrk="1" hangingPunct="1"/>
            <a:r>
              <a:rPr lang="en-US" dirty="0" smtClean="0"/>
              <a:t>10baseT</a:t>
            </a:r>
            <a:r>
              <a:rPr lang="he-IL" dirty="0" smtClean="0"/>
              <a:t> – 100 מ'</a:t>
            </a:r>
          </a:p>
          <a:p>
            <a:pPr lvl="1" eaLnBrk="1" hangingPunct="1"/>
            <a:r>
              <a:rPr lang="en-US" dirty="0" smtClean="0"/>
              <a:t>10base5</a:t>
            </a:r>
            <a:r>
              <a:rPr lang="he-IL" dirty="0" smtClean="0"/>
              <a:t> – 500 מ'</a:t>
            </a:r>
            <a:endParaRPr lang="en-US" dirty="0" smtClean="0"/>
          </a:p>
        </p:txBody>
      </p:sp>
      <p:sp>
        <p:nvSpPr>
          <p:cNvPr id="62466" name="מציין מיקום של מספר שקופית 5"/>
          <p:cNvSpPr>
            <a:spLocks noGrp="1"/>
          </p:cNvSpPr>
          <p:nvPr>
            <p:ph type="sldNum" sz="quarter" idx="10"/>
          </p:nvPr>
        </p:nvSpPr>
        <p:spPr/>
        <p:txBody>
          <a:bodyPr/>
          <a:lstStyle/>
          <a:p>
            <a:pPr>
              <a:defRPr/>
            </a:pPr>
            <a:fld id="{D5A5FAF9-DFB7-44CD-A850-761D5BB708D4}" type="slidenum">
              <a:rPr lang="he-IL"/>
              <a:pPr>
                <a:defRPr/>
              </a:pPr>
              <a:t>117</a:t>
            </a:fld>
            <a:endParaRPr lang="en-US"/>
          </a:p>
        </p:txBody>
      </p:sp>
      <p:sp>
        <p:nvSpPr>
          <p:cNvPr id="3" name="AutoShape 4" descr="data:image/jpeg;base64,/9j/4AAQSkZJRgABAQAAAQABAAD/2wCEAAkGBxIQEhMUExQVFRUUExQUGBcUFxYWFxgXFBgfFhUUFxQYKCggGBwlGxcUITEhJSksLi4uFx8zODMsNygtLisBCgoKDg0OGxAQGzclHyQ3NzIsLCwtNzQsLDQ3Nyw3KywsNyssLS01NC0xLCwsLSwsNzU1MS0sLDcsLyw3Ny0vL//AABEIALABHgMBIgACEQEDEQH/xAAbAAACAwEBAQAAAAAAAAAAAAAAAwEEBQIGB//EAEEQAAECAwIKBwQKAwEAAwAAAAIBAwAEERIyEyEiIzFBQlFScgUzYWJxsdEVQ5GyBhQ0VHOBkpOzwVOh0vBEgoP/xAAYAQEBAQEBAAAAAAAAAAAAAAAAAgEDBP/EADARAQABAgIHCAEEAwAAAAAAAAABAhESMQMhQVGBkdETFCJhcZKx8KEyUuHxBCNC/9oADAMBAAIRAxEAPwD6r0H0PLFLMKrDKqrLSqqtgqqqglVVaRd9iyv3dn9sPSDoH7LL/gNfIkX4Ch7Flfu7P7YekHsWV+7s/th6RfggKHsWV+7s/th6QexZX7uz+2HpF+CAoexZX7uz+2HpB7Flfu7P7YekX4ICh7Flfu7P7YekHsWV+7s/th6RfggKHsWV+7s/th6QexZX7uz+2HpF+CAoexZX7uz+2HpB7Flfu7P7YekX4IDDnWpBlxts2WEJ1DUUwQY0bs21rTVbH4xFno3hldIpda0mlofimNN8a0xJtuKJEKKooSIutEOlpPBbI4uxIrD0JLpXNBjUSxoi4wSyNK6ERNCaoCha6MxYpTKoiZLVVrVERE/+pfBYmXTo5zBoDcuSu1sIjQVJERVVaU0UFcfhvjRToli1awQWq1rZStakta+Jn+pYhroiXBRIWgRRGyKoKIqItcSLqTGvxgMlqa6LJEWzLpaFSS00I5KKSWsaYkq2fw8IsNh0cVbIyq0UkxC2uMMZJiTVF0uhpdUorLdFSlLKUoiKiJTwIvisSfQ0uulltaWqZKbaUP4oqwGaDnRioq2ZWiIS1UG0SgKSEqKqY0SwWPRii8z0VKGKELDCiqVRUbbVFT4R2nQ0vowLehRupoWtU8Ma4u2LrbaClESibk7ccBS9iyv3dn9sPSD2LK/d2f2w9IvwQFD2LK/d2f2w9IPYsr93Z/bD0i/BAUPYsr93Z/bD0g9iyv3dn9sPSL8EBQ9iyv3dn9sPSD2LK/d2f2w9IvwQFD2LK/d2f2w9IPYsr93Z/bD0i/BAUPYsr93Z/bD0g9iyv3dn9sPSL8EBQ9iyv3dn9sPSMvpyQZasK202CraRVABFaYsVUTRoj0cYn0l0N+Jf1AXOgfssv+A18iRbfdsCRUVbKKtEpVaJXFWKnQP2WX/Aa+RIvwFY54Ecwaqtuyp0sktRRaKqUTeqfFI7WZFKXsejJPx3Rh/SJME4Eyn/AMfB2/wXVIHa9iZLn/5xtu3m+ZflWMiddnSqi1MVRt+f6skpkU02tKJdPXo1QHMiiKq2qIlVyT0J+URN6B5w+ZIJ/qnOQ/JY1zdYdNxfpL0iAmhVEVLVFSqZB6F/KHQiQ6pvkHySAkZkVrexLS4fpAkyNVTKxdw9f5REtt86+SQN3z8B/uAn6yNaZVVRVunqpXV2pAUyKUvY1omQemld25FiD60ORzzCCZvNc6/xlAScyKJVbX6D9IFmBTHlfoP0iJ24v5ecdv3S5V8oCEmBXi/QfpEBMiui1pVLp6UWi6t6R2zdHwTyhcldXnc+coCRmRWt7EtFyT00ru3KkH1ka0yq0rcP0iJe87zp8gwJ1i8ieawErMjVEyqrXYPV+UBzIpptaUS4elVomresQ51geB/1BO3U52v5BgJOZFEVVtURKrknoT8onDpuL9Jekcz/AFTnIXksPgEhMiqIqWqLjuH6QDMitb2JaLkHppXduVIiS6sOVPKCXvO86fxjASkyNVTKqiItw9C1pq7FgWaGqJlVVFW6ehKV1dqRAdafI35nAfWhyOeYQElMilL2NaJknuru3IsBzQoiqtqiJVck9CflETF5vnX5Cgn+qc5C8lgOsOm4v0l6RATQqiKlqipVMg9C/lDoRIdU3yD5JASEyK6LWlUuHpRaLq3pAMyK1vYlouQemld25UiJK6vO5/IUEved50/jGAlZkaomVVUVbh6tOrtSBZkUpex4kyT3V3dixB9YPIfmMExeb51+QoDrDp3tKJjEk04kx0jJ+kuhvxL+o1pjQnMHzJGT9JdDfiX9QFzoH7LL/gNfIkNmWTJVUSollUpVUx78W/Fj0pTFphXQP2WX/Aa+RIsPzYgqoq6BtaF0eP5L8ICo5JqamBGSoTICSUChIttCxKi6cfxjO6CU1EGjcO3LuEwVxa2AVWzxjXKbUC/NY1Rm20cKpilW21xqiaVNUxLGPOTDbM605hBsPpgjoSYnQRVZJceKoq4KrvQEiatU3dtH4qZo4xw/i/GzZmmCoOcO+GpviTuxE+wWCczh3C1N7l7sE1OtUHOBfDaHiSCfnG8E5nAuFtDuWKcT8AX+Q/g3/wAwiRYLBt5w7g6m9yd2H/XWv8gfqGESM43g284FwdodyQEyzBZecO+upvcndgbYK2ecPQOpvt7sEtON5ecC+u0O5IG5xu2ecDQO0PbAQbBYQc4dxzU3vDuwTDBWms4d9dTfAXdgOcbwg5wLjm0O8IJicbtNZwL67Q8BQEzjBWFzh6tTe/ljt9grJZw7q6m93LHE5ON2Fzgatod8dPzrVks4F1dod0BLLBWRzh6E1N7uWFybBWVzh33NTfGXdhjM41ZHOBoTaHdC5OcbsrnAvubQ8ZQBLsFadzh301N8A92JRgsIucO4mpvevdiJecbtOZwL6bQ8AwJON4Rc4FxNod6wEuMFbDOHoPU32d2InGCspnDvt6m+Me7A5ON2wzgaD2h7IJycbspnAvt7Q8YwBPMFg3M4dwtTe5e7D8AX+Q/g3/zCJ6cbwbmcC4W0O5Yf9da/yB+oYBMkwWDDOHdTU3u5YiXYK07nDvpqb4B7sTJTjeDDOBdTaHdES843adzgX02h4BgAGCwh5w7jepvefdgNgsKGcO45qb3h3YAnG8IecC43tDvOA5xvChnAuObQ7wgCYYK03nDvrqb4C7sE8wWDczh3C1N7l7sExON2m84F9doeAoJ6cbwbmcC4W0O5YB+AL/Ifwb/5hEiwWCbzh3B1N7k7sP8ArrX+QP1DCJGcbwbecC4O0O5IAk2CsrnDvuam+Mu7BLsFadzh301N8A92CTnG7K5wL7m0PGUEvON2nc4F9NoeAYCSYLCDnDuHqb3j3YH2CtN5w766m+Au7EFON4Qc4Fw9od4wPzjdpvOBfXaHgKAY8yqImWS5QYlQKXk3JGd9JdDfiX9RouzTaoiIYqqkGJCRVvJGd9JdDfiX9QFzoH7LL/gNfIkXDZEtIouKmNEXEurwin0D9ll/wGvkSGzOFqtilLC0XFe1Vr+X++yA6bTOF+G35nFPp+QSYbRutlVVVEtYGIqQGnahIi/lD6mjpUQVzbeNSVNZ6kRYh8nLTeSF5dteFe7GTF9SqappmKozhW6L6QWYYbMksmhiDg8DoFRwPyJFpvSixoT/AFTnIfkseenMJLTQlZFG5swFctaC+3dKtnbAbPiA742p4nME5khcLbXcvdjKZ2SvTUxE4qcp1x04TqXoRIdU3yD5JBad4Q/WX/MIkScwbeSFwdstyd2Kcj5bb518kgbvn4D/AHCZYnMvJC+u2W5O7A2Tls8kNA7ZdvdgHH1ocjnmEEzea51/jKEGTmEHJC45trvDuwTBOWmskL67a8Bd2AfOXF/Lzjt+6XKvlFacJywuSGrbLfyx0+TtkskLq7ZbuWAsM3R8E8oXJXV53PnKOGScsjkhoTbLdywuTJyyuSF9zbXjLuwD5e87zp8gwJ1i8ieawiXJy05khfTbXgHuwITmEXJC4m2W9e7APc6wPA/6gnbqc7X8gwlwnLYZIaD2y7O7EThOWUyQvt7a8Y92AfP9U5yF5LD4ozxOYNzJC4W2u5e7D7TvCH6y/wCYAkurDlTygl7zvOn8YwmSJzBhkhdTbLdyxEuTlp3JC+m2vAPdgHh1p8jfmcB9aHI55hCAJzCHkhcb2y3n3YDJzChkhcc213h3YB8xeb51+QoJ/qnOQvJYRME5abyQvrtlwF3YJ4nMG5khcLbLcvdgL0IkOqb5B8kgtO8IfrL/AJhEiTmDbyQuDtluTuwD5K6vO585QS953nT+MYRJk5ZXJC+5tlxl3YJcnLTuSF9NteAe7APPrB5D8xgmLzfOvyFCCJzCDkhcPbLePdgfJy03khfXbLgLuwFmY0JzB8yRk/SXQ34l/UaDpOUSoiiWg0GqreTVZSM/6S6G/Ev6gLnQP2WX/Aa+RIuG6KaVRMVcaomJNK+EZ3RcwjcmwZVoLDSrTGtxNCa17NK6osC22+KOUKhgl5CBaaUQgJEUVSq4lRFTGipAMbXOFyN+Zx09eb5l+VYQko2rhVAVo22mNEVcSmmlccQ9JtWm82F5dkeFYBfT8ikwyraqo2iChDiUSQkUTRd6EiL+UVejekCelnEcREeaE2nhTU4I3k7pJQk7CSL01JtUHNhfDZHiSMP6TSAy6rMg2KioK0+KCnV47DyJoq2qrVeFV3JEVapxO+i8dPZ8Y9d3H5iHqoRIdU3yD5JHISjSpVABUXGioIwqRk2sG3mwuDsjuSLcFiW2+dfJIG75+A/3FeWk2svNhfXZHckDcm1bPNhoHZHtgHn1ocjnmEEzea51/jKEHJt4Qc2FxzZHeEExJt2ms2F9dkeAoB85cX8vOO37pcq+UVZyTasLmw1bI747fkmrJZsLq7I7oCwzdHwTyhcndXnc+co4ZkmrI5sNCbI7oXJybVlc2F9zZTjKAfL3nedPkGBOsXkTzWES8m1adzYX02U4BgSTawi5sLibI71gHuXw8D/qCdupztfyDCHJNq2GbDQeyPZBOSbdlM2F9vZHjGAfP9U5yF5LD4oz0m1g3M2Fwtkdyw/6k1/jD9IwEyXVhyp5REved50+QYRJSTWDDNhdTZHdBLybdp3NhfTZHgGAeHWnyN+ZwH1ocjnmEICTawh5sLjeyO84Dk28KGbC45sjvCAfMXm+dfkKCf6pzkLyWETEm1abzYX12R4CgnpNrBuZsLhbI7lgL0IkOqb5B8kg+pNf4w/SMIkZNrBt5sLg7I7kgHyV1edz5ygl7zvOnyDCJOTbsrmwvubI8ZQS8m3adzYX02R4BgHn1g8h+YwP3m+dfkKEFJtYQc2Fw9kd4wPybVpvNhfXZHgKAszGhOYPmSMn6S6G/Ev6jQdlW0RFQBRbQY0FEW8muM/6S6G/Ev6gK04AL0WNtKiksyuhV0CKotEqq46aEVY0mJghbbQRtJgRVFyqKtnEi0Su7VXHoxRUGWN3o9oG8REwzRbRBTJFa2hqv+sevFGxKiogCFpQRRcdcaJjx64CsDxYQs2S5tvRYTWeLGsS8+VpvNneXW3wr3ocHWnyN+ZwP3m+ZflWARNPlQc2d8NbfEnejnpF1VacRWjVFbNFrg1SiiulLUWZvQPOHzJBP9U5yH5LAYHRUwUm4kqYHgzUlllVQxImMpdVrSo6Rx4x5Y2JF8sG3mzuDrb3J3onpbo4JltQKqY0ISHEQGK1AxXUqLjjP+jHSamOAdSy+0AWtSOAqUB8N4lTGmytU3ViPDNuXR6K/wDbT2kZ/wDXXjt8/XVoS75ZebO+utvcnegbfK2ebPQOtvt70OltvnXySBu+fgP9xbzkG+WEHNncc1t7w70Ew+VprNnfXW3wF3oefWhyOeYQTN5rnX+MoBE4+Vhc2erW3v5o7ffKyWbO6utvdzQyduL+XnHb90uVfKASy+Vkc2ehNbe7mhcm+Vlc2d9zW3xl3ots3R8E8oXJXV53PnKARLvlaczZ301t8A96BHywi5s7ia29696Hy953nT5BgTrF5E81gEOPlbDNnoPW32d6CcfKymbO+3rb4x70Pc6wPA/6gnbqc7X8gwCJ58sG5mzuFrb3L3ofhy/xn8W/+oJ/qnOQvJYfAUpJ8sGGbO6mtvdzREu+Vp3NnfTW3wD3ofJdWHKnlBL3nedP4xgEA+WELNncb1t7z70BvlhQzZ3HNbe8O9Dw60+RvzOA+tDkc8wgETD5Wm82d9dbfAXegnnywbmbO4Wtvcveh8xeb51+QoJ/qnOQvJYAw5f4z+Lf/UIkXywbebO4Otvcnei9CJDqm+QfJIBEm+Vlc2d9zW3xl3oJd8rTubO+mtvgHvQ+SurzufyFBL3nedP4xgEE+WEHNncPW3vHvQPvlabzZ311t8Bd6Hn1g8h+YwTF5vnX5CgFuvEqJmyTKDGqhS8m5axn/SXQ34l/Ua0xoTmD5kjJ+kuhvxL+oC50D9ll/wABr5Ehk3JI5XKJLQKGTpRFrjRdS4/9JuhfQP2WX/Aa+RIe/OCBWVrWypatG7HrxLAKSXRXSqpdW3oIh1nqFUSB6VG03jO8vvHOFe2ICaHCKtCxttriEixKp60SJemhtN4jvL7tzhXsgImpUaDjO+HvHOJO2CelRwTmM7he8c3L2xM1NDQcR3w925xJ2RE9NDgnMR3C925uXsgH/VB3n+456xjTXQaPNNGBED7YIrTlo1sqqJUVSuMCpRU/uNn62O4/23PSESM0OCbxHcH3bm5OyMmL6pVRXNFWKlndAzQvYQDtNvNlnG8Ka2aolCRa5QLpRf7jRblRtnjPQPvHO3tjM6QkweqYKbb4GuDdFtyo6FUSSmWC0xiv+lxxz0N09acNp8FamERMhENUcRK5xpVSpD4pVNC71yJtql1q0cVxj0fGN3pvj427JnVOVHCDjO457xzeHbBMSo2msZ31945wF2wFNDhAxHcc925vDsgmJobTWI76+7c4C7IpwTOSo2Fxnq945v8AGOn5UbJYzur7xzd4xzOTQ2FxHq925v8ACO35obJYjur7tzd4QAzKjZHGehPeObvGFycqNlcZ33PeOcZdsMZmhsjiPQnu3N3hC5OaGyuI77nu3OMuyAJeVG05jO+nvHOAe2BJUcIuM7ie8c3r2wS80NpzEd9PducA9kSk0OEXEdxPdub17IAclRthjPQfvHOztiJyVGymM77fvHOMe2JcmhthiPQfu3OzsiJyaGymI77fu3OMeyAJ6VHBuYzuF7xzcvbD/qg7z/cc9YRPTQ4NzEdwvdubl7If9bHcf7bnpAIkpUcGGM7qe8c3eMEvKjacxnfT3jnAPbEyc0ODDEd1PdubvCIl5obTmI76e7c4B7IACVHCFjO437xzefbAcqOEDGdxz3jm8O2AJocIeI7jfu3N59kBzQ4UMR3HPdubw7IAmJUbTeM76+8c4C7YJ6VHBuYzuF7xzcvbBMTQ2m8R31925wF2QT00ODcxHcL3bm5eyAf9UHef7jnrCJGVHBt4zuD7xzcnbD/rY7j/AG3PSESM0ODbxHcH3bm5OyAJOVGyuM77nvHOMu2CXlRtOYzvp7xzgHtgk5obK4jvue7c4y7IJeaG05iO+nu3OAeyAClRwg4zuH7xzePbA/KjabxnfX3jnAXbAU0OEHEdw/dubx7IH5obTeI76+7c4C7IDt2XRKKileDSZql5NSrSM/6S6G/Ev6jRdmBWiUK8GkDRLya1SkZ30l0N+Jf1AXOgfssv+A18iReVIo9A/ZZf8Br5Ehsw24qqoqlLCoiKqplb6pj3Y9KUxaYDsOtPkb8zgfvN8y/KsIEHMIVCHq27wqq6Tx1RUT/US8DlpvKC8uwXCvegHTegecPmSIn+qc5D8lhM0DlBygvhsFxJ3oJ4HME5lBcLYLcvegL0IkOqb5B8kgsO8QfoL/qESIOYNvKC4OwW5O9APltvnXySKfSPRjczbBxNFghIVsmBJWhgaYxJN6Q6XBzLygvrsFuTvQNg5bPKDQOwXb3oyYuqmqaZvTNpYqz70m4KTS4RpBNBmBHGiKo9eCXaUTLTJx40GNw3RPAkKoQqdUVFqiorZUVFTTCzBzCDlBcc2C3h3ox5joFxkxOVcFoiNVwdglYIrBLaJu1krpxgo6cdYnXT5u16NJn4Z/E8suGryh6CcuL+XnHb90uVfKPNv9OONjYmkFgloiHZImCWuy8hUHwNBXxjccwigqoYKiiq1QFxoqaltRUTE5OVejqo/VHThOSyzdHwTyhcldXnc+co4ZByyOUGhNgt3NC5MHLK5QX3NguMu9GoPl7zvOnyDAnWLyJ5rCJcHLTmUF9NguAe9AgOYRcoLibBb170A9zrA8D/AKiJ26nO1/IMKcBy2GUGg9guzvRE4LllMoL7ewXGPegHz/VOcheSw+KM8DmDcyguFsFuXvQ+w7xB+gv+oAkurDlTygl7zvOn8YwiSBzBhlBdTYLdzQS4uWnMoL6bBcA96AeHWnyN+ZxB9aHI55hCQBzCFlBcb2C3n3oDFzCBlBcc2C3h3oB8xeb51+QoJ/qnOQ/JYRMA5abygvrsFwF3oJ4HMG5lBcLYLcvegL0IkOqb5B8kgsO8QfoL/qESIOYNvKC4OwW5O9APkrq87n8hQS953nT+MYRJg5ZXKC+5sFxl3oJcXLTmUF9NguAe9APPrB5D8xgmLzfOvyFCCBzCDlBcPYLePegfBy03lBfXYLgLvQFmY0JzB8yRk/SXQ34l/UaDouYqkKpaDQKot5NdpYz/AKS6G/Ev6gLnQP2WX/Aa+RIsuzIAqoq0oKkuJVxJrxeC/BYrdA/ZZf8AAa+RItmwJLVURVpTGmpdXhAV1mQF00IxRbDeJVRNZxy9ONWm84F5doeFYeHWnyN+ZxL15vmX5VgK81ONUHOBfDaHiSCfnGsE5nAuFtDuWHzWgecPmSCf6pzkPyWAPrrX+QP1DCJGcawbecC4O0O5IvQiQ6pvkHySARLTjWXnAvrtDuSBucatnnA0DtD2xYltvnXySBu+fgP9wFc5xvCDnAuObQ7wgmJxu01nAvrtDwFDz60ORzzCCZvNc6/xlAV56aaVskU21RaIqKQrXHujKf6LYbQlln/q60VbLZgrS70Vgqgld4oK9sbs5cX8vOO37pcq+UZNMTmujSVUZT04xk8+10u+yiYQGnhomXLuCJ6NKsuKn+jXwhvRP0nlDyMMIGpuZDtWyqpqtEQ6V06qxuM3R8E8orNS4OAomKEKm7VCRCS+WpYy0xlK8ejq/VTy1fib/izmXnWquZwL6bQ8AwJOtYRc4FxNod6xnM/RthCcweEYoaUwDhtDcFerFbC41XSkcp0fNtmuDmkPIT7S0J61xWmlb/uF52wdno5yr5x0u03Jxq2GcDQe0PZBOTjdlM4F9vaHjGM5yangMbTDLiULqniFdVckxpu2vSOZrp00HOSkyFDbWqCDqYjTRgSJV1atcMcHYV7LT6THxe7TnpxrBuZwLhbQ7lh/11r/ACB+oYxpz6TS2DNCIwVQLrWnmtKbzFE04vGLjH0ik3LsywvYjgVx9lYY6d7J/wAfSxnTPI6SnGsGGcC6m0O6CXnG7TucC+m0PAMM6OeEmwoSLkomJUXVHcved50+QYpyICcbwh5wLje0O84DnG8KGcC45tDvCHh1p8jfmcB9aHI55hAImJxq03nAvrtDwFBPTjWDczgXC2h3LD5i83zr8hQT/VOcheSwB9da/wAgfqGESM41g284FwdodyRehEh1TfIPkkAiTnG7K5wL7m0nGUEvONWnc4F9NpOAYfJXV53PnKCXvO86fIMAgpxrCDnAuHtDvGB+catN5wL67Q8BQ8+sHkPzGCYvN86/IUAt2abVERDFVtBiQkVbyaoz/pLob8S/qNaY0JzB8yRk/SXQ34l/UBc6B+yy/wCA18iRbmCJBWylV1J/5U80ip0D9ll/wGvkSL8BSDC21KyONttFqSplIpKSURFxY0iXcKpAtgMSqt9eFU4e2HIxnLdVu2aatNa/+7YU5J1IltXlBaKlaWN2PFWAh/CqiUALwrfXUteGCaR0gNEAKqJImWutKcMTMydtVyiGoKOTpSqKlRXVpr4iO6O3Za0gJaVLBIVd9EpRfGAm27wh+sv+YVKo6IAigFUEUvrqSnDAkjmcFaXm16aw6XYsWsdbRKXhXVAJYwqWsgMZKt9dyd2AMKhEtgMaDtrqr3YsMt2UpVVyiXH3iUqf7hQStFFa4ktrjrXLWt6uhN3huSA4LC2xWwFEE0vrrUabPYsDyOqoLYDJJVXLXhJOHtSOnJSq3iTOC5iXhREs49lbOiCblMJXKVKjTF410f68FgOZnCkKogBq2138sdOq6oqlgMaLtr/zHb7FqmNUoipi7Up8YkGaNoFdA2aqnZStP6gOG1dRESwGJE21/wCY4lsKKKigF41vrtEqps9sOwObsV2bNVSqaKVVF0+EcsS9lVWqLVBTQuylMaqq1XtgFs4VFNbAYyRUy14RTh3osCYW2q2ApZRL6717sTLyaiQlaVaCY2UxDlkhVpjxpSmnRHJytFtqdEE1c3IiUotarTQmntLfVAk8KpitgMSFtrrp3eyCZR0kREALwLfXZJFXZ3JEPy6HUraIKoGNO6qrW1XHpxblRIe6COCNFSlRJFTHVEW0lF7d8AmaR0gNEAKqJJfXWlOGOXpZTvMslpvLXTp0hFmYZtomOlCQvgtaQpZTNqFdNrGiaLS1xJXVWDYmYyY7f0Zl1FLUnK2qJVUREWqa6oFa9sct/RlpFOjKCilisTD4ImSiVRApRa1x6Y3WZeyri2lW2Vqi6ByUGgpqTJrTeqxxKyeDWtpVyRH9OL/ydq6dU4Kdzr3jTfvnnLED6N0JVEnhyRSqTkyq6VqmVXen/qxJdAvWko8+iIJJ9oUlqqprMFXUvwjZCSoaFaXEprRMSZdE/qviqrDSYq4J2iyRIbNclbSitVTelnF4rvhgp3HeNLtqv66/lgudDTWTSaexFXGbC0SyqaVZqummOumOX+iZ5QJPrZLUVSioxjqlKKuCSNyZlFNa2lTNkFFoo5SotpR1qlE/3HTstVQW0SWFVaJoWoqOVXTStfHfDBH2TvFfl7Y6MkZKfT/5IL2k2Kr+dERP9JCmpLpEQFBfYqgolDaUkSid1UjYSSzQN2zyMHlVyiwaouUuutnHvqsdNStkTG0uWprVNKW91a6IYY+ydvVuj2x0YbEp0oiddKJlEvUuLpJVrf7YG5fpUVKjkmVoq5TbybKJioXZ/rtjbk5TBqq2lKogOPuJSv5wxpiyRlW+orTdRKf+1f7VWCPst7xVuj2x0YCtdK2kW1I4hJLr+tU73ZA410qqjlSOJa3X+FU4u2NoZOhVriwiuaFrjGlK1/8AaNERMSNtSW0Q2kFMnTklaTGtcXYiay7KZgj7J3id0e2OigwM/UUd+qqNsVJW8KK0RUXEhVSv5wfSTQ34l/UaU3KYRUWqpQTHFXbSi/n26f8Adcrp8LINJpoipXfRESsVEWcqqsU3tyX+gfssv+A18iRfjG6G6RaCXYEioQstoqKhIqKgoioqUxLWLntVnjT4L6RqV2CKXtVnjT4L6Qe1WeNPgvpAXYIpe1WeNPgvpB7VZ40+C+kBdgil7VZ40+C+kHtVnjT4L6QF2CKXtVnjT4L6Qe1WeNPgvpAXYIpe1WeNPgvpB7VZ40+C+kBdgil7VZ40+C+kHtVnjT4L6QF2CKXtVnjT4L6Qe1WeNPgvpAXYpzLzLoEBGCiYqKpbRKoSUVKou5Yj2qzxp8F9I8+gNKiVem0WiVQHrIpRKUFK4kjJVTFMz4psvOdESRHbVRUsarnNKqqLaXHpqlcWLGsX+j/q8u2LbZgIDWiW0WlVUlxqtdKrGT9bVERBedREVLyAa0RKYyVcarj0xJT5VHPHi05LaV049NNC6Kao1L0bbiElRVFTei1TFiXGkdRmSnSbSDjKiqRrSi6CNVTRi0KkO9qs8afBfSAuwRS9qs8afBfSD2qzxp8F9IC7BFL2qzxp8F9IParPGnwX0gLsEUvarPGnwX0g9qs8afBfSAuwRS9qs8afBfSD2qzxp8F9IC7BFL2qzxp8F9IParPGnwX0gLsEUvarPGnwX0g9qs8afBfSAuxifSXQ34l/UXvarPGnwX0jM6amBesI3UlS0q0RdGKA/9k="/>
          <p:cNvSpPr>
            <a:spLocks noChangeAspect="1" noChangeArrowheads="1"/>
          </p:cNvSpPr>
          <p:nvPr/>
        </p:nvSpPr>
        <p:spPr bwMode="auto">
          <a:xfrm>
            <a:off x="155575" y="-1973263"/>
            <a:ext cx="6705600" cy="412432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6021" name="Picture 5" descr="C:\Users\Shemi-New-25\Desktop\New folder (8)\index.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43608" y="4365104"/>
            <a:ext cx="2724150" cy="16764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defRPr/>
            </a:pPr>
            <a:r>
              <a:rPr/>
              <a:t>תווך חוטי</a:t>
            </a:r>
            <a:endParaRPr lang="en-US"/>
          </a:p>
        </p:txBody>
      </p:sp>
      <p:graphicFrame>
        <p:nvGraphicFramePr>
          <p:cNvPr id="11266" name="Object 4"/>
          <p:cNvGraphicFramePr>
            <a:graphicFrameLocks noGrp="1" noChangeAspect="1"/>
          </p:cNvGraphicFramePr>
          <p:nvPr>
            <p:ph idx="1"/>
          </p:nvPr>
        </p:nvGraphicFramePr>
        <p:xfrm>
          <a:off x="3357563" y="5143500"/>
          <a:ext cx="1655762" cy="1398588"/>
        </p:xfrm>
        <a:graphic>
          <a:graphicData uri="http://schemas.openxmlformats.org/presentationml/2006/ole">
            <p:oleObj spid="_x0000_s11319" name="Visio" r:id="rId4" imgW="994258" imgH="839724" progId="">
              <p:embed/>
            </p:oleObj>
          </a:graphicData>
        </a:graphic>
      </p:graphicFrame>
      <p:sp>
        <p:nvSpPr>
          <p:cNvPr id="2051" name="מציין מיקום של מספר שקופית 5"/>
          <p:cNvSpPr>
            <a:spLocks noGrp="1"/>
          </p:cNvSpPr>
          <p:nvPr>
            <p:ph type="sldNum" sz="quarter" idx="10"/>
          </p:nvPr>
        </p:nvSpPr>
        <p:spPr/>
        <p:txBody>
          <a:bodyPr/>
          <a:lstStyle/>
          <a:p>
            <a:pPr>
              <a:defRPr/>
            </a:pPr>
            <a:fld id="{9E5D539B-59FA-483A-817D-76236585F696}" type="slidenum">
              <a:rPr lang="he-IL"/>
              <a:pPr>
                <a:defRPr/>
              </a:pPr>
              <a:t>118</a:t>
            </a:fld>
            <a:endParaRPr lang="en-US"/>
          </a:p>
        </p:txBody>
      </p:sp>
      <p:sp>
        <p:nvSpPr>
          <p:cNvPr id="11269" name="Rectangle 3"/>
          <p:cNvSpPr>
            <a:spLocks noGrp="1" noChangeArrowheads="1"/>
          </p:cNvSpPr>
          <p:nvPr>
            <p:ph type="body" idx="4294967295"/>
          </p:nvPr>
        </p:nvSpPr>
        <p:spPr>
          <a:xfrm>
            <a:off x="914400" y="1500188"/>
            <a:ext cx="8229600" cy="4525962"/>
          </a:xfrm>
        </p:spPr>
        <p:txBody>
          <a:bodyPr/>
          <a:lstStyle/>
          <a:p>
            <a:pPr eaLnBrk="1" hangingPunct="1"/>
            <a:r>
              <a:rPr lang="he-IL" smtClean="0"/>
              <a:t>בעקבות המגבלה שעולה מהניחות עלה צורך בפתרון </a:t>
            </a:r>
          </a:p>
          <a:p>
            <a:pPr eaLnBrk="1" hangingPunct="1"/>
            <a:r>
              <a:rPr lang="he-IL" u="sng" smtClean="0"/>
              <a:t>משחזר</a:t>
            </a:r>
            <a:r>
              <a:rPr lang="he-IL" smtClean="0"/>
              <a:t> - רכיב שמקבל אות חשמלי ממבואה אחת, מחזק אותו ושולח אותו למבואה השנייה.</a:t>
            </a:r>
          </a:p>
          <a:p>
            <a:pPr eaLnBrk="1" hangingPunct="1"/>
            <a:r>
              <a:rPr lang="he-IL" smtClean="0"/>
              <a:t>באנגלית: </a:t>
            </a:r>
            <a:r>
              <a:rPr lang="en-US" smtClean="0"/>
              <a:t>Repeater</a:t>
            </a:r>
            <a:r>
              <a:rPr lang="he-IL" smtClean="0"/>
              <a:t>.</a:t>
            </a:r>
            <a:endParaRPr lang="en-US" smtClean="0"/>
          </a:p>
          <a:p>
            <a:pPr eaLnBrk="1" hangingPunct="1"/>
            <a:r>
              <a:rPr lang="he-IL" smtClean="0"/>
              <a:t>למשחזר שתי מבואות.</a:t>
            </a:r>
            <a:endParaRPr lang="en-US" smtClean="0"/>
          </a:p>
          <a:p>
            <a:pPr eaLnBrk="1" hangingPunct="1"/>
            <a:r>
              <a:rPr lang="he-IL" smtClean="0"/>
              <a:t>רוב המשחזרים מבצעים פעולה נוספת של סינון רעשים.</a:t>
            </a:r>
            <a:endParaRPr lang="en-US" smtClean="0"/>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pPr eaLnBrk="1" hangingPunct="1">
              <a:defRPr/>
            </a:pPr>
            <a:r>
              <a:rPr/>
              <a:t>תווך חוטי</a:t>
            </a:r>
            <a:endParaRPr lang="en-US"/>
          </a:p>
        </p:txBody>
      </p:sp>
      <p:graphicFrame>
        <p:nvGraphicFramePr>
          <p:cNvPr id="12290" name="Object 4"/>
          <p:cNvGraphicFramePr>
            <a:graphicFrameLocks noGrp="1" noChangeAspect="1"/>
          </p:cNvGraphicFramePr>
          <p:nvPr>
            <p:ph idx="1"/>
          </p:nvPr>
        </p:nvGraphicFramePr>
        <p:xfrm>
          <a:off x="2268538" y="4797425"/>
          <a:ext cx="2103437" cy="1608138"/>
        </p:xfrm>
        <a:graphic>
          <a:graphicData uri="http://schemas.openxmlformats.org/presentationml/2006/ole">
            <p:oleObj spid="_x0000_s12343" name="Visio" r:id="rId4" imgW="2103120" imgH="1607515" progId="">
              <p:embed/>
            </p:oleObj>
          </a:graphicData>
        </a:graphic>
      </p:graphicFrame>
      <p:sp>
        <p:nvSpPr>
          <p:cNvPr id="3075" name="מציין מיקום של מספר שקופית 5"/>
          <p:cNvSpPr>
            <a:spLocks noGrp="1"/>
          </p:cNvSpPr>
          <p:nvPr>
            <p:ph type="sldNum" sz="quarter" idx="10"/>
          </p:nvPr>
        </p:nvSpPr>
        <p:spPr/>
        <p:txBody>
          <a:bodyPr/>
          <a:lstStyle/>
          <a:p>
            <a:pPr>
              <a:defRPr/>
            </a:pPr>
            <a:fld id="{50AAF3F6-603A-479A-B573-215D338F32F8}" type="slidenum">
              <a:rPr lang="he-IL"/>
              <a:pPr>
                <a:defRPr/>
              </a:pPr>
              <a:t>119</a:t>
            </a:fld>
            <a:endParaRPr lang="en-US"/>
          </a:p>
        </p:txBody>
      </p:sp>
      <p:sp>
        <p:nvSpPr>
          <p:cNvPr id="12293" name="Rectangle 3"/>
          <p:cNvSpPr>
            <a:spLocks noGrp="1" noChangeArrowheads="1"/>
          </p:cNvSpPr>
          <p:nvPr>
            <p:ph type="body" idx="4294967295"/>
          </p:nvPr>
        </p:nvSpPr>
        <p:spPr>
          <a:xfrm>
            <a:off x="485775" y="1600200"/>
            <a:ext cx="8229600" cy="4525963"/>
          </a:xfrm>
        </p:spPr>
        <p:txBody>
          <a:bodyPr/>
          <a:lstStyle/>
          <a:p>
            <a:pPr eaLnBrk="1" hangingPunct="1"/>
            <a:r>
              <a:rPr lang="he-IL" smtClean="0"/>
              <a:t>התפתחות של המשחזר היא הרכזת.</a:t>
            </a:r>
          </a:p>
          <a:p>
            <a:pPr eaLnBrk="1" hangingPunct="1"/>
            <a:r>
              <a:rPr lang="he-IL" smtClean="0"/>
              <a:t>הרכזת עושה פעולה דומה לזו של המשחזר, אך עם מספר גדול יותר של מבואות.</a:t>
            </a:r>
          </a:p>
          <a:p>
            <a:pPr eaLnBrk="1" hangingPunct="1"/>
            <a:r>
              <a:rPr lang="he-IL" smtClean="0"/>
              <a:t>באנגלית: </a:t>
            </a:r>
            <a:r>
              <a:rPr lang="en-US" smtClean="0"/>
              <a:t>Hub</a:t>
            </a:r>
            <a:r>
              <a:rPr lang="he-IL" smtClean="0"/>
              <a:t>.</a:t>
            </a:r>
          </a:p>
          <a:p>
            <a:pPr eaLnBrk="1" hangingPunct="1"/>
            <a:r>
              <a:rPr lang="he-IL" smtClean="0"/>
              <a:t>רכזת מקבלת שדר חשמלי מפורט אחד, משחזרת אותו ומפיצה לשאר הפורטים</a:t>
            </a:r>
            <a:endParaRPr lang="en-US"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p:txBody>
          <a:bodyPr/>
          <a:lstStyle/>
          <a:p>
            <a:pPr eaLnBrk="1" hangingPunct="1">
              <a:defRPr/>
            </a:pPr>
            <a:r>
              <a:rPr/>
              <a:t>טכנולוגיות </a:t>
            </a:r>
            <a:r>
              <a:rPr lang="en-US" sz="3200"/>
              <a:t>WAN</a:t>
            </a:r>
          </a:p>
        </p:txBody>
      </p:sp>
      <p:sp>
        <p:nvSpPr>
          <p:cNvPr id="2" name="Rectangle 3"/>
          <p:cNvSpPr>
            <a:spLocks noGrp="1" noChangeArrowheads="1"/>
          </p:cNvSpPr>
          <p:nvPr>
            <p:ph idx="1"/>
          </p:nvPr>
        </p:nvSpPr>
        <p:spPr/>
        <p:txBody>
          <a:bodyPr/>
          <a:lstStyle/>
          <a:p>
            <a:pPr eaLnBrk="1" hangingPunct="1"/>
            <a:r>
              <a:rPr lang="en-US" smtClean="0"/>
              <a:t>Wide Area Network</a:t>
            </a:r>
            <a:endParaRPr lang="he-IL" smtClean="0"/>
          </a:p>
          <a:p>
            <a:pPr eaLnBrk="1" hangingPunct="1"/>
            <a:r>
              <a:rPr lang="he-IL" u="sng" smtClean="0"/>
              <a:t>הגדרה</a:t>
            </a:r>
            <a:r>
              <a:rPr lang="he-IL" smtClean="0"/>
              <a:t> - רשת מרחבית המיועדת לחיבור אתרי קצה במרחקים גדולים.</a:t>
            </a:r>
          </a:p>
          <a:p>
            <a:pPr eaLnBrk="1" hangingPunct="1"/>
            <a:r>
              <a:rPr lang="he-IL" sz="2400" smtClean="0"/>
              <a:t>דוגמאות:</a:t>
            </a:r>
          </a:p>
          <a:p>
            <a:pPr lvl="1" eaLnBrk="1" hangingPunct="1"/>
            <a:r>
              <a:rPr lang="en-US" sz="2000" smtClean="0"/>
              <a:t>HDLC</a:t>
            </a:r>
            <a:endParaRPr lang="he-IL" sz="2000" smtClean="0"/>
          </a:p>
          <a:p>
            <a:pPr lvl="1" eaLnBrk="1" hangingPunct="1"/>
            <a:r>
              <a:rPr lang="en-US" sz="2000" smtClean="0"/>
              <a:t>ISDN</a:t>
            </a:r>
            <a:endParaRPr lang="he-IL" sz="2000" smtClean="0"/>
          </a:p>
          <a:p>
            <a:pPr lvl="1" eaLnBrk="1" hangingPunct="1"/>
            <a:r>
              <a:rPr lang="en-US" sz="2000" smtClean="0"/>
              <a:t>ATM</a:t>
            </a:r>
            <a:endParaRPr lang="he-IL" sz="2000" smtClean="0"/>
          </a:p>
          <a:p>
            <a:pPr lvl="1" eaLnBrk="1" hangingPunct="1"/>
            <a:r>
              <a:rPr lang="en-US" sz="2000" smtClean="0"/>
              <a:t>Frame Relay</a:t>
            </a:r>
            <a:endParaRPr lang="he-IL" sz="2000" smtClean="0"/>
          </a:p>
          <a:p>
            <a:pPr eaLnBrk="1" hangingPunct="1"/>
            <a:endParaRPr lang="en-US" sz="2400" smtClean="0"/>
          </a:p>
        </p:txBody>
      </p:sp>
      <p:sp>
        <p:nvSpPr>
          <p:cNvPr id="2052" name="מציין מיקום של מספר שקופית 5"/>
          <p:cNvSpPr>
            <a:spLocks noGrp="1"/>
          </p:cNvSpPr>
          <p:nvPr>
            <p:ph type="sldNum" sz="quarter" idx="10"/>
          </p:nvPr>
        </p:nvSpPr>
        <p:spPr/>
        <p:txBody>
          <a:bodyPr/>
          <a:lstStyle/>
          <a:p>
            <a:pPr>
              <a:defRPr/>
            </a:pPr>
            <a:fld id="{E1072620-9256-44B6-912C-1D99BD9C9FE1}" type="slidenum">
              <a:rPr lang="he-IL"/>
              <a:pPr>
                <a:defRPr/>
              </a:pPr>
              <a:t>12</a:t>
            </a:fld>
            <a:endParaRPr lang="en-US"/>
          </a:p>
        </p:txBody>
      </p:sp>
      <p:grpSp>
        <p:nvGrpSpPr>
          <p:cNvPr id="2055" name="Group 4"/>
          <p:cNvGrpSpPr>
            <a:grpSpLocks/>
          </p:cNvGrpSpPr>
          <p:nvPr/>
        </p:nvGrpSpPr>
        <p:grpSpPr bwMode="auto">
          <a:xfrm>
            <a:off x="676275" y="3716338"/>
            <a:ext cx="5551488" cy="1485900"/>
            <a:chOff x="426" y="2539"/>
            <a:chExt cx="3497" cy="936"/>
          </a:xfrm>
        </p:grpSpPr>
        <p:graphicFrame>
          <p:nvGraphicFramePr>
            <p:cNvPr id="2050" name="Object 5"/>
            <p:cNvGraphicFramePr>
              <a:graphicFrameLocks noChangeAspect="1"/>
            </p:cNvGraphicFramePr>
            <p:nvPr/>
          </p:nvGraphicFramePr>
          <p:xfrm>
            <a:off x="1696" y="2669"/>
            <a:ext cx="931" cy="716"/>
          </p:xfrm>
          <a:graphic>
            <a:graphicData uri="http://schemas.openxmlformats.org/presentationml/2006/ole">
              <p:oleObj spid="_x0000_s2156" name="Visio" r:id="rId4" imgW="1477975" imgH="1136599" progId="">
                <p:embed/>
              </p:oleObj>
            </a:graphicData>
          </a:graphic>
        </p:graphicFrame>
        <p:graphicFrame>
          <p:nvGraphicFramePr>
            <p:cNvPr id="2051" name="Object 6"/>
            <p:cNvGraphicFramePr>
              <a:graphicFrameLocks noChangeAspect="1"/>
            </p:cNvGraphicFramePr>
            <p:nvPr/>
          </p:nvGraphicFramePr>
          <p:xfrm>
            <a:off x="426" y="2539"/>
            <a:ext cx="3497" cy="936"/>
          </p:xfrm>
          <a:graphic>
            <a:graphicData uri="http://schemas.openxmlformats.org/presentationml/2006/ole">
              <p:oleObj spid="_x0000_s2157" name="Visio" r:id="rId5" imgW="6517843" imgH="1744066" progId="">
                <p:embed/>
              </p:oleObj>
            </a:graphicData>
          </a:graphic>
        </p:graphicFrame>
      </p:gr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a:lstStyle/>
          <a:p>
            <a:pPr eaLnBrk="1" hangingPunct="1">
              <a:defRPr/>
            </a:pPr>
            <a:r>
              <a:rPr/>
              <a:t>תווך חוטי</a:t>
            </a:r>
            <a:endParaRPr lang="en-US"/>
          </a:p>
        </p:txBody>
      </p:sp>
      <p:sp>
        <p:nvSpPr>
          <p:cNvPr id="190467" name="Rectangle 3"/>
          <p:cNvSpPr>
            <a:spLocks noGrp="1" noChangeArrowheads="1"/>
          </p:cNvSpPr>
          <p:nvPr>
            <p:ph idx="1"/>
          </p:nvPr>
        </p:nvSpPr>
        <p:spPr/>
        <p:txBody>
          <a:bodyPr/>
          <a:lstStyle/>
          <a:p>
            <a:pPr eaLnBrk="1" hangingPunct="1"/>
            <a:r>
              <a:rPr lang="he-IL" smtClean="0"/>
              <a:t>סיב אופטי</a:t>
            </a:r>
          </a:p>
          <a:p>
            <a:pPr lvl="1" eaLnBrk="1" hangingPunct="1"/>
            <a:r>
              <a:rPr lang="he-IL" smtClean="0"/>
              <a:t>באנגלית: </a:t>
            </a:r>
            <a:r>
              <a:rPr lang="en-US" smtClean="0"/>
              <a:t>Optic Fiber</a:t>
            </a:r>
          </a:p>
          <a:p>
            <a:pPr lvl="1" eaLnBrk="1" hangingPunct="1"/>
            <a:r>
              <a:rPr lang="he-IL" smtClean="0"/>
              <a:t>עשוי תערובת של פלסטיק וזכוכית</a:t>
            </a:r>
          </a:p>
          <a:p>
            <a:pPr lvl="1" eaLnBrk="1" hangingPunct="1"/>
            <a:r>
              <a:rPr lang="he-IL" smtClean="0"/>
              <a:t>בנוי בשכבות</a:t>
            </a:r>
          </a:p>
          <a:p>
            <a:pPr lvl="1" eaLnBrk="1" hangingPunct="1"/>
            <a:r>
              <a:rPr lang="he-IL" smtClean="0"/>
              <a:t>מעביר מידע באמצעות קרני אור</a:t>
            </a:r>
          </a:p>
          <a:p>
            <a:pPr lvl="1" eaLnBrk="1" hangingPunct="1"/>
            <a:r>
              <a:rPr lang="he-IL" smtClean="0"/>
              <a:t>מחבר </a:t>
            </a:r>
            <a:r>
              <a:rPr lang="en-US" smtClean="0"/>
              <a:t>ST</a:t>
            </a:r>
            <a:r>
              <a:rPr lang="he-IL" smtClean="0"/>
              <a:t> או </a:t>
            </a:r>
            <a:r>
              <a:rPr lang="en-US" smtClean="0"/>
              <a:t>SC</a:t>
            </a:r>
          </a:p>
          <a:p>
            <a:pPr lvl="1" eaLnBrk="1" hangingPunct="1"/>
            <a:r>
              <a:rPr lang="he-IL" smtClean="0"/>
              <a:t>למשל </a:t>
            </a:r>
            <a:r>
              <a:rPr lang="en-US" smtClean="0"/>
              <a:t>100baseFX</a:t>
            </a:r>
          </a:p>
        </p:txBody>
      </p:sp>
      <p:sp>
        <p:nvSpPr>
          <p:cNvPr id="63490" name="מציין מיקום של מספר שקופית 5"/>
          <p:cNvSpPr>
            <a:spLocks noGrp="1"/>
          </p:cNvSpPr>
          <p:nvPr>
            <p:ph type="sldNum" sz="quarter" idx="10"/>
          </p:nvPr>
        </p:nvSpPr>
        <p:spPr/>
        <p:txBody>
          <a:bodyPr/>
          <a:lstStyle/>
          <a:p>
            <a:pPr>
              <a:defRPr/>
            </a:pPr>
            <a:fld id="{40F4444F-05A5-415A-A603-E54EF2EB5FF2}" type="slidenum">
              <a:rPr lang="he-IL"/>
              <a:pPr>
                <a:defRPr/>
              </a:pPr>
              <a:t>120</a:t>
            </a:fld>
            <a:endParaRPr lang="en-US"/>
          </a:p>
        </p:txBody>
      </p:sp>
      <p:pic>
        <p:nvPicPr>
          <p:cNvPr id="190469" name="Picture 5" descr="Optic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8313" y="2924175"/>
            <a:ext cx="2951162" cy="18303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AutoShape 2"/>
          <p:cNvSpPr>
            <a:spLocks noGrp="1" noChangeArrowheads="1"/>
          </p:cNvSpPr>
          <p:nvPr>
            <p:ph type="title"/>
          </p:nvPr>
        </p:nvSpPr>
        <p:spPr/>
        <p:txBody>
          <a:bodyPr/>
          <a:lstStyle/>
          <a:p>
            <a:pPr eaLnBrk="1" hangingPunct="1">
              <a:defRPr/>
            </a:pPr>
            <a:r>
              <a:rPr/>
              <a:t>מבנה סיב </a:t>
            </a:r>
            <a:r>
              <a:rPr dirty="0"/>
              <a:t>אופטי</a:t>
            </a:r>
            <a:endParaRPr lang="en-US" dirty="0"/>
          </a:p>
        </p:txBody>
      </p:sp>
      <p:sp>
        <p:nvSpPr>
          <p:cNvPr id="191491" name="Rectangle 3"/>
          <p:cNvSpPr>
            <a:spLocks noGrp="1" noChangeArrowheads="1"/>
          </p:cNvSpPr>
          <p:nvPr>
            <p:ph idx="1"/>
          </p:nvPr>
        </p:nvSpPr>
        <p:spPr>
          <a:xfrm>
            <a:off x="785813" y="1643063"/>
            <a:ext cx="7908925" cy="3724275"/>
          </a:xfrm>
        </p:spPr>
        <p:txBody>
          <a:bodyPr/>
          <a:lstStyle/>
          <a:p>
            <a:pPr marL="533400" indent="-533400" eaLnBrk="1" hangingPunct="1"/>
            <a:r>
              <a:rPr lang="he-IL" smtClean="0"/>
              <a:t>סיב אופטי בנוי מ- 5 שכבות:</a:t>
            </a:r>
          </a:p>
          <a:p>
            <a:pPr marL="914400" lvl="1" indent="-457200" eaLnBrk="1" hangingPunct="1">
              <a:buFont typeface="Calibri" pitchFamily="34" charset="0"/>
              <a:buAutoNum type="arabicPeriod"/>
            </a:pPr>
            <a:r>
              <a:rPr lang="he-IL" b="1" smtClean="0"/>
              <a:t>שכבת הליבה</a:t>
            </a:r>
            <a:r>
              <a:rPr lang="he-IL" smtClean="0"/>
              <a:t> (</a:t>
            </a:r>
            <a:r>
              <a:rPr lang="en-US" smtClean="0"/>
              <a:t>Core</a:t>
            </a:r>
            <a:r>
              <a:rPr lang="he-IL" smtClean="0"/>
              <a:t>) – בה עוברות קרני האור.</a:t>
            </a:r>
          </a:p>
          <a:p>
            <a:pPr marL="914400" lvl="1" indent="-457200" eaLnBrk="1" hangingPunct="1">
              <a:buFont typeface="Calibri" pitchFamily="34" charset="0"/>
              <a:buAutoNum type="arabicPeriod"/>
            </a:pPr>
            <a:r>
              <a:rPr lang="he-IL" b="1" smtClean="0"/>
              <a:t>שכבת מגן</a:t>
            </a:r>
            <a:r>
              <a:rPr lang="he-IL" smtClean="0"/>
              <a:t> (</a:t>
            </a:r>
            <a:r>
              <a:rPr lang="en-US" smtClean="0"/>
              <a:t>Cladding</a:t>
            </a:r>
            <a:r>
              <a:rPr lang="he-IL" smtClean="0"/>
              <a:t>) – שומרת על האור בתוך הליבה.</a:t>
            </a:r>
          </a:p>
          <a:p>
            <a:pPr marL="914400" lvl="1" indent="-457200" eaLnBrk="1" hangingPunct="1">
              <a:buFont typeface="Calibri" pitchFamily="34" charset="0"/>
              <a:buAutoNum type="arabicPeriod"/>
            </a:pPr>
            <a:r>
              <a:rPr lang="he-IL" b="1" smtClean="0"/>
              <a:t>שכבת חציצה</a:t>
            </a:r>
            <a:r>
              <a:rPr lang="he-IL" smtClean="0"/>
              <a:t> (</a:t>
            </a:r>
            <a:r>
              <a:rPr lang="en-US" smtClean="0"/>
              <a:t>Buffer</a:t>
            </a:r>
            <a:r>
              <a:rPr lang="he-IL" smtClean="0"/>
              <a:t>) – פלסטיק שמגן פיסית על הזכוכית.</a:t>
            </a:r>
          </a:p>
          <a:p>
            <a:pPr marL="914400" lvl="1" indent="-457200" eaLnBrk="1" hangingPunct="1">
              <a:buFont typeface="Calibri" pitchFamily="34" charset="0"/>
              <a:buAutoNum type="arabicPeriod"/>
            </a:pPr>
            <a:r>
              <a:rPr lang="he-IL" b="1" smtClean="0"/>
              <a:t>שכבת הכיסוי</a:t>
            </a:r>
            <a:r>
              <a:rPr lang="he-IL" smtClean="0"/>
              <a:t> (</a:t>
            </a:r>
            <a:r>
              <a:rPr lang="en-US" smtClean="0"/>
              <a:t>Jacket</a:t>
            </a:r>
            <a:r>
              <a:rPr lang="he-IL" smtClean="0"/>
              <a:t>) – מגנה על הכבל מפני מתיחות.</a:t>
            </a:r>
          </a:p>
          <a:p>
            <a:pPr marL="914400" lvl="1" indent="-457200" eaLnBrk="1" hangingPunct="1">
              <a:buFont typeface="Calibri" pitchFamily="34" charset="0"/>
              <a:buAutoNum type="arabicPeriod"/>
            </a:pPr>
            <a:r>
              <a:rPr lang="he-IL" b="1" smtClean="0"/>
              <a:t>שכבת המעטפת</a:t>
            </a:r>
            <a:r>
              <a:rPr lang="he-IL" smtClean="0"/>
              <a:t> -  המעטפת החיצונית שאנו רואים.</a:t>
            </a:r>
            <a:endParaRPr lang="en-US" smtClean="0"/>
          </a:p>
          <a:p>
            <a:pPr marL="914400" lvl="1" indent="-457200" eaLnBrk="1" hangingPunct="1"/>
            <a:endParaRPr lang="en-US" smtClean="0"/>
          </a:p>
          <a:p>
            <a:pPr marL="914400" lvl="1" indent="-457200" eaLnBrk="1" hangingPunct="1"/>
            <a:endParaRPr lang="en-US" smtClean="0"/>
          </a:p>
        </p:txBody>
      </p:sp>
      <p:sp>
        <p:nvSpPr>
          <p:cNvPr id="21506" name="מציין מיקום של מספר שקופית 4"/>
          <p:cNvSpPr>
            <a:spLocks noGrp="1"/>
          </p:cNvSpPr>
          <p:nvPr>
            <p:ph type="sldNum" sz="quarter" idx="10"/>
          </p:nvPr>
        </p:nvSpPr>
        <p:spPr/>
        <p:txBody>
          <a:bodyPr/>
          <a:lstStyle/>
          <a:p>
            <a:pPr>
              <a:defRPr/>
            </a:pPr>
            <a:fld id="{D408ACF1-0F13-4D73-92F0-B8448DC4C243}" type="slidenum">
              <a:rPr lang="he-IL"/>
              <a:pPr>
                <a:defRPr/>
              </a:pPr>
              <a:t>121</a:t>
            </a:fld>
            <a:endParaRPr lang="en-US"/>
          </a:p>
        </p:txBody>
      </p:sp>
      <p:pic>
        <p:nvPicPr>
          <p:cNvPr id="191493" name="Picture 4" descr="Singlemode-optical-fibre"/>
          <p:cNvPicPr>
            <a:picLocks noChangeAspect="1" noChangeArrowheads="1"/>
          </p:cNvPicPr>
          <p:nvPr/>
        </p:nvPicPr>
        <p:blipFill>
          <a:blip r:embed="rId2" cstate="print"/>
          <a:srcRect/>
          <a:stretch>
            <a:fillRect/>
          </a:stretch>
        </p:blipFill>
        <p:spPr bwMode="auto">
          <a:xfrm>
            <a:off x="3571875" y="4786313"/>
            <a:ext cx="1944688" cy="157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AutoShape 2"/>
          <p:cNvSpPr>
            <a:spLocks noGrp="1" noChangeArrowheads="1"/>
          </p:cNvSpPr>
          <p:nvPr>
            <p:ph type="title"/>
          </p:nvPr>
        </p:nvSpPr>
        <p:spPr/>
        <p:txBody>
          <a:bodyPr/>
          <a:lstStyle/>
          <a:p>
            <a:pPr eaLnBrk="1" hangingPunct="1">
              <a:defRPr/>
            </a:pPr>
            <a:r>
              <a:rPr/>
              <a:t>מחברים אופטיים</a:t>
            </a:r>
            <a:endParaRPr lang="en-US"/>
          </a:p>
        </p:txBody>
      </p:sp>
      <p:sp>
        <p:nvSpPr>
          <p:cNvPr id="192515" name="Rectangle 3"/>
          <p:cNvSpPr>
            <a:spLocks noGrp="1" noChangeArrowheads="1"/>
          </p:cNvSpPr>
          <p:nvPr>
            <p:ph idx="1"/>
          </p:nvPr>
        </p:nvSpPr>
        <p:spPr/>
        <p:txBody>
          <a:bodyPr/>
          <a:lstStyle/>
          <a:p>
            <a:pPr eaLnBrk="1" hangingPunct="1"/>
            <a:r>
              <a:rPr lang="en-US" b="1" smtClean="0"/>
              <a:t>ST</a:t>
            </a:r>
            <a:r>
              <a:rPr lang="he-IL" smtClean="0"/>
              <a:t> – </a:t>
            </a:r>
            <a:r>
              <a:rPr lang="en-US" smtClean="0"/>
              <a:t>Straight Tip Connector</a:t>
            </a:r>
          </a:p>
          <a:p>
            <a:pPr lvl="1" eaLnBrk="1" hangingPunct="1">
              <a:buFontTx/>
              <a:buNone/>
            </a:pPr>
            <a:r>
              <a:rPr lang="en-US" smtClean="0"/>
              <a:t>Stick and Turn</a:t>
            </a:r>
            <a:endParaRPr lang="he-IL" smtClean="0"/>
          </a:p>
          <a:p>
            <a:pPr eaLnBrk="1" hangingPunct="1"/>
            <a:endParaRPr lang="he-IL" smtClean="0"/>
          </a:p>
          <a:p>
            <a:pPr eaLnBrk="1" hangingPunct="1"/>
            <a:r>
              <a:rPr lang="en-US" b="1" smtClean="0"/>
              <a:t>SC</a:t>
            </a:r>
            <a:r>
              <a:rPr lang="he-IL" smtClean="0"/>
              <a:t> – </a:t>
            </a:r>
            <a:r>
              <a:rPr lang="en-US" smtClean="0"/>
              <a:t>Subscriber Connector</a:t>
            </a:r>
            <a:endParaRPr lang="he-IL" smtClean="0"/>
          </a:p>
          <a:p>
            <a:pPr lvl="1" eaLnBrk="1" hangingPunct="1">
              <a:buFontTx/>
              <a:buNone/>
            </a:pPr>
            <a:r>
              <a:rPr lang="en-US" smtClean="0"/>
              <a:t>Stick and Click</a:t>
            </a:r>
          </a:p>
        </p:txBody>
      </p:sp>
      <p:sp>
        <p:nvSpPr>
          <p:cNvPr id="24578" name="מציין מיקום של מספר שקופית 4"/>
          <p:cNvSpPr>
            <a:spLocks noGrp="1"/>
          </p:cNvSpPr>
          <p:nvPr>
            <p:ph type="sldNum" sz="quarter" idx="10"/>
          </p:nvPr>
        </p:nvSpPr>
        <p:spPr/>
        <p:txBody>
          <a:bodyPr/>
          <a:lstStyle/>
          <a:p>
            <a:pPr>
              <a:defRPr/>
            </a:pPr>
            <a:fld id="{72E8E048-ED36-4CDB-A92D-6F38EC0EBC46}" type="slidenum">
              <a:rPr lang="he-IL"/>
              <a:pPr>
                <a:defRPr/>
              </a:pPr>
              <a:t>122</a:t>
            </a:fld>
            <a:endParaRPr lang="en-US"/>
          </a:p>
        </p:txBody>
      </p:sp>
      <p:pic>
        <p:nvPicPr>
          <p:cNvPr id="192517"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1419789">
            <a:off x="1368425" y="2381250"/>
            <a:ext cx="2447925" cy="922338"/>
          </a:xfrm>
          <a:prstGeom prst="rect">
            <a:avLst/>
          </a:prstGeom>
          <a:noFill/>
          <a:ln w="9525">
            <a:noFill/>
            <a:miter lim="800000"/>
            <a:headEnd/>
            <a:tailEnd/>
          </a:ln>
        </p:spPr>
      </p:pic>
      <p:pic>
        <p:nvPicPr>
          <p:cNvPr id="192518"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665988">
            <a:off x="3038475" y="4394200"/>
            <a:ext cx="2665413" cy="657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p:txBody>
          <a:bodyPr/>
          <a:lstStyle/>
          <a:p>
            <a:pPr eaLnBrk="1" hangingPunct="1">
              <a:defRPr/>
            </a:pPr>
            <a:r>
              <a:rPr/>
              <a:t>תווך אלחוטי</a:t>
            </a:r>
            <a:endParaRPr lang="en-US"/>
          </a:p>
        </p:txBody>
      </p:sp>
      <p:sp>
        <p:nvSpPr>
          <p:cNvPr id="193539" name="Rectangle 3"/>
          <p:cNvSpPr>
            <a:spLocks noGrp="1" noChangeArrowheads="1"/>
          </p:cNvSpPr>
          <p:nvPr>
            <p:ph idx="1"/>
          </p:nvPr>
        </p:nvSpPr>
        <p:spPr/>
        <p:txBody>
          <a:bodyPr/>
          <a:lstStyle/>
          <a:p>
            <a:pPr eaLnBrk="1" hangingPunct="1"/>
            <a:r>
              <a:rPr lang="he-IL" dirty="0" smtClean="0"/>
              <a:t>אופטי (לייזר):</a:t>
            </a:r>
          </a:p>
          <a:p>
            <a:pPr lvl="1" eaLnBrk="1" hangingPunct="1"/>
            <a:r>
              <a:rPr lang="he-IL" dirty="0" smtClean="0"/>
              <a:t>מחייב קשר אווירי ללא מחסומים</a:t>
            </a:r>
          </a:p>
          <a:p>
            <a:pPr eaLnBrk="1" hangingPunct="1"/>
            <a:r>
              <a:rPr lang="he-IL" dirty="0" smtClean="0"/>
              <a:t>רדיו (</a:t>
            </a:r>
            <a:r>
              <a:rPr lang="en-US" sz="2400" dirty="0" smtClean="0"/>
              <a:t>RF</a:t>
            </a:r>
            <a:r>
              <a:rPr lang="he-IL" dirty="0" smtClean="0"/>
              <a:t>)</a:t>
            </a:r>
          </a:p>
          <a:p>
            <a:pPr eaLnBrk="1" hangingPunct="1"/>
            <a:r>
              <a:rPr lang="he-IL" dirty="0" smtClean="0"/>
              <a:t>התווך הוא האוויר על גביו רוכבים האותות</a:t>
            </a:r>
          </a:p>
          <a:p>
            <a:pPr eaLnBrk="1" hangingPunct="1"/>
            <a:r>
              <a:rPr lang="he-IL" dirty="0" smtClean="0"/>
              <a:t>רכיבים אלחוטיים:</a:t>
            </a:r>
          </a:p>
          <a:p>
            <a:pPr lvl="1" eaLnBrk="1" hangingPunct="1"/>
            <a:r>
              <a:rPr lang="en-US" dirty="0" smtClean="0"/>
              <a:t>Access Point</a:t>
            </a:r>
            <a:r>
              <a:rPr lang="he-IL" dirty="0" smtClean="0"/>
              <a:t> אלחוטי</a:t>
            </a:r>
          </a:p>
          <a:p>
            <a:pPr lvl="1" eaLnBrk="1" hangingPunct="1"/>
            <a:r>
              <a:rPr lang="he-IL" dirty="0" smtClean="0"/>
              <a:t>נתב אלחוטי</a:t>
            </a:r>
          </a:p>
          <a:p>
            <a:pPr eaLnBrk="1" hangingPunct="1"/>
            <a:r>
              <a:rPr lang="he-IL" dirty="0" smtClean="0"/>
              <a:t>למשל </a:t>
            </a:r>
            <a:r>
              <a:rPr lang="en-US" sz="2400" dirty="0" smtClean="0"/>
              <a:t>IEEE 802.11</a:t>
            </a:r>
            <a:r>
              <a:rPr lang="he-IL" dirty="0" smtClean="0"/>
              <a:t> (</a:t>
            </a:r>
            <a:r>
              <a:rPr lang="en-US" sz="2400" dirty="0" smtClean="0"/>
              <a:t>Wi-Fi</a:t>
            </a:r>
            <a:r>
              <a:rPr lang="he-IL" dirty="0" smtClean="0"/>
              <a:t>)</a:t>
            </a:r>
            <a:endParaRPr lang="en-US" dirty="0" smtClean="0"/>
          </a:p>
        </p:txBody>
      </p:sp>
      <p:sp>
        <p:nvSpPr>
          <p:cNvPr id="64514" name="מציין מיקום של מספר שקופית 5"/>
          <p:cNvSpPr>
            <a:spLocks noGrp="1"/>
          </p:cNvSpPr>
          <p:nvPr>
            <p:ph type="sldNum" sz="quarter" idx="10"/>
          </p:nvPr>
        </p:nvSpPr>
        <p:spPr/>
        <p:txBody>
          <a:bodyPr/>
          <a:lstStyle/>
          <a:p>
            <a:pPr>
              <a:defRPr/>
            </a:pPr>
            <a:fld id="{7A11DFEE-C426-4A51-AA09-21F1CC091CBE}" type="slidenum">
              <a:rPr lang="he-IL"/>
              <a:pPr>
                <a:defRPr/>
              </a:pPr>
              <a:t>123</a:t>
            </a:fld>
            <a:endParaRPr lang="en-US"/>
          </a:p>
        </p:txBody>
      </p:sp>
      <p:sp>
        <p:nvSpPr>
          <p:cNvPr id="2" name="AutoShape 2" descr="data:image/jpeg;base64,/9j/4AAQSkZJRgABAQAAAQABAAD/2wCEAAkGBhQSEBQQEhQUFBQUFhcUFBUVFRAXFRQUFRAWFRUUFBQYGyceFxkjGRUSHy8gIycpLiwuFR4xNjEqNSYtLCkBCQoKDQwNDQ0MDSkYEhgpKSkpKSkpKSkpKSkpKSkpKSkpKSkpKSkpKSkpKSkpKSkpKSkpKSkpKSkpKSkpKSkpKf/AABEIAOQA3QMBIgACEQEDEQH/xAAbAAABBQEBAAAAAAAAAAAAAAAAAQIDBQYEB//EAEQQAAIBAwIEAwYCBQsBCQAAAAECAwAEERIhBQYTMSJBURQjMmFxkVKBJEJyofAVM0NTYnOCkrHB4RYHNGOTlKSys9H/xAAUAQEAAAAAAAAAAAAAAAAAAAAA/8QAFBEBAAAAAAAAAAAAAAAAAAAAAP/aAAwDAQACEQMRAD8A9xooooCikJpNVA6imaqM0D6KjLUA0ElFNDU0tQSZoqPNO1UDqKZqo1UD6KZntQWoH0UwNRqoH0U0HvSFqB9FMJpNVBJRTAaXVQOopmqnKaBaKKKAooooGNTakIqNqAAoJpR2ptAtJTsfx86Ru9ApNJSU4CgbSk0NSGgclITQppBQOY+VIKSnhf4+dA3FC0rUgoHDsPvTae1MXvQDUYpDS96ABozSGnA0CCnr/vTc09e1AtFFFAUUUUCNUTHepWrhvbwRo74yVGw82ZtlUfMsQPzoOkuO3nt++lWobWHSuknLHdj+JttRx6eg8gAPKpKCQdqZRnNOHp/GaBF704dqjpck0Cjc0hNOG1NXvQJSihqVaAXvTgdqjIpe9ArUA0jd6NNA4ttSLSEUo7UCCngedMWpfKgj00FaGNNoHLT07U1V/wCf/wAqSgKKKKAoork4lcyImqKIzPnATWifmWbsPpk0HQ5+n51QcWvF6kShgUeaEkgjHu+rIdx6GKPP1FU//XM3U6ZUFicFbeFbsx/3nRuNS/mlRc8cs3UkXtUEkRliBkKLDIjTIACyMeo2Wwu3hz3GRmg0knFkiYBg7zyDUkMYLSCPOFyOyL6s5A1EjPYUNx/QwE8EsKsQBI/RaMMTgK7RO3TJJAy2BkgZyam5f4YsUevUJZJsSSzDB6rkbEH8AGyr2CgD62NxCrqUcBlYFWUjIZSMEEeYIyKBQtOxVPyvdE25RiSYJZYCzd2WGVkRmPmSgQk+uauaBhSgJ+VPooGH0pAtSUUDAlLop1FA0pSFKfRQN00aKdRQMC0aTT6KBuilIpaKBhT6UBKfRQFFFFAUUUUEN3dLHG8r7Kil2O5wqgk7eewNee3XFLm7YKYCdY1R28upYwmdmkgBVpRscvMyJkYRXIy234vxAoFjjx1ZM6S3wxquC80m48CgjbIyWUZGcjK+1u8f6KXSGRse0+H2q/lI/oCRhI8A++IwFU6FCgNQdFkfY9AvbzXK20VpbxqifJYoIl6smN/E23mQK1sEhdAWVkJ7qSupfqVJGfoTWIQrZK/ssS3F2xEbNlhGkjkaYeq2XdicFtyxA1SMoAx2y8yeyLpd/arlmVJWBWK3idhq0Fj4YlVQzFRqfSupgdjQWnL8ojeSxUeG2CaWGvGlwSqOW7yAYJIJyGB2OQK7nTj1rA0ZkuFjuU8UK+9dsZGoNFGC2h1ypOPmNxVZxPnuCJ2u4mL/AKPPG/u5UR5rVTNGqlwC2CbhTjPxAE9ss5GtXhuem3TedwZLyV1Yzu3QhckSatk6k6xqunGIXOc9gsOW+JQXtu8UEsba7iV7iM56nRe5d9LRkZGpNCHIxhj512cT43M9z/J9loWREV7id1LJbo/82ojBGuVgCQCQABk57Vz8/cvB4jeW5Ed9bqZYJFwHcIMvC/8AWIy5GD6jyJzTf9mXGDK3Ebll1SyNDc6IyCSktmrxxqWxuMMu+NxQWE/Ebq3m6SXRvJF09SKSCKOPU26Qi5iAEUzjOkOGB8IONak6zhHFUuYI7iIkpIuoZGCPIqw8mBBBHkQaz3MFykbW92wWKSTGVmOd1iaQJ01cK0/xIrZONRwG2rm5V40U9qhit55gl7dYMaxLGuqcuV6kjqvxM2wzig21FU631224to1H/iXOD9o4nH76R7y9G/s1u3yW7kz+Wq3A/fQXNFZ+Tm4Rf96t7i3XzkKrLCPm0kLNoHzcKKu7a6SRFkjZXRhlWUhlYHzDDYiglooooCiiigKKKKAooooCiiigKKKKAooooMnLYG7vZ45FYQRGNJAQQJwIxIkI9YtUjs/4vdqdgwMJuHu7yWOFiiwnoPKveFNjIsR8ppHGnP6iQhu7rnZUyOELnSAMnUcADJPcnHc/OgzV9wdzPb20CmG3iikZpFyNLOyoFiP9aVM4LdwJGPxEGuW4RSy9C3t1hsXKpNcOyxLMdpDEig6mBOkyMQdRYDJya1HEL9II3mlYJHGpZ2PYKBuf+KxvBuIyTwMzcPkltpJZJ7fU9qJCskjSa3ikddOWdypBJwR27kMlzLyPcXOBZRW3Sk1anhuZZYxKglY5Vl92W1suBtk7kZIO05PvZrmX2sMeiwIkR5ZMwydKNZLfoEYV0mic52ysx77U/hfMMETTtJBHZRoVR3aSH3koUsU0x5VmVDliCT4hnsdM8/Ldvdn2y1uJIHk+Ka0lUCXGw6q4KOR2yRketB183vBDC99KqmS3ilETHOQZUC6FHmXIRao+BcmSW1rZzW3Tiu4rdI5kcFY7gMoZ45ioyGD5IkAJBzkEEiu9OU4of0q6muLtoAZFNw4ZY9Cli0cSgIGwPiIJ+ldvCrGZreN2nlWV1Ekg926B38ZUI6nCrq0gKRsooOee/wCISr047SO3c7daWeORI87akjjGqQ+gOgetWvLvA0s7ZLdCW05LO27SOzFnkb5sxJ/OoS14nlbzD6ywN/pICfzFRnj8i/zlpcr6mPozL+XTcuf8tBeaqWs1PzbGMDX08k59ohu4dI07fGgDeLvuNj323cvOUAClp7Qatji6h8BA75JGpTjvsdx4aDRGs7PZrZ3EUkICRXMvSmiXZOo6sUnReyvqUK2Mag+TuoqJee7bIBnt27gpDIbiQ/hKLEpJz6YBp0Sy3c8UzxtDbQMZI0kGJp5dBRZHT+jjUMxCnxEkEhcDIabNGaZSaqCSiowaM0EmaKYP96TVQSUmaYTSaqCXNFVcnG0EvSIfYqpk0Hpq7gFEZ/xEMvy8SjIJAqxLUD6KjBp6mgWiiigKKKKCi505d9usprQNoMgXS2CQGVw65A7jKjP1pvELp7WyRRpefTHBEMYV52AjQ48k1ZY+iqfSr1sfnisnxfiS+1yStvDw2BpnHrcSRMQPqsAf/wBQKDg4hYxjTZRlGWEIbyR8l5DK5dIdK5ZnmlzI6jGoYH64xY8kWamBbsk9efW1zgnBlMpLI6ZwGiI6Y8wFxVDbcFmPSlRxHemN55JHUaIklVtTTDGdbuSEz/NpGQMhGEhwib3w6OqynnaPTBIC0bwJFqkuZA2BO7bjWrK493qwdQoNlzOhNjdAdzbzAfUwPXdbOCikdioI+hUEVmLPmuZwqyWjSrLE0imB0JaEOEDtDKVKawykKGY4J8watuVtXscCuroyIIyHUq2IyY1ZlO41Kob/ABUFsWpMUVxTcdt1JVpo9Q/VDKz/AORct+6grOcOOyW0aLF/OSFgDgHSFA7A7amdokBOw6moghcGLlHjT3KsswDlVRg5CHOtpUKkhQDgxE5Crs2MZBJi5ovY54HCw3DuqOUJt5FTJjIIdp1VDGRsc7Y32IBHPwTiJto+itp030mRle4sUCxjIUhRKzCNUAGceRJySSQ2USAdgB9NqBWWuOZp8JpFmhl1CLM1xKrOGVArskShPG8a7nu3Y1yTczXEUfWlbxJjqW/sc0aj8WboyOir6S50evngNqzUYrPWvPNq5KF9Mi4zGDHM5z6C3aTJ2Ix3HpggmU82AyCKK3uZHZS4DIIRoUhSzGYqQMsP1d/LscBe4pFNUPD+b45dIaOaLW5iDOmYuqHKaFmUlGywwpBwSQM52q+AoHelNFOekUUEVzqKsFIDYOkkZAbGxI8xnG1ZxEmjUtE/vgAtxHczSMmp/gnRjkAas4ChQwJGFZQB38x3pWPpgPmUMA6t01TAB8UuDpJzsMHOG9Kq+IyWEVvFHeGEdQxTER9Uq0q4IlBXL6Aw2ZjjAoDipEWbaeYNPft04cQsFzCgOZApODsoLDA3XAGKmfilx05Z5/0ZYsoFQRt1ZOqyqytKv822YQMhd2bJxg1fNbhwpY6sEOrKSu4OR8J3HbbcHzqrn4XOLoziXVbCFx7GEQB5mOouznvqJPfzP1oO3hHFVlUDqRtIqqZOmcrqIwxQn4k1BgDv2x3qyTtVBwqXXNG0rN1ek+hOi8UaqWjMgUONTEERDc/MD00CnagWiiigKKKqeLXzGWO0hbTLIGdnAVjDChAZ8NkFixVFyCMknBCkEMZzPexDiMszECOAWi3MikdSJWNzgo6+OPxSw5KkHw7997zl3gAfh7x3Adjea5Z9RxJ78eFWZQMMsXTXYDdNqi4twW2j0Qk4R1mhuWdstpuY3m60kjfrdSDIPlq2wK4bPn5vZkDKTMrGGV3jnVOond1iVDJIWQdUoqjQpOoptkLF+WLpEeNLiOZZGUye0Rt1nVQo0NNGwBBVQh932J8zmq/mC2kJL3i2BUtHkPc6MRRkv00E0IGXk3Zs7r4fIGjg1yvEHkSe9diHcJFbOYIJIwFdHV4zrfMboSOocZO1aLh/KdpAdUVtCrfjKK0n5yNlj96Cp5Q4zaGVooIpUZlHiDNPDpTUVRJ1d0RRqYhcqPEcDJrW+WaAPtWX5zumcG2UEoI+rOuHOpDJ04Ym076HfWWx3SFx+tQLxXiUN5EYY0uZkLKepBEpiYxyBsCSX3Ui5XB+JTvVaOHXrQvAIZY16muItcWUJRBHpAIt42B8Wp8Y8J04+GuiLmWcFU6ceAyjwwXA6kZunhJiGrEemOIvvnZk9atuV+KzXCu0qqABGQVSVMM8et0OsnVpJUahjfOwxQU8nLN07yyP7NGJNJfLzzAFWjYNnRFqIaJCNRIHiAADEHii4PGNK+2o3TTp6ba26vhCNH41LTLnQ7rqZdgxGw2rv5vuRLMbbAfpIj9MrIzO80uksoRGIZIUmw2NjMp7iuP+RZpVVRA2jEo0SKZFjMpUZja4lRwwRQAxTYs+2+KDmSGP+ah9vm0OSVEixKsmSGLG0j1I+SQdWD3qWPlaZzqFnAD3DXJNww+YkllkIP1jrpngaIaGuYoE1OwR74rp1yM5ASGONjux/XP1qZuVkMfWmuo+kQG1+N10tjSdd1NMpByMHG+RQc1n7R11tOsykSqGERhWNY0jWafIWBD2e3jHzuP7NScUurhBxK8iMflbR6i4dRFGEBQgYGJppm3zn5d6veAcvwwjqwsZA64V8xaNBOr3axKsYBOCSo3wM9hVHxTI4Zfn8FzO7fsreCUn/JQHF4pM2vD5oVNuoMriCQnVBaqqhJFcJheo9uThjq0EYqflTmOIPNEZGSHTFPbC5bS/RlVhhS7ZMepNQ1HIEgGAAK7eK2/U4gI846tjcxqfQ9eENj8nU/lWO4Py9JcOI4+gvTVDcdWKRmjnBtw9u+GGre1JUg7I48ipIaniHMEM0roZ/cQqCy25d3ncrqIPRy/TVdOy/EzYJwpDEEcLazHYzIEOBLGqwSMCgbWmWR2XfGxOSp2PnJwoNYEx3DL05BGwnVWSIOkEcBSXLHpkrFGQxOCSw2IAOglvY1j6jOip3LllC49dROKDzmHm6eaOWMs2kpIA8vQtfAZJUgkEpcMzExYcBAPE2MEYazS3/SIHtelMel1NSaGjOqeKF+mMgBY4vdgZ8KSN3JOe3g3AA84m1ZtYpHmtVZFVzJKWaRg58XQDOxQbZzndQhPMnA0hkmlSaSBbWMQmZFQl1dVZ0kjKkSSIBb4kVQSSFIbTig0PKg/QoAfKMIPmE8Cn7AVOvGoDcPaCQGdEEjRjOpUY4DHbHmPPzHqKopbpmgNvYSoJUQxW0jCRrc6VQ6WbdXlVB33AJOxwwpzXccgEWiMzTMI2eaIAT9INqkAXdwHhxpJBXw5wMZDm4eXluWf9LhldWYLN0wFQMuqOItbsAoYpkKxzsd8Zq9HCpcbu7fW4kX/641rps+Hv1OtK6swUogRCiqrMGY4LsWYlU3z+qMDvmxoKI8DkPdo/o5u5f/lKK6LXhUkedJt1z3027jOO2T1t+5+9WtFAVjv5fit0uOISugaZ/dqzhWNrbydJemD8XeWXA/rsVbc23jLbmGMM01xqhhCMEbWYnbV1M+AKqsxbvttuRTTwAtbx2odktxGI3THvmTTjpGTPhGnCkgaj5MO9Bned0b2joqyZu1h6QkGzTwSkxmNwRpKu0LFWDagWxjBzQpAr+0yamJummOgDx21kypPfn+8LaoPLDgDyOLy9JnsIoTEZri1fSzMuIQbZ2glM0zeFVeNXO2WGtWAyBVfwPhk3tLyNZySO8SrLm4Cxjx60SZ2VWZioBZdLlgU1+LUWDQqI06bCFYZI5baaQKIxr9pEloGYpkE4Zt8nt3rovub2BYQwSSL11tVmOnpdczLEwfGXCKzEatOCUZe5BPDx3g95MHkf2e2jEJWQRvLNIVSRZkKEpGqOpVwDhgNZ2OKseX+Bxy8MtopwZA0ccsgLONcsg6shfSRqy7scHbNBz8T4m0Jb2i+6egBmFvaEhAc4LFhLjse+O1VNvIk63krTM8ay2viuIMmaJEWWNOiiIWVpJDpwviyO+aZxspZzxTW9o1tGtwscs4eKFZ9WpVjMRcCRGcj3jjw7sue9Q8KmEUjWqqLwTxxKOi8aQwXEJlk6AnAGnRGEKkZcdLOBtQLYcGgmCRpcxB3VkjLW7pKD7HJE0a5YYTU0sugfkSBmtda2a2NvNIQp8Ty6IkEa5KqqxomcD4VGSdySay8aQRydPXFYTWrbpqE2vXGHWYMdJYYkkXxrsc4xjJ7eOW87WjXLX0UluEE20aKkqqQ6qJFbYMQoBHrQcicbnngm9oaSKNmXDLDcEAm7jEEcOgJJKsqZBwc4Ktldekcz28IHvTOf2o+GQj/3jGT99X8/EUbh0AXovGxihlaVOrHFpGG6kYI8QdAuCRhiKzknGo7f2gBplZMmEW1jHEroLcP1CzQnC61nGdXaJu+M0E0Tr4RbBkOpDrW5eQhRIrN7izR0fKgjSSAc09OV5miieN3h0mQRWxmu1cINSIydeUhWCjIwiHSx3U9puBPPctnpznppolW6u5I9cx0+IRwa10jTIMbd+3nT24HLZQwTuLVpINKKyxuuqSRegZ7idmyyhXkOMDJIGR3oNVy7wowQCNyNZeWV9JOkNNO8rKuwyoL4BwM4zgZxVfZWiNNxC0kHhlZZcH9aGe1SJsf44ZhVHBz7I8jx+0WaFGCD3VzLJKemjsVgjkyoUsUPibxRtvVva8IublYLmaYQTBA2IYNDp1EBeFzK8gZc4yCvdAdiM0FVFPJIsVspY39jMsPV6cjwsvTUPJKwwul7d1YpqDB8AdgTq+B8HMCPrkMssrtLLJpChnZVXwoCdKhURQMnZRkk71LwjhK26FFLMWZpJHcgvJI58TsQAM9hgAAAAAACu6gb0/XeuFOX7cNrEEIYHIIiiBB9QdOc1YUUCBa45uDxPIJGBJDB8an0F1+F2jB0swwMEjI0j0GO2ig4b3hesqyu0bpq0sAhxq+IFWBBBwPn8xS8L4d0UKlzIzO0jMQq+J2ycKuwH/JOSa7aKAooooCiiigzpuVNxPeSH3VnG0Sn56RLcuPXAWJPkY3HnScK4TcPEssl3cRySASPGFtCkZfxdNQ8JbC509/1arJZDDYNa3ttclWEgmmtwJVcyOzySKEPVUFmY7pt2OaLLmNtGuK6klj8mn4fct+XWgVE+4NBOLO4spJnKG9guGWR9PQSaOUIsbYiOlJFYJF2YHIOxzVtBzZbEhXcwO3ZLhHgYn0USgav8OaoW5ojeWI3F3apHG/UK6Z1Z2EbKoJkICgFg3Y/CKh5l5mtp57IQyRTrHM0twEKyBLfoPA7yKM4UGdck+h9KDcTxh0ZD2dSp+jDB/cayvAOb4Y7WOGTqiWCLpyqtvdvhoPdSEMkZBUMp3B8xUN3Pw2LDRzNbMxwvs3WVWb0EKqY5G+qE1xW9hce/uIxLK8jyQZeBYm6UiRE3PSYRmRgscceMKCwJ7UHPxuJ+I3H6KkuqDS5NywiRFkjbpCG3ZGOS6By7KGwpXOGwLfkWf2g9eVldliieAKgjSKKeLLhYwThuokiliSfBgY3zHc8AnuCnTR7VUjWGUyyJ1LuFMFYXWBjoXOo69QYamAGHOLvh3AXE0c8roOkhjihgj6cSI2MhiSWfZVwPCowPDkAgLvFZK2s7eS1l4fO6oY5ZMqWQMqm4eSFwr5BUoyeRB3HkRWuqKW2RviVW/aAP+tBT8FhtbSMokyYLaiWeBdxGqABUCqoCogwB5ZOSSaxfGrke1SyCW0kDSo4LXdsgMaS2rCPBJPwQyr27u3cSNjVc1cuQCCW6SNY5oYZWSSMKp2jLYYY0uuVBwwNV3MFs0aymKaZRCIFOmRly8tymoeHGMRY7f13qBgKrgfMhiXpxtE8rmCItELi7CCKJklmkWJRuQq+EMfE25xvWgj4Xe3cSmeeNFLs3S9lZeoiyN0uqrTagGARym3fScjIOmsrFIUEcY0qM4GSdyxZiSSSzEkkk7kkk1PQV3B+EdEMWbXI5BZgoQYUYSNEGdCKM4XJ3ZjuWNWNFFAUUUUBRRRQFFFFAUUUUBRRRQFFFFAVW3fL8MjGTTokPeWJmjkP7ToQWHybI+VWVFBT+zXUfwSpOv4Zl0P/AOdENP3j/Oq634lDfytBLCmYSwJaaFnWRSAeh0yXAHYv4MHbffHdc8WaZ2htcEqdMk5GYoiO6qP6WUfhGy/rH9U9PDuFJCGK5Z3wZJHOqSRgMAu3ngbADAA2AA2oOGfl+QKUiuCyHvFdL7TER6EsRL93b6VnI7mSCSSOEGOZHjjSGKRprS4eRS/TEcgDWxVBrbQQEVg3izg6HmnmE29vI0aO0gGFPSmMakkDW76dOlc6iM76cDc1kuU+bbKGWRZJQSFBim96+uOU621YQFZ3YCSTYjLKucIAA9M1UBqorTnO0l2jlLkbkJFcMQPUgJkCrCx4rFNnpSI5X4gCNS/tL3X8wKDvDU0tSE1W8T4/BbkLK+HbdY1V5JXHqsSAuw+eMUDOa5MWN1/cS/vjYVQczIqzXPikXVHbyFSZTG7C7jRpAD4AVWOFdsHxHOaZaQJxC3dZrqVJ5VcPCJDF7PqyFjNsdJbSCMlwdRBOcGjmixuSFSeWHpTlIJXjhMbIvU1alklnKISSBvnOAACcAhuS1GqsnbcfWC69ne59ojdC2r3byQSKwysvRQYjcNsWGxQjJyMaK1vo5RqjdHGcEoysAfQ4Ox+VB1aqC1NY02gkDUaqYKFoHg0aqQdh96bQP1UmumtRQP1UuajWgmgfqpQajFPSgdRRRQFcXGeGe0QvD1JI9YALRkK2AQcZx2OMH1BIrtooM8vCbyNFjhmtERRpUGzkGlR2AVLgL9gPpXDdcucQk+LiZT1ENrEgI9AxcsPrmtc1Rt3oMXPybMFyq2s75Hvblrt5MA7hWkMnTJ7ZXGM7CurhXtlvGIxZxN6tHdqATjyRoV0L5BRsB961Z7Ui0GZ4lZ3F0hV7O3Qj4ZJZ2Z42/FH0o9QYd8h1Pzqaz5dl1wvc3AmeADQyQiJ2OjSTJIXZiD3KrpBPcY2rR42qM0BWdsLCe1aVlhS4aWR5JJRKFmcM5MaMrrpwiFUA14AXYDNaNacO31oKC7v1kGmexnI9HitplH0CSP8A6VXtYcOzk8P3+fDZj/pFitbjJpCKDI8s3y2sTwR2t2VWRzHi2dNaths4fSieIsuBpGFBwucVO9nNc3MNwLdrUxOC8ryRdWSIA5gMcRYMrbfG3hxkDNaaloCngU1aevaga1IKGpRQOamL3pWNC+dA00pOaQCnCgaacBSaaNNAv0p6io1709O1A6iiigKKKKBGqGpWpAlA1vOmg1LophX60CFqXG2KVVp2mgiBpS1KVpQv8GgF2pq96cRSKKBpFOUbGlC/Kl0fwKCMGl1U4pRj+POga53pKfp+X3pdP8CgYe1KO1LjPl96MfKgavn9KlpuinMKCMtikLUpX60oWgAvl96kpAKWgKKKKAooooCiiigKKgF8hYrqGV2OdhnOMZOx3wNvM0/2hdzqXbOdxtjvmgkoqB76MDJdR9SB3fQPy1bZps3Eo0XUzqBqKZyD4gSCu3mCDn0waDporna/QOELbkZGxxghiPF27Kx7+Rp5ulwTqXAGo7jZcZz9MUEmKWozOo8x5fXc4Bx9TTFvYznxrtjPiGwOMH6HIoJ6KiNymM6lxgHuOx7H6U6aYKpdjhVBJJ7AAZJoH0VHLOqrqYgAY3Pbc4H+tMF9HnGtMjuNS5Hb5/MfegnoqCe+RASzbAZOMnA8XkP2W+xpy3KkZyB277EavhyDuCfnQS0VzvfoCAWGSdIxvuCAc47bso3/ABD1pUvUIyGXGNXcDw+u/l86CeimPOo7sBtncgbZxn6U03K7jUMjuMjI3xuPqR96CWiuaPiUbYw6nUCw8Q3Ud2Hy2O/yNPhvEc4VlYgAnBB2YZB+hBBoJqKKKAooooCiiigKKKKDim4RG2dQYgknGt9IJzqwM4GcnP1Nco4FFkAgkESk5PfqAK2flpJGKKKBP5HjNwxIONOrTnbU0quW+8a/aut+DxlFTBwrFlwzggnOcMDnfJ+9FFATcGic6mQZC6AdwQull0gjsMO33pY+ERrnC91Kk5bJDKinfPoi/akooGngsRbWQWbSFyWYkhXDjP5gfamjgEOnToyMad2bt4fPP9hftRRQOPA4dWrT5afibGBIJO2fxAH8q7UQABR2AwPoKKKBJoQ40sMjIP2II/eBVfLwCIgLhgO2AzbgR6MfTH+9JRQdj2KNqyM6gwO57MACPlsKhn4NE7MzKctgnxN5Lp9fNdjRRQKvCIwQQCpznws4z8OQcHceBdvl8znn/wCnoctscFQuNTYABY5Hnnc70UUHRNwiNs5DbgA+JuytqHn3BAoi4PEraguD9W83D+v4gD+VFFAwcChAxpOMEY1NvnV33/tuP8Rqe04ekZOnVuFXdmbARdKgaiSNv35Pcmiig6aKKKAooooP/9k="/>
          <p:cNvSpPr>
            <a:spLocks noChangeAspect="1" noChangeArrowheads="1"/>
          </p:cNvSpPr>
          <p:nvPr/>
        </p:nvSpPr>
        <p:spPr bwMode="auto">
          <a:xfrm>
            <a:off x="155575" y="-1973263"/>
            <a:ext cx="3990975" cy="412432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7043" name="Picture 3" descr="C:\Users\Shemi-New-25\Desktop\New folder (8)\504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3568" y="4077072"/>
            <a:ext cx="2051720" cy="212011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3"/>
          <p:cNvSpPr>
            <a:spLocks noGrp="1" noChangeArrowheads="1"/>
          </p:cNvSpPr>
          <p:nvPr>
            <p:ph type="subTitle" idx="1"/>
          </p:nvPr>
        </p:nvSpPr>
        <p:spPr/>
        <p:txBody>
          <a:bodyPr/>
          <a:lstStyle/>
          <a:p>
            <a:pPr eaLnBrk="1" hangingPunct="1"/>
            <a:endParaRPr lang="en-US" smtClean="0"/>
          </a:p>
        </p:txBody>
      </p:sp>
      <p:sp>
        <p:nvSpPr>
          <p:cNvPr id="65538" name="Rectangle 2"/>
          <p:cNvSpPr>
            <a:spLocks noGrp="1" noChangeArrowheads="1"/>
          </p:cNvSpPr>
          <p:nvPr>
            <p:ph type="ctrTitle" sz="quarter"/>
          </p:nvPr>
        </p:nvSpPr>
        <p:spPr>
          <a:xfrm>
            <a:off x="500034" y="2143116"/>
            <a:ext cx="8229600" cy="1905000"/>
          </a:xfrm>
        </p:spPr>
        <p:txBody>
          <a:bodyPr/>
          <a:lstStyle/>
          <a:p>
            <a:pPr eaLnBrk="1" hangingPunct="1">
              <a:defRPr/>
            </a:pPr>
            <a:r>
              <a:rPr sz="8000" dirty="0" err="1" smtClean="0"/>
              <a:t>פריסת</a:t>
            </a:r>
            <a:r>
              <a:rPr sz="8000" dirty="0" smtClean="0"/>
              <a:t> הרשת</a:t>
            </a:r>
            <a:endParaRPr lang="en-US" sz="8000" dirty="0" smtClean="0"/>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p:txBody>
          <a:bodyPr/>
          <a:lstStyle/>
          <a:p>
            <a:pPr eaLnBrk="1" hangingPunct="1">
              <a:defRPr/>
            </a:pPr>
            <a:r>
              <a:rPr/>
              <a:t>טופולוגיה פיסית</a:t>
            </a:r>
            <a:endParaRPr lang="en-US"/>
          </a:p>
        </p:txBody>
      </p:sp>
      <p:sp>
        <p:nvSpPr>
          <p:cNvPr id="195587" name="Rectangle 3"/>
          <p:cNvSpPr>
            <a:spLocks noGrp="1" noChangeArrowheads="1"/>
          </p:cNvSpPr>
          <p:nvPr>
            <p:ph idx="1"/>
          </p:nvPr>
        </p:nvSpPr>
        <p:spPr/>
        <p:txBody>
          <a:bodyPr/>
          <a:lstStyle/>
          <a:p>
            <a:pPr eaLnBrk="1" hangingPunct="1"/>
            <a:r>
              <a:rPr lang="he-IL" u="sng" smtClean="0"/>
              <a:t>הגדרה</a:t>
            </a:r>
            <a:r>
              <a:rPr lang="he-IL" smtClean="0"/>
              <a:t> - פריסתו הפיסית של ציוד התקשורת ברשת (כבלים, מחשבים, ורכיבי תקשורת)</a:t>
            </a:r>
          </a:p>
          <a:p>
            <a:pPr eaLnBrk="1" hangingPunct="1"/>
            <a:r>
              <a:rPr lang="he-IL" smtClean="0"/>
              <a:t>התשובה לשאלה "כיצד הרשת שלי בנויה?"</a:t>
            </a:r>
          </a:p>
          <a:p>
            <a:pPr eaLnBrk="1" hangingPunct="1"/>
            <a:endParaRPr lang="en-US" smtClean="0"/>
          </a:p>
        </p:txBody>
      </p:sp>
      <p:sp>
        <p:nvSpPr>
          <p:cNvPr id="66562" name="מציין מיקום של מספר שקופית 5"/>
          <p:cNvSpPr>
            <a:spLocks noGrp="1"/>
          </p:cNvSpPr>
          <p:nvPr>
            <p:ph type="sldNum" sz="quarter" idx="10"/>
          </p:nvPr>
        </p:nvSpPr>
        <p:spPr/>
        <p:txBody>
          <a:bodyPr/>
          <a:lstStyle/>
          <a:p>
            <a:pPr>
              <a:defRPr/>
            </a:pPr>
            <a:fld id="{918FA125-20E1-4592-8416-21344438D278}" type="slidenum">
              <a:rPr lang="he-IL"/>
              <a:pPr>
                <a:defRPr/>
              </a:pPr>
              <a:t>125</a:t>
            </a:fld>
            <a:endParaRPr lang="en-US"/>
          </a:p>
        </p:txBody>
      </p:sp>
      <p:pic>
        <p:nvPicPr>
          <p:cNvPr id="195589" name="Picture 4" descr="j0254422"/>
          <p:cNvPicPr>
            <a:picLocks noChangeAspect="1" noChangeArrowheads="1" noCrop="1"/>
          </p:cNvPicPr>
          <p:nvPr/>
        </p:nvPicPr>
        <p:blipFill>
          <a:blip r:embed="rId3" cstate="print"/>
          <a:srcRect/>
          <a:stretch>
            <a:fillRect/>
          </a:stretch>
        </p:blipFill>
        <p:spPr bwMode="auto">
          <a:xfrm>
            <a:off x="4067175" y="4437063"/>
            <a:ext cx="1873250" cy="1330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defRPr/>
            </a:pPr>
            <a:r>
              <a:rPr smtClean="0"/>
              <a:t>טופולוגיה פיסית</a:t>
            </a:r>
            <a:endParaRPr lang="en-US" smtClean="0"/>
          </a:p>
        </p:txBody>
      </p:sp>
      <p:sp>
        <p:nvSpPr>
          <p:cNvPr id="13316" name="Rectangle 3"/>
          <p:cNvSpPr>
            <a:spLocks noGrp="1" noChangeArrowheads="1"/>
          </p:cNvSpPr>
          <p:nvPr>
            <p:ph type="body" sz="half" idx="1"/>
          </p:nvPr>
        </p:nvSpPr>
        <p:spPr>
          <a:xfrm>
            <a:off x="457200" y="1600200"/>
            <a:ext cx="8229600" cy="2170113"/>
          </a:xfrm>
        </p:spPr>
        <p:txBody>
          <a:bodyPr/>
          <a:lstStyle/>
          <a:p>
            <a:pPr eaLnBrk="1" hangingPunct="1"/>
            <a:r>
              <a:rPr lang="he-IL" smtClean="0"/>
              <a:t>טופולוגית </a:t>
            </a:r>
            <a:r>
              <a:rPr lang="en-US" smtClean="0"/>
              <a:t>Bus</a:t>
            </a:r>
            <a:r>
              <a:rPr lang="he-IL" smtClean="0"/>
              <a:t> – כל המחשבים מחוברים </a:t>
            </a:r>
            <a:r>
              <a:rPr lang="he-IL" b="1" u="sng" smtClean="0"/>
              <a:t>לכבל</a:t>
            </a:r>
            <a:r>
              <a:rPr lang="he-IL" smtClean="0"/>
              <a:t> מרכזי.</a:t>
            </a:r>
            <a:endParaRPr lang="en-US" smtClean="0"/>
          </a:p>
        </p:txBody>
      </p:sp>
      <p:graphicFrame>
        <p:nvGraphicFramePr>
          <p:cNvPr id="13314" name="Object 4"/>
          <p:cNvGraphicFramePr>
            <a:graphicFrameLocks noGrp="1" noChangeAspect="1"/>
          </p:cNvGraphicFramePr>
          <p:nvPr>
            <p:ph sz="half" idx="2"/>
          </p:nvPr>
        </p:nvGraphicFramePr>
        <p:xfrm>
          <a:off x="3224213" y="2708275"/>
          <a:ext cx="2441575" cy="2274888"/>
        </p:xfrm>
        <a:graphic>
          <a:graphicData uri="http://schemas.openxmlformats.org/presentationml/2006/ole">
            <p:oleObj spid="_x0000_s13367" name="Visio" r:id="rId3" imgW="2755087" imgH="2567635" progId="">
              <p:embed/>
            </p:oleObj>
          </a:graphicData>
        </a:graphic>
      </p:graphicFrame>
      <p:sp>
        <p:nvSpPr>
          <p:cNvPr id="4099" name="מציין מיקום של מספר שקופית 6"/>
          <p:cNvSpPr>
            <a:spLocks noGrp="1"/>
          </p:cNvSpPr>
          <p:nvPr>
            <p:ph type="sldNum" sz="quarter" idx="12"/>
          </p:nvPr>
        </p:nvSpPr>
        <p:spPr/>
        <p:txBody>
          <a:bodyPr/>
          <a:lstStyle/>
          <a:p>
            <a:pPr>
              <a:defRPr/>
            </a:pPr>
            <a:fld id="{56629AC2-E7E7-4E6E-AB59-BD951414C091}" type="slidenum">
              <a:rPr lang="he-IL" smtClean="0"/>
              <a:pPr>
                <a:defRPr/>
              </a:pPr>
              <a:t>126</a:t>
            </a:fld>
            <a:endParaRPr lang="en-US" smtClean="0"/>
          </a:p>
        </p:txBody>
      </p:sp>
    </p:spTree>
  </p:cSld>
  <p:clrMapOvr>
    <a:masterClrMapping/>
  </p:clrMapOvr>
  <p:transition spd="med"/>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pPr eaLnBrk="1" hangingPunct="1">
              <a:defRPr/>
            </a:pPr>
            <a:r>
              <a:rPr smtClean="0"/>
              <a:t>טופולוגיה פיסית</a:t>
            </a:r>
            <a:endParaRPr lang="en-US" smtClean="0"/>
          </a:p>
        </p:txBody>
      </p:sp>
      <p:sp>
        <p:nvSpPr>
          <p:cNvPr id="14340" name="Rectangle 3"/>
          <p:cNvSpPr>
            <a:spLocks noGrp="1" noChangeArrowheads="1"/>
          </p:cNvSpPr>
          <p:nvPr>
            <p:ph type="body" sz="half" idx="1"/>
          </p:nvPr>
        </p:nvSpPr>
        <p:spPr>
          <a:xfrm>
            <a:off x="457200" y="1600200"/>
            <a:ext cx="8229600" cy="2170113"/>
          </a:xfrm>
        </p:spPr>
        <p:txBody>
          <a:bodyPr/>
          <a:lstStyle/>
          <a:p>
            <a:pPr eaLnBrk="1" hangingPunct="1"/>
            <a:r>
              <a:rPr lang="he-IL" smtClean="0"/>
              <a:t>טופולוגית </a:t>
            </a:r>
            <a:r>
              <a:rPr lang="en-US" smtClean="0"/>
              <a:t>Star</a:t>
            </a:r>
            <a:r>
              <a:rPr lang="he-IL" smtClean="0"/>
              <a:t> – כל המחשבים מחוברים </a:t>
            </a:r>
            <a:r>
              <a:rPr lang="he-IL" b="1" u="sng" smtClean="0"/>
              <a:t>לרכיב</a:t>
            </a:r>
            <a:r>
              <a:rPr lang="he-IL" smtClean="0"/>
              <a:t> מרכזי.</a:t>
            </a:r>
            <a:endParaRPr lang="en-US" smtClean="0"/>
          </a:p>
        </p:txBody>
      </p:sp>
      <p:graphicFrame>
        <p:nvGraphicFramePr>
          <p:cNvPr id="14338" name="Object 4"/>
          <p:cNvGraphicFramePr>
            <a:graphicFrameLocks noGrp="1" noChangeAspect="1"/>
          </p:cNvGraphicFramePr>
          <p:nvPr>
            <p:ph sz="half" idx="2"/>
          </p:nvPr>
        </p:nvGraphicFramePr>
        <p:xfrm>
          <a:off x="2916238" y="2492375"/>
          <a:ext cx="3384550" cy="3028950"/>
        </p:xfrm>
        <a:graphic>
          <a:graphicData uri="http://schemas.openxmlformats.org/presentationml/2006/ole">
            <p:oleObj spid="_x0000_s14391" name="Visio" r:id="rId3" imgW="3873703" imgH="3467710" progId="">
              <p:embed/>
            </p:oleObj>
          </a:graphicData>
        </a:graphic>
      </p:graphicFrame>
      <p:sp>
        <p:nvSpPr>
          <p:cNvPr id="5123" name="מציין מיקום של מספר שקופית 6"/>
          <p:cNvSpPr>
            <a:spLocks noGrp="1"/>
          </p:cNvSpPr>
          <p:nvPr>
            <p:ph type="sldNum" sz="quarter" idx="12"/>
          </p:nvPr>
        </p:nvSpPr>
        <p:spPr/>
        <p:txBody>
          <a:bodyPr/>
          <a:lstStyle/>
          <a:p>
            <a:pPr>
              <a:defRPr/>
            </a:pPr>
            <a:fld id="{15B0E96F-F845-4C49-BF15-D90CF2BA8802}" type="slidenum">
              <a:rPr lang="he-IL" smtClean="0"/>
              <a:pPr>
                <a:defRPr/>
              </a:pPr>
              <a:t>127</a:t>
            </a:fld>
            <a:endParaRPr lang="en-US" smtClean="0"/>
          </a:p>
        </p:txBody>
      </p:sp>
    </p:spTree>
  </p:cSld>
  <p:clrMapOvr>
    <a:masterClrMapping/>
  </p:clrMapOvr>
  <p:transition spd="med"/>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pPr eaLnBrk="1" hangingPunct="1">
              <a:defRPr/>
            </a:pPr>
            <a:r>
              <a:rPr smtClean="0"/>
              <a:t>טופולוגיה פיסית</a:t>
            </a:r>
            <a:endParaRPr lang="en-US" smtClean="0"/>
          </a:p>
        </p:txBody>
      </p:sp>
      <p:sp>
        <p:nvSpPr>
          <p:cNvPr id="15364" name="Rectangle 3"/>
          <p:cNvSpPr>
            <a:spLocks noGrp="1" noChangeArrowheads="1"/>
          </p:cNvSpPr>
          <p:nvPr>
            <p:ph type="body" sz="half" idx="1"/>
          </p:nvPr>
        </p:nvSpPr>
        <p:spPr>
          <a:xfrm>
            <a:off x="457200" y="1600200"/>
            <a:ext cx="8229600" cy="2170113"/>
          </a:xfrm>
        </p:spPr>
        <p:txBody>
          <a:bodyPr/>
          <a:lstStyle/>
          <a:p>
            <a:pPr eaLnBrk="1" hangingPunct="1"/>
            <a:r>
              <a:rPr lang="he-IL" smtClean="0"/>
              <a:t>טופולוגית </a:t>
            </a:r>
            <a:r>
              <a:rPr lang="en-US" smtClean="0"/>
              <a:t>Ring</a:t>
            </a:r>
            <a:r>
              <a:rPr lang="he-IL" smtClean="0"/>
              <a:t> – המחשבים מחוברים אחד לשני בצורת טבעת.</a:t>
            </a:r>
            <a:endParaRPr lang="en-US" smtClean="0"/>
          </a:p>
        </p:txBody>
      </p:sp>
      <p:graphicFrame>
        <p:nvGraphicFramePr>
          <p:cNvPr id="15362" name="Object 4"/>
          <p:cNvGraphicFramePr>
            <a:graphicFrameLocks noGrp="1" noChangeAspect="1"/>
          </p:cNvGraphicFramePr>
          <p:nvPr>
            <p:ph sz="half" idx="2"/>
          </p:nvPr>
        </p:nvGraphicFramePr>
        <p:xfrm>
          <a:off x="2987675" y="2708275"/>
          <a:ext cx="3284538" cy="3311525"/>
        </p:xfrm>
        <a:graphic>
          <a:graphicData uri="http://schemas.openxmlformats.org/presentationml/2006/ole">
            <p:oleObj spid="_x0000_s15415" name="Visio" r:id="rId3" imgW="3171749" imgH="3197657" progId="">
              <p:embed/>
            </p:oleObj>
          </a:graphicData>
        </a:graphic>
      </p:graphicFrame>
      <p:sp>
        <p:nvSpPr>
          <p:cNvPr id="6147" name="מציין מיקום של מספר שקופית 6"/>
          <p:cNvSpPr>
            <a:spLocks noGrp="1"/>
          </p:cNvSpPr>
          <p:nvPr>
            <p:ph type="sldNum" sz="quarter" idx="12"/>
          </p:nvPr>
        </p:nvSpPr>
        <p:spPr/>
        <p:txBody>
          <a:bodyPr/>
          <a:lstStyle/>
          <a:p>
            <a:pPr>
              <a:defRPr/>
            </a:pPr>
            <a:fld id="{E4AA3BC5-81EE-42B5-9088-BDF73166A5DD}" type="slidenum">
              <a:rPr lang="he-IL" smtClean="0"/>
              <a:pPr>
                <a:defRPr/>
              </a:pPr>
              <a:t>128</a:t>
            </a:fld>
            <a:endParaRPr lang="en-US" smtClean="0"/>
          </a:p>
        </p:txBody>
      </p:sp>
    </p:spTree>
  </p:cSld>
  <p:clrMapOvr>
    <a:masterClrMapping/>
  </p:clrMapOvr>
  <p:transition spd="med"/>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pPr eaLnBrk="1" hangingPunct="1">
              <a:defRPr/>
            </a:pPr>
            <a:r>
              <a:rPr sz="7200" smtClean="0"/>
              <a:t>שכבת הערוץ</a:t>
            </a:r>
            <a:endParaRPr sz="72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defRPr/>
            </a:pPr>
            <a:r>
              <a:rPr/>
              <a:t>רשת </a:t>
            </a:r>
            <a:r>
              <a:rPr lang="en-US" sz="3600"/>
              <a:t>Circuit Switch</a:t>
            </a:r>
          </a:p>
        </p:txBody>
      </p:sp>
      <p:sp>
        <p:nvSpPr>
          <p:cNvPr id="91139" name="Rectangle 3"/>
          <p:cNvSpPr>
            <a:spLocks noGrp="1" noChangeArrowheads="1"/>
          </p:cNvSpPr>
          <p:nvPr>
            <p:ph idx="1"/>
          </p:nvPr>
        </p:nvSpPr>
        <p:spPr/>
        <p:txBody>
          <a:bodyPr/>
          <a:lstStyle/>
          <a:p>
            <a:pPr eaLnBrk="1" hangingPunct="1"/>
            <a:r>
              <a:rPr lang="he-IL" smtClean="0"/>
              <a:t>מסלול ההודעה אינו תלוי בתוכן ההודעה</a:t>
            </a:r>
          </a:p>
          <a:p>
            <a:pPr eaLnBrk="1" hangingPunct="1"/>
            <a:r>
              <a:rPr lang="he-IL" smtClean="0"/>
              <a:t>התווך תפוס לאורך כל השיחה (ערוץ פיסי)</a:t>
            </a:r>
            <a:endParaRPr lang="en-US" smtClean="0"/>
          </a:p>
          <a:p>
            <a:pPr eaLnBrk="1" hangingPunct="1"/>
            <a:r>
              <a:rPr lang="he-IL" smtClean="0"/>
              <a:t>למשל: שיחת טלפון</a:t>
            </a:r>
            <a:endParaRPr lang="en-US" smtClean="0"/>
          </a:p>
        </p:txBody>
      </p:sp>
      <p:sp>
        <p:nvSpPr>
          <p:cNvPr id="24578" name="מציין מיקום של מספר שקופית 5"/>
          <p:cNvSpPr>
            <a:spLocks noGrp="1"/>
          </p:cNvSpPr>
          <p:nvPr>
            <p:ph type="sldNum" sz="quarter" idx="10"/>
          </p:nvPr>
        </p:nvSpPr>
        <p:spPr/>
        <p:txBody>
          <a:bodyPr/>
          <a:lstStyle/>
          <a:p>
            <a:pPr>
              <a:defRPr/>
            </a:pPr>
            <a:fld id="{D89EDD15-E222-43E3-9CBA-C809A7C01854}" type="slidenum">
              <a:rPr lang="he-IL"/>
              <a:pPr>
                <a:defRPr/>
              </a:pPr>
              <a:t>13</a:t>
            </a:fld>
            <a:endParaRPr lang="en-US"/>
          </a:p>
        </p:txBody>
      </p:sp>
      <p:pic>
        <p:nvPicPr>
          <p:cNvPr id="91141" name="Picture 4" descr="md083"/>
          <p:cNvPicPr>
            <a:picLocks noChangeAspect="1" noChangeArrowheads="1"/>
          </p:cNvPicPr>
          <p:nvPr/>
        </p:nvPicPr>
        <p:blipFill>
          <a:blip r:embed="rId3" cstate="print"/>
          <a:srcRect/>
          <a:stretch>
            <a:fillRect/>
          </a:stretch>
        </p:blipFill>
        <p:spPr bwMode="auto">
          <a:xfrm>
            <a:off x="1411288" y="4129088"/>
            <a:ext cx="784225" cy="1490662"/>
          </a:xfrm>
          <a:prstGeom prst="rect">
            <a:avLst/>
          </a:prstGeom>
          <a:noFill/>
          <a:ln w="9525">
            <a:noFill/>
            <a:miter lim="800000"/>
            <a:headEnd/>
            <a:tailEnd/>
          </a:ln>
        </p:spPr>
      </p:pic>
      <p:pic>
        <p:nvPicPr>
          <p:cNvPr id="91142" name="Picture 5" descr="md083"/>
          <p:cNvPicPr>
            <a:picLocks noChangeAspect="1" noChangeArrowheads="1"/>
          </p:cNvPicPr>
          <p:nvPr/>
        </p:nvPicPr>
        <p:blipFill>
          <a:blip r:embed="rId3" cstate="print"/>
          <a:srcRect/>
          <a:stretch>
            <a:fillRect/>
          </a:stretch>
        </p:blipFill>
        <p:spPr bwMode="auto">
          <a:xfrm>
            <a:off x="7164388" y="4129088"/>
            <a:ext cx="784225" cy="1490662"/>
          </a:xfrm>
          <a:prstGeom prst="rect">
            <a:avLst/>
          </a:prstGeom>
          <a:noFill/>
          <a:ln w="9525">
            <a:noFill/>
            <a:miter lim="800000"/>
            <a:headEnd/>
            <a:tailEnd/>
          </a:ln>
        </p:spPr>
      </p:pic>
      <p:sp>
        <p:nvSpPr>
          <p:cNvPr id="91143" name="Freeform 6"/>
          <p:cNvSpPr>
            <a:spLocks/>
          </p:cNvSpPr>
          <p:nvPr/>
        </p:nvSpPr>
        <p:spPr bwMode="auto">
          <a:xfrm>
            <a:off x="2051050" y="4633913"/>
            <a:ext cx="5184775" cy="142875"/>
          </a:xfrm>
          <a:custGeom>
            <a:avLst/>
            <a:gdLst>
              <a:gd name="T0" fmla="*/ 0 w 3266"/>
              <a:gd name="T1" fmla="*/ 2147483647 h 90"/>
              <a:gd name="T2" fmla="*/ 2147483647 w 3266"/>
              <a:gd name="T3" fmla="*/ 0 h 90"/>
              <a:gd name="T4" fmla="*/ 2147483647 w 3266"/>
              <a:gd name="T5" fmla="*/ 2147483647 h 90"/>
              <a:gd name="T6" fmla="*/ 0 60000 65536"/>
              <a:gd name="T7" fmla="*/ 0 60000 65536"/>
              <a:gd name="T8" fmla="*/ 0 60000 65536"/>
              <a:gd name="T9" fmla="*/ 0 w 3266"/>
              <a:gd name="T10" fmla="*/ 0 h 90"/>
              <a:gd name="T11" fmla="*/ 3266 w 3266"/>
              <a:gd name="T12" fmla="*/ 90 h 90"/>
            </a:gdLst>
            <a:ahLst/>
            <a:cxnLst>
              <a:cxn ang="T6">
                <a:pos x="T0" y="T1"/>
              </a:cxn>
              <a:cxn ang="T7">
                <a:pos x="T2" y="T3"/>
              </a:cxn>
              <a:cxn ang="T8">
                <a:pos x="T4" y="T5"/>
              </a:cxn>
            </a:cxnLst>
            <a:rect l="T9" t="T10" r="T11" b="T12"/>
            <a:pathLst>
              <a:path w="3266" h="90">
                <a:moveTo>
                  <a:pt x="0" y="90"/>
                </a:moveTo>
                <a:cubicBezTo>
                  <a:pt x="522" y="45"/>
                  <a:pt x="1044" y="0"/>
                  <a:pt x="1588" y="0"/>
                </a:cubicBezTo>
                <a:cubicBezTo>
                  <a:pt x="2132" y="0"/>
                  <a:pt x="2979" y="75"/>
                  <a:pt x="3266" y="90"/>
                </a:cubicBezTo>
              </a:path>
            </a:pathLst>
          </a:custGeom>
          <a:noFill/>
          <a:ln w="28575">
            <a:solidFill>
              <a:schemeClr val="tx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defRPr/>
            </a:pPr>
            <a:r>
              <a:rPr/>
              <a:t>סקירת הנושאים</a:t>
            </a:r>
            <a:endParaRPr lang="en-US"/>
          </a:p>
        </p:txBody>
      </p:sp>
      <p:sp>
        <p:nvSpPr>
          <p:cNvPr id="16388" name="Rectangle 3"/>
          <p:cNvSpPr>
            <a:spLocks noGrp="1" noChangeArrowheads="1"/>
          </p:cNvSpPr>
          <p:nvPr>
            <p:ph idx="1"/>
          </p:nvPr>
        </p:nvSpPr>
        <p:spPr>
          <a:xfrm>
            <a:off x="34925" y="1557338"/>
            <a:ext cx="8659813" cy="4800600"/>
          </a:xfrm>
        </p:spPr>
        <p:txBody>
          <a:bodyPr/>
          <a:lstStyle/>
          <a:p>
            <a:pPr eaLnBrk="1" hangingPunct="1">
              <a:lnSpc>
                <a:spcPct val="90000"/>
              </a:lnSpc>
            </a:pPr>
            <a:r>
              <a:rPr lang="he-IL" smtClean="0"/>
              <a:t>מבוא</a:t>
            </a:r>
          </a:p>
          <a:p>
            <a:pPr eaLnBrk="1" hangingPunct="1">
              <a:lnSpc>
                <a:spcPct val="90000"/>
              </a:lnSpc>
            </a:pPr>
            <a:r>
              <a:rPr lang="he-IL" smtClean="0"/>
              <a:t>טכנולוגיות </a:t>
            </a:r>
            <a:r>
              <a:rPr lang="en-US" smtClean="0"/>
              <a:t>LAN</a:t>
            </a:r>
          </a:p>
          <a:p>
            <a:pPr lvl="1" eaLnBrk="1" hangingPunct="1">
              <a:lnSpc>
                <a:spcPct val="90000"/>
              </a:lnSpc>
            </a:pPr>
            <a:r>
              <a:rPr lang="he-IL" smtClean="0"/>
              <a:t>מבוא</a:t>
            </a:r>
            <a:endParaRPr lang="en-US" smtClean="0"/>
          </a:p>
          <a:p>
            <a:pPr lvl="1" eaLnBrk="1" hangingPunct="1">
              <a:lnSpc>
                <a:spcPct val="90000"/>
              </a:lnSpc>
            </a:pPr>
            <a:r>
              <a:rPr lang="he-IL" smtClean="0"/>
              <a:t>סקירת </a:t>
            </a:r>
            <a:r>
              <a:rPr lang="en-US" smtClean="0"/>
              <a:t>Token Ring</a:t>
            </a:r>
            <a:r>
              <a:rPr lang="he-IL" smtClean="0"/>
              <a:t> ו-</a:t>
            </a:r>
            <a:r>
              <a:rPr lang="en-US" smtClean="0"/>
              <a:t>FDDI</a:t>
            </a:r>
          </a:p>
          <a:p>
            <a:pPr lvl="1" eaLnBrk="1" hangingPunct="1">
              <a:lnSpc>
                <a:spcPct val="90000"/>
              </a:lnSpc>
            </a:pPr>
            <a:r>
              <a:rPr lang="he-IL" smtClean="0"/>
              <a:t>טכנולוגיית </a:t>
            </a:r>
            <a:r>
              <a:rPr lang="en-US" smtClean="0"/>
              <a:t>Ethernet</a:t>
            </a:r>
          </a:p>
          <a:p>
            <a:pPr lvl="1" eaLnBrk="1" hangingPunct="1">
              <a:lnSpc>
                <a:spcPct val="90000"/>
              </a:lnSpc>
            </a:pPr>
            <a:r>
              <a:rPr lang="he-IL" smtClean="0"/>
              <a:t>טכנולוגיית </a:t>
            </a:r>
            <a:r>
              <a:rPr lang="en-US" smtClean="0"/>
              <a:t>Wi-Fi</a:t>
            </a:r>
          </a:p>
          <a:p>
            <a:pPr eaLnBrk="1" hangingPunct="1">
              <a:lnSpc>
                <a:spcPct val="90000"/>
              </a:lnSpc>
            </a:pPr>
            <a:r>
              <a:rPr lang="he-IL" smtClean="0"/>
              <a:t>טכנולוגיות </a:t>
            </a:r>
            <a:r>
              <a:rPr lang="en-US" smtClean="0"/>
              <a:t>WAN</a:t>
            </a:r>
          </a:p>
          <a:p>
            <a:pPr lvl="1" eaLnBrk="1" hangingPunct="1">
              <a:lnSpc>
                <a:spcPct val="90000"/>
              </a:lnSpc>
            </a:pPr>
            <a:r>
              <a:rPr lang="he-IL" smtClean="0"/>
              <a:t>מבוא</a:t>
            </a:r>
          </a:p>
          <a:p>
            <a:pPr lvl="1" eaLnBrk="1" hangingPunct="1">
              <a:lnSpc>
                <a:spcPct val="90000"/>
              </a:lnSpc>
            </a:pPr>
            <a:r>
              <a:rPr lang="he-IL" smtClean="0"/>
              <a:t>טכנולוגיות פרטיות</a:t>
            </a:r>
          </a:p>
          <a:p>
            <a:pPr lvl="1" eaLnBrk="1" hangingPunct="1">
              <a:lnSpc>
                <a:spcPct val="90000"/>
              </a:lnSpc>
            </a:pPr>
            <a:r>
              <a:rPr lang="he-IL" smtClean="0"/>
              <a:t>טכנולוגיות ציבוריות</a:t>
            </a:r>
            <a:endParaRPr lang="en-US" smtClean="0"/>
          </a:p>
        </p:txBody>
      </p:sp>
      <p:sp>
        <p:nvSpPr>
          <p:cNvPr id="1027" name="מציין מיקום של מספר שקופית 5"/>
          <p:cNvSpPr>
            <a:spLocks noGrp="1"/>
          </p:cNvSpPr>
          <p:nvPr>
            <p:ph type="sldNum" sz="quarter" idx="10"/>
          </p:nvPr>
        </p:nvSpPr>
        <p:spPr/>
        <p:txBody>
          <a:bodyPr/>
          <a:lstStyle/>
          <a:p>
            <a:pPr>
              <a:defRPr/>
            </a:pPr>
            <a:fld id="{728EE675-0FF9-40A1-8BFE-5B4E1295E236}" type="slidenum">
              <a:rPr lang="he-IL"/>
              <a:pPr>
                <a:defRPr/>
              </a:pPr>
              <a:t>130</a:t>
            </a:fld>
            <a:endParaRPr lang="en-US"/>
          </a:p>
        </p:txBody>
      </p:sp>
      <p:grpSp>
        <p:nvGrpSpPr>
          <p:cNvPr id="16390" name="Group 9"/>
          <p:cNvGrpSpPr>
            <a:grpSpLocks/>
          </p:cNvGrpSpPr>
          <p:nvPr/>
        </p:nvGrpSpPr>
        <p:grpSpPr bwMode="auto">
          <a:xfrm>
            <a:off x="1427163" y="2062163"/>
            <a:ext cx="1631950" cy="3306762"/>
            <a:chOff x="899" y="1299"/>
            <a:chExt cx="1028" cy="2083"/>
          </a:xfrm>
        </p:grpSpPr>
        <p:graphicFrame>
          <p:nvGraphicFramePr>
            <p:cNvPr id="16386" name="Object 5"/>
            <p:cNvGraphicFramePr>
              <a:graphicFrameLocks noChangeAspect="1"/>
            </p:cNvGraphicFramePr>
            <p:nvPr/>
          </p:nvGraphicFramePr>
          <p:xfrm>
            <a:off x="906" y="1299"/>
            <a:ext cx="1021" cy="2083"/>
          </p:xfrm>
          <a:graphic>
            <a:graphicData uri="http://schemas.openxmlformats.org/presentationml/2006/ole">
              <p:oleObj spid="_x0000_s16439" name="Visio" r:id="rId4" imgW="3025750" imgH="2808427" progId="">
                <p:embed/>
              </p:oleObj>
            </a:graphicData>
          </a:graphic>
        </p:graphicFrame>
        <p:sp>
          <p:nvSpPr>
            <p:cNvPr id="16391" name="Rectangle 6"/>
            <p:cNvSpPr>
              <a:spLocks noChangeArrowheads="1"/>
            </p:cNvSpPr>
            <p:nvPr/>
          </p:nvSpPr>
          <p:spPr bwMode="auto">
            <a:xfrm>
              <a:off x="899" y="2804"/>
              <a:ext cx="986" cy="284"/>
            </a:xfrm>
            <a:prstGeom prst="rect">
              <a:avLst/>
            </a:prstGeom>
            <a:noFill/>
            <a:ln w="19050">
              <a:solidFill>
                <a:srgbClr val="FF0000"/>
              </a:solidFill>
              <a:miter lim="800000"/>
              <a:headEnd/>
              <a:tailEnd/>
            </a:ln>
          </p:spPr>
          <p:txBody>
            <a:bodyPr wrap="none" anchor="ctr"/>
            <a:lstStyle/>
            <a:p>
              <a:endParaRPr lang="ar-SA"/>
            </a:p>
          </p:txBody>
        </p:sp>
      </p:gr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3"/>
          <p:cNvSpPr>
            <a:spLocks noGrp="1" noChangeArrowheads="1"/>
          </p:cNvSpPr>
          <p:nvPr>
            <p:ph type="subTitle" idx="1"/>
          </p:nvPr>
        </p:nvSpPr>
        <p:spPr/>
        <p:txBody>
          <a:bodyPr/>
          <a:lstStyle/>
          <a:p>
            <a:pPr eaLnBrk="1" hangingPunct="1"/>
            <a:endParaRPr lang="en-US" smtClean="0"/>
          </a:p>
        </p:txBody>
      </p:sp>
      <p:sp>
        <p:nvSpPr>
          <p:cNvPr id="25602" name="Rectangle 2"/>
          <p:cNvSpPr>
            <a:spLocks noGrp="1" noChangeArrowheads="1"/>
          </p:cNvSpPr>
          <p:nvPr>
            <p:ph type="ctrTitle" sz="quarter"/>
          </p:nvPr>
        </p:nvSpPr>
        <p:spPr>
          <a:xfrm>
            <a:off x="571472" y="1857364"/>
            <a:ext cx="8229600" cy="1905000"/>
          </a:xfrm>
        </p:spPr>
        <p:txBody>
          <a:bodyPr/>
          <a:lstStyle/>
          <a:p>
            <a:pPr eaLnBrk="1" hangingPunct="1">
              <a:defRPr/>
            </a:pPr>
            <a:r>
              <a:rPr sz="7200" dirty="0" err="1" smtClean="0"/>
              <a:t>מבוא</a:t>
            </a:r>
            <a:endParaRPr lang="en-US" sz="7200" dirty="0" smtClean="0"/>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defRPr/>
            </a:pPr>
            <a:r>
              <a:rPr/>
              <a:t>שכבת הערוץ</a:t>
            </a:r>
            <a:endParaRPr lang="en-US"/>
          </a:p>
        </p:txBody>
      </p:sp>
      <p:sp>
        <p:nvSpPr>
          <p:cNvPr id="198659" name="Rectangle 3"/>
          <p:cNvSpPr>
            <a:spLocks noGrp="1" noChangeArrowheads="1"/>
          </p:cNvSpPr>
          <p:nvPr>
            <p:ph idx="1"/>
          </p:nvPr>
        </p:nvSpPr>
        <p:spPr>
          <a:xfrm>
            <a:off x="250825" y="2420938"/>
            <a:ext cx="8713788" cy="2697162"/>
          </a:xfrm>
        </p:spPr>
        <p:txBody>
          <a:bodyPr/>
          <a:lstStyle/>
          <a:p>
            <a:pPr algn="ctr" eaLnBrk="1" hangingPunct="1">
              <a:buFontTx/>
              <a:buNone/>
            </a:pPr>
            <a:r>
              <a:rPr lang="he-IL" sz="3600" smtClean="0"/>
              <a:t>תפקידה של שכבת ערוץ הנתונים הוא לאפשר מעבר מידע בין שתי תחנות סמוכות</a:t>
            </a:r>
            <a:endParaRPr lang="en-US" sz="3600" smtClean="0"/>
          </a:p>
        </p:txBody>
      </p:sp>
      <p:sp>
        <p:nvSpPr>
          <p:cNvPr id="26626" name="מציין מיקום של מספר שקופית 5"/>
          <p:cNvSpPr>
            <a:spLocks noGrp="1"/>
          </p:cNvSpPr>
          <p:nvPr>
            <p:ph type="sldNum" sz="quarter" idx="10"/>
          </p:nvPr>
        </p:nvSpPr>
        <p:spPr/>
        <p:txBody>
          <a:bodyPr/>
          <a:lstStyle/>
          <a:p>
            <a:pPr>
              <a:defRPr/>
            </a:pPr>
            <a:fld id="{82D19549-2508-4522-A5C9-AC0F6D0955EA}" type="slidenum">
              <a:rPr lang="he-IL"/>
              <a:pPr>
                <a:defRPr/>
              </a:pPr>
              <a:t>132</a:t>
            </a:fld>
            <a:endParaRPr lang="en-US"/>
          </a:p>
        </p:txBody>
      </p:sp>
      <p:pic>
        <p:nvPicPr>
          <p:cNvPr id="198661" name="Picture 5" descr="j0336926"/>
          <p:cNvPicPr>
            <a:picLocks noChangeAspect="1" noChangeArrowheads="1" noCrop="1"/>
          </p:cNvPicPr>
          <p:nvPr/>
        </p:nvPicPr>
        <p:blipFill>
          <a:blip r:embed="rId3" cstate="print"/>
          <a:srcRect/>
          <a:stretch>
            <a:fillRect/>
          </a:stretch>
        </p:blipFill>
        <p:spPr bwMode="auto">
          <a:xfrm>
            <a:off x="3505200" y="4210050"/>
            <a:ext cx="2506663" cy="18113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defRPr/>
            </a:pPr>
            <a:r>
              <a:rPr/>
              <a:t>שכבת הערוץ</a:t>
            </a:r>
            <a:endParaRPr lang="en-US"/>
          </a:p>
        </p:txBody>
      </p:sp>
      <p:sp>
        <p:nvSpPr>
          <p:cNvPr id="199683" name="Rectangle 3"/>
          <p:cNvSpPr>
            <a:spLocks noGrp="1" noChangeArrowheads="1"/>
          </p:cNvSpPr>
          <p:nvPr>
            <p:ph idx="1"/>
          </p:nvPr>
        </p:nvSpPr>
        <p:spPr/>
        <p:txBody>
          <a:bodyPr/>
          <a:lstStyle/>
          <a:p>
            <a:pPr eaLnBrk="1" hangingPunct="1"/>
            <a:r>
              <a:rPr lang="he-IL" dirty="0" smtClean="0"/>
              <a:t>שחקנים:</a:t>
            </a:r>
          </a:p>
          <a:p>
            <a:pPr lvl="1" eaLnBrk="1" hangingPunct="1"/>
            <a:r>
              <a:rPr lang="he-IL" u="sng" dirty="0" smtClean="0"/>
              <a:t>תחנת קצה</a:t>
            </a:r>
            <a:r>
              <a:rPr lang="he-IL" dirty="0" smtClean="0"/>
              <a:t> – רכיב רשת המבצע עיבוד כלשהו של המידע.</a:t>
            </a:r>
          </a:p>
          <a:p>
            <a:pPr lvl="1" eaLnBrk="1" hangingPunct="1">
              <a:buFont typeface="Arial" pitchFamily="34" charset="0"/>
              <a:buNone/>
            </a:pPr>
            <a:r>
              <a:rPr lang="he-IL" dirty="0" smtClean="0"/>
              <a:t>	דוגמה:</a:t>
            </a:r>
          </a:p>
          <a:p>
            <a:pPr lvl="3" eaLnBrk="1" hangingPunct="1"/>
            <a:r>
              <a:rPr lang="he-IL" dirty="0" smtClean="0"/>
              <a:t>מחשב</a:t>
            </a:r>
          </a:p>
          <a:p>
            <a:pPr lvl="3" eaLnBrk="1" hangingPunct="1"/>
            <a:r>
              <a:rPr lang="he-IL" dirty="0" smtClean="0"/>
              <a:t>נתב</a:t>
            </a:r>
          </a:p>
          <a:p>
            <a:pPr lvl="1" eaLnBrk="1" hangingPunct="1"/>
            <a:r>
              <a:rPr lang="he-IL" u="sng" dirty="0" smtClean="0"/>
              <a:t>ערוץ</a:t>
            </a:r>
            <a:r>
              <a:rPr lang="he-IL" dirty="0" smtClean="0"/>
              <a:t> – קו תקשורת המחבר תחנות קצה.</a:t>
            </a:r>
          </a:p>
          <a:p>
            <a:pPr lvl="2" eaLnBrk="1" hangingPunct="1"/>
            <a:r>
              <a:rPr lang="he-IL" dirty="0" smtClean="0"/>
              <a:t>ערוץ </a:t>
            </a:r>
            <a:r>
              <a:rPr lang="en-US" dirty="0" smtClean="0"/>
              <a:t>LAN</a:t>
            </a:r>
            <a:endParaRPr lang="he-IL" dirty="0" smtClean="0"/>
          </a:p>
          <a:p>
            <a:pPr lvl="2" eaLnBrk="1" hangingPunct="1"/>
            <a:r>
              <a:rPr lang="he-IL" dirty="0" smtClean="0"/>
              <a:t>ערוץ </a:t>
            </a:r>
            <a:r>
              <a:rPr lang="en-US" dirty="0" smtClean="0"/>
              <a:t>WAN</a:t>
            </a:r>
            <a:endParaRPr lang="he-IL" dirty="0" smtClean="0"/>
          </a:p>
          <a:p>
            <a:pPr lvl="1" eaLnBrk="1" hangingPunct="1"/>
            <a:r>
              <a:rPr lang="he-IL" u="sng" dirty="0" smtClean="0"/>
              <a:t>טכנולוגיה</a:t>
            </a:r>
            <a:r>
              <a:rPr lang="he-IL" dirty="0" smtClean="0"/>
              <a:t> – אוסף פתרונות לשכבה אחת או יותר ממודל שבע השכבות.</a:t>
            </a:r>
            <a:endParaRPr lang="en-US" u="sng" dirty="0" smtClean="0"/>
          </a:p>
        </p:txBody>
      </p:sp>
      <p:sp>
        <p:nvSpPr>
          <p:cNvPr id="27650" name="מציין מיקום של מספר שקופית 5"/>
          <p:cNvSpPr>
            <a:spLocks noGrp="1"/>
          </p:cNvSpPr>
          <p:nvPr>
            <p:ph type="sldNum" sz="quarter" idx="10"/>
          </p:nvPr>
        </p:nvSpPr>
        <p:spPr/>
        <p:txBody>
          <a:bodyPr/>
          <a:lstStyle/>
          <a:p>
            <a:pPr>
              <a:defRPr/>
            </a:pPr>
            <a:fld id="{0CDAC923-6923-43B4-B085-64EB532139D1}" type="slidenum">
              <a:rPr lang="he-IL"/>
              <a:pPr>
                <a:defRPr/>
              </a:pPr>
              <a:t>133</a:t>
            </a:fld>
            <a:endParaRPr lang="en-US"/>
          </a:p>
        </p:txBody>
      </p:sp>
      <p:pic>
        <p:nvPicPr>
          <p:cNvPr id="88068" name="Picture 4" descr="http://2.bp.blogspot.com/_BgZC3qxmU-E/S9a5zxKO5lI/AAAAAAAACqk/KPzHnUT-YWw/s1600/cub_energy_lesson03_activity1_image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71600" y="2852936"/>
            <a:ext cx="1898179" cy="171589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defRPr/>
            </a:pPr>
            <a:r>
              <a:rPr/>
              <a:t>שכבת הערוץ</a:t>
            </a:r>
            <a:endParaRPr lang="en-US"/>
          </a:p>
        </p:txBody>
      </p:sp>
      <p:graphicFrame>
        <p:nvGraphicFramePr>
          <p:cNvPr id="17410" name="Object 4"/>
          <p:cNvGraphicFramePr>
            <a:graphicFrameLocks noGrp="1" noChangeAspect="1"/>
          </p:cNvGraphicFramePr>
          <p:nvPr>
            <p:ph idx="1"/>
          </p:nvPr>
        </p:nvGraphicFramePr>
        <p:xfrm>
          <a:off x="250825" y="4076700"/>
          <a:ext cx="1439863" cy="1403350"/>
        </p:xfrm>
        <a:graphic>
          <a:graphicData uri="http://schemas.openxmlformats.org/presentationml/2006/ole">
            <p:oleObj spid="_x0000_s17463" name="Visio" r:id="rId4" imgW="1913230" imgH="1865071" progId="">
              <p:embed/>
            </p:oleObj>
          </a:graphicData>
        </a:graphic>
      </p:graphicFrame>
      <p:sp>
        <p:nvSpPr>
          <p:cNvPr id="2051" name="מציין מיקום של מספר שקופית 5"/>
          <p:cNvSpPr>
            <a:spLocks noGrp="1"/>
          </p:cNvSpPr>
          <p:nvPr>
            <p:ph type="sldNum" sz="quarter" idx="10"/>
          </p:nvPr>
        </p:nvSpPr>
        <p:spPr/>
        <p:txBody>
          <a:bodyPr/>
          <a:lstStyle/>
          <a:p>
            <a:pPr>
              <a:defRPr/>
            </a:pPr>
            <a:fld id="{B4C2FAC9-096E-45C5-B22C-DD8EF818627E}" type="slidenum">
              <a:rPr lang="he-IL"/>
              <a:pPr>
                <a:defRPr/>
              </a:pPr>
              <a:t>134</a:t>
            </a:fld>
            <a:endParaRPr lang="en-US"/>
          </a:p>
        </p:txBody>
      </p:sp>
      <p:sp>
        <p:nvSpPr>
          <p:cNvPr id="17413" name="Rectangle 3"/>
          <p:cNvSpPr>
            <a:spLocks noGrp="1" noChangeArrowheads="1"/>
          </p:cNvSpPr>
          <p:nvPr>
            <p:ph type="body" idx="4294967295"/>
          </p:nvPr>
        </p:nvSpPr>
        <p:spPr>
          <a:xfrm>
            <a:off x="571500" y="1714500"/>
            <a:ext cx="8229600" cy="4525963"/>
          </a:xfrm>
        </p:spPr>
        <p:txBody>
          <a:bodyPr/>
          <a:lstStyle/>
          <a:p>
            <a:pPr eaLnBrk="1" hangingPunct="1">
              <a:lnSpc>
                <a:spcPct val="80000"/>
              </a:lnSpc>
            </a:pPr>
            <a:r>
              <a:rPr lang="he-IL" smtClean="0"/>
              <a:t>שכבת הערוץ מחולקת לשתי תתי שכבות:</a:t>
            </a:r>
          </a:p>
          <a:p>
            <a:pPr lvl="2" eaLnBrk="1" hangingPunct="1">
              <a:lnSpc>
                <a:spcPct val="80000"/>
              </a:lnSpc>
            </a:pPr>
            <a:endParaRPr lang="he-IL" smtClean="0"/>
          </a:p>
          <a:p>
            <a:pPr lvl="1" eaLnBrk="1" hangingPunct="1">
              <a:lnSpc>
                <a:spcPct val="80000"/>
              </a:lnSpc>
            </a:pPr>
            <a:r>
              <a:rPr lang="en-US" smtClean="0"/>
              <a:t>MAC</a:t>
            </a:r>
          </a:p>
          <a:p>
            <a:pPr lvl="2" eaLnBrk="1" hangingPunct="1">
              <a:lnSpc>
                <a:spcPct val="80000"/>
              </a:lnSpc>
            </a:pPr>
            <a:r>
              <a:rPr lang="en-US" smtClean="0"/>
              <a:t>Media Access Control</a:t>
            </a:r>
            <a:endParaRPr lang="he-IL" smtClean="0"/>
          </a:p>
          <a:p>
            <a:pPr lvl="2" eaLnBrk="1" hangingPunct="1">
              <a:lnSpc>
                <a:spcPct val="80000"/>
              </a:lnSpc>
            </a:pPr>
            <a:r>
              <a:rPr lang="he-IL" smtClean="0"/>
              <a:t>תת השכבה התחתונה (קרובה יותר לשכבה הפיסית)</a:t>
            </a:r>
          </a:p>
          <a:p>
            <a:pPr lvl="2" eaLnBrk="1" hangingPunct="1">
              <a:lnSpc>
                <a:spcPct val="80000"/>
              </a:lnSpc>
            </a:pPr>
            <a:endParaRPr lang="he-IL" smtClean="0"/>
          </a:p>
          <a:p>
            <a:pPr lvl="1" eaLnBrk="1" hangingPunct="1">
              <a:lnSpc>
                <a:spcPct val="80000"/>
              </a:lnSpc>
            </a:pPr>
            <a:r>
              <a:rPr lang="en-US" smtClean="0"/>
              <a:t>LLC</a:t>
            </a:r>
          </a:p>
          <a:p>
            <a:pPr lvl="2" eaLnBrk="1" hangingPunct="1">
              <a:lnSpc>
                <a:spcPct val="80000"/>
              </a:lnSpc>
            </a:pPr>
            <a:r>
              <a:rPr lang="en-US" smtClean="0"/>
              <a:t>Logical Link Control</a:t>
            </a:r>
            <a:endParaRPr lang="he-IL" smtClean="0"/>
          </a:p>
          <a:p>
            <a:pPr lvl="2" eaLnBrk="1" hangingPunct="1">
              <a:lnSpc>
                <a:spcPct val="80000"/>
              </a:lnSpc>
            </a:pPr>
            <a:r>
              <a:rPr lang="he-IL" smtClean="0"/>
              <a:t>תת השכבה העליונה (קרובה יותר לשכבת הרשת)</a:t>
            </a: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defRPr/>
            </a:pPr>
            <a:r>
              <a:rPr/>
              <a:t>שכבת הערוץ</a:t>
            </a:r>
            <a:endParaRPr lang="en-US"/>
          </a:p>
        </p:txBody>
      </p:sp>
      <p:sp>
        <p:nvSpPr>
          <p:cNvPr id="200707" name="Rectangle 3"/>
          <p:cNvSpPr>
            <a:spLocks noGrp="1" noChangeArrowheads="1"/>
          </p:cNvSpPr>
          <p:nvPr>
            <p:ph idx="1"/>
          </p:nvPr>
        </p:nvSpPr>
        <p:spPr/>
        <p:txBody>
          <a:bodyPr/>
          <a:lstStyle/>
          <a:p>
            <a:pPr eaLnBrk="1" hangingPunct="1">
              <a:lnSpc>
                <a:spcPct val="80000"/>
              </a:lnSpc>
            </a:pPr>
            <a:r>
              <a:rPr lang="he-IL" smtClean="0"/>
              <a:t>תפקידיה של תת שכבת ה-</a:t>
            </a:r>
            <a:r>
              <a:rPr lang="en-US" sz="2400" smtClean="0"/>
              <a:t>MAC</a:t>
            </a:r>
            <a:r>
              <a:rPr lang="he-IL" smtClean="0"/>
              <a:t> הם:</a:t>
            </a:r>
          </a:p>
          <a:p>
            <a:pPr lvl="1" eaLnBrk="1" hangingPunct="1">
              <a:lnSpc>
                <a:spcPct val="80000"/>
              </a:lnSpc>
            </a:pPr>
            <a:r>
              <a:rPr lang="en-US" smtClean="0"/>
              <a:t>Addressing</a:t>
            </a:r>
            <a:r>
              <a:rPr lang="he-IL" smtClean="0"/>
              <a:t> – מיעון פיסי</a:t>
            </a:r>
          </a:p>
          <a:p>
            <a:pPr lvl="1" eaLnBrk="1" hangingPunct="1">
              <a:lnSpc>
                <a:spcPct val="80000"/>
              </a:lnSpc>
            </a:pPr>
            <a:r>
              <a:rPr lang="en-US" smtClean="0"/>
              <a:t>Data Framing</a:t>
            </a:r>
            <a:r>
              <a:rPr lang="he-IL" smtClean="0"/>
              <a:t> – קביעת מבנה המסגרת</a:t>
            </a:r>
          </a:p>
          <a:p>
            <a:pPr lvl="1" eaLnBrk="1" hangingPunct="1">
              <a:lnSpc>
                <a:spcPct val="80000"/>
              </a:lnSpc>
            </a:pPr>
            <a:r>
              <a:rPr lang="en-US" smtClean="0"/>
              <a:t>Shared Media Access</a:t>
            </a:r>
            <a:r>
              <a:rPr lang="he-IL" smtClean="0"/>
              <a:t> – הגדרת מנגנון הגישה בתווך משותף</a:t>
            </a:r>
          </a:p>
          <a:p>
            <a:pPr lvl="1" eaLnBrk="1" hangingPunct="1">
              <a:lnSpc>
                <a:spcPct val="80000"/>
              </a:lnSpc>
            </a:pPr>
            <a:endParaRPr lang="he-IL" smtClean="0"/>
          </a:p>
          <a:p>
            <a:pPr eaLnBrk="1" hangingPunct="1">
              <a:lnSpc>
                <a:spcPct val="80000"/>
              </a:lnSpc>
            </a:pPr>
            <a:r>
              <a:rPr lang="he-IL" smtClean="0"/>
              <a:t>תפקידיה של תת שכבת ה-</a:t>
            </a:r>
            <a:r>
              <a:rPr lang="en-US" sz="2400" smtClean="0"/>
              <a:t>LLC</a:t>
            </a:r>
            <a:r>
              <a:rPr lang="he-IL" smtClean="0"/>
              <a:t> הם:</a:t>
            </a:r>
          </a:p>
          <a:p>
            <a:pPr lvl="1" eaLnBrk="1" hangingPunct="1">
              <a:lnSpc>
                <a:spcPct val="80000"/>
              </a:lnSpc>
            </a:pPr>
            <a:r>
              <a:rPr lang="he-IL" smtClean="0"/>
              <a:t>קישור בין שכבת הערוץ לשכבת הרשת</a:t>
            </a:r>
          </a:p>
          <a:p>
            <a:pPr lvl="1" eaLnBrk="1" hangingPunct="1">
              <a:lnSpc>
                <a:spcPct val="80000"/>
              </a:lnSpc>
            </a:pPr>
            <a:r>
              <a:rPr lang="en-US" smtClean="0"/>
              <a:t>Data Framing</a:t>
            </a:r>
            <a:r>
              <a:rPr lang="he-IL" smtClean="0"/>
              <a:t> – אריזת המידע במסגרת</a:t>
            </a:r>
            <a:endParaRPr lang="en-US" sz="2000" smtClean="0"/>
          </a:p>
        </p:txBody>
      </p:sp>
      <p:sp>
        <p:nvSpPr>
          <p:cNvPr id="28674" name="מציין מיקום של מספר שקופית 5"/>
          <p:cNvSpPr>
            <a:spLocks noGrp="1"/>
          </p:cNvSpPr>
          <p:nvPr>
            <p:ph type="sldNum" sz="quarter" idx="10"/>
          </p:nvPr>
        </p:nvSpPr>
        <p:spPr/>
        <p:txBody>
          <a:bodyPr/>
          <a:lstStyle/>
          <a:p>
            <a:pPr>
              <a:defRPr/>
            </a:pPr>
            <a:fld id="{2593DDF0-E964-4A5C-AA61-4FADEBF4A936}" type="slidenum">
              <a:rPr lang="he-IL"/>
              <a:pPr>
                <a:defRPr/>
              </a:pPr>
              <a:t>135</a:t>
            </a:fld>
            <a:endParaRPr lang="en-US"/>
          </a:p>
        </p:txBody>
      </p:sp>
      <p:pic>
        <p:nvPicPr>
          <p:cNvPr id="89090" name="Picture 2" descr="http://3.bp.blogspot.com/_NNCAqNFu7m0/S8hiA9sFRKI/AAAAAAAAAeY/6jNy8s2gVLM/s320/notepad-logo+2_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3717032"/>
            <a:ext cx="2364670" cy="207302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defRPr/>
            </a:pPr>
            <a:r>
              <a:rPr sz="3800"/>
              <a:t>שירותי שכבת הערוץ</a:t>
            </a:r>
            <a:endParaRPr lang="en-US" sz="3800"/>
          </a:p>
        </p:txBody>
      </p:sp>
      <p:sp>
        <p:nvSpPr>
          <p:cNvPr id="201731" name="Rectangle 3"/>
          <p:cNvSpPr>
            <a:spLocks noGrp="1" noChangeArrowheads="1"/>
          </p:cNvSpPr>
          <p:nvPr>
            <p:ph idx="1"/>
          </p:nvPr>
        </p:nvSpPr>
        <p:spPr>
          <a:xfrm>
            <a:off x="714375" y="1500188"/>
            <a:ext cx="8229600" cy="4175125"/>
          </a:xfrm>
        </p:spPr>
        <p:txBody>
          <a:bodyPr/>
          <a:lstStyle/>
          <a:p>
            <a:pPr algn="ctr" rtl="0" eaLnBrk="1" hangingPunct="1">
              <a:lnSpc>
                <a:spcPct val="90000"/>
              </a:lnSpc>
              <a:buFontTx/>
              <a:buNone/>
            </a:pPr>
            <a:r>
              <a:rPr lang="en-US" sz="2400" b="1" smtClean="0"/>
              <a:t>Acknowledged Connection-Oriented</a:t>
            </a:r>
          </a:p>
          <a:p>
            <a:pPr lvl="1" eaLnBrk="1" hangingPunct="1">
              <a:lnSpc>
                <a:spcPct val="90000"/>
              </a:lnSpc>
            </a:pPr>
            <a:r>
              <a:rPr lang="he-IL" sz="2000" smtClean="0"/>
              <a:t>הקמת וניתוק קשר באופן מסודר.</a:t>
            </a:r>
            <a:endParaRPr lang="en-US" sz="2000" smtClean="0"/>
          </a:p>
          <a:p>
            <a:pPr lvl="1" eaLnBrk="1" hangingPunct="1">
              <a:lnSpc>
                <a:spcPct val="90000"/>
              </a:lnSpc>
            </a:pPr>
            <a:r>
              <a:rPr lang="he-IL" sz="2000" smtClean="0"/>
              <a:t>כל </a:t>
            </a:r>
            <a:r>
              <a:rPr lang="en-US" sz="1600" smtClean="0"/>
              <a:t>Frame</a:t>
            </a:r>
            <a:r>
              <a:rPr lang="he-IL" sz="2000" smtClean="0"/>
              <a:t> שנשלח ממסופר – מה שמאפשר בקרת זרימה והימנעות מקבלת הודעות כפולות.</a:t>
            </a:r>
            <a:endParaRPr lang="en-US" sz="2000" smtClean="0"/>
          </a:p>
          <a:p>
            <a:pPr lvl="1" eaLnBrk="1" hangingPunct="1">
              <a:lnSpc>
                <a:spcPct val="90000"/>
              </a:lnSpc>
            </a:pPr>
            <a:r>
              <a:rPr lang="he-IL" sz="2000" smtClean="0"/>
              <a:t>על כל חבילת מידע שנשלחת צריך להתקבל אישור מהצד השני.</a:t>
            </a:r>
          </a:p>
          <a:p>
            <a:pPr lvl="1" eaLnBrk="1" hangingPunct="1">
              <a:lnSpc>
                <a:spcPct val="90000"/>
              </a:lnSpc>
            </a:pPr>
            <a:endParaRPr lang="he-IL" sz="2000" smtClean="0"/>
          </a:p>
          <a:p>
            <a:pPr algn="ctr" rtl="0" eaLnBrk="1" hangingPunct="1">
              <a:lnSpc>
                <a:spcPct val="90000"/>
              </a:lnSpc>
              <a:buFontTx/>
              <a:buNone/>
            </a:pPr>
            <a:r>
              <a:rPr lang="en-US" sz="2400" b="1" smtClean="0"/>
              <a:t>Unacknowledged Connectionless</a:t>
            </a:r>
          </a:p>
          <a:p>
            <a:pPr lvl="1" eaLnBrk="1" hangingPunct="1">
              <a:lnSpc>
                <a:spcPct val="90000"/>
              </a:lnSpc>
            </a:pPr>
            <a:r>
              <a:rPr lang="he-IL" sz="2000" smtClean="0"/>
              <a:t>אין הקמה מסודרת של הקשר, ואין בקרה על החבילות שנשלחות.</a:t>
            </a:r>
          </a:p>
          <a:p>
            <a:pPr lvl="1" eaLnBrk="1" hangingPunct="1">
              <a:lnSpc>
                <a:spcPct val="90000"/>
              </a:lnSpc>
            </a:pPr>
            <a:r>
              <a:rPr lang="he-IL" sz="2000" smtClean="0"/>
              <a:t>אם </a:t>
            </a:r>
            <a:r>
              <a:rPr lang="en-US" sz="2000" smtClean="0"/>
              <a:t>Frame</a:t>
            </a:r>
            <a:r>
              <a:rPr lang="he-IL" sz="2000" smtClean="0"/>
              <a:t> אובד, לא מתבצע שום ניסיון לשחזר אותו </a:t>
            </a:r>
            <a:r>
              <a:rPr lang="he-IL" sz="2000" u="sng" smtClean="0"/>
              <a:t>ברמת השכבה השנייה</a:t>
            </a:r>
            <a:r>
              <a:rPr lang="he-IL" sz="2000" smtClean="0"/>
              <a:t>.</a:t>
            </a:r>
          </a:p>
          <a:p>
            <a:pPr lvl="1" eaLnBrk="1" hangingPunct="1">
              <a:lnSpc>
                <a:spcPct val="90000"/>
              </a:lnSpc>
            </a:pPr>
            <a:r>
              <a:rPr lang="he-IL" sz="2000" smtClean="0"/>
              <a:t>מתאים לרשת בעלת אחוז שגיאות נמוך מאוד, או למקרים בהם מידע המגיע באיחור גרוע יותר ממידע המגיע לא תקין.</a:t>
            </a:r>
            <a:endParaRPr lang="en-US" sz="2000" smtClean="0"/>
          </a:p>
        </p:txBody>
      </p:sp>
      <p:sp>
        <p:nvSpPr>
          <p:cNvPr id="29698" name="מציין מיקום של מספר שקופית 5"/>
          <p:cNvSpPr>
            <a:spLocks noGrp="1"/>
          </p:cNvSpPr>
          <p:nvPr>
            <p:ph type="sldNum" sz="quarter" idx="10"/>
          </p:nvPr>
        </p:nvSpPr>
        <p:spPr/>
        <p:txBody>
          <a:bodyPr/>
          <a:lstStyle/>
          <a:p>
            <a:pPr>
              <a:defRPr/>
            </a:pPr>
            <a:fld id="{EA53D0A7-24D7-4B2E-B432-E74D80A73B77}" type="slidenum">
              <a:rPr lang="he-IL"/>
              <a:pPr>
                <a:defRPr/>
              </a:pPr>
              <a:t>136</a:t>
            </a:fld>
            <a:endParaRPr lang="en-US"/>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defRPr/>
            </a:pPr>
            <a:r>
              <a:rPr sz="3800" dirty="0"/>
              <a:t>שירותי שכבת הערוץ</a:t>
            </a:r>
            <a:endParaRPr lang="en-US" sz="3800" dirty="0"/>
          </a:p>
        </p:txBody>
      </p:sp>
      <p:sp>
        <p:nvSpPr>
          <p:cNvPr id="202755" name="Rectangle 3"/>
          <p:cNvSpPr>
            <a:spLocks noGrp="1" noChangeArrowheads="1"/>
          </p:cNvSpPr>
          <p:nvPr>
            <p:ph idx="1"/>
          </p:nvPr>
        </p:nvSpPr>
        <p:spPr>
          <a:xfrm>
            <a:off x="457200" y="980728"/>
            <a:ext cx="8229600" cy="5877272"/>
          </a:xfrm>
          <a:noFill/>
          <a:ln w="9525">
            <a:noFill/>
            <a:miter lim="800000"/>
            <a:headEnd/>
            <a:tailEnd/>
          </a:ln>
        </p:spPr>
        <p:txBody>
          <a:bodyPr vert="horz" wrap="square" lIns="91440" tIns="45720" rIns="91440" bIns="45720" numCol="1" anchor="t" anchorCtr="0" compatLnSpc="1">
            <a:prstTxWarp prst="textNoShape">
              <a:avLst/>
            </a:prstTxWarp>
          </a:bodyPr>
          <a:lstStyle/>
          <a:p>
            <a:pPr algn="ctr" rtl="0" eaLnBrk="1" hangingPunct="1">
              <a:lnSpc>
                <a:spcPct val="90000"/>
              </a:lnSpc>
              <a:buFontTx/>
              <a:buNone/>
            </a:pPr>
            <a:r>
              <a:rPr lang="en-US" sz="2000" b="1" dirty="0"/>
              <a:t>Framing</a:t>
            </a:r>
          </a:p>
          <a:p>
            <a:pPr lvl="1" eaLnBrk="1" hangingPunct="1">
              <a:lnSpc>
                <a:spcPct val="90000"/>
              </a:lnSpc>
            </a:pPr>
            <a:r>
              <a:rPr lang="he-IL" sz="2000" dirty="0"/>
              <a:t>חלוקת המידע לשדות שונים:</a:t>
            </a:r>
          </a:p>
          <a:p>
            <a:pPr lvl="2" eaLnBrk="1" hangingPunct="1">
              <a:lnSpc>
                <a:spcPct val="90000"/>
              </a:lnSpc>
            </a:pPr>
            <a:r>
              <a:rPr lang="he-IL" sz="1800" dirty="0"/>
              <a:t>שדות תוחמים לתחילת וסוף ה-</a:t>
            </a:r>
            <a:r>
              <a:rPr lang="en-US" sz="1800" dirty="0"/>
              <a:t>Frame</a:t>
            </a:r>
            <a:endParaRPr lang="he-IL" sz="1800" dirty="0"/>
          </a:p>
          <a:p>
            <a:pPr lvl="2" eaLnBrk="1" hangingPunct="1">
              <a:lnSpc>
                <a:spcPct val="90000"/>
              </a:lnSpc>
            </a:pPr>
            <a:r>
              <a:rPr lang="he-IL" sz="1800" dirty="0"/>
              <a:t>שדה בקרת שגיאות</a:t>
            </a:r>
          </a:p>
          <a:p>
            <a:pPr lvl="2" eaLnBrk="1" hangingPunct="1">
              <a:lnSpc>
                <a:spcPct val="90000"/>
              </a:lnSpc>
            </a:pPr>
            <a:r>
              <a:rPr lang="he-IL" sz="1800" dirty="0"/>
              <a:t>שדות נוספים</a:t>
            </a:r>
            <a:r>
              <a:rPr lang="he-IL" sz="1800" dirty="0" smtClean="0"/>
              <a:t>...</a:t>
            </a:r>
            <a:endParaRPr lang="he-IL" sz="2000" dirty="0"/>
          </a:p>
          <a:p>
            <a:pPr algn="ctr" rtl="0" eaLnBrk="1" hangingPunct="1">
              <a:lnSpc>
                <a:spcPct val="90000"/>
              </a:lnSpc>
              <a:buFontTx/>
              <a:buNone/>
            </a:pPr>
            <a:r>
              <a:rPr lang="en-US" sz="2000" b="1" dirty="0"/>
              <a:t>Error control</a:t>
            </a:r>
          </a:p>
          <a:p>
            <a:pPr lvl="1" eaLnBrk="1" hangingPunct="1">
              <a:lnSpc>
                <a:spcPct val="90000"/>
              </a:lnSpc>
            </a:pPr>
            <a:r>
              <a:rPr lang="he-IL" sz="2000" dirty="0"/>
              <a:t>זיהוי שגיאות</a:t>
            </a:r>
            <a:endParaRPr lang="en-US" sz="2000" dirty="0"/>
          </a:p>
          <a:p>
            <a:pPr lvl="2" eaLnBrk="1" hangingPunct="1">
              <a:lnSpc>
                <a:spcPct val="90000"/>
              </a:lnSpc>
            </a:pPr>
            <a:r>
              <a:rPr lang="en-US" sz="1800" dirty="0"/>
              <a:t>Frame</a:t>
            </a:r>
            <a:r>
              <a:rPr lang="he-IL" sz="1800" dirty="0"/>
              <a:t> שנאבד</a:t>
            </a:r>
            <a:endParaRPr lang="en-US" sz="1800" dirty="0"/>
          </a:p>
          <a:p>
            <a:pPr lvl="2" eaLnBrk="1" hangingPunct="1">
              <a:lnSpc>
                <a:spcPct val="90000"/>
              </a:lnSpc>
            </a:pPr>
            <a:r>
              <a:rPr lang="he-IL" sz="1800" dirty="0"/>
              <a:t>שגיאות </a:t>
            </a:r>
            <a:r>
              <a:rPr lang="en-US" sz="1800" dirty="0"/>
              <a:t>FCS</a:t>
            </a:r>
          </a:p>
          <a:p>
            <a:pPr lvl="1" eaLnBrk="1" hangingPunct="1">
              <a:lnSpc>
                <a:spcPct val="90000"/>
              </a:lnSpc>
            </a:pPr>
            <a:r>
              <a:rPr lang="he-IL" sz="2000" dirty="0"/>
              <a:t>תיקון שגיאות</a:t>
            </a:r>
            <a:endParaRPr lang="en-US" sz="2000" dirty="0"/>
          </a:p>
          <a:p>
            <a:pPr algn="ctr" rtl="0" eaLnBrk="1" hangingPunct="1">
              <a:lnSpc>
                <a:spcPct val="90000"/>
              </a:lnSpc>
              <a:buFontTx/>
              <a:buNone/>
            </a:pPr>
            <a:r>
              <a:rPr lang="en-US" sz="2000" b="1" dirty="0"/>
              <a:t>Flow Control</a:t>
            </a:r>
          </a:p>
          <a:p>
            <a:pPr lvl="1" eaLnBrk="1" hangingPunct="1">
              <a:lnSpc>
                <a:spcPct val="90000"/>
              </a:lnSpc>
            </a:pPr>
            <a:r>
              <a:rPr lang="he-IL" sz="2000" dirty="0"/>
              <a:t>ניהול קצב העברת המידע בין </a:t>
            </a:r>
            <a:r>
              <a:rPr lang="he-IL" sz="2000" dirty="0" smtClean="0"/>
              <a:t>שתי </a:t>
            </a:r>
            <a:r>
              <a:rPr lang="he-IL" sz="2000" dirty="0"/>
              <a:t>יחידות קצה על מנת שלא יחסירו </a:t>
            </a:r>
            <a:r>
              <a:rPr lang="he-IL" sz="2000" dirty="0" smtClean="0"/>
              <a:t>מידע.</a:t>
            </a:r>
            <a:endParaRPr lang="en-US" sz="2000" dirty="0" smtClean="0"/>
          </a:p>
          <a:p>
            <a:pPr marL="457200" lvl="1" indent="0" algn="ctr" eaLnBrk="1" hangingPunct="1">
              <a:lnSpc>
                <a:spcPct val="90000"/>
              </a:lnSpc>
              <a:buNone/>
            </a:pPr>
            <a:r>
              <a:rPr lang="en-US" sz="2000" b="1" dirty="0" smtClean="0"/>
              <a:t>Sliding Window</a:t>
            </a:r>
          </a:p>
          <a:p>
            <a:pPr marL="457200" lvl="1" indent="0" eaLnBrk="1" hangingPunct="1">
              <a:lnSpc>
                <a:spcPct val="90000"/>
              </a:lnSpc>
              <a:buNone/>
            </a:pPr>
            <a:r>
              <a:rPr lang="en-US" sz="2800" dirty="0" smtClean="0">
                <a:solidFill>
                  <a:srgbClr val="FF0000"/>
                </a:solidFill>
              </a:rPr>
              <a:t> </a:t>
            </a:r>
            <a:r>
              <a:rPr lang="en-US" sz="2000" dirty="0" smtClean="0"/>
              <a:t>-</a:t>
            </a:r>
            <a:r>
              <a:rPr lang="he-IL" sz="2000" dirty="0" smtClean="0"/>
              <a:t>שליחת מס' יחידות מידע וקבלת אישור על כולן</a:t>
            </a:r>
            <a:r>
              <a:rPr lang="en-US" sz="2000" dirty="0" smtClean="0"/>
              <a:t>.</a:t>
            </a:r>
            <a:endParaRPr lang="he-IL" sz="2000" dirty="0" smtClean="0"/>
          </a:p>
          <a:p>
            <a:pPr marL="457200" lvl="1" indent="0" eaLnBrk="1" hangingPunct="1">
              <a:lnSpc>
                <a:spcPct val="90000"/>
              </a:lnSpc>
              <a:buNone/>
            </a:pPr>
            <a:r>
              <a:rPr lang="he-IL" sz="2000" b="1" dirty="0" smtClean="0"/>
              <a:t>                                       </a:t>
            </a:r>
            <a:r>
              <a:rPr lang="en-US" sz="2000" b="1" dirty="0" smtClean="0"/>
              <a:t>Sequence Number</a:t>
            </a:r>
            <a:r>
              <a:rPr lang="he-IL" sz="2000" b="1" dirty="0" smtClean="0"/>
              <a:t> </a:t>
            </a:r>
            <a:endParaRPr lang="en-US" sz="2000" b="1" dirty="0"/>
          </a:p>
          <a:p>
            <a:pPr marL="457200" lvl="1" indent="0" eaLnBrk="1" hangingPunct="1">
              <a:lnSpc>
                <a:spcPct val="90000"/>
              </a:lnSpc>
              <a:buNone/>
            </a:pPr>
            <a:r>
              <a:rPr lang="he-IL" sz="2000" dirty="0" smtClean="0"/>
              <a:t>-מספור </a:t>
            </a:r>
            <a:r>
              <a:rPr lang="he-IL" sz="2000" dirty="0" smtClean="0"/>
              <a:t>החבילות לשם ווידוא הגעתן והרכבתן בסדר הנכון</a:t>
            </a:r>
            <a:endParaRPr lang="en-US" sz="2000" dirty="0"/>
          </a:p>
        </p:txBody>
      </p:sp>
      <p:sp>
        <p:nvSpPr>
          <p:cNvPr id="30722" name="מציין מיקום של מספר שקופית 5"/>
          <p:cNvSpPr>
            <a:spLocks noGrp="1"/>
          </p:cNvSpPr>
          <p:nvPr>
            <p:ph type="sldNum" sz="quarter" idx="10"/>
          </p:nvPr>
        </p:nvSpPr>
        <p:spPr/>
        <p:txBody>
          <a:bodyPr/>
          <a:lstStyle/>
          <a:p>
            <a:pPr>
              <a:defRPr/>
            </a:pPr>
            <a:fld id="{ACE87EA9-A3BB-4178-AFD0-EBD7CB86864A}" type="slidenum">
              <a:rPr lang="he-IL"/>
              <a:pPr>
                <a:defRPr/>
              </a:pPr>
              <a:t>137</a:t>
            </a:fld>
            <a:endParaRPr lang="en-US"/>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p:txBody>
          <a:bodyPr/>
          <a:lstStyle/>
          <a:p>
            <a:pPr eaLnBrk="1" hangingPunct="1">
              <a:defRPr/>
            </a:pPr>
            <a:r>
              <a:rPr/>
              <a:t>סוגי ערוצים</a:t>
            </a:r>
            <a:endParaRPr lang="en-US"/>
          </a:p>
        </p:txBody>
      </p:sp>
      <p:sp>
        <p:nvSpPr>
          <p:cNvPr id="31746" name="מציין מיקום של מספר שקופית 5"/>
          <p:cNvSpPr>
            <a:spLocks noGrp="1"/>
          </p:cNvSpPr>
          <p:nvPr>
            <p:ph type="sldNum" sz="quarter" idx="10"/>
          </p:nvPr>
        </p:nvSpPr>
        <p:spPr/>
        <p:txBody>
          <a:bodyPr/>
          <a:lstStyle/>
          <a:p>
            <a:pPr>
              <a:defRPr/>
            </a:pPr>
            <a:fld id="{156A0851-D8E5-419E-8568-1E6A0D8FC6A2}" type="slidenum">
              <a:rPr lang="he-IL"/>
              <a:pPr>
                <a:defRPr/>
              </a:pPr>
              <a:t>138</a:t>
            </a:fld>
            <a:endParaRPr lang="en-US"/>
          </a:p>
        </p:txBody>
      </p:sp>
      <p:sp>
        <p:nvSpPr>
          <p:cNvPr id="203780" name="Rectangle 4"/>
          <p:cNvSpPr>
            <a:spLocks noChangeArrowheads="1"/>
          </p:cNvSpPr>
          <p:nvPr/>
        </p:nvSpPr>
        <p:spPr bwMode="auto">
          <a:xfrm>
            <a:off x="4608513" y="3173413"/>
            <a:ext cx="2209800" cy="2133600"/>
          </a:xfrm>
          <a:prstGeom prst="rect">
            <a:avLst/>
          </a:prstGeom>
          <a:solidFill>
            <a:srgbClr val="FF9933"/>
          </a:solidFill>
          <a:ln w="9525">
            <a:solidFill>
              <a:schemeClr val="tx1"/>
            </a:solidFill>
            <a:miter lim="800000"/>
            <a:headEnd/>
            <a:tailEnd/>
          </a:ln>
        </p:spPr>
        <p:txBody>
          <a:bodyPr wrap="none" anchor="b" anchorCtr="1"/>
          <a:lstStyle/>
          <a:p>
            <a:pPr algn="ctr"/>
            <a:r>
              <a:rPr lang="en-US" sz="2800"/>
              <a:t>Wide Area</a:t>
            </a:r>
          </a:p>
          <a:p>
            <a:pPr algn="ctr"/>
            <a:r>
              <a:rPr lang="en-US" sz="2800"/>
              <a:t>Networks</a:t>
            </a:r>
          </a:p>
        </p:txBody>
      </p:sp>
      <p:sp>
        <p:nvSpPr>
          <p:cNvPr id="203781" name="Rectangle 5"/>
          <p:cNvSpPr>
            <a:spLocks noChangeArrowheads="1"/>
          </p:cNvSpPr>
          <p:nvPr/>
        </p:nvSpPr>
        <p:spPr bwMode="auto">
          <a:xfrm>
            <a:off x="2932113" y="2060575"/>
            <a:ext cx="2133600" cy="2103438"/>
          </a:xfrm>
          <a:prstGeom prst="rect">
            <a:avLst/>
          </a:prstGeom>
          <a:solidFill>
            <a:srgbClr val="99CCFF"/>
          </a:solidFill>
          <a:ln w="9525">
            <a:solidFill>
              <a:schemeClr val="tx1"/>
            </a:solidFill>
            <a:miter lim="800000"/>
            <a:headEnd/>
            <a:tailEnd/>
          </a:ln>
        </p:spPr>
        <p:txBody>
          <a:bodyPr wrap="none" anchorCtr="1"/>
          <a:lstStyle/>
          <a:p>
            <a:pPr algn="ctr"/>
            <a:r>
              <a:rPr lang="en-US" sz="2800"/>
              <a:t>Local Area</a:t>
            </a:r>
          </a:p>
          <a:p>
            <a:pPr algn="ctr"/>
            <a:r>
              <a:rPr lang="en-US" sz="2800"/>
              <a:t>Networks</a:t>
            </a:r>
          </a:p>
        </p:txBody>
      </p:sp>
      <p:sp>
        <p:nvSpPr>
          <p:cNvPr id="203782" name="Line 6"/>
          <p:cNvSpPr>
            <a:spLocks noChangeShapeType="1"/>
          </p:cNvSpPr>
          <p:nvPr/>
        </p:nvSpPr>
        <p:spPr bwMode="auto">
          <a:xfrm flipV="1">
            <a:off x="2244725" y="1390650"/>
            <a:ext cx="1588" cy="4487863"/>
          </a:xfrm>
          <a:prstGeom prst="line">
            <a:avLst/>
          </a:prstGeom>
          <a:noFill/>
          <a:ln w="38100">
            <a:solidFill>
              <a:schemeClr val="tx2"/>
            </a:solidFill>
            <a:round/>
            <a:headEnd/>
            <a:tailEnd type="triangle" w="med" len="med"/>
          </a:ln>
        </p:spPr>
        <p:txBody>
          <a:bodyPr wrap="none" anchor="ctr"/>
          <a:lstStyle/>
          <a:p>
            <a:endParaRPr lang="en-US"/>
          </a:p>
        </p:txBody>
      </p:sp>
      <p:sp>
        <p:nvSpPr>
          <p:cNvPr id="203783" name="Line 7"/>
          <p:cNvSpPr>
            <a:spLocks noChangeShapeType="1"/>
          </p:cNvSpPr>
          <p:nvPr/>
        </p:nvSpPr>
        <p:spPr bwMode="auto">
          <a:xfrm>
            <a:off x="2227263" y="5886450"/>
            <a:ext cx="5200650" cy="0"/>
          </a:xfrm>
          <a:prstGeom prst="line">
            <a:avLst/>
          </a:prstGeom>
          <a:noFill/>
          <a:ln w="38100">
            <a:solidFill>
              <a:schemeClr val="tx2"/>
            </a:solidFill>
            <a:round/>
            <a:headEnd/>
            <a:tailEnd type="triangle" w="med" len="med"/>
          </a:ln>
        </p:spPr>
        <p:txBody>
          <a:bodyPr wrap="none" anchor="ctr"/>
          <a:lstStyle/>
          <a:p>
            <a:endParaRPr lang="en-US"/>
          </a:p>
        </p:txBody>
      </p:sp>
      <p:sp>
        <p:nvSpPr>
          <p:cNvPr id="203784" name="Line 8"/>
          <p:cNvSpPr>
            <a:spLocks noChangeShapeType="1"/>
          </p:cNvSpPr>
          <p:nvPr/>
        </p:nvSpPr>
        <p:spPr bwMode="auto">
          <a:xfrm flipH="1">
            <a:off x="2074863" y="5429250"/>
            <a:ext cx="152400" cy="0"/>
          </a:xfrm>
          <a:prstGeom prst="line">
            <a:avLst/>
          </a:prstGeom>
          <a:noFill/>
          <a:ln w="38100">
            <a:solidFill>
              <a:schemeClr val="tx2"/>
            </a:solidFill>
            <a:round/>
            <a:headEnd/>
            <a:tailEnd/>
          </a:ln>
        </p:spPr>
        <p:txBody>
          <a:bodyPr wrap="none" anchor="ctr"/>
          <a:lstStyle/>
          <a:p>
            <a:endParaRPr lang="en-US"/>
          </a:p>
        </p:txBody>
      </p:sp>
      <p:sp>
        <p:nvSpPr>
          <p:cNvPr id="203785" name="Line 10"/>
          <p:cNvSpPr>
            <a:spLocks noChangeShapeType="1"/>
          </p:cNvSpPr>
          <p:nvPr/>
        </p:nvSpPr>
        <p:spPr bwMode="auto">
          <a:xfrm>
            <a:off x="2989263" y="5886450"/>
            <a:ext cx="0" cy="152400"/>
          </a:xfrm>
          <a:prstGeom prst="line">
            <a:avLst/>
          </a:prstGeom>
          <a:noFill/>
          <a:ln w="38100">
            <a:solidFill>
              <a:schemeClr val="tx2"/>
            </a:solidFill>
            <a:round/>
            <a:headEnd/>
            <a:tailEnd/>
          </a:ln>
        </p:spPr>
        <p:txBody>
          <a:bodyPr wrap="none" anchor="ctr"/>
          <a:lstStyle/>
          <a:p>
            <a:endParaRPr lang="en-US"/>
          </a:p>
        </p:txBody>
      </p:sp>
      <p:sp>
        <p:nvSpPr>
          <p:cNvPr id="203786" name="Line 11"/>
          <p:cNvSpPr>
            <a:spLocks noChangeShapeType="1"/>
          </p:cNvSpPr>
          <p:nvPr/>
        </p:nvSpPr>
        <p:spPr bwMode="auto">
          <a:xfrm>
            <a:off x="3751263" y="5886450"/>
            <a:ext cx="0" cy="152400"/>
          </a:xfrm>
          <a:prstGeom prst="line">
            <a:avLst/>
          </a:prstGeom>
          <a:noFill/>
          <a:ln w="38100">
            <a:solidFill>
              <a:schemeClr val="tx2"/>
            </a:solidFill>
            <a:round/>
            <a:headEnd/>
            <a:tailEnd/>
          </a:ln>
        </p:spPr>
        <p:txBody>
          <a:bodyPr wrap="none" anchor="ctr"/>
          <a:lstStyle/>
          <a:p>
            <a:endParaRPr lang="en-US"/>
          </a:p>
        </p:txBody>
      </p:sp>
      <p:sp>
        <p:nvSpPr>
          <p:cNvPr id="203787" name="Line 12"/>
          <p:cNvSpPr>
            <a:spLocks noChangeShapeType="1"/>
          </p:cNvSpPr>
          <p:nvPr/>
        </p:nvSpPr>
        <p:spPr bwMode="auto">
          <a:xfrm>
            <a:off x="4532313" y="5886450"/>
            <a:ext cx="0" cy="152400"/>
          </a:xfrm>
          <a:prstGeom prst="line">
            <a:avLst/>
          </a:prstGeom>
          <a:noFill/>
          <a:ln w="38100">
            <a:solidFill>
              <a:schemeClr val="tx2"/>
            </a:solidFill>
            <a:round/>
            <a:headEnd/>
            <a:tailEnd/>
          </a:ln>
        </p:spPr>
        <p:txBody>
          <a:bodyPr wrap="none" anchor="ctr"/>
          <a:lstStyle/>
          <a:p>
            <a:endParaRPr lang="en-US"/>
          </a:p>
        </p:txBody>
      </p:sp>
      <p:sp>
        <p:nvSpPr>
          <p:cNvPr id="203788" name="Line 13"/>
          <p:cNvSpPr>
            <a:spLocks noChangeShapeType="1"/>
          </p:cNvSpPr>
          <p:nvPr/>
        </p:nvSpPr>
        <p:spPr bwMode="auto">
          <a:xfrm>
            <a:off x="5294313" y="5886450"/>
            <a:ext cx="0" cy="152400"/>
          </a:xfrm>
          <a:prstGeom prst="line">
            <a:avLst/>
          </a:prstGeom>
          <a:noFill/>
          <a:ln w="38100">
            <a:solidFill>
              <a:schemeClr val="tx2"/>
            </a:solidFill>
            <a:round/>
            <a:headEnd/>
            <a:tailEnd/>
          </a:ln>
        </p:spPr>
        <p:txBody>
          <a:bodyPr wrap="none" anchor="ctr"/>
          <a:lstStyle/>
          <a:p>
            <a:endParaRPr lang="en-US"/>
          </a:p>
        </p:txBody>
      </p:sp>
      <p:sp>
        <p:nvSpPr>
          <p:cNvPr id="203789" name="Line 14"/>
          <p:cNvSpPr>
            <a:spLocks noChangeShapeType="1"/>
          </p:cNvSpPr>
          <p:nvPr/>
        </p:nvSpPr>
        <p:spPr bwMode="auto">
          <a:xfrm>
            <a:off x="6056313" y="5886450"/>
            <a:ext cx="0" cy="152400"/>
          </a:xfrm>
          <a:prstGeom prst="line">
            <a:avLst/>
          </a:prstGeom>
          <a:noFill/>
          <a:ln w="38100">
            <a:solidFill>
              <a:schemeClr val="tx2"/>
            </a:solidFill>
            <a:round/>
            <a:headEnd/>
            <a:tailEnd/>
          </a:ln>
        </p:spPr>
        <p:txBody>
          <a:bodyPr wrap="none" anchor="ctr"/>
          <a:lstStyle/>
          <a:p>
            <a:endParaRPr lang="en-US"/>
          </a:p>
        </p:txBody>
      </p:sp>
      <p:sp>
        <p:nvSpPr>
          <p:cNvPr id="203790" name="Line 15"/>
          <p:cNvSpPr>
            <a:spLocks noChangeShapeType="1"/>
          </p:cNvSpPr>
          <p:nvPr/>
        </p:nvSpPr>
        <p:spPr bwMode="auto">
          <a:xfrm>
            <a:off x="6818313" y="5886450"/>
            <a:ext cx="0" cy="152400"/>
          </a:xfrm>
          <a:prstGeom prst="line">
            <a:avLst/>
          </a:prstGeom>
          <a:noFill/>
          <a:ln w="38100">
            <a:solidFill>
              <a:schemeClr val="tx2"/>
            </a:solidFill>
            <a:round/>
            <a:headEnd/>
            <a:tailEnd/>
          </a:ln>
        </p:spPr>
        <p:txBody>
          <a:bodyPr wrap="none" anchor="ctr"/>
          <a:lstStyle/>
          <a:p>
            <a:endParaRPr lang="en-US"/>
          </a:p>
        </p:txBody>
      </p:sp>
      <p:sp>
        <p:nvSpPr>
          <p:cNvPr id="203791" name="Line 16"/>
          <p:cNvSpPr>
            <a:spLocks noChangeShapeType="1"/>
          </p:cNvSpPr>
          <p:nvPr/>
        </p:nvSpPr>
        <p:spPr bwMode="auto">
          <a:xfrm flipH="1">
            <a:off x="2074863" y="4972050"/>
            <a:ext cx="152400" cy="0"/>
          </a:xfrm>
          <a:prstGeom prst="line">
            <a:avLst/>
          </a:prstGeom>
          <a:noFill/>
          <a:ln w="38100">
            <a:solidFill>
              <a:schemeClr val="tx2"/>
            </a:solidFill>
            <a:round/>
            <a:headEnd/>
            <a:tailEnd/>
          </a:ln>
        </p:spPr>
        <p:txBody>
          <a:bodyPr wrap="none" anchor="ctr"/>
          <a:lstStyle/>
          <a:p>
            <a:endParaRPr lang="en-US"/>
          </a:p>
        </p:txBody>
      </p:sp>
      <p:sp>
        <p:nvSpPr>
          <p:cNvPr id="203792" name="Line 17"/>
          <p:cNvSpPr>
            <a:spLocks noChangeShapeType="1"/>
          </p:cNvSpPr>
          <p:nvPr/>
        </p:nvSpPr>
        <p:spPr bwMode="auto">
          <a:xfrm flipH="1">
            <a:off x="2074863" y="4438650"/>
            <a:ext cx="152400" cy="0"/>
          </a:xfrm>
          <a:prstGeom prst="line">
            <a:avLst/>
          </a:prstGeom>
          <a:noFill/>
          <a:ln w="38100">
            <a:solidFill>
              <a:schemeClr val="tx2"/>
            </a:solidFill>
            <a:round/>
            <a:headEnd/>
            <a:tailEnd/>
          </a:ln>
        </p:spPr>
        <p:txBody>
          <a:bodyPr wrap="none" anchor="ctr"/>
          <a:lstStyle/>
          <a:p>
            <a:endParaRPr lang="en-US"/>
          </a:p>
        </p:txBody>
      </p:sp>
      <p:sp>
        <p:nvSpPr>
          <p:cNvPr id="203793" name="Line 18"/>
          <p:cNvSpPr>
            <a:spLocks noChangeShapeType="1"/>
          </p:cNvSpPr>
          <p:nvPr/>
        </p:nvSpPr>
        <p:spPr bwMode="auto">
          <a:xfrm flipH="1">
            <a:off x="2074863" y="3524250"/>
            <a:ext cx="152400" cy="0"/>
          </a:xfrm>
          <a:prstGeom prst="line">
            <a:avLst/>
          </a:prstGeom>
          <a:noFill/>
          <a:ln w="38100">
            <a:solidFill>
              <a:schemeClr val="tx2"/>
            </a:solidFill>
            <a:round/>
            <a:headEnd/>
            <a:tailEnd/>
          </a:ln>
        </p:spPr>
        <p:txBody>
          <a:bodyPr wrap="none" anchor="ctr"/>
          <a:lstStyle/>
          <a:p>
            <a:endParaRPr lang="en-US"/>
          </a:p>
        </p:txBody>
      </p:sp>
      <p:sp>
        <p:nvSpPr>
          <p:cNvPr id="203794" name="Line 19"/>
          <p:cNvSpPr>
            <a:spLocks noChangeShapeType="1"/>
          </p:cNvSpPr>
          <p:nvPr/>
        </p:nvSpPr>
        <p:spPr bwMode="auto">
          <a:xfrm flipH="1">
            <a:off x="2074863" y="2990850"/>
            <a:ext cx="152400" cy="0"/>
          </a:xfrm>
          <a:prstGeom prst="line">
            <a:avLst/>
          </a:prstGeom>
          <a:noFill/>
          <a:ln w="38100">
            <a:solidFill>
              <a:schemeClr val="tx2"/>
            </a:solidFill>
            <a:round/>
            <a:headEnd/>
            <a:tailEnd/>
          </a:ln>
        </p:spPr>
        <p:txBody>
          <a:bodyPr wrap="none" anchor="ctr"/>
          <a:lstStyle/>
          <a:p>
            <a:endParaRPr lang="en-US"/>
          </a:p>
        </p:txBody>
      </p:sp>
      <p:sp>
        <p:nvSpPr>
          <p:cNvPr id="203795" name="Line 20"/>
          <p:cNvSpPr>
            <a:spLocks noChangeShapeType="1"/>
          </p:cNvSpPr>
          <p:nvPr/>
        </p:nvSpPr>
        <p:spPr bwMode="auto">
          <a:xfrm flipH="1">
            <a:off x="2074863" y="2030413"/>
            <a:ext cx="152400" cy="0"/>
          </a:xfrm>
          <a:prstGeom prst="line">
            <a:avLst/>
          </a:prstGeom>
          <a:noFill/>
          <a:ln w="38100">
            <a:solidFill>
              <a:schemeClr val="tx2"/>
            </a:solidFill>
            <a:round/>
            <a:headEnd/>
            <a:tailEnd/>
          </a:ln>
        </p:spPr>
        <p:txBody>
          <a:bodyPr wrap="none" anchor="ctr"/>
          <a:lstStyle/>
          <a:p>
            <a:endParaRPr lang="en-US"/>
          </a:p>
        </p:txBody>
      </p:sp>
      <p:sp>
        <p:nvSpPr>
          <p:cNvPr id="203796" name="Text Box 21"/>
          <p:cNvSpPr txBox="1">
            <a:spLocks noChangeArrowheads="1"/>
          </p:cNvSpPr>
          <p:nvPr/>
        </p:nvSpPr>
        <p:spPr bwMode="auto">
          <a:xfrm>
            <a:off x="2398713" y="1268413"/>
            <a:ext cx="1304925" cy="396875"/>
          </a:xfrm>
          <a:prstGeom prst="rect">
            <a:avLst/>
          </a:prstGeom>
          <a:noFill/>
          <a:ln w="9525">
            <a:noFill/>
            <a:miter lim="800000"/>
            <a:headEnd/>
            <a:tailEnd/>
          </a:ln>
        </p:spPr>
        <p:txBody>
          <a:bodyPr wrap="none">
            <a:spAutoFit/>
          </a:bodyPr>
          <a:lstStyle/>
          <a:p>
            <a:pPr algn="l" rtl="0" eaLnBrk="0" hangingPunct="0"/>
            <a:r>
              <a:rPr lang="en-US" sz="2000" b="1">
                <a:latin typeface="Times New Roman" pitchFamily="18" charset="0"/>
              </a:rPr>
              <a:t>Rate (bps)</a:t>
            </a:r>
          </a:p>
        </p:txBody>
      </p:sp>
      <p:sp>
        <p:nvSpPr>
          <p:cNvPr id="203797" name="Text Box 22"/>
          <p:cNvSpPr txBox="1">
            <a:spLocks noChangeArrowheads="1"/>
          </p:cNvSpPr>
          <p:nvPr/>
        </p:nvSpPr>
        <p:spPr bwMode="auto">
          <a:xfrm>
            <a:off x="1255713" y="1878013"/>
            <a:ext cx="782637" cy="4003675"/>
          </a:xfrm>
          <a:prstGeom prst="rect">
            <a:avLst/>
          </a:prstGeom>
          <a:noFill/>
          <a:ln w="9525">
            <a:noFill/>
            <a:miter lim="800000"/>
            <a:headEnd/>
            <a:tailEnd/>
          </a:ln>
        </p:spPr>
        <p:txBody>
          <a:bodyPr>
            <a:spAutoFit/>
          </a:bodyPr>
          <a:lstStyle/>
          <a:p>
            <a:pPr algn="l" rtl="0" eaLnBrk="0" hangingPunct="0"/>
            <a:r>
              <a:rPr lang="en-US" sz="1600" b="1">
                <a:latin typeface="Times New Roman" pitchFamily="18" charset="0"/>
              </a:rPr>
              <a:t>10G</a:t>
            </a:r>
          </a:p>
          <a:p>
            <a:pPr algn="l" rtl="0" eaLnBrk="0" hangingPunct="0"/>
            <a:endParaRPr lang="en-US" sz="1600" b="1">
              <a:latin typeface="Times New Roman" pitchFamily="18" charset="0"/>
            </a:endParaRPr>
          </a:p>
          <a:p>
            <a:pPr algn="l" rtl="0" eaLnBrk="0" hangingPunct="0"/>
            <a:r>
              <a:rPr lang="en-US" sz="1600" b="1">
                <a:latin typeface="Times New Roman" pitchFamily="18" charset="0"/>
              </a:rPr>
              <a:t>1G</a:t>
            </a:r>
          </a:p>
          <a:p>
            <a:pPr algn="l" rtl="0" eaLnBrk="0" hangingPunct="0"/>
            <a:endParaRPr lang="en-US" sz="1600" b="1">
              <a:latin typeface="Times New Roman" pitchFamily="18" charset="0"/>
            </a:endParaRPr>
          </a:p>
          <a:p>
            <a:pPr algn="l" rtl="0" eaLnBrk="0" hangingPunct="0"/>
            <a:r>
              <a:rPr lang="en-US" sz="1600" b="1">
                <a:latin typeface="Times New Roman" pitchFamily="18" charset="0"/>
              </a:rPr>
              <a:t>100M</a:t>
            </a:r>
          </a:p>
          <a:p>
            <a:pPr algn="l" rtl="0" eaLnBrk="0" hangingPunct="0"/>
            <a:endParaRPr lang="en-US" sz="1600" b="1">
              <a:latin typeface="Times New Roman" pitchFamily="18" charset="0"/>
            </a:endParaRPr>
          </a:p>
          <a:p>
            <a:pPr algn="l" rtl="0" eaLnBrk="0" hangingPunct="0"/>
            <a:r>
              <a:rPr lang="en-US" sz="1600" b="1">
                <a:latin typeface="Times New Roman" pitchFamily="18" charset="0"/>
              </a:rPr>
              <a:t>10M</a:t>
            </a:r>
          </a:p>
          <a:p>
            <a:pPr algn="l" rtl="0" eaLnBrk="0" hangingPunct="0"/>
            <a:endParaRPr lang="en-US" sz="1600" b="1">
              <a:latin typeface="Times New Roman" pitchFamily="18" charset="0"/>
            </a:endParaRPr>
          </a:p>
          <a:p>
            <a:pPr algn="l" rtl="0" eaLnBrk="0" hangingPunct="0"/>
            <a:r>
              <a:rPr lang="en-US" sz="1600" b="1">
                <a:latin typeface="Times New Roman" pitchFamily="18" charset="0"/>
              </a:rPr>
              <a:t>1M</a:t>
            </a:r>
          </a:p>
          <a:p>
            <a:pPr algn="l" rtl="0" eaLnBrk="0" hangingPunct="0"/>
            <a:endParaRPr lang="en-US" sz="1600" b="1">
              <a:latin typeface="Times New Roman" pitchFamily="18" charset="0"/>
            </a:endParaRPr>
          </a:p>
          <a:p>
            <a:pPr algn="l" rtl="0" eaLnBrk="0" hangingPunct="0"/>
            <a:r>
              <a:rPr lang="en-US" sz="1600" b="1">
                <a:latin typeface="Times New Roman" pitchFamily="18" charset="0"/>
              </a:rPr>
              <a:t>100K</a:t>
            </a:r>
          </a:p>
          <a:p>
            <a:pPr algn="l" rtl="0" eaLnBrk="0" hangingPunct="0"/>
            <a:endParaRPr lang="en-US" sz="1600" b="1">
              <a:latin typeface="Times New Roman" pitchFamily="18" charset="0"/>
            </a:endParaRPr>
          </a:p>
          <a:p>
            <a:pPr algn="l" rtl="0" eaLnBrk="0" hangingPunct="0"/>
            <a:r>
              <a:rPr lang="en-US" sz="1600" b="1">
                <a:latin typeface="Times New Roman" pitchFamily="18" charset="0"/>
              </a:rPr>
              <a:t>10K</a:t>
            </a:r>
          </a:p>
          <a:p>
            <a:pPr algn="l" rtl="0" eaLnBrk="0" hangingPunct="0"/>
            <a:endParaRPr lang="en-US" sz="1600" b="1">
              <a:latin typeface="Times New Roman" pitchFamily="18" charset="0"/>
            </a:endParaRPr>
          </a:p>
          <a:p>
            <a:pPr algn="l" rtl="0" eaLnBrk="0" hangingPunct="0"/>
            <a:r>
              <a:rPr lang="en-US" sz="1600" b="1">
                <a:latin typeface="Times New Roman" pitchFamily="18" charset="0"/>
              </a:rPr>
              <a:t>1K</a:t>
            </a:r>
          </a:p>
          <a:p>
            <a:pPr algn="l" rtl="0" eaLnBrk="0" hangingPunct="0"/>
            <a:endParaRPr lang="en-US" sz="1600" b="1">
              <a:latin typeface="Times New Roman" pitchFamily="18" charset="0"/>
            </a:endParaRPr>
          </a:p>
        </p:txBody>
      </p:sp>
      <p:sp>
        <p:nvSpPr>
          <p:cNvPr id="203798" name="Text Box 23"/>
          <p:cNvSpPr txBox="1">
            <a:spLocks noChangeArrowheads="1"/>
          </p:cNvSpPr>
          <p:nvPr/>
        </p:nvSpPr>
        <p:spPr bwMode="auto">
          <a:xfrm>
            <a:off x="2679700" y="6024563"/>
            <a:ext cx="557213" cy="336550"/>
          </a:xfrm>
          <a:prstGeom prst="rect">
            <a:avLst/>
          </a:prstGeom>
          <a:noFill/>
          <a:ln w="9525">
            <a:noFill/>
            <a:miter lim="800000"/>
            <a:headEnd/>
            <a:tailEnd/>
          </a:ln>
        </p:spPr>
        <p:txBody>
          <a:bodyPr wrap="none">
            <a:spAutoFit/>
          </a:bodyPr>
          <a:lstStyle/>
          <a:p>
            <a:pPr eaLnBrk="0" hangingPunct="0"/>
            <a:r>
              <a:rPr lang="en-US" sz="1600" b="1">
                <a:latin typeface="Times New Roman" pitchFamily="18" charset="0"/>
              </a:rPr>
              <a:t>10m</a:t>
            </a:r>
          </a:p>
        </p:txBody>
      </p:sp>
      <p:sp>
        <p:nvSpPr>
          <p:cNvPr id="203799" name="Text Box 24"/>
          <p:cNvSpPr txBox="1">
            <a:spLocks noChangeArrowheads="1"/>
          </p:cNvSpPr>
          <p:nvPr/>
        </p:nvSpPr>
        <p:spPr bwMode="auto">
          <a:xfrm>
            <a:off x="3416300" y="6024563"/>
            <a:ext cx="658813" cy="336550"/>
          </a:xfrm>
          <a:prstGeom prst="rect">
            <a:avLst/>
          </a:prstGeom>
          <a:noFill/>
          <a:ln w="9525">
            <a:noFill/>
            <a:miter lim="800000"/>
            <a:headEnd/>
            <a:tailEnd/>
          </a:ln>
        </p:spPr>
        <p:txBody>
          <a:bodyPr wrap="none">
            <a:spAutoFit/>
          </a:bodyPr>
          <a:lstStyle/>
          <a:p>
            <a:pPr eaLnBrk="0" hangingPunct="0"/>
            <a:r>
              <a:rPr lang="en-US" sz="1600" b="1">
                <a:latin typeface="Times New Roman" pitchFamily="18" charset="0"/>
              </a:rPr>
              <a:t>100m</a:t>
            </a:r>
          </a:p>
        </p:txBody>
      </p:sp>
      <p:sp>
        <p:nvSpPr>
          <p:cNvPr id="203800" name="Text Box 25"/>
          <p:cNvSpPr txBox="1">
            <a:spLocks noChangeArrowheads="1"/>
          </p:cNvSpPr>
          <p:nvPr/>
        </p:nvSpPr>
        <p:spPr bwMode="auto">
          <a:xfrm>
            <a:off x="4268788" y="6024563"/>
            <a:ext cx="568325" cy="336550"/>
          </a:xfrm>
          <a:prstGeom prst="rect">
            <a:avLst/>
          </a:prstGeom>
          <a:noFill/>
          <a:ln w="9525">
            <a:noFill/>
            <a:miter lim="800000"/>
            <a:headEnd/>
            <a:tailEnd/>
          </a:ln>
        </p:spPr>
        <p:txBody>
          <a:bodyPr wrap="none">
            <a:spAutoFit/>
          </a:bodyPr>
          <a:lstStyle/>
          <a:p>
            <a:pPr eaLnBrk="0" hangingPunct="0"/>
            <a:r>
              <a:rPr lang="en-US" sz="1600" b="1">
                <a:latin typeface="Times New Roman" pitchFamily="18" charset="0"/>
              </a:rPr>
              <a:t>1km</a:t>
            </a:r>
          </a:p>
        </p:txBody>
      </p:sp>
      <p:sp>
        <p:nvSpPr>
          <p:cNvPr id="203801" name="Text Box 26"/>
          <p:cNvSpPr txBox="1">
            <a:spLocks noChangeArrowheads="1"/>
          </p:cNvSpPr>
          <p:nvPr/>
        </p:nvSpPr>
        <p:spPr bwMode="auto">
          <a:xfrm>
            <a:off x="5700713" y="6024563"/>
            <a:ext cx="771525" cy="336550"/>
          </a:xfrm>
          <a:prstGeom prst="rect">
            <a:avLst/>
          </a:prstGeom>
          <a:noFill/>
          <a:ln w="9525">
            <a:noFill/>
            <a:miter lim="800000"/>
            <a:headEnd/>
            <a:tailEnd/>
          </a:ln>
        </p:spPr>
        <p:txBody>
          <a:bodyPr wrap="none">
            <a:spAutoFit/>
          </a:bodyPr>
          <a:lstStyle/>
          <a:p>
            <a:pPr eaLnBrk="0" hangingPunct="0"/>
            <a:r>
              <a:rPr lang="en-US" sz="1600" b="1">
                <a:latin typeface="Times New Roman" pitchFamily="18" charset="0"/>
              </a:rPr>
              <a:t>100km</a:t>
            </a:r>
          </a:p>
        </p:txBody>
      </p:sp>
      <p:sp>
        <p:nvSpPr>
          <p:cNvPr id="203802" name="Text Box 27"/>
          <p:cNvSpPr txBox="1">
            <a:spLocks noChangeArrowheads="1"/>
          </p:cNvSpPr>
          <p:nvPr/>
        </p:nvSpPr>
        <p:spPr bwMode="auto">
          <a:xfrm>
            <a:off x="5005388" y="6038850"/>
            <a:ext cx="669925" cy="336550"/>
          </a:xfrm>
          <a:prstGeom prst="rect">
            <a:avLst/>
          </a:prstGeom>
          <a:noFill/>
          <a:ln w="9525">
            <a:noFill/>
            <a:miter lim="800000"/>
            <a:headEnd/>
            <a:tailEnd/>
          </a:ln>
        </p:spPr>
        <p:txBody>
          <a:bodyPr wrap="none">
            <a:spAutoFit/>
          </a:bodyPr>
          <a:lstStyle/>
          <a:p>
            <a:pPr eaLnBrk="0" hangingPunct="0"/>
            <a:r>
              <a:rPr lang="en-US" sz="1600" b="1">
                <a:latin typeface="Times New Roman" pitchFamily="18" charset="0"/>
              </a:rPr>
              <a:t>10km</a:t>
            </a:r>
          </a:p>
        </p:txBody>
      </p:sp>
      <p:sp>
        <p:nvSpPr>
          <p:cNvPr id="203803" name="Text Box 28"/>
          <p:cNvSpPr txBox="1">
            <a:spLocks noChangeArrowheads="1"/>
          </p:cNvSpPr>
          <p:nvPr/>
        </p:nvSpPr>
        <p:spPr bwMode="auto">
          <a:xfrm>
            <a:off x="6462713" y="6024563"/>
            <a:ext cx="974725" cy="336550"/>
          </a:xfrm>
          <a:prstGeom prst="rect">
            <a:avLst/>
          </a:prstGeom>
          <a:noFill/>
          <a:ln w="9525">
            <a:noFill/>
            <a:miter lim="800000"/>
            <a:headEnd/>
            <a:tailEnd/>
          </a:ln>
        </p:spPr>
        <p:txBody>
          <a:bodyPr wrap="none">
            <a:spAutoFit/>
          </a:bodyPr>
          <a:lstStyle/>
          <a:p>
            <a:pPr eaLnBrk="0" hangingPunct="0"/>
            <a:r>
              <a:rPr lang="en-US" sz="1600" b="1">
                <a:latin typeface="Times New Roman" pitchFamily="18" charset="0"/>
              </a:rPr>
              <a:t>1,000 km</a:t>
            </a:r>
          </a:p>
        </p:txBody>
      </p:sp>
      <p:sp>
        <p:nvSpPr>
          <p:cNvPr id="203804" name="Text Box 29"/>
          <p:cNvSpPr txBox="1">
            <a:spLocks noChangeArrowheads="1"/>
          </p:cNvSpPr>
          <p:nvPr/>
        </p:nvSpPr>
        <p:spPr bwMode="auto">
          <a:xfrm>
            <a:off x="6813550" y="5459413"/>
            <a:ext cx="1071563" cy="396875"/>
          </a:xfrm>
          <a:prstGeom prst="rect">
            <a:avLst/>
          </a:prstGeom>
          <a:noFill/>
          <a:ln w="9525">
            <a:noFill/>
            <a:miter lim="800000"/>
            <a:headEnd/>
            <a:tailEnd/>
          </a:ln>
        </p:spPr>
        <p:txBody>
          <a:bodyPr wrap="none">
            <a:spAutoFit/>
          </a:bodyPr>
          <a:lstStyle/>
          <a:p>
            <a:pPr eaLnBrk="0" hangingPunct="0"/>
            <a:r>
              <a:rPr lang="en-US" sz="2000" b="1">
                <a:latin typeface="Times New Roman" pitchFamily="18" charset="0"/>
              </a:rPr>
              <a:t>distance</a:t>
            </a:r>
            <a:endParaRPr lang="en-US" sz="1600" b="1">
              <a:latin typeface="Times New Roman" pitchFamily="18" charset="0"/>
            </a:endParaRPr>
          </a:p>
        </p:txBody>
      </p:sp>
      <p:sp>
        <p:nvSpPr>
          <p:cNvPr id="203805" name="Line 33"/>
          <p:cNvSpPr>
            <a:spLocks noChangeShapeType="1"/>
          </p:cNvSpPr>
          <p:nvPr/>
        </p:nvSpPr>
        <p:spPr bwMode="auto">
          <a:xfrm flipH="1">
            <a:off x="2093913" y="2487613"/>
            <a:ext cx="152400" cy="0"/>
          </a:xfrm>
          <a:prstGeom prst="line">
            <a:avLst/>
          </a:prstGeom>
          <a:noFill/>
          <a:ln w="38100">
            <a:solidFill>
              <a:schemeClr val="tx2"/>
            </a:solidFill>
            <a:round/>
            <a:headEnd/>
            <a:tailEnd/>
          </a:ln>
        </p:spPr>
        <p:txBody>
          <a:bodyPr wrap="none" anchor="ctr"/>
          <a:lstStyle/>
          <a:p>
            <a:endParaRPr lang="en-US"/>
          </a:p>
        </p:txBody>
      </p:sp>
      <p:sp>
        <p:nvSpPr>
          <p:cNvPr id="203806" name="Line 39"/>
          <p:cNvSpPr>
            <a:spLocks noChangeShapeType="1"/>
          </p:cNvSpPr>
          <p:nvPr/>
        </p:nvSpPr>
        <p:spPr bwMode="auto">
          <a:xfrm flipH="1">
            <a:off x="2078038" y="4005263"/>
            <a:ext cx="152400" cy="0"/>
          </a:xfrm>
          <a:prstGeom prst="line">
            <a:avLst/>
          </a:prstGeom>
          <a:noFill/>
          <a:ln w="38100">
            <a:solidFill>
              <a:schemeClr val="tx2"/>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3"/>
          <p:cNvSpPr>
            <a:spLocks noGrp="1" noChangeArrowheads="1"/>
          </p:cNvSpPr>
          <p:nvPr>
            <p:ph type="subTitle" idx="1"/>
          </p:nvPr>
        </p:nvSpPr>
        <p:spPr/>
        <p:txBody>
          <a:bodyPr/>
          <a:lstStyle/>
          <a:p>
            <a:pPr eaLnBrk="1" hangingPunct="1"/>
            <a:r>
              <a:rPr lang="he-IL" smtClean="0"/>
              <a:t>טכנולוגיות </a:t>
            </a:r>
            <a:r>
              <a:rPr lang="en-US" smtClean="0"/>
              <a:t>LAN</a:t>
            </a:r>
          </a:p>
        </p:txBody>
      </p:sp>
      <p:sp>
        <p:nvSpPr>
          <p:cNvPr id="32770" name="Rectangle 2"/>
          <p:cNvSpPr>
            <a:spLocks noGrp="1" noChangeArrowheads="1"/>
          </p:cNvSpPr>
          <p:nvPr>
            <p:ph type="ctrTitle" sz="quarter"/>
          </p:nvPr>
        </p:nvSpPr>
        <p:spPr>
          <a:xfrm>
            <a:off x="500034" y="1785926"/>
            <a:ext cx="8229600" cy="1905000"/>
          </a:xfrm>
        </p:spPr>
        <p:txBody>
          <a:bodyPr/>
          <a:lstStyle/>
          <a:p>
            <a:pPr eaLnBrk="1" hangingPunct="1">
              <a:defRPr/>
            </a:pPr>
            <a:r>
              <a:rPr sz="7200" dirty="0" err="1" smtClean="0"/>
              <a:t>מבוא</a:t>
            </a:r>
            <a:endParaRPr lang="en-US" sz="7200" dirty="0"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pPr eaLnBrk="1" hangingPunct="1">
              <a:defRPr/>
            </a:pPr>
            <a:r>
              <a:rPr smtClean="0"/>
              <a:t>רשת </a:t>
            </a:r>
            <a:r>
              <a:rPr lang="en-US" sz="3600" smtClean="0"/>
              <a:t>Packet Switch</a:t>
            </a:r>
          </a:p>
        </p:txBody>
      </p:sp>
      <p:sp>
        <p:nvSpPr>
          <p:cNvPr id="3" name="Rectangle 3"/>
          <p:cNvSpPr>
            <a:spLocks noGrp="1" noChangeArrowheads="1"/>
          </p:cNvSpPr>
          <p:nvPr>
            <p:ph type="body" sz="half" idx="1"/>
          </p:nvPr>
        </p:nvSpPr>
        <p:spPr>
          <a:xfrm>
            <a:off x="179388" y="1600200"/>
            <a:ext cx="8569325" cy="4525963"/>
          </a:xfrm>
        </p:spPr>
        <p:txBody>
          <a:bodyPr/>
          <a:lstStyle/>
          <a:p>
            <a:pPr eaLnBrk="1" hangingPunct="1"/>
            <a:r>
              <a:rPr lang="he-IL" smtClean="0"/>
              <a:t>תוכן ההודעה משפיע על מסלול ההודעה</a:t>
            </a:r>
          </a:p>
          <a:p>
            <a:pPr eaLnBrk="1" hangingPunct="1"/>
            <a:r>
              <a:rPr lang="he-IL" smtClean="0"/>
              <a:t>אין תווך פיסי תפוס לצורך השיחה (ערוץ וירטואלי)</a:t>
            </a:r>
            <a:endParaRPr lang="en-US" smtClean="0"/>
          </a:p>
          <a:p>
            <a:pPr eaLnBrk="1" hangingPunct="1"/>
            <a:r>
              <a:rPr lang="he-IL" smtClean="0"/>
              <a:t>למשל:</a:t>
            </a:r>
            <a:r>
              <a:rPr lang="en-US" smtClean="0"/>
              <a:t> </a:t>
            </a:r>
            <a:r>
              <a:rPr lang="he-IL" smtClean="0"/>
              <a:t>גלישה באינטרנט</a:t>
            </a:r>
            <a:endParaRPr lang="en-US" smtClean="0"/>
          </a:p>
        </p:txBody>
      </p:sp>
      <p:graphicFrame>
        <p:nvGraphicFramePr>
          <p:cNvPr id="445458" name="Object 18"/>
          <p:cNvGraphicFramePr>
            <a:graphicFrameLocks noGrp="1" noChangeAspect="1"/>
          </p:cNvGraphicFramePr>
          <p:nvPr>
            <p:ph sz="half" idx="2"/>
          </p:nvPr>
        </p:nvGraphicFramePr>
        <p:xfrm>
          <a:off x="2887663" y="3429000"/>
          <a:ext cx="3368675" cy="2570163"/>
        </p:xfrm>
        <a:graphic>
          <a:graphicData uri="http://schemas.openxmlformats.org/presentationml/2006/ole">
            <p:oleObj spid="_x0000_s3127" name="Visio" r:id="rId4" imgW="4646066" imgH="3544519" progId="">
              <p:embed/>
            </p:oleObj>
          </a:graphicData>
        </a:graphic>
      </p:graphicFrame>
      <p:sp>
        <p:nvSpPr>
          <p:cNvPr id="3075" name="מציין מיקום של מספר שקופית 6"/>
          <p:cNvSpPr>
            <a:spLocks noGrp="1"/>
          </p:cNvSpPr>
          <p:nvPr>
            <p:ph type="sldNum" sz="quarter" idx="12"/>
          </p:nvPr>
        </p:nvSpPr>
        <p:spPr/>
        <p:txBody>
          <a:bodyPr/>
          <a:lstStyle/>
          <a:p>
            <a:pPr>
              <a:defRPr/>
            </a:pPr>
            <a:fld id="{E338A566-9B77-4C1D-9970-9BEBE465DD82}" type="slidenum">
              <a:rPr lang="he-IL" smtClean="0"/>
              <a:pPr>
                <a:defRPr/>
              </a:pPr>
              <a:t>14</a:t>
            </a:fld>
            <a:endParaRPr lang="en-US" smtClean="0"/>
          </a:p>
        </p:txBody>
      </p:sp>
      <p:sp>
        <p:nvSpPr>
          <p:cNvPr id="3078" name="Line 4"/>
          <p:cNvSpPr>
            <a:spLocks noChangeShapeType="1"/>
          </p:cNvSpPr>
          <p:nvPr/>
        </p:nvSpPr>
        <p:spPr bwMode="auto">
          <a:xfrm>
            <a:off x="5302250" y="5430838"/>
            <a:ext cx="1423988" cy="3175"/>
          </a:xfrm>
          <a:prstGeom prst="line">
            <a:avLst/>
          </a:prstGeom>
          <a:noFill/>
          <a:ln w="9525">
            <a:solidFill>
              <a:schemeClr val="tx1"/>
            </a:solidFill>
            <a:round/>
            <a:headEnd/>
            <a:tailEnd/>
          </a:ln>
        </p:spPr>
        <p:txBody>
          <a:bodyPr/>
          <a:lstStyle/>
          <a:p>
            <a:endParaRPr lang="en-US"/>
          </a:p>
        </p:txBody>
      </p:sp>
      <p:sp>
        <p:nvSpPr>
          <p:cNvPr id="3079" name="Line 5"/>
          <p:cNvSpPr>
            <a:spLocks noChangeShapeType="1"/>
          </p:cNvSpPr>
          <p:nvPr/>
        </p:nvSpPr>
        <p:spPr bwMode="auto">
          <a:xfrm>
            <a:off x="2335213" y="5430838"/>
            <a:ext cx="1423987" cy="3175"/>
          </a:xfrm>
          <a:prstGeom prst="line">
            <a:avLst/>
          </a:prstGeom>
          <a:noFill/>
          <a:ln w="9525">
            <a:solidFill>
              <a:schemeClr val="tx1"/>
            </a:solidFill>
            <a:round/>
            <a:headEnd/>
            <a:tailEnd/>
          </a:ln>
        </p:spPr>
        <p:txBody>
          <a:bodyPr/>
          <a:lstStyle/>
          <a:p>
            <a:endParaRPr lang="en-US"/>
          </a:p>
        </p:txBody>
      </p:sp>
      <p:pic>
        <p:nvPicPr>
          <p:cNvPr id="3080" name="Picture 6" descr="010208"/>
          <p:cNvPicPr>
            <a:picLocks noChangeAspect="1" noChangeArrowheads="1"/>
          </p:cNvPicPr>
          <p:nvPr/>
        </p:nvPicPr>
        <p:blipFill>
          <a:blip r:embed="rId5" cstate="print">
            <a:clrChange>
              <a:clrFrom>
                <a:srgbClr val="FEFFFA"/>
              </a:clrFrom>
              <a:clrTo>
                <a:srgbClr val="FEFFFA">
                  <a:alpha val="0"/>
                </a:srgbClr>
              </a:clrTo>
            </a:clrChange>
          </a:blip>
          <a:srcRect/>
          <a:stretch>
            <a:fillRect/>
          </a:stretch>
        </p:blipFill>
        <p:spPr bwMode="auto">
          <a:xfrm>
            <a:off x="1403350" y="4918075"/>
            <a:ext cx="1050925" cy="862013"/>
          </a:xfrm>
          <a:prstGeom prst="rect">
            <a:avLst/>
          </a:prstGeom>
          <a:noFill/>
          <a:ln w="9525">
            <a:noFill/>
            <a:miter lim="800000"/>
            <a:headEnd/>
            <a:tailEnd/>
          </a:ln>
        </p:spPr>
      </p:pic>
      <p:pic>
        <p:nvPicPr>
          <p:cNvPr id="3081" name="Picture 7" descr="01020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616700" y="4965700"/>
            <a:ext cx="1050925" cy="863600"/>
          </a:xfrm>
          <a:prstGeom prst="rect">
            <a:avLst/>
          </a:prstGeom>
          <a:noFill/>
          <a:ln w="9525">
            <a:noFill/>
            <a:miter lim="800000"/>
            <a:headEnd/>
            <a:tailEnd/>
          </a:ln>
        </p:spPr>
      </p:pic>
      <p:grpSp>
        <p:nvGrpSpPr>
          <p:cNvPr id="2" name="Group 8"/>
          <p:cNvGrpSpPr>
            <a:grpSpLocks/>
          </p:cNvGrpSpPr>
          <p:nvPr/>
        </p:nvGrpSpPr>
        <p:grpSpPr bwMode="auto">
          <a:xfrm>
            <a:off x="3465513" y="3644900"/>
            <a:ext cx="2192337" cy="2184400"/>
            <a:chOff x="2183" y="2296"/>
            <a:chExt cx="1381" cy="1376"/>
          </a:xfrm>
        </p:grpSpPr>
        <p:grpSp>
          <p:nvGrpSpPr>
            <p:cNvPr id="3083" name="Group 9"/>
            <p:cNvGrpSpPr>
              <a:grpSpLocks/>
            </p:cNvGrpSpPr>
            <p:nvPr/>
          </p:nvGrpSpPr>
          <p:grpSpPr bwMode="auto">
            <a:xfrm>
              <a:off x="2374" y="2853"/>
              <a:ext cx="966" cy="262"/>
              <a:chOff x="2063" y="3203"/>
              <a:chExt cx="953" cy="317"/>
            </a:xfrm>
          </p:grpSpPr>
          <p:sp>
            <p:nvSpPr>
              <p:cNvPr id="3090" name="Line 10"/>
              <p:cNvSpPr>
                <a:spLocks noChangeShapeType="1"/>
              </p:cNvSpPr>
              <p:nvPr/>
            </p:nvSpPr>
            <p:spPr bwMode="auto">
              <a:xfrm>
                <a:off x="2063" y="3203"/>
                <a:ext cx="0" cy="317"/>
              </a:xfrm>
              <a:prstGeom prst="line">
                <a:avLst/>
              </a:prstGeom>
              <a:noFill/>
              <a:ln w="9525">
                <a:solidFill>
                  <a:schemeClr val="tx1"/>
                </a:solidFill>
                <a:round/>
                <a:headEnd/>
                <a:tailEnd/>
              </a:ln>
            </p:spPr>
            <p:txBody>
              <a:bodyPr/>
              <a:lstStyle/>
              <a:p>
                <a:endParaRPr lang="en-US"/>
              </a:p>
            </p:txBody>
          </p:sp>
          <p:sp>
            <p:nvSpPr>
              <p:cNvPr id="3091" name="Line 11"/>
              <p:cNvSpPr>
                <a:spLocks noChangeShapeType="1"/>
              </p:cNvSpPr>
              <p:nvPr/>
            </p:nvSpPr>
            <p:spPr bwMode="auto">
              <a:xfrm>
                <a:off x="3016" y="3203"/>
                <a:ext cx="0" cy="317"/>
              </a:xfrm>
              <a:prstGeom prst="line">
                <a:avLst/>
              </a:prstGeom>
              <a:noFill/>
              <a:ln w="9525">
                <a:solidFill>
                  <a:schemeClr val="tx1"/>
                </a:solidFill>
                <a:round/>
                <a:headEnd/>
                <a:tailEnd/>
              </a:ln>
            </p:spPr>
            <p:txBody>
              <a:bodyPr/>
              <a:lstStyle/>
              <a:p>
                <a:endParaRPr lang="en-US"/>
              </a:p>
            </p:txBody>
          </p:sp>
        </p:grpSp>
        <p:sp>
          <p:nvSpPr>
            <p:cNvPr id="3084" name="Line 12"/>
            <p:cNvSpPr>
              <a:spLocks noChangeShapeType="1"/>
            </p:cNvSpPr>
            <p:nvPr/>
          </p:nvSpPr>
          <p:spPr bwMode="auto">
            <a:xfrm>
              <a:off x="2651" y="2546"/>
              <a:ext cx="459" cy="0"/>
            </a:xfrm>
            <a:prstGeom prst="line">
              <a:avLst/>
            </a:prstGeom>
            <a:noFill/>
            <a:ln w="9525">
              <a:solidFill>
                <a:schemeClr val="tx1"/>
              </a:solidFill>
              <a:round/>
              <a:headEnd/>
              <a:tailEnd/>
            </a:ln>
          </p:spPr>
          <p:txBody>
            <a:bodyPr/>
            <a:lstStyle/>
            <a:p>
              <a:endParaRPr lang="en-US"/>
            </a:p>
          </p:txBody>
        </p:sp>
        <p:sp>
          <p:nvSpPr>
            <p:cNvPr id="3085" name="Line 13"/>
            <p:cNvSpPr>
              <a:spLocks noChangeShapeType="1"/>
            </p:cNvSpPr>
            <p:nvPr/>
          </p:nvSpPr>
          <p:spPr bwMode="auto">
            <a:xfrm>
              <a:off x="2651" y="3422"/>
              <a:ext cx="459" cy="0"/>
            </a:xfrm>
            <a:prstGeom prst="line">
              <a:avLst/>
            </a:prstGeom>
            <a:noFill/>
            <a:ln w="9525">
              <a:solidFill>
                <a:schemeClr val="tx1"/>
              </a:solidFill>
              <a:round/>
              <a:headEnd/>
              <a:tailEnd/>
            </a:ln>
          </p:spPr>
          <p:txBody>
            <a:bodyPr/>
            <a:lstStyle/>
            <a:p>
              <a:endParaRPr lang="en-US"/>
            </a:p>
          </p:txBody>
        </p:sp>
        <p:pic>
          <p:nvPicPr>
            <p:cNvPr id="3086" name="Picture 14" descr="router-geostream"/>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183" y="3065"/>
              <a:ext cx="514" cy="607"/>
            </a:xfrm>
            <a:prstGeom prst="rect">
              <a:avLst/>
            </a:prstGeom>
            <a:noFill/>
            <a:ln w="9525">
              <a:noFill/>
              <a:miter lim="800000"/>
              <a:headEnd/>
              <a:tailEnd/>
            </a:ln>
          </p:spPr>
        </p:pic>
        <p:pic>
          <p:nvPicPr>
            <p:cNvPr id="3087" name="Picture 15" descr="router-geostream"/>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183" y="2296"/>
              <a:ext cx="514" cy="607"/>
            </a:xfrm>
            <a:prstGeom prst="rect">
              <a:avLst/>
            </a:prstGeom>
            <a:noFill/>
            <a:ln w="9525">
              <a:noFill/>
              <a:miter lim="800000"/>
              <a:headEnd/>
              <a:tailEnd/>
            </a:ln>
          </p:spPr>
        </p:pic>
        <p:pic>
          <p:nvPicPr>
            <p:cNvPr id="3088" name="Picture 16" descr="router-geostream"/>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050" y="3065"/>
              <a:ext cx="514" cy="607"/>
            </a:xfrm>
            <a:prstGeom prst="rect">
              <a:avLst/>
            </a:prstGeom>
            <a:noFill/>
            <a:ln w="9525">
              <a:noFill/>
              <a:miter lim="800000"/>
              <a:headEnd/>
              <a:tailEnd/>
            </a:ln>
          </p:spPr>
        </p:pic>
        <p:pic>
          <p:nvPicPr>
            <p:cNvPr id="3089" name="Picture 17" descr="router-geostream"/>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050" y="2296"/>
              <a:ext cx="514" cy="607"/>
            </a:xfrm>
            <a:prstGeom prst="rect">
              <a:avLst/>
            </a:prstGeom>
            <a:noFill/>
            <a:ln w="9525">
              <a:noFill/>
              <a:miter lim="800000"/>
              <a:headEnd/>
              <a:tailEnd/>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nodeType="afterEffect">
                                  <p:stCondLst>
                                    <p:cond delay="500"/>
                                  </p:stCondLst>
                                  <p:childTnLst>
                                    <p:set>
                                      <p:cBhvr>
                                        <p:cTn id="10" dur="1" fill="hold">
                                          <p:stCondLst>
                                            <p:cond delay="0"/>
                                          </p:stCondLst>
                                        </p:cTn>
                                        <p:tgtEl>
                                          <p:spTgt spid="445458"/>
                                        </p:tgtEl>
                                        <p:attrNameLst>
                                          <p:attrName>style.visibility</p:attrName>
                                        </p:attrNameLst>
                                      </p:cBhvr>
                                      <p:to>
                                        <p:strVal val="visible"/>
                                      </p:to>
                                    </p:set>
                                    <p:animEffect transition="in" filter="dissolve">
                                      <p:cBhvr>
                                        <p:cTn id="11" dur="500"/>
                                        <p:tgtEl>
                                          <p:spTgt spid="445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defRPr/>
            </a:pPr>
            <a:r>
              <a:rPr/>
              <a:t>טכנולוגיות </a:t>
            </a:r>
            <a:r>
              <a:rPr lang="en-US"/>
              <a:t>LAN</a:t>
            </a:r>
          </a:p>
        </p:txBody>
      </p:sp>
      <p:sp>
        <p:nvSpPr>
          <p:cNvPr id="33794" name="מציין מיקום של מספר שקופית 5"/>
          <p:cNvSpPr>
            <a:spLocks noGrp="1"/>
          </p:cNvSpPr>
          <p:nvPr>
            <p:ph type="sldNum" sz="quarter" idx="10"/>
          </p:nvPr>
        </p:nvSpPr>
        <p:spPr/>
        <p:txBody>
          <a:bodyPr/>
          <a:lstStyle/>
          <a:p>
            <a:pPr>
              <a:defRPr/>
            </a:pPr>
            <a:fld id="{87A80954-AD31-41CE-8E7A-ED0942A9AA48}" type="slidenum">
              <a:rPr lang="he-IL"/>
              <a:pPr>
                <a:defRPr/>
              </a:pPr>
              <a:t>140</a:t>
            </a:fld>
            <a:endParaRPr lang="en-US"/>
          </a:p>
        </p:txBody>
      </p:sp>
      <p:sp>
        <p:nvSpPr>
          <p:cNvPr id="36869" name="Rectangle 5"/>
          <p:cNvSpPr>
            <a:spLocks noChangeArrowheads="1"/>
          </p:cNvSpPr>
          <p:nvPr/>
        </p:nvSpPr>
        <p:spPr bwMode="auto">
          <a:xfrm>
            <a:off x="673100" y="1816100"/>
            <a:ext cx="8229600" cy="3773488"/>
          </a:xfrm>
          <a:prstGeom prst="rect">
            <a:avLst/>
          </a:prstGeom>
          <a:noFill/>
          <a:ln w="9525">
            <a:noFill/>
            <a:miter lim="800000"/>
            <a:headEnd/>
            <a:tailEnd/>
          </a:ln>
        </p:spPr>
        <p:txBody>
          <a:bodyPr/>
          <a:lstStyle/>
          <a:p>
            <a:pPr marL="342900" indent="-342900">
              <a:lnSpc>
                <a:spcPct val="80000"/>
              </a:lnSpc>
              <a:spcBef>
                <a:spcPct val="20000"/>
              </a:spcBef>
              <a:buFontTx/>
              <a:buChar char="•"/>
              <a:defRPr/>
            </a:pPr>
            <a:r>
              <a:rPr lang="en-US" sz="2800" u="sng" dirty="0">
                <a:cs typeface="+mn-cs"/>
              </a:rPr>
              <a:t>Local Area Network</a:t>
            </a:r>
            <a:r>
              <a:rPr lang="he-IL" sz="2800" dirty="0">
                <a:cs typeface="+mn-cs"/>
              </a:rPr>
              <a:t> - </a:t>
            </a:r>
            <a:r>
              <a:rPr lang="he-IL" sz="2600" dirty="0">
                <a:cs typeface="+mn-cs"/>
              </a:rPr>
              <a:t>רשתות פרטיות המאפשרות ערוצי תקשורת מהירים ואמינים לחיבור ציוד באזור גיאוגרפי מוגבל.</a:t>
            </a:r>
          </a:p>
          <a:p>
            <a:pPr marL="342900" indent="-342900">
              <a:lnSpc>
                <a:spcPct val="80000"/>
              </a:lnSpc>
              <a:spcBef>
                <a:spcPct val="20000"/>
              </a:spcBef>
              <a:buFontTx/>
              <a:buChar char="•"/>
              <a:defRPr/>
            </a:pPr>
            <a:endParaRPr lang="he-IL" sz="2800" dirty="0">
              <a:cs typeface="+mn-cs"/>
            </a:endParaRPr>
          </a:p>
          <a:p>
            <a:pPr marL="342900" indent="-342900">
              <a:lnSpc>
                <a:spcPct val="80000"/>
              </a:lnSpc>
              <a:spcBef>
                <a:spcPct val="20000"/>
              </a:spcBef>
              <a:buFontTx/>
              <a:buChar char="•"/>
              <a:defRPr/>
            </a:pPr>
            <a:r>
              <a:rPr lang="he-IL" sz="2600" dirty="0">
                <a:cs typeface="+mn-cs"/>
              </a:rPr>
              <a:t>טכנולוגיות </a:t>
            </a:r>
            <a:r>
              <a:rPr lang="en-US" sz="2600" dirty="0">
                <a:cs typeface="+mn-cs"/>
              </a:rPr>
              <a:t>LAN</a:t>
            </a:r>
            <a:r>
              <a:rPr lang="he-IL" sz="2600" dirty="0">
                <a:cs typeface="+mn-cs"/>
              </a:rPr>
              <a:t> מאפשרות לנו להעביר מידע בערוץ </a:t>
            </a:r>
            <a:r>
              <a:rPr lang="en-US" sz="2600" dirty="0">
                <a:cs typeface="+mn-cs"/>
              </a:rPr>
              <a:t>LAN</a:t>
            </a:r>
            <a:r>
              <a:rPr lang="he-IL" sz="2600" dirty="0">
                <a:cs typeface="+mn-cs"/>
              </a:rPr>
              <a:t>-י</a:t>
            </a:r>
            <a:endParaRPr lang="en-US" sz="2600" dirty="0">
              <a:cs typeface="+mn-cs"/>
            </a:endParaRPr>
          </a:p>
        </p:txBody>
      </p:sp>
      <p:pic>
        <p:nvPicPr>
          <p:cNvPr id="90114" name="Picture 2" descr="http://1.bp.blogspot.com/-0taCbcp0fdI/TgUZFfIAS5I/AAAAAAAAAwk/Jl6rfVDo2eY/s1600/Volleyball%2B-%2B3%2BPlayers%2Bat%2Bthe%2BNe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67735" y="3573016"/>
            <a:ext cx="2240329" cy="304094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subTitle" idx="1"/>
          </p:nvPr>
        </p:nvSpPr>
        <p:spPr/>
        <p:txBody>
          <a:bodyPr/>
          <a:lstStyle/>
          <a:p>
            <a:pPr eaLnBrk="1" hangingPunct="1"/>
            <a:r>
              <a:rPr lang="he-IL" smtClean="0"/>
              <a:t>טכנולוגיות </a:t>
            </a:r>
            <a:r>
              <a:rPr lang="en-US" smtClean="0"/>
              <a:t>LAN</a:t>
            </a:r>
          </a:p>
        </p:txBody>
      </p:sp>
      <p:sp>
        <p:nvSpPr>
          <p:cNvPr id="34818" name="Rectangle 2"/>
          <p:cNvSpPr>
            <a:spLocks noGrp="1" noChangeArrowheads="1"/>
          </p:cNvSpPr>
          <p:nvPr>
            <p:ph type="ctrTitle" sz="quarter"/>
          </p:nvPr>
        </p:nvSpPr>
        <p:spPr>
          <a:xfrm>
            <a:off x="642910" y="1571612"/>
            <a:ext cx="8229600" cy="1905000"/>
          </a:xfrm>
        </p:spPr>
        <p:txBody>
          <a:bodyPr/>
          <a:lstStyle/>
          <a:p>
            <a:pPr eaLnBrk="1" hangingPunct="1">
              <a:defRPr/>
            </a:pPr>
            <a:r>
              <a:rPr sz="6600" dirty="0" err="1" smtClean="0"/>
              <a:t>סקירת</a:t>
            </a:r>
            <a:r>
              <a:rPr sz="6600" dirty="0" smtClean="0"/>
              <a:t> </a:t>
            </a:r>
            <a:r>
              <a:rPr lang="en-US" sz="5400" dirty="0" smtClean="0"/>
              <a:t>Token Ring</a:t>
            </a:r>
            <a:r>
              <a:rPr sz="6600" dirty="0" smtClean="0"/>
              <a:t> </a:t>
            </a:r>
            <a:br>
              <a:rPr sz="6600" dirty="0" smtClean="0"/>
            </a:br>
            <a:r>
              <a:rPr sz="6600" dirty="0" smtClean="0"/>
              <a:t>ו-</a:t>
            </a:r>
            <a:r>
              <a:rPr lang="en-US" sz="5400" dirty="0" smtClean="0"/>
              <a:t>FDDI</a:t>
            </a: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pPr eaLnBrk="1" hangingPunct="1">
              <a:defRPr/>
            </a:pPr>
            <a:r>
              <a:rPr lang="en-US"/>
              <a:t>Token Ring</a:t>
            </a:r>
          </a:p>
        </p:txBody>
      </p:sp>
      <p:sp>
        <p:nvSpPr>
          <p:cNvPr id="18436" name="Rectangle 3"/>
          <p:cNvSpPr>
            <a:spLocks noGrp="1" noChangeArrowheads="1"/>
          </p:cNvSpPr>
          <p:nvPr>
            <p:ph idx="1"/>
          </p:nvPr>
        </p:nvSpPr>
        <p:spPr>
          <a:xfrm>
            <a:off x="457200" y="1600200"/>
            <a:ext cx="8229600" cy="3916363"/>
          </a:xfrm>
        </p:spPr>
        <p:txBody>
          <a:bodyPr/>
          <a:lstStyle/>
          <a:p>
            <a:pPr eaLnBrk="1" hangingPunct="1">
              <a:lnSpc>
                <a:spcPct val="90000"/>
              </a:lnSpc>
            </a:pPr>
            <a:r>
              <a:rPr lang="he-IL" smtClean="0"/>
              <a:t>פותחה על ידי </a:t>
            </a:r>
            <a:r>
              <a:rPr lang="en-US" smtClean="0"/>
              <a:t>IBM</a:t>
            </a:r>
            <a:r>
              <a:rPr lang="he-IL" smtClean="0"/>
              <a:t> ותוקנן בשנת </a:t>
            </a:r>
            <a:r>
              <a:rPr lang="en-US" smtClean="0"/>
              <a:t>1985</a:t>
            </a:r>
            <a:endParaRPr lang="he-IL" smtClean="0"/>
          </a:p>
          <a:p>
            <a:pPr eaLnBrk="1" hangingPunct="1">
              <a:lnSpc>
                <a:spcPct val="90000"/>
              </a:lnSpc>
            </a:pPr>
            <a:r>
              <a:rPr lang="he-IL" smtClean="0"/>
              <a:t>טופולוגיה פיסית </a:t>
            </a:r>
            <a:r>
              <a:rPr lang="en-US" sz="2000" smtClean="0"/>
              <a:t>Star</a:t>
            </a:r>
            <a:r>
              <a:rPr lang="he-IL" smtClean="0"/>
              <a:t> עם רכיב מרכזי </a:t>
            </a:r>
            <a:r>
              <a:rPr lang="en-US" sz="2000" smtClean="0"/>
              <a:t>MAU</a:t>
            </a:r>
          </a:p>
          <a:p>
            <a:pPr eaLnBrk="1" hangingPunct="1">
              <a:lnSpc>
                <a:spcPct val="90000"/>
              </a:lnSpc>
            </a:pPr>
            <a:r>
              <a:rPr lang="he-IL" smtClean="0"/>
              <a:t>טופולוגיה לוגית </a:t>
            </a:r>
            <a:r>
              <a:rPr lang="en-US" sz="2000" smtClean="0"/>
              <a:t>Ring</a:t>
            </a:r>
            <a:endParaRPr lang="he-IL" sz="2000" smtClean="0"/>
          </a:p>
          <a:p>
            <a:pPr eaLnBrk="1" hangingPunct="1">
              <a:lnSpc>
                <a:spcPct val="90000"/>
              </a:lnSpc>
            </a:pPr>
            <a:r>
              <a:rPr lang="he-IL" smtClean="0"/>
              <a:t>המידע עובר במהירות </a:t>
            </a:r>
            <a:r>
              <a:rPr lang="en-US" sz="2000" smtClean="0"/>
              <a:t>4</a:t>
            </a:r>
            <a:r>
              <a:rPr lang="en-US" smtClean="0"/>
              <a:t> </a:t>
            </a:r>
            <a:r>
              <a:rPr lang="en-US" sz="2000" smtClean="0"/>
              <a:t>Mbps</a:t>
            </a:r>
            <a:r>
              <a:rPr lang="he-IL" smtClean="0"/>
              <a:t> או </a:t>
            </a:r>
            <a:r>
              <a:rPr lang="en-US" sz="2000" smtClean="0"/>
              <a:t>16</a:t>
            </a:r>
            <a:r>
              <a:rPr lang="en-US" smtClean="0"/>
              <a:t> </a:t>
            </a:r>
            <a:r>
              <a:rPr lang="en-US" sz="2000" smtClean="0"/>
              <a:t>Mbps</a:t>
            </a:r>
            <a:endParaRPr lang="he-IL" sz="2000" smtClean="0"/>
          </a:p>
          <a:p>
            <a:pPr eaLnBrk="1" hangingPunct="1">
              <a:lnSpc>
                <a:spcPct val="90000"/>
              </a:lnSpc>
            </a:pPr>
            <a:r>
              <a:rPr lang="he-IL" smtClean="0"/>
              <a:t>פועל על כבל </a:t>
            </a:r>
            <a:r>
              <a:rPr lang="en-US" sz="2000" smtClean="0"/>
              <a:t>Twisted Pair</a:t>
            </a:r>
            <a:r>
              <a:rPr lang="he-IL" smtClean="0"/>
              <a:t> </a:t>
            </a:r>
          </a:p>
          <a:p>
            <a:pPr eaLnBrk="1" hangingPunct="1">
              <a:lnSpc>
                <a:spcPct val="90000"/>
              </a:lnSpc>
            </a:pPr>
            <a:r>
              <a:rPr lang="he-IL" smtClean="0"/>
              <a:t>כל תחנה פעילה ברשת משחזרת את האות</a:t>
            </a:r>
            <a:endParaRPr lang="en-US" smtClean="0"/>
          </a:p>
          <a:p>
            <a:pPr eaLnBrk="1" hangingPunct="1">
              <a:lnSpc>
                <a:spcPct val="90000"/>
              </a:lnSpc>
            </a:pPr>
            <a:r>
              <a:rPr lang="he-IL" smtClean="0"/>
              <a:t>כל רשת </a:t>
            </a:r>
            <a:r>
              <a:rPr lang="en-US" sz="2000" smtClean="0"/>
              <a:t>Token Ring</a:t>
            </a:r>
            <a:r>
              <a:rPr lang="he-IL" smtClean="0"/>
              <a:t> דורשת:</a:t>
            </a:r>
            <a:endParaRPr lang="en-US" smtClean="0"/>
          </a:p>
          <a:p>
            <a:pPr lvl="1" eaLnBrk="1" hangingPunct="1">
              <a:lnSpc>
                <a:spcPct val="90000"/>
              </a:lnSpc>
            </a:pPr>
            <a:r>
              <a:rPr lang="he-IL" smtClean="0"/>
              <a:t>רכזת </a:t>
            </a:r>
            <a:r>
              <a:rPr lang="en-US" sz="2000" smtClean="0"/>
              <a:t>Multi Station Access Unit</a:t>
            </a:r>
            <a:r>
              <a:rPr lang="he-IL" smtClean="0"/>
              <a:t> (</a:t>
            </a:r>
            <a:r>
              <a:rPr lang="en-US" sz="2000" smtClean="0"/>
              <a:t>MSAU</a:t>
            </a:r>
            <a:r>
              <a:rPr lang="he-IL" smtClean="0"/>
              <a:t> או </a:t>
            </a:r>
            <a:r>
              <a:rPr lang="en-US" sz="2000" smtClean="0"/>
              <a:t>MAU</a:t>
            </a:r>
            <a:r>
              <a:rPr lang="he-IL" smtClean="0"/>
              <a:t>)</a:t>
            </a:r>
            <a:endParaRPr lang="en-US" smtClean="0"/>
          </a:p>
          <a:p>
            <a:pPr lvl="1" eaLnBrk="1" hangingPunct="1">
              <a:lnSpc>
                <a:spcPct val="90000"/>
              </a:lnSpc>
            </a:pPr>
            <a:r>
              <a:rPr lang="he-IL" smtClean="0"/>
              <a:t>כרטיס רשת מתאים עבור כל תחנה</a:t>
            </a:r>
            <a:endParaRPr lang="en-US" sz="2000" b="1" smtClean="0"/>
          </a:p>
        </p:txBody>
      </p:sp>
      <p:sp>
        <p:nvSpPr>
          <p:cNvPr id="3075" name="מציין מיקום של מספר שקופית 5"/>
          <p:cNvSpPr>
            <a:spLocks noGrp="1"/>
          </p:cNvSpPr>
          <p:nvPr>
            <p:ph type="sldNum" sz="quarter" idx="10"/>
          </p:nvPr>
        </p:nvSpPr>
        <p:spPr/>
        <p:txBody>
          <a:bodyPr/>
          <a:lstStyle/>
          <a:p>
            <a:pPr>
              <a:defRPr/>
            </a:pPr>
            <a:fld id="{D73E97C3-91A9-4D6D-AF86-147EA90341D8}" type="slidenum">
              <a:rPr lang="he-IL"/>
              <a:pPr>
                <a:defRPr/>
              </a:pPr>
              <a:t>142</a:t>
            </a:fld>
            <a:endParaRPr lang="en-US"/>
          </a:p>
        </p:txBody>
      </p:sp>
      <p:graphicFrame>
        <p:nvGraphicFramePr>
          <p:cNvPr id="18434" name="Object 6"/>
          <p:cNvGraphicFramePr>
            <a:graphicFrameLocks noChangeAspect="1"/>
          </p:cNvGraphicFramePr>
          <p:nvPr/>
        </p:nvGraphicFramePr>
        <p:xfrm>
          <a:off x="0" y="1784350"/>
          <a:ext cx="3132138" cy="2844800"/>
        </p:xfrm>
        <a:graphic>
          <a:graphicData uri="http://schemas.openxmlformats.org/presentationml/2006/ole">
            <p:oleObj spid="_x0000_s18487" name="Visio" r:id="rId4" imgW="3637788" imgH="3572256" progId="">
              <p:embed/>
            </p:oleObj>
          </a:graphicData>
        </a:graphic>
      </p:graphicFrame>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defRPr/>
            </a:pPr>
            <a:r>
              <a:rPr lang="en-US"/>
              <a:t>Token Ring</a:t>
            </a:r>
          </a:p>
        </p:txBody>
      </p:sp>
      <p:sp>
        <p:nvSpPr>
          <p:cNvPr id="36866" name="מציין מיקום של מספר שקופית 5"/>
          <p:cNvSpPr>
            <a:spLocks noGrp="1"/>
          </p:cNvSpPr>
          <p:nvPr>
            <p:ph type="sldNum" sz="quarter" idx="10"/>
          </p:nvPr>
        </p:nvSpPr>
        <p:spPr/>
        <p:txBody>
          <a:bodyPr/>
          <a:lstStyle/>
          <a:p>
            <a:pPr>
              <a:defRPr/>
            </a:pPr>
            <a:fld id="{6CFCCBC1-4C3F-4C85-A89E-D6B674A1DBE9}" type="slidenum">
              <a:rPr lang="he-IL"/>
              <a:pPr>
                <a:defRPr/>
              </a:pPr>
              <a:t>143</a:t>
            </a:fld>
            <a:endParaRPr lang="en-US"/>
          </a:p>
        </p:txBody>
      </p:sp>
      <p:grpSp>
        <p:nvGrpSpPr>
          <p:cNvPr id="207876" name="Group 67"/>
          <p:cNvGrpSpPr>
            <a:grpSpLocks/>
          </p:cNvGrpSpPr>
          <p:nvPr/>
        </p:nvGrpSpPr>
        <p:grpSpPr bwMode="auto">
          <a:xfrm>
            <a:off x="5180013" y="2270125"/>
            <a:ext cx="2689225" cy="1219200"/>
            <a:chOff x="3263" y="1430"/>
            <a:chExt cx="1694" cy="768"/>
          </a:xfrm>
        </p:grpSpPr>
        <p:sp>
          <p:nvSpPr>
            <p:cNvPr id="207926" name="Rectangle 3"/>
            <p:cNvSpPr>
              <a:spLocks noChangeArrowheads="1"/>
            </p:cNvSpPr>
            <p:nvPr/>
          </p:nvSpPr>
          <p:spPr bwMode="auto">
            <a:xfrm>
              <a:off x="3531" y="1430"/>
              <a:ext cx="254" cy="118"/>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600">
                  <a:latin typeface="Times New Roman" pitchFamily="18" charset="0"/>
                </a:rPr>
                <a:t>A</a:t>
              </a:r>
              <a:endParaRPr lang="en-US" sz="1400">
                <a:latin typeface="Times New Roman" pitchFamily="18" charset="0"/>
              </a:endParaRPr>
            </a:p>
          </p:txBody>
        </p:sp>
        <p:sp>
          <p:nvSpPr>
            <p:cNvPr id="207927" name="Rectangle 4"/>
            <p:cNvSpPr>
              <a:spLocks noChangeArrowheads="1"/>
            </p:cNvSpPr>
            <p:nvPr/>
          </p:nvSpPr>
          <p:spPr bwMode="auto">
            <a:xfrm>
              <a:off x="3263" y="1737"/>
              <a:ext cx="254" cy="119"/>
            </a:xfrm>
            <a:prstGeom prst="rect">
              <a:avLst/>
            </a:prstGeom>
            <a:solidFill>
              <a:srgbClr val="FF3300"/>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B</a:t>
              </a:r>
            </a:p>
          </p:txBody>
        </p:sp>
        <p:sp>
          <p:nvSpPr>
            <p:cNvPr id="207928" name="Rectangle 5"/>
            <p:cNvSpPr>
              <a:spLocks noChangeArrowheads="1"/>
            </p:cNvSpPr>
            <p:nvPr/>
          </p:nvSpPr>
          <p:spPr bwMode="auto">
            <a:xfrm>
              <a:off x="3478" y="2080"/>
              <a:ext cx="254" cy="118"/>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C</a:t>
              </a:r>
            </a:p>
          </p:txBody>
        </p:sp>
        <p:sp>
          <p:nvSpPr>
            <p:cNvPr id="207929" name="Rectangle 6"/>
            <p:cNvSpPr>
              <a:spLocks noChangeArrowheads="1"/>
            </p:cNvSpPr>
            <p:nvPr/>
          </p:nvSpPr>
          <p:spPr bwMode="auto">
            <a:xfrm>
              <a:off x="4703" y="1526"/>
              <a:ext cx="254" cy="117"/>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E</a:t>
              </a:r>
            </a:p>
          </p:txBody>
        </p:sp>
        <p:sp>
          <p:nvSpPr>
            <p:cNvPr id="207930" name="Rectangle 7"/>
            <p:cNvSpPr>
              <a:spLocks noChangeArrowheads="1"/>
            </p:cNvSpPr>
            <p:nvPr/>
          </p:nvSpPr>
          <p:spPr bwMode="auto">
            <a:xfrm>
              <a:off x="4655" y="2006"/>
              <a:ext cx="254" cy="118"/>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D</a:t>
              </a:r>
            </a:p>
          </p:txBody>
        </p:sp>
        <p:sp>
          <p:nvSpPr>
            <p:cNvPr id="207931" name="Arc 8"/>
            <p:cNvSpPr>
              <a:spLocks/>
            </p:cNvSpPr>
            <p:nvPr/>
          </p:nvSpPr>
          <p:spPr bwMode="auto">
            <a:xfrm flipH="1">
              <a:off x="3551" y="1910"/>
              <a:ext cx="303" cy="155"/>
            </a:xfrm>
            <a:custGeom>
              <a:avLst/>
              <a:gdLst>
                <a:gd name="T0" fmla="*/ 0 w 24312"/>
                <a:gd name="T1" fmla="*/ 0 h 21600"/>
                <a:gd name="T2" fmla="*/ 0 w 24312"/>
                <a:gd name="T3" fmla="*/ 0 h 21600"/>
                <a:gd name="T4" fmla="*/ 0 w 24312"/>
                <a:gd name="T5" fmla="*/ 0 h 21600"/>
                <a:gd name="T6" fmla="*/ 0 60000 65536"/>
                <a:gd name="T7" fmla="*/ 0 60000 65536"/>
                <a:gd name="T8" fmla="*/ 0 60000 65536"/>
                <a:gd name="T9" fmla="*/ 0 w 24312"/>
                <a:gd name="T10" fmla="*/ 0 h 21600"/>
                <a:gd name="T11" fmla="*/ 24312 w 24312"/>
                <a:gd name="T12" fmla="*/ 21600 h 21600"/>
              </a:gdLst>
              <a:ahLst/>
              <a:cxnLst>
                <a:cxn ang="T6">
                  <a:pos x="T0" y="T1"/>
                </a:cxn>
                <a:cxn ang="T7">
                  <a:pos x="T2" y="T3"/>
                </a:cxn>
                <a:cxn ang="T8">
                  <a:pos x="T4" y="T5"/>
                </a:cxn>
              </a:cxnLst>
              <a:rect l="T9" t="T10" r="T11" b="T12"/>
              <a:pathLst>
                <a:path w="24312" h="21600" fill="none" extrusionOk="0">
                  <a:moveTo>
                    <a:pt x="0" y="178"/>
                  </a:moveTo>
                  <a:cubicBezTo>
                    <a:pt x="917" y="59"/>
                    <a:pt x="1842" y="-1"/>
                    <a:pt x="2768" y="0"/>
                  </a:cubicBezTo>
                  <a:cubicBezTo>
                    <a:pt x="14096" y="0"/>
                    <a:pt x="23499" y="8751"/>
                    <a:pt x="24312" y="20050"/>
                  </a:cubicBezTo>
                </a:path>
                <a:path w="24312" h="21600" stroke="0" extrusionOk="0">
                  <a:moveTo>
                    <a:pt x="0" y="178"/>
                  </a:moveTo>
                  <a:cubicBezTo>
                    <a:pt x="917" y="59"/>
                    <a:pt x="1842" y="-1"/>
                    <a:pt x="2768" y="0"/>
                  </a:cubicBezTo>
                  <a:cubicBezTo>
                    <a:pt x="14096" y="0"/>
                    <a:pt x="23499" y="8751"/>
                    <a:pt x="24312" y="20050"/>
                  </a:cubicBezTo>
                  <a:lnTo>
                    <a:pt x="2768" y="21600"/>
                  </a:lnTo>
                  <a:close/>
                </a:path>
              </a:pathLst>
            </a:custGeom>
            <a:noFill/>
            <a:ln w="38100">
              <a:solidFill>
                <a:schemeClr val="tx1"/>
              </a:solidFill>
              <a:round/>
              <a:headEnd/>
              <a:tailEnd/>
            </a:ln>
          </p:spPr>
          <p:txBody>
            <a:bodyPr wrap="none" anchor="ctr"/>
            <a:lstStyle/>
            <a:p>
              <a:endParaRPr lang="en-US"/>
            </a:p>
          </p:txBody>
        </p:sp>
        <p:sp>
          <p:nvSpPr>
            <p:cNvPr id="207932" name="Arc 9"/>
            <p:cNvSpPr>
              <a:spLocks/>
            </p:cNvSpPr>
            <p:nvPr/>
          </p:nvSpPr>
          <p:spPr bwMode="auto">
            <a:xfrm flipH="1" flipV="1">
              <a:off x="3599" y="1526"/>
              <a:ext cx="268" cy="155"/>
            </a:xfrm>
            <a:custGeom>
              <a:avLst/>
              <a:gdLst>
                <a:gd name="T0" fmla="*/ 0 w 21544"/>
                <a:gd name="T1" fmla="*/ 0 h 21600"/>
                <a:gd name="T2" fmla="*/ 0 w 21544"/>
                <a:gd name="T3" fmla="*/ 0 h 21600"/>
                <a:gd name="T4" fmla="*/ 0 w 21544"/>
                <a:gd name="T5" fmla="*/ 0 h 21600"/>
                <a:gd name="T6" fmla="*/ 0 60000 65536"/>
                <a:gd name="T7" fmla="*/ 0 60000 65536"/>
                <a:gd name="T8" fmla="*/ 0 60000 65536"/>
                <a:gd name="T9" fmla="*/ 0 w 21544"/>
                <a:gd name="T10" fmla="*/ 0 h 21600"/>
                <a:gd name="T11" fmla="*/ 21544 w 21544"/>
                <a:gd name="T12" fmla="*/ 21600 h 21600"/>
              </a:gdLst>
              <a:ahLst/>
              <a:cxnLst>
                <a:cxn ang="T6">
                  <a:pos x="T0" y="T1"/>
                </a:cxn>
                <a:cxn ang="T7">
                  <a:pos x="T2" y="T3"/>
                </a:cxn>
                <a:cxn ang="T8">
                  <a:pos x="T4" y="T5"/>
                </a:cxn>
              </a:cxnLst>
              <a:rect l="T9" t="T10" r="T11" b="T12"/>
              <a:pathLst>
                <a:path w="21544" h="21600" fill="none" extrusionOk="0">
                  <a:moveTo>
                    <a:pt x="61" y="0"/>
                  </a:moveTo>
                  <a:cubicBezTo>
                    <a:pt x="11366" y="32"/>
                    <a:pt x="20733" y="8775"/>
                    <a:pt x="21544" y="20050"/>
                  </a:cubicBezTo>
                </a:path>
                <a:path w="21544" h="21600" stroke="0" extrusionOk="0">
                  <a:moveTo>
                    <a:pt x="61" y="0"/>
                  </a:moveTo>
                  <a:cubicBezTo>
                    <a:pt x="11366" y="32"/>
                    <a:pt x="20733" y="8775"/>
                    <a:pt x="21544" y="20050"/>
                  </a:cubicBezTo>
                  <a:lnTo>
                    <a:pt x="0" y="21600"/>
                  </a:lnTo>
                  <a:close/>
                </a:path>
              </a:pathLst>
            </a:custGeom>
            <a:noFill/>
            <a:ln w="38100">
              <a:solidFill>
                <a:schemeClr val="tx1"/>
              </a:solidFill>
              <a:round/>
              <a:headEnd/>
              <a:tailEnd/>
            </a:ln>
          </p:spPr>
          <p:txBody>
            <a:bodyPr wrap="none" anchor="ctr"/>
            <a:lstStyle/>
            <a:p>
              <a:endParaRPr lang="en-US"/>
            </a:p>
          </p:txBody>
        </p:sp>
        <p:sp>
          <p:nvSpPr>
            <p:cNvPr id="207933" name="Line 10"/>
            <p:cNvSpPr>
              <a:spLocks noChangeShapeType="1"/>
            </p:cNvSpPr>
            <p:nvPr/>
          </p:nvSpPr>
          <p:spPr bwMode="auto">
            <a:xfrm flipH="1">
              <a:off x="3507" y="1814"/>
              <a:ext cx="332" cy="0"/>
            </a:xfrm>
            <a:prstGeom prst="line">
              <a:avLst/>
            </a:prstGeom>
            <a:noFill/>
            <a:ln w="38100">
              <a:solidFill>
                <a:schemeClr val="tx1"/>
              </a:solidFill>
              <a:round/>
              <a:headEnd/>
              <a:tailEnd/>
            </a:ln>
          </p:spPr>
          <p:txBody>
            <a:bodyPr wrap="none" anchor="ctr"/>
            <a:lstStyle/>
            <a:p>
              <a:endParaRPr lang="en-US"/>
            </a:p>
          </p:txBody>
        </p:sp>
        <p:sp>
          <p:nvSpPr>
            <p:cNvPr id="207934" name="Oval 11"/>
            <p:cNvSpPr>
              <a:spLocks noChangeArrowheads="1"/>
            </p:cNvSpPr>
            <p:nvPr/>
          </p:nvSpPr>
          <p:spPr bwMode="auto">
            <a:xfrm>
              <a:off x="3839" y="1574"/>
              <a:ext cx="739" cy="576"/>
            </a:xfrm>
            <a:prstGeom prst="ellipse">
              <a:avLst/>
            </a:prstGeom>
            <a:noFill/>
            <a:ln w="28575">
              <a:solidFill>
                <a:schemeClr val="tx1"/>
              </a:solidFill>
              <a:round/>
              <a:headEnd/>
              <a:tailEnd/>
            </a:ln>
          </p:spPr>
          <p:txBody>
            <a:bodyPr wrap="none" anchor="ctr"/>
            <a:lstStyle/>
            <a:p>
              <a:endParaRPr lang="ar-SA"/>
            </a:p>
          </p:txBody>
        </p:sp>
        <p:sp>
          <p:nvSpPr>
            <p:cNvPr id="207935" name="Oval 12"/>
            <p:cNvSpPr>
              <a:spLocks noChangeArrowheads="1"/>
            </p:cNvSpPr>
            <p:nvPr/>
          </p:nvSpPr>
          <p:spPr bwMode="auto">
            <a:xfrm>
              <a:off x="3983" y="1670"/>
              <a:ext cx="460" cy="385"/>
            </a:xfrm>
            <a:prstGeom prst="ellipse">
              <a:avLst/>
            </a:prstGeom>
            <a:noFill/>
            <a:ln w="28575">
              <a:solidFill>
                <a:schemeClr val="tx1"/>
              </a:solidFill>
              <a:round/>
              <a:headEnd/>
              <a:tailEnd/>
            </a:ln>
          </p:spPr>
          <p:txBody>
            <a:bodyPr wrap="none" anchor="ctr"/>
            <a:lstStyle/>
            <a:p>
              <a:endParaRPr lang="ar-SA"/>
            </a:p>
          </p:txBody>
        </p:sp>
        <p:sp>
          <p:nvSpPr>
            <p:cNvPr id="207936" name="Line 13"/>
            <p:cNvSpPr>
              <a:spLocks noChangeShapeType="1"/>
            </p:cNvSpPr>
            <p:nvPr/>
          </p:nvSpPr>
          <p:spPr bwMode="auto">
            <a:xfrm flipH="1">
              <a:off x="4559" y="1622"/>
              <a:ext cx="192" cy="144"/>
            </a:xfrm>
            <a:prstGeom prst="line">
              <a:avLst/>
            </a:prstGeom>
            <a:noFill/>
            <a:ln w="28575">
              <a:solidFill>
                <a:schemeClr val="tx1"/>
              </a:solidFill>
              <a:round/>
              <a:headEnd/>
              <a:tailEnd/>
            </a:ln>
          </p:spPr>
          <p:txBody>
            <a:bodyPr wrap="none" anchor="ctr"/>
            <a:lstStyle/>
            <a:p>
              <a:endParaRPr lang="en-US"/>
            </a:p>
          </p:txBody>
        </p:sp>
        <p:sp>
          <p:nvSpPr>
            <p:cNvPr id="207937" name="Line 14"/>
            <p:cNvSpPr>
              <a:spLocks noChangeShapeType="1"/>
            </p:cNvSpPr>
            <p:nvPr/>
          </p:nvSpPr>
          <p:spPr bwMode="auto">
            <a:xfrm flipH="1" flipV="1">
              <a:off x="4511" y="2054"/>
              <a:ext cx="144" cy="48"/>
            </a:xfrm>
            <a:prstGeom prst="line">
              <a:avLst/>
            </a:prstGeom>
            <a:noFill/>
            <a:ln w="28575">
              <a:solidFill>
                <a:schemeClr val="tx1"/>
              </a:solidFill>
              <a:round/>
              <a:headEnd/>
              <a:tailEnd/>
            </a:ln>
          </p:spPr>
          <p:txBody>
            <a:bodyPr wrap="none" anchor="ctr"/>
            <a:lstStyle/>
            <a:p>
              <a:endParaRPr lang="en-US"/>
            </a:p>
          </p:txBody>
        </p:sp>
        <p:sp>
          <p:nvSpPr>
            <p:cNvPr id="207938" name="Freeform 27"/>
            <p:cNvSpPr>
              <a:spLocks/>
            </p:cNvSpPr>
            <p:nvPr/>
          </p:nvSpPr>
          <p:spPr bwMode="auto">
            <a:xfrm>
              <a:off x="4271" y="1622"/>
              <a:ext cx="192" cy="144"/>
            </a:xfrm>
            <a:custGeom>
              <a:avLst/>
              <a:gdLst>
                <a:gd name="T0" fmla="*/ 192 w 192"/>
                <a:gd name="T1" fmla="*/ 144 h 144"/>
                <a:gd name="T2" fmla="*/ 144 w 192"/>
                <a:gd name="T3" fmla="*/ 96 h 144"/>
                <a:gd name="T4" fmla="*/ 96 w 192"/>
                <a:gd name="T5" fmla="*/ 48 h 144"/>
                <a:gd name="T6" fmla="*/ 0 w 192"/>
                <a:gd name="T7" fmla="*/ 0 h 144"/>
                <a:gd name="T8" fmla="*/ 0 60000 65536"/>
                <a:gd name="T9" fmla="*/ 0 60000 65536"/>
                <a:gd name="T10" fmla="*/ 0 60000 65536"/>
                <a:gd name="T11" fmla="*/ 0 60000 65536"/>
                <a:gd name="T12" fmla="*/ 0 w 192"/>
                <a:gd name="T13" fmla="*/ 0 h 144"/>
                <a:gd name="T14" fmla="*/ 192 w 192"/>
                <a:gd name="T15" fmla="*/ 144 h 144"/>
              </a:gdLst>
              <a:ahLst/>
              <a:cxnLst>
                <a:cxn ang="T8">
                  <a:pos x="T0" y="T1"/>
                </a:cxn>
                <a:cxn ang="T9">
                  <a:pos x="T2" y="T3"/>
                </a:cxn>
                <a:cxn ang="T10">
                  <a:pos x="T4" y="T5"/>
                </a:cxn>
                <a:cxn ang="T11">
                  <a:pos x="T6" y="T7"/>
                </a:cxn>
              </a:cxnLst>
              <a:rect l="T12" t="T13" r="T14" b="T15"/>
              <a:pathLst>
                <a:path w="192" h="144">
                  <a:moveTo>
                    <a:pt x="192" y="144"/>
                  </a:moveTo>
                  <a:cubicBezTo>
                    <a:pt x="176" y="128"/>
                    <a:pt x="160" y="112"/>
                    <a:pt x="144" y="96"/>
                  </a:cubicBezTo>
                  <a:cubicBezTo>
                    <a:pt x="128" y="80"/>
                    <a:pt x="120" y="64"/>
                    <a:pt x="96" y="48"/>
                  </a:cubicBezTo>
                  <a:cubicBezTo>
                    <a:pt x="72" y="32"/>
                    <a:pt x="16" y="8"/>
                    <a:pt x="0" y="0"/>
                  </a:cubicBezTo>
                </a:path>
              </a:pathLst>
            </a:custGeom>
            <a:noFill/>
            <a:ln w="19050">
              <a:solidFill>
                <a:srgbClr val="00CC00"/>
              </a:solidFill>
              <a:round/>
              <a:headEnd/>
              <a:tailEnd type="triangle" w="med" len="med"/>
            </a:ln>
          </p:spPr>
          <p:txBody>
            <a:bodyPr wrap="none" anchor="ctr"/>
            <a:lstStyle/>
            <a:p>
              <a:endParaRPr lang="en-US"/>
            </a:p>
          </p:txBody>
        </p:sp>
      </p:grpSp>
      <p:grpSp>
        <p:nvGrpSpPr>
          <p:cNvPr id="207877" name="Group 68"/>
          <p:cNvGrpSpPr>
            <a:grpSpLocks/>
          </p:cNvGrpSpPr>
          <p:nvPr/>
        </p:nvGrpSpPr>
        <p:grpSpPr bwMode="auto">
          <a:xfrm>
            <a:off x="5180013" y="4730750"/>
            <a:ext cx="2689225" cy="1219200"/>
            <a:chOff x="3263" y="2980"/>
            <a:chExt cx="1694" cy="768"/>
          </a:xfrm>
        </p:grpSpPr>
        <p:sp>
          <p:nvSpPr>
            <p:cNvPr id="207913" name="Rectangle 15"/>
            <p:cNvSpPr>
              <a:spLocks noChangeArrowheads="1"/>
            </p:cNvSpPr>
            <p:nvPr/>
          </p:nvSpPr>
          <p:spPr bwMode="auto">
            <a:xfrm>
              <a:off x="3531" y="2980"/>
              <a:ext cx="254" cy="118"/>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600">
                  <a:latin typeface="Times New Roman" pitchFamily="18" charset="0"/>
                </a:rPr>
                <a:t>A</a:t>
              </a:r>
              <a:endParaRPr lang="en-US" sz="1400">
                <a:latin typeface="Times New Roman" pitchFamily="18" charset="0"/>
              </a:endParaRPr>
            </a:p>
          </p:txBody>
        </p:sp>
        <p:sp>
          <p:nvSpPr>
            <p:cNvPr id="207914" name="Rectangle 16"/>
            <p:cNvSpPr>
              <a:spLocks noChangeArrowheads="1"/>
            </p:cNvSpPr>
            <p:nvPr/>
          </p:nvSpPr>
          <p:spPr bwMode="auto">
            <a:xfrm>
              <a:off x="3263" y="3287"/>
              <a:ext cx="254" cy="119"/>
            </a:xfrm>
            <a:prstGeom prst="rect">
              <a:avLst/>
            </a:prstGeom>
            <a:solidFill>
              <a:srgbClr val="FF3300"/>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B</a:t>
              </a:r>
            </a:p>
          </p:txBody>
        </p:sp>
        <p:sp>
          <p:nvSpPr>
            <p:cNvPr id="207915" name="Rectangle 17"/>
            <p:cNvSpPr>
              <a:spLocks noChangeArrowheads="1"/>
            </p:cNvSpPr>
            <p:nvPr/>
          </p:nvSpPr>
          <p:spPr bwMode="auto">
            <a:xfrm>
              <a:off x="3478" y="3630"/>
              <a:ext cx="254" cy="118"/>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C</a:t>
              </a:r>
            </a:p>
          </p:txBody>
        </p:sp>
        <p:sp>
          <p:nvSpPr>
            <p:cNvPr id="207916" name="Rectangle 18"/>
            <p:cNvSpPr>
              <a:spLocks noChangeArrowheads="1"/>
            </p:cNvSpPr>
            <p:nvPr/>
          </p:nvSpPr>
          <p:spPr bwMode="auto">
            <a:xfrm>
              <a:off x="4703" y="3076"/>
              <a:ext cx="254" cy="117"/>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E</a:t>
              </a:r>
            </a:p>
          </p:txBody>
        </p:sp>
        <p:sp>
          <p:nvSpPr>
            <p:cNvPr id="207917" name="Rectangle 19"/>
            <p:cNvSpPr>
              <a:spLocks noChangeArrowheads="1"/>
            </p:cNvSpPr>
            <p:nvPr/>
          </p:nvSpPr>
          <p:spPr bwMode="auto">
            <a:xfrm>
              <a:off x="4655" y="3556"/>
              <a:ext cx="254" cy="118"/>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D</a:t>
              </a:r>
            </a:p>
          </p:txBody>
        </p:sp>
        <p:sp>
          <p:nvSpPr>
            <p:cNvPr id="207918" name="Arc 20"/>
            <p:cNvSpPr>
              <a:spLocks/>
            </p:cNvSpPr>
            <p:nvPr/>
          </p:nvSpPr>
          <p:spPr bwMode="auto">
            <a:xfrm flipH="1">
              <a:off x="3551" y="3460"/>
              <a:ext cx="303" cy="155"/>
            </a:xfrm>
            <a:custGeom>
              <a:avLst/>
              <a:gdLst>
                <a:gd name="T0" fmla="*/ 0 w 24312"/>
                <a:gd name="T1" fmla="*/ 0 h 21600"/>
                <a:gd name="T2" fmla="*/ 0 w 24312"/>
                <a:gd name="T3" fmla="*/ 0 h 21600"/>
                <a:gd name="T4" fmla="*/ 0 w 24312"/>
                <a:gd name="T5" fmla="*/ 0 h 21600"/>
                <a:gd name="T6" fmla="*/ 0 60000 65536"/>
                <a:gd name="T7" fmla="*/ 0 60000 65536"/>
                <a:gd name="T8" fmla="*/ 0 60000 65536"/>
                <a:gd name="T9" fmla="*/ 0 w 24312"/>
                <a:gd name="T10" fmla="*/ 0 h 21600"/>
                <a:gd name="T11" fmla="*/ 24312 w 24312"/>
                <a:gd name="T12" fmla="*/ 21600 h 21600"/>
              </a:gdLst>
              <a:ahLst/>
              <a:cxnLst>
                <a:cxn ang="T6">
                  <a:pos x="T0" y="T1"/>
                </a:cxn>
                <a:cxn ang="T7">
                  <a:pos x="T2" y="T3"/>
                </a:cxn>
                <a:cxn ang="T8">
                  <a:pos x="T4" y="T5"/>
                </a:cxn>
              </a:cxnLst>
              <a:rect l="T9" t="T10" r="T11" b="T12"/>
              <a:pathLst>
                <a:path w="24312" h="21600" fill="none" extrusionOk="0">
                  <a:moveTo>
                    <a:pt x="0" y="178"/>
                  </a:moveTo>
                  <a:cubicBezTo>
                    <a:pt x="917" y="59"/>
                    <a:pt x="1842" y="-1"/>
                    <a:pt x="2768" y="0"/>
                  </a:cubicBezTo>
                  <a:cubicBezTo>
                    <a:pt x="14096" y="0"/>
                    <a:pt x="23499" y="8751"/>
                    <a:pt x="24312" y="20050"/>
                  </a:cubicBezTo>
                </a:path>
                <a:path w="24312" h="21600" stroke="0" extrusionOk="0">
                  <a:moveTo>
                    <a:pt x="0" y="178"/>
                  </a:moveTo>
                  <a:cubicBezTo>
                    <a:pt x="917" y="59"/>
                    <a:pt x="1842" y="-1"/>
                    <a:pt x="2768" y="0"/>
                  </a:cubicBezTo>
                  <a:cubicBezTo>
                    <a:pt x="14096" y="0"/>
                    <a:pt x="23499" y="8751"/>
                    <a:pt x="24312" y="20050"/>
                  </a:cubicBezTo>
                  <a:lnTo>
                    <a:pt x="2768" y="21600"/>
                  </a:lnTo>
                  <a:close/>
                </a:path>
              </a:pathLst>
            </a:custGeom>
            <a:noFill/>
            <a:ln w="38100">
              <a:solidFill>
                <a:schemeClr val="tx1"/>
              </a:solidFill>
              <a:round/>
              <a:headEnd/>
              <a:tailEnd/>
            </a:ln>
          </p:spPr>
          <p:txBody>
            <a:bodyPr wrap="none" anchor="ctr"/>
            <a:lstStyle/>
            <a:p>
              <a:endParaRPr lang="en-US"/>
            </a:p>
          </p:txBody>
        </p:sp>
        <p:sp>
          <p:nvSpPr>
            <p:cNvPr id="207919" name="Arc 21"/>
            <p:cNvSpPr>
              <a:spLocks/>
            </p:cNvSpPr>
            <p:nvPr/>
          </p:nvSpPr>
          <p:spPr bwMode="auto">
            <a:xfrm flipH="1" flipV="1">
              <a:off x="3599" y="3076"/>
              <a:ext cx="268" cy="155"/>
            </a:xfrm>
            <a:custGeom>
              <a:avLst/>
              <a:gdLst>
                <a:gd name="T0" fmla="*/ 0 w 21544"/>
                <a:gd name="T1" fmla="*/ 0 h 21600"/>
                <a:gd name="T2" fmla="*/ 0 w 21544"/>
                <a:gd name="T3" fmla="*/ 0 h 21600"/>
                <a:gd name="T4" fmla="*/ 0 w 21544"/>
                <a:gd name="T5" fmla="*/ 0 h 21600"/>
                <a:gd name="T6" fmla="*/ 0 60000 65536"/>
                <a:gd name="T7" fmla="*/ 0 60000 65536"/>
                <a:gd name="T8" fmla="*/ 0 60000 65536"/>
                <a:gd name="T9" fmla="*/ 0 w 21544"/>
                <a:gd name="T10" fmla="*/ 0 h 21600"/>
                <a:gd name="T11" fmla="*/ 21544 w 21544"/>
                <a:gd name="T12" fmla="*/ 21600 h 21600"/>
              </a:gdLst>
              <a:ahLst/>
              <a:cxnLst>
                <a:cxn ang="T6">
                  <a:pos x="T0" y="T1"/>
                </a:cxn>
                <a:cxn ang="T7">
                  <a:pos x="T2" y="T3"/>
                </a:cxn>
                <a:cxn ang="T8">
                  <a:pos x="T4" y="T5"/>
                </a:cxn>
              </a:cxnLst>
              <a:rect l="T9" t="T10" r="T11" b="T12"/>
              <a:pathLst>
                <a:path w="21544" h="21600" fill="none" extrusionOk="0">
                  <a:moveTo>
                    <a:pt x="61" y="0"/>
                  </a:moveTo>
                  <a:cubicBezTo>
                    <a:pt x="11366" y="32"/>
                    <a:pt x="20733" y="8775"/>
                    <a:pt x="21544" y="20050"/>
                  </a:cubicBezTo>
                </a:path>
                <a:path w="21544" h="21600" stroke="0" extrusionOk="0">
                  <a:moveTo>
                    <a:pt x="61" y="0"/>
                  </a:moveTo>
                  <a:cubicBezTo>
                    <a:pt x="11366" y="32"/>
                    <a:pt x="20733" y="8775"/>
                    <a:pt x="21544" y="20050"/>
                  </a:cubicBezTo>
                  <a:lnTo>
                    <a:pt x="0" y="21600"/>
                  </a:lnTo>
                  <a:close/>
                </a:path>
              </a:pathLst>
            </a:custGeom>
            <a:noFill/>
            <a:ln w="38100">
              <a:solidFill>
                <a:schemeClr val="tx1"/>
              </a:solidFill>
              <a:round/>
              <a:headEnd/>
              <a:tailEnd/>
            </a:ln>
          </p:spPr>
          <p:txBody>
            <a:bodyPr wrap="none" anchor="ctr"/>
            <a:lstStyle/>
            <a:p>
              <a:endParaRPr lang="en-US"/>
            </a:p>
          </p:txBody>
        </p:sp>
        <p:sp>
          <p:nvSpPr>
            <p:cNvPr id="207920" name="Line 22"/>
            <p:cNvSpPr>
              <a:spLocks noChangeShapeType="1"/>
            </p:cNvSpPr>
            <p:nvPr/>
          </p:nvSpPr>
          <p:spPr bwMode="auto">
            <a:xfrm flipH="1">
              <a:off x="3507" y="3364"/>
              <a:ext cx="332" cy="0"/>
            </a:xfrm>
            <a:prstGeom prst="line">
              <a:avLst/>
            </a:prstGeom>
            <a:noFill/>
            <a:ln w="38100">
              <a:solidFill>
                <a:schemeClr val="tx1"/>
              </a:solidFill>
              <a:round/>
              <a:headEnd/>
              <a:tailEnd/>
            </a:ln>
          </p:spPr>
          <p:txBody>
            <a:bodyPr wrap="none" anchor="ctr"/>
            <a:lstStyle/>
            <a:p>
              <a:endParaRPr lang="en-US"/>
            </a:p>
          </p:txBody>
        </p:sp>
        <p:sp>
          <p:nvSpPr>
            <p:cNvPr id="207921" name="Oval 23"/>
            <p:cNvSpPr>
              <a:spLocks noChangeArrowheads="1"/>
            </p:cNvSpPr>
            <p:nvPr/>
          </p:nvSpPr>
          <p:spPr bwMode="auto">
            <a:xfrm>
              <a:off x="3839" y="3124"/>
              <a:ext cx="739" cy="576"/>
            </a:xfrm>
            <a:prstGeom prst="ellipse">
              <a:avLst/>
            </a:prstGeom>
            <a:noFill/>
            <a:ln w="28575">
              <a:solidFill>
                <a:schemeClr val="tx1"/>
              </a:solidFill>
              <a:round/>
              <a:headEnd/>
              <a:tailEnd/>
            </a:ln>
          </p:spPr>
          <p:txBody>
            <a:bodyPr wrap="none" anchor="ctr"/>
            <a:lstStyle/>
            <a:p>
              <a:endParaRPr lang="ar-SA"/>
            </a:p>
          </p:txBody>
        </p:sp>
        <p:sp>
          <p:nvSpPr>
            <p:cNvPr id="207922" name="Oval 24"/>
            <p:cNvSpPr>
              <a:spLocks noChangeArrowheads="1"/>
            </p:cNvSpPr>
            <p:nvPr/>
          </p:nvSpPr>
          <p:spPr bwMode="auto">
            <a:xfrm>
              <a:off x="3983" y="3220"/>
              <a:ext cx="460" cy="385"/>
            </a:xfrm>
            <a:prstGeom prst="ellipse">
              <a:avLst/>
            </a:prstGeom>
            <a:noFill/>
            <a:ln w="28575">
              <a:solidFill>
                <a:schemeClr val="tx1"/>
              </a:solidFill>
              <a:round/>
              <a:headEnd/>
              <a:tailEnd/>
            </a:ln>
          </p:spPr>
          <p:txBody>
            <a:bodyPr wrap="none" anchor="ctr"/>
            <a:lstStyle/>
            <a:p>
              <a:endParaRPr lang="ar-SA"/>
            </a:p>
          </p:txBody>
        </p:sp>
        <p:sp>
          <p:nvSpPr>
            <p:cNvPr id="207923" name="Line 25"/>
            <p:cNvSpPr>
              <a:spLocks noChangeShapeType="1"/>
            </p:cNvSpPr>
            <p:nvPr/>
          </p:nvSpPr>
          <p:spPr bwMode="auto">
            <a:xfrm flipH="1">
              <a:off x="4559" y="3172"/>
              <a:ext cx="192" cy="144"/>
            </a:xfrm>
            <a:prstGeom prst="line">
              <a:avLst/>
            </a:prstGeom>
            <a:noFill/>
            <a:ln w="28575">
              <a:solidFill>
                <a:schemeClr val="tx1"/>
              </a:solidFill>
              <a:round/>
              <a:headEnd/>
              <a:tailEnd/>
            </a:ln>
          </p:spPr>
          <p:txBody>
            <a:bodyPr wrap="none" anchor="ctr"/>
            <a:lstStyle/>
            <a:p>
              <a:endParaRPr lang="en-US"/>
            </a:p>
          </p:txBody>
        </p:sp>
        <p:sp>
          <p:nvSpPr>
            <p:cNvPr id="207924" name="Line 26"/>
            <p:cNvSpPr>
              <a:spLocks noChangeShapeType="1"/>
            </p:cNvSpPr>
            <p:nvPr/>
          </p:nvSpPr>
          <p:spPr bwMode="auto">
            <a:xfrm flipH="1" flipV="1">
              <a:off x="4511" y="3604"/>
              <a:ext cx="144" cy="48"/>
            </a:xfrm>
            <a:prstGeom prst="line">
              <a:avLst/>
            </a:prstGeom>
            <a:noFill/>
            <a:ln w="28575">
              <a:solidFill>
                <a:schemeClr val="tx1"/>
              </a:solidFill>
              <a:round/>
              <a:headEnd/>
              <a:tailEnd/>
            </a:ln>
          </p:spPr>
          <p:txBody>
            <a:bodyPr wrap="none" anchor="ctr"/>
            <a:lstStyle/>
            <a:p>
              <a:endParaRPr lang="en-US"/>
            </a:p>
          </p:txBody>
        </p:sp>
        <p:sp>
          <p:nvSpPr>
            <p:cNvPr id="207925" name="Freeform 28"/>
            <p:cNvSpPr>
              <a:spLocks/>
            </p:cNvSpPr>
            <p:nvPr/>
          </p:nvSpPr>
          <p:spPr bwMode="auto">
            <a:xfrm>
              <a:off x="3695" y="3348"/>
              <a:ext cx="384" cy="256"/>
            </a:xfrm>
            <a:custGeom>
              <a:avLst/>
              <a:gdLst>
                <a:gd name="T0" fmla="*/ 0 w 384"/>
                <a:gd name="T1" fmla="*/ 16 h 256"/>
                <a:gd name="T2" fmla="*/ 192 w 384"/>
                <a:gd name="T3" fmla="*/ 16 h 256"/>
                <a:gd name="T4" fmla="*/ 240 w 384"/>
                <a:gd name="T5" fmla="*/ 112 h 256"/>
                <a:gd name="T6" fmla="*/ 288 w 384"/>
                <a:gd name="T7" fmla="*/ 208 h 256"/>
                <a:gd name="T8" fmla="*/ 384 w 384"/>
                <a:gd name="T9" fmla="*/ 256 h 256"/>
                <a:gd name="T10" fmla="*/ 0 60000 65536"/>
                <a:gd name="T11" fmla="*/ 0 60000 65536"/>
                <a:gd name="T12" fmla="*/ 0 60000 65536"/>
                <a:gd name="T13" fmla="*/ 0 60000 65536"/>
                <a:gd name="T14" fmla="*/ 0 60000 65536"/>
                <a:gd name="T15" fmla="*/ 0 w 384"/>
                <a:gd name="T16" fmla="*/ 0 h 256"/>
                <a:gd name="T17" fmla="*/ 384 w 384"/>
                <a:gd name="T18" fmla="*/ 256 h 256"/>
              </a:gdLst>
              <a:ahLst/>
              <a:cxnLst>
                <a:cxn ang="T10">
                  <a:pos x="T0" y="T1"/>
                </a:cxn>
                <a:cxn ang="T11">
                  <a:pos x="T2" y="T3"/>
                </a:cxn>
                <a:cxn ang="T12">
                  <a:pos x="T4" y="T5"/>
                </a:cxn>
                <a:cxn ang="T13">
                  <a:pos x="T6" y="T7"/>
                </a:cxn>
                <a:cxn ang="T14">
                  <a:pos x="T8" y="T9"/>
                </a:cxn>
              </a:cxnLst>
              <a:rect l="T15" t="T16" r="T17" b="T18"/>
              <a:pathLst>
                <a:path w="384" h="256">
                  <a:moveTo>
                    <a:pt x="0" y="16"/>
                  </a:moveTo>
                  <a:cubicBezTo>
                    <a:pt x="76" y="8"/>
                    <a:pt x="152" y="0"/>
                    <a:pt x="192" y="16"/>
                  </a:cubicBezTo>
                  <a:cubicBezTo>
                    <a:pt x="232" y="32"/>
                    <a:pt x="224" y="80"/>
                    <a:pt x="240" y="112"/>
                  </a:cubicBezTo>
                  <a:cubicBezTo>
                    <a:pt x="256" y="144"/>
                    <a:pt x="264" y="184"/>
                    <a:pt x="288" y="208"/>
                  </a:cubicBezTo>
                  <a:cubicBezTo>
                    <a:pt x="312" y="232"/>
                    <a:pt x="368" y="248"/>
                    <a:pt x="384" y="256"/>
                  </a:cubicBezTo>
                </a:path>
              </a:pathLst>
            </a:custGeom>
            <a:noFill/>
            <a:ln w="19050">
              <a:solidFill>
                <a:srgbClr val="FF3300"/>
              </a:solidFill>
              <a:round/>
              <a:headEnd/>
              <a:tailEnd type="triangle" w="med" len="med"/>
            </a:ln>
          </p:spPr>
          <p:txBody>
            <a:bodyPr wrap="none" anchor="ctr"/>
            <a:lstStyle/>
            <a:p>
              <a:endParaRPr lang="en-US"/>
            </a:p>
          </p:txBody>
        </p:sp>
      </p:grpSp>
      <p:sp>
        <p:nvSpPr>
          <p:cNvPr id="207878" name="Text Box 29"/>
          <p:cNvSpPr txBox="1">
            <a:spLocks noChangeArrowheads="1"/>
          </p:cNvSpPr>
          <p:nvPr/>
        </p:nvSpPr>
        <p:spPr bwMode="auto">
          <a:xfrm>
            <a:off x="4700588" y="1227138"/>
            <a:ext cx="3832225" cy="822325"/>
          </a:xfrm>
          <a:prstGeom prst="rect">
            <a:avLst/>
          </a:prstGeom>
          <a:noFill/>
          <a:ln w="12700">
            <a:noFill/>
            <a:miter lim="800000"/>
            <a:headEnd type="none" w="sm" len="sm"/>
            <a:tailEnd type="none" w="sm" len="sm"/>
          </a:ln>
        </p:spPr>
        <p:txBody>
          <a:bodyPr>
            <a:spAutoFit/>
          </a:bodyPr>
          <a:lstStyle/>
          <a:p>
            <a:pPr marL="342900" indent="-342900" eaLnBrk="0" hangingPunct="0"/>
            <a:r>
              <a:rPr lang="he-IL" sz="2400" b="1">
                <a:solidFill>
                  <a:srgbClr val="0066CC"/>
                </a:solidFill>
                <a:latin typeface="Times New Roman" pitchFamily="18" charset="0"/>
                <a:cs typeface="Aharoni" pitchFamily="2" charset="-79"/>
              </a:rPr>
              <a:t>1) התחנה שמעוניינת לשדר </a:t>
            </a:r>
          </a:p>
          <a:p>
            <a:pPr marL="342900" indent="-342900" eaLnBrk="0" hangingPunct="0"/>
            <a:r>
              <a:rPr lang="he-IL" sz="2400" b="1">
                <a:solidFill>
                  <a:srgbClr val="0066CC"/>
                </a:solidFill>
                <a:latin typeface="Times New Roman" pitchFamily="18" charset="0"/>
                <a:cs typeface="Aharoni" pitchFamily="2" charset="-79"/>
              </a:rPr>
              <a:t>מחכה לאסימון פנוי שיגיע אליה</a:t>
            </a:r>
            <a:endParaRPr lang="en-US" sz="2400" b="1">
              <a:solidFill>
                <a:srgbClr val="0066CC"/>
              </a:solidFill>
              <a:latin typeface="Times New Roman" pitchFamily="18" charset="0"/>
              <a:cs typeface="Aharoni" pitchFamily="2" charset="-79"/>
            </a:endParaRPr>
          </a:p>
        </p:txBody>
      </p:sp>
      <p:sp>
        <p:nvSpPr>
          <p:cNvPr id="207879" name="Text Box 30"/>
          <p:cNvSpPr txBox="1">
            <a:spLocks noChangeArrowheads="1"/>
          </p:cNvSpPr>
          <p:nvPr/>
        </p:nvSpPr>
        <p:spPr bwMode="auto">
          <a:xfrm>
            <a:off x="4748213" y="3713163"/>
            <a:ext cx="3681412" cy="822325"/>
          </a:xfrm>
          <a:prstGeom prst="rect">
            <a:avLst/>
          </a:prstGeom>
          <a:noFill/>
          <a:ln w="12700">
            <a:noFill/>
            <a:miter lim="800000"/>
            <a:headEnd type="none" w="sm" len="sm"/>
            <a:tailEnd type="none" w="sm" len="sm"/>
          </a:ln>
        </p:spPr>
        <p:txBody>
          <a:bodyPr>
            <a:spAutoFit/>
          </a:bodyPr>
          <a:lstStyle/>
          <a:p>
            <a:pPr eaLnBrk="0" hangingPunct="0"/>
            <a:r>
              <a:rPr lang="he-IL" sz="2400" b="1">
                <a:solidFill>
                  <a:srgbClr val="0066CC"/>
                </a:solidFill>
                <a:latin typeface="Times New Roman" pitchFamily="18" charset="0"/>
                <a:cs typeface="Aharoni" pitchFamily="2" charset="-79"/>
              </a:rPr>
              <a:t>2) התחנה מצרפת את המידע שלה ומסמנת את האסימון כתפוס</a:t>
            </a:r>
          </a:p>
        </p:txBody>
      </p:sp>
      <p:grpSp>
        <p:nvGrpSpPr>
          <p:cNvPr id="207880" name="Group 66"/>
          <p:cNvGrpSpPr>
            <a:grpSpLocks/>
          </p:cNvGrpSpPr>
          <p:nvPr/>
        </p:nvGrpSpPr>
        <p:grpSpPr bwMode="auto">
          <a:xfrm>
            <a:off x="1179513" y="2281238"/>
            <a:ext cx="2689225" cy="1219200"/>
            <a:chOff x="743" y="1378"/>
            <a:chExt cx="1694" cy="768"/>
          </a:xfrm>
        </p:grpSpPr>
        <p:sp>
          <p:nvSpPr>
            <p:cNvPr id="207898" name="Rectangle 31"/>
            <p:cNvSpPr>
              <a:spLocks noChangeArrowheads="1"/>
            </p:cNvSpPr>
            <p:nvPr/>
          </p:nvSpPr>
          <p:spPr bwMode="auto">
            <a:xfrm>
              <a:off x="1011" y="1378"/>
              <a:ext cx="254" cy="118"/>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600">
                  <a:latin typeface="Times New Roman" pitchFamily="18" charset="0"/>
                </a:rPr>
                <a:t>A</a:t>
              </a:r>
              <a:endParaRPr lang="en-US" sz="1400">
                <a:latin typeface="Times New Roman" pitchFamily="18" charset="0"/>
              </a:endParaRPr>
            </a:p>
          </p:txBody>
        </p:sp>
        <p:sp>
          <p:nvSpPr>
            <p:cNvPr id="207899" name="Rectangle 32"/>
            <p:cNvSpPr>
              <a:spLocks noChangeArrowheads="1"/>
            </p:cNvSpPr>
            <p:nvPr/>
          </p:nvSpPr>
          <p:spPr bwMode="auto">
            <a:xfrm>
              <a:off x="743" y="1685"/>
              <a:ext cx="254" cy="119"/>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B</a:t>
              </a:r>
            </a:p>
          </p:txBody>
        </p:sp>
        <p:sp>
          <p:nvSpPr>
            <p:cNvPr id="207900" name="Rectangle 33"/>
            <p:cNvSpPr>
              <a:spLocks noChangeArrowheads="1"/>
            </p:cNvSpPr>
            <p:nvPr/>
          </p:nvSpPr>
          <p:spPr bwMode="auto">
            <a:xfrm>
              <a:off x="958" y="2028"/>
              <a:ext cx="254" cy="118"/>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C</a:t>
              </a:r>
            </a:p>
          </p:txBody>
        </p:sp>
        <p:sp>
          <p:nvSpPr>
            <p:cNvPr id="207901" name="Rectangle 34"/>
            <p:cNvSpPr>
              <a:spLocks noChangeArrowheads="1"/>
            </p:cNvSpPr>
            <p:nvPr/>
          </p:nvSpPr>
          <p:spPr bwMode="auto">
            <a:xfrm>
              <a:off x="2183" y="1474"/>
              <a:ext cx="254" cy="117"/>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E</a:t>
              </a:r>
            </a:p>
          </p:txBody>
        </p:sp>
        <p:sp>
          <p:nvSpPr>
            <p:cNvPr id="207902" name="Rectangle 35"/>
            <p:cNvSpPr>
              <a:spLocks noChangeArrowheads="1"/>
            </p:cNvSpPr>
            <p:nvPr/>
          </p:nvSpPr>
          <p:spPr bwMode="auto">
            <a:xfrm>
              <a:off x="2135" y="1954"/>
              <a:ext cx="254" cy="118"/>
            </a:xfrm>
            <a:prstGeom prst="rect">
              <a:avLst/>
            </a:prstGeom>
            <a:solidFill>
              <a:srgbClr val="FF3300"/>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D</a:t>
              </a:r>
            </a:p>
          </p:txBody>
        </p:sp>
        <p:sp>
          <p:nvSpPr>
            <p:cNvPr id="207903" name="Arc 36"/>
            <p:cNvSpPr>
              <a:spLocks/>
            </p:cNvSpPr>
            <p:nvPr/>
          </p:nvSpPr>
          <p:spPr bwMode="auto">
            <a:xfrm flipH="1">
              <a:off x="1031" y="1858"/>
              <a:ext cx="303" cy="155"/>
            </a:xfrm>
            <a:custGeom>
              <a:avLst/>
              <a:gdLst>
                <a:gd name="T0" fmla="*/ 0 w 24312"/>
                <a:gd name="T1" fmla="*/ 0 h 21600"/>
                <a:gd name="T2" fmla="*/ 0 w 24312"/>
                <a:gd name="T3" fmla="*/ 0 h 21600"/>
                <a:gd name="T4" fmla="*/ 0 w 24312"/>
                <a:gd name="T5" fmla="*/ 0 h 21600"/>
                <a:gd name="T6" fmla="*/ 0 60000 65536"/>
                <a:gd name="T7" fmla="*/ 0 60000 65536"/>
                <a:gd name="T8" fmla="*/ 0 60000 65536"/>
                <a:gd name="T9" fmla="*/ 0 w 24312"/>
                <a:gd name="T10" fmla="*/ 0 h 21600"/>
                <a:gd name="T11" fmla="*/ 24312 w 24312"/>
                <a:gd name="T12" fmla="*/ 21600 h 21600"/>
              </a:gdLst>
              <a:ahLst/>
              <a:cxnLst>
                <a:cxn ang="T6">
                  <a:pos x="T0" y="T1"/>
                </a:cxn>
                <a:cxn ang="T7">
                  <a:pos x="T2" y="T3"/>
                </a:cxn>
                <a:cxn ang="T8">
                  <a:pos x="T4" y="T5"/>
                </a:cxn>
              </a:cxnLst>
              <a:rect l="T9" t="T10" r="T11" b="T12"/>
              <a:pathLst>
                <a:path w="24312" h="21600" fill="none" extrusionOk="0">
                  <a:moveTo>
                    <a:pt x="0" y="178"/>
                  </a:moveTo>
                  <a:cubicBezTo>
                    <a:pt x="917" y="59"/>
                    <a:pt x="1842" y="-1"/>
                    <a:pt x="2768" y="0"/>
                  </a:cubicBezTo>
                  <a:cubicBezTo>
                    <a:pt x="14096" y="0"/>
                    <a:pt x="23499" y="8751"/>
                    <a:pt x="24312" y="20050"/>
                  </a:cubicBezTo>
                </a:path>
                <a:path w="24312" h="21600" stroke="0" extrusionOk="0">
                  <a:moveTo>
                    <a:pt x="0" y="178"/>
                  </a:moveTo>
                  <a:cubicBezTo>
                    <a:pt x="917" y="59"/>
                    <a:pt x="1842" y="-1"/>
                    <a:pt x="2768" y="0"/>
                  </a:cubicBezTo>
                  <a:cubicBezTo>
                    <a:pt x="14096" y="0"/>
                    <a:pt x="23499" y="8751"/>
                    <a:pt x="24312" y="20050"/>
                  </a:cubicBezTo>
                  <a:lnTo>
                    <a:pt x="2768" y="21600"/>
                  </a:lnTo>
                  <a:close/>
                </a:path>
              </a:pathLst>
            </a:custGeom>
            <a:noFill/>
            <a:ln w="38100">
              <a:solidFill>
                <a:schemeClr val="tx1"/>
              </a:solidFill>
              <a:round/>
              <a:headEnd/>
              <a:tailEnd/>
            </a:ln>
          </p:spPr>
          <p:txBody>
            <a:bodyPr wrap="none" anchor="ctr"/>
            <a:lstStyle/>
            <a:p>
              <a:endParaRPr lang="en-US"/>
            </a:p>
          </p:txBody>
        </p:sp>
        <p:sp>
          <p:nvSpPr>
            <p:cNvPr id="207904" name="Arc 37"/>
            <p:cNvSpPr>
              <a:spLocks/>
            </p:cNvSpPr>
            <p:nvPr/>
          </p:nvSpPr>
          <p:spPr bwMode="auto">
            <a:xfrm flipH="1" flipV="1">
              <a:off x="1079" y="1474"/>
              <a:ext cx="268" cy="155"/>
            </a:xfrm>
            <a:custGeom>
              <a:avLst/>
              <a:gdLst>
                <a:gd name="T0" fmla="*/ 0 w 21544"/>
                <a:gd name="T1" fmla="*/ 0 h 21600"/>
                <a:gd name="T2" fmla="*/ 0 w 21544"/>
                <a:gd name="T3" fmla="*/ 0 h 21600"/>
                <a:gd name="T4" fmla="*/ 0 w 21544"/>
                <a:gd name="T5" fmla="*/ 0 h 21600"/>
                <a:gd name="T6" fmla="*/ 0 60000 65536"/>
                <a:gd name="T7" fmla="*/ 0 60000 65536"/>
                <a:gd name="T8" fmla="*/ 0 60000 65536"/>
                <a:gd name="T9" fmla="*/ 0 w 21544"/>
                <a:gd name="T10" fmla="*/ 0 h 21600"/>
                <a:gd name="T11" fmla="*/ 21544 w 21544"/>
                <a:gd name="T12" fmla="*/ 21600 h 21600"/>
              </a:gdLst>
              <a:ahLst/>
              <a:cxnLst>
                <a:cxn ang="T6">
                  <a:pos x="T0" y="T1"/>
                </a:cxn>
                <a:cxn ang="T7">
                  <a:pos x="T2" y="T3"/>
                </a:cxn>
                <a:cxn ang="T8">
                  <a:pos x="T4" y="T5"/>
                </a:cxn>
              </a:cxnLst>
              <a:rect l="T9" t="T10" r="T11" b="T12"/>
              <a:pathLst>
                <a:path w="21544" h="21600" fill="none" extrusionOk="0">
                  <a:moveTo>
                    <a:pt x="61" y="0"/>
                  </a:moveTo>
                  <a:cubicBezTo>
                    <a:pt x="11366" y="32"/>
                    <a:pt x="20733" y="8775"/>
                    <a:pt x="21544" y="20050"/>
                  </a:cubicBezTo>
                </a:path>
                <a:path w="21544" h="21600" stroke="0" extrusionOk="0">
                  <a:moveTo>
                    <a:pt x="61" y="0"/>
                  </a:moveTo>
                  <a:cubicBezTo>
                    <a:pt x="11366" y="32"/>
                    <a:pt x="20733" y="8775"/>
                    <a:pt x="21544" y="20050"/>
                  </a:cubicBezTo>
                  <a:lnTo>
                    <a:pt x="0" y="21600"/>
                  </a:lnTo>
                  <a:close/>
                </a:path>
              </a:pathLst>
            </a:custGeom>
            <a:noFill/>
            <a:ln w="38100">
              <a:solidFill>
                <a:schemeClr val="tx1"/>
              </a:solidFill>
              <a:round/>
              <a:headEnd/>
              <a:tailEnd/>
            </a:ln>
          </p:spPr>
          <p:txBody>
            <a:bodyPr wrap="none" anchor="ctr"/>
            <a:lstStyle/>
            <a:p>
              <a:endParaRPr lang="en-US"/>
            </a:p>
          </p:txBody>
        </p:sp>
        <p:sp>
          <p:nvSpPr>
            <p:cNvPr id="207905" name="Line 38"/>
            <p:cNvSpPr>
              <a:spLocks noChangeShapeType="1"/>
            </p:cNvSpPr>
            <p:nvPr/>
          </p:nvSpPr>
          <p:spPr bwMode="auto">
            <a:xfrm flipH="1">
              <a:off x="987" y="1762"/>
              <a:ext cx="332" cy="0"/>
            </a:xfrm>
            <a:prstGeom prst="line">
              <a:avLst/>
            </a:prstGeom>
            <a:noFill/>
            <a:ln w="38100">
              <a:solidFill>
                <a:schemeClr val="tx1"/>
              </a:solidFill>
              <a:round/>
              <a:headEnd/>
              <a:tailEnd/>
            </a:ln>
          </p:spPr>
          <p:txBody>
            <a:bodyPr wrap="none" anchor="ctr"/>
            <a:lstStyle/>
            <a:p>
              <a:endParaRPr lang="en-US"/>
            </a:p>
          </p:txBody>
        </p:sp>
        <p:sp>
          <p:nvSpPr>
            <p:cNvPr id="207906" name="Oval 39"/>
            <p:cNvSpPr>
              <a:spLocks noChangeArrowheads="1"/>
            </p:cNvSpPr>
            <p:nvPr/>
          </p:nvSpPr>
          <p:spPr bwMode="auto">
            <a:xfrm>
              <a:off x="1319" y="1522"/>
              <a:ext cx="739" cy="576"/>
            </a:xfrm>
            <a:prstGeom prst="ellipse">
              <a:avLst/>
            </a:prstGeom>
            <a:noFill/>
            <a:ln w="28575">
              <a:solidFill>
                <a:schemeClr val="tx1"/>
              </a:solidFill>
              <a:round/>
              <a:headEnd/>
              <a:tailEnd/>
            </a:ln>
          </p:spPr>
          <p:txBody>
            <a:bodyPr wrap="none" anchor="ctr"/>
            <a:lstStyle/>
            <a:p>
              <a:endParaRPr lang="ar-SA"/>
            </a:p>
          </p:txBody>
        </p:sp>
        <p:sp>
          <p:nvSpPr>
            <p:cNvPr id="207907" name="Oval 40"/>
            <p:cNvSpPr>
              <a:spLocks noChangeArrowheads="1"/>
            </p:cNvSpPr>
            <p:nvPr/>
          </p:nvSpPr>
          <p:spPr bwMode="auto">
            <a:xfrm>
              <a:off x="1463" y="1618"/>
              <a:ext cx="460" cy="385"/>
            </a:xfrm>
            <a:prstGeom prst="ellipse">
              <a:avLst/>
            </a:prstGeom>
            <a:noFill/>
            <a:ln w="28575">
              <a:solidFill>
                <a:schemeClr val="tx1"/>
              </a:solidFill>
              <a:round/>
              <a:headEnd/>
              <a:tailEnd/>
            </a:ln>
          </p:spPr>
          <p:txBody>
            <a:bodyPr wrap="none" anchor="ctr"/>
            <a:lstStyle/>
            <a:p>
              <a:endParaRPr lang="ar-SA"/>
            </a:p>
          </p:txBody>
        </p:sp>
        <p:sp>
          <p:nvSpPr>
            <p:cNvPr id="207908" name="Line 41"/>
            <p:cNvSpPr>
              <a:spLocks noChangeShapeType="1"/>
            </p:cNvSpPr>
            <p:nvPr/>
          </p:nvSpPr>
          <p:spPr bwMode="auto">
            <a:xfrm flipH="1">
              <a:off x="2039" y="1570"/>
              <a:ext cx="192" cy="144"/>
            </a:xfrm>
            <a:prstGeom prst="line">
              <a:avLst/>
            </a:prstGeom>
            <a:noFill/>
            <a:ln w="28575">
              <a:solidFill>
                <a:schemeClr val="tx1"/>
              </a:solidFill>
              <a:round/>
              <a:headEnd/>
              <a:tailEnd/>
            </a:ln>
          </p:spPr>
          <p:txBody>
            <a:bodyPr wrap="none" anchor="ctr"/>
            <a:lstStyle/>
            <a:p>
              <a:endParaRPr lang="en-US"/>
            </a:p>
          </p:txBody>
        </p:sp>
        <p:sp>
          <p:nvSpPr>
            <p:cNvPr id="207909" name="Line 42"/>
            <p:cNvSpPr>
              <a:spLocks noChangeShapeType="1"/>
            </p:cNvSpPr>
            <p:nvPr/>
          </p:nvSpPr>
          <p:spPr bwMode="auto">
            <a:xfrm flipH="1" flipV="1">
              <a:off x="1991" y="2002"/>
              <a:ext cx="144" cy="48"/>
            </a:xfrm>
            <a:prstGeom prst="line">
              <a:avLst/>
            </a:prstGeom>
            <a:noFill/>
            <a:ln w="28575">
              <a:solidFill>
                <a:schemeClr val="tx1"/>
              </a:solidFill>
              <a:round/>
              <a:headEnd/>
              <a:tailEnd/>
            </a:ln>
          </p:spPr>
          <p:txBody>
            <a:bodyPr wrap="none" anchor="ctr"/>
            <a:lstStyle/>
            <a:p>
              <a:endParaRPr lang="en-US"/>
            </a:p>
          </p:txBody>
        </p:sp>
        <p:sp>
          <p:nvSpPr>
            <p:cNvPr id="207910" name="Freeform 55"/>
            <p:cNvSpPr>
              <a:spLocks/>
            </p:cNvSpPr>
            <p:nvPr/>
          </p:nvSpPr>
          <p:spPr bwMode="auto">
            <a:xfrm>
              <a:off x="1703" y="1954"/>
              <a:ext cx="192" cy="104"/>
            </a:xfrm>
            <a:custGeom>
              <a:avLst/>
              <a:gdLst>
                <a:gd name="T0" fmla="*/ 0 w 192"/>
                <a:gd name="T1" fmla="*/ 96 h 104"/>
                <a:gd name="T2" fmla="*/ 96 w 192"/>
                <a:gd name="T3" fmla="*/ 96 h 104"/>
                <a:gd name="T4" fmla="*/ 144 w 192"/>
                <a:gd name="T5" fmla="*/ 48 h 104"/>
                <a:gd name="T6" fmla="*/ 192 w 192"/>
                <a:gd name="T7" fmla="*/ 0 h 104"/>
                <a:gd name="T8" fmla="*/ 0 60000 65536"/>
                <a:gd name="T9" fmla="*/ 0 60000 65536"/>
                <a:gd name="T10" fmla="*/ 0 60000 65536"/>
                <a:gd name="T11" fmla="*/ 0 60000 65536"/>
                <a:gd name="T12" fmla="*/ 0 w 192"/>
                <a:gd name="T13" fmla="*/ 0 h 104"/>
                <a:gd name="T14" fmla="*/ 192 w 192"/>
                <a:gd name="T15" fmla="*/ 104 h 104"/>
              </a:gdLst>
              <a:ahLst/>
              <a:cxnLst>
                <a:cxn ang="T8">
                  <a:pos x="T0" y="T1"/>
                </a:cxn>
                <a:cxn ang="T9">
                  <a:pos x="T2" y="T3"/>
                </a:cxn>
                <a:cxn ang="T10">
                  <a:pos x="T4" y="T5"/>
                </a:cxn>
                <a:cxn ang="T11">
                  <a:pos x="T6" y="T7"/>
                </a:cxn>
              </a:cxnLst>
              <a:rect l="T12" t="T13" r="T14" b="T15"/>
              <a:pathLst>
                <a:path w="192" h="104">
                  <a:moveTo>
                    <a:pt x="0" y="96"/>
                  </a:moveTo>
                  <a:cubicBezTo>
                    <a:pt x="36" y="100"/>
                    <a:pt x="72" y="104"/>
                    <a:pt x="96" y="96"/>
                  </a:cubicBezTo>
                  <a:cubicBezTo>
                    <a:pt x="120" y="88"/>
                    <a:pt x="128" y="64"/>
                    <a:pt x="144" y="48"/>
                  </a:cubicBezTo>
                  <a:cubicBezTo>
                    <a:pt x="160" y="32"/>
                    <a:pt x="184" y="8"/>
                    <a:pt x="192" y="0"/>
                  </a:cubicBezTo>
                </a:path>
              </a:pathLst>
            </a:custGeom>
            <a:noFill/>
            <a:ln w="19050">
              <a:solidFill>
                <a:srgbClr val="FF3300"/>
              </a:solidFill>
              <a:round/>
              <a:headEnd/>
              <a:tailEnd type="triangle" w="med" len="med"/>
            </a:ln>
          </p:spPr>
          <p:txBody>
            <a:bodyPr wrap="none" anchor="ctr"/>
            <a:lstStyle/>
            <a:p>
              <a:endParaRPr lang="en-US"/>
            </a:p>
          </p:txBody>
        </p:sp>
        <p:sp>
          <p:nvSpPr>
            <p:cNvPr id="207911" name="Freeform 56"/>
            <p:cNvSpPr>
              <a:spLocks/>
            </p:cNvSpPr>
            <p:nvPr/>
          </p:nvSpPr>
          <p:spPr bwMode="auto">
            <a:xfrm>
              <a:off x="1895" y="1762"/>
              <a:ext cx="96" cy="192"/>
            </a:xfrm>
            <a:custGeom>
              <a:avLst/>
              <a:gdLst>
                <a:gd name="T0" fmla="*/ 0 w 96"/>
                <a:gd name="T1" fmla="*/ 192 h 192"/>
                <a:gd name="T2" fmla="*/ 48 w 96"/>
                <a:gd name="T3" fmla="*/ 144 h 192"/>
                <a:gd name="T4" fmla="*/ 96 w 96"/>
                <a:gd name="T5" fmla="*/ 0 h 192"/>
                <a:gd name="T6" fmla="*/ 0 60000 65536"/>
                <a:gd name="T7" fmla="*/ 0 60000 65536"/>
                <a:gd name="T8" fmla="*/ 0 60000 65536"/>
                <a:gd name="T9" fmla="*/ 0 w 96"/>
                <a:gd name="T10" fmla="*/ 0 h 192"/>
                <a:gd name="T11" fmla="*/ 96 w 96"/>
                <a:gd name="T12" fmla="*/ 192 h 192"/>
              </a:gdLst>
              <a:ahLst/>
              <a:cxnLst>
                <a:cxn ang="T6">
                  <a:pos x="T0" y="T1"/>
                </a:cxn>
                <a:cxn ang="T7">
                  <a:pos x="T2" y="T3"/>
                </a:cxn>
                <a:cxn ang="T8">
                  <a:pos x="T4" y="T5"/>
                </a:cxn>
              </a:cxnLst>
              <a:rect l="T9" t="T10" r="T11" b="T12"/>
              <a:pathLst>
                <a:path w="96" h="192">
                  <a:moveTo>
                    <a:pt x="0" y="192"/>
                  </a:moveTo>
                  <a:cubicBezTo>
                    <a:pt x="16" y="184"/>
                    <a:pt x="32" y="176"/>
                    <a:pt x="48" y="144"/>
                  </a:cubicBezTo>
                  <a:cubicBezTo>
                    <a:pt x="64" y="112"/>
                    <a:pt x="96" y="24"/>
                    <a:pt x="96" y="0"/>
                  </a:cubicBezTo>
                </a:path>
              </a:pathLst>
            </a:custGeom>
            <a:noFill/>
            <a:ln w="19050">
              <a:solidFill>
                <a:srgbClr val="FF3300"/>
              </a:solidFill>
              <a:round/>
              <a:headEnd/>
              <a:tailEnd type="triangle" w="med" len="med"/>
            </a:ln>
          </p:spPr>
          <p:txBody>
            <a:bodyPr wrap="none" anchor="ctr"/>
            <a:lstStyle/>
            <a:p>
              <a:endParaRPr lang="en-US"/>
            </a:p>
          </p:txBody>
        </p:sp>
        <p:sp>
          <p:nvSpPr>
            <p:cNvPr id="207912" name="Freeform 57"/>
            <p:cNvSpPr>
              <a:spLocks/>
            </p:cNvSpPr>
            <p:nvPr/>
          </p:nvSpPr>
          <p:spPr bwMode="auto">
            <a:xfrm>
              <a:off x="1895" y="1946"/>
              <a:ext cx="192" cy="56"/>
            </a:xfrm>
            <a:custGeom>
              <a:avLst/>
              <a:gdLst>
                <a:gd name="T0" fmla="*/ 0 w 192"/>
                <a:gd name="T1" fmla="*/ 56 h 56"/>
                <a:gd name="T2" fmla="*/ 48 w 192"/>
                <a:gd name="T3" fmla="*/ 8 h 56"/>
                <a:gd name="T4" fmla="*/ 144 w 192"/>
                <a:gd name="T5" fmla="*/ 8 h 56"/>
                <a:gd name="T6" fmla="*/ 192 w 192"/>
                <a:gd name="T7" fmla="*/ 56 h 56"/>
                <a:gd name="T8" fmla="*/ 0 60000 65536"/>
                <a:gd name="T9" fmla="*/ 0 60000 65536"/>
                <a:gd name="T10" fmla="*/ 0 60000 65536"/>
                <a:gd name="T11" fmla="*/ 0 60000 65536"/>
                <a:gd name="T12" fmla="*/ 0 w 192"/>
                <a:gd name="T13" fmla="*/ 0 h 56"/>
                <a:gd name="T14" fmla="*/ 192 w 192"/>
                <a:gd name="T15" fmla="*/ 56 h 56"/>
              </a:gdLst>
              <a:ahLst/>
              <a:cxnLst>
                <a:cxn ang="T8">
                  <a:pos x="T0" y="T1"/>
                </a:cxn>
                <a:cxn ang="T9">
                  <a:pos x="T2" y="T3"/>
                </a:cxn>
                <a:cxn ang="T10">
                  <a:pos x="T4" y="T5"/>
                </a:cxn>
                <a:cxn ang="T11">
                  <a:pos x="T6" y="T7"/>
                </a:cxn>
              </a:cxnLst>
              <a:rect l="T12" t="T13" r="T14" b="T15"/>
              <a:pathLst>
                <a:path w="192" h="56">
                  <a:moveTo>
                    <a:pt x="0" y="56"/>
                  </a:moveTo>
                  <a:cubicBezTo>
                    <a:pt x="12" y="36"/>
                    <a:pt x="24" y="16"/>
                    <a:pt x="48" y="8"/>
                  </a:cubicBezTo>
                  <a:cubicBezTo>
                    <a:pt x="72" y="0"/>
                    <a:pt x="120" y="0"/>
                    <a:pt x="144" y="8"/>
                  </a:cubicBezTo>
                  <a:cubicBezTo>
                    <a:pt x="168" y="16"/>
                    <a:pt x="184" y="48"/>
                    <a:pt x="192" y="56"/>
                  </a:cubicBezTo>
                </a:path>
              </a:pathLst>
            </a:custGeom>
            <a:noFill/>
            <a:ln w="19050">
              <a:solidFill>
                <a:srgbClr val="FF3300"/>
              </a:solidFill>
              <a:round/>
              <a:headEnd/>
              <a:tailEnd type="triangle" w="med" len="med"/>
            </a:ln>
          </p:spPr>
          <p:txBody>
            <a:bodyPr wrap="none" anchor="ctr"/>
            <a:lstStyle/>
            <a:p>
              <a:endParaRPr lang="en-US"/>
            </a:p>
          </p:txBody>
        </p:sp>
      </p:grpSp>
      <p:grpSp>
        <p:nvGrpSpPr>
          <p:cNvPr id="207881" name="Group 69"/>
          <p:cNvGrpSpPr>
            <a:grpSpLocks/>
          </p:cNvGrpSpPr>
          <p:nvPr/>
        </p:nvGrpSpPr>
        <p:grpSpPr bwMode="auto">
          <a:xfrm>
            <a:off x="1179513" y="4730750"/>
            <a:ext cx="2689225" cy="1219200"/>
            <a:chOff x="743" y="2878"/>
            <a:chExt cx="1694" cy="768"/>
          </a:xfrm>
        </p:grpSpPr>
        <p:sp>
          <p:nvSpPr>
            <p:cNvPr id="207884" name="Rectangle 43"/>
            <p:cNvSpPr>
              <a:spLocks noChangeArrowheads="1"/>
            </p:cNvSpPr>
            <p:nvPr/>
          </p:nvSpPr>
          <p:spPr bwMode="auto">
            <a:xfrm>
              <a:off x="1011" y="2878"/>
              <a:ext cx="254" cy="118"/>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600">
                  <a:latin typeface="Times New Roman" pitchFamily="18" charset="0"/>
                </a:rPr>
                <a:t>A</a:t>
              </a:r>
              <a:endParaRPr lang="en-US" sz="1400">
                <a:latin typeface="Times New Roman" pitchFamily="18" charset="0"/>
              </a:endParaRPr>
            </a:p>
          </p:txBody>
        </p:sp>
        <p:sp>
          <p:nvSpPr>
            <p:cNvPr id="207885" name="Rectangle 44"/>
            <p:cNvSpPr>
              <a:spLocks noChangeArrowheads="1"/>
            </p:cNvSpPr>
            <p:nvPr/>
          </p:nvSpPr>
          <p:spPr bwMode="auto">
            <a:xfrm>
              <a:off x="743" y="3185"/>
              <a:ext cx="254" cy="119"/>
            </a:xfrm>
            <a:prstGeom prst="rect">
              <a:avLst/>
            </a:prstGeom>
            <a:solidFill>
              <a:srgbClr val="FF3300"/>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B</a:t>
              </a:r>
            </a:p>
          </p:txBody>
        </p:sp>
        <p:sp>
          <p:nvSpPr>
            <p:cNvPr id="207886" name="Rectangle 45"/>
            <p:cNvSpPr>
              <a:spLocks noChangeArrowheads="1"/>
            </p:cNvSpPr>
            <p:nvPr/>
          </p:nvSpPr>
          <p:spPr bwMode="auto">
            <a:xfrm>
              <a:off x="958" y="3528"/>
              <a:ext cx="254" cy="118"/>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C</a:t>
              </a:r>
            </a:p>
          </p:txBody>
        </p:sp>
        <p:sp>
          <p:nvSpPr>
            <p:cNvPr id="207887" name="Rectangle 46"/>
            <p:cNvSpPr>
              <a:spLocks noChangeArrowheads="1"/>
            </p:cNvSpPr>
            <p:nvPr/>
          </p:nvSpPr>
          <p:spPr bwMode="auto">
            <a:xfrm>
              <a:off x="2183" y="2974"/>
              <a:ext cx="254" cy="117"/>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E</a:t>
              </a:r>
            </a:p>
          </p:txBody>
        </p:sp>
        <p:sp>
          <p:nvSpPr>
            <p:cNvPr id="207888" name="Rectangle 47"/>
            <p:cNvSpPr>
              <a:spLocks noChangeArrowheads="1"/>
            </p:cNvSpPr>
            <p:nvPr/>
          </p:nvSpPr>
          <p:spPr bwMode="auto">
            <a:xfrm>
              <a:off x="2135" y="3454"/>
              <a:ext cx="254" cy="118"/>
            </a:xfrm>
            <a:prstGeom prst="rect">
              <a:avLst/>
            </a:prstGeom>
            <a:solidFill>
              <a:schemeClr val="bg1"/>
            </a:solidFill>
            <a:ln w="38100">
              <a:solidFill>
                <a:schemeClr val="tx1"/>
              </a:solidFill>
              <a:miter lim="800000"/>
              <a:headEnd/>
              <a:tailEnd/>
            </a:ln>
          </p:spPr>
          <p:txBody>
            <a:bodyPr wrap="none" anchor="ctr"/>
            <a:lstStyle/>
            <a:p>
              <a:pPr algn="ctr" rtl="0" eaLnBrk="0" hangingPunct="0"/>
              <a:r>
                <a:rPr lang="en-US" sz="1400">
                  <a:latin typeface="Times New Roman" pitchFamily="18" charset="0"/>
                </a:rPr>
                <a:t>D</a:t>
              </a:r>
            </a:p>
          </p:txBody>
        </p:sp>
        <p:sp>
          <p:nvSpPr>
            <p:cNvPr id="207889" name="Arc 48"/>
            <p:cNvSpPr>
              <a:spLocks/>
            </p:cNvSpPr>
            <p:nvPr/>
          </p:nvSpPr>
          <p:spPr bwMode="auto">
            <a:xfrm flipH="1">
              <a:off x="1031" y="3358"/>
              <a:ext cx="303" cy="155"/>
            </a:xfrm>
            <a:custGeom>
              <a:avLst/>
              <a:gdLst>
                <a:gd name="T0" fmla="*/ 0 w 24312"/>
                <a:gd name="T1" fmla="*/ 0 h 21600"/>
                <a:gd name="T2" fmla="*/ 0 w 24312"/>
                <a:gd name="T3" fmla="*/ 0 h 21600"/>
                <a:gd name="T4" fmla="*/ 0 w 24312"/>
                <a:gd name="T5" fmla="*/ 0 h 21600"/>
                <a:gd name="T6" fmla="*/ 0 60000 65536"/>
                <a:gd name="T7" fmla="*/ 0 60000 65536"/>
                <a:gd name="T8" fmla="*/ 0 60000 65536"/>
                <a:gd name="T9" fmla="*/ 0 w 24312"/>
                <a:gd name="T10" fmla="*/ 0 h 21600"/>
                <a:gd name="T11" fmla="*/ 24312 w 24312"/>
                <a:gd name="T12" fmla="*/ 21600 h 21600"/>
              </a:gdLst>
              <a:ahLst/>
              <a:cxnLst>
                <a:cxn ang="T6">
                  <a:pos x="T0" y="T1"/>
                </a:cxn>
                <a:cxn ang="T7">
                  <a:pos x="T2" y="T3"/>
                </a:cxn>
                <a:cxn ang="T8">
                  <a:pos x="T4" y="T5"/>
                </a:cxn>
              </a:cxnLst>
              <a:rect l="T9" t="T10" r="T11" b="T12"/>
              <a:pathLst>
                <a:path w="24312" h="21600" fill="none" extrusionOk="0">
                  <a:moveTo>
                    <a:pt x="0" y="178"/>
                  </a:moveTo>
                  <a:cubicBezTo>
                    <a:pt x="917" y="59"/>
                    <a:pt x="1842" y="-1"/>
                    <a:pt x="2768" y="0"/>
                  </a:cubicBezTo>
                  <a:cubicBezTo>
                    <a:pt x="14096" y="0"/>
                    <a:pt x="23499" y="8751"/>
                    <a:pt x="24312" y="20050"/>
                  </a:cubicBezTo>
                </a:path>
                <a:path w="24312" h="21600" stroke="0" extrusionOk="0">
                  <a:moveTo>
                    <a:pt x="0" y="178"/>
                  </a:moveTo>
                  <a:cubicBezTo>
                    <a:pt x="917" y="59"/>
                    <a:pt x="1842" y="-1"/>
                    <a:pt x="2768" y="0"/>
                  </a:cubicBezTo>
                  <a:cubicBezTo>
                    <a:pt x="14096" y="0"/>
                    <a:pt x="23499" y="8751"/>
                    <a:pt x="24312" y="20050"/>
                  </a:cubicBezTo>
                  <a:lnTo>
                    <a:pt x="2768" y="21600"/>
                  </a:lnTo>
                  <a:close/>
                </a:path>
              </a:pathLst>
            </a:custGeom>
            <a:noFill/>
            <a:ln w="38100">
              <a:solidFill>
                <a:schemeClr val="tx1"/>
              </a:solidFill>
              <a:round/>
              <a:headEnd/>
              <a:tailEnd/>
            </a:ln>
          </p:spPr>
          <p:txBody>
            <a:bodyPr wrap="none" anchor="ctr"/>
            <a:lstStyle/>
            <a:p>
              <a:endParaRPr lang="en-US"/>
            </a:p>
          </p:txBody>
        </p:sp>
        <p:sp>
          <p:nvSpPr>
            <p:cNvPr id="207890" name="Arc 49"/>
            <p:cNvSpPr>
              <a:spLocks/>
            </p:cNvSpPr>
            <p:nvPr/>
          </p:nvSpPr>
          <p:spPr bwMode="auto">
            <a:xfrm flipH="1" flipV="1">
              <a:off x="1079" y="2974"/>
              <a:ext cx="268" cy="155"/>
            </a:xfrm>
            <a:custGeom>
              <a:avLst/>
              <a:gdLst>
                <a:gd name="T0" fmla="*/ 0 w 21544"/>
                <a:gd name="T1" fmla="*/ 0 h 21600"/>
                <a:gd name="T2" fmla="*/ 0 w 21544"/>
                <a:gd name="T3" fmla="*/ 0 h 21600"/>
                <a:gd name="T4" fmla="*/ 0 w 21544"/>
                <a:gd name="T5" fmla="*/ 0 h 21600"/>
                <a:gd name="T6" fmla="*/ 0 60000 65536"/>
                <a:gd name="T7" fmla="*/ 0 60000 65536"/>
                <a:gd name="T8" fmla="*/ 0 60000 65536"/>
                <a:gd name="T9" fmla="*/ 0 w 21544"/>
                <a:gd name="T10" fmla="*/ 0 h 21600"/>
                <a:gd name="T11" fmla="*/ 21544 w 21544"/>
                <a:gd name="T12" fmla="*/ 21600 h 21600"/>
              </a:gdLst>
              <a:ahLst/>
              <a:cxnLst>
                <a:cxn ang="T6">
                  <a:pos x="T0" y="T1"/>
                </a:cxn>
                <a:cxn ang="T7">
                  <a:pos x="T2" y="T3"/>
                </a:cxn>
                <a:cxn ang="T8">
                  <a:pos x="T4" y="T5"/>
                </a:cxn>
              </a:cxnLst>
              <a:rect l="T9" t="T10" r="T11" b="T12"/>
              <a:pathLst>
                <a:path w="21544" h="21600" fill="none" extrusionOk="0">
                  <a:moveTo>
                    <a:pt x="61" y="0"/>
                  </a:moveTo>
                  <a:cubicBezTo>
                    <a:pt x="11366" y="32"/>
                    <a:pt x="20733" y="8775"/>
                    <a:pt x="21544" y="20050"/>
                  </a:cubicBezTo>
                </a:path>
                <a:path w="21544" h="21600" stroke="0" extrusionOk="0">
                  <a:moveTo>
                    <a:pt x="61" y="0"/>
                  </a:moveTo>
                  <a:cubicBezTo>
                    <a:pt x="11366" y="32"/>
                    <a:pt x="20733" y="8775"/>
                    <a:pt x="21544" y="20050"/>
                  </a:cubicBezTo>
                  <a:lnTo>
                    <a:pt x="0" y="21600"/>
                  </a:lnTo>
                  <a:close/>
                </a:path>
              </a:pathLst>
            </a:custGeom>
            <a:noFill/>
            <a:ln w="38100">
              <a:solidFill>
                <a:schemeClr val="tx1"/>
              </a:solidFill>
              <a:round/>
              <a:headEnd/>
              <a:tailEnd/>
            </a:ln>
          </p:spPr>
          <p:txBody>
            <a:bodyPr wrap="none" anchor="ctr"/>
            <a:lstStyle/>
            <a:p>
              <a:endParaRPr lang="en-US"/>
            </a:p>
          </p:txBody>
        </p:sp>
        <p:sp>
          <p:nvSpPr>
            <p:cNvPr id="207891" name="Line 50"/>
            <p:cNvSpPr>
              <a:spLocks noChangeShapeType="1"/>
            </p:cNvSpPr>
            <p:nvPr/>
          </p:nvSpPr>
          <p:spPr bwMode="auto">
            <a:xfrm flipH="1">
              <a:off x="987" y="3262"/>
              <a:ext cx="332" cy="0"/>
            </a:xfrm>
            <a:prstGeom prst="line">
              <a:avLst/>
            </a:prstGeom>
            <a:noFill/>
            <a:ln w="38100">
              <a:solidFill>
                <a:schemeClr val="tx1"/>
              </a:solidFill>
              <a:round/>
              <a:headEnd/>
              <a:tailEnd/>
            </a:ln>
          </p:spPr>
          <p:txBody>
            <a:bodyPr wrap="none" anchor="ctr"/>
            <a:lstStyle/>
            <a:p>
              <a:endParaRPr lang="en-US"/>
            </a:p>
          </p:txBody>
        </p:sp>
        <p:sp>
          <p:nvSpPr>
            <p:cNvPr id="207892" name="Oval 51"/>
            <p:cNvSpPr>
              <a:spLocks noChangeArrowheads="1"/>
            </p:cNvSpPr>
            <p:nvPr/>
          </p:nvSpPr>
          <p:spPr bwMode="auto">
            <a:xfrm>
              <a:off x="1319" y="3022"/>
              <a:ext cx="739" cy="576"/>
            </a:xfrm>
            <a:prstGeom prst="ellipse">
              <a:avLst/>
            </a:prstGeom>
            <a:noFill/>
            <a:ln w="28575">
              <a:solidFill>
                <a:schemeClr val="tx1"/>
              </a:solidFill>
              <a:round/>
              <a:headEnd/>
              <a:tailEnd/>
            </a:ln>
          </p:spPr>
          <p:txBody>
            <a:bodyPr wrap="none" anchor="ctr"/>
            <a:lstStyle/>
            <a:p>
              <a:endParaRPr lang="ar-SA"/>
            </a:p>
          </p:txBody>
        </p:sp>
        <p:sp>
          <p:nvSpPr>
            <p:cNvPr id="207893" name="Oval 52"/>
            <p:cNvSpPr>
              <a:spLocks noChangeArrowheads="1"/>
            </p:cNvSpPr>
            <p:nvPr/>
          </p:nvSpPr>
          <p:spPr bwMode="auto">
            <a:xfrm>
              <a:off x="1463" y="3118"/>
              <a:ext cx="460" cy="385"/>
            </a:xfrm>
            <a:prstGeom prst="ellipse">
              <a:avLst/>
            </a:prstGeom>
            <a:noFill/>
            <a:ln w="28575">
              <a:solidFill>
                <a:schemeClr val="tx1"/>
              </a:solidFill>
              <a:round/>
              <a:headEnd/>
              <a:tailEnd/>
            </a:ln>
          </p:spPr>
          <p:txBody>
            <a:bodyPr wrap="none" anchor="ctr"/>
            <a:lstStyle/>
            <a:p>
              <a:endParaRPr lang="ar-SA"/>
            </a:p>
          </p:txBody>
        </p:sp>
        <p:sp>
          <p:nvSpPr>
            <p:cNvPr id="207894" name="Line 53"/>
            <p:cNvSpPr>
              <a:spLocks noChangeShapeType="1"/>
            </p:cNvSpPr>
            <p:nvPr/>
          </p:nvSpPr>
          <p:spPr bwMode="auto">
            <a:xfrm flipH="1">
              <a:off x="2039" y="3070"/>
              <a:ext cx="192" cy="144"/>
            </a:xfrm>
            <a:prstGeom prst="line">
              <a:avLst/>
            </a:prstGeom>
            <a:noFill/>
            <a:ln w="28575">
              <a:solidFill>
                <a:schemeClr val="tx1"/>
              </a:solidFill>
              <a:round/>
              <a:headEnd/>
              <a:tailEnd/>
            </a:ln>
          </p:spPr>
          <p:txBody>
            <a:bodyPr wrap="none" anchor="ctr"/>
            <a:lstStyle/>
            <a:p>
              <a:endParaRPr lang="en-US"/>
            </a:p>
          </p:txBody>
        </p:sp>
        <p:sp>
          <p:nvSpPr>
            <p:cNvPr id="207895" name="Line 54"/>
            <p:cNvSpPr>
              <a:spLocks noChangeShapeType="1"/>
            </p:cNvSpPr>
            <p:nvPr/>
          </p:nvSpPr>
          <p:spPr bwMode="auto">
            <a:xfrm flipH="1" flipV="1">
              <a:off x="1991" y="3502"/>
              <a:ext cx="144" cy="48"/>
            </a:xfrm>
            <a:prstGeom prst="line">
              <a:avLst/>
            </a:prstGeom>
            <a:noFill/>
            <a:ln w="28575">
              <a:solidFill>
                <a:schemeClr val="tx1"/>
              </a:solidFill>
              <a:round/>
              <a:headEnd/>
              <a:tailEnd/>
            </a:ln>
          </p:spPr>
          <p:txBody>
            <a:bodyPr wrap="none" anchor="ctr"/>
            <a:lstStyle/>
            <a:p>
              <a:endParaRPr lang="en-US"/>
            </a:p>
          </p:txBody>
        </p:sp>
        <p:sp>
          <p:nvSpPr>
            <p:cNvPr id="207896" name="Freeform 58"/>
            <p:cNvSpPr>
              <a:spLocks/>
            </p:cNvSpPr>
            <p:nvPr/>
          </p:nvSpPr>
          <p:spPr bwMode="auto">
            <a:xfrm>
              <a:off x="1079" y="3062"/>
              <a:ext cx="624" cy="160"/>
            </a:xfrm>
            <a:custGeom>
              <a:avLst/>
              <a:gdLst>
                <a:gd name="T0" fmla="*/ 624 w 624"/>
                <a:gd name="T1" fmla="*/ 8 h 160"/>
                <a:gd name="T2" fmla="*/ 528 w 624"/>
                <a:gd name="T3" fmla="*/ 8 h 160"/>
                <a:gd name="T4" fmla="*/ 432 w 624"/>
                <a:gd name="T5" fmla="*/ 56 h 160"/>
                <a:gd name="T6" fmla="*/ 384 w 624"/>
                <a:gd name="T7" fmla="*/ 104 h 160"/>
                <a:gd name="T8" fmla="*/ 288 w 624"/>
                <a:gd name="T9" fmla="*/ 152 h 160"/>
                <a:gd name="T10" fmla="*/ 0 w 624"/>
                <a:gd name="T11" fmla="*/ 152 h 160"/>
                <a:gd name="T12" fmla="*/ 0 60000 65536"/>
                <a:gd name="T13" fmla="*/ 0 60000 65536"/>
                <a:gd name="T14" fmla="*/ 0 60000 65536"/>
                <a:gd name="T15" fmla="*/ 0 60000 65536"/>
                <a:gd name="T16" fmla="*/ 0 60000 65536"/>
                <a:gd name="T17" fmla="*/ 0 60000 65536"/>
                <a:gd name="T18" fmla="*/ 0 w 624"/>
                <a:gd name="T19" fmla="*/ 0 h 160"/>
                <a:gd name="T20" fmla="*/ 624 w 624"/>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624" h="160">
                  <a:moveTo>
                    <a:pt x="624" y="8"/>
                  </a:moveTo>
                  <a:cubicBezTo>
                    <a:pt x="592" y="4"/>
                    <a:pt x="560" y="0"/>
                    <a:pt x="528" y="8"/>
                  </a:cubicBezTo>
                  <a:cubicBezTo>
                    <a:pt x="496" y="16"/>
                    <a:pt x="456" y="40"/>
                    <a:pt x="432" y="56"/>
                  </a:cubicBezTo>
                  <a:cubicBezTo>
                    <a:pt x="408" y="72"/>
                    <a:pt x="408" y="88"/>
                    <a:pt x="384" y="104"/>
                  </a:cubicBezTo>
                  <a:cubicBezTo>
                    <a:pt x="360" y="120"/>
                    <a:pt x="352" y="144"/>
                    <a:pt x="288" y="152"/>
                  </a:cubicBezTo>
                  <a:cubicBezTo>
                    <a:pt x="224" y="160"/>
                    <a:pt x="48" y="152"/>
                    <a:pt x="0" y="152"/>
                  </a:cubicBezTo>
                </a:path>
              </a:pathLst>
            </a:custGeom>
            <a:noFill/>
            <a:ln w="19050">
              <a:solidFill>
                <a:srgbClr val="FF3300"/>
              </a:solidFill>
              <a:round/>
              <a:headEnd/>
              <a:tailEnd type="triangle" w="med" len="med"/>
            </a:ln>
          </p:spPr>
          <p:txBody>
            <a:bodyPr wrap="none" anchor="ctr"/>
            <a:lstStyle/>
            <a:p>
              <a:endParaRPr lang="en-US"/>
            </a:p>
          </p:txBody>
        </p:sp>
        <p:sp>
          <p:nvSpPr>
            <p:cNvPr id="207897" name="Freeform 59"/>
            <p:cNvSpPr>
              <a:spLocks/>
            </p:cNvSpPr>
            <p:nvPr/>
          </p:nvSpPr>
          <p:spPr bwMode="auto">
            <a:xfrm>
              <a:off x="1271" y="3246"/>
              <a:ext cx="144" cy="112"/>
            </a:xfrm>
            <a:custGeom>
              <a:avLst/>
              <a:gdLst>
                <a:gd name="T0" fmla="*/ 0 w 144"/>
                <a:gd name="T1" fmla="*/ 16 h 112"/>
                <a:gd name="T2" fmla="*/ 96 w 144"/>
                <a:gd name="T3" fmla="*/ 16 h 112"/>
                <a:gd name="T4" fmla="*/ 144 w 144"/>
                <a:gd name="T5" fmla="*/ 112 h 112"/>
                <a:gd name="T6" fmla="*/ 0 60000 65536"/>
                <a:gd name="T7" fmla="*/ 0 60000 65536"/>
                <a:gd name="T8" fmla="*/ 0 60000 65536"/>
                <a:gd name="T9" fmla="*/ 0 w 144"/>
                <a:gd name="T10" fmla="*/ 0 h 112"/>
                <a:gd name="T11" fmla="*/ 144 w 144"/>
                <a:gd name="T12" fmla="*/ 112 h 112"/>
              </a:gdLst>
              <a:ahLst/>
              <a:cxnLst>
                <a:cxn ang="T6">
                  <a:pos x="T0" y="T1"/>
                </a:cxn>
                <a:cxn ang="T7">
                  <a:pos x="T2" y="T3"/>
                </a:cxn>
                <a:cxn ang="T8">
                  <a:pos x="T4" y="T5"/>
                </a:cxn>
              </a:cxnLst>
              <a:rect l="T9" t="T10" r="T11" b="T12"/>
              <a:pathLst>
                <a:path w="144" h="112">
                  <a:moveTo>
                    <a:pt x="0" y="16"/>
                  </a:moveTo>
                  <a:cubicBezTo>
                    <a:pt x="36" y="8"/>
                    <a:pt x="72" y="0"/>
                    <a:pt x="96" y="16"/>
                  </a:cubicBezTo>
                  <a:cubicBezTo>
                    <a:pt x="120" y="32"/>
                    <a:pt x="136" y="96"/>
                    <a:pt x="144" y="112"/>
                  </a:cubicBezTo>
                </a:path>
              </a:pathLst>
            </a:custGeom>
            <a:noFill/>
            <a:ln w="9525">
              <a:solidFill>
                <a:srgbClr val="00CC00"/>
              </a:solidFill>
              <a:round/>
              <a:headEnd/>
              <a:tailEnd type="triangle" w="med" len="med"/>
            </a:ln>
          </p:spPr>
          <p:txBody>
            <a:bodyPr wrap="none" anchor="ctr"/>
            <a:lstStyle/>
            <a:p>
              <a:endParaRPr lang="en-US"/>
            </a:p>
          </p:txBody>
        </p:sp>
      </p:grpSp>
      <p:sp>
        <p:nvSpPr>
          <p:cNvPr id="207882" name="Text Box 63"/>
          <p:cNvSpPr txBox="1">
            <a:spLocks noChangeArrowheads="1"/>
          </p:cNvSpPr>
          <p:nvPr/>
        </p:nvSpPr>
        <p:spPr bwMode="auto">
          <a:xfrm>
            <a:off x="642938" y="1233488"/>
            <a:ext cx="3681412" cy="822325"/>
          </a:xfrm>
          <a:prstGeom prst="rect">
            <a:avLst/>
          </a:prstGeom>
          <a:noFill/>
          <a:ln w="12700">
            <a:noFill/>
            <a:miter lim="800000"/>
            <a:headEnd type="none" w="sm" len="sm"/>
            <a:tailEnd type="none" w="sm" len="sm"/>
          </a:ln>
        </p:spPr>
        <p:txBody>
          <a:bodyPr>
            <a:spAutoFit/>
          </a:bodyPr>
          <a:lstStyle/>
          <a:p>
            <a:pPr eaLnBrk="0" hangingPunct="0"/>
            <a:r>
              <a:rPr lang="he-IL" sz="2400" b="1">
                <a:solidFill>
                  <a:srgbClr val="0066CC"/>
                </a:solidFill>
                <a:latin typeface="Times New Roman" pitchFamily="18" charset="0"/>
                <a:cs typeface="Aharoni" pitchFamily="2" charset="-79"/>
              </a:rPr>
              <a:t>3) תחנת היעד מעתיקה את המידע ומסמנת אותו כמועתק</a:t>
            </a:r>
          </a:p>
        </p:txBody>
      </p:sp>
      <p:sp>
        <p:nvSpPr>
          <p:cNvPr id="207883" name="Text Box 65"/>
          <p:cNvSpPr txBox="1">
            <a:spLocks noChangeArrowheads="1"/>
          </p:cNvSpPr>
          <p:nvPr/>
        </p:nvSpPr>
        <p:spPr bwMode="auto">
          <a:xfrm>
            <a:off x="642938" y="3716338"/>
            <a:ext cx="3681412" cy="822325"/>
          </a:xfrm>
          <a:prstGeom prst="rect">
            <a:avLst/>
          </a:prstGeom>
          <a:noFill/>
          <a:ln w="12700">
            <a:noFill/>
            <a:miter lim="800000"/>
            <a:headEnd type="none" w="sm" len="sm"/>
            <a:tailEnd type="none" w="sm" len="sm"/>
          </a:ln>
        </p:spPr>
        <p:txBody>
          <a:bodyPr>
            <a:spAutoFit/>
          </a:bodyPr>
          <a:lstStyle/>
          <a:p>
            <a:pPr eaLnBrk="0" hangingPunct="0"/>
            <a:r>
              <a:rPr lang="he-IL" sz="2400" b="1">
                <a:solidFill>
                  <a:srgbClr val="0066CC"/>
                </a:solidFill>
                <a:latin typeface="Times New Roman" pitchFamily="18" charset="0"/>
                <a:cs typeface="Aharoni" pitchFamily="2" charset="-79"/>
              </a:rPr>
              <a:t>4) תחנת המקור מקבלת את האסימון ומשחררת אותו</a:t>
            </a: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defRPr/>
            </a:pPr>
            <a:r>
              <a:rPr lang="en-US"/>
              <a:t>Token Ring</a:t>
            </a:r>
          </a:p>
        </p:txBody>
      </p:sp>
      <p:sp>
        <p:nvSpPr>
          <p:cNvPr id="208899" name="Rectangle 3"/>
          <p:cNvSpPr>
            <a:spLocks noGrp="1" noChangeArrowheads="1"/>
          </p:cNvSpPr>
          <p:nvPr>
            <p:ph idx="1"/>
          </p:nvPr>
        </p:nvSpPr>
        <p:spPr>
          <a:xfrm>
            <a:off x="571500" y="1643063"/>
            <a:ext cx="8229600" cy="4781550"/>
          </a:xfrm>
        </p:spPr>
        <p:txBody>
          <a:bodyPr/>
          <a:lstStyle/>
          <a:p>
            <a:pPr eaLnBrk="1" hangingPunct="1">
              <a:lnSpc>
                <a:spcPct val="90000"/>
              </a:lnSpc>
            </a:pPr>
            <a:r>
              <a:rPr lang="en-US" u="sng" smtClean="0"/>
              <a:t>MAU</a:t>
            </a:r>
            <a:r>
              <a:rPr lang="he-IL" smtClean="0"/>
              <a:t> – רכיב רשת מרכזי שמאפשר עבודה עם טכנולוגיית </a:t>
            </a:r>
            <a:r>
              <a:rPr lang="en-US" smtClean="0"/>
              <a:t>Token Ring</a:t>
            </a:r>
            <a:r>
              <a:rPr lang="he-IL" smtClean="0"/>
              <a:t> ברשת עם טופולוגיה פיסית </a:t>
            </a:r>
            <a:r>
              <a:rPr lang="en-US" smtClean="0"/>
              <a:t>Star</a:t>
            </a:r>
            <a:r>
              <a:rPr lang="he-IL" smtClean="0"/>
              <a:t>.</a:t>
            </a:r>
          </a:p>
          <a:p>
            <a:pPr eaLnBrk="1" hangingPunct="1">
              <a:lnSpc>
                <a:spcPct val="90000"/>
              </a:lnSpc>
            </a:pPr>
            <a:r>
              <a:rPr lang="he-IL" smtClean="0"/>
              <a:t>רכיב זה מנהל את התחנות ברשת, ומאפשר ביצוע מעקף במקרה של נפילת תחנה.</a:t>
            </a:r>
          </a:p>
          <a:p>
            <a:pPr eaLnBrk="1" hangingPunct="1">
              <a:lnSpc>
                <a:spcPct val="90000"/>
              </a:lnSpc>
            </a:pPr>
            <a:r>
              <a:rPr lang="en-US" u="sng" smtClean="0"/>
              <a:t>Active Monitor</a:t>
            </a:r>
            <a:r>
              <a:rPr lang="he-IL" smtClean="0"/>
              <a:t> – תחנה אחת ברשת אחראית לשחרר אסימון שנתפס על ידי תחנה שנפלה. תחנה זו למעשה אחראית לניהול האסימון.</a:t>
            </a:r>
          </a:p>
          <a:p>
            <a:pPr eaLnBrk="1" hangingPunct="1">
              <a:lnSpc>
                <a:spcPct val="90000"/>
              </a:lnSpc>
            </a:pPr>
            <a:r>
              <a:rPr lang="en-US" u="sng" smtClean="0"/>
              <a:t>Standby Monitor</a:t>
            </a:r>
            <a:r>
              <a:rPr lang="he-IL" smtClean="0"/>
              <a:t> – כל תחנה שהיא לא </a:t>
            </a:r>
            <a:r>
              <a:rPr lang="en-US" smtClean="0"/>
              <a:t>Active Monitor</a:t>
            </a:r>
            <a:r>
              <a:rPr lang="he-IL" smtClean="0"/>
              <a:t>.</a:t>
            </a:r>
            <a:endParaRPr lang="en-US" u="sng" smtClean="0"/>
          </a:p>
        </p:txBody>
      </p:sp>
      <p:sp>
        <p:nvSpPr>
          <p:cNvPr id="35842" name="מציין מיקום של מספר שקופית 5"/>
          <p:cNvSpPr>
            <a:spLocks noGrp="1"/>
          </p:cNvSpPr>
          <p:nvPr>
            <p:ph type="sldNum" sz="quarter" idx="10"/>
          </p:nvPr>
        </p:nvSpPr>
        <p:spPr/>
        <p:txBody>
          <a:bodyPr/>
          <a:lstStyle/>
          <a:p>
            <a:pPr>
              <a:defRPr/>
            </a:pPr>
            <a:fld id="{1CF05CEC-0054-423A-8E41-6EECF28C23C6}" type="slidenum">
              <a:rPr lang="he-IL"/>
              <a:pPr>
                <a:defRPr/>
              </a:pPr>
              <a:t>144</a:t>
            </a:fld>
            <a:endParaRPr lang="en-US"/>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defRPr/>
            </a:pPr>
            <a:r>
              <a:rPr lang="en-US"/>
              <a:t>Token Ring</a:t>
            </a:r>
          </a:p>
        </p:txBody>
      </p:sp>
      <p:sp>
        <p:nvSpPr>
          <p:cNvPr id="37890" name="מציין מיקום של מספר שקופית 5"/>
          <p:cNvSpPr>
            <a:spLocks noGrp="1"/>
          </p:cNvSpPr>
          <p:nvPr>
            <p:ph type="sldNum" sz="quarter" idx="10"/>
          </p:nvPr>
        </p:nvSpPr>
        <p:spPr/>
        <p:txBody>
          <a:bodyPr/>
          <a:lstStyle/>
          <a:p>
            <a:pPr>
              <a:defRPr/>
            </a:pPr>
            <a:fld id="{FABB949D-E12C-4B5D-95B0-271577236BEA}" type="slidenum">
              <a:rPr lang="he-IL"/>
              <a:pPr>
                <a:defRPr/>
              </a:pPr>
              <a:t>145</a:t>
            </a:fld>
            <a:endParaRPr lang="en-US"/>
          </a:p>
        </p:txBody>
      </p:sp>
      <p:sp>
        <p:nvSpPr>
          <p:cNvPr id="209924" name="Text Box 4"/>
          <p:cNvSpPr txBox="1">
            <a:spLocks noChangeArrowheads="1"/>
          </p:cNvSpPr>
          <p:nvPr/>
        </p:nvSpPr>
        <p:spPr bwMode="auto">
          <a:xfrm>
            <a:off x="755650" y="2025650"/>
            <a:ext cx="2527300" cy="381000"/>
          </a:xfrm>
          <a:prstGeom prst="rect">
            <a:avLst/>
          </a:prstGeom>
          <a:noFill/>
          <a:ln w="12700">
            <a:noFill/>
            <a:miter lim="800000"/>
            <a:headEnd type="none" w="sm" len="sm"/>
            <a:tailEnd type="none" w="sm" len="sm"/>
          </a:ln>
        </p:spPr>
        <p:txBody>
          <a:bodyPr wrap="none">
            <a:spAutoFit/>
          </a:bodyPr>
          <a:lstStyle/>
          <a:p>
            <a:pPr algn="l" rtl="0" eaLnBrk="0" hangingPunct="0"/>
            <a:r>
              <a:rPr lang="en-US" sz="1900" b="1">
                <a:latin typeface="Times New Roman" pitchFamily="18" charset="0"/>
                <a:cs typeface="Aharoni" pitchFamily="2" charset="-79"/>
              </a:rPr>
              <a:t>Normal Token Release</a:t>
            </a:r>
          </a:p>
        </p:txBody>
      </p:sp>
      <p:sp>
        <p:nvSpPr>
          <p:cNvPr id="209925" name="Text Box 20"/>
          <p:cNvSpPr txBox="1">
            <a:spLocks noChangeArrowheads="1"/>
          </p:cNvSpPr>
          <p:nvPr/>
        </p:nvSpPr>
        <p:spPr bwMode="auto">
          <a:xfrm>
            <a:off x="5651500" y="2025650"/>
            <a:ext cx="2311400" cy="381000"/>
          </a:xfrm>
          <a:prstGeom prst="rect">
            <a:avLst/>
          </a:prstGeom>
          <a:noFill/>
          <a:ln w="12700">
            <a:noFill/>
            <a:miter lim="800000"/>
            <a:headEnd type="none" w="sm" len="sm"/>
            <a:tailEnd type="none" w="sm" len="sm"/>
          </a:ln>
        </p:spPr>
        <p:txBody>
          <a:bodyPr wrap="none">
            <a:spAutoFit/>
          </a:bodyPr>
          <a:lstStyle/>
          <a:p>
            <a:pPr algn="l" rtl="0" eaLnBrk="0" hangingPunct="0"/>
            <a:r>
              <a:rPr lang="en-US" sz="1900" b="1">
                <a:latin typeface="Times New Roman" pitchFamily="18" charset="0"/>
                <a:cs typeface="Aharoni" pitchFamily="2" charset="-79"/>
              </a:rPr>
              <a:t>Early Token Release</a:t>
            </a:r>
          </a:p>
        </p:txBody>
      </p:sp>
      <p:sp>
        <p:nvSpPr>
          <p:cNvPr id="209932" name="Text Box 58"/>
          <p:cNvSpPr txBox="1">
            <a:spLocks noChangeArrowheads="1"/>
          </p:cNvSpPr>
          <p:nvPr/>
        </p:nvSpPr>
        <p:spPr bwMode="auto">
          <a:xfrm>
            <a:off x="4787900" y="3695700"/>
            <a:ext cx="3976688" cy="1200150"/>
          </a:xfrm>
          <a:prstGeom prst="rect">
            <a:avLst/>
          </a:prstGeom>
          <a:noFill/>
          <a:ln w="12700">
            <a:noFill/>
            <a:miter lim="800000"/>
            <a:headEnd type="none" w="sm" len="sm"/>
            <a:tailEnd type="none" w="sm" len="sm"/>
          </a:ln>
        </p:spPr>
        <p:txBody>
          <a:bodyPr>
            <a:spAutoFit/>
          </a:bodyPr>
          <a:lstStyle/>
          <a:p>
            <a:pPr marL="342900" indent="-342900" eaLnBrk="0" hangingPunct="0">
              <a:buFontTx/>
              <a:buChar char="•"/>
            </a:pPr>
            <a:r>
              <a:rPr lang="he-IL" sz="2400" b="1">
                <a:latin typeface="Times New Roman" pitchFamily="18" charset="0"/>
                <a:cs typeface="Aharoni" pitchFamily="2" charset="-79"/>
              </a:rPr>
              <a:t>ניתן להצמיד לאסימון יחיד מספר חבילות מידע</a:t>
            </a:r>
          </a:p>
          <a:p>
            <a:pPr marL="342900" indent="-342900" eaLnBrk="0" hangingPunct="0">
              <a:buFontTx/>
              <a:buChar char="•"/>
            </a:pPr>
            <a:r>
              <a:rPr lang="he-IL" sz="2400" b="1">
                <a:latin typeface="Times New Roman" pitchFamily="18" charset="0"/>
                <a:cs typeface="Aharoni" pitchFamily="2" charset="-79"/>
              </a:rPr>
              <a:t>ניתן להגיע למהירות של </a:t>
            </a:r>
            <a:r>
              <a:rPr lang="en-US" sz="2000" b="1">
                <a:latin typeface="Times New Roman" pitchFamily="18" charset="0"/>
                <a:cs typeface="Aharoni" pitchFamily="2" charset="-79"/>
              </a:rPr>
              <a:t>16Mbps</a:t>
            </a:r>
          </a:p>
        </p:txBody>
      </p:sp>
      <p:sp>
        <p:nvSpPr>
          <p:cNvPr id="209933" name="Text Box 60"/>
          <p:cNvSpPr txBox="1">
            <a:spLocks noChangeArrowheads="1"/>
          </p:cNvSpPr>
          <p:nvPr/>
        </p:nvSpPr>
        <p:spPr bwMode="auto">
          <a:xfrm>
            <a:off x="250825" y="3754438"/>
            <a:ext cx="3976688" cy="1200150"/>
          </a:xfrm>
          <a:prstGeom prst="rect">
            <a:avLst/>
          </a:prstGeom>
          <a:noFill/>
          <a:ln w="12700">
            <a:noFill/>
            <a:miter lim="800000"/>
            <a:headEnd type="none" w="sm" len="sm"/>
            <a:tailEnd type="none" w="sm" len="sm"/>
          </a:ln>
        </p:spPr>
        <p:txBody>
          <a:bodyPr>
            <a:spAutoFit/>
          </a:bodyPr>
          <a:lstStyle/>
          <a:p>
            <a:pPr marL="342900" indent="-342900" eaLnBrk="0" hangingPunct="0">
              <a:buFontTx/>
              <a:buChar char="•"/>
            </a:pPr>
            <a:r>
              <a:rPr lang="he-IL" sz="2400" b="1">
                <a:latin typeface="Times New Roman" pitchFamily="18" charset="0"/>
                <a:cs typeface="Aharoni" pitchFamily="2" charset="-79"/>
              </a:rPr>
              <a:t>ניתן להצמיד לאסימון יחיד חבילת מידע אחת בלבד</a:t>
            </a:r>
          </a:p>
          <a:p>
            <a:pPr marL="342900" indent="-342900" eaLnBrk="0" hangingPunct="0">
              <a:buFontTx/>
              <a:buChar char="•"/>
            </a:pPr>
            <a:r>
              <a:rPr lang="he-IL" sz="2400" b="1">
                <a:latin typeface="Times New Roman" pitchFamily="18" charset="0"/>
                <a:cs typeface="Aharoni" pitchFamily="2" charset="-79"/>
              </a:rPr>
              <a:t>ניתן להגיע למהירות של </a:t>
            </a:r>
            <a:r>
              <a:rPr lang="en-US" sz="2000" b="1">
                <a:latin typeface="Times New Roman" pitchFamily="18" charset="0"/>
                <a:cs typeface="Aharoni" pitchFamily="2" charset="-79"/>
              </a:rPr>
              <a:t>4Mbps</a:t>
            </a:r>
            <a:endParaRPr lang="en-US" sz="2800" b="1">
              <a:latin typeface="Times New Roman" pitchFamily="18" charset="0"/>
              <a:cs typeface="Aharoni" pitchFamily="2" charset="-79"/>
            </a:endParaRPr>
          </a:p>
        </p:txBody>
      </p:sp>
      <p:pic>
        <p:nvPicPr>
          <p:cNvPr id="91139" name="Picture 3" descr="C:\Users\Shemi-New-25\Desktop\New folder (8)\812+d9uSmyL_SL1500_.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1055" y="2406650"/>
            <a:ext cx="2676489" cy="1371701"/>
          </a:xfrm>
          <a:prstGeom prst="rect">
            <a:avLst/>
          </a:prstGeom>
          <a:noFill/>
          <a:extLst>
            <a:ext uri="{909E8E84-426E-40DD-AFC4-6F175D3DCCD1}">
              <a14:hiddenFill xmlns="" xmlns:a14="http://schemas.microsoft.com/office/drawing/2010/main">
                <a:solidFill>
                  <a:srgbClr val="FFFFFF"/>
                </a:solidFill>
              </a14:hiddenFill>
            </a:ext>
          </a:extLst>
        </p:spPr>
      </p:pic>
      <p:pic>
        <p:nvPicPr>
          <p:cNvPr id="91140" name="Picture 4" descr="C:\Users\Shemi-New-25\Desktop\New folder (8)\812+d9uSmyL_SL150ג0_.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43610" y="2406650"/>
            <a:ext cx="2665267" cy="13659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defRPr/>
            </a:pPr>
            <a:r>
              <a:rPr lang="en-US" dirty="0"/>
              <a:t>FDDI</a:t>
            </a:r>
          </a:p>
        </p:txBody>
      </p:sp>
      <p:graphicFrame>
        <p:nvGraphicFramePr>
          <p:cNvPr id="19458" name="Object 4"/>
          <p:cNvGraphicFramePr>
            <a:graphicFrameLocks noGrp="1" noChangeAspect="1"/>
          </p:cNvGraphicFramePr>
          <p:nvPr>
            <p:ph idx="1"/>
          </p:nvPr>
        </p:nvGraphicFramePr>
        <p:xfrm>
          <a:off x="1285875" y="1500188"/>
          <a:ext cx="1928813" cy="1901825"/>
        </p:xfrm>
        <a:graphic>
          <a:graphicData uri="http://schemas.openxmlformats.org/presentationml/2006/ole">
            <p:oleObj spid="_x0000_s19511" name="Visio" r:id="rId4" imgW="4275734" imgH="4215689" progId="">
              <p:embed/>
            </p:oleObj>
          </a:graphicData>
        </a:graphic>
      </p:graphicFrame>
      <p:sp>
        <p:nvSpPr>
          <p:cNvPr id="4099" name="מציין מיקום של מספר שקופית 5"/>
          <p:cNvSpPr>
            <a:spLocks noGrp="1"/>
          </p:cNvSpPr>
          <p:nvPr>
            <p:ph type="sldNum" sz="quarter" idx="10"/>
          </p:nvPr>
        </p:nvSpPr>
        <p:spPr/>
        <p:txBody>
          <a:bodyPr/>
          <a:lstStyle/>
          <a:p>
            <a:pPr>
              <a:defRPr/>
            </a:pPr>
            <a:fld id="{739E2349-EA87-4D45-8577-8D044AEA4E04}" type="slidenum">
              <a:rPr lang="he-IL"/>
              <a:pPr>
                <a:defRPr/>
              </a:pPr>
              <a:t>146</a:t>
            </a:fld>
            <a:endParaRPr lang="en-US"/>
          </a:p>
        </p:txBody>
      </p:sp>
      <p:sp>
        <p:nvSpPr>
          <p:cNvPr id="19461" name="Rectangle 7"/>
          <p:cNvSpPr>
            <a:spLocks noGrp="1" noChangeArrowheads="1"/>
          </p:cNvSpPr>
          <p:nvPr>
            <p:ph type="body" idx="4294967295"/>
          </p:nvPr>
        </p:nvSpPr>
        <p:spPr>
          <a:xfrm>
            <a:off x="500063" y="1500188"/>
            <a:ext cx="8301037" cy="4857750"/>
          </a:xfrm>
        </p:spPr>
        <p:txBody>
          <a:bodyPr/>
          <a:lstStyle/>
          <a:p>
            <a:pPr eaLnBrk="1" hangingPunct="1">
              <a:lnSpc>
                <a:spcPct val="90000"/>
              </a:lnSpc>
            </a:pPr>
            <a:r>
              <a:rPr lang="he-IL" smtClean="0"/>
              <a:t>פותח על ידי </a:t>
            </a:r>
            <a:r>
              <a:rPr lang="en-US" smtClean="0"/>
              <a:t>ANSI</a:t>
            </a:r>
            <a:r>
              <a:rPr lang="he-IL" smtClean="0"/>
              <a:t> ותוקנן בשנות ה90</a:t>
            </a:r>
            <a:endParaRPr lang="en-US" smtClean="0"/>
          </a:p>
          <a:p>
            <a:pPr eaLnBrk="1" hangingPunct="1">
              <a:lnSpc>
                <a:spcPct val="90000"/>
              </a:lnSpc>
            </a:pPr>
            <a:r>
              <a:rPr lang="en-US" smtClean="0"/>
              <a:t>Fiber Distributed Data Interface</a:t>
            </a:r>
          </a:p>
          <a:p>
            <a:pPr eaLnBrk="1" hangingPunct="1">
              <a:lnSpc>
                <a:spcPct val="90000"/>
              </a:lnSpc>
            </a:pPr>
            <a:r>
              <a:rPr lang="he-IL" smtClean="0"/>
              <a:t>טופולוגיה פיסית </a:t>
            </a:r>
            <a:r>
              <a:rPr lang="en-US" sz="2000" smtClean="0"/>
              <a:t>Dual Ring</a:t>
            </a:r>
            <a:endParaRPr lang="en-US" smtClean="0"/>
          </a:p>
          <a:p>
            <a:pPr eaLnBrk="1" hangingPunct="1">
              <a:lnSpc>
                <a:spcPct val="90000"/>
              </a:lnSpc>
            </a:pPr>
            <a:r>
              <a:rPr lang="he-IL" smtClean="0"/>
              <a:t>טופולוגיה לוגית </a:t>
            </a:r>
            <a:r>
              <a:rPr lang="en-US" sz="2000" smtClean="0"/>
              <a:t>Ring</a:t>
            </a:r>
            <a:endParaRPr lang="he-IL" sz="2000" smtClean="0"/>
          </a:p>
          <a:p>
            <a:pPr eaLnBrk="1" hangingPunct="1">
              <a:lnSpc>
                <a:spcPct val="90000"/>
              </a:lnSpc>
            </a:pPr>
            <a:r>
              <a:rPr lang="he-IL" smtClean="0"/>
              <a:t>המידע עובר במהירות </a:t>
            </a:r>
            <a:r>
              <a:rPr lang="en-US" sz="2000" smtClean="0"/>
              <a:t>100</a:t>
            </a:r>
            <a:r>
              <a:rPr lang="en-US" smtClean="0"/>
              <a:t> </a:t>
            </a:r>
            <a:r>
              <a:rPr lang="en-US" sz="2000" smtClean="0"/>
              <a:t>Mbps</a:t>
            </a:r>
            <a:endParaRPr lang="he-IL" sz="2000" smtClean="0"/>
          </a:p>
          <a:p>
            <a:pPr eaLnBrk="1" hangingPunct="1">
              <a:lnSpc>
                <a:spcPct val="90000"/>
              </a:lnSpc>
            </a:pPr>
            <a:r>
              <a:rPr lang="he-IL" smtClean="0"/>
              <a:t>פועל על סיבים אופטיים (קיימת אפשרות לעבוד עם </a:t>
            </a:r>
            <a:r>
              <a:rPr lang="en-US" sz="2000" smtClean="0"/>
              <a:t>Twisted Pair</a:t>
            </a:r>
            <a:r>
              <a:rPr lang="he-IL" smtClean="0"/>
              <a:t> ב-</a:t>
            </a:r>
            <a:r>
              <a:rPr lang="en-US" sz="2000" smtClean="0"/>
              <a:t>CDDI</a:t>
            </a:r>
            <a:r>
              <a:rPr lang="he-IL" smtClean="0"/>
              <a:t>) </a:t>
            </a:r>
          </a:p>
          <a:p>
            <a:pPr eaLnBrk="1" hangingPunct="1">
              <a:lnSpc>
                <a:spcPct val="90000"/>
              </a:lnSpc>
            </a:pPr>
            <a:r>
              <a:rPr lang="he-IL" b="1" smtClean="0"/>
              <a:t>ניתן לפרוש את הרשת למרחקים של עד מאות קילומטרים (במידה ומשתמשים בסיבים אופטיים)</a:t>
            </a:r>
            <a:endParaRPr lang="en-US" b="1" smtClean="0"/>
          </a:p>
          <a:p>
            <a:pPr eaLnBrk="1" hangingPunct="1"/>
            <a:endParaRPr lang="en-US" sz="3600" smtClean="0"/>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pPr eaLnBrk="1" hangingPunct="1">
              <a:defRPr/>
            </a:pPr>
            <a:r>
              <a:rPr lang="en-US"/>
              <a:t>FDDI</a:t>
            </a:r>
          </a:p>
        </p:txBody>
      </p:sp>
      <p:sp>
        <p:nvSpPr>
          <p:cNvPr id="20484" name="Rectangle 3"/>
          <p:cNvSpPr>
            <a:spLocks noGrp="1" noChangeArrowheads="1"/>
          </p:cNvSpPr>
          <p:nvPr>
            <p:ph idx="1"/>
          </p:nvPr>
        </p:nvSpPr>
        <p:spPr/>
        <p:txBody>
          <a:bodyPr/>
          <a:lstStyle/>
          <a:p>
            <a:pPr eaLnBrk="1" hangingPunct="1"/>
            <a:r>
              <a:rPr lang="en-US" u="sng" smtClean="0"/>
              <a:t>Concentrator</a:t>
            </a:r>
            <a:r>
              <a:rPr lang="he-IL" smtClean="0"/>
              <a:t> – רכיב המאפשר חיבור מספר תחנות לטבעת ללא יצירת נקודות כשל מרכזיות מרובות.</a:t>
            </a:r>
            <a:endParaRPr lang="en-US" u="sng" smtClean="0"/>
          </a:p>
        </p:txBody>
      </p:sp>
      <p:sp>
        <p:nvSpPr>
          <p:cNvPr id="5123" name="מציין מיקום של מספר שקופית 5"/>
          <p:cNvSpPr>
            <a:spLocks noGrp="1"/>
          </p:cNvSpPr>
          <p:nvPr>
            <p:ph type="sldNum" sz="quarter" idx="10"/>
          </p:nvPr>
        </p:nvSpPr>
        <p:spPr/>
        <p:txBody>
          <a:bodyPr/>
          <a:lstStyle/>
          <a:p>
            <a:pPr>
              <a:defRPr/>
            </a:pPr>
            <a:fld id="{92C2701B-D4E5-4242-933C-FB1684A5AF6D}" type="slidenum">
              <a:rPr lang="he-IL"/>
              <a:pPr>
                <a:defRPr/>
              </a:pPr>
              <a:t>147</a:t>
            </a:fld>
            <a:endParaRPr lang="en-US"/>
          </a:p>
        </p:txBody>
      </p:sp>
      <p:graphicFrame>
        <p:nvGraphicFramePr>
          <p:cNvPr id="20482" name="Object 4"/>
          <p:cNvGraphicFramePr>
            <a:graphicFrameLocks noChangeAspect="1"/>
          </p:cNvGraphicFramePr>
          <p:nvPr/>
        </p:nvGraphicFramePr>
        <p:xfrm>
          <a:off x="2771775" y="2835275"/>
          <a:ext cx="3887788" cy="3762375"/>
        </p:xfrm>
        <a:graphic>
          <a:graphicData uri="http://schemas.openxmlformats.org/presentationml/2006/ole">
            <p:oleObj spid="_x0000_s20535" name="Visio" r:id="rId3" imgW="5132222" imgH="4965802" progId="">
              <p:embed/>
            </p:oleObj>
          </a:graphicData>
        </a:graphic>
      </p:graphicFrame>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pPr eaLnBrk="1" hangingPunct="1">
              <a:defRPr/>
            </a:pPr>
            <a:r>
              <a:rPr lang="en-US"/>
              <a:t>FDDI</a:t>
            </a:r>
          </a:p>
        </p:txBody>
      </p:sp>
      <p:graphicFrame>
        <p:nvGraphicFramePr>
          <p:cNvPr id="21506" name="Object 4"/>
          <p:cNvGraphicFramePr>
            <a:graphicFrameLocks noGrp="1" noChangeAspect="1"/>
          </p:cNvGraphicFramePr>
          <p:nvPr>
            <p:ph idx="1"/>
          </p:nvPr>
        </p:nvGraphicFramePr>
        <p:xfrm>
          <a:off x="3357563" y="3786188"/>
          <a:ext cx="3594100" cy="2720975"/>
        </p:xfrm>
        <a:graphic>
          <a:graphicData uri="http://schemas.openxmlformats.org/presentationml/2006/ole">
            <p:oleObj spid="_x0000_s21559" name="Visio" r:id="rId4" imgW="6092952" imgH="4613148" progId="">
              <p:embed/>
            </p:oleObj>
          </a:graphicData>
        </a:graphic>
      </p:graphicFrame>
      <p:sp>
        <p:nvSpPr>
          <p:cNvPr id="6147" name="מציין מיקום של מספר שקופית 5"/>
          <p:cNvSpPr>
            <a:spLocks noGrp="1"/>
          </p:cNvSpPr>
          <p:nvPr>
            <p:ph type="sldNum" sz="quarter" idx="10"/>
          </p:nvPr>
        </p:nvSpPr>
        <p:spPr/>
        <p:txBody>
          <a:bodyPr/>
          <a:lstStyle/>
          <a:p>
            <a:pPr>
              <a:defRPr/>
            </a:pPr>
            <a:fld id="{0FB0637B-0CE3-4558-9D0A-C1CE313DA083}" type="slidenum">
              <a:rPr lang="he-IL"/>
              <a:pPr>
                <a:defRPr/>
              </a:pPr>
              <a:t>148</a:t>
            </a:fld>
            <a:endParaRPr lang="en-US"/>
          </a:p>
        </p:txBody>
      </p:sp>
      <p:sp>
        <p:nvSpPr>
          <p:cNvPr id="21509" name="Rectangle 3"/>
          <p:cNvSpPr>
            <a:spLocks noGrp="1" noChangeArrowheads="1"/>
          </p:cNvSpPr>
          <p:nvPr>
            <p:ph type="body" idx="4294967295"/>
          </p:nvPr>
        </p:nvSpPr>
        <p:spPr>
          <a:xfrm>
            <a:off x="0" y="1571625"/>
            <a:ext cx="8229600" cy="4525963"/>
          </a:xfrm>
        </p:spPr>
        <p:txBody>
          <a:bodyPr/>
          <a:lstStyle/>
          <a:p>
            <a:pPr eaLnBrk="1" hangingPunct="1">
              <a:lnSpc>
                <a:spcPct val="80000"/>
              </a:lnSpc>
            </a:pPr>
            <a:r>
              <a:rPr lang="he-IL" smtClean="0"/>
              <a:t>ישנן שתי טבעות העובדות בכיוונים מנוגדים</a:t>
            </a:r>
            <a:endParaRPr lang="en-US" smtClean="0"/>
          </a:p>
          <a:p>
            <a:pPr lvl="1" eaLnBrk="1" hangingPunct="1">
              <a:lnSpc>
                <a:spcPct val="80000"/>
              </a:lnSpc>
            </a:pPr>
            <a:r>
              <a:rPr lang="he-IL" sz="2900" smtClean="0"/>
              <a:t>טבעת ראשית. עליה עובר המידע בשגרה.</a:t>
            </a:r>
            <a:endParaRPr lang="en-US" sz="2900" smtClean="0"/>
          </a:p>
          <a:p>
            <a:pPr lvl="1" eaLnBrk="1" hangingPunct="1">
              <a:lnSpc>
                <a:spcPct val="80000"/>
              </a:lnSpc>
            </a:pPr>
            <a:r>
              <a:rPr lang="he-IL" sz="2900" smtClean="0"/>
              <a:t>טבעת משנית. לא עובר עליה מידע בשגרה. מאפשרת שרידות של הטבעת.</a:t>
            </a:r>
            <a:endParaRPr lang="en-US" sz="2900" smtClean="0"/>
          </a:p>
          <a:p>
            <a:pPr eaLnBrk="1" hangingPunct="1">
              <a:lnSpc>
                <a:spcPct val="80000"/>
              </a:lnSpc>
            </a:pPr>
            <a:r>
              <a:rPr lang="en-US" smtClean="0"/>
              <a:t>FDDI</a:t>
            </a:r>
            <a:r>
              <a:rPr lang="he-IL" smtClean="0"/>
              <a:t> משתמש במנגנון העברת אסימון</a:t>
            </a:r>
            <a:endParaRPr lang="en-US" smtClean="0"/>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p:txBody>
          <a:bodyPr/>
          <a:lstStyle/>
          <a:p>
            <a:pPr eaLnBrk="1" hangingPunct="1">
              <a:defRPr/>
            </a:pPr>
            <a:r>
              <a:rPr lang="en-US"/>
              <a:t>FDDI</a:t>
            </a:r>
          </a:p>
        </p:txBody>
      </p:sp>
      <p:graphicFrame>
        <p:nvGraphicFramePr>
          <p:cNvPr id="22530" name="Object 4"/>
          <p:cNvGraphicFramePr>
            <a:graphicFrameLocks noGrp="1" noChangeAspect="1"/>
          </p:cNvGraphicFramePr>
          <p:nvPr>
            <p:ph idx="1"/>
          </p:nvPr>
        </p:nvGraphicFramePr>
        <p:xfrm>
          <a:off x="547688" y="3284538"/>
          <a:ext cx="4022725" cy="2870200"/>
        </p:xfrm>
        <a:graphic>
          <a:graphicData uri="http://schemas.openxmlformats.org/presentationml/2006/ole">
            <p:oleObj spid="_x0000_s22636" name="Visio" r:id="rId4" imgW="6092952" imgH="4347210" progId="">
              <p:embed/>
            </p:oleObj>
          </a:graphicData>
        </a:graphic>
      </p:graphicFrame>
      <p:sp>
        <p:nvSpPr>
          <p:cNvPr id="7172" name="מציין מיקום של מספר שקופית 5"/>
          <p:cNvSpPr>
            <a:spLocks noGrp="1"/>
          </p:cNvSpPr>
          <p:nvPr>
            <p:ph type="sldNum" sz="quarter" idx="10"/>
          </p:nvPr>
        </p:nvSpPr>
        <p:spPr/>
        <p:txBody>
          <a:bodyPr/>
          <a:lstStyle/>
          <a:p>
            <a:pPr>
              <a:defRPr/>
            </a:pPr>
            <a:fld id="{3E94CF09-CCC4-4AE3-BD59-88F8273B6B36}" type="slidenum">
              <a:rPr lang="he-IL"/>
              <a:pPr>
                <a:defRPr/>
              </a:pPr>
              <a:t>149</a:t>
            </a:fld>
            <a:endParaRPr lang="en-US"/>
          </a:p>
        </p:txBody>
      </p:sp>
      <p:sp>
        <p:nvSpPr>
          <p:cNvPr id="22534" name="Rectangle 3"/>
          <p:cNvSpPr>
            <a:spLocks noGrp="1" noChangeArrowheads="1"/>
          </p:cNvSpPr>
          <p:nvPr>
            <p:ph type="body" idx="4294967295"/>
          </p:nvPr>
        </p:nvSpPr>
        <p:spPr>
          <a:xfrm>
            <a:off x="0" y="1600200"/>
            <a:ext cx="8229600" cy="1828800"/>
          </a:xfrm>
        </p:spPr>
        <p:txBody>
          <a:bodyPr/>
          <a:lstStyle/>
          <a:p>
            <a:pPr eaLnBrk="1" hangingPunct="1">
              <a:buFontTx/>
              <a:buNone/>
            </a:pPr>
            <a:r>
              <a:rPr lang="he-IL" smtClean="0"/>
              <a:t>שרידות</a:t>
            </a:r>
          </a:p>
          <a:p>
            <a:pPr eaLnBrk="1" hangingPunct="1"/>
            <a:r>
              <a:rPr lang="he-IL" smtClean="0"/>
              <a:t>תחנות שמזהות סגמנט קטוע, ייכנסו לתוך מצב "פרסה"</a:t>
            </a:r>
          </a:p>
          <a:p>
            <a:pPr eaLnBrk="1" hangingPunct="1"/>
            <a:r>
              <a:rPr lang="he-IL" smtClean="0"/>
              <a:t>כמו כן ניתן לעקוף תחנה שנפלה או כובתה</a:t>
            </a:r>
            <a:endParaRPr lang="en-US" smtClean="0"/>
          </a:p>
        </p:txBody>
      </p:sp>
      <p:graphicFrame>
        <p:nvGraphicFramePr>
          <p:cNvPr id="22531" name="Object 5"/>
          <p:cNvGraphicFramePr>
            <a:graphicFrameLocks noChangeAspect="1"/>
          </p:cNvGraphicFramePr>
          <p:nvPr/>
        </p:nvGraphicFramePr>
        <p:xfrm>
          <a:off x="4873625" y="3284538"/>
          <a:ext cx="4116388" cy="2870200"/>
        </p:xfrm>
        <a:graphic>
          <a:graphicData uri="http://schemas.openxmlformats.org/presentationml/2006/ole">
            <p:oleObj spid="_x0000_s22637" name="Visio" r:id="rId5" imgW="6092952" imgH="4532376" progId="">
              <p:embed/>
            </p:oleObj>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defRPr/>
            </a:pPr>
            <a:r>
              <a:rPr smtClean="0"/>
              <a:t>צורות שידור</a:t>
            </a:r>
            <a:endParaRPr lang="en-US" smtClean="0"/>
          </a:p>
        </p:txBody>
      </p:sp>
      <p:sp>
        <p:nvSpPr>
          <p:cNvPr id="92163" name="Rectangle 3"/>
          <p:cNvSpPr>
            <a:spLocks noGrp="1" noChangeArrowheads="1"/>
          </p:cNvSpPr>
          <p:nvPr>
            <p:ph type="body" sz="half" idx="2"/>
          </p:nvPr>
        </p:nvSpPr>
        <p:spPr>
          <a:xfrm>
            <a:off x="642938" y="1600200"/>
            <a:ext cx="8043862" cy="2043113"/>
          </a:xfrm>
        </p:spPr>
        <p:txBody>
          <a:bodyPr/>
          <a:lstStyle/>
          <a:p>
            <a:pPr eaLnBrk="1" hangingPunct="1"/>
            <a:r>
              <a:rPr lang="en-US" smtClean="0"/>
              <a:t>Unicast</a:t>
            </a:r>
            <a:r>
              <a:rPr lang="he-IL" smtClean="0"/>
              <a:t> – </a:t>
            </a:r>
            <a:r>
              <a:rPr lang="en-US" smtClean="0"/>
              <a:t>One to One</a:t>
            </a:r>
            <a:endParaRPr lang="he-IL" smtClean="0"/>
          </a:p>
          <a:p>
            <a:pPr lvl="1" eaLnBrk="1" hangingPunct="1"/>
            <a:r>
              <a:rPr lang="he-IL" smtClean="0"/>
              <a:t>כתובת מקור ההודעה – תחנה ברשת</a:t>
            </a:r>
          </a:p>
          <a:p>
            <a:pPr lvl="1" eaLnBrk="1" hangingPunct="1"/>
            <a:r>
              <a:rPr lang="he-IL" smtClean="0"/>
              <a:t>כתובת יעד ההודעה – תחנה אחרת ברשת</a:t>
            </a:r>
          </a:p>
          <a:p>
            <a:pPr eaLnBrk="1" hangingPunct="1"/>
            <a:endParaRPr lang="en-US" smtClean="0"/>
          </a:p>
        </p:txBody>
      </p:sp>
      <p:sp>
        <p:nvSpPr>
          <p:cNvPr id="4099" name="מציין מיקום של מספר שקופית 6"/>
          <p:cNvSpPr>
            <a:spLocks noGrp="1"/>
          </p:cNvSpPr>
          <p:nvPr>
            <p:ph type="sldNum" sz="quarter" idx="12"/>
          </p:nvPr>
        </p:nvSpPr>
        <p:spPr/>
        <p:txBody>
          <a:bodyPr/>
          <a:lstStyle/>
          <a:p>
            <a:pPr>
              <a:defRPr/>
            </a:pPr>
            <a:fld id="{3FA9CCBE-8DF0-4DA2-BDE0-145CFCE3D44E}" type="slidenum">
              <a:rPr lang="he-IL" smtClean="0"/>
              <a:pPr>
                <a:defRPr/>
              </a:pPr>
              <a:t>15</a:t>
            </a:fld>
            <a:endParaRPr lang="en-US" smtClean="0"/>
          </a:p>
        </p:txBody>
      </p:sp>
      <p:sp>
        <p:nvSpPr>
          <p:cNvPr id="92165" name="Text Box 5"/>
          <p:cNvSpPr txBox="1">
            <a:spLocks noChangeArrowheads="1"/>
          </p:cNvSpPr>
          <p:nvPr/>
        </p:nvSpPr>
        <p:spPr bwMode="auto">
          <a:xfrm>
            <a:off x="1258888" y="5013325"/>
            <a:ext cx="720725" cy="396875"/>
          </a:xfrm>
          <a:prstGeom prst="rect">
            <a:avLst/>
          </a:prstGeom>
          <a:noFill/>
          <a:ln w="9525">
            <a:noFill/>
            <a:miter lim="800000"/>
            <a:headEnd/>
            <a:tailEnd/>
          </a:ln>
        </p:spPr>
        <p:txBody>
          <a:bodyPr>
            <a:spAutoFit/>
          </a:bodyPr>
          <a:lstStyle/>
          <a:p>
            <a:pPr>
              <a:spcBef>
                <a:spcPct val="50000"/>
              </a:spcBef>
            </a:pPr>
            <a:r>
              <a:rPr lang="he-IL" sz="2000" b="1"/>
              <a:t>מקור</a:t>
            </a:r>
            <a:endParaRPr lang="en-US" sz="2000" b="1"/>
          </a:p>
        </p:txBody>
      </p:sp>
      <p:pic>
        <p:nvPicPr>
          <p:cNvPr id="92166" name="תמונה 8" descr="Drawing1.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643063" y="3071813"/>
            <a:ext cx="6215062" cy="34353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3"/>
          <p:cNvSpPr>
            <a:spLocks noGrp="1" noChangeArrowheads="1"/>
          </p:cNvSpPr>
          <p:nvPr>
            <p:ph type="subTitle" idx="1"/>
          </p:nvPr>
        </p:nvSpPr>
        <p:spPr/>
        <p:txBody>
          <a:bodyPr/>
          <a:lstStyle/>
          <a:p>
            <a:pPr eaLnBrk="1" hangingPunct="1"/>
            <a:r>
              <a:rPr lang="he-IL" smtClean="0"/>
              <a:t>טכנולוגיות </a:t>
            </a:r>
            <a:r>
              <a:rPr lang="en-US" smtClean="0"/>
              <a:t>LAN</a:t>
            </a:r>
          </a:p>
        </p:txBody>
      </p:sp>
      <p:sp>
        <p:nvSpPr>
          <p:cNvPr id="38914" name="Rectangle 2"/>
          <p:cNvSpPr>
            <a:spLocks noGrp="1" noChangeArrowheads="1"/>
          </p:cNvSpPr>
          <p:nvPr>
            <p:ph type="ctrTitle" sz="quarter"/>
          </p:nvPr>
        </p:nvSpPr>
        <p:spPr>
          <a:xfrm>
            <a:off x="714348" y="1643050"/>
            <a:ext cx="8229600" cy="1905000"/>
          </a:xfrm>
        </p:spPr>
        <p:txBody>
          <a:bodyPr/>
          <a:lstStyle/>
          <a:p>
            <a:pPr eaLnBrk="1" hangingPunct="1">
              <a:defRPr/>
            </a:pPr>
            <a:r>
              <a:rPr sz="7200" dirty="0" err="1" smtClean="0"/>
              <a:t>טכנולוגיית</a:t>
            </a:r>
            <a:r>
              <a:rPr sz="7200" dirty="0" smtClean="0"/>
              <a:t> </a:t>
            </a:r>
            <a:r>
              <a:rPr lang="en-US" sz="6600" dirty="0" smtClean="0"/>
              <a:t>Ethernet</a:t>
            </a: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dirty="0"/>
              <a:t>היסטוריה</a:t>
            </a:r>
          </a:p>
        </p:txBody>
      </p:sp>
      <p:sp>
        <p:nvSpPr>
          <p:cNvPr id="211971" name="מציין מיקום תוכן 2"/>
          <p:cNvSpPr>
            <a:spLocks noGrp="1"/>
          </p:cNvSpPr>
          <p:nvPr>
            <p:ph idx="1"/>
          </p:nvPr>
        </p:nvSpPr>
        <p:spPr/>
        <p:txBody>
          <a:bodyPr/>
          <a:lstStyle/>
          <a:p>
            <a:pPr eaLnBrk="1" hangingPunct="1"/>
            <a:r>
              <a:rPr lang="he-IL" smtClean="0"/>
              <a:t>חברת </a:t>
            </a:r>
            <a:r>
              <a:rPr lang="en-US" smtClean="0"/>
              <a:t>Xerox </a:t>
            </a:r>
            <a:r>
              <a:rPr lang="he-IL" smtClean="0"/>
              <a:t> התחילה בפיתוח פיתרון לקישוריות בין עמדות קצה סמוכות בשנת 1973</a:t>
            </a:r>
          </a:p>
          <a:p>
            <a:pPr eaLnBrk="1" hangingPunct="1"/>
            <a:r>
              <a:rPr lang="he-IL" smtClean="0"/>
              <a:t>בהמשך הצטרפו למאמץ </a:t>
            </a:r>
            <a:r>
              <a:rPr lang="en-US" smtClean="0"/>
              <a:t>Digital</a:t>
            </a:r>
            <a:r>
              <a:rPr lang="he-IL" smtClean="0"/>
              <a:t> ו</a:t>
            </a:r>
            <a:r>
              <a:rPr lang="en-US" smtClean="0"/>
              <a:t>Intel – </a:t>
            </a:r>
            <a:r>
              <a:rPr lang="he-IL" smtClean="0"/>
              <a:t> וארגון המשותף שלהם נקרא </a:t>
            </a:r>
            <a:r>
              <a:rPr lang="en-US" smtClean="0"/>
              <a:t>DIX</a:t>
            </a:r>
            <a:endParaRPr lang="he-IL" smtClean="0"/>
          </a:p>
          <a:p>
            <a:pPr eaLnBrk="1" hangingPunct="1"/>
            <a:r>
              <a:rPr lang="he-IL" smtClean="0"/>
              <a:t>בשנת 1984 תוקנן תקן ה</a:t>
            </a:r>
            <a:r>
              <a:rPr lang="en-US" smtClean="0"/>
              <a:t>Ethernet</a:t>
            </a:r>
            <a:r>
              <a:rPr lang="he-IL" smtClean="0"/>
              <a:t> הראשון שהומצא על ידי </a:t>
            </a:r>
            <a:r>
              <a:rPr lang="en-US" smtClean="0"/>
              <a:t>DIX</a:t>
            </a:r>
            <a:endParaRPr lang="he-IL" smtClean="0"/>
          </a:p>
        </p:txBody>
      </p:sp>
      <p:sp>
        <p:nvSpPr>
          <p:cNvPr id="4" name="מציין מיקום של מספר שקופית 3"/>
          <p:cNvSpPr>
            <a:spLocks noGrp="1"/>
          </p:cNvSpPr>
          <p:nvPr>
            <p:ph type="sldNum" sz="quarter" idx="10"/>
          </p:nvPr>
        </p:nvSpPr>
        <p:spPr/>
        <p:txBody>
          <a:bodyPr/>
          <a:lstStyle/>
          <a:p>
            <a:pPr>
              <a:defRPr/>
            </a:pPr>
            <a:fld id="{227793E9-A085-469B-8CD2-BC2CDD9A6F2F}" type="slidenum">
              <a:rPr lang="he-IL" smtClean="0"/>
              <a:pPr>
                <a:defRPr/>
              </a:pPr>
              <a:t>151</a:t>
            </a:fld>
            <a:endParaRPr lang="en-US"/>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pPr eaLnBrk="1" hangingPunct="1">
              <a:defRPr/>
            </a:pPr>
            <a:r>
              <a:rPr/>
              <a:t>מבוא</a:t>
            </a:r>
            <a:endParaRPr lang="en-US"/>
          </a:p>
        </p:txBody>
      </p:sp>
      <p:sp>
        <p:nvSpPr>
          <p:cNvPr id="212995" name="Rectangle 3"/>
          <p:cNvSpPr>
            <a:spLocks noGrp="1" noChangeArrowheads="1"/>
          </p:cNvSpPr>
          <p:nvPr>
            <p:ph idx="1"/>
          </p:nvPr>
        </p:nvSpPr>
        <p:spPr/>
        <p:txBody>
          <a:bodyPr/>
          <a:lstStyle/>
          <a:p>
            <a:pPr eaLnBrk="1" hangingPunct="1">
              <a:lnSpc>
                <a:spcPct val="90000"/>
              </a:lnSpc>
            </a:pPr>
            <a:r>
              <a:rPr lang="he-IL" smtClean="0"/>
              <a:t>טכנולוגיית ה-</a:t>
            </a:r>
            <a:r>
              <a:rPr lang="en-US" smtClean="0"/>
              <a:t>LAN</a:t>
            </a:r>
            <a:r>
              <a:rPr lang="he-IL" smtClean="0"/>
              <a:t> הנפוצה ביותר.</a:t>
            </a:r>
          </a:p>
          <a:p>
            <a:pPr eaLnBrk="1" hangingPunct="1">
              <a:lnSpc>
                <a:spcPct val="90000"/>
              </a:lnSpc>
            </a:pPr>
            <a:r>
              <a:rPr lang="he-IL" smtClean="0"/>
              <a:t>הטכנולוגיה מספקת מענה לבעיות העולות בשכבות 1 ו-2 של מודל </a:t>
            </a:r>
            <a:r>
              <a:rPr lang="en-US" smtClean="0"/>
              <a:t>OSI</a:t>
            </a:r>
            <a:r>
              <a:rPr lang="he-IL" smtClean="0"/>
              <a:t>.</a:t>
            </a:r>
          </a:p>
          <a:p>
            <a:pPr eaLnBrk="1" hangingPunct="1">
              <a:lnSpc>
                <a:spcPct val="90000"/>
              </a:lnSpc>
            </a:pPr>
            <a:r>
              <a:rPr lang="he-IL" smtClean="0"/>
              <a:t>התחילה ממהירות של </a:t>
            </a:r>
            <a:r>
              <a:rPr lang="en-US" smtClean="0"/>
              <a:t>10 Mbps</a:t>
            </a:r>
            <a:r>
              <a:rPr lang="he-IL" smtClean="0"/>
              <a:t> והתפתחה למהירויות של עד </a:t>
            </a:r>
            <a:r>
              <a:rPr lang="en-US" smtClean="0"/>
              <a:t>10 Gbps</a:t>
            </a:r>
            <a:r>
              <a:rPr lang="he-IL" smtClean="0"/>
              <a:t> נכון לימים אלו.</a:t>
            </a:r>
            <a:endParaRPr lang="en-US" smtClean="0"/>
          </a:p>
          <a:p>
            <a:pPr eaLnBrk="1" hangingPunct="1">
              <a:lnSpc>
                <a:spcPct val="90000"/>
              </a:lnSpc>
            </a:pPr>
            <a:r>
              <a:rPr lang="he-IL" smtClean="0"/>
              <a:t>התחילה מתשתית קואקסיאלית והתפתחה </a:t>
            </a:r>
            <a:r>
              <a:rPr lang="en-US" smtClean="0"/>
              <a:t/>
            </a:r>
            <a:br>
              <a:rPr lang="en-US" smtClean="0"/>
            </a:br>
            <a:r>
              <a:rPr lang="he-IL" smtClean="0"/>
              <a:t>לסיבים אופטיים ורשתות אלחוטיות.</a:t>
            </a:r>
            <a:endParaRPr lang="en-US" sz="2900" smtClean="0"/>
          </a:p>
          <a:p>
            <a:pPr eaLnBrk="1" hangingPunct="1">
              <a:lnSpc>
                <a:spcPct val="90000"/>
              </a:lnSpc>
            </a:pPr>
            <a:r>
              <a:rPr lang="he-IL" smtClean="0"/>
              <a:t>התחילה מתמיכה בטופולוגית </a:t>
            </a:r>
            <a:r>
              <a:rPr lang="en-US" smtClean="0"/>
              <a:t>Bus</a:t>
            </a:r>
            <a:r>
              <a:rPr lang="he-IL" smtClean="0"/>
              <a:t> והתפתחה לתמיכה גם ב-</a:t>
            </a:r>
            <a:r>
              <a:rPr lang="en-US" smtClean="0"/>
              <a:t>Star</a:t>
            </a:r>
            <a:r>
              <a:rPr lang="he-IL" smtClean="0"/>
              <a:t>.</a:t>
            </a:r>
            <a:endParaRPr lang="en-US" smtClean="0"/>
          </a:p>
        </p:txBody>
      </p:sp>
      <p:sp>
        <p:nvSpPr>
          <p:cNvPr id="39938" name="מציין מיקום של מספר שקופית 5"/>
          <p:cNvSpPr>
            <a:spLocks noGrp="1"/>
          </p:cNvSpPr>
          <p:nvPr>
            <p:ph type="sldNum" sz="quarter" idx="10"/>
          </p:nvPr>
        </p:nvSpPr>
        <p:spPr/>
        <p:txBody>
          <a:bodyPr/>
          <a:lstStyle/>
          <a:p>
            <a:pPr>
              <a:defRPr/>
            </a:pPr>
            <a:fld id="{52DBFFE7-A938-4DF5-9F46-605E0EBE6B65}" type="slidenum">
              <a:rPr lang="he-IL"/>
              <a:pPr>
                <a:defRPr/>
              </a:pPr>
              <a:t>152</a:t>
            </a:fld>
            <a:endParaRPr lang="en-US"/>
          </a:p>
        </p:txBody>
      </p:sp>
      <p:pic>
        <p:nvPicPr>
          <p:cNvPr id="212997" name="Picture 4" descr="j0189225"/>
          <p:cNvPicPr>
            <a:picLocks noChangeAspect="1" noChangeArrowheads="1" noCrop="1"/>
          </p:cNvPicPr>
          <p:nvPr/>
        </p:nvPicPr>
        <p:blipFill>
          <a:blip r:embed="rId3" cstate="print"/>
          <a:srcRect/>
          <a:stretch>
            <a:fillRect/>
          </a:stretch>
        </p:blipFill>
        <p:spPr bwMode="auto">
          <a:xfrm>
            <a:off x="4429125" y="5500688"/>
            <a:ext cx="1400175" cy="866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defRPr/>
            </a:pPr>
            <a:r>
              <a:rPr/>
              <a:t>התפתחויות</a:t>
            </a:r>
            <a:endParaRPr lang="en-US"/>
          </a:p>
        </p:txBody>
      </p:sp>
      <p:sp>
        <p:nvSpPr>
          <p:cNvPr id="214019" name="Rectangle 3"/>
          <p:cNvSpPr>
            <a:spLocks noGrp="1" noChangeArrowheads="1"/>
          </p:cNvSpPr>
          <p:nvPr>
            <p:ph idx="1"/>
          </p:nvPr>
        </p:nvSpPr>
        <p:spPr>
          <a:xfrm>
            <a:off x="457200" y="1600200"/>
            <a:ext cx="8229600" cy="4781550"/>
          </a:xfrm>
        </p:spPr>
        <p:txBody>
          <a:bodyPr/>
          <a:lstStyle/>
          <a:p>
            <a:pPr eaLnBrk="1" hangingPunct="1">
              <a:lnSpc>
                <a:spcPct val="90000"/>
              </a:lnSpc>
            </a:pPr>
            <a:r>
              <a:rPr lang="he-IL" smtClean="0"/>
              <a:t>טופולוגיה פיסית:</a:t>
            </a:r>
          </a:p>
          <a:p>
            <a:pPr lvl="1" eaLnBrk="1" hangingPunct="1">
              <a:lnSpc>
                <a:spcPct val="90000"/>
              </a:lnSpc>
            </a:pPr>
            <a:r>
              <a:rPr lang="en-US" sz="1800" smtClean="0"/>
              <a:t>Ethernet</a:t>
            </a:r>
            <a:r>
              <a:rPr lang="he-IL" smtClean="0"/>
              <a:t> משותף</a:t>
            </a:r>
          </a:p>
          <a:p>
            <a:pPr lvl="1" eaLnBrk="1" hangingPunct="1">
              <a:lnSpc>
                <a:spcPct val="90000"/>
              </a:lnSpc>
            </a:pPr>
            <a:r>
              <a:rPr lang="en-US" sz="1800" smtClean="0"/>
              <a:t>Ethernet</a:t>
            </a:r>
            <a:r>
              <a:rPr lang="he-IL" smtClean="0"/>
              <a:t> ממותג (מסוגל לתמוך ב-</a:t>
            </a:r>
            <a:r>
              <a:rPr lang="en-US" sz="1800" smtClean="0"/>
              <a:t>FD</a:t>
            </a:r>
            <a:r>
              <a:rPr lang="he-IL" smtClean="0"/>
              <a:t>)</a:t>
            </a:r>
          </a:p>
          <a:p>
            <a:pPr lvl="1" eaLnBrk="1" hangingPunct="1">
              <a:lnSpc>
                <a:spcPct val="90000"/>
              </a:lnSpc>
            </a:pPr>
            <a:r>
              <a:rPr lang="en-US" sz="1800" smtClean="0"/>
              <a:t>Ethernet</a:t>
            </a:r>
            <a:r>
              <a:rPr lang="he-IL" sz="1800" smtClean="0"/>
              <a:t> </a:t>
            </a:r>
            <a:r>
              <a:rPr lang="he-IL" smtClean="0"/>
              <a:t>אלחוטי</a:t>
            </a:r>
          </a:p>
          <a:p>
            <a:pPr eaLnBrk="1" hangingPunct="1">
              <a:lnSpc>
                <a:spcPct val="90000"/>
              </a:lnSpc>
            </a:pPr>
            <a:r>
              <a:rPr lang="he-IL" smtClean="0"/>
              <a:t>מהירות:</a:t>
            </a:r>
          </a:p>
          <a:p>
            <a:pPr lvl="1" eaLnBrk="1" hangingPunct="1">
              <a:lnSpc>
                <a:spcPct val="90000"/>
              </a:lnSpc>
            </a:pPr>
            <a:r>
              <a:rPr lang="en-US" sz="1800" smtClean="0"/>
              <a:t>Ethernet</a:t>
            </a:r>
            <a:r>
              <a:rPr lang="he-IL" sz="1800" smtClean="0"/>
              <a:t> – </a:t>
            </a:r>
            <a:r>
              <a:rPr lang="en-US" sz="1800" smtClean="0"/>
              <a:t>10 Mbps</a:t>
            </a:r>
            <a:endParaRPr lang="he-IL" sz="1800" smtClean="0"/>
          </a:p>
          <a:p>
            <a:pPr lvl="1" eaLnBrk="1" hangingPunct="1">
              <a:lnSpc>
                <a:spcPct val="90000"/>
              </a:lnSpc>
            </a:pPr>
            <a:r>
              <a:rPr lang="en-US" sz="1800" smtClean="0"/>
              <a:t>Fast Ethernet</a:t>
            </a:r>
            <a:r>
              <a:rPr lang="he-IL" sz="1800" smtClean="0"/>
              <a:t> – </a:t>
            </a:r>
            <a:r>
              <a:rPr lang="en-US" sz="1800" smtClean="0"/>
              <a:t>100 Mbps</a:t>
            </a:r>
          </a:p>
          <a:p>
            <a:pPr lvl="1" eaLnBrk="1" hangingPunct="1">
              <a:lnSpc>
                <a:spcPct val="90000"/>
              </a:lnSpc>
            </a:pPr>
            <a:r>
              <a:rPr lang="en-US" sz="1800" smtClean="0"/>
              <a:t>Giga Ethernet</a:t>
            </a:r>
            <a:r>
              <a:rPr lang="he-IL" sz="1800" smtClean="0"/>
              <a:t> – </a:t>
            </a:r>
            <a:r>
              <a:rPr lang="en-US" sz="1800" smtClean="0"/>
              <a:t>1 Gbps</a:t>
            </a:r>
            <a:endParaRPr lang="he-IL" sz="1800" smtClean="0"/>
          </a:p>
          <a:p>
            <a:pPr eaLnBrk="1" hangingPunct="1">
              <a:lnSpc>
                <a:spcPct val="90000"/>
              </a:lnSpc>
            </a:pPr>
            <a:r>
              <a:rPr lang="he-IL" smtClean="0"/>
              <a:t>תשתית:</a:t>
            </a:r>
          </a:p>
          <a:p>
            <a:pPr lvl="1" eaLnBrk="1" hangingPunct="1">
              <a:lnSpc>
                <a:spcPct val="90000"/>
              </a:lnSpc>
            </a:pPr>
            <a:r>
              <a:rPr lang="he-IL" sz="1800" smtClean="0"/>
              <a:t>קואקסיאלית</a:t>
            </a:r>
          </a:p>
          <a:p>
            <a:pPr lvl="1" eaLnBrk="1" hangingPunct="1">
              <a:lnSpc>
                <a:spcPct val="90000"/>
              </a:lnSpc>
            </a:pPr>
            <a:r>
              <a:rPr lang="he-IL" sz="1800" smtClean="0"/>
              <a:t>זוג שזור</a:t>
            </a:r>
          </a:p>
          <a:p>
            <a:pPr lvl="1" eaLnBrk="1" hangingPunct="1">
              <a:lnSpc>
                <a:spcPct val="90000"/>
              </a:lnSpc>
            </a:pPr>
            <a:r>
              <a:rPr lang="he-IL" sz="1800" smtClean="0"/>
              <a:t>סיבים אופטיים</a:t>
            </a:r>
          </a:p>
          <a:p>
            <a:pPr lvl="1" eaLnBrk="1" hangingPunct="1">
              <a:lnSpc>
                <a:spcPct val="90000"/>
              </a:lnSpc>
            </a:pPr>
            <a:r>
              <a:rPr lang="he-IL" sz="1800" smtClean="0"/>
              <a:t>תשתית אלחוטית</a:t>
            </a:r>
            <a:endParaRPr lang="en-US" sz="1800" smtClean="0"/>
          </a:p>
        </p:txBody>
      </p:sp>
      <p:sp>
        <p:nvSpPr>
          <p:cNvPr id="40962" name="מציין מיקום של מספר שקופית 5"/>
          <p:cNvSpPr>
            <a:spLocks noGrp="1"/>
          </p:cNvSpPr>
          <p:nvPr>
            <p:ph type="sldNum" sz="quarter" idx="10"/>
          </p:nvPr>
        </p:nvSpPr>
        <p:spPr/>
        <p:txBody>
          <a:bodyPr/>
          <a:lstStyle/>
          <a:p>
            <a:pPr>
              <a:defRPr/>
            </a:pPr>
            <a:fld id="{C8D8C68F-B9AB-4C3F-A03D-9FBE8C68B779}" type="slidenum">
              <a:rPr lang="he-IL"/>
              <a:pPr>
                <a:defRPr/>
              </a:pPr>
              <a:t>153</a:t>
            </a:fld>
            <a:endParaRPr lang="en-US"/>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Rectangle 2"/>
          <p:cNvSpPr>
            <a:spLocks noGrp="1" noChangeArrowheads="1"/>
          </p:cNvSpPr>
          <p:nvPr>
            <p:ph type="title"/>
          </p:nvPr>
        </p:nvSpPr>
        <p:spPr/>
        <p:txBody>
          <a:bodyPr/>
          <a:lstStyle/>
          <a:p>
            <a:pPr eaLnBrk="1" hangingPunct="1">
              <a:defRPr/>
            </a:pPr>
            <a:r>
              <a:rPr/>
              <a:t>מענה לשכבה הראשונה</a:t>
            </a:r>
            <a:endParaRPr lang="en-US"/>
          </a:p>
        </p:txBody>
      </p:sp>
      <p:sp>
        <p:nvSpPr>
          <p:cNvPr id="23559" name="Rectangle 3"/>
          <p:cNvSpPr>
            <a:spLocks noGrp="1" noChangeArrowheads="1"/>
          </p:cNvSpPr>
          <p:nvPr>
            <p:ph idx="1"/>
          </p:nvPr>
        </p:nvSpPr>
        <p:spPr>
          <a:xfrm>
            <a:off x="571500" y="1714500"/>
            <a:ext cx="8229600" cy="4525963"/>
          </a:xfrm>
        </p:spPr>
        <p:txBody>
          <a:bodyPr/>
          <a:lstStyle/>
          <a:p>
            <a:pPr eaLnBrk="1" hangingPunct="1">
              <a:lnSpc>
                <a:spcPct val="80000"/>
              </a:lnSpc>
            </a:pPr>
            <a:r>
              <a:rPr lang="he-IL" dirty="0" smtClean="0"/>
              <a:t>כבל קואקסיאלי מסוג </a:t>
            </a:r>
            <a:r>
              <a:rPr lang="en-US" dirty="0" smtClean="0"/>
              <a:t>10base5</a:t>
            </a:r>
          </a:p>
          <a:p>
            <a:pPr lvl="1" eaLnBrk="1" hangingPunct="1">
              <a:lnSpc>
                <a:spcPct val="80000"/>
              </a:lnSpc>
            </a:pPr>
            <a:r>
              <a:rPr lang="he-IL" dirty="0" smtClean="0"/>
              <a:t>תחנות הקצה מחוברות ל-</a:t>
            </a:r>
            <a:r>
              <a:rPr lang="en-US" dirty="0" smtClean="0"/>
              <a:t>Backbone</a:t>
            </a:r>
            <a:r>
              <a:rPr lang="he-IL" dirty="0" smtClean="0"/>
              <a:t> בעזרת בקרי </a:t>
            </a:r>
            <a:r>
              <a:rPr lang="en-US" dirty="0" smtClean="0"/>
              <a:t>Ethernet</a:t>
            </a:r>
            <a:r>
              <a:rPr lang="he-IL" dirty="0" smtClean="0"/>
              <a:t>.</a:t>
            </a:r>
          </a:p>
          <a:p>
            <a:pPr lvl="1" eaLnBrk="1" hangingPunct="1">
              <a:lnSpc>
                <a:spcPct val="80000"/>
              </a:lnSpc>
            </a:pPr>
            <a:r>
              <a:rPr lang="he-IL" b="1" dirty="0" smtClean="0"/>
              <a:t>נתוני רשת </a:t>
            </a:r>
            <a:r>
              <a:rPr lang="en-US" b="1" dirty="0" smtClean="0"/>
              <a:t>10base5 Ethernet</a:t>
            </a:r>
            <a:r>
              <a:rPr lang="he-IL" b="1" dirty="0" smtClean="0"/>
              <a:t>:</a:t>
            </a:r>
            <a:endParaRPr lang="en-US" b="1" dirty="0" smtClean="0"/>
          </a:p>
          <a:p>
            <a:pPr lvl="2" eaLnBrk="1" hangingPunct="1">
              <a:lnSpc>
                <a:spcPct val="80000"/>
              </a:lnSpc>
            </a:pPr>
            <a:r>
              <a:rPr lang="he-IL" dirty="0" smtClean="0"/>
              <a:t>נקראת </a:t>
            </a:r>
            <a:r>
              <a:rPr lang="en-US" dirty="0" smtClean="0"/>
              <a:t>Thick Ethernet</a:t>
            </a:r>
            <a:endParaRPr lang="he-IL" dirty="0" smtClean="0"/>
          </a:p>
          <a:p>
            <a:pPr lvl="2" eaLnBrk="1" hangingPunct="1">
              <a:lnSpc>
                <a:spcPct val="80000"/>
              </a:lnSpc>
            </a:pPr>
            <a:r>
              <a:rPr lang="he-IL" dirty="0" smtClean="0"/>
              <a:t>נקראת גם </a:t>
            </a:r>
            <a:r>
              <a:rPr lang="en-US" dirty="0" smtClean="0"/>
              <a:t>Yellow Ethernet</a:t>
            </a:r>
            <a:endParaRPr lang="he-IL" dirty="0" smtClean="0"/>
          </a:p>
          <a:p>
            <a:pPr lvl="2" eaLnBrk="1" hangingPunct="1">
              <a:lnSpc>
                <a:spcPct val="80000"/>
              </a:lnSpc>
            </a:pPr>
            <a:r>
              <a:rPr lang="he-IL" dirty="0" smtClean="0"/>
              <a:t>טופולוגית </a:t>
            </a:r>
            <a:r>
              <a:rPr lang="en-US" dirty="0" smtClean="0"/>
              <a:t>Bus</a:t>
            </a:r>
            <a:endParaRPr lang="he-IL" dirty="0" smtClean="0"/>
          </a:p>
          <a:p>
            <a:pPr lvl="2" eaLnBrk="1" hangingPunct="1">
              <a:lnSpc>
                <a:spcPct val="80000"/>
              </a:lnSpc>
            </a:pPr>
            <a:r>
              <a:rPr lang="he-IL" dirty="0" smtClean="0"/>
              <a:t>צורת העברה – </a:t>
            </a:r>
            <a:r>
              <a:rPr lang="en-US" dirty="0" smtClean="0"/>
              <a:t>Base-band</a:t>
            </a:r>
            <a:endParaRPr lang="he-IL" dirty="0" smtClean="0"/>
          </a:p>
          <a:p>
            <a:pPr lvl="2" eaLnBrk="1" hangingPunct="1">
              <a:lnSpc>
                <a:spcPct val="80000"/>
              </a:lnSpc>
            </a:pPr>
            <a:r>
              <a:rPr lang="he-IL" dirty="0" smtClean="0"/>
              <a:t>קצב העברה – </a:t>
            </a:r>
            <a:r>
              <a:rPr lang="en-US" dirty="0" smtClean="0"/>
              <a:t>10 Mbps</a:t>
            </a:r>
            <a:endParaRPr lang="he-IL" dirty="0" smtClean="0"/>
          </a:p>
          <a:p>
            <a:pPr lvl="2" eaLnBrk="1" hangingPunct="1">
              <a:lnSpc>
                <a:spcPct val="80000"/>
              </a:lnSpc>
            </a:pPr>
            <a:r>
              <a:rPr lang="he-IL" dirty="0" smtClean="0"/>
              <a:t>אורך מקטע מקסימאלי – 500 מטר</a:t>
            </a:r>
          </a:p>
          <a:p>
            <a:pPr lvl="2" eaLnBrk="1" hangingPunct="1">
              <a:lnSpc>
                <a:spcPct val="80000"/>
              </a:lnSpc>
            </a:pPr>
            <a:r>
              <a:rPr lang="he-IL" dirty="0" smtClean="0"/>
              <a:t>מספר מחשבים המחוברים במקטע – מקסימום 100</a:t>
            </a:r>
            <a:endParaRPr lang="en-US" dirty="0" smtClean="0"/>
          </a:p>
        </p:txBody>
      </p:sp>
      <p:sp>
        <p:nvSpPr>
          <p:cNvPr id="8198" name="מציין מיקום של מספר שקופית 5"/>
          <p:cNvSpPr>
            <a:spLocks noGrp="1"/>
          </p:cNvSpPr>
          <p:nvPr>
            <p:ph type="sldNum" sz="quarter" idx="10"/>
          </p:nvPr>
        </p:nvSpPr>
        <p:spPr/>
        <p:txBody>
          <a:bodyPr/>
          <a:lstStyle/>
          <a:p>
            <a:pPr>
              <a:defRPr/>
            </a:pPr>
            <a:fld id="{4E9034C6-E3EF-4135-9A56-7E0E6063AA73}" type="slidenum">
              <a:rPr lang="he-IL"/>
              <a:pPr>
                <a:defRPr/>
              </a:pPr>
              <a:t>154</a:t>
            </a:fld>
            <a:endParaRPr lang="en-US"/>
          </a:p>
        </p:txBody>
      </p:sp>
      <p:pic>
        <p:nvPicPr>
          <p:cNvPr id="23614" name="Picture 6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9749" y="3573016"/>
            <a:ext cx="561975"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615" name="Picture 6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12840" y="3573016"/>
            <a:ext cx="561975"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616" name="Picture 6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44138" y="3573016"/>
            <a:ext cx="561975"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617" name="Picture 6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17230" y="3573016"/>
            <a:ext cx="561975"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3561" name="Group 5"/>
          <p:cNvGrpSpPr>
            <a:grpSpLocks/>
          </p:cNvGrpSpPr>
          <p:nvPr/>
        </p:nvGrpSpPr>
        <p:grpSpPr bwMode="auto">
          <a:xfrm>
            <a:off x="571500" y="2703512"/>
            <a:ext cx="3455988" cy="948376"/>
            <a:chOff x="288" y="1825"/>
            <a:chExt cx="2850" cy="795"/>
          </a:xfrm>
        </p:grpSpPr>
        <p:sp>
          <p:nvSpPr>
            <p:cNvPr id="23562" name="Line 6"/>
            <p:cNvSpPr>
              <a:spLocks noChangeShapeType="1"/>
            </p:cNvSpPr>
            <p:nvPr/>
          </p:nvSpPr>
          <p:spPr bwMode="auto">
            <a:xfrm>
              <a:off x="288" y="2236"/>
              <a:ext cx="2832" cy="0"/>
            </a:xfrm>
            <a:prstGeom prst="line">
              <a:avLst/>
            </a:prstGeom>
            <a:noFill/>
            <a:ln w="38100">
              <a:solidFill>
                <a:schemeClr val="tx1"/>
              </a:solidFill>
              <a:round/>
              <a:headEnd/>
              <a:tailEnd/>
            </a:ln>
          </p:spPr>
          <p:txBody>
            <a:bodyPr wrap="none" anchor="ctr"/>
            <a:lstStyle/>
            <a:p>
              <a:endParaRPr lang="en-US"/>
            </a:p>
          </p:txBody>
        </p:sp>
        <p:sp>
          <p:nvSpPr>
            <p:cNvPr id="23563" name="Oval 7"/>
            <p:cNvSpPr>
              <a:spLocks noChangeArrowheads="1"/>
            </p:cNvSpPr>
            <p:nvPr/>
          </p:nvSpPr>
          <p:spPr bwMode="auto">
            <a:xfrm>
              <a:off x="528" y="2188"/>
              <a:ext cx="96" cy="96"/>
            </a:xfrm>
            <a:prstGeom prst="ellipse">
              <a:avLst/>
            </a:prstGeom>
            <a:solidFill>
              <a:schemeClr val="tx2"/>
            </a:solidFill>
            <a:ln w="9525">
              <a:solidFill>
                <a:schemeClr val="tx1"/>
              </a:solidFill>
              <a:round/>
              <a:headEnd/>
              <a:tailEnd/>
            </a:ln>
          </p:spPr>
          <p:txBody>
            <a:bodyPr wrap="none" anchor="ctr"/>
            <a:lstStyle/>
            <a:p>
              <a:endParaRPr lang="ar-SA"/>
            </a:p>
          </p:txBody>
        </p:sp>
        <p:sp>
          <p:nvSpPr>
            <p:cNvPr id="23564" name="Oval 8"/>
            <p:cNvSpPr>
              <a:spLocks noChangeArrowheads="1"/>
            </p:cNvSpPr>
            <p:nvPr/>
          </p:nvSpPr>
          <p:spPr bwMode="auto">
            <a:xfrm>
              <a:off x="1248" y="2188"/>
              <a:ext cx="96" cy="96"/>
            </a:xfrm>
            <a:prstGeom prst="ellipse">
              <a:avLst/>
            </a:prstGeom>
            <a:solidFill>
              <a:schemeClr val="tx2"/>
            </a:solidFill>
            <a:ln w="9525">
              <a:solidFill>
                <a:schemeClr val="tx1"/>
              </a:solidFill>
              <a:round/>
              <a:headEnd/>
              <a:tailEnd/>
            </a:ln>
          </p:spPr>
          <p:txBody>
            <a:bodyPr wrap="none" anchor="ctr"/>
            <a:lstStyle/>
            <a:p>
              <a:endParaRPr lang="ar-SA"/>
            </a:p>
          </p:txBody>
        </p:sp>
        <p:sp>
          <p:nvSpPr>
            <p:cNvPr id="23565" name="Oval 9"/>
            <p:cNvSpPr>
              <a:spLocks noChangeArrowheads="1"/>
            </p:cNvSpPr>
            <p:nvPr/>
          </p:nvSpPr>
          <p:spPr bwMode="auto">
            <a:xfrm>
              <a:off x="2016" y="2188"/>
              <a:ext cx="96" cy="96"/>
            </a:xfrm>
            <a:prstGeom prst="ellipse">
              <a:avLst/>
            </a:prstGeom>
            <a:solidFill>
              <a:schemeClr val="tx2"/>
            </a:solidFill>
            <a:ln w="9525">
              <a:solidFill>
                <a:schemeClr val="tx1"/>
              </a:solidFill>
              <a:round/>
              <a:headEnd/>
              <a:tailEnd/>
            </a:ln>
          </p:spPr>
          <p:txBody>
            <a:bodyPr wrap="none" anchor="ctr"/>
            <a:lstStyle/>
            <a:p>
              <a:endParaRPr lang="ar-SA"/>
            </a:p>
          </p:txBody>
        </p:sp>
        <p:sp>
          <p:nvSpPr>
            <p:cNvPr id="23566" name="Oval 10"/>
            <p:cNvSpPr>
              <a:spLocks noChangeArrowheads="1"/>
            </p:cNvSpPr>
            <p:nvPr/>
          </p:nvSpPr>
          <p:spPr bwMode="auto">
            <a:xfrm>
              <a:off x="2736" y="2188"/>
              <a:ext cx="96" cy="96"/>
            </a:xfrm>
            <a:prstGeom prst="ellipse">
              <a:avLst/>
            </a:prstGeom>
            <a:solidFill>
              <a:schemeClr val="tx2"/>
            </a:solidFill>
            <a:ln w="9525">
              <a:solidFill>
                <a:schemeClr val="tx1"/>
              </a:solidFill>
              <a:round/>
              <a:headEnd/>
              <a:tailEnd/>
            </a:ln>
          </p:spPr>
          <p:txBody>
            <a:bodyPr wrap="none" anchor="ctr"/>
            <a:lstStyle/>
            <a:p>
              <a:endParaRPr lang="ar-SA"/>
            </a:p>
          </p:txBody>
        </p:sp>
        <p:sp>
          <p:nvSpPr>
            <p:cNvPr id="23567" name="Line 11"/>
            <p:cNvSpPr>
              <a:spLocks noChangeShapeType="1"/>
            </p:cNvSpPr>
            <p:nvPr/>
          </p:nvSpPr>
          <p:spPr bwMode="auto">
            <a:xfrm>
              <a:off x="576" y="2332"/>
              <a:ext cx="0" cy="288"/>
            </a:xfrm>
            <a:prstGeom prst="line">
              <a:avLst/>
            </a:prstGeom>
            <a:noFill/>
            <a:ln w="38100">
              <a:solidFill>
                <a:schemeClr val="tx1"/>
              </a:solidFill>
              <a:round/>
              <a:headEnd/>
              <a:tailEnd/>
            </a:ln>
          </p:spPr>
          <p:txBody>
            <a:bodyPr wrap="none" anchor="ctr"/>
            <a:lstStyle/>
            <a:p>
              <a:endParaRPr lang="en-US"/>
            </a:p>
          </p:txBody>
        </p:sp>
        <p:sp>
          <p:nvSpPr>
            <p:cNvPr id="23568" name="Line 12"/>
            <p:cNvSpPr>
              <a:spLocks noChangeShapeType="1"/>
            </p:cNvSpPr>
            <p:nvPr/>
          </p:nvSpPr>
          <p:spPr bwMode="auto">
            <a:xfrm>
              <a:off x="1296" y="2332"/>
              <a:ext cx="0" cy="288"/>
            </a:xfrm>
            <a:prstGeom prst="line">
              <a:avLst/>
            </a:prstGeom>
            <a:noFill/>
            <a:ln w="38100">
              <a:solidFill>
                <a:schemeClr val="tx1"/>
              </a:solidFill>
              <a:round/>
              <a:headEnd/>
              <a:tailEnd/>
            </a:ln>
          </p:spPr>
          <p:txBody>
            <a:bodyPr wrap="none" anchor="ctr"/>
            <a:lstStyle/>
            <a:p>
              <a:endParaRPr lang="en-US"/>
            </a:p>
          </p:txBody>
        </p:sp>
        <p:sp>
          <p:nvSpPr>
            <p:cNvPr id="23569" name="Line 13"/>
            <p:cNvSpPr>
              <a:spLocks noChangeShapeType="1"/>
            </p:cNvSpPr>
            <p:nvPr/>
          </p:nvSpPr>
          <p:spPr bwMode="auto">
            <a:xfrm>
              <a:off x="2064" y="2332"/>
              <a:ext cx="0" cy="288"/>
            </a:xfrm>
            <a:prstGeom prst="line">
              <a:avLst/>
            </a:prstGeom>
            <a:noFill/>
            <a:ln w="38100">
              <a:solidFill>
                <a:schemeClr val="tx1"/>
              </a:solidFill>
              <a:round/>
              <a:headEnd/>
              <a:tailEnd/>
            </a:ln>
          </p:spPr>
          <p:txBody>
            <a:bodyPr wrap="none" anchor="ctr"/>
            <a:lstStyle/>
            <a:p>
              <a:endParaRPr lang="en-US"/>
            </a:p>
          </p:txBody>
        </p:sp>
        <p:sp>
          <p:nvSpPr>
            <p:cNvPr id="23570" name="Line 14"/>
            <p:cNvSpPr>
              <a:spLocks noChangeShapeType="1"/>
            </p:cNvSpPr>
            <p:nvPr/>
          </p:nvSpPr>
          <p:spPr bwMode="auto">
            <a:xfrm>
              <a:off x="2784" y="2332"/>
              <a:ext cx="0" cy="288"/>
            </a:xfrm>
            <a:prstGeom prst="line">
              <a:avLst/>
            </a:prstGeom>
            <a:noFill/>
            <a:ln w="38100">
              <a:solidFill>
                <a:schemeClr val="tx1"/>
              </a:solidFill>
              <a:round/>
              <a:headEnd/>
              <a:tailEnd/>
            </a:ln>
          </p:spPr>
          <p:txBody>
            <a:bodyPr wrap="none" anchor="ctr"/>
            <a:lstStyle/>
            <a:p>
              <a:endParaRPr lang="en-US"/>
            </a:p>
          </p:txBody>
        </p:sp>
        <p:sp>
          <p:nvSpPr>
            <p:cNvPr id="23571" name="Line 19"/>
            <p:cNvSpPr>
              <a:spLocks noChangeShapeType="1"/>
            </p:cNvSpPr>
            <p:nvPr/>
          </p:nvSpPr>
          <p:spPr bwMode="auto">
            <a:xfrm>
              <a:off x="2472" y="2069"/>
              <a:ext cx="181" cy="136"/>
            </a:xfrm>
            <a:prstGeom prst="line">
              <a:avLst/>
            </a:prstGeom>
            <a:noFill/>
            <a:ln w="38100">
              <a:solidFill>
                <a:schemeClr val="tx1"/>
              </a:solidFill>
              <a:round/>
              <a:headEnd/>
              <a:tailEnd type="triangle" w="med" len="med"/>
            </a:ln>
          </p:spPr>
          <p:txBody>
            <a:bodyPr wrap="none" anchor="ctr"/>
            <a:lstStyle/>
            <a:p>
              <a:endParaRPr lang="en-US"/>
            </a:p>
          </p:txBody>
        </p:sp>
        <p:sp>
          <p:nvSpPr>
            <p:cNvPr id="23572" name="Text Box 20"/>
            <p:cNvSpPr txBox="1">
              <a:spLocks noChangeArrowheads="1"/>
            </p:cNvSpPr>
            <p:nvPr/>
          </p:nvSpPr>
          <p:spPr bwMode="auto">
            <a:xfrm>
              <a:off x="1745" y="1825"/>
              <a:ext cx="1393" cy="307"/>
            </a:xfrm>
            <a:prstGeom prst="rect">
              <a:avLst/>
            </a:prstGeom>
            <a:noFill/>
            <a:ln w="9525">
              <a:noFill/>
              <a:miter lim="800000"/>
              <a:headEnd/>
              <a:tailEnd/>
            </a:ln>
          </p:spPr>
          <p:txBody>
            <a:bodyPr wrap="none">
              <a:spAutoFit/>
            </a:bodyPr>
            <a:lstStyle/>
            <a:p>
              <a:pPr algn="l" rtl="0" eaLnBrk="0" hangingPunct="0"/>
              <a:r>
                <a:rPr lang="en-US" b="1">
                  <a:latin typeface="Times New Roman" pitchFamily="18" charset="0"/>
                </a:rPr>
                <a:t>AUI Connector</a:t>
              </a:r>
            </a:p>
          </p:txBody>
        </p:sp>
      </p:gr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Rectangle 2"/>
          <p:cNvSpPr>
            <a:spLocks noGrp="1" noChangeArrowheads="1"/>
          </p:cNvSpPr>
          <p:nvPr>
            <p:ph type="title"/>
          </p:nvPr>
        </p:nvSpPr>
        <p:spPr>
          <a:xfrm>
            <a:off x="914400" y="714356"/>
            <a:ext cx="8229600" cy="1143000"/>
          </a:xfrm>
        </p:spPr>
        <p:txBody>
          <a:bodyPr/>
          <a:lstStyle/>
          <a:p>
            <a:pPr eaLnBrk="1" hangingPunct="1">
              <a:defRPr/>
            </a:pPr>
            <a:r>
              <a:rPr dirty="0" err="1"/>
              <a:t>מענה</a:t>
            </a:r>
            <a:r>
              <a:rPr dirty="0"/>
              <a:t> </a:t>
            </a:r>
            <a:r>
              <a:rPr dirty="0" err="1"/>
              <a:t>לשכבה</a:t>
            </a:r>
            <a:r>
              <a:rPr dirty="0"/>
              <a:t> </a:t>
            </a:r>
            <a:r>
              <a:rPr dirty="0" err="1"/>
              <a:t>הראשונה</a:t>
            </a:r>
            <a:endParaRPr lang="en-US" dirty="0"/>
          </a:p>
        </p:txBody>
      </p:sp>
      <p:sp>
        <p:nvSpPr>
          <p:cNvPr id="24583" name="Rectangle 3"/>
          <p:cNvSpPr>
            <a:spLocks noGrp="1" noChangeArrowheads="1"/>
          </p:cNvSpPr>
          <p:nvPr>
            <p:ph idx="1"/>
          </p:nvPr>
        </p:nvSpPr>
        <p:spPr>
          <a:xfrm>
            <a:off x="571500" y="1785938"/>
            <a:ext cx="8229600" cy="4525962"/>
          </a:xfrm>
        </p:spPr>
        <p:txBody>
          <a:bodyPr/>
          <a:lstStyle/>
          <a:p>
            <a:pPr eaLnBrk="1" hangingPunct="1">
              <a:lnSpc>
                <a:spcPct val="80000"/>
              </a:lnSpc>
            </a:pPr>
            <a:r>
              <a:rPr lang="he-IL" smtClean="0"/>
              <a:t>כבל קואקסיאלי מסוג </a:t>
            </a:r>
            <a:r>
              <a:rPr lang="en-US" smtClean="0"/>
              <a:t>10base2</a:t>
            </a:r>
          </a:p>
          <a:p>
            <a:pPr lvl="1" eaLnBrk="1" hangingPunct="1">
              <a:lnSpc>
                <a:spcPct val="80000"/>
              </a:lnSpc>
            </a:pPr>
            <a:r>
              <a:rPr lang="he-IL" smtClean="0"/>
              <a:t>תחנות הקצה מחוברות ל-</a:t>
            </a:r>
            <a:r>
              <a:rPr lang="en-US" smtClean="0"/>
              <a:t>Backbone</a:t>
            </a:r>
            <a:r>
              <a:rPr lang="he-IL" smtClean="0"/>
              <a:t> בעזרת מחברי </a:t>
            </a:r>
            <a:r>
              <a:rPr lang="en-US" smtClean="0"/>
              <a:t>BNC</a:t>
            </a:r>
            <a:r>
              <a:rPr lang="he-IL" smtClean="0"/>
              <a:t>.</a:t>
            </a:r>
          </a:p>
          <a:p>
            <a:pPr lvl="1" eaLnBrk="1" hangingPunct="1">
              <a:lnSpc>
                <a:spcPct val="80000"/>
              </a:lnSpc>
            </a:pPr>
            <a:r>
              <a:rPr lang="he-IL" b="1" smtClean="0"/>
              <a:t>נתוני רשת </a:t>
            </a:r>
            <a:r>
              <a:rPr lang="en-US" b="1" smtClean="0"/>
              <a:t>10base2 Ethernet</a:t>
            </a:r>
            <a:r>
              <a:rPr lang="he-IL" b="1" smtClean="0"/>
              <a:t>:</a:t>
            </a:r>
            <a:endParaRPr lang="en-US" b="1" smtClean="0"/>
          </a:p>
          <a:p>
            <a:pPr lvl="2" eaLnBrk="1" hangingPunct="1">
              <a:lnSpc>
                <a:spcPct val="80000"/>
              </a:lnSpc>
            </a:pPr>
            <a:r>
              <a:rPr lang="he-IL" smtClean="0"/>
              <a:t>נקראת </a:t>
            </a:r>
            <a:r>
              <a:rPr lang="en-US" smtClean="0"/>
              <a:t>Thin Ethernet</a:t>
            </a:r>
            <a:endParaRPr lang="he-IL" smtClean="0"/>
          </a:p>
          <a:p>
            <a:pPr lvl="2" eaLnBrk="1" hangingPunct="1">
              <a:lnSpc>
                <a:spcPct val="80000"/>
              </a:lnSpc>
            </a:pPr>
            <a:r>
              <a:rPr lang="he-IL" smtClean="0"/>
              <a:t>נקראת גם </a:t>
            </a:r>
            <a:r>
              <a:rPr lang="en-US" smtClean="0"/>
              <a:t>Black Ethernet</a:t>
            </a:r>
            <a:endParaRPr lang="he-IL" smtClean="0"/>
          </a:p>
          <a:p>
            <a:pPr lvl="2" eaLnBrk="1" hangingPunct="1">
              <a:lnSpc>
                <a:spcPct val="80000"/>
              </a:lnSpc>
            </a:pPr>
            <a:r>
              <a:rPr lang="he-IL" smtClean="0"/>
              <a:t>טופולוגית </a:t>
            </a:r>
            <a:r>
              <a:rPr lang="en-US" smtClean="0"/>
              <a:t>Bus</a:t>
            </a:r>
            <a:endParaRPr lang="he-IL" smtClean="0"/>
          </a:p>
          <a:p>
            <a:pPr lvl="2" eaLnBrk="1" hangingPunct="1">
              <a:lnSpc>
                <a:spcPct val="80000"/>
              </a:lnSpc>
            </a:pPr>
            <a:r>
              <a:rPr lang="he-IL" smtClean="0"/>
              <a:t>צורת העברה – </a:t>
            </a:r>
            <a:r>
              <a:rPr lang="en-US" smtClean="0"/>
              <a:t>Base-band</a:t>
            </a:r>
            <a:endParaRPr lang="he-IL" smtClean="0"/>
          </a:p>
          <a:p>
            <a:pPr lvl="2" eaLnBrk="1" hangingPunct="1">
              <a:lnSpc>
                <a:spcPct val="80000"/>
              </a:lnSpc>
            </a:pPr>
            <a:r>
              <a:rPr lang="he-IL" smtClean="0"/>
              <a:t>קצב העברה – </a:t>
            </a:r>
            <a:r>
              <a:rPr lang="en-US" smtClean="0"/>
              <a:t>10 Mbps</a:t>
            </a:r>
            <a:endParaRPr lang="he-IL" smtClean="0"/>
          </a:p>
          <a:p>
            <a:pPr lvl="2" eaLnBrk="1" hangingPunct="1">
              <a:lnSpc>
                <a:spcPct val="80000"/>
              </a:lnSpc>
            </a:pPr>
            <a:r>
              <a:rPr lang="he-IL" smtClean="0"/>
              <a:t>אורך מקטע מקסימאלי – 185 מטר</a:t>
            </a:r>
          </a:p>
        </p:txBody>
      </p:sp>
      <p:sp>
        <p:nvSpPr>
          <p:cNvPr id="9222" name="מציין מיקום של מספר שקופית 5"/>
          <p:cNvSpPr>
            <a:spLocks noGrp="1"/>
          </p:cNvSpPr>
          <p:nvPr>
            <p:ph type="sldNum" sz="quarter" idx="10"/>
          </p:nvPr>
        </p:nvSpPr>
        <p:spPr/>
        <p:txBody>
          <a:bodyPr/>
          <a:lstStyle/>
          <a:p>
            <a:pPr>
              <a:defRPr/>
            </a:pPr>
            <a:fld id="{78835248-B19B-4086-92A9-DC9F2594A49C}" type="slidenum">
              <a:rPr lang="he-IL"/>
              <a:pPr>
                <a:defRPr/>
              </a:pPr>
              <a:t>155</a:t>
            </a:fld>
            <a:endParaRPr lang="en-US"/>
          </a:p>
        </p:txBody>
      </p:sp>
      <p:grpSp>
        <p:nvGrpSpPr>
          <p:cNvPr id="24585" name="Group 5"/>
          <p:cNvGrpSpPr>
            <a:grpSpLocks/>
          </p:cNvGrpSpPr>
          <p:nvPr/>
        </p:nvGrpSpPr>
        <p:grpSpPr bwMode="auto">
          <a:xfrm>
            <a:off x="250825" y="3214688"/>
            <a:ext cx="3673475" cy="737632"/>
            <a:chOff x="2245" y="2931"/>
            <a:chExt cx="3072" cy="629"/>
          </a:xfrm>
        </p:grpSpPr>
        <p:sp>
          <p:nvSpPr>
            <p:cNvPr id="24587" name="Rectangle 6"/>
            <p:cNvSpPr>
              <a:spLocks noChangeArrowheads="1"/>
            </p:cNvSpPr>
            <p:nvPr/>
          </p:nvSpPr>
          <p:spPr bwMode="auto">
            <a:xfrm>
              <a:off x="2245" y="3224"/>
              <a:ext cx="3072" cy="192"/>
            </a:xfrm>
            <a:prstGeom prst="rect">
              <a:avLst/>
            </a:prstGeom>
            <a:noFill/>
            <a:ln w="38100">
              <a:solidFill>
                <a:schemeClr val="tx1"/>
              </a:solidFill>
              <a:miter lim="800000"/>
              <a:headEnd/>
              <a:tailEnd/>
            </a:ln>
          </p:spPr>
          <p:txBody>
            <a:bodyPr wrap="none" anchor="ctr"/>
            <a:lstStyle/>
            <a:p>
              <a:endParaRPr lang="ar-SA"/>
            </a:p>
          </p:txBody>
        </p:sp>
        <p:sp>
          <p:nvSpPr>
            <p:cNvPr id="24588" name="Line 7"/>
            <p:cNvSpPr>
              <a:spLocks noChangeShapeType="1"/>
            </p:cNvSpPr>
            <p:nvPr/>
          </p:nvSpPr>
          <p:spPr bwMode="auto">
            <a:xfrm>
              <a:off x="2389" y="3320"/>
              <a:ext cx="240" cy="0"/>
            </a:xfrm>
            <a:prstGeom prst="line">
              <a:avLst/>
            </a:prstGeom>
            <a:noFill/>
            <a:ln w="38100">
              <a:solidFill>
                <a:schemeClr val="tx1"/>
              </a:solidFill>
              <a:round/>
              <a:headEnd/>
              <a:tailEnd/>
            </a:ln>
          </p:spPr>
          <p:txBody>
            <a:bodyPr wrap="none" anchor="ctr"/>
            <a:lstStyle/>
            <a:p>
              <a:endParaRPr lang="en-US"/>
            </a:p>
          </p:txBody>
        </p:sp>
        <p:sp>
          <p:nvSpPr>
            <p:cNvPr id="24589" name="Line 8"/>
            <p:cNvSpPr>
              <a:spLocks noChangeShapeType="1"/>
            </p:cNvSpPr>
            <p:nvPr/>
          </p:nvSpPr>
          <p:spPr bwMode="auto">
            <a:xfrm>
              <a:off x="2629" y="3320"/>
              <a:ext cx="144" cy="192"/>
            </a:xfrm>
            <a:prstGeom prst="line">
              <a:avLst/>
            </a:prstGeom>
            <a:noFill/>
            <a:ln w="38100">
              <a:solidFill>
                <a:schemeClr val="tx1"/>
              </a:solidFill>
              <a:round/>
              <a:headEnd/>
              <a:tailEnd/>
            </a:ln>
          </p:spPr>
          <p:txBody>
            <a:bodyPr wrap="none" anchor="ctr"/>
            <a:lstStyle/>
            <a:p>
              <a:endParaRPr lang="en-US"/>
            </a:p>
          </p:txBody>
        </p:sp>
        <p:sp>
          <p:nvSpPr>
            <p:cNvPr id="24590" name="Line 9"/>
            <p:cNvSpPr>
              <a:spLocks noChangeShapeType="1"/>
            </p:cNvSpPr>
            <p:nvPr/>
          </p:nvSpPr>
          <p:spPr bwMode="auto">
            <a:xfrm flipH="1">
              <a:off x="2758" y="3320"/>
              <a:ext cx="159" cy="212"/>
            </a:xfrm>
            <a:prstGeom prst="line">
              <a:avLst/>
            </a:prstGeom>
            <a:noFill/>
            <a:ln w="38100">
              <a:solidFill>
                <a:schemeClr val="tx1"/>
              </a:solidFill>
              <a:round/>
              <a:headEnd/>
              <a:tailEnd/>
            </a:ln>
          </p:spPr>
          <p:txBody>
            <a:bodyPr wrap="none" anchor="ctr"/>
            <a:lstStyle/>
            <a:p>
              <a:endParaRPr lang="en-US"/>
            </a:p>
          </p:txBody>
        </p:sp>
        <p:sp>
          <p:nvSpPr>
            <p:cNvPr id="24591" name="Oval 10"/>
            <p:cNvSpPr>
              <a:spLocks noChangeArrowheads="1"/>
            </p:cNvSpPr>
            <p:nvPr/>
          </p:nvSpPr>
          <p:spPr bwMode="auto">
            <a:xfrm>
              <a:off x="2725" y="3464"/>
              <a:ext cx="96" cy="96"/>
            </a:xfrm>
            <a:prstGeom prst="ellipse">
              <a:avLst/>
            </a:prstGeom>
            <a:solidFill>
              <a:schemeClr val="tx2"/>
            </a:solidFill>
            <a:ln w="9525">
              <a:solidFill>
                <a:schemeClr val="tx1"/>
              </a:solidFill>
              <a:round/>
              <a:headEnd/>
              <a:tailEnd/>
            </a:ln>
          </p:spPr>
          <p:txBody>
            <a:bodyPr wrap="none" anchor="ctr"/>
            <a:lstStyle/>
            <a:p>
              <a:endParaRPr lang="ar-SA"/>
            </a:p>
          </p:txBody>
        </p:sp>
        <p:sp>
          <p:nvSpPr>
            <p:cNvPr id="24592" name="Line 11"/>
            <p:cNvSpPr>
              <a:spLocks noChangeShapeType="1"/>
            </p:cNvSpPr>
            <p:nvPr/>
          </p:nvSpPr>
          <p:spPr bwMode="auto">
            <a:xfrm>
              <a:off x="3301" y="3320"/>
              <a:ext cx="144" cy="192"/>
            </a:xfrm>
            <a:prstGeom prst="line">
              <a:avLst/>
            </a:prstGeom>
            <a:noFill/>
            <a:ln w="38100">
              <a:solidFill>
                <a:schemeClr val="tx1"/>
              </a:solidFill>
              <a:round/>
              <a:headEnd/>
              <a:tailEnd/>
            </a:ln>
          </p:spPr>
          <p:txBody>
            <a:bodyPr wrap="none" anchor="ctr"/>
            <a:lstStyle/>
            <a:p>
              <a:endParaRPr lang="en-US"/>
            </a:p>
          </p:txBody>
        </p:sp>
        <p:sp>
          <p:nvSpPr>
            <p:cNvPr id="24593" name="Line 12"/>
            <p:cNvSpPr>
              <a:spLocks noChangeShapeType="1"/>
            </p:cNvSpPr>
            <p:nvPr/>
          </p:nvSpPr>
          <p:spPr bwMode="auto">
            <a:xfrm flipH="1">
              <a:off x="3430" y="3320"/>
              <a:ext cx="159" cy="212"/>
            </a:xfrm>
            <a:prstGeom prst="line">
              <a:avLst/>
            </a:prstGeom>
            <a:noFill/>
            <a:ln w="38100">
              <a:solidFill>
                <a:schemeClr val="tx1"/>
              </a:solidFill>
              <a:round/>
              <a:headEnd/>
              <a:tailEnd/>
            </a:ln>
          </p:spPr>
          <p:txBody>
            <a:bodyPr wrap="none" anchor="ctr"/>
            <a:lstStyle/>
            <a:p>
              <a:endParaRPr lang="en-US"/>
            </a:p>
          </p:txBody>
        </p:sp>
        <p:sp>
          <p:nvSpPr>
            <p:cNvPr id="24594" name="Oval 13"/>
            <p:cNvSpPr>
              <a:spLocks noChangeArrowheads="1"/>
            </p:cNvSpPr>
            <p:nvPr/>
          </p:nvSpPr>
          <p:spPr bwMode="auto">
            <a:xfrm>
              <a:off x="3397" y="3464"/>
              <a:ext cx="96" cy="96"/>
            </a:xfrm>
            <a:prstGeom prst="ellipse">
              <a:avLst/>
            </a:prstGeom>
            <a:solidFill>
              <a:schemeClr val="tx2"/>
            </a:solidFill>
            <a:ln w="9525">
              <a:solidFill>
                <a:schemeClr val="tx1"/>
              </a:solidFill>
              <a:round/>
              <a:headEnd/>
              <a:tailEnd/>
            </a:ln>
          </p:spPr>
          <p:txBody>
            <a:bodyPr wrap="none" anchor="ctr"/>
            <a:lstStyle/>
            <a:p>
              <a:endParaRPr lang="ar-SA"/>
            </a:p>
          </p:txBody>
        </p:sp>
        <p:sp>
          <p:nvSpPr>
            <p:cNvPr id="24595" name="Line 14"/>
            <p:cNvSpPr>
              <a:spLocks noChangeShapeType="1"/>
            </p:cNvSpPr>
            <p:nvPr/>
          </p:nvSpPr>
          <p:spPr bwMode="auto">
            <a:xfrm>
              <a:off x="3973" y="3320"/>
              <a:ext cx="144" cy="192"/>
            </a:xfrm>
            <a:prstGeom prst="line">
              <a:avLst/>
            </a:prstGeom>
            <a:noFill/>
            <a:ln w="38100">
              <a:solidFill>
                <a:schemeClr val="tx1"/>
              </a:solidFill>
              <a:round/>
              <a:headEnd/>
              <a:tailEnd/>
            </a:ln>
          </p:spPr>
          <p:txBody>
            <a:bodyPr wrap="none" anchor="ctr"/>
            <a:lstStyle/>
            <a:p>
              <a:endParaRPr lang="en-US"/>
            </a:p>
          </p:txBody>
        </p:sp>
        <p:sp>
          <p:nvSpPr>
            <p:cNvPr id="24596" name="Line 15"/>
            <p:cNvSpPr>
              <a:spLocks noChangeShapeType="1"/>
            </p:cNvSpPr>
            <p:nvPr/>
          </p:nvSpPr>
          <p:spPr bwMode="auto">
            <a:xfrm>
              <a:off x="4261" y="3320"/>
              <a:ext cx="384" cy="0"/>
            </a:xfrm>
            <a:prstGeom prst="line">
              <a:avLst/>
            </a:prstGeom>
            <a:noFill/>
            <a:ln w="38100">
              <a:solidFill>
                <a:schemeClr val="tx1"/>
              </a:solidFill>
              <a:round/>
              <a:headEnd/>
              <a:tailEnd/>
            </a:ln>
          </p:spPr>
          <p:txBody>
            <a:bodyPr wrap="none" anchor="ctr"/>
            <a:lstStyle/>
            <a:p>
              <a:endParaRPr lang="en-US"/>
            </a:p>
          </p:txBody>
        </p:sp>
        <p:sp>
          <p:nvSpPr>
            <p:cNvPr id="24597" name="Line 16"/>
            <p:cNvSpPr>
              <a:spLocks noChangeShapeType="1"/>
            </p:cNvSpPr>
            <p:nvPr/>
          </p:nvSpPr>
          <p:spPr bwMode="auto">
            <a:xfrm flipH="1">
              <a:off x="4117" y="3320"/>
              <a:ext cx="144" cy="192"/>
            </a:xfrm>
            <a:prstGeom prst="line">
              <a:avLst/>
            </a:prstGeom>
            <a:noFill/>
            <a:ln w="38100">
              <a:solidFill>
                <a:schemeClr val="tx1"/>
              </a:solidFill>
              <a:round/>
              <a:headEnd/>
              <a:tailEnd/>
            </a:ln>
          </p:spPr>
          <p:txBody>
            <a:bodyPr wrap="none" anchor="ctr"/>
            <a:lstStyle/>
            <a:p>
              <a:endParaRPr lang="en-US"/>
            </a:p>
          </p:txBody>
        </p:sp>
        <p:sp>
          <p:nvSpPr>
            <p:cNvPr id="24598" name="Oval 17"/>
            <p:cNvSpPr>
              <a:spLocks noChangeArrowheads="1"/>
            </p:cNvSpPr>
            <p:nvPr/>
          </p:nvSpPr>
          <p:spPr bwMode="auto">
            <a:xfrm>
              <a:off x="4069" y="3464"/>
              <a:ext cx="96" cy="96"/>
            </a:xfrm>
            <a:prstGeom prst="ellipse">
              <a:avLst/>
            </a:prstGeom>
            <a:solidFill>
              <a:schemeClr val="tx2"/>
            </a:solidFill>
            <a:ln w="9525">
              <a:solidFill>
                <a:schemeClr val="tx1"/>
              </a:solidFill>
              <a:round/>
              <a:headEnd/>
              <a:tailEnd/>
            </a:ln>
          </p:spPr>
          <p:txBody>
            <a:bodyPr wrap="none" anchor="ctr"/>
            <a:lstStyle/>
            <a:p>
              <a:endParaRPr lang="ar-SA"/>
            </a:p>
          </p:txBody>
        </p:sp>
        <p:sp>
          <p:nvSpPr>
            <p:cNvPr id="24599" name="Line 18"/>
            <p:cNvSpPr>
              <a:spLocks noChangeShapeType="1"/>
            </p:cNvSpPr>
            <p:nvPr/>
          </p:nvSpPr>
          <p:spPr bwMode="auto">
            <a:xfrm>
              <a:off x="4645" y="3320"/>
              <a:ext cx="144" cy="192"/>
            </a:xfrm>
            <a:prstGeom prst="line">
              <a:avLst/>
            </a:prstGeom>
            <a:noFill/>
            <a:ln w="38100">
              <a:solidFill>
                <a:schemeClr val="tx1"/>
              </a:solidFill>
              <a:round/>
              <a:headEnd/>
              <a:tailEnd/>
            </a:ln>
          </p:spPr>
          <p:txBody>
            <a:bodyPr wrap="none" anchor="ctr"/>
            <a:lstStyle/>
            <a:p>
              <a:endParaRPr lang="en-US"/>
            </a:p>
          </p:txBody>
        </p:sp>
        <p:sp>
          <p:nvSpPr>
            <p:cNvPr id="24600" name="Line 19"/>
            <p:cNvSpPr>
              <a:spLocks noChangeShapeType="1"/>
            </p:cNvSpPr>
            <p:nvPr/>
          </p:nvSpPr>
          <p:spPr bwMode="auto">
            <a:xfrm>
              <a:off x="4933" y="3320"/>
              <a:ext cx="240" cy="0"/>
            </a:xfrm>
            <a:prstGeom prst="line">
              <a:avLst/>
            </a:prstGeom>
            <a:noFill/>
            <a:ln w="38100">
              <a:solidFill>
                <a:schemeClr val="tx1"/>
              </a:solidFill>
              <a:round/>
              <a:headEnd/>
              <a:tailEnd/>
            </a:ln>
          </p:spPr>
          <p:txBody>
            <a:bodyPr wrap="none" anchor="ctr"/>
            <a:lstStyle/>
            <a:p>
              <a:endParaRPr lang="en-US"/>
            </a:p>
          </p:txBody>
        </p:sp>
        <p:sp>
          <p:nvSpPr>
            <p:cNvPr id="24601" name="Line 20"/>
            <p:cNvSpPr>
              <a:spLocks noChangeShapeType="1"/>
            </p:cNvSpPr>
            <p:nvPr/>
          </p:nvSpPr>
          <p:spPr bwMode="auto">
            <a:xfrm flipH="1">
              <a:off x="4789" y="3320"/>
              <a:ext cx="144" cy="192"/>
            </a:xfrm>
            <a:prstGeom prst="line">
              <a:avLst/>
            </a:prstGeom>
            <a:noFill/>
            <a:ln w="38100">
              <a:solidFill>
                <a:schemeClr val="tx1"/>
              </a:solidFill>
              <a:round/>
              <a:headEnd/>
              <a:tailEnd/>
            </a:ln>
          </p:spPr>
          <p:txBody>
            <a:bodyPr wrap="none" anchor="ctr"/>
            <a:lstStyle/>
            <a:p>
              <a:endParaRPr lang="en-US"/>
            </a:p>
          </p:txBody>
        </p:sp>
        <p:sp>
          <p:nvSpPr>
            <p:cNvPr id="24602" name="Oval 21"/>
            <p:cNvSpPr>
              <a:spLocks noChangeArrowheads="1"/>
            </p:cNvSpPr>
            <p:nvPr/>
          </p:nvSpPr>
          <p:spPr bwMode="auto">
            <a:xfrm>
              <a:off x="4741" y="3464"/>
              <a:ext cx="96" cy="96"/>
            </a:xfrm>
            <a:prstGeom prst="ellipse">
              <a:avLst/>
            </a:prstGeom>
            <a:solidFill>
              <a:schemeClr val="tx2"/>
            </a:solidFill>
            <a:ln w="9525">
              <a:solidFill>
                <a:schemeClr val="tx1"/>
              </a:solidFill>
              <a:round/>
              <a:headEnd/>
              <a:tailEnd/>
            </a:ln>
          </p:spPr>
          <p:txBody>
            <a:bodyPr wrap="none" anchor="ctr"/>
            <a:lstStyle/>
            <a:p>
              <a:endParaRPr lang="ar-SA"/>
            </a:p>
          </p:txBody>
        </p:sp>
        <p:sp>
          <p:nvSpPr>
            <p:cNvPr id="24603" name="Line 26"/>
            <p:cNvSpPr>
              <a:spLocks noChangeShapeType="1"/>
            </p:cNvSpPr>
            <p:nvPr/>
          </p:nvSpPr>
          <p:spPr bwMode="auto">
            <a:xfrm>
              <a:off x="3589" y="3320"/>
              <a:ext cx="384" cy="0"/>
            </a:xfrm>
            <a:prstGeom prst="line">
              <a:avLst/>
            </a:prstGeom>
            <a:noFill/>
            <a:ln w="38100">
              <a:solidFill>
                <a:schemeClr val="tx1"/>
              </a:solidFill>
              <a:round/>
              <a:headEnd/>
              <a:tailEnd/>
            </a:ln>
          </p:spPr>
          <p:txBody>
            <a:bodyPr wrap="none" anchor="ctr"/>
            <a:lstStyle/>
            <a:p>
              <a:endParaRPr lang="en-US"/>
            </a:p>
          </p:txBody>
        </p:sp>
        <p:sp>
          <p:nvSpPr>
            <p:cNvPr id="24604" name="Line 27"/>
            <p:cNvSpPr>
              <a:spLocks noChangeShapeType="1"/>
            </p:cNvSpPr>
            <p:nvPr/>
          </p:nvSpPr>
          <p:spPr bwMode="auto">
            <a:xfrm>
              <a:off x="2917" y="3320"/>
              <a:ext cx="384" cy="0"/>
            </a:xfrm>
            <a:prstGeom prst="line">
              <a:avLst/>
            </a:prstGeom>
            <a:noFill/>
            <a:ln w="38100">
              <a:solidFill>
                <a:schemeClr val="tx1"/>
              </a:solidFill>
              <a:round/>
              <a:headEnd/>
              <a:tailEnd/>
            </a:ln>
          </p:spPr>
          <p:txBody>
            <a:bodyPr wrap="none" anchor="ctr"/>
            <a:lstStyle/>
            <a:p>
              <a:endParaRPr lang="en-US"/>
            </a:p>
          </p:txBody>
        </p:sp>
        <p:sp>
          <p:nvSpPr>
            <p:cNvPr id="24605" name="Line 28"/>
            <p:cNvSpPr>
              <a:spLocks noChangeShapeType="1"/>
            </p:cNvSpPr>
            <p:nvPr/>
          </p:nvSpPr>
          <p:spPr bwMode="auto">
            <a:xfrm>
              <a:off x="4468" y="2931"/>
              <a:ext cx="317" cy="454"/>
            </a:xfrm>
            <a:prstGeom prst="line">
              <a:avLst/>
            </a:prstGeom>
            <a:noFill/>
            <a:ln w="38100">
              <a:solidFill>
                <a:schemeClr val="tx1"/>
              </a:solidFill>
              <a:round/>
              <a:headEnd/>
              <a:tailEnd type="triangle" w="med" len="med"/>
            </a:ln>
          </p:spPr>
          <p:txBody>
            <a:bodyPr wrap="none" anchor="ctr"/>
            <a:lstStyle/>
            <a:p>
              <a:endParaRPr lang="en-US"/>
            </a:p>
          </p:txBody>
        </p:sp>
      </p:grpSp>
      <p:sp>
        <p:nvSpPr>
          <p:cNvPr id="24586" name="Text Box 29"/>
          <p:cNvSpPr txBox="1">
            <a:spLocks noChangeArrowheads="1"/>
          </p:cNvSpPr>
          <p:nvPr/>
        </p:nvSpPr>
        <p:spPr bwMode="auto">
          <a:xfrm>
            <a:off x="1525588" y="2786063"/>
            <a:ext cx="1752600" cy="366712"/>
          </a:xfrm>
          <a:prstGeom prst="rect">
            <a:avLst/>
          </a:prstGeom>
          <a:noFill/>
          <a:ln w="9525">
            <a:noFill/>
            <a:miter lim="800000"/>
            <a:headEnd/>
            <a:tailEnd/>
          </a:ln>
        </p:spPr>
        <p:txBody>
          <a:bodyPr wrap="none">
            <a:spAutoFit/>
          </a:bodyPr>
          <a:lstStyle/>
          <a:p>
            <a:pPr algn="l" rtl="0" eaLnBrk="0" hangingPunct="0"/>
            <a:r>
              <a:rPr lang="en-US" b="1">
                <a:latin typeface="Times New Roman" pitchFamily="18" charset="0"/>
              </a:rPr>
              <a:t>BNC Connector</a:t>
            </a:r>
          </a:p>
        </p:txBody>
      </p:sp>
      <p:pic>
        <p:nvPicPr>
          <p:cNvPr id="30" name="Picture 6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1215" y="3984030"/>
            <a:ext cx="561975"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 name="Picture 6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04788" y="3995026"/>
            <a:ext cx="561975"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2" name="Picture 6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08361" y="3995026"/>
            <a:ext cx="561975"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 name="Picture 6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11933" y="3995026"/>
            <a:ext cx="561975"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914400" y="714356"/>
            <a:ext cx="8229600" cy="1143000"/>
          </a:xfrm>
        </p:spPr>
        <p:txBody>
          <a:bodyPr/>
          <a:lstStyle/>
          <a:p>
            <a:pPr eaLnBrk="1" hangingPunct="1">
              <a:defRPr/>
            </a:pPr>
            <a:r>
              <a:rPr dirty="0" err="1"/>
              <a:t>מענה</a:t>
            </a:r>
            <a:r>
              <a:rPr dirty="0"/>
              <a:t> </a:t>
            </a:r>
            <a:r>
              <a:rPr dirty="0" err="1"/>
              <a:t>לשכבה</a:t>
            </a:r>
            <a:r>
              <a:rPr dirty="0"/>
              <a:t> </a:t>
            </a:r>
            <a:r>
              <a:rPr dirty="0" err="1"/>
              <a:t>הראשונה</a:t>
            </a:r>
            <a:endParaRPr lang="en-US" dirty="0"/>
          </a:p>
        </p:txBody>
      </p:sp>
      <p:sp>
        <p:nvSpPr>
          <p:cNvPr id="25604" name="Rectangle 3"/>
          <p:cNvSpPr>
            <a:spLocks noGrp="1" noChangeArrowheads="1"/>
          </p:cNvSpPr>
          <p:nvPr>
            <p:ph idx="1"/>
          </p:nvPr>
        </p:nvSpPr>
        <p:spPr>
          <a:xfrm>
            <a:off x="571500" y="1785938"/>
            <a:ext cx="8229600" cy="4525962"/>
          </a:xfrm>
        </p:spPr>
        <p:txBody>
          <a:bodyPr/>
          <a:lstStyle/>
          <a:p>
            <a:pPr eaLnBrk="1" hangingPunct="1">
              <a:lnSpc>
                <a:spcPct val="80000"/>
              </a:lnSpc>
            </a:pPr>
            <a:r>
              <a:rPr lang="he-IL" smtClean="0"/>
              <a:t>כבל זוג שזור מסוג </a:t>
            </a:r>
            <a:r>
              <a:rPr lang="en-US" smtClean="0"/>
              <a:t>10baseT</a:t>
            </a:r>
          </a:p>
          <a:p>
            <a:pPr lvl="1" eaLnBrk="1" hangingPunct="1">
              <a:lnSpc>
                <a:spcPct val="80000"/>
              </a:lnSpc>
            </a:pPr>
            <a:r>
              <a:rPr lang="he-IL" smtClean="0"/>
              <a:t>תחנות הקצה מחוברות ל-</a:t>
            </a:r>
            <a:r>
              <a:rPr lang="en-US" smtClean="0"/>
              <a:t>Backbone</a:t>
            </a:r>
            <a:r>
              <a:rPr lang="he-IL" smtClean="0"/>
              <a:t> או לרכיב רשת מרכזי בעזרת מחברי </a:t>
            </a:r>
            <a:r>
              <a:rPr lang="en-US" smtClean="0"/>
              <a:t>RJ-45</a:t>
            </a:r>
            <a:r>
              <a:rPr lang="he-IL" smtClean="0"/>
              <a:t>.</a:t>
            </a:r>
          </a:p>
          <a:p>
            <a:pPr lvl="1" eaLnBrk="1" hangingPunct="1">
              <a:lnSpc>
                <a:spcPct val="80000"/>
              </a:lnSpc>
            </a:pPr>
            <a:r>
              <a:rPr lang="he-IL" b="1" smtClean="0"/>
              <a:t>נתוני רשת </a:t>
            </a:r>
            <a:r>
              <a:rPr lang="en-US" b="1" smtClean="0"/>
              <a:t>10baseT Ethernet</a:t>
            </a:r>
            <a:r>
              <a:rPr lang="he-IL" b="1" smtClean="0"/>
              <a:t>:</a:t>
            </a:r>
            <a:endParaRPr lang="en-US" b="1" smtClean="0"/>
          </a:p>
          <a:p>
            <a:pPr lvl="2" eaLnBrk="1" hangingPunct="1">
              <a:lnSpc>
                <a:spcPct val="80000"/>
              </a:lnSpc>
            </a:pPr>
            <a:r>
              <a:rPr lang="he-IL" smtClean="0"/>
              <a:t>אפשרות לחיבורי נל"ן (נקודה לנקודה)</a:t>
            </a:r>
          </a:p>
          <a:p>
            <a:pPr lvl="2" eaLnBrk="1" hangingPunct="1">
              <a:lnSpc>
                <a:spcPct val="80000"/>
              </a:lnSpc>
            </a:pPr>
            <a:r>
              <a:rPr lang="he-IL" smtClean="0"/>
              <a:t>חלוקה לגידי שידור וגידי קליטה</a:t>
            </a:r>
          </a:p>
          <a:p>
            <a:pPr lvl="2" eaLnBrk="1" hangingPunct="1">
              <a:lnSpc>
                <a:spcPct val="80000"/>
              </a:lnSpc>
            </a:pPr>
            <a:r>
              <a:rPr lang="he-IL" smtClean="0"/>
              <a:t>טופולוגיות </a:t>
            </a:r>
            <a:r>
              <a:rPr lang="en-US" smtClean="0"/>
              <a:t>Bus</a:t>
            </a:r>
            <a:r>
              <a:rPr lang="he-IL" smtClean="0"/>
              <a:t> או </a:t>
            </a:r>
            <a:r>
              <a:rPr lang="en-US" smtClean="0"/>
              <a:t>Star</a:t>
            </a:r>
            <a:endParaRPr lang="he-IL" smtClean="0"/>
          </a:p>
          <a:p>
            <a:pPr lvl="2" eaLnBrk="1" hangingPunct="1">
              <a:lnSpc>
                <a:spcPct val="80000"/>
              </a:lnSpc>
            </a:pPr>
            <a:r>
              <a:rPr lang="he-IL" smtClean="0"/>
              <a:t>צורת העברה – </a:t>
            </a:r>
            <a:r>
              <a:rPr lang="en-US" smtClean="0"/>
              <a:t>Base-band</a:t>
            </a:r>
            <a:endParaRPr lang="he-IL" smtClean="0"/>
          </a:p>
          <a:p>
            <a:pPr lvl="2" eaLnBrk="1" hangingPunct="1">
              <a:lnSpc>
                <a:spcPct val="80000"/>
              </a:lnSpc>
            </a:pPr>
            <a:r>
              <a:rPr lang="he-IL" smtClean="0"/>
              <a:t>קצב העברה – </a:t>
            </a:r>
            <a:r>
              <a:rPr lang="en-US" smtClean="0"/>
              <a:t>10/100 Mbps</a:t>
            </a:r>
            <a:endParaRPr lang="he-IL" smtClean="0"/>
          </a:p>
          <a:p>
            <a:pPr lvl="2" eaLnBrk="1" hangingPunct="1">
              <a:lnSpc>
                <a:spcPct val="80000"/>
              </a:lnSpc>
            </a:pPr>
            <a:r>
              <a:rPr lang="he-IL" smtClean="0"/>
              <a:t>אורך מקטע מקסימאלי – 100 מטר</a:t>
            </a:r>
          </a:p>
        </p:txBody>
      </p:sp>
      <p:sp>
        <p:nvSpPr>
          <p:cNvPr id="10243" name="מציין מיקום של מספר שקופית 5"/>
          <p:cNvSpPr>
            <a:spLocks noGrp="1"/>
          </p:cNvSpPr>
          <p:nvPr>
            <p:ph type="sldNum" sz="quarter" idx="10"/>
          </p:nvPr>
        </p:nvSpPr>
        <p:spPr/>
        <p:txBody>
          <a:bodyPr/>
          <a:lstStyle/>
          <a:p>
            <a:pPr>
              <a:defRPr/>
            </a:pPr>
            <a:fld id="{E4A567D2-D0C2-45BA-951C-3A417BE285B6}" type="slidenum">
              <a:rPr lang="he-IL"/>
              <a:pPr>
                <a:defRPr/>
              </a:pPr>
              <a:t>156</a:t>
            </a:fld>
            <a:endParaRPr lang="en-US"/>
          </a:p>
        </p:txBody>
      </p:sp>
      <p:graphicFrame>
        <p:nvGraphicFramePr>
          <p:cNvPr id="25602" name="Object 29"/>
          <p:cNvGraphicFramePr>
            <a:graphicFrameLocks noChangeAspect="1"/>
          </p:cNvGraphicFramePr>
          <p:nvPr/>
        </p:nvGraphicFramePr>
        <p:xfrm>
          <a:off x="250825" y="2708275"/>
          <a:ext cx="3106738" cy="3014663"/>
        </p:xfrm>
        <a:graphic>
          <a:graphicData uri="http://schemas.openxmlformats.org/presentationml/2006/ole">
            <p:oleObj spid="_x0000_s25655" name="Visio" r:id="rId4" imgW="3699358" imgH="3589325" progId="">
              <p:embed/>
            </p:oleObj>
          </a:graphicData>
        </a:graphic>
      </p:graphicFrame>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914400" y="642918"/>
            <a:ext cx="8229600" cy="1143000"/>
          </a:xfrm>
        </p:spPr>
        <p:txBody>
          <a:bodyPr/>
          <a:lstStyle/>
          <a:p>
            <a:pPr eaLnBrk="1" hangingPunct="1">
              <a:defRPr/>
            </a:pPr>
            <a:r>
              <a:rPr dirty="0" err="1"/>
              <a:t>מענה</a:t>
            </a:r>
            <a:r>
              <a:rPr dirty="0"/>
              <a:t> </a:t>
            </a:r>
            <a:r>
              <a:rPr dirty="0" err="1"/>
              <a:t>לשכבה</a:t>
            </a:r>
            <a:r>
              <a:rPr dirty="0"/>
              <a:t> </a:t>
            </a:r>
            <a:r>
              <a:rPr dirty="0" err="1"/>
              <a:t>הראשונה</a:t>
            </a:r>
            <a:endParaRPr lang="en-US" dirty="0"/>
          </a:p>
        </p:txBody>
      </p:sp>
      <p:sp>
        <p:nvSpPr>
          <p:cNvPr id="26628" name="Rectangle 3"/>
          <p:cNvSpPr>
            <a:spLocks noGrp="1" noChangeArrowheads="1"/>
          </p:cNvSpPr>
          <p:nvPr>
            <p:ph idx="1"/>
          </p:nvPr>
        </p:nvSpPr>
        <p:spPr>
          <a:xfrm>
            <a:off x="500063" y="1785938"/>
            <a:ext cx="8229600" cy="4525962"/>
          </a:xfrm>
        </p:spPr>
        <p:txBody>
          <a:bodyPr/>
          <a:lstStyle/>
          <a:p>
            <a:pPr eaLnBrk="1" hangingPunct="1">
              <a:lnSpc>
                <a:spcPct val="80000"/>
              </a:lnSpc>
            </a:pPr>
            <a:r>
              <a:rPr lang="he-IL" smtClean="0"/>
              <a:t>סיב אופטי מסוג </a:t>
            </a:r>
            <a:r>
              <a:rPr lang="en-US" smtClean="0"/>
              <a:t>100baseF</a:t>
            </a:r>
          </a:p>
          <a:p>
            <a:pPr lvl="1" eaLnBrk="1" hangingPunct="1">
              <a:lnSpc>
                <a:spcPct val="80000"/>
              </a:lnSpc>
            </a:pPr>
            <a:r>
              <a:rPr lang="he-IL" smtClean="0"/>
              <a:t>תחנות הקצה מחוברות ל-</a:t>
            </a:r>
            <a:r>
              <a:rPr lang="en-US" smtClean="0"/>
              <a:t>Backbone</a:t>
            </a:r>
            <a:r>
              <a:rPr lang="he-IL" smtClean="0"/>
              <a:t> או לרכיב רשת מרכזי בעזרת מחברי </a:t>
            </a:r>
            <a:r>
              <a:rPr lang="en-US" smtClean="0"/>
              <a:t>ST</a:t>
            </a:r>
            <a:r>
              <a:rPr lang="he-IL" smtClean="0"/>
              <a:t> או </a:t>
            </a:r>
            <a:r>
              <a:rPr lang="en-US" smtClean="0"/>
              <a:t>SC</a:t>
            </a:r>
            <a:r>
              <a:rPr lang="he-IL" smtClean="0"/>
              <a:t>.</a:t>
            </a:r>
          </a:p>
          <a:p>
            <a:pPr lvl="1" eaLnBrk="1" hangingPunct="1">
              <a:lnSpc>
                <a:spcPct val="80000"/>
              </a:lnSpc>
            </a:pPr>
            <a:r>
              <a:rPr lang="he-IL" b="1" smtClean="0"/>
              <a:t>נתוני רשת </a:t>
            </a:r>
            <a:r>
              <a:rPr lang="en-US" b="1" smtClean="0"/>
              <a:t>100baseFX Ethernet</a:t>
            </a:r>
            <a:r>
              <a:rPr lang="he-IL" b="1" smtClean="0"/>
              <a:t>:</a:t>
            </a:r>
            <a:endParaRPr lang="en-US" b="1" smtClean="0"/>
          </a:p>
          <a:p>
            <a:pPr lvl="2" eaLnBrk="1" hangingPunct="1">
              <a:lnSpc>
                <a:spcPct val="80000"/>
              </a:lnSpc>
            </a:pPr>
            <a:r>
              <a:rPr lang="he-IL" smtClean="0"/>
              <a:t>אפשרות לחיבורי נל"ן (נקודה לנקודה)</a:t>
            </a:r>
          </a:p>
          <a:p>
            <a:pPr lvl="2" eaLnBrk="1" hangingPunct="1">
              <a:lnSpc>
                <a:spcPct val="80000"/>
              </a:lnSpc>
            </a:pPr>
            <a:r>
              <a:rPr lang="he-IL" smtClean="0"/>
              <a:t>חלוקה לסיבי שידור וסיבי קליטה</a:t>
            </a:r>
          </a:p>
          <a:p>
            <a:pPr lvl="2" eaLnBrk="1" hangingPunct="1">
              <a:lnSpc>
                <a:spcPct val="80000"/>
              </a:lnSpc>
            </a:pPr>
            <a:r>
              <a:rPr lang="he-IL" smtClean="0"/>
              <a:t>טופולוגיות </a:t>
            </a:r>
            <a:r>
              <a:rPr lang="en-US" smtClean="0"/>
              <a:t>Bus</a:t>
            </a:r>
            <a:r>
              <a:rPr lang="he-IL" smtClean="0"/>
              <a:t> או </a:t>
            </a:r>
            <a:r>
              <a:rPr lang="en-US" smtClean="0"/>
              <a:t>Star</a:t>
            </a:r>
            <a:endParaRPr lang="he-IL" smtClean="0"/>
          </a:p>
          <a:p>
            <a:pPr lvl="2" eaLnBrk="1" hangingPunct="1">
              <a:lnSpc>
                <a:spcPct val="80000"/>
              </a:lnSpc>
            </a:pPr>
            <a:r>
              <a:rPr lang="he-IL" smtClean="0"/>
              <a:t>צורת העברה – </a:t>
            </a:r>
            <a:r>
              <a:rPr lang="en-US" smtClean="0"/>
              <a:t>Base-band</a:t>
            </a:r>
            <a:endParaRPr lang="he-IL" smtClean="0"/>
          </a:p>
          <a:p>
            <a:pPr lvl="2" eaLnBrk="1" hangingPunct="1">
              <a:lnSpc>
                <a:spcPct val="80000"/>
              </a:lnSpc>
            </a:pPr>
            <a:r>
              <a:rPr lang="he-IL" smtClean="0"/>
              <a:t>קצב העברה – </a:t>
            </a:r>
            <a:r>
              <a:rPr lang="en-US" smtClean="0"/>
              <a:t>100 Mbps</a:t>
            </a:r>
            <a:endParaRPr lang="he-IL" smtClean="0"/>
          </a:p>
          <a:p>
            <a:pPr lvl="2" eaLnBrk="1" hangingPunct="1">
              <a:lnSpc>
                <a:spcPct val="80000"/>
              </a:lnSpc>
            </a:pPr>
            <a:r>
              <a:rPr lang="he-IL" smtClean="0"/>
              <a:t>אורך מקטע מקסימאלי – מספר קילומטרים</a:t>
            </a:r>
          </a:p>
          <a:p>
            <a:pPr lvl="2" eaLnBrk="1" hangingPunct="1">
              <a:lnSpc>
                <a:spcPct val="80000"/>
              </a:lnSpc>
            </a:pPr>
            <a:r>
              <a:rPr lang="he-IL" smtClean="0"/>
              <a:t>סוגים שונים: </a:t>
            </a:r>
            <a:r>
              <a:rPr lang="en-US" smtClean="0"/>
              <a:t>FP</a:t>
            </a:r>
            <a:r>
              <a:rPr lang="he-IL" smtClean="0"/>
              <a:t>, </a:t>
            </a:r>
            <a:r>
              <a:rPr lang="en-US" smtClean="0"/>
              <a:t>FX</a:t>
            </a:r>
            <a:r>
              <a:rPr lang="he-IL" smtClean="0"/>
              <a:t>, </a:t>
            </a:r>
            <a:r>
              <a:rPr lang="en-US" smtClean="0"/>
              <a:t>FB</a:t>
            </a:r>
            <a:r>
              <a:rPr lang="he-IL" smtClean="0"/>
              <a:t>, </a:t>
            </a:r>
            <a:r>
              <a:rPr lang="en-US" smtClean="0"/>
              <a:t>FL</a:t>
            </a:r>
            <a:r>
              <a:rPr lang="he-IL" smtClean="0"/>
              <a:t>...</a:t>
            </a:r>
          </a:p>
        </p:txBody>
      </p:sp>
      <p:sp>
        <p:nvSpPr>
          <p:cNvPr id="11267" name="מציין מיקום של מספר שקופית 5"/>
          <p:cNvSpPr>
            <a:spLocks noGrp="1"/>
          </p:cNvSpPr>
          <p:nvPr>
            <p:ph type="sldNum" sz="quarter" idx="10"/>
          </p:nvPr>
        </p:nvSpPr>
        <p:spPr/>
        <p:txBody>
          <a:bodyPr/>
          <a:lstStyle/>
          <a:p>
            <a:pPr>
              <a:defRPr/>
            </a:pPr>
            <a:fld id="{B044F506-06F7-4245-BA02-7505A421E760}" type="slidenum">
              <a:rPr lang="he-IL"/>
              <a:pPr>
                <a:defRPr/>
              </a:pPr>
              <a:t>157</a:t>
            </a:fld>
            <a:endParaRPr lang="en-US"/>
          </a:p>
        </p:txBody>
      </p:sp>
      <p:graphicFrame>
        <p:nvGraphicFramePr>
          <p:cNvPr id="26626" name="Object 4"/>
          <p:cNvGraphicFramePr>
            <a:graphicFrameLocks noChangeAspect="1"/>
          </p:cNvGraphicFramePr>
          <p:nvPr/>
        </p:nvGraphicFramePr>
        <p:xfrm>
          <a:off x="322263" y="2703513"/>
          <a:ext cx="3249612" cy="3154362"/>
        </p:xfrm>
        <a:graphic>
          <a:graphicData uri="http://schemas.openxmlformats.org/presentationml/2006/ole">
            <p:oleObj spid="_x0000_s26679" name="Visio" r:id="rId4" imgW="3718179" imgH="3649599" progId="">
              <p:embed/>
            </p:oleObj>
          </a:graphicData>
        </a:graphic>
      </p:graphicFrame>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642910" y="714356"/>
            <a:ext cx="8229600" cy="1143000"/>
          </a:xfrm>
        </p:spPr>
        <p:txBody>
          <a:bodyPr/>
          <a:lstStyle/>
          <a:p>
            <a:pPr eaLnBrk="1" hangingPunct="1">
              <a:defRPr/>
            </a:pPr>
            <a:r>
              <a:rPr dirty="0" err="1"/>
              <a:t>מענה</a:t>
            </a:r>
            <a:r>
              <a:rPr dirty="0"/>
              <a:t> </a:t>
            </a:r>
            <a:r>
              <a:rPr dirty="0" err="1"/>
              <a:t>לשכבה</a:t>
            </a:r>
            <a:r>
              <a:rPr dirty="0"/>
              <a:t> </a:t>
            </a:r>
            <a:r>
              <a:rPr dirty="0" err="1"/>
              <a:t>השנייה</a:t>
            </a:r>
            <a:endParaRPr lang="en-US" dirty="0"/>
          </a:p>
        </p:txBody>
      </p:sp>
      <p:sp>
        <p:nvSpPr>
          <p:cNvPr id="215043" name="Rectangle 3"/>
          <p:cNvSpPr>
            <a:spLocks noGrp="1" noChangeArrowheads="1"/>
          </p:cNvSpPr>
          <p:nvPr>
            <p:ph idx="1"/>
          </p:nvPr>
        </p:nvSpPr>
        <p:spPr>
          <a:xfrm>
            <a:off x="457200" y="1773238"/>
            <a:ext cx="8229600" cy="3886200"/>
          </a:xfrm>
        </p:spPr>
        <p:txBody>
          <a:bodyPr/>
          <a:lstStyle/>
          <a:p>
            <a:pPr eaLnBrk="1" hangingPunct="1"/>
            <a:r>
              <a:rPr lang="he-IL" b="1" smtClean="0"/>
              <a:t>תת שכבת ה-</a:t>
            </a:r>
            <a:r>
              <a:rPr lang="en-US" b="1" smtClean="0"/>
              <a:t>MAC</a:t>
            </a:r>
            <a:r>
              <a:rPr lang="he-IL" b="1" smtClean="0"/>
              <a:t> </a:t>
            </a:r>
          </a:p>
          <a:p>
            <a:pPr lvl="1" eaLnBrk="1" hangingPunct="1"/>
            <a:r>
              <a:rPr lang="en-US" b="1" smtClean="0"/>
              <a:t>Addressing</a:t>
            </a:r>
            <a:r>
              <a:rPr lang="he-IL" b="1" smtClean="0"/>
              <a:t> – כתובות </a:t>
            </a:r>
            <a:r>
              <a:rPr lang="en-US" b="1" smtClean="0"/>
              <a:t>MAC</a:t>
            </a:r>
            <a:endParaRPr lang="he-IL" b="1" smtClean="0"/>
          </a:p>
          <a:p>
            <a:pPr lvl="1" eaLnBrk="1" hangingPunct="1"/>
            <a:r>
              <a:rPr lang="en-US" b="1" smtClean="0"/>
              <a:t>Framing</a:t>
            </a:r>
            <a:r>
              <a:rPr lang="he-IL" b="1" smtClean="0"/>
              <a:t> – </a:t>
            </a:r>
            <a:r>
              <a:rPr lang="en-US" b="1" smtClean="0"/>
              <a:t>Ethernet II Frame</a:t>
            </a:r>
          </a:p>
          <a:p>
            <a:pPr lvl="1" eaLnBrk="1" hangingPunct="1"/>
            <a:r>
              <a:rPr lang="he-IL" b="1" smtClean="0"/>
              <a:t>מנגנון גישה לתווך – </a:t>
            </a:r>
            <a:r>
              <a:rPr lang="en-US" b="1" smtClean="0"/>
              <a:t>CSMA/CD</a:t>
            </a:r>
            <a:endParaRPr lang="he-IL" b="1" smtClean="0"/>
          </a:p>
          <a:p>
            <a:pPr lvl="4" eaLnBrk="1" hangingPunct="1"/>
            <a:endParaRPr lang="he-IL" b="1" smtClean="0"/>
          </a:p>
          <a:p>
            <a:pPr eaLnBrk="1" hangingPunct="1"/>
            <a:r>
              <a:rPr lang="he-IL" b="1" smtClean="0"/>
              <a:t>תת שכבת ה-</a:t>
            </a:r>
            <a:r>
              <a:rPr lang="en-US" b="1" smtClean="0"/>
              <a:t>LLC</a:t>
            </a:r>
          </a:p>
          <a:p>
            <a:pPr lvl="1" eaLnBrk="1" hangingPunct="1"/>
            <a:r>
              <a:rPr lang="he-IL" sz="2600" smtClean="0"/>
              <a:t>מתוקנן כ-</a:t>
            </a:r>
            <a:r>
              <a:rPr lang="en-US" b="1" smtClean="0"/>
              <a:t>IEEE 802.2</a:t>
            </a:r>
          </a:p>
          <a:p>
            <a:pPr lvl="1" eaLnBrk="1" hangingPunct="1"/>
            <a:r>
              <a:rPr lang="he-IL" sz="2600" smtClean="0"/>
              <a:t>ניתן לראות השפעות של תת שכבה זו ב-</a:t>
            </a:r>
            <a:r>
              <a:rPr lang="en-US" b="1" smtClean="0"/>
              <a:t>Frame</a:t>
            </a:r>
            <a:r>
              <a:rPr lang="he-IL" sz="2600" smtClean="0"/>
              <a:t> של </a:t>
            </a:r>
            <a:r>
              <a:rPr lang="en-US" b="1" smtClean="0"/>
              <a:t>Ethernet</a:t>
            </a:r>
          </a:p>
        </p:txBody>
      </p:sp>
      <p:sp>
        <p:nvSpPr>
          <p:cNvPr id="41986" name="מציין מיקום של מספר שקופית 5"/>
          <p:cNvSpPr>
            <a:spLocks noGrp="1"/>
          </p:cNvSpPr>
          <p:nvPr>
            <p:ph type="sldNum" sz="quarter" idx="10"/>
          </p:nvPr>
        </p:nvSpPr>
        <p:spPr/>
        <p:txBody>
          <a:bodyPr/>
          <a:lstStyle/>
          <a:p>
            <a:pPr>
              <a:defRPr/>
            </a:pPr>
            <a:fld id="{770D44FB-0CC7-49A8-B4B7-2EED57FCFA77}" type="slidenum">
              <a:rPr lang="he-IL"/>
              <a:pPr>
                <a:defRPr/>
              </a:pPr>
              <a:t>158</a:t>
            </a:fld>
            <a:endParaRPr lang="en-US"/>
          </a:p>
        </p:txBody>
      </p:sp>
      <p:pic>
        <p:nvPicPr>
          <p:cNvPr id="215045" name="Picture 8" descr="untitled"/>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1188" y="2636838"/>
            <a:ext cx="1873250" cy="1844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914400" y="714356"/>
            <a:ext cx="8229600" cy="1143000"/>
          </a:xfrm>
        </p:spPr>
        <p:txBody>
          <a:bodyPr/>
          <a:lstStyle/>
          <a:p>
            <a:pPr eaLnBrk="1" hangingPunct="1">
              <a:defRPr/>
            </a:pPr>
            <a:r>
              <a:rPr dirty="0" err="1"/>
              <a:t>מענה</a:t>
            </a:r>
            <a:r>
              <a:rPr dirty="0"/>
              <a:t> </a:t>
            </a:r>
            <a:r>
              <a:rPr dirty="0" err="1"/>
              <a:t>לשכבה</a:t>
            </a:r>
            <a:r>
              <a:rPr dirty="0"/>
              <a:t> </a:t>
            </a:r>
            <a:r>
              <a:rPr dirty="0" err="1"/>
              <a:t>השנייה</a:t>
            </a:r>
            <a:endParaRPr lang="en-US" dirty="0"/>
          </a:p>
        </p:txBody>
      </p:sp>
      <p:sp>
        <p:nvSpPr>
          <p:cNvPr id="216067" name="Rectangle 3"/>
          <p:cNvSpPr>
            <a:spLocks noGrp="1" noChangeArrowheads="1"/>
          </p:cNvSpPr>
          <p:nvPr>
            <p:ph idx="1"/>
          </p:nvPr>
        </p:nvSpPr>
        <p:spPr>
          <a:xfrm>
            <a:off x="428625" y="1571625"/>
            <a:ext cx="8229600" cy="4525963"/>
          </a:xfrm>
        </p:spPr>
        <p:txBody>
          <a:bodyPr/>
          <a:lstStyle/>
          <a:p>
            <a:pPr eaLnBrk="1" hangingPunct="1"/>
            <a:r>
              <a:rPr lang="en-US" smtClean="0"/>
              <a:t>Addressing</a:t>
            </a:r>
            <a:r>
              <a:rPr lang="he-IL" smtClean="0"/>
              <a:t> – כתובות </a:t>
            </a:r>
            <a:r>
              <a:rPr lang="en-US" smtClean="0"/>
              <a:t>MAC</a:t>
            </a:r>
            <a:endParaRPr lang="he-IL" smtClean="0"/>
          </a:p>
          <a:p>
            <a:pPr lvl="1" eaLnBrk="1" hangingPunct="1"/>
            <a:r>
              <a:rPr lang="he-IL" smtClean="0"/>
              <a:t>מורכבות מ-48 סיביות</a:t>
            </a:r>
          </a:p>
          <a:p>
            <a:pPr lvl="1" eaLnBrk="1" hangingPunct="1"/>
            <a:r>
              <a:rPr lang="he-IL" smtClean="0"/>
              <a:t>מיוצגות כ-6 בתים הקסדצימליים</a:t>
            </a:r>
          </a:p>
          <a:p>
            <a:pPr lvl="1" eaLnBrk="1" hangingPunct="1"/>
            <a:r>
              <a:rPr lang="he-IL" smtClean="0"/>
              <a:t>כתובות פיזיות (צרובות על כרטיס הרשת)</a:t>
            </a:r>
          </a:p>
          <a:p>
            <a:pPr lvl="1" eaLnBrk="1" hangingPunct="1"/>
            <a:r>
              <a:rPr lang="he-IL" smtClean="0"/>
              <a:t>כתובות שטוחות</a:t>
            </a:r>
          </a:p>
          <a:p>
            <a:pPr lvl="1" eaLnBrk="1" hangingPunct="1"/>
            <a:r>
              <a:rPr lang="he-IL" smtClean="0"/>
              <a:t>כתובות חד חד ערכיות</a:t>
            </a:r>
          </a:p>
          <a:p>
            <a:pPr lvl="1" eaLnBrk="1" hangingPunct="1"/>
            <a:r>
              <a:rPr lang="he-IL" smtClean="0"/>
              <a:t>דוגמא: </a:t>
            </a:r>
            <a:r>
              <a:rPr lang="en-US" smtClean="0"/>
              <a:t>**-**-**-**-**-**</a:t>
            </a:r>
          </a:p>
        </p:txBody>
      </p:sp>
      <p:sp>
        <p:nvSpPr>
          <p:cNvPr id="43010" name="מציין מיקום של מספר שקופית 5"/>
          <p:cNvSpPr>
            <a:spLocks noGrp="1"/>
          </p:cNvSpPr>
          <p:nvPr>
            <p:ph type="sldNum" sz="quarter" idx="10"/>
          </p:nvPr>
        </p:nvSpPr>
        <p:spPr/>
        <p:txBody>
          <a:bodyPr/>
          <a:lstStyle/>
          <a:p>
            <a:pPr>
              <a:defRPr/>
            </a:pPr>
            <a:fld id="{CC5AB644-1B52-43AF-845E-64A8316CAC2C}" type="slidenum">
              <a:rPr lang="he-IL"/>
              <a:pPr>
                <a:defRPr/>
              </a:pPr>
              <a:t>159</a:t>
            </a:fld>
            <a:endParaRPr lang="en-US"/>
          </a:p>
        </p:txBody>
      </p:sp>
      <p:sp>
        <p:nvSpPr>
          <p:cNvPr id="216069" name="AutoShape 4"/>
          <p:cNvSpPr>
            <a:spLocks/>
          </p:cNvSpPr>
          <p:nvPr/>
        </p:nvSpPr>
        <p:spPr bwMode="auto">
          <a:xfrm rot="5400000">
            <a:off x="5112544" y="4174331"/>
            <a:ext cx="215900" cy="1296988"/>
          </a:xfrm>
          <a:prstGeom prst="rightBrace">
            <a:avLst>
              <a:gd name="adj1" fmla="val 50061"/>
              <a:gd name="adj2" fmla="val 50000"/>
            </a:avLst>
          </a:prstGeom>
          <a:noFill/>
          <a:ln w="25400">
            <a:solidFill>
              <a:srgbClr val="0066CC"/>
            </a:solidFill>
            <a:round/>
            <a:headEnd/>
            <a:tailEnd/>
          </a:ln>
        </p:spPr>
        <p:txBody>
          <a:bodyPr wrap="none" anchor="ctr"/>
          <a:lstStyle/>
          <a:p>
            <a:endParaRPr lang="ar-SA"/>
          </a:p>
        </p:txBody>
      </p:sp>
      <p:sp>
        <p:nvSpPr>
          <p:cNvPr id="216070" name="Text Box 5"/>
          <p:cNvSpPr txBox="1">
            <a:spLocks noChangeArrowheads="1"/>
          </p:cNvSpPr>
          <p:nvPr/>
        </p:nvSpPr>
        <p:spPr bwMode="auto">
          <a:xfrm>
            <a:off x="4929188" y="5000625"/>
            <a:ext cx="647700" cy="396875"/>
          </a:xfrm>
          <a:prstGeom prst="rect">
            <a:avLst/>
          </a:prstGeom>
          <a:noFill/>
          <a:ln w="9525">
            <a:noFill/>
            <a:miter lim="800000"/>
            <a:headEnd/>
            <a:tailEnd/>
          </a:ln>
        </p:spPr>
        <p:txBody>
          <a:bodyPr>
            <a:spAutoFit/>
          </a:bodyPr>
          <a:lstStyle/>
          <a:p>
            <a:pPr>
              <a:spcBef>
                <a:spcPct val="50000"/>
              </a:spcBef>
            </a:pPr>
            <a:r>
              <a:rPr lang="en-US" sz="2000" b="1">
                <a:solidFill>
                  <a:srgbClr val="0066CC"/>
                </a:solidFill>
                <a:cs typeface="Aharoni" pitchFamily="2" charset="-79"/>
              </a:rPr>
              <a:t>OUI</a:t>
            </a:r>
          </a:p>
        </p:txBody>
      </p:sp>
      <p:sp>
        <p:nvSpPr>
          <p:cNvPr id="216071" name="AutoShape 6"/>
          <p:cNvSpPr>
            <a:spLocks/>
          </p:cNvSpPr>
          <p:nvPr/>
        </p:nvSpPr>
        <p:spPr bwMode="auto">
          <a:xfrm rot="5400000">
            <a:off x="6398419" y="4174331"/>
            <a:ext cx="215900" cy="1296988"/>
          </a:xfrm>
          <a:prstGeom prst="rightBrace">
            <a:avLst>
              <a:gd name="adj1" fmla="val 50061"/>
              <a:gd name="adj2" fmla="val 50000"/>
            </a:avLst>
          </a:prstGeom>
          <a:noFill/>
          <a:ln w="25400">
            <a:solidFill>
              <a:srgbClr val="0066CC"/>
            </a:solidFill>
            <a:round/>
            <a:headEnd/>
            <a:tailEnd/>
          </a:ln>
        </p:spPr>
        <p:txBody>
          <a:bodyPr wrap="none" anchor="ctr"/>
          <a:lstStyle/>
          <a:p>
            <a:endParaRPr lang="ar-SA"/>
          </a:p>
        </p:txBody>
      </p:sp>
      <p:sp>
        <p:nvSpPr>
          <p:cNvPr id="216072" name="Text Box 7"/>
          <p:cNvSpPr txBox="1">
            <a:spLocks noChangeArrowheads="1"/>
          </p:cNvSpPr>
          <p:nvPr/>
        </p:nvSpPr>
        <p:spPr bwMode="auto">
          <a:xfrm>
            <a:off x="5857875" y="5000625"/>
            <a:ext cx="1225550" cy="396875"/>
          </a:xfrm>
          <a:prstGeom prst="rect">
            <a:avLst/>
          </a:prstGeom>
          <a:noFill/>
          <a:ln w="9525">
            <a:noFill/>
            <a:miter lim="800000"/>
            <a:headEnd/>
            <a:tailEnd/>
          </a:ln>
        </p:spPr>
        <p:txBody>
          <a:bodyPr>
            <a:spAutoFit/>
          </a:bodyPr>
          <a:lstStyle/>
          <a:p>
            <a:pPr algn="ctr">
              <a:spcBef>
                <a:spcPct val="50000"/>
              </a:spcBef>
            </a:pPr>
            <a:r>
              <a:rPr lang="he-IL" sz="2000" b="1">
                <a:solidFill>
                  <a:srgbClr val="0066CC"/>
                </a:solidFill>
                <a:cs typeface="Aharoni" pitchFamily="2" charset="-79"/>
              </a:rPr>
              <a:t>מס' סידורי</a:t>
            </a:r>
            <a:endParaRPr lang="en-US" sz="2000" b="1">
              <a:solidFill>
                <a:srgbClr val="0066CC"/>
              </a:solidFill>
              <a:cs typeface="Aharoni" pitchFamily="2" charset="-79"/>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pPr eaLnBrk="1" hangingPunct="1">
              <a:defRPr/>
            </a:pPr>
            <a:r>
              <a:rPr smtClean="0"/>
              <a:t>צורות שידור</a:t>
            </a:r>
            <a:endParaRPr lang="en-US" smtClean="0"/>
          </a:p>
        </p:txBody>
      </p:sp>
      <p:sp>
        <p:nvSpPr>
          <p:cNvPr id="93187" name="Rectangle 3"/>
          <p:cNvSpPr>
            <a:spLocks noGrp="1" noChangeArrowheads="1"/>
          </p:cNvSpPr>
          <p:nvPr>
            <p:ph type="body" sz="half" idx="2"/>
          </p:nvPr>
        </p:nvSpPr>
        <p:spPr>
          <a:xfrm>
            <a:off x="357188" y="1600200"/>
            <a:ext cx="8329612" cy="2614613"/>
          </a:xfrm>
        </p:spPr>
        <p:txBody>
          <a:bodyPr/>
          <a:lstStyle/>
          <a:p>
            <a:pPr eaLnBrk="1" hangingPunct="1"/>
            <a:r>
              <a:rPr lang="en-US" smtClean="0"/>
              <a:t>Multicast</a:t>
            </a:r>
            <a:r>
              <a:rPr lang="he-IL" smtClean="0"/>
              <a:t> – </a:t>
            </a:r>
            <a:r>
              <a:rPr lang="en-US" smtClean="0"/>
              <a:t>One to Many</a:t>
            </a:r>
          </a:p>
          <a:p>
            <a:pPr lvl="1" eaLnBrk="1" hangingPunct="1"/>
            <a:r>
              <a:rPr lang="he-IL" smtClean="0"/>
              <a:t>כתובת מקור ההודעה – תחנה ברשת</a:t>
            </a:r>
          </a:p>
          <a:p>
            <a:pPr lvl="1" eaLnBrk="1" hangingPunct="1"/>
            <a:r>
              <a:rPr lang="he-IL" smtClean="0"/>
              <a:t>כתובת יעד ההודעה – קבוצה של תחנות</a:t>
            </a:r>
          </a:p>
        </p:txBody>
      </p:sp>
      <p:sp>
        <p:nvSpPr>
          <p:cNvPr id="5123" name="מציין מיקום של מספר שקופית 6"/>
          <p:cNvSpPr>
            <a:spLocks noGrp="1"/>
          </p:cNvSpPr>
          <p:nvPr>
            <p:ph type="sldNum" sz="quarter" idx="12"/>
          </p:nvPr>
        </p:nvSpPr>
        <p:spPr/>
        <p:txBody>
          <a:bodyPr/>
          <a:lstStyle/>
          <a:p>
            <a:pPr>
              <a:defRPr/>
            </a:pPr>
            <a:fld id="{3A08150E-1522-4CE2-89DD-647735D229E5}" type="slidenum">
              <a:rPr lang="he-IL" smtClean="0"/>
              <a:pPr>
                <a:defRPr/>
              </a:pPr>
              <a:t>16</a:t>
            </a:fld>
            <a:endParaRPr lang="en-US" smtClean="0"/>
          </a:p>
        </p:txBody>
      </p:sp>
      <p:sp>
        <p:nvSpPr>
          <p:cNvPr id="93189" name="Text Box 5"/>
          <p:cNvSpPr txBox="1">
            <a:spLocks noChangeArrowheads="1"/>
          </p:cNvSpPr>
          <p:nvPr/>
        </p:nvSpPr>
        <p:spPr bwMode="auto">
          <a:xfrm>
            <a:off x="857250" y="5000625"/>
            <a:ext cx="720725" cy="396875"/>
          </a:xfrm>
          <a:prstGeom prst="rect">
            <a:avLst/>
          </a:prstGeom>
          <a:noFill/>
          <a:ln w="9525">
            <a:noFill/>
            <a:miter lim="800000"/>
            <a:headEnd/>
            <a:tailEnd/>
          </a:ln>
        </p:spPr>
        <p:txBody>
          <a:bodyPr>
            <a:spAutoFit/>
          </a:bodyPr>
          <a:lstStyle/>
          <a:p>
            <a:pPr>
              <a:spcBef>
                <a:spcPct val="50000"/>
              </a:spcBef>
            </a:pPr>
            <a:r>
              <a:rPr lang="he-IL" sz="2000" b="1"/>
              <a:t>מקור</a:t>
            </a:r>
            <a:endParaRPr lang="en-US" sz="2000" b="1"/>
          </a:p>
        </p:txBody>
      </p:sp>
      <p:sp>
        <p:nvSpPr>
          <p:cNvPr id="93190" name="Text Box 6"/>
          <p:cNvSpPr txBox="1">
            <a:spLocks noChangeArrowheads="1"/>
          </p:cNvSpPr>
          <p:nvPr/>
        </p:nvSpPr>
        <p:spPr bwMode="auto">
          <a:xfrm>
            <a:off x="7786688" y="3214688"/>
            <a:ext cx="720725" cy="396875"/>
          </a:xfrm>
          <a:prstGeom prst="rect">
            <a:avLst/>
          </a:prstGeom>
          <a:noFill/>
          <a:ln w="9525">
            <a:noFill/>
            <a:miter lim="800000"/>
            <a:headEnd/>
            <a:tailEnd/>
          </a:ln>
        </p:spPr>
        <p:txBody>
          <a:bodyPr>
            <a:spAutoFit/>
          </a:bodyPr>
          <a:lstStyle/>
          <a:p>
            <a:pPr>
              <a:spcBef>
                <a:spcPct val="50000"/>
              </a:spcBef>
            </a:pPr>
            <a:r>
              <a:rPr lang="he-IL" sz="2000" b="1"/>
              <a:t>יעד</a:t>
            </a:r>
            <a:endParaRPr lang="en-US" sz="2000" b="1"/>
          </a:p>
        </p:txBody>
      </p:sp>
      <p:sp>
        <p:nvSpPr>
          <p:cNvPr id="93191" name="Text Box 7"/>
          <p:cNvSpPr txBox="1">
            <a:spLocks noChangeArrowheads="1"/>
          </p:cNvSpPr>
          <p:nvPr/>
        </p:nvSpPr>
        <p:spPr bwMode="auto">
          <a:xfrm>
            <a:off x="7858125" y="4643438"/>
            <a:ext cx="720725" cy="396875"/>
          </a:xfrm>
          <a:prstGeom prst="rect">
            <a:avLst/>
          </a:prstGeom>
          <a:noFill/>
          <a:ln w="9525">
            <a:noFill/>
            <a:miter lim="800000"/>
            <a:headEnd/>
            <a:tailEnd/>
          </a:ln>
        </p:spPr>
        <p:txBody>
          <a:bodyPr>
            <a:spAutoFit/>
          </a:bodyPr>
          <a:lstStyle/>
          <a:p>
            <a:pPr>
              <a:spcBef>
                <a:spcPct val="50000"/>
              </a:spcBef>
            </a:pPr>
            <a:r>
              <a:rPr lang="he-IL" sz="2000" b="1"/>
              <a:t>יעד</a:t>
            </a:r>
            <a:endParaRPr lang="en-US" sz="2000" b="1"/>
          </a:p>
        </p:txBody>
      </p:sp>
      <p:pic>
        <p:nvPicPr>
          <p:cNvPr id="93192" name="תמונה 9" descr="Drawing3.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95350" y="2928938"/>
            <a:ext cx="7319963" cy="35718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a:xfrm>
            <a:off x="571472" y="714356"/>
            <a:ext cx="8229600" cy="1143000"/>
          </a:xfrm>
        </p:spPr>
        <p:txBody>
          <a:bodyPr/>
          <a:lstStyle/>
          <a:p>
            <a:pPr eaLnBrk="1" hangingPunct="1">
              <a:defRPr/>
            </a:pPr>
            <a:r>
              <a:rPr dirty="0" err="1"/>
              <a:t>מענה</a:t>
            </a:r>
            <a:r>
              <a:rPr dirty="0"/>
              <a:t> </a:t>
            </a:r>
            <a:r>
              <a:rPr dirty="0" err="1"/>
              <a:t>לשכבה</a:t>
            </a:r>
            <a:r>
              <a:rPr dirty="0"/>
              <a:t> </a:t>
            </a:r>
            <a:r>
              <a:rPr dirty="0" err="1"/>
              <a:t>השנייה</a:t>
            </a:r>
            <a:endParaRPr lang="en-US" dirty="0"/>
          </a:p>
        </p:txBody>
      </p:sp>
      <p:sp>
        <p:nvSpPr>
          <p:cNvPr id="27652" name="Rectangle 3"/>
          <p:cNvSpPr>
            <a:spLocks noGrp="1" noChangeArrowheads="1"/>
          </p:cNvSpPr>
          <p:nvPr>
            <p:ph idx="1"/>
          </p:nvPr>
        </p:nvSpPr>
        <p:spPr/>
        <p:txBody>
          <a:bodyPr/>
          <a:lstStyle/>
          <a:p>
            <a:pPr eaLnBrk="1" hangingPunct="1"/>
            <a:r>
              <a:rPr lang="en-US" u="sng" smtClean="0"/>
              <a:t>Collision Domain</a:t>
            </a:r>
            <a:r>
              <a:rPr lang="he-IL" smtClean="0"/>
              <a:t> – תחום התנגשות. אוסף המחשבים שאינם יכולים לשדר בו זמנית.</a:t>
            </a:r>
          </a:p>
          <a:p>
            <a:pPr eaLnBrk="1" hangingPunct="1"/>
            <a:r>
              <a:rPr lang="he-IL" smtClean="0"/>
              <a:t>ככל שתחום ההתנגשות גדול יותר, העומס על הרשת רב יותר וזמן השידור הממוצע ארוך יותר.</a:t>
            </a:r>
          </a:p>
          <a:p>
            <a:pPr eaLnBrk="1" hangingPunct="1"/>
            <a:r>
              <a:rPr lang="he-IL" smtClean="0"/>
              <a:t>כדי להקטין את תחום ההתנגשות נשתמש ברכיבי תקשורת שכבה שנייה המסוגלים לבצע סינון על פי כתובות </a:t>
            </a:r>
            <a:r>
              <a:rPr lang="en-US" smtClean="0"/>
              <a:t>MAC</a:t>
            </a:r>
            <a:r>
              <a:rPr lang="he-IL" smtClean="0"/>
              <a:t>.</a:t>
            </a:r>
            <a:endParaRPr lang="en-US" u="sng" smtClean="0"/>
          </a:p>
        </p:txBody>
      </p:sp>
      <p:sp>
        <p:nvSpPr>
          <p:cNvPr id="12291" name="מציין מיקום של מספר שקופית 5"/>
          <p:cNvSpPr>
            <a:spLocks noGrp="1"/>
          </p:cNvSpPr>
          <p:nvPr>
            <p:ph type="sldNum" sz="quarter" idx="10"/>
          </p:nvPr>
        </p:nvSpPr>
        <p:spPr/>
        <p:txBody>
          <a:bodyPr/>
          <a:lstStyle/>
          <a:p>
            <a:pPr>
              <a:defRPr/>
            </a:pPr>
            <a:fld id="{78612A60-135E-4DC4-8137-ABD6770B8462}" type="slidenum">
              <a:rPr lang="he-IL"/>
              <a:pPr>
                <a:defRPr/>
              </a:pPr>
              <a:t>160</a:t>
            </a:fld>
            <a:endParaRPr lang="en-US"/>
          </a:p>
        </p:txBody>
      </p:sp>
      <p:graphicFrame>
        <p:nvGraphicFramePr>
          <p:cNvPr id="27650" name="Object 4"/>
          <p:cNvGraphicFramePr>
            <a:graphicFrameLocks noChangeAspect="1"/>
          </p:cNvGraphicFramePr>
          <p:nvPr/>
        </p:nvGraphicFramePr>
        <p:xfrm>
          <a:off x="3286125" y="4786313"/>
          <a:ext cx="2376488" cy="1670050"/>
        </p:xfrm>
        <a:graphic>
          <a:graphicData uri="http://schemas.openxmlformats.org/presentationml/2006/ole">
            <p:oleObj spid="_x0000_s27703" name="Visio" r:id="rId3" imgW="2563673" imgH="1802587" progId="">
              <p:embed/>
            </p:oleObj>
          </a:graphicData>
        </a:graphic>
      </p:graphicFrame>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a:xfrm>
            <a:off x="914400" y="785794"/>
            <a:ext cx="8229600" cy="1143000"/>
          </a:xfrm>
        </p:spPr>
        <p:txBody>
          <a:bodyPr/>
          <a:lstStyle/>
          <a:p>
            <a:pPr eaLnBrk="1" hangingPunct="1">
              <a:defRPr/>
            </a:pPr>
            <a:r>
              <a:rPr dirty="0" err="1"/>
              <a:t>מענה</a:t>
            </a:r>
            <a:r>
              <a:rPr dirty="0"/>
              <a:t> </a:t>
            </a:r>
            <a:r>
              <a:rPr dirty="0" err="1"/>
              <a:t>לשכבה</a:t>
            </a:r>
            <a:r>
              <a:rPr dirty="0"/>
              <a:t> </a:t>
            </a:r>
            <a:r>
              <a:rPr dirty="0" err="1"/>
              <a:t>השנייה</a:t>
            </a:r>
            <a:endParaRPr lang="en-US" dirty="0"/>
          </a:p>
        </p:txBody>
      </p:sp>
      <p:sp>
        <p:nvSpPr>
          <p:cNvPr id="28676" name="Rectangle 3"/>
          <p:cNvSpPr>
            <a:spLocks noGrp="1" noChangeArrowheads="1"/>
          </p:cNvSpPr>
          <p:nvPr>
            <p:ph idx="1"/>
          </p:nvPr>
        </p:nvSpPr>
        <p:spPr/>
        <p:txBody>
          <a:bodyPr/>
          <a:lstStyle/>
          <a:p>
            <a:pPr eaLnBrk="1" hangingPunct="1">
              <a:lnSpc>
                <a:spcPct val="90000"/>
              </a:lnSpc>
            </a:pPr>
            <a:r>
              <a:rPr lang="he-IL" smtClean="0"/>
              <a:t>הגשר – </a:t>
            </a:r>
            <a:r>
              <a:rPr lang="en-US" smtClean="0"/>
              <a:t>Bridge</a:t>
            </a:r>
            <a:r>
              <a:rPr lang="he-IL" smtClean="0"/>
              <a:t>. רכיב רשת בעל שתי מבואות שנועד לחלק תחום התנגשות יחיד לשני תחומי התנגשות.</a:t>
            </a:r>
          </a:p>
          <a:p>
            <a:pPr eaLnBrk="1" hangingPunct="1">
              <a:lnSpc>
                <a:spcPct val="90000"/>
              </a:lnSpc>
            </a:pPr>
            <a:r>
              <a:rPr lang="he-IL" smtClean="0"/>
              <a:t>המתג – </a:t>
            </a:r>
            <a:r>
              <a:rPr lang="en-US" smtClean="0"/>
              <a:t>Switch</a:t>
            </a:r>
            <a:r>
              <a:rPr lang="he-IL" smtClean="0"/>
              <a:t>. התפתחות של הגשר המאפשר חלוקה למספר רב יותר של תחומי התנגשות וכן אופציות מתקדמות נוספות.</a:t>
            </a:r>
          </a:p>
          <a:p>
            <a:pPr eaLnBrk="1" hangingPunct="1">
              <a:lnSpc>
                <a:spcPct val="90000"/>
              </a:lnSpc>
            </a:pPr>
            <a:endParaRPr lang="en-US" smtClean="0"/>
          </a:p>
          <a:p>
            <a:pPr eaLnBrk="1" hangingPunct="1">
              <a:lnSpc>
                <a:spcPct val="90000"/>
              </a:lnSpc>
            </a:pPr>
            <a:r>
              <a:rPr lang="he-IL" smtClean="0"/>
              <a:t>לשני הרכיבים הללו ישנה טבלת מיתוג, המייצגת מספר מבואה מול כתובת </a:t>
            </a:r>
            <a:r>
              <a:rPr lang="en-US" smtClean="0"/>
              <a:t>MAC</a:t>
            </a:r>
            <a:r>
              <a:rPr lang="he-IL" smtClean="0"/>
              <a:t>, ומאפשרת לבצע סינון של החבילות העוברות ברשת עפ"י כתובת פיזית.</a:t>
            </a:r>
            <a:endParaRPr lang="en-US" smtClean="0"/>
          </a:p>
        </p:txBody>
      </p:sp>
      <p:sp>
        <p:nvSpPr>
          <p:cNvPr id="13315" name="מציין מיקום של מספר שקופית 5"/>
          <p:cNvSpPr>
            <a:spLocks noGrp="1"/>
          </p:cNvSpPr>
          <p:nvPr>
            <p:ph type="sldNum" sz="quarter" idx="10"/>
          </p:nvPr>
        </p:nvSpPr>
        <p:spPr/>
        <p:txBody>
          <a:bodyPr/>
          <a:lstStyle/>
          <a:p>
            <a:pPr>
              <a:defRPr/>
            </a:pPr>
            <a:fld id="{B47CEABF-1778-4DEC-BADB-D25DF9BD0408}" type="slidenum">
              <a:rPr lang="he-IL"/>
              <a:pPr>
                <a:defRPr/>
              </a:pPr>
              <a:t>161</a:t>
            </a:fld>
            <a:endParaRPr lang="en-US"/>
          </a:p>
        </p:txBody>
      </p:sp>
      <p:graphicFrame>
        <p:nvGraphicFramePr>
          <p:cNvPr id="28674" name="Object 4"/>
          <p:cNvGraphicFramePr>
            <a:graphicFrameLocks noChangeAspect="1"/>
          </p:cNvGraphicFramePr>
          <p:nvPr/>
        </p:nvGraphicFramePr>
        <p:xfrm>
          <a:off x="3786188" y="3286125"/>
          <a:ext cx="1150937" cy="911225"/>
        </p:xfrm>
        <a:graphic>
          <a:graphicData uri="http://schemas.openxmlformats.org/presentationml/2006/ole">
            <p:oleObj spid="_x0000_s28727" name="Visio" r:id="rId4" imgW="1650797" imgH="1307592" progId="">
              <p:embed/>
            </p:oleObj>
          </a:graphicData>
        </a:graphic>
      </p:graphicFrame>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dirty="0"/>
              <a:t>ה- </a:t>
            </a:r>
            <a:r>
              <a:rPr lang="en-US" dirty="0"/>
              <a:t>Switch</a:t>
            </a:r>
            <a:endParaRPr dirty="0"/>
          </a:p>
        </p:txBody>
      </p:sp>
      <p:sp>
        <p:nvSpPr>
          <p:cNvPr id="3" name="מציין מיקום תוכן 2"/>
          <p:cNvSpPr>
            <a:spLocks noGrp="1"/>
          </p:cNvSpPr>
          <p:nvPr>
            <p:ph idx="1"/>
          </p:nvPr>
        </p:nvSpPr>
        <p:spPr/>
        <p:txBody>
          <a:bodyPr/>
          <a:lstStyle/>
          <a:p>
            <a:pPr eaLnBrk="1" hangingPunct="1">
              <a:defRPr/>
            </a:pPr>
            <a:r>
              <a:rPr lang="en-US" dirty="0" smtClean="0"/>
              <a:t>Switch</a:t>
            </a:r>
            <a:r>
              <a:rPr lang="he-IL" dirty="0" smtClean="0"/>
              <a:t>- רכיב שכבה שנייה, המיישם מספר דברים:</a:t>
            </a:r>
          </a:p>
          <a:p>
            <a:pPr marL="514350" indent="-514350" eaLnBrk="1" hangingPunct="1">
              <a:buFont typeface="+mj-lt"/>
              <a:buAutoNum type="arabicPeriod"/>
              <a:defRPr/>
            </a:pPr>
            <a:r>
              <a:rPr lang="he-IL" u="sng" dirty="0" smtClean="0"/>
              <a:t>חלוקה ל- </a:t>
            </a:r>
            <a:r>
              <a:rPr lang="en-US" u="sng" dirty="0" smtClean="0"/>
              <a:t>Collision Domains</a:t>
            </a:r>
            <a:endParaRPr lang="he-IL" u="sng" dirty="0" smtClean="0"/>
          </a:p>
          <a:p>
            <a:pPr marL="914400" lvl="1" indent="-514350" eaLnBrk="1" hangingPunct="1">
              <a:defRPr/>
            </a:pPr>
            <a:r>
              <a:rPr lang="he-IL" dirty="0" smtClean="0"/>
              <a:t>כל פורט ב- </a:t>
            </a:r>
            <a:r>
              <a:rPr lang="en-US" dirty="0" smtClean="0"/>
              <a:t>Switch</a:t>
            </a:r>
            <a:r>
              <a:rPr lang="he-IL" dirty="0" smtClean="0"/>
              <a:t> מייצג </a:t>
            </a:r>
            <a:r>
              <a:rPr lang="en-US" dirty="0" smtClean="0"/>
              <a:t>Collision Domain</a:t>
            </a:r>
            <a:r>
              <a:rPr lang="he-IL" dirty="0" smtClean="0"/>
              <a:t> נפרד.</a:t>
            </a:r>
          </a:p>
          <a:p>
            <a:pPr marL="514350" indent="-514350" eaLnBrk="1" hangingPunct="1">
              <a:buFont typeface="+mj-lt"/>
              <a:buAutoNum type="arabicPeriod"/>
              <a:defRPr/>
            </a:pPr>
            <a:r>
              <a:rPr lang="he-IL" u="sng" dirty="0" smtClean="0"/>
              <a:t>מיתוג</a:t>
            </a:r>
          </a:p>
          <a:p>
            <a:pPr marL="914400" lvl="1" indent="-514350" eaLnBrk="1" hangingPunct="1">
              <a:defRPr/>
            </a:pPr>
            <a:r>
              <a:rPr lang="he-IL" dirty="0" smtClean="0"/>
              <a:t>העברת הודעות לנמען בלבד.</a:t>
            </a:r>
          </a:p>
          <a:p>
            <a:pPr marL="914400" lvl="1" indent="-514350" eaLnBrk="1" hangingPunct="1">
              <a:defRPr/>
            </a:pPr>
            <a:r>
              <a:rPr lang="he-IL" dirty="0" smtClean="0"/>
              <a:t>סינון ההודעות לפי כתובות </a:t>
            </a:r>
            <a:r>
              <a:rPr lang="en-US" dirty="0" smtClean="0"/>
              <a:t>MAC</a:t>
            </a:r>
            <a:r>
              <a:rPr lang="he-IL" dirty="0" smtClean="0"/>
              <a:t>.</a:t>
            </a:r>
          </a:p>
          <a:p>
            <a:pPr marL="514350" indent="-514350" eaLnBrk="1" hangingPunct="1">
              <a:buFont typeface="+mj-lt"/>
              <a:buAutoNum type="arabicPeriod"/>
              <a:defRPr/>
            </a:pPr>
            <a:r>
              <a:rPr lang="he-IL" u="sng" dirty="0" smtClean="0"/>
              <a:t>אופציות מתקדמות נוספות</a:t>
            </a:r>
          </a:p>
          <a:p>
            <a:pPr marL="514350" indent="-514350" eaLnBrk="1" hangingPunct="1">
              <a:buFont typeface="Arial" pitchFamily="34" charset="0"/>
              <a:buNone/>
              <a:defRPr/>
            </a:pPr>
            <a:endParaRPr lang="he-IL" dirty="0" smtClean="0"/>
          </a:p>
          <a:p>
            <a:pPr marL="914400" lvl="1" indent="-514350" eaLnBrk="1" hangingPunct="1">
              <a:defRPr/>
            </a:pPr>
            <a:endParaRPr lang="he-IL" dirty="0" smtClean="0"/>
          </a:p>
          <a:p>
            <a:pPr marL="914400" lvl="1" indent="-514350" eaLnBrk="1" hangingPunct="1">
              <a:defRPr/>
            </a:pPr>
            <a:endParaRPr lang="he-IL" dirty="0"/>
          </a:p>
        </p:txBody>
      </p:sp>
      <p:sp>
        <p:nvSpPr>
          <p:cNvPr id="5" name="מציין מיקום של מספר שקופית 4"/>
          <p:cNvSpPr>
            <a:spLocks noGrp="1"/>
          </p:cNvSpPr>
          <p:nvPr>
            <p:ph type="sldNum" sz="quarter" idx="10"/>
          </p:nvPr>
        </p:nvSpPr>
        <p:spPr/>
        <p:txBody>
          <a:bodyPr/>
          <a:lstStyle/>
          <a:p>
            <a:pPr>
              <a:defRPr/>
            </a:pPr>
            <a:fld id="{B6E058F6-7C7C-4B25-A3B3-E15204E885EB}" type="slidenum">
              <a:rPr lang="en-US" smtClean="0"/>
              <a:pPr>
                <a:defRPr/>
              </a:pPr>
              <a:t>162</a:t>
            </a:fld>
            <a:endParaRPr lang="en-US"/>
          </a:p>
        </p:txBody>
      </p:sp>
      <p:graphicFrame>
        <p:nvGraphicFramePr>
          <p:cNvPr id="29698" name="Object 2"/>
          <p:cNvGraphicFramePr>
            <a:graphicFrameLocks noChangeAspect="1"/>
          </p:cNvGraphicFramePr>
          <p:nvPr/>
        </p:nvGraphicFramePr>
        <p:xfrm>
          <a:off x="1357313" y="4786313"/>
          <a:ext cx="1785937" cy="1255712"/>
        </p:xfrm>
        <a:graphic>
          <a:graphicData uri="http://schemas.openxmlformats.org/presentationml/2006/ole">
            <p:oleObj spid="_x0000_s29751" name="Visio" r:id="rId4" imgW="2563673" imgH="1802587" progId="">
              <p:embed/>
            </p:oleObj>
          </a:graphicData>
        </a:graphic>
      </p:graphicFrame>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lstStyle/>
          <a:p>
            <a:pPr eaLnBrk="1" hangingPunct="1">
              <a:defRPr/>
            </a:pPr>
            <a:r>
              <a:rPr/>
              <a:t>מענה לשכבה השנייה</a:t>
            </a:r>
            <a:endParaRPr lang="en-US"/>
          </a:p>
        </p:txBody>
      </p:sp>
      <p:sp>
        <p:nvSpPr>
          <p:cNvPr id="217091" name="Rectangle 3"/>
          <p:cNvSpPr>
            <a:spLocks noGrp="1" noChangeArrowheads="1"/>
          </p:cNvSpPr>
          <p:nvPr>
            <p:ph idx="1"/>
          </p:nvPr>
        </p:nvSpPr>
        <p:spPr/>
        <p:txBody>
          <a:bodyPr/>
          <a:lstStyle/>
          <a:p>
            <a:pPr eaLnBrk="1" hangingPunct="1"/>
            <a:r>
              <a:rPr lang="he-IL" smtClean="0"/>
              <a:t>המתג יודע לבצע שלוש פעולות:</a:t>
            </a:r>
          </a:p>
          <a:p>
            <a:pPr eaLnBrk="1" hangingPunct="1"/>
            <a:r>
              <a:rPr lang="en-US" smtClean="0"/>
              <a:t>Flooding</a:t>
            </a:r>
            <a:r>
              <a:rPr lang="he-IL" smtClean="0"/>
              <a:t> – שליחת חבילת מידע לכל המבואות.</a:t>
            </a:r>
            <a:endParaRPr lang="en-US" smtClean="0"/>
          </a:p>
          <a:p>
            <a:pPr eaLnBrk="1" hangingPunct="1"/>
            <a:r>
              <a:rPr lang="en-US" smtClean="0"/>
              <a:t>Forwarding</a:t>
            </a:r>
            <a:r>
              <a:rPr lang="he-IL" smtClean="0"/>
              <a:t> – שליחת חבילת מידע למבואה מאחוריה יושבת תחנת היעד בלבד.</a:t>
            </a:r>
            <a:endParaRPr lang="en-US" smtClean="0"/>
          </a:p>
          <a:p>
            <a:pPr eaLnBrk="1" hangingPunct="1"/>
            <a:r>
              <a:rPr lang="en-US" smtClean="0"/>
              <a:t>Filtering</a:t>
            </a:r>
            <a:r>
              <a:rPr lang="he-IL" smtClean="0"/>
              <a:t> – סינון חבילת המידע.</a:t>
            </a:r>
            <a:endParaRPr lang="en-US" smtClean="0"/>
          </a:p>
        </p:txBody>
      </p:sp>
      <p:sp>
        <p:nvSpPr>
          <p:cNvPr id="44034" name="מציין מיקום של מספר שקופית 5"/>
          <p:cNvSpPr>
            <a:spLocks noGrp="1"/>
          </p:cNvSpPr>
          <p:nvPr>
            <p:ph type="sldNum" sz="quarter" idx="10"/>
          </p:nvPr>
        </p:nvSpPr>
        <p:spPr/>
        <p:txBody>
          <a:bodyPr/>
          <a:lstStyle/>
          <a:p>
            <a:pPr>
              <a:defRPr/>
            </a:pPr>
            <a:fld id="{62DA1A88-7B0C-46DE-B242-66BED070FEB2}" type="slidenum">
              <a:rPr lang="he-IL"/>
              <a:pPr>
                <a:defRPr/>
              </a:pPr>
              <a:t>163</a:t>
            </a:fld>
            <a:endParaRPr lang="en-US"/>
          </a:p>
        </p:txBody>
      </p:sp>
      <p:pic>
        <p:nvPicPr>
          <p:cNvPr id="92162" name="Picture 2" descr="http://www.teachengineering.org/collection/cub_/lessons/cub_images/cub_enveng_lesson06_activity1_clipart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99592" y="3933056"/>
            <a:ext cx="2066925" cy="192405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כותרת 1"/>
          <p:cNvSpPr>
            <a:spLocks noGrp="1"/>
          </p:cNvSpPr>
          <p:nvPr>
            <p:ph type="title"/>
          </p:nvPr>
        </p:nvSpPr>
        <p:spPr/>
        <p:txBody>
          <a:bodyPr/>
          <a:lstStyle/>
          <a:p>
            <a:pPr eaLnBrk="1" hangingPunct="1">
              <a:defRPr/>
            </a:pPr>
            <a:r>
              <a:rPr/>
              <a:t>מענה לשכבה השנייה</a:t>
            </a:r>
          </a:p>
        </p:txBody>
      </p:sp>
      <p:sp>
        <p:nvSpPr>
          <p:cNvPr id="45059" name="מציין מיקום של מספר שקופית 3"/>
          <p:cNvSpPr>
            <a:spLocks noGrp="1"/>
          </p:cNvSpPr>
          <p:nvPr>
            <p:ph type="sldNum" sz="quarter" idx="10"/>
          </p:nvPr>
        </p:nvSpPr>
        <p:spPr/>
        <p:txBody>
          <a:bodyPr/>
          <a:lstStyle/>
          <a:p>
            <a:pPr>
              <a:defRPr/>
            </a:pPr>
            <a:fld id="{CFBDBB46-AFA3-4760-808F-4A32F6FCEBB4}" type="slidenum">
              <a:rPr lang="he-IL"/>
              <a:pPr>
                <a:defRPr/>
              </a:pPr>
              <a:t>164</a:t>
            </a:fld>
            <a:endParaRPr lang="en-US"/>
          </a:p>
        </p:txBody>
      </p:sp>
      <p:pic>
        <p:nvPicPr>
          <p:cNvPr id="218116"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28813" y="1571625"/>
            <a:ext cx="5305425" cy="2655888"/>
          </a:xfrm>
          <a:prstGeom prst="rect">
            <a:avLst/>
          </a:prstGeom>
          <a:noFill/>
          <a:ln w="9525">
            <a:noFill/>
            <a:miter lim="800000"/>
            <a:headEnd/>
            <a:tailEnd/>
          </a:ln>
        </p:spPr>
      </p:pic>
      <p:graphicFrame>
        <p:nvGraphicFramePr>
          <p:cNvPr id="7" name="Group 3"/>
          <p:cNvGraphicFramePr>
            <a:graphicFrameLocks noGrp="1"/>
          </p:cNvGraphicFramePr>
          <p:nvPr/>
        </p:nvGraphicFramePr>
        <p:xfrm>
          <a:off x="2428850" y="4071938"/>
          <a:ext cx="3714775" cy="2489604"/>
        </p:xfrm>
        <a:graphic>
          <a:graphicData uri="http://schemas.openxmlformats.org/drawingml/2006/table">
            <a:tbl>
              <a:tblPr rtl="1"/>
              <a:tblGrid>
                <a:gridCol w="1813941"/>
                <a:gridCol w="1900834"/>
              </a:tblGrid>
              <a:tr h="569140">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he-IL" sz="2600" b="0" i="0" u="none" strike="noStrike" cap="none" normalizeH="0" baseline="0" dirty="0" smtClean="0">
                          <a:ln>
                            <a:noFill/>
                          </a:ln>
                          <a:solidFill>
                            <a:srgbClr val="0066CC"/>
                          </a:solidFill>
                          <a:effectLst/>
                          <a:latin typeface="Arial" pitchFamily="34" charset="0"/>
                          <a:cs typeface="Aharoni" pitchFamily="2" charset="-79"/>
                        </a:rPr>
                        <a:t>מבואה (</a:t>
                      </a:r>
                      <a:r>
                        <a:rPr kumimoji="0" lang="en-US" sz="2200" b="0" i="0" u="none" strike="noStrike" cap="none" normalizeH="0" baseline="0" dirty="0" smtClean="0">
                          <a:ln>
                            <a:noFill/>
                          </a:ln>
                          <a:solidFill>
                            <a:srgbClr val="0066CC"/>
                          </a:solidFill>
                          <a:effectLst/>
                          <a:latin typeface="Arial" pitchFamily="34" charset="0"/>
                          <a:cs typeface="Aharoni" pitchFamily="2" charset="-79"/>
                        </a:rPr>
                        <a:t>Port</a:t>
                      </a:r>
                      <a:r>
                        <a:rPr kumimoji="0" lang="he-IL" sz="2600" b="0" i="0" u="none" strike="noStrike" cap="none" normalizeH="0" baseline="0" dirty="0" smtClean="0">
                          <a:ln>
                            <a:noFill/>
                          </a:ln>
                          <a:solidFill>
                            <a:srgbClr val="0066CC"/>
                          </a:solidFill>
                          <a:effectLst/>
                          <a:latin typeface="Arial" pitchFamily="34" charset="0"/>
                          <a:cs typeface="Aharoni" pitchFamily="2" charset="-79"/>
                        </a:rPr>
                        <a:t>)</a:t>
                      </a:r>
                      <a:endParaRPr kumimoji="0" lang="en-US" sz="2600" b="0" i="0" u="none" strike="noStrike" cap="none" normalizeH="0" baseline="0" dirty="0" smtClean="0">
                        <a:ln>
                          <a:noFill/>
                        </a:ln>
                        <a:solidFill>
                          <a:srgbClr val="0066CC"/>
                        </a:solidFill>
                        <a:effectLst/>
                        <a:latin typeface="Arial" pitchFamily="34" charset="0"/>
                        <a:cs typeface="Aharoni" pitchFamily="2" charset="-79"/>
                      </a:endParaRPr>
                    </a:p>
                  </a:txBody>
                  <a:tcPr marL="83876" marR="83876" marT="41938" marB="419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he-IL" sz="2600" b="0" i="0" u="none" strike="noStrike" cap="none" normalizeH="0" baseline="0" dirty="0" smtClean="0">
                          <a:ln>
                            <a:noFill/>
                          </a:ln>
                          <a:solidFill>
                            <a:srgbClr val="0066CC"/>
                          </a:solidFill>
                          <a:effectLst/>
                          <a:latin typeface="Arial" pitchFamily="34" charset="0"/>
                          <a:cs typeface="Aharoni" pitchFamily="2" charset="-79"/>
                        </a:rPr>
                        <a:t>כתובת (</a:t>
                      </a:r>
                      <a:r>
                        <a:rPr kumimoji="0" lang="en-US" sz="2200" b="0" i="0" u="none" strike="noStrike" cap="none" normalizeH="0" baseline="0" dirty="0" smtClean="0">
                          <a:ln>
                            <a:noFill/>
                          </a:ln>
                          <a:solidFill>
                            <a:srgbClr val="0066CC"/>
                          </a:solidFill>
                          <a:effectLst/>
                          <a:latin typeface="Arial" pitchFamily="34" charset="0"/>
                          <a:cs typeface="Aharoni" pitchFamily="2" charset="-79"/>
                        </a:rPr>
                        <a:t>MAC</a:t>
                      </a:r>
                      <a:r>
                        <a:rPr kumimoji="0" lang="he-IL" sz="2600" b="0" i="0" u="none" strike="noStrike" cap="none" normalizeH="0" baseline="0" dirty="0" smtClean="0">
                          <a:ln>
                            <a:noFill/>
                          </a:ln>
                          <a:solidFill>
                            <a:srgbClr val="0066CC"/>
                          </a:solidFill>
                          <a:effectLst/>
                          <a:latin typeface="Arial" pitchFamily="34" charset="0"/>
                          <a:cs typeface="Aharoni" pitchFamily="2" charset="-79"/>
                        </a:rPr>
                        <a:t>)</a:t>
                      </a:r>
                      <a:endParaRPr kumimoji="0" lang="en-US" sz="2600" b="0" i="0" u="none" strike="noStrike" cap="none" normalizeH="0" baseline="0" dirty="0" smtClean="0">
                        <a:ln>
                          <a:noFill/>
                        </a:ln>
                        <a:solidFill>
                          <a:srgbClr val="0066CC"/>
                        </a:solidFill>
                        <a:effectLst/>
                        <a:latin typeface="Arial" pitchFamily="34" charset="0"/>
                        <a:cs typeface="Aharoni" pitchFamily="2" charset="-79"/>
                      </a:endParaRPr>
                    </a:p>
                  </a:txBody>
                  <a:tcPr marL="83876" marR="83876" marT="41938" marB="419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903">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he-IL" sz="2600" b="0" i="0" u="none" strike="noStrike" cap="none" normalizeH="0" baseline="0" dirty="0" smtClean="0">
                          <a:ln>
                            <a:noFill/>
                          </a:ln>
                          <a:solidFill>
                            <a:srgbClr val="0066CC"/>
                          </a:solidFill>
                          <a:effectLst/>
                          <a:latin typeface="Arial" pitchFamily="34" charset="0"/>
                          <a:cs typeface="Aharoni" pitchFamily="2" charset="-79"/>
                        </a:rPr>
                        <a:t>1</a:t>
                      </a:r>
                      <a:endParaRPr kumimoji="0" lang="en-US" sz="2600" b="0" i="0" u="none" strike="noStrike" cap="none" normalizeH="0" baseline="0" dirty="0" smtClean="0">
                        <a:ln>
                          <a:noFill/>
                        </a:ln>
                        <a:solidFill>
                          <a:srgbClr val="0066CC"/>
                        </a:solidFill>
                        <a:effectLst/>
                        <a:latin typeface="Arial" pitchFamily="34" charset="0"/>
                        <a:cs typeface="Aharoni" pitchFamily="2" charset="-79"/>
                      </a:endParaRPr>
                    </a:p>
                  </a:txBody>
                  <a:tcPr marL="83876" marR="83876" marT="41938" marB="419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smtClean="0">
                          <a:ln>
                            <a:noFill/>
                          </a:ln>
                          <a:solidFill>
                            <a:srgbClr val="0066CC"/>
                          </a:solidFill>
                          <a:effectLst/>
                          <a:latin typeface="Arial" pitchFamily="34" charset="0"/>
                          <a:cs typeface="Aharoni" pitchFamily="2" charset="-79"/>
                        </a:rPr>
                        <a:t>A</a:t>
                      </a:r>
                    </a:p>
                  </a:txBody>
                  <a:tcPr marL="83876" marR="83876" marT="41938" marB="419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903">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he-IL" sz="2600" b="0" i="0" u="none" strike="noStrike" cap="none" normalizeH="0" baseline="0" smtClean="0">
                          <a:ln>
                            <a:noFill/>
                          </a:ln>
                          <a:solidFill>
                            <a:srgbClr val="0066CC"/>
                          </a:solidFill>
                          <a:effectLst/>
                          <a:latin typeface="Arial" pitchFamily="34" charset="0"/>
                          <a:cs typeface="Aharoni" pitchFamily="2" charset="-79"/>
                        </a:rPr>
                        <a:t>2</a:t>
                      </a:r>
                      <a:endParaRPr kumimoji="0" lang="en-US" sz="2600" b="0" i="0" u="none" strike="noStrike" cap="none" normalizeH="0" baseline="0" smtClean="0">
                        <a:ln>
                          <a:noFill/>
                        </a:ln>
                        <a:solidFill>
                          <a:srgbClr val="0066CC"/>
                        </a:solidFill>
                        <a:effectLst/>
                        <a:latin typeface="Arial" pitchFamily="34" charset="0"/>
                        <a:cs typeface="Aharoni" pitchFamily="2" charset="-79"/>
                      </a:endParaRPr>
                    </a:p>
                  </a:txBody>
                  <a:tcPr marL="83876" marR="83876" marT="41938" marB="419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rgbClr val="0066CC"/>
                          </a:solidFill>
                          <a:effectLst/>
                          <a:latin typeface="Arial" pitchFamily="34" charset="0"/>
                          <a:cs typeface="Aharoni" pitchFamily="2" charset="-79"/>
                        </a:rPr>
                        <a:t>B</a:t>
                      </a:r>
                    </a:p>
                  </a:txBody>
                  <a:tcPr marL="83876" marR="83876" marT="41938" marB="419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903">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he-IL" sz="2600" b="0" i="0" u="none" strike="noStrike" cap="none" normalizeH="0" baseline="0" dirty="0" smtClean="0">
                          <a:ln>
                            <a:noFill/>
                          </a:ln>
                          <a:solidFill>
                            <a:srgbClr val="0066CC"/>
                          </a:solidFill>
                          <a:effectLst/>
                          <a:latin typeface="Arial" pitchFamily="34" charset="0"/>
                          <a:cs typeface="Aharoni" pitchFamily="2" charset="-79"/>
                        </a:rPr>
                        <a:t>4</a:t>
                      </a:r>
                      <a:endParaRPr kumimoji="0" lang="en-US" sz="2600" b="0" i="0" u="none" strike="noStrike" cap="none" normalizeH="0" baseline="0" dirty="0" smtClean="0">
                        <a:ln>
                          <a:noFill/>
                        </a:ln>
                        <a:solidFill>
                          <a:srgbClr val="0066CC"/>
                        </a:solidFill>
                        <a:effectLst/>
                        <a:latin typeface="Arial" pitchFamily="34" charset="0"/>
                        <a:cs typeface="Aharoni" pitchFamily="2" charset="-79"/>
                      </a:endParaRPr>
                    </a:p>
                  </a:txBody>
                  <a:tcPr marL="83876" marR="83876" marT="41938" marB="419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rgbClr val="0066CC"/>
                          </a:solidFill>
                          <a:effectLst/>
                          <a:latin typeface="Arial" pitchFamily="34" charset="0"/>
                          <a:cs typeface="Aharoni" pitchFamily="2" charset="-79"/>
                        </a:rPr>
                        <a:t>C</a:t>
                      </a:r>
                    </a:p>
                  </a:txBody>
                  <a:tcPr marL="83876" marR="83876" marT="41938" marB="419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903">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he-IL" sz="2600" b="0" i="0" u="none" strike="noStrike" cap="none" normalizeH="0" baseline="0" dirty="0" smtClean="0">
                          <a:ln>
                            <a:noFill/>
                          </a:ln>
                          <a:solidFill>
                            <a:srgbClr val="0066CC"/>
                          </a:solidFill>
                          <a:effectLst/>
                          <a:latin typeface="Arial" pitchFamily="34" charset="0"/>
                          <a:cs typeface="Aharoni" pitchFamily="2" charset="-79"/>
                        </a:rPr>
                        <a:t>3</a:t>
                      </a:r>
                      <a:endParaRPr kumimoji="0" lang="en-US" sz="2600" b="0" i="0" u="none" strike="noStrike" cap="none" normalizeH="0" baseline="0" dirty="0" smtClean="0">
                        <a:ln>
                          <a:noFill/>
                        </a:ln>
                        <a:solidFill>
                          <a:srgbClr val="0066CC"/>
                        </a:solidFill>
                        <a:effectLst/>
                        <a:latin typeface="Arial" pitchFamily="34" charset="0"/>
                        <a:cs typeface="Aharoni" pitchFamily="2" charset="-79"/>
                      </a:endParaRPr>
                    </a:p>
                  </a:txBody>
                  <a:tcPr marL="83876" marR="83876" marT="41938" marB="419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rgbClr val="0066CC"/>
                          </a:solidFill>
                          <a:effectLst/>
                          <a:latin typeface="Arial" pitchFamily="34" charset="0"/>
                          <a:cs typeface="Aharoni" pitchFamily="2" charset="-79"/>
                        </a:rPr>
                        <a:t>D</a:t>
                      </a:r>
                    </a:p>
                  </a:txBody>
                  <a:tcPr marL="83876" marR="83876" marT="41938" marB="419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eaLnBrk="1" hangingPunct="1">
              <a:defRPr/>
            </a:pPr>
            <a:r>
              <a:rPr/>
              <a:t>מענה לשכבה השנייה</a:t>
            </a:r>
            <a:endParaRPr lang="en-US"/>
          </a:p>
        </p:txBody>
      </p:sp>
      <p:sp>
        <p:nvSpPr>
          <p:cNvPr id="219139" name="Rectangle 3"/>
          <p:cNvSpPr>
            <a:spLocks noGrp="1" noChangeArrowheads="1"/>
          </p:cNvSpPr>
          <p:nvPr>
            <p:ph idx="1"/>
          </p:nvPr>
        </p:nvSpPr>
        <p:spPr/>
        <p:txBody>
          <a:bodyPr/>
          <a:lstStyle/>
          <a:p>
            <a:pPr eaLnBrk="1" hangingPunct="1"/>
            <a:r>
              <a:rPr lang="he-IL" smtClean="0"/>
              <a:t>הגשר לומד את הכתובות והמבואות הנמצאות בטבלת המיתוג שלו לפי כתובת </a:t>
            </a:r>
            <a:r>
              <a:rPr lang="he-IL" b="1" u="sng" smtClean="0"/>
              <a:t>המקור</a:t>
            </a:r>
            <a:r>
              <a:rPr lang="he-IL" smtClean="0"/>
              <a:t> הרשומה בכל מסגרת שעוברת דרכו.</a:t>
            </a:r>
            <a:endParaRPr lang="en-US" smtClean="0"/>
          </a:p>
        </p:txBody>
      </p:sp>
      <p:sp>
        <p:nvSpPr>
          <p:cNvPr id="46082" name="מציין מיקום של מספר שקופית 5"/>
          <p:cNvSpPr>
            <a:spLocks noGrp="1"/>
          </p:cNvSpPr>
          <p:nvPr>
            <p:ph type="sldNum" sz="quarter" idx="10"/>
          </p:nvPr>
        </p:nvSpPr>
        <p:spPr/>
        <p:txBody>
          <a:bodyPr/>
          <a:lstStyle/>
          <a:p>
            <a:pPr>
              <a:defRPr/>
            </a:pPr>
            <a:fld id="{E0301721-603C-41D9-AA85-AA49050F50A6}" type="slidenum">
              <a:rPr lang="he-IL"/>
              <a:pPr>
                <a:defRPr/>
              </a:pPr>
              <a:t>165</a:t>
            </a:fld>
            <a:endParaRPr lang="en-US"/>
          </a:p>
        </p:txBody>
      </p:sp>
      <p:pic>
        <p:nvPicPr>
          <p:cNvPr id="94210" name="Picture 2" descr="http://toonclips.com/600/736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03848" y="3212976"/>
            <a:ext cx="2248981" cy="232412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dirty="0"/>
              <a:t>טבלת ה- </a:t>
            </a:r>
            <a:r>
              <a:rPr lang="en-US" dirty="0"/>
              <a:t>MAC</a:t>
            </a:r>
            <a:endParaRPr dirty="0"/>
          </a:p>
        </p:txBody>
      </p:sp>
      <p:sp>
        <p:nvSpPr>
          <p:cNvPr id="220163" name="מציין מיקום תוכן 2"/>
          <p:cNvSpPr>
            <a:spLocks noGrp="1"/>
          </p:cNvSpPr>
          <p:nvPr>
            <p:ph idx="1"/>
          </p:nvPr>
        </p:nvSpPr>
        <p:spPr/>
        <p:txBody>
          <a:bodyPr/>
          <a:lstStyle/>
          <a:p>
            <a:pPr eaLnBrk="1" hangingPunct="1"/>
            <a:r>
              <a:rPr lang="en-US" b="1" u="sng" smtClean="0"/>
              <a:t>Aging Time</a:t>
            </a:r>
            <a:r>
              <a:rPr lang="he-IL" b="1" u="sng" smtClean="0"/>
              <a:t>:</a:t>
            </a:r>
            <a:r>
              <a:rPr lang="he-IL" smtClean="0"/>
              <a:t> לכל רשומה בטבלת ה- </a:t>
            </a:r>
            <a:r>
              <a:rPr lang="en-US" smtClean="0"/>
              <a:t>MAC</a:t>
            </a:r>
            <a:r>
              <a:rPr lang="he-IL" smtClean="0"/>
              <a:t> של המתג יש "זמן הזדקנות" - מגדיר לכמה זמן המתג ישמור רשומה שאינה פעילה, בתום הזמן, תימחק הרשומה שאינה פעילה מהזיכרון. </a:t>
            </a:r>
          </a:p>
        </p:txBody>
      </p:sp>
      <p:sp>
        <p:nvSpPr>
          <p:cNvPr id="5" name="מציין מיקום של מספר שקופית 4"/>
          <p:cNvSpPr>
            <a:spLocks noGrp="1"/>
          </p:cNvSpPr>
          <p:nvPr>
            <p:ph type="sldNum" sz="quarter" idx="10"/>
          </p:nvPr>
        </p:nvSpPr>
        <p:spPr/>
        <p:txBody>
          <a:bodyPr/>
          <a:lstStyle/>
          <a:p>
            <a:pPr>
              <a:defRPr/>
            </a:pPr>
            <a:fld id="{673B0081-9AA3-4604-9D48-5EFE722534A4}" type="slidenum">
              <a:rPr lang="en-US" smtClean="0"/>
              <a:pPr>
                <a:defRPr/>
              </a:pPr>
              <a:t>166</a:t>
            </a:fld>
            <a:endParaRPr lang="en-US"/>
          </a:p>
        </p:txBody>
      </p:sp>
      <p:pic>
        <p:nvPicPr>
          <p:cNvPr id="93186" name="Picture 2" descr="https://encrypted-tbn3.gstatic.com/images?q=tbn:ANd9GcQRJCcgW7y_Y7SIsEl8Ju9FN1U0UHQ5lSZx-Mb5zIo4EGSjOyD-"/>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07704" y="3717032"/>
            <a:ext cx="1372737" cy="25401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p:txBody>
          <a:bodyPr/>
          <a:lstStyle/>
          <a:p>
            <a:pPr eaLnBrk="1" hangingPunct="1">
              <a:defRPr/>
            </a:pPr>
            <a:r>
              <a:rPr/>
              <a:t>מענה לשכבה השנייה</a:t>
            </a:r>
            <a:endParaRPr lang="en-US"/>
          </a:p>
        </p:txBody>
      </p:sp>
      <p:sp>
        <p:nvSpPr>
          <p:cNvPr id="30724" name="Rectangle 3"/>
          <p:cNvSpPr>
            <a:spLocks noGrp="1" noChangeArrowheads="1"/>
          </p:cNvSpPr>
          <p:nvPr>
            <p:ph idx="1"/>
          </p:nvPr>
        </p:nvSpPr>
        <p:spPr/>
        <p:txBody>
          <a:bodyPr/>
          <a:lstStyle/>
          <a:p>
            <a:pPr eaLnBrk="1" hangingPunct="1"/>
            <a:r>
              <a:rPr lang="he-IL" smtClean="0"/>
              <a:t>בעקבות התפתחות הגשר והמתג, התפתחה האפשרות ליישום </a:t>
            </a:r>
            <a:r>
              <a:rPr lang="en-US" smtClean="0"/>
              <a:t>Switched Ethernet</a:t>
            </a:r>
            <a:r>
              <a:rPr lang="he-IL" smtClean="0"/>
              <a:t>. </a:t>
            </a:r>
          </a:p>
          <a:p>
            <a:pPr eaLnBrk="1" hangingPunct="1"/>
            <a:r>
              <a:rPr lang="he-IL" smtClean="0"/>
              <a:t>בטכנולוגיה זו נתמכת באזורים מסוימים של הרשת עבודה ב-</a:t>
            </a:r>
            <a:r>
              <a:rPr lang="en-US" smtClean="0"/>
              <a:t>Full Duplex</a:t>
            </a:r>
            <a:r>
              <a:rPr lang="he-IL" smtClean="0"/>
              <a:t>.</a:t>
            </a:r>
            <a:endParaRPr lang="en-US" smtClean="0"/>
          </a:p>
        </p:txBody>
      </p:sp>
      <p:sp>
        <p:nvSpPr>
          <p:cNvPr id="16387" name="מציין מיקום של מספר שקופית 5"/>
          <p:cNvSpPr>
            <a:spLocks noGrp="1"/>
          </p:cNvSpPr>
          <p:nvPr>
            <p:ph type="sldNum" sz="quarter" idx="10"/>
          </p:nvPr>
        </p:nvSpPr>
        <p:spPr/>
        <p:txBody>
          <a:bodyPr/>
          <a:lstStyle/>
          <a:p>
            <a:pPr>
              <a:defRPr/>
            </a:pPr>
            <a:fld id="{2749C7DD-6B75-4AA4-AB54-315A4DFB0320}" type="slidenum">
              <a:rPr lang="he-IL"/>
              <a:pPr>
                <a:defRPr/>
              </a:pPr>
              <a:t>167</a:t>
            </a:fld>
            <a:endParaRPr lang="en-US"/>
          </a:p>
        </p:txBody>
      </p:sp>
      <p:graphicFrame>
        <p:nvGraphicFramePr>
          <p:cNvPr id="30722" name="Object 5"/>
          <p:cNvGraphicFramePr>
            <a:graphicFrameLocks noChangeAspect="1"/>
          </p:cNvGraphicFramePr>
          <p:nvPr/>
        </p:nvGraphicFramePr>
        <p:xfrm>
          <a:off x="1619250" y="3214688"/>
          <a:ext cx="4268788" cy="3446462"/>
        </p:xfrm>
        <a:graphic>
          <a:graphicData uri="http://schemas.openxmlformats.org/presentationml/2006/ole">
            <p:oleObj spid="_x0000_s30775" name="Visio" r:id="rId4" imgW="7962595" imgH="6427622" progId="">
              <p:embed/>
            </p:oleObj>
          </a:graphicData>
        </a:graphic>
      </p:graphicFrame>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eaLnBrk="1" hangingPunct="1">
              <a:defRPr/>
            </a:pPr>
            <a:r>
              <a:rPr/>
              <a:t>מענה לשכבה השנייה</a:t>
            </a:r>
            <a:endParaRPr lang="en-US"/>
          </a:p>
        </p:txBody>
      </p:sp>
      <p:sp>
        <p:nvSpPr>
          <p:cNvPr id="221187" name="Rectangle 3"/>
          <p:cNvSpPr>
            <a:spLocks noGrp="1" noChangeArrowheads="1"/>
          </p:cNvSpPr>
          <p:nvPr>
            <p:ph idx="1"/>
          </p:nvPr>
        </p:nvSpPr>
        <p:spPr/>
        <p:txBody>
          <a:bodyPr/>
          <a:lstStyle/>
          <a:p>
            <a:pPr eaLnBrk="1" hangingPunct="1">
              <a:lnSpc>
                <a:spcPct val="80000"/>
              </a:lnSpc>
            </a:pPr>
            <a:r>
              <a:rPr lang="en-US" smtClean="0"/>
              <a:t>Framing</a:t>
            </a:r>
            <a:r>
              <a:rPr lang="he-IL" smtClean="0"/>
              <a:t> – </a:t>
            </a:r>
            <a:r>
              <a:rPr lang="en-US" smtClean="0"/>
              <a:t>Ethernet II Frame</a:t>
            </a:r>
            <a:endParaRPr lang="he-IL" smtClean="0"/>
          </a:p>
          <a:p>
            <a:pPr eaLnBrk="1" hangingPunct="1">
              <a:lnSpc>
                <a:spcPct val="80000"/>
              </a:lnSpc>
            </a:pPr>
            <a:endParaRPr lang="he-IL" smtClean="0"/>
          </a:p>
          <a:p>
            <a:pPr eaLnBrk="1" hangingPunct="1">
              <a:lnSpc>
                <a:spcPct val="80000"/>
              </a:lnSpc>
            </a:pPr>
            <a:endParaRPr lang="he-IL" sz="2400" smtClean="0"/>
          </a:p>
          <a:p>
            <a:pPr eaLnBrk="1" hangingPunct="1">
              <a:lnSpc>
                <a:spcPct val="80000"/>
              </a:lnSpc>
            </a:pPr>
            <a:endParaRPr lang="he-IL" smtClean="0"/>
          </a:p>
          <a:p>
            <a:pPr eaLnBrk="1" hangingPunct="1">
              <a:lnSpc>
                <a:spcPct val="80000"/>
              </a:lnSpc>
            </a:pPr>
            <a:r>
              <a:rPr lang="en-US" sz="2400" b="1" smtClean="0"/>
              <a:t>PA</a:t>
            </a:r>
            <a:r>
              <a:rPr lang="he-IL" sz="2400" b="1" smtClean="0"/>
              <a:t> – רצף של 0 ו-1 המציין תחילת </a:t>
            </a:r>
            <a:r>
              <a:rPr lang="en-US" sz="2400" b="1" smtClean="0"/>
              <a:t>Frame</a:t>
            </a:r>
            <a:endParaRPr lang="he-IL" sz="2400" b="1" smtClean="0"/>
          </a:p>
          <a:p>
            <a:pPr eaLnBrk="1" hangingPunct="1">
              <a:lnSpc>
                <a:spcPct val="80000"/>
              </a:lnSpc>
            </a:pPr>
            <a:r>
              <a:rPr lang="en-US" sz="2400" b="1" smtClean="0"/>
              <a:t>SOF</a:t>
            </a:r>
            <a:r>
              <a:rPr lang="he-IL" sz="2400" b="1" smtClean="0"/>
              <a:t> – המשך ה-</a:t>
            </a:r>
            <a:r>
              <a:rPr lang="en-US" sz="2400" b="1" smtClean="0"/>
              <a:t>PA</a:t>
            </a:r>
            <a:r>
              <a:rPr lang="he-IL" sz="2400" b="1" smtClean="0"/>
              <a:t> המסתיים בשתי אחדות</a:t>
            </a:r>
          </a:p>
          <a:p>
            <a:pPr eaLnBrk="1" hangingPunct="1">
              <a:lnSpc>
                <a:spcPct val="80000"/>
              </a:lnSpc>
            </a:pPr>
            <a:r>
              <a:rPr lang="en-US" sz="2400" b="1" smtClean="0"/>
              <a:t>DA</a:t>
            </a:r>
            <a:r>
              <a:rPr lang="he-IL" sz="2400" b="1" smtClean="0"/>
              <a:t> –</a:t>
            </a:r>
            <a:r>
              <a:rPr lang="he-IL" sz="2400" smtClean="0"/>
              <a:t>כתובת היעד</a:t>
            </a:r>
          </a:p>
          <a:p>
            <a:pPr eaLnBrk="1" hangingPunct="1">
              <a:lnSpc>
                <a:spcPct val="80000"/>
              </a:lnSpc>
            </a:pPr>
            <a:r>
              <a:rPr lang="en-US" sz="2400" b="1" smtClean="0"/>
              <a:t>SA</a:t>
            </a:r>
            <a:r>
              <a:rPr lang="he-IL" sz="2400" b="1" smtClean="0"/>
              <a:t> –</a:t>
            </a:r>
            <a:r>
              <a:rPr lang="he-IL" sz="2400" smtClean="0"/>
              <a:t>כתובת המקור</a:t>
            </a:r>
          </a:p>
          <a:p>
            <a:pPr eaLnBrk="1" hangingPunct="1">
              <a:lnSpc>
                <a:spcPct val="80000"/>
              </a:lnSpc>
            </a:pPr>
            <a:r>
              <a:rPr lang="en-US" sz="2400" b="1" smtClean="0"/>
              <a:t>Type</a:t>
            </a:r>
            <a:r>
              <a:rPr lang="he-IL" sz="2400" b="1" smtClean="0"/>
              <a:t> </a:t>
            </a:r>
            <a:r>
              <a:rPr lang="he-IL" sz="2400" smtClean="0"/>
              <a:t>– פרוטוקול השכבה ה-3 שמטפל במידע זה</a:t>
            </a:r>
            <a:endParaRPr lang="en-US" sz="2400" smtClean="0"/>
          </a:p>
          <a:p>
            <a:pPr eaLnBrk="1" hangingPunct="1">
              <a:lnSpc>
                <a:spcPct val="80000"/>
              </a:lnSpc>
            </a:pPr>
            <a:r>
              <a:rPr lang="en-US" sz="2400" b="1" smtClean="0"/>
              <a:t>LLC Data</a:t>
            </a:r>
            <a:r>
              <a:rPr lang="he-IL" sz="2400" b="1" smtClean="0"/>
              <a:t> </a:t>
            </a:r>
            <a:r>
              <a:rPr lang="he-IL" sz="2400" smtClean="0"/>
              <a:t>– המידע עצמו, באורך של 46-1500 בתים</a:t>
            </a:r>
            <a:endParaRPr lang="en-US" sz="2400" smtClean="0"/>
          </a:p>
          <a:p>
            <a:pPr eaLnBrk="1" hangingPunct="1">
              <a:lnSpc>
                <a:spcPct val="80000"/>
              </a:lnSpc>
            </a:pPr>
            <a:r>
              <a:rPr lang="en-US" sz="2400" b="1" smtClean="0"/>
              <a:t>FCS</a:t>
            </a:r>
            <a:r>
              <a:rPr lang="he-IL" sz="2400" smtClean="0"/>
              <a:t> –בדיקת תקינות של ה-</a:t>
            </a:r>
            <a:r>
              <a:rPr lang="en-US" sz="2400" smtClean="0"/>
              <a:t>Frame</a:t>
            </a:r>
          </a:p>
          <a:p>
            <a:pPr eaLnBrk="1" hangingPunct="1">
              <a:lnSpc>
                <a:spcPct val="80000"/>
              </a:lnSpc>
            </a:pPr>
            <a:endParaRPr lang="he-IL" sz="2400" smtClean="0"/>
          </a:p>
        </p:txBody>
      </p:sp>
      <p:sp>
        <p:nvSpPr>
          <p:cNvPr id="47106" name="מציין מיקום של מספר שקופית 5"/>
          <p:cNvSpPr>
            <a:spLocks noGrp="1"/>
          </p:cNvSpPr>
          <p:nvPr>
            <p:ph type="sldNum" sz="quarter" idx="10"/>
          </p:nvPr>
        </p:nvSpPr>
        <p:spPr/>
        <p:txBody>
          <a:bodyPr/>
          <a:lstStyle/>
          <a:p>
            <a:pPr>
              <a:defRPr/>
            </a:pPr>
            <a:fld id="{DBFD3328-520A-46E2-9F73-6058F74893F5}" type="slidenum">
              <a:rPr lang="he-IL"/>
              <a:pPr>
                <a:defRPr/>
              </a:pPr>
              <a:t>168</a:t>
            </a:fld>
            <a:endParaRPr lang="en-US"/>
          </a:p>
        </p:txBody>
      </p:sp>
      <p:grpSp>
        <p:nvGrpSpPr>
          <p:cNvPr id="221189" name="Group 23"/>
          <p:cNvGrpSpPr>
            <a:grpSpLocks/>
          </p:cNvGrpSpPr>
          <p:nvPr/>
        </p:nvGrpSpPr>
        <p:grpSpPr bwMode="auto">
          <a:xfrm>
            <a:off x="357188" y="2071688"/>
            <a:ext cx="8424862" cy="1008062"/>
            <a:chOff x="220" y="1344"/>
            <a:chExt cx="5307" cy="635"/>
          </a:xfrm>
        </p:grpSpPr>
        <p:sp>
          <p:nvSpPr>
            <p:cNvPr id="221192" name="Rectangle 8"/>
            <p:cNvSpPr>
              <a:spLocks noChangeArrowheads="1"/>
            </p:cNvSpPr>
            <p:nvPr/>
          </p:nvSpPr>
          <p:spPr bwMode="auto">
            <a:xfrm>
              <a:off x="220" y="1635"/>
              <a:ext cx="645" cy="344"/>
            </a:xfrm>
            <a:prstGeom prst="rect">
              <a:avLst/>
            </a:prstGeom>
            <a:solidFill>
              <a:srgbClr val="0066CC">
                <a:alpha val="50195"/>
              </a:srgbClr>
            </a:solidFill>
            <a:ln w="9525">
              <a:solidFill>
                <a:schemeClr val="tx1"/>
              </a:solidFill>
              <a:miter lim="800000"/>
              <a:headEnd/>
              <a:tailEnd/>
            </a:ln>
          </p:spPr>
          <p:txBody>
            <a:bodyPr wrap="none" anchor="ctr"/>
            <a:lstStyle/>
            <a:p>
              <a:pPr algn="ctr" eaLnBrk="0" hangingPunct="0"/>
              <a:r>
                <a:rPr lang="en-US" sz="2400"/>
                <a:t>PA</a:t>
              </a:r>
            </a:p>
          </p:txBody>
        </p:sp>
        <p:sp>
          <p:nvSpPr>
            <p:cNvPr id="221193" name="Rectangle 9"/>
            <p:cNvSpPr>
              <a:spLocks noChangeArrowheads="1"/>
            </p:cNvSpPr>
            <p:nvPr/>
          </p:nvSpPr>
          <p:spPr bwMode="auto">
            <a:xfrm>
              <a:off x="865" y="1635"/>
              <a:ext cx="359" cy="344"/>
            </a:xfrm>
            <a:prstGeom prst="rect">
              <a:avLst/>
            </a:prstGeom>
            <a:solidFill>
              <a:srgbClr val="0066CC">
                <a:alpha val="50195"/>
              </a:srgbClr>
            </a:solidFill>
            <a:ln w="9525">
              <a:solidFill>
                <a:schemeClr val="tx1"/>
              </a:solidFill>
              <a:miter lim="800000"/>
              <a:headEnd/>
              <a:tailEnd/>
            </a:ln>
          </p:spPr>
          <p:txBody>
            <a:bodyPr wrap="none" anchor="ctr"/>
            <a:lstStyle/>
            <a:p>
              <a:pPr algn="ctr" eaLnBrk="0" hangingPunct="0"/>
              <a:r>
                <a:rPr lang="en-US" sz="1400"/>
                <a:t>SOF</a:t>
              </a:r>
              <a:endParaRPr lang="en-US" sz="2400"/>
            </a:p>
          </p:txBody>
        </p:sp>
        <p:sp>
          <p:nvSpPr>
            <p:cNvPr id="221194" name="Rectangle 10"/>
            <p:cNvSpPr>
              <a:spLocks noChangeArrowheads="1"/>
            </p:cNvSpPr>
            <p:nvPr/>
          </p:nvSpPr>
          <p:spPr bwMode="auto">
            <a:xfrm>
              <a:off x="1224" y="1635"/>
              <a:ext cx="789" cy="344"/>
            </a:xfrm>
            <a:prstGeom prst="rect">
              <a:avLst/>
            </a:prstGeom>
            <a:solidFill>
              <a:srgbClr val="0066CC">
                <a:alpha val="50195"/>
              </a:srgbClr>
            </a:solidFill>
            <a:ln w="9525">
              <a:solidFill>
                <a:schemeClr val="tx1"/>
              </a:solidFill>
              <a:miter lim="800000"/>
              <a:headEnd/>
              <a:tailEnd/>
            </a:ln>
          </p:spPr>
          <p:txBody>
            <a:bodyPr wrap="none" anchor="ctr"/>
            <a:lstStyle/>
            <a:p>
              <a:pPr algn="ctr" eaLnBrk="0" hangingPunct="0"/>
              <a:r>
                <a:rPr lang="en-US" sz="2400"/>
                <a:t>DA</a:t>
              </a:r>
            </a:p>
          </p:txBody>
        </p:sp>
        <p:sp>
          <p:nvSpPr>
            <p:cNvPr id="221195" name="Rectangle 11"/>
            <p:cNvSpPr>
              <a:spLocks noChangeArrowheads="1"/>
            </p:cNvSpPr>
            <p:nvPr/>
          </p:nvSpPr>
          <p:spPr bwMode="auto">
            <a:xfrm>
              <a:off x="2013" y="1635"/>
              <a:ext cx="789" cy="344"/>
            </a:xfrm>
            <a:prstGeom prst="rect">
              <a:avLst/>
            </a:prstGeom>
            <a:solidFill>
              <a:srgbClr val="0066CC">
                <a:alpha val="50195"/>
              </a:srgbClr>
            </a:solidFill>
            <a:ln w="9525">
              <a:solidFill>
                <a:schemeClr val="tx1"/>
              </a:solidFill>
              <a:miter lim="800000"/>
              <a:headEnd/>
              <a:tailEnd/>
            </a:ln>
          </p:spPr>
          <p:txBody>
            <a:bodyPr wrap="none" anchor="ctr"/>
            <a:lstStyle/>
            <a:p>
              <a:pPr algn="ctr" eaLnBrk="0" hangingPunct="0"/>
              <a:r>
                <a:rPr lang="en-US" sz="2400"/>
                <a:t>SA</a:t>
              </a:r>
            </a:p>
          </p:txBody>
        </p:sp>
        <p:sp>
          <p:nvSpPr>
            <p:cNvPr id="221196" name="Rectangle 12"/>
            <p:cNvSpPr>
              <a:spLocks noChangeArrowheads="1"/>
            </p:cNvSpPr>
            <p:nvPr/>
          </p:nvSpPr>
          <p:spPr bwMode="auto">
            <a:xfrm>
              <a:off x="2802" y="1635"/>
              <a:ext cx="574" cy="344"/>
            </a:xfrm>
            <a:prstGeom prst="rect">
              <a:avLst/>
            </a:prstGeom>
            <a:solidFill>
              <a:srgbClr val="0066CC">
                <a:alpha val="50195"/>
              </a:srgbClr>
            </a:solidFill>
            <a:ln w="9525">
              <a:solidFill>
                <a:schemeClr val="tx1"/>
              </a:solidFill>
              <a:miter lim="800000"/>
              <a:headEnd/>
              <a:tailEnd/>
            </a:ln>
          </p:spPr>
          <p:txBody>
            <a:bodyPr wrap="none" anchor="ctr"/>
            <a:lstStyle/>
            <a:p>
              <a:pPr algn="ctr" rtl="0" eaLnBrk="0" hangingPunct="0"/>
              <a:r>
                <a:rPr lang="en-US" sz="2400"/>
                <a:t>Type</a:t>
              </a:r>
            </a:p>
          </p:txBody>
        </p:sp>
        <p:sp>
          <p:nvSpPr>
            <p:cNvPr id="221197" name="Rectangle 13"/>
            <p:cNvSpPr>
              <a:spLocks noChangeArrowheads="1"/>
            </p:cNvSpPr>
            <p:nvPr/>
          </p:nvSpPr>
          <p:spPr bwMode="auto">
            <a:xfrm>
              <a:off x="3376" y="1635"/>
              <a:ext cx="1290" cy="344"/>
            </a:xfrm>
            <a:prstGeom prst="rect">
              <a:avLst/>
            </a:prstGeom>
            <a:solidFill>
              <a:srgbClr val="66CCFF">
                <a:alpha val="50195"/>
              </a:srgbClr>
            </a:solidFill>
            <a:ln w="9525">
              <a:solidFill>
                <a:schemeClr val="tx1"/>
              </a:solidFill>
              <a:miter lim="800000"/>
              <a:headEnd/>
              <a:tailEnd/>
            </a:ln>
          </p:spPr>
          <p:txBody>
            <a:bodyPr wrap="none" anchor="ctr"/>
            <a:lstStyle/>
            <a:p>
              <a:pPr algn="ctr" rtl="0" eaLnBrk="0" hangingPunct="0"/>
              <a:r>
                <a:rPr lang="en-US" sz="2400"/>
                <a:t>LLC data</a:t>
              </a:r>
            </a:p>
          </p:txBody>
        </p:sp>
        <p:sp>
          <p:nvSpPr>
            <p:cNvPr id="221198" name="Rectangle 14"/>
            <p:cNvSpPr>
              <a:spLocks noChangeArrowheads="1"/>
            </p:cNvSpPr>
            <p:nvPr/>
          </p:nvSpPr>
          <p:spPr bwMode="auto">
            <a:xfrm>
              <a:off x="4666" y="1635"/>
              <a:ext cx="861" cy="344"/>
            </a:xfrm>
            <a:prstGeom prst="rect">
              <a:avLst/>
            </a:prstGeom>
            <a:solidFill>
              <a:srgbClr val="0066CC">
                <a:alpha val="50195"/>
              </a:srgbClr>
            </a:solidFill>
            <a:ln w="9525">
              <a:solidFill>
                <a:schemeClr val="tx1"/>
              </a:solidFill>
              <a:miter lim="800000"/>
              <a:headEnd/>
              <a:tailEnd/>
            </a:ln>
          </p:spPr>
          <p:txBody>
            <a:bodyPr wrap="none" anchor="ctr"/>
            <a:lstStyle/>
            <a:p>
              <a:pPr algn="ctr" rtl="0" eaLnBrk="0" hangingPunct="0"/>
              <a:r>
                <a:rPr lang="en-US" sz="2400"/>
                <a:t>FCS</a:t>
              </a:r>
            </a:p>
          </p:txBody>
        </p:sp>
        <p:sp>
          <p:nvSpPr>
            <p:cNvPr id="221199" name="Rectangle 16"/>
            <p:cNvSpPr>
              <a:spLocks noChangeArrowheads="1"/>
            </p:cNvSpPr>
            <p:nvPr/>
          </p:nvSpPr>
          <p:spPr bwMode="auto">
            <a:xfrm>
              <a:off x="476" y="1344"/>
              <a:ext cx="196" cy="231"/>
            </a:xfrm>
            <a:prstGeom prst="rect">
              <a:avLst/>
            </a:prstGeom>
            <a:noFill/>
            <a:ln w="9525">
              <a:noFill/>
              <a:miter lim="800000"/>
              <a:headEnd/>
              <a:tailEnd/>
            </a:ln>
          </p:spPr>
          <p:txBody>
            <a:bodyPr wrap="none">
              <a:spAutoFit/>
            </a:bodyPr>
            <a:lstStyle/>
            <a:p>
              <a:r>
                <a:rPr lang="en-US" b="1"/>
                <a:t>7</a:t>
              </a:r>
            </a:p>
          </p:txBody>
        </p:sp>
        <p:sp>
          <p:nvSpPr>
            <p:cNvPr id="221200" name="Rectangle 17"/>
            <p:cNvSpPr>
              <a:spLocks noChangeArrowheads="1"/>
            </p:cNvSpPr>
            <p:nvPr/>
          </p:nvSpPr>
          <p:spPr bwMode="auto">
            <a:xfrm>
              <a:off x="954" y="1344"/>
              <a:ext cx="196" cy="231"/>
            </a:xfrm>
            <a:prstGeom prst="rect">
              <a:avLst/>
            </a:prstGeom>
            <a:noFill/>
            <a:ln w="9525">
              <a:noFill/>
              <a:miter lim="800000"/>
              <a:headEnd/>
              <a:tailEnd/>
            </a:ln>
          </p:spPr>
          <p:txBody>
            <a:bodyPr wrap="none">
              <a:spAutoFit/>
            </a:bodyPr>
            <a:lstStyle/>
            <a:p>
              <a:r>
                <a:rPr lang="en-US" b="1"/>
                <a:t>1</a:t>
              </a:r>
            </a:p>
          </p:txBody>
        </p:sp>
        <p:sp>
          <p:nvSpPr>
            <p:cNvPr id="221201" name="Rectangle 18"/>
            <p:cNvSpPr>
              <a:spLocks noChangeArrowheads="1"/>
            </p:cNvSpPr>
            <p:nvPr/>
          </p:nvSpPr>
          <p:spPr bwMode="auto">
            <a:xfrm>
              <a:off x="1519" y="1344"/>
              <a:ext cx="196" cy="231"/>
            </a:xfrm>
            <a:prstGeom prst="rect">
              <a:avLst/>
            </a:prstGeom>
            <a:noFill/>
            <a:ln w="9525">
              <a:noFill/>
              <a:miter lim="800000"/>
              <a:headEnd/>
              <a:tailEnd/>
            </a:ln>
          </p:spPr>
          <p:txBody>
            <a:bodyPr wrap="none">
              <a:spAutoFit/>
            </a:bodyPr>
            <a:lstStyle/>
            <a:p>
              <a:r>
                <a:rPr lang="en-US" b="1"/>
                <a:t>6</a:t>
              </a:r>
            </a:p>
          </p:txBody>
        </p:sp>
        <p:sp>
          <p:nvSpPr>
            <p:cNvPr id="221202" name="Rectangle 19"/>
            <p:cNvSpPr>
              <a:spLocks noChangeArrowheads="1"/>
            </p:cNvSpPr>
            <p:nvPr/>
          </p:nvSpPr>
          <p:spPr bwMode="auto">
            <a:xfrm>
              <a:off x="2336" y="1344"/>
              <a:ext cx="196" cy="231"/>
            </a:xfrm>
            <a:prstGeom prst="rect">
              <a:avLst/>
            </a:prstGeom>
            <a:noFill/>
            <a:ln w="9525">
              <a:noFill/>
              <a:miter lim="800000"/>
              <a:headEnd/>
              <a:tailEnd/>
            </a:ln>
          </p:spPr>
          <p:txBody>
            <a:bodyPr wrap="none">
              <a:spAutoFit/>
            </a:bodyPr>
            <a:lstStyle/>
            <a:p>
              <a:r>
                <a:rPr lang="en-US" b="1"/>
                <a:t>6</a:t>
              </a:r>
            </a:p>
          </p:txBody>
        </p:sp>
        <p:sp>
          <p:nvSpPr>
            <p:cNvPr id="221203" name="Rectangle 20"/>
            <p:cNvSpPr>
              <a:spLocks noChangeArrowheads="1"/>
            </p:cNvSpPr>
            <p:nvPr/>
          </p:nvSpPr>
          <p:spPr bwMode="auto">
            <a:xfrm>
              <a:off x="2971" y="1344"/>
              <a:ext cx="196" cy="231"/>
            </a:xfrm>
            <a:prstGeom prst="rect">
              <a:avLst/>
            </a:prstGeom>
            <a:noFill/>
            <a:ln w="9525">
              <a:noFill/>
              <a:miter lim="800000"/>
              <a:headEnd/>
              <a:tailEnd/>
            </a:ln>
          </p:spPr>
          <p:txBody>
            <a:bodyPr wrap="none">
              <a:spAutoFit/>
            </a:bodyPr>
            <a:lstStyle/>
            <a:p>
              <a:r>
                <a:rPr lang="en-US" b="1"/>
                <a:t>2</a:t>
              </a:r>
            </a:p>
          </p:txBody>
        </p:sp>
        <p:sp>
          <p:nvSpPr>
            <p:cNvPr id="221204" name="Rectangle 21"/>
            <p:cNvSpPr>
              <a:spLocks noChangeArrowheads="1"/>
            </p:cNvSpPr>
            <p:nvPr/>
          </p:nvSpPr>
          <p:spPr bwMode="auto">
            <a:xfrm>
              <a:off x="3696" y="1344"/>
              <a:ext cx="644" cy="231"/>
            </a:xfrm>
            <a:prstGeom prst="rect">
              <a:avLst/>
            </a:prstGeom>
            <a:noFill/>
            <a:ln w="9525">
              <a:noFill/>
              <a:miter lim="800000"/>
              <a:headEnd/>
              <a:tailEnd/>
            </a:ln>
          </p:spPr>
          <p:txBody>
            <a:bodyPr wrap="none">
              <a:spAutoFit/>
            </a:bodyPr>
            <a:lstStyle/>
            <a:p>
              <a:r>
                <a:rPr lang="en-US" b="1"/>
                <a:t>46-1500</a:t>
              </a:r>
            </a:p>
          </p:txBody>
        </p:sp>
        <p:sp>
          <p:nvSpPr>
            <p:cNvPr id="221205" name="Rectangle 22"/>
            <p:cNvSpPr>
              <a:spLocks noChangeArrowheads="1"/>
            </p:cNvSpPr>
            <p:nvPr/>
          </p:nvSpPr>
          <p:spPr bwMode="auto">
            <a:xfrm>
              <a:off x="4997" y="1344"/>
              <a:ext cx="196" cy="231"/>
            </a:xfrm>
            <a:prstGeom prst="rect">
              <a:avLst/>
            </a:prstGeom>
            <a:noFill/>
            <a:ln w="9525">
              <a:noFill/>
              <a:miter lim="800000"/>
              <a:headEnd/>
              <a:tailEnd/>
            </a:ln>
          </p:spPr>
          <p:txBody>
            <a:bodyPr wrap="none">
              <a:spAutoFit/>
            </a:bodyPr>
            <a:lstStyle/>
            <a:p>
              <a:r>
                <a:rPr lang="en-US" b="1"/>
                <a:t>4</a:t>
              </a:r>
            </a:p>
          </p:txBody>
        </p:sp>
      </p:grpSp>
      <p:sp>
        <p:nvSpPr>
          <p:cNvPr id="221190" name="AutoShape 25"/>
          <p:cNvSpPr>
            <a:spLocks/>
          </p:cNvSpPr>
          <p:nvPr/>
        </p:nvSpPr>
        <p:spPr bwMode="auto">
          <a:xfrm>
            <a:off x="2071688" y="4929188"/>
            <a:ext cx="73025" cy="576262"/>
          </a:xfrm>
          <a:prstGeom prst="leftBrace">
            <a:avLst>
              <a:gd name="adj1" fmla="val 65761"/>
              <a:gd name="adj2" fmla="val 50000"/>
            </a:avLst>
          </a:prstGeom>
          <a:noFill/>
          <a:ln w="25400">
            <a:solidFill>
              <a:srgbClr val="0066CC"/>
            </a:solidFill>
            <a:round/>
            <a:headEnd/>
            <a:tailEnd/>
          </a:ln>
        </p:spPr>
        <p:txBody>
          <a:bodyPr wrap="none" anchor="ctr"/>
          <a:lstStyle/>
          <a:p>
            <a:endParaRPr lang="ar-SA"/>
          </a:p>
        </p:txBody>
      </p:sp>
      <p:sp>
        <p:nvSpPr>
          <p:cNvPr id="221191" name="Text Box 26"/>
          <p:cNvSpPr txBox="1">
            <a:spLocks noChangeArrowheads="1"/>
          </p:cNvSpPr>
          <p:nvPr/>
        </p:nvSpPr>
        <p:spPr bwMode="auto">
          <a:xfrm>
            <a:off x="0" y="4929188"/>
            <a:ext cx="2016125" cy="517525"/>
          </a:xfrm>
          <a:prstGeom prst="rect">
            <a:avLst/>
          </a:prstGeom>
          <a:noFill/>
          <a:ln w="9525">
            <a:noFill/>
            <a:miter lim="800000"/>
            <a:headEnd/>
            <a:tailEnd/>
          </a:ln>
        </p:spPr>
        <p:txBody>
          <a:bodyPr>
            <a:spAutoFit/>
          </a:bodyPr>
          <a:lstStyle/>
          <a:p>
            <a:pPr>
              <a:spcBef>
                <a:spcPct val="50000"/>
              </a:spcBef>
            </a:pPr>
            <a:r>
              <a:rPr lang="he-IL" sz="1400">
                <a:solidFill>
                  <a:srgbClr val="0066CC"/>
                </a:solidFill>
              </a:rPr>
              <a:t>תפקיד תת השכבה </a:t>
            </a:r>
            <a:r>
              <a:rPr lang="en-US" sz="1400">
                <a:solidFill>
                  <a:srgbClr val="0066CC"/>
                </a:solidFill>
              </a:rPr>
              <a:t>LLC</a:t>
            </a:r>
            <a:r>
              <a:rPr lang="he-IL" sz="1400">
                <a:solidFill>
                  <a:srgbClr val="0066CC"/>
                </a:solidFill>
              </a:rPr>
              <a:t> למלא את השדות הללו</a:t>
            </a:r>
            <a:endParaRPr lang="en-US" sz="1400">
              <a:solidFill>
                <a:srgbClr val="0066CC"/>
              </a:solidFill>
            </a:endParaRPr>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ChangeArrowheads="1"/>
          </p:cNvSpPr>
          <p:nvPr>
            <p:ph type="title"/>
          </p:nvPr>
        </p:nvSpPr>
        <p:spPr/>
        <p:txBody>
          <a:bodyPr/>
          <a:lstStyle/>
          <a:p>
            <a:pPr eaLnBrk="1" hangingPunct="1">
              <a:defRPr/>
            </a:pPr>
            <a:r>
              <a:rPr/>
              <a:t>מענה לשכבה השנייה</a:t>
            </a:r>
            <a:endParaRPr lang="en-US"/>
          </a:p>
        </p:txBody>
      </p:sp>
      <p:sp>
        <p:nvSpPr>
          <p:cNvPr id="222211" name="Rectangle 3"/>
          <p:cNvSpPr>
            <a:spLocks noGrp="1" noChangeArrowheads="1"/>
          </p:cNvSpPr>
          <p:nvPr>
            <p:ph idx="1"/>
          </p:nvPr>
        </p:nvSpPr>
        <p:spPr>
          <a:xfrm>
            <a:off x="457200" y="1600200"/>
            <a:ext cx="8229600" cy="4781550"/>
          </a:xfrm>
        </p:spPr>
        <p:txBody>
          <a:bodyPr/>
          <a:lstStyle/>
          <a:p>
            <a:pPr eaLnBrk="1" hangingPunct="1">
              <a:lnSpc>
                <a:spcPct val="90000"/>
              </a:lnSpc>
            </a:pPr>
            <a:r>
              <a:rPr lang="en-US" b="1" dirty="0" smtClean="0"/>
              <a:t>FCS</a:t>
            </a:r>
            <a:r>
              <a:rPr lang="he-IL" sz="2400" dirty="0" smtClean="0"/>
              <a:t> – </a:t>
            </a:r>
            <a:r>
              <a:rPr lang="en-US" sz="2400" dirty="0" smtClean="0"/>
              <a:t>Frame check sequence</a:t>
            </a:r>
            <a:r>
              <a:rPr lang="he-IL" sz="2400" dirty="0" smtClean="0"/>
              <a:t>.</a:t>
            </a:r>
          </a:p>
          <a:p>
            <a:pPr eaLnBrk="1" hangingPunct="1">
              <a:lnSpc>
                <a:spcPct val="90000"/>
              </a:lnSpc>
            </a:pPr>
            <a:r>
              <a:rPr lang="en-US" sz="2400" dirty="0" smtClean="0"/>
              <a:t>FCS</a:t>
            </a:r>
            <a:r>
              <a:rPr lang="he-IL" sz="2400" dirty="0" smtClean="0"/>
              <a:t> מבצע אלגוריתם מתמטי על שדה הכתובת, הבקרה והאינפורמציה.</a:t>
            </a:r>
            <a:endParaRPr lang="en-US" sz="2400" dirty="0" smtClean="0"/>
          </a:p>
          <a:p>
            <a:pPr eaLnBrk="1" hangingPunct="1">
              <a:lnSpc>
                <a:spcPct val="90000"/>
              </a:lnSpc>
            </a:pPr>
            <a:r>
              <a:rPr lang="he-IL" sz="2400" dirty="0" smtClean="0"/>
              <a:t>התוצאה של ה-</a:t>
            </a:r>
            <a:r>
              <a:rPr lang="en-US" sz="2400" dirty="0" smtClean="0"/>
              <a:t>FCS</a:t>
            </a:r>
            <a:r>
              <a:rPr lang="he-IL" sz="2400" dirty="0" smtClean="0"/>
              <a:t> נכתבת בתוך שדה ה-</a:t>
            </a:r>
            <a:r>
              <a:rPr lang="en-US" sz="2400" dirty="0" smtClean="0"/>
              <a:t>FCS</a:t>
            </a:r>
            <a:r>
              <a:rPr lang="he-IL" sz="2400" dirty="0" smtClean="0"/>
              <a:t> אצל מחשב המקור.</a:t>
            </a:r>
          </a:p>
          <a:p>
            <a:pPr eaLnBrk="1" hangingPunct="1">
              <a:lnSpc>
                <a:spcPct val="90000"/>
              </a:lnSpc>
            </a:pPr>
            <a:r>
              <a:rPr lang="he-IL" sz="2400" dirty="0" smtClean="0"/>
              <a:t>במחשב היעד, האלגוריתם מתבצע שוב והתוצאה מושווית למה שכתוב בשדה ה-</a:t>
            </a:r>
            <a:r>
              <a:rPr lang="en-US" sz="2400" dirty="0" smtClean="0"/>
              <a:t>FCS</a:t>
            </a:r>
            <a:r>
              <a:rPr lang="he-IL" sz="2400" dirty="0" smtClean="0"/>
              <a:t>.</a:t>
            </a:r>
          </a:p>
          <a:p>
            <a:pPr eaLnBrk="1" hangingPunct="1">
              <a:lnSpc>
                <a:spcPct val="90000"/>
              </a:lnSpc>
            </a:pPr>
            <a:r>
              <a:rPr lang="he-IL" sz="2400" dirty="0" smtClean="0"/>
              <a:t>במידה ושני החישובים זהים, ההודעה מתקבלת, אם לא היא נזרקת.</a:t>
            </a:r>
          </a:p>
          <a:p>
            <a:pPr eaLnBrk="1" hangingPunct="1">
              <a:lnSpc>
                <a:spcPct val="90000"/>
              </a:lnSpc>
            </a:pPr>
            <a:endParaRPr lang="he-IL" sz="2400" dirty="0" smtClean="0"/>
          </a:p>
          <a:p>
            <a:pPr eaLnBrk="1" hangingPunct="1">
              <a:lnSpc>
                <a:spcPct val="90000"/>
              </a:lnSpc>
            </a:pPr>
            <a:endParaRPr lang="en-US" sz="2400" dirty="0" smtClean="0"/>
          </a:p>
        </p:txBody>
      </p:sp>
      <p:sp>
        <p:nvSpPr>
          <p:cNvPr id="82946" name="מציין מיקום של מספר שקופית 5"/>
          <p:cNvSpPr>
            <a:spLocks noGrp="1"/>
          </p:cNvSpPr>
          <p:nvPr>
            <p:ph type="sldNum" sz="quarter" idx="10"/>
          </p:nvPr>
        </p:nvSpPr>
        <p:spPr/>
        <p:txBody>
          <a:bodyPr/>
          <a:lstStyle/>
          <a:p>
            <a:pPr>
              <a:defRPr/>
            </a:pPr>
            <a:fld id="{347CA3DD-1335-44DC-A5B2-ACDC98FA0BEB}" type="slidenum">
              <a:rPr lang="he-IL"/>
              <a:pPr>
                <a:defRPr/>
              </a:pPr>
              <a:t>169</a:t>
            </a:fld>
            <a:endParaRPr lang="en-US" dirty="0"/>
          </a:p>
        </p:txBody>
      </p:sp>
      <p:sp>
        <p:nvSpPr>
          <p:cNvPr id="222214" name="TextBox 6"/>
          <p:cNvSpPr txBox="1">
            <a:spLocks noChangeArrowheads="1"/>
          </p:cNvSpPr>
          <p:nvPr/>
        </p:nvSpPr>
        <p:spPr bwMode="auto">
          <a:xfrm>
            <a:off x="4857750" y="4857835"/>
            <a:ext cx="1785938" cy="369467"/>
          </a:xfrm>
          <a:prstGeom prst="rect">
            <a:avLst/>
          </a:prstGeom>
          <a:noFill/>
          <a:ln w="9525">
            <a:noFill/>
            <a:miter lim="800000"/>
            <a:headEnd/>
            <a:tailEnd/>
          </a:ln>
        </p:spPr>
        <p:txBody>
          <a:bodyPr>
            <a:spAutoFit/>
          </a:bodyPr>
          <a:lstStyle/>
          <a:p>
            <a:r>
              <a:rPr lang="he-IL"/>
              <a:t>1010</a:t>
            </a:r>
            <a:r>
              <a:rPr lang="he-IL" sz="1400"/>
              <a:t>1011101</a:t>
            </a:r>
            <a:endParaRPr lang="he-IL"/>
          </a:p>
        </p:txBody>
      </p:sp>
      <p:sp>
        <p:nvSpPr>
          <p:cNvPr id="2" name="AutoShape 2" descr="data:image/jpeg;base64,/9j/4AAQSkZJRgABAQAAAQABAAD/2wCEAAkGBxASEBQPDhASFhAVEBASEhAXEg8SEhUUFREWFhUVFBUYHCggGBwlGxQUITEtJykrLi4uFyszODMsNygtLisBCgoKDg0OGA8QFiwcHBw3LCwrLCwsLCwsLCwsMywsLCwsLCwsLCwsNSwsLCwsLCwsLDcsLCw3LCwsLCwsKzcsLP/AABEIAOEA4QMBIgACEQEDEQH/xAAcAAEAAQUBAQAAAAAAAAAAAAAABAEDBQYHAgj/xAA8EAACAQICBggEBAYBBQAAAAAAAQIDEQQhBQYSMUFRIlJhcYGRocETMrHRBxQjQmJjgpLh8DMVNXKy0v/EABgBAQEBAQEAAAAAAAAAAAAAAAABAgME/8QAHBEBAQEBAQADAQAAAAAAAAAAAAECETESIUFR/9oADAMBAAIRAxEAPwDuIAAAAAAAAAAAAAAAAAAApJpK73cWavpnWXfDDeNX/wCV7gZ7HaSo0V+pNJ8IrOT8Ea9jNbJPKjBJdaWb8ka5Obk3KTbb3tttvvZSMW3ZJt8km2FTa+mMRP5qsu5PZ+hEnVk/mlJ97bJtHQ9aX7dlfxO3oSY6vy41Irui39hys3eZ+sPGbW5teLRJo6Srx+WrP+5teTMg9X3wqr+1r3LFXQlZbtmXc7fUcp88/wBS8JrTWj/yKM13bMvNZehn9H6eoVctrZn1ZZeT3M0arRlF2nFp9qaLYadRBo+iNYKlK0al50+TfSj3P2NywmKhUip05Jxfp2Pkwi8AAAAAAAAAAAAAAAAAAAAAFG7ZvcVNZ1s0pZfl4PNr9R9j3R8QIGsOm3VbpUnakt767+xgwZ/Quit1Wqs98Y+7EnS2ZiLo7Q0p2lU6MOC/c/sbBh8LCmrU4pdvF97LzZQ6ScefW7VGUAKwAADzOmpK0kmuTVzD4/QafSo5PqN5eDM2iqJZ1rOrPGjTi07NNNb095M0VpKdCe1F9F224cJL2ZsGlNGqqrrKolk+fYzVKkHFuMlZp2aOdnHozr5OkYPFQqwVSm7xfmnxT7S+aJq7pT4NS0n+lJpS7Hwkb2FAAAAAAAAAAAAAAAAAABYx2JVKnKpLdFX73uS87HOK1Vzk5yd5Sbbfazadc8VaMKS/c9p9yyXr9DUwsZPQeB+JPakuhHyb4I2hsjaNw3w6UYcbXl3vf/vYSDcjz712jPJVlDTmAAAVQRUAj0kEj0kRoSMNrHo+8fjRXSj83bHn4GbSEoppp7mmn3MlazeXrn5vGq2P+JR2ZPpw6L5uP7X7eBp2Pw/w6kqfJ5dzzXo0ZDVfFbGIiuE04Pv3x9V6mHob0AAgAAAAAAAAAAAAAAADRdaqu1iZLqxjFeV/q2QtGUtqtCPDaTfcs/Y96alfEVX/ABv0yL2r0f1u6MhPTX1Gzsowyh1eQAAAqih6QBIlUsI3vy+pXBUv3PwJhi12xj9qN+UXN+hbnRa7uZNBOt3EY8HutCzseDTk1rWqjacJ84tPwf8Akw1CpsyjJftkn5O5setUf04P+Zbzi/sayYvrtjx0n80uwGkf9QfWfmA038ABAAAAAAAAAAAAABzvTUbYiqv5j9cy7q/K1bvjIu61UtnEyfWjGS8rfVMg6Nq7NaEuG0k+55e4npr7lbeADq8gAVQFSqCPSRFT8L8i8fqXSNhJ/t8iSYr0Z8AARpGxfDxLB7rTuzwbjjr1hNapfpwX8y/lF/c1kzmtVa84Q5Rbfi/8GGo09qUYr90kvN2MX11x4nfkHyBvH5VdgCpAAAAAAAAAAAAAACJpLSEKENuf9MeMnyRqs9aMRtXSglf5dlv1uBkNc8LeMKq4PYfc816/U1M3LCaTp4unKhUWzUlF5cHbNOL7Gr+BqFak4ScJK0otprtQVtmjsR8SnGXG1n3reSTWdCY34c9mT6EvR8GbOdJevNvPKIqgj0kGRI9pFEj2GoIvwxHNeJYBGpeJTxC7S1UrN5bkWgTi3VoUlJJXe5K7fYVMJrJj9mPwYvpSXS7I8vEqSdrA4/EfEqSqc3l3LJeiJ+q+F28RF8IJzffuj6u/gYg3fVbA/Do7cl06nS7o/tXv4mHdmgAEAAAAAAAAAAALeIqqEJTe6MXJ+CuXC1iqKnCUHulFx81YDnmkMdOtNzqPuXCK5IjFzE0JU5uE1aUXZ/fuLZGlYSaaadmndPimT8ZX+PH4jyrRjaouvFbprtXEx5WMmndb+YRQz2hdKrKlVee6MvZmEeeaXevdHgsvE1mWN8SPSRq+jdNShaNS8ocH+5fc2TC4qnUV6ck+ziu9cDfXC4sXkVAAAAADzUqRiryaS5tpIwekdYErxoZvrvcu5cR1ZLU7S2k40Y2VnUa6MeXazUKlRyblJ3bd2+0Tm5Nyk2297buyXorRs689mOUVbanwivuYt67ZzxJ1e0X8apeS/SjnLtfCJvZYweFhSgqdNWivNvi32l8AAAAAAAAAAAAAAGE1i1jp4VKKW3VauoXskucnw9zxrPrFHDR2IWddrKO9RXWl7LicyxWIlKTnOTcpO7k97fNgZrTOtkKi2q1FRaslODbduTT3lvD14zipwacXuZpmlK93srcs33jRWkpUZXWcH80fddoVu4LeHrxqRU4O8Xx9mXCKqnbNbyZQwqrL9KyqrN0920ucO3s8iEVhJppp2ad01vTCE4tNqSaadmnk13iE2neLafNOzNr0ZWo4yOxiIr40V8yyk1zTI+M1Tks6M011ZZPzWRRjaGnK8cnJSX8ST9VmS4ayy404+DaIFfQ+Ih81GXerSXnG5ElRkt8ZLvTQ7U+MZx6yvhSX9z+xGrawVn8uzHuV36mLVNvcn5MkUdHV5fLSm/6Wl5sdp8Ys18RObvOTk+1lszuE1WrS/wCRxgu9Sl6Zepn9H6BoUs7bU+tKz8luQVrmiNX6lW0p3hT5v5n/AOK9zcsJhYUoKFONor/bt8WXgEAAAAAAAAAAAAAAwOs+sMcNHYhZ15LKPCK60vZcRrPrDHDR2IWdeS6MeEV1pey4nMsViZTk5zk3KTblJ72wGKxMpyc5yblJ3cm7tsx2LxGym/I91ahiMVW2n2LcBZbvmwABO0VpKVGV1nB/NH3Xabnh68ZxU4O8X/tn2nPjZ9QoOrXlhk/mpynDkpx58k1kFZ4HuvRlCThNNSTs0ykINtRirtuyS3tkVO1flJYmns9az7rO/odBMLq/oVUVt1M6rXhFcl28zNFZCjRUAU2VyKgAAAAAAAAAAAAAAAAADA6z6wxw0diFpV2so8IrrS+3Eaz6wxw0diFnXkujHhFdaXsuJzLFYmU5Oc5OUpO8pN3bYDFYmU5Oc5Nyk7uT3tkGrUFSoQMViLZLf9APGMr36K8fsRAAAAAHUvwx1WqUn+exCcZShs0qfHZlvnLlfKyI34f6kX2cZjYZfNSoSXlOafovE6aBFxuj6VX/AJYJ23Pc13NFvBaIoUntU4Wl1m3J+F9xOAAAAAAAAAAAAAAAAAAAAAAAMDrPrDHDR2IWdeS6MeEV1pe3MrrNrDHDR2IWlXa6MeEV1pfbicxxWJlOTnOTcpO8pPe2AxeJlOTnOTcpNuUnvbINWoKtQgYnEWyW8CuJxFslvIDYbAAAADpP4f6kX2cZjYZZSo0X6TmvovFj8PtSL7OMxscspUaL48VOa8rLzOmgAAAAAAAAAAAAAAAAAAAAAAAADBaz6wxw0diFpV5Lox4RXWl7LiNZ9YY4aOxCzryXRjwiutL25nMcXiZTk5zk3KTblJ72wGLxMpyc5ycpSd5SbzbINWoUr1ks2zF4jFOWSyXqBcxOK4R8yGwAAAAHSPw/1Ivs4zGwy+alQkt/Kc0/ReI/D/Ui+zjMbDLKVGi/Sc19F4s6cAAAAAAAAAAAAAAAAAAAAAAAAAAAHGdL4mUq1Sc30nUne/DpWt4bvAweJ0gt0c3z4f5Nt/E3VipCbxtG7oyzqwV38OV85W6ry7n3nPgPVSo5O8meQAAAAHSPw+1Ivs4zGwyylRovjxU5rysvFj8P9SL7OMxsMvmpUJLfynNP0XidOAAAAAAAAAAAAAAAAAAAAAAAAAAAAAAPM4ppqSTTTTTzTT3po5Fr7qW8M3icLFvDN3nDNuk2/wD0+h188zgmnGSTTTTTzTT3poD5rBvWvGo06EniMHByoO7lTWcqXct7j9DRLgVOkfh/qRfZxmNh0fmo0Xx5TmvovFj8P9SL7OMxsMspUaL48VOovovM6cAAAAAAAAAAAAAAAAAAAAAAAAAAAAAAAAAAAFGctr/92/rgAB1MAAAAAAAAAAAAAAAAAAAAAAAAAAAAAAAAAAf/2Q=="/>
          <p:cNvSpPr>
            <a:spLocks noChangeAspect="1" noChangeArrowheads="1"/>
          </p:cNvSpPr>
          <p:nvPr/>
        </p:nvSpPr>
        <p:spPr bwMode="auto">
          <a:xfrm>
            <a:off x="155575" y="-1371600"/>
            <a:ext cx="2857500" cy="28575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ASEBQPDhASFhAVEBASEhAXEg8SEhUUFREWFhUVFBUYHCggGBwlGxQUITEtJykrLi4uFyszODMsNygtLisBCgoKDg0OGA8QFiwcHBw3LCwrLCwsLCwsLCwsMywsLCwsLCwsLCwsNSwsLCwsLCwsLDcsLCw3LCwsLCwsKzcsLP/AABEIAOEA4QMBIgACEQEDEQH/xAAcAAEAAQUBAQAAAAAAAAAAAAAABAEDBQYHAgj/xAA8EAACAQICBggEBAYBBQAAAAAAAQIDEQQhBQYSMUFRIlJhcYGRocETMrHRBxQjQmJjgpLh8DMVNXKy0v/EABgBAQEBAQEAAAAAAAAAAAAAAAABAgME/8QAHBEBAQEBAQADAQAAAAAAAAAAAAECETESIUFR/9oADAMBAAIRAxEAPwDuIAAAAAAAAAAAAAAAAAAApJpK73cWavpnWXfDDeNX/wCV7gZ7HaSo0V+pNJ8IrOT8Ea9jNbJPKjBJdaWb8ka5Obk3KTbb3tttvvZSMW3ZJt8km2FTa+mMRP5qsu5PZ+hEnVk/mlJ97bJtHQ9aX7dlfxO3oSY6vy41Irui39hys3eZ+sPGbW5teLRJo6Srx+WrP+5teTMg9X3wqr+1r3LFXQlZbtmXc7fUcp88/wBS8JrTWj/yKM13bMvNZehn9H6eoVctrZn1ZZeT3M0arRlF2nFp9qaLYadRBo+iNYKlK0al50+TfSj3P2NywmKhUip05Jxfp2Pkwi8AAAAAAAAAAAAAAAAAAAAAFG7ZvcVNZ1s0pZfl4PNr9R9j3R8QIGsOm3VbpUnakt767+xgwZ/Quit1Wqs98Y+7EnS2ZiLo7Q0p2lU6MOC/c/sbBh8LCmrU4pdvF97LzZQ6ScefW7VGUAKwAADzOmpK0kmuTVzD4/QafSo5PqN5eDM2iqJZ1rOrPGjTi07NNNb095M0VpKdCe1F9F224cJL2ZsGlNGqqrrKolk+fYzVKkHFuMlZp2aOdnHozr5OkYPFQqwVSm7xfmnxT7S+aJq7pT4NS0n+lJpS7Hwkb2FAAAAAAAAAAAAAAAAAABYx2JVKnKpLdFX73uS87HOK1Vzk5yd5Sbbfazadc8VaMKS/c9p9yyXr9DUwsZPQeB+JPakuhHyb4I2hsjaNw3w6UYcbXl3vf/vYSDcjz712jPJVlDTmAAAVQRUAj0kEj0kRoSMNrHo+8fjRXSj83bHn4GbSEoppp7mmn3MlazeXrn5vGq2P+JR2ZPpw6L5uP7X7eBp2Pw/w6kqfJ5dzzXo0ZDVfFbGIiuE04Pv3x9V6mHob0AAgAAAAAAAAAAAAAAADRdaqu1iZLqxjFeV/q2QtGUtqtCPDaTfcs/Y96alfEVX/ABv0yL2r0f1u6MhPTX1Gzsowyh1eQAAAqih6QBIlUsI3vy+pXBUv3PwJhi12xj9qN+UXN+hbnRa7uZNBOt3EY8HutCzseDTk1rWqjacJ84tPwf8Akw1CpsyjJftkn5O5setUf04P+Zbzi/sayYvrtjx0n80uwGkf9QfWfmA038ABAAAAAAAAAAAAABzvTUbYiqv5j9cy7q/K1bvjIu61UtnEyfWjGS8rfVMg6Nq7NaEuG0k+55e4npr7lbeADq8gAVQFSqCPSRFT8L8i8fqXSNhJ/t8iSYr0Z8AARpGxfDxLB7rTuzwbjjr1hNapfpwX8y/lF/c1kzmtVa84Q5Rbfi/8GGo09qUYr90kvN2MX11x4nfkHyBvH5VdgCpAAAAAAAAAAAAAACJpLSEKENuf9MeMnyRqs9aMRtXSglf5dlv1uBkNc8LeMKq4PYfc816/U1M3LCaTp4unKhUWzUlF5cHbNOL7Gr+BqFak4ScJK0otprtQVtmjsR8SnGXG1n3reSTWdCY34c9mT6EvR8GbOdJevNvPKIqgj0kGRI9pFEj2GoIvwxHNeJYBGpeJTxC7S1UrN5bkWgTi3VoUlJJXe5K7fYVMJrJj9mPwYvpSXS7I8vEqSdrA4/EfEqSqc3l3LJeiJ+q+F28RF8IJzffuj6u/gYg3fVbA/Do7cl06nS7o/tXv4mHdmgAEAAAAAAAAAAALeIqqEJTe6MXJ+CuXC1iqKnCUHulFx81YDnmkMdOtNzqPuXCK5IjFzE0JU5uE1aUXZ/fuLZGlYSaaadmndPimT8ZX+PH4jyrRjaouvFbprtXEx5WMmndb+YRQz2hdKrKlVee6MvZmEeeaXevdHgsvE1mWN8SPSRq+jdNShaNS8ocH+5fc2TC4qnUV6ck+ziu9cDfXC4sXkVAAAAADzUqRiryaS5tpIwekdYErxoZvrvcu5cR1ZLU7S2k40Y2VnUa6MeXazUKlRyblJ3bd2+0Tm5Nyk2297buyXorRs689mOUVbanwivuYt67ZzxJ1e0X8apeS/SjnLtfCJvZYweFhSgqdNWivNvi32l8AAAAAAAAAAAAAAGE1i1jp4VKKW3VauoXskucnw9zxrPrFHDR2IWddrKO9RXWl7LicyxWIlKTnOTcpO7k97fNgZrTOtkKi2q1FRaslODbduTT3lvD14zipwacXuZpmlK93srcs33jRWkpUZXWcH80fddoVu4LeHrxqRU4O8Xx9mXCKqnbNbyZQwqrL9KyqrN0920ucO3s8iEVhJppp2ad01vTCE4tNqSaadmnk13iE2neLafNOzNr0ZWo4yOxiIr40V8yyk1zTI+M1Tks6M011ZZPzWRRjaGnK8cnJSX8ST9VmS4ayy404+DaIFfQ+Ih81GXerSXnG5ElRkt8ZLvTQ7U+MZx6yvhSX9z+xGrawVn8uzHuV36mLVNvcn5MkUdHV5fLSm/6Wl5sdp8Ys18RObvOTk+1lszuE1WrS/wCRxgu9Sl6Zepn9H6BoUs7bU+tKz8luQVrmiNX6lW0p3hT5v5n/AOK9zcsJhYUoKFONor/bt8WXgEAAAAAAAAAAAAAAwOs+sMcNHYhZ15LKPCK60vZcRrPrDHDR2IWdeS6MeEV1pey4nMsViZTk5zk3KTblJ72wGKxMpyc5yblJ3cm7tsx2LxGym/I91ahiMVW2n2LcBZbvmwABO0VpKVGV1nB/NH3Xabnh68ZxU4O8X/tn2nPjZ9QoOrXlhk/mpynDkpx58k1kFZ4HuvRlCThNNSTs0ykINtRirtuyS3tkVO1flJYmns9az7rO/odBMLq/oVUVt1M6rXhFcl28zNFZCjRUAU2VyKgAAAAAAAAAAAAAAAAADA6z6wxw0diFpV2so8IrrS+3Eaz6wxw0diFnXkujHhFdaXsuJzLFYmU5Oc5OUpO8pN3bYDFYmU5Oc5Nyk7uT3tkGrUFSoQMViLZLf9APGMr36K8fsRAAAAAHUvwx1WqUn+exCcZShs0qfHZlvnLlfKyI34f6kX2cZjYZfNSoSXlOafovE6aBFxuj6VX/AJYJ23Pc13NFvBaIoUntU4Wl1m3J+F9xOAAAAAAAAAAAAAAAAAAAAAAAMDrPrDHDR2IWdeS6MeEV1pe3MrrNrDHDR2IWlXa6MeEV1pfbicxxWJlOTnOTcpO8pPe2AxeJlOTnOTcpNuUnvbINWoKtQgYnEWyW8CuJxFslvIDYbAAAADpP4f6kX2cZjYZZSo0X6TmvovFj8PtSL7OMxscspUaL48VOa8rLzOmgAAAAAAAAAAAAAAAAAAAAAAAADBaz6wxw0diFpV5Lox4RXWl7LiNZ9YY4aOxCzryXRjwiutL25nMcXiZTk5zk3KTblJ72wGLxMpyc5ycpSd5SbzbINWoUr1ks2zF4jFOWSyXqBcxOK4R8yGwAAAAHSPw/1Ivs4zGwy+alQkt/Kc0/ReI/D/Ui+zjMbDLKVGi/Sc19F4s6cAAAAAAAAAAAAAAAAAAAAAAAAAAAHGdL4mUq1Sc30nUne/DpWt4bvAweJ0gt0c3z4f5Nt/E3VipCbxtG7oyzqwV38OV85W6ry7n3nPgPVSo5O8meQAAAAHSPw+1Ivs4zGwyylRovjxU5rysvFj8P9SL7OMxsMvmpUJLfynNP0XidOAAAAAAAAAAAAAAAAAAAAAAAAAAAAAAPM4ppqSTTTTTzTT3po5Fr7qW8M3icLFvDN3nDNuk2/wD0+h188zgmnGSTTTTTzTT3poD5rBvWvGo06EniMHByoO7lTWcqXct7j9DRLgVOkfh/qRfZxmNh0fmo0Xx5TmvovFj8P9SL7OMxsMspUaL48VOovovM6cAAAAAAAAAAAAAAAAAAAAAAAAAAAAAAAAAAAFGctr/92/rgAB1MAAAAAAAAAAAAAAAAAAAAAAAAAAAAAAAAAAf/2Q=="/>
          <p:cNvSpPr>
            <a:spLocks noChangeAspect="1" noChangeArrowheads="1"/>
          </p:cNvSpPr>
          <p:nvPr/>
        </p:nvSpPr>
        <p:spPr bwMode="auto">
          <a:xfrm>
            <a:off x="307975" y="-1219200"/>
            <a:ext cx="2857500" cy="28575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descr="data:image/jpeg;base64,/9j/4AAQSkZJRgABAQAAAQABAAD/2wCEAAkGBwgHBhUIBwgWFRUWGRkbGBUYFyYeIBwcHiQcHykmIhseHSgiICQlHiUiJzIpKCksLy40HB82ODMtNyktLisBCgoKDAwNFA8QFCscFBw3LDcsLC03KzcrKywsKywsNyssLDc3NzcrKyw3LDcsLCwrLCwrLCwrNyw3LCwsLCwsN//AABEIAOEA4QMBIgACEQEDEQH/xAAcAAEAAgIDAQAAAAAAAAAAAAAABQYEBwECAwj/xABFEAACAQIEAwQGBQkFCQAAAAAAAQIDBAUGESESMUETUWFxByJCUnKBFTKRobEUI2JjgpLB0fAWJEOD0jREc5OissLh4v/EABYBAQEBAAAAAAAAAAAAAAAAAAABAv/EABgRAQEBAQEAAAAAAAAAAAAAAAABESEC/9oADAMBAAIRAxEAPwDeIAAAAAAAAAAAAAAAAAAAAAAAAAAAAAAAAAAAAAAAAAAAAAAAAAAAAAAAAAAAAAAAAOG1FatkPcZqy9b1exq41Q4vdVROW36KbYEyCEebcBS1eILTv4ZafbwnFtnDLV1U7KjjtDi911En+62mBOA6wnGpHjhJNPk0dgAAAAAAAAAAAAAAAAAAAAAAAAAAAAEdjeL0MIt1OpBznN8NOlHeU5dyX4t7JbsDKvr21w+1d1fXEacI85SeiXzZCQxTF8ajrglqqNJ8ri4i9X4wobS08ZuPk+Z2w/A693cRxPMko1Ky3hSW9Kj8Kf1pd85LXu0RYCKr6ynZXPrY3XqXb/XS9T5Uo6U/+lsmLOxs7GmqdlaQpxWyUIqKXySMgFQMW+w6xxCn2d/ZU6sXzU4KS+xpmUAKnUyFhlvUdfALmtZT11/MVHwN/pUpNwa8Ekda2MZgy5S4sdsfyukudxbQ9dLvnQ11/cb0SLcAMLB8Ww/G7CN9hV3GrTlylF/c1zT8HujNKhjeVbi0v3j2T5qjc86lF7Urhd04rZS7prfV789VLZYzDbZhsnUp05U6tN8FahP69Ka5p+Hc+TXzSCZAAAAAAAAAAAAAAAAAAAAAAABh4viVrg+GzxC/nwwprVvm/JLq29kuraI3L2H3FSs8cxeGlerFJU29exp81BePWT6vwSMDFIf2gzlTwx70LNRr1V0lWlr2cX8K1no++BbQAAAAAAAAAAAFOznhlzht2s3YDTbrUY6V6Uf94ordprrOK3i+fTfZFxAGJhOJWuL4bTxCwq8VOpFSi/D+aezXRpmWUnLNGWWM3Vsvxjpb19bi2XSEv8SC+frJckvMuwAAAAAAAAAAAAAAAAAAADiUlGPFJ7I5InNtadDK9zUp/W7Gpw+bi0vvAwch0lVwmWLzi1O7qTrPXnwvaC+VNRRZDHw63ja4fTt4coQjFfJJGQAAAAAAAAAAAAAAVbP0PyW1oY7B6O0rQnJ/qpNQqLV9NGpP4EWkj8wWsL3Aq9rVjqp0qkX84sZfru6wKhXlzlSpt+biu4CQAAAAAAAAAAAAAAAAAAAhs4rXLdZPuj/3RJkhs5qX9k7qUFvGjOS/ZTl/ACZXIHhY143VlC4g9pxjJeTSZ7gAAAAAAAAAAAAAHhfNKxm37svwZG5OqOrlW2qNc6UPwO+bbpWWWLmu3ppSnp5tNL72jIwK2/IsFoWumnBThH7IpAZwAAAAAAAAAAAAAAAAAAHhfUo17KdGa1UoyTS7mmj3OlWrTowc6s0kurAonoqzRRxLD1gc6co1LeHCnNrWcItR1aWvC1rHVataSi03rtfj5uxjHqmUPSdLFsPpydvKpxcLWjcfqTik9Plry0gfRdld0L60hd2lVShOKlGS5NPdMkX1mvYAFQAAAAAAAAAOJSUY8UnolzYFXztrf17TAKcv9orKVRfqaP5yX2yUI/tFpK1lmm8UxOrmaqtqi7O216UIvXi/zZ+t8KpllAAAAAAAAAAAAAAAAAAqWdc/4TlWDo1JdpX02oxfL4pcor730TKJlT0l4rmLE6mF39enB1E3S4Y6atc4att7x3XXaW/JEtWRuG6u6VsvXe/SK5so2fMdssPsleYxJKOqUYx0ck3vrFNriaaWunQrt9nudSf0XlWxncXLej1i9Kb5NSftcL6p8Omm+xJZf9HcKd2sXztcu6uZLajqnFLua2TS7toLx1J2ryKDVwXHPSPeSrqMLejBSkqs16suHWOvEm9XquGTj6q01fNEl6Js+VMr3ryrmeXBS4tKdSXKnJ76N+5LXVPpr3PVbdtsB2jTqaKnFaRprlw8tJe9tpHlulo9dmQmdvRnhWZLWm7V9hWpcKjVS11ivZktd/B815ap1F6BSsAzB9A3Mcs5kpypSWsbevN8UK0E/VXaJJKaWicWlyXei6lQAAAAAADpWq06FJ1a9RRilq5N6JLxb5AdyAxN/T9eWEW8n2UWlcTXX9Un3y9vuT05y281iN3mOXZYO5U7flK600lPvVFPf/Me3u681OWNpQsLSNraU+GEVol/7e7be7b3YHtCMYQUIRSS2SXRHIAAAAAAAAAAAAACt5wzrhGVLfW9q8VVr1aMX6z8X7q8X8tXsBP3VzQs7eVxd1owhFaylJ6JLxb2RpvPnpdlUTscrycY8ncNes/gi16vm9+5LmUPOue8UzPX4rytw00/Voxfqx/1Pxfy05FLq3E6suGHUgyLy/qVKjnUqOTb1bb1bfi3zYw7DcSxev2djQlJ89tkvnyRYst5Ir3iV3ir7Olzeuz0/gW60uZ1ksIybac9u1Udde/hXX4nsXBZvRpa4dKzi8EteGtGa7Zy2qU59Y6cOjhpxaLZaNJ7wTNpWlrChHie8npxN7tvxfX+tNCsZAyhVy7TldXtdyq1ElLfXTrvJ83/ACLgAAAGLieHWWLWUrLErWNWnLnCa1X39V0fNFahgOPZfjpljEVVpLla3Tb0XdCutZRXcpKXmi3gCqrOkbKXZ5hwa5tX7/ZurT/5tLiX2pEjYZry7iG1ljlvN+6qsdf3ddV9hMmHdYTht49bzD6U/jpxl+KA7/SFko8TvKenfxr+ZH181YBRq9i8YoymvYhNTn+5DWX3HdZYy/GXEsCttf8Agw/0kjQtqFtHht6EYruikvwAhvprEb5aYNg09H/iXH5mOnfwNOo/LhWvejrTy27yoq+ZLx3LW6pcPBRi/Clq+Jrvm5PyLAAOEklokcgAAAAAAAAAAAAOlWpTo0nVrTUYpauTeiSXe3yIXNebcIyradtilx6zTcKUd5z07l3eL0S7z59z16RMUzPUdOrPs6CesaMXt+0/bfnsui6gbBz56XqdDiscrSTe6dw1svgT5/E9u5PmaQxLFK11cSr3FZynJ6ylJ6tvvbfMwq1zKo9EWXLGSrrFf71fPs6K3cpbar+C8SYIHDsNvsZuextKTk/uXmy/2GB4TlOmq+JPta7+rTS1fyXTzZn2l1TppYVk204m3o6qjrq/0V7T8S/ZP9GlG0n9IZgl2lV7uDeu/wClLr5LbzNCr4LljG861VXv/wA1brlH2f8A7f3I23gOAYfgNt2NhR0ftTf1peb/AILYk4RjCKjCOiXJI5IAAAAAAAAAAAAAAAAAAAAAAAAABFZjzFheW7F3mLXKivZit5SfdGPX8F1aQEo2orVs1Znz0uWuG8VhltqpU5Ou94R5/V99rv8Aq/FujXufvSbiWZeK1oN0bfddnF7zX6cuu3sr1fPma7rXEpvSJBn4tjF1iN3K6vrmVScnvKT1b/kvDkuhh2dpdYncKjbU3Jsmcu5TvMXl21ZcFPrJlvtK9vYNYZlS17So9E6umq18NPrP+ty4MPC8uYXlykrvHJcdR/VpLd/JfxZZcIy9jueKutePY2qf1fZ+fWb8OS66Fnyd6MuCr9JZnqOdR78Dev7z/wDFfb0NmUqVOjSVKjBRiloklokvBAROXMtYbl227Kxo+tpo5v6z/kvBEyAAAAAAAAAAAAAAAAAAAAAAAAAAAAGPiE69KwqVLWHFNQk4R75JPRfNnyNmTMN7jV/K8xG5c5vq+i7kuiXcj7BNA+ln0cK2zKsWsVw0LiT4+6nVe/yjPdrx1W2sUBqS3oXF/V7OhBtsuuF5bsMFpK7x2esvZp9X8jMtp2uF/wBxy/Q7Ws9nU01Sb7u9/wBbl/yd6MKtassTzXUcpPfs9d38T9leC38uRRWMHwPHM7Vext6XY2yej6LTxftPT2V93M3DlXKOGZZt1GzpJz00dRrd+Xurw+3Um7ehRtqCoW9JRjFaKKWiS8j0IAAAAAAAAAAAAAAAAAAAAAAAAAAAAAAAAB4X1nbYhZys72ip05pxlGS1TTPcAQOX8oYLl6bqYdaaS96T4ml3Jvl+JPAAAAAAAAAAAAAAAAAAAAAAAAAAAAAAAAAAAAAAAAAAAAAAAAAAAAAAAAAAAAAAAAAAAAAAAAAAAAAAAAAAAAAAAAAAAAAAAAAAAAAAAAAAAAAAAAAAAAB//9k="/>
          <p:cNvSpPr>
            <a:spLocks noChangeAspect="1" noChangeArrowheads="1"/>
          </p:cNvSpPr>
          <p:nvPr/>
        </p:nvSpPr>
        <p:spPr bwMode="auto">
          <a:xfrm>
            <a:off x="155575" y="-1973263"/>
            <a:ext cx="4124325" cy="412432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wgHBhUIBwgWFRUWGRkbGBUYFyYeIBwcHiQcHykmIhseHSgiICQlHiUiJzIpKCksLy40HB82ODMtNyktLisBCgoKDAwNFA8QFCscFBw3LDcsLC03KzcrKywsKywsNyssLDc3NzcrKyw3LDcsLCwrLCwrLCwrNyw3LCwsLCwsN//AABEIAOEA4QMBIgACEQEDEQH/xAAcAAEAAgIDAQAAAAAAAAAAAAAABQYEBwECAwj/xABFEAACAQIEAwQGBQkFCQAAAAAAAQIDBAUGESESMUETUWFxByJCUnKBFTKRobEUI2JjgpLB0fAWJEOD0jREc5OissLh4v/EABYBAQEBAAAAAAAAAAAAAAAAAAABAv/EABgRAQEBAQEAAAAAAAAAAAAAAAABESEC/9oADAMBAAIRAxEAPwDeIAAAAAAAAAAAAAAAAAAAAAAAAAAAAAAAAAAAAAAAAAAAAAAAAAAAAAAAAAAAAAAAAOG1FatkPcZqy9b1exq41Q4vdVROW36KbYEyCEebcBS1eILTv4ZafbwnFtnDLV1U7KjjtDi911En+62mBOA6wnGpHjhJNPk0dgAAAAAAAAAAAAAAAAAAAAAAAAAAAAEdjeL0MIt1OpBznN8NOlHeU5dyX4t7JbsDKvr21w+1d1fXEacI85SeiXzZCQxTF8ajrglqqNJ8ri4i9X4wobS08ZuPk+Z2w/A693cRxPMko1Ky3hSW9Kj8Kf1pd85LXu0RYCKr6ynZXPrY3XqXb/XS9T5Uo6U/+lsmLOxs7GmqdlaQpxWyUIqKXySMgFQMW+w6xxCn2d/ZU6sXzU4KS+xpmUAKnUyFhlvUdfALmtZT11/MVHwN/pUpNwa8Ekda2MZgy5S4sdsfyukudxbQ9dLvnQ11/cb0SLcAMLB8Ww/G7CN9hV3GrTlylF/c1zT8HujNKhjeVbi0v3j2T5qjc86lF7Urhd04rZS7prfV789VLZYzDbZhsnUp05U6tN8FahP69Ka5p+Hc+TXzSCZAAAAAAAAAAAAAAAAAAAAAAABh4viVrg+GzxC/nwwprVvm/JLq29kuraI3L2H3FSs8cxeGlerFJU29exp81BePWT6vwSMDFIf2gzlTwx70LNRr1V0lWlr2cX8K1no++BbQAAAAAAAAAAAFOznhlzht2s3YDTbrUY6V6Uf94ordprrOK3i+fTfZFxAGJhOJWuL4bTxCwq8VOpFSi/D+aezXRpmWUnLNGWWM3Vsvxjpb19bi2XSEv8SC+frJckvMuwAAAAAAAAAAAAAAAAAAADiUlGPFJ7I5InNtadDK9zUp/W7Gpw+bi0vvAwch0lVwmWLzi1O7qTrPXnwvaC+VNRRZDHw63ja4fTt4coQjFfJJGQAAAAAAAAAAAAAAVbP0PyW1oY7B6O0rQnJ/qpNQqLV9NGpP4EWkj8wWsL3Aq9rVjqp0qkX84sZfru6wKhXlzlSpt+biu4CQAAAAAAAAAAAAAAAAAAAhs4rXLdZPuj/3RJkhs5qX9k7qUFvGjOS/ZTl/ACZXIHhY143VlC4g9pxjJeTSZ7gAAAAAAAAAAAAAHhfNKxm37svwZG5OqOrlW2qNc6UPwO+bbpWWWLmu3ppSnp5tNL72jIwK2/IsFoWumnBThH7IpAZwAAAAAAAAAAAAAAAAAAHhfUo17KdGa1UoyTS7mmj3OlWrTowc6s0kurAonoqzRRxLD1gc6co1LeHCnNrWcItR1aWvC1rHVataSi03rtfj5uxjHqmUPSdLFsPpydvKpxcLWjcfqTik9Plry0gfRdld0L60hd2lVShOKlGS5NPdMkX1mvYAFQAAAAAAAAAOJSUY8UnolzYFXztrf17TAKcv9orKVRfqaP5yX2yUI/tFpK1lmm8UxOrmaqtqi7O216UIvXi/zZ+t8KpllAAAAAAAAAAAAAAAAAAqWdc/4TlWDo1JdpX02oxfL4pcor730TKJlT0l4rmLE6mF39enB1E3S4Y6atc4att7x3XXaW/JEtWRuG6u6VsvXe/SK5so2fMdssPsleYxJKOqUYx0ck3vrFNriaaWunQrt9nudSf0XlWxncXLej1i9Kb5NSftcL6p8Omm+xJZf9HcKd2sXztcu6uZLajqnFLua2TS7toLx1J2ryKDVwXHPSPeSrqMLejBSkqs16suHWOvEm9XquGTj6q01fNEl6Js+VMr3ryrmeXBS4tKdSXKnJ76N+5LXVPpr3PVbdtsB2jTqaKnFaRprlw8tJe9tpHlulo9dmQmdvRnhWZLWm7V9hWpcKjVS11ivZktd/B815ap1F6BSsAzB9A3Mcs5kpypSWsbevN8UK0E/VXaJJKaWicWlyXei6lQAAAAAADpWq06FJ1a9RRilq5N6JLxb5AdyAxN/T9eWEW8n2UWlcTXX9Un3y9vuT05y281iN3mOXZYO5U7flK600lPvVFPf/Me3u681OWNpQsLSNraU+GEVol/7e7be7b3YHtCMYQUIRSS2SXRHIAAAAAAAAAAAAACt5wzrhGVLfW9q8VVr1aMX6z8X7q8X8tXsBP3VzQs7eVxd1owhFaylJ6JLxb2RpvPnpdlUTscrycY8ncNes/gi16vm9+5LmUPOue8UzPX4rytw00/Voxfqx/1Pxfy05FLq3E6suGHUgyLy/qVKjnUqOTb1bb1bfi3zYw7DcSxev2djQlJ89tkvnyRYst5Ir3iV3ir7Olzeuz0/gW60uZ1ksIybac9u1Udde/hXX4nsXBZvRpa4dKzi8EteGtGa7Zy2qU59Y6cOjhpxaLZaNJ7wTNpWlrChHie8npxN7tvxfX+tNCsZAyhVy7TldXtdyq1ElLfXTrvJ83/ACLgAAAGLieHWWLWUrLErWNWnLnCa1X39V0fNFahgOPZfjpljEVVpLla3Tb0XdCutZRXcpKXmi3gCqrOkbKXZ5hwa5tX7/ZurT/5tLiX2pEjYZry7iG1ljlvN+6qsdf3ddV9hMmHdYTht49bzD6U/jpxl+KA7/SFko8TvKenfxr+ZH181YBRq9i8YoymvYhNTn+5DWX3HdZYy/GXEsCttf8Agw/0kjQtqFtHht6EYruikvwAhvprEb5aYNg09H/iXH5mOnfwNOo/LhWvejrTy27yoq+ZLx3LW6pcPBRi/Clq+Jrvm5PyLAAOEklokcgAAAAAAAAAAAAOlWpTo0nVrTUYpauTeiSXe3yIXNebcIyradtilx6zTcKUd5z07l3eL0S7z59z16RMUzPUdOrPs6CesaMXt+0/bfnsui6gbBz56XqdDiscrSTe6dw1svgT5/E9u5PmaQxLFK11cSr3FZynJ6ylJ6tvvbfMwq1zKo9EWXLGSrrFf71fPs6K3cpbar+C8SYIHDsNvsZuextKTk/uXmy/2GB4TlOmq+JPta7+rTS1fyXTzZn2l1TppYVk204m3o6qjrq/0V7T8S/ZP9GlG0n9IZgl2lV7uDeu/wClLr5LbzNCr4LljG861VXv/wA1brlH2f8A7f3I23gOAYfgNt2NhR0ftTf1peb/AILYk4RjCKjCOiXJI5IAAAAAAAAAAAAAAAAAAAAAAAAABFZjzFheW7F3mLXKivZit5SfdGPX8F1aQEo2orVs1Znz0uWuG8VhltqpU5Ou94R5/V99rv8Aq/FujXufvSbiWZeK1oN0bfddnF7zX6cuu3sr1fPma7rXEpvSJBn4tjF1iN3K6vrmVScnvKT1b/kvDkuhh2dpdYncKjbU3Jsmcu5TvMXl21ZcFPrJlvtK9vYNYZlS17So9E6umq18NPrP+ty4MPC8uYXlykrvHJcdR/VpLd/JfxZZcIy9jueKutePY2qf1fZ+fWb8OS66Fnyd6MuCr9JZnqOdR78Dev7z/wDFfb0NmUqVOjSVKjBRiloklokvBAROXMtYbl227Kxo+tpo5v6z/kvBEyAAAAAAAAAAAAAAAAAAAAAAAAAAAAGPiE69KwqVLWHFNQk4R75JPRfNnyNmTMN7jV/K8xG5c5vq+i7kuiXcj7BNA+ln0cK2zKsWsVw0LiT4+6nVe/yjPdrx1W2sUBqS3oXF/V7OhBtsuuF5bsMFpK7x2esvZp9X8jMtp2uF/wBxy/Q7Ws9nU01Sb7u9/wBbl/yd6MKtassTzXUcpPfs9d38T9leC38uRRWMHwPHM7Vext6XY2yej6LTxftPT2V93M3DlXKOGZZt1GzpJz00dRrd+Xurw+3Um7ehRtqCoW9JRjFaKKWiS8j0IAAAAAAAAAAAAAAAAAAAAAAAAAAAAAAAAB4X1nbYhZys72ip05pxlGS1TTPcAQOX8oYLl6bqYdaaS96T4ml3Jvl+JPAAAAAAAAAAAAAAAAAAAAAAAAAAAAAAAAAAAAAAAAAAAAAAAAAAAAAAAAAAAAAAAAAAAAAAAAAAAAAAAAAAAAAAAAAAAAAAAAAAAAAAAAAAAAAAAAAAAAB//9k="/>
          <p:cNvSpPr>
            <a:spLocks noChangeAspect="1" noChangeArrowheads="1"/>
          </p:cNvSpPr>
          <p:nvPr/>
        </p:nvSpPr>
        <p:spPr bwMode="auto">
          <a:xfrm>
            <a:off x="307975" y="-1820863"/>
            <a:ext cx="4124325" cy="412432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3733" name="Picture 5" descr="C:\Users\Shemi-New-25\Desktop\New folder (8)\magnifying-glass-2.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11960" y="4437112"/>
            <a:ext cx="1827560" cy="1827559"/>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pPr eaLnBrk="1" hangingPunct="1">
              <a:defRPr/>
            </a:pPr>
            <a:r>
              <a:rPr err="1" smtClean="0"/>
              <a:t>צורות</a:t>
            </a:r>
            <a:r>
              <a:rPr smtClean="0"/>
              <a:t> </a:t>
            </a:r>
            <a:r>
              <a:rPr err="1" smtClean="0"/>
              <a:t>שידור</a:t>
            </a:r>
            <a:endParaRPr lang="en-US" smtClean="0"/>
          </a:p>
        </p:txBody>
      </p:sp>
      <p:sp>
        <p:nvSpPr>
          <p:cNvPr id="4100" name="Rectangle 3"/>
          <p:cNvSpPr>
            <a:spLocks noGrp="1" noChangeArrowheads="1"/>
          </p:cNvSpPr>
          <p:nvPr>
            <p:ph type="body" sz="half" idx="2"/>
          </p:nvPr>
        </p:nvSpPr>
        <p:spPr/>
        <p:txBody>
          <a:bodyPr/>
          <a:lstStyle/>
          <a:p>
            <a:pPr eaLnBrk="1" hangingPunct="1">
              <a:lnSpc>
                <a:spcPct val="90000"/>
              </a:lnSpc>
            </a:pPr>
            <a:r>
              <a:rPr lang="en-US" smtClean="0"/>
              <a:t>Broadcast</a:t>
            </a:r>
            <a:r>
              <a:rPr lang="he-IL" smtClean="0"/>
              <a:t> – </a:t>
            </a:r>
            <a:r>
              <a:rPr lang="en-US" smtClean="0"/>
              <a:t>One to All</a:t>
            </a:r>
            <a:endParaRPr lang="he-IL" smtClean="0"/>
          </a:p>
          <a:p>
            <a:pPr lvl="1" eaLnBrk="1" hangingPunct="1">
              <a:lnSpc>
                <a:spcPct val="90000"/>
              </a:lnSpc>
            </a:pPr>
            <a:r>
              <a:rPr lang="he-IL" smtClean="0"/>
              <a:t>כתובת מקור ההודעה – תחנה ברשת</a:t>
            </a:r>
          </a:p>
          <a:p>
            <a:pPr lvl="1" eaLnBrk="1" hangingPunct="1">
              <a:lnSpc>
                <a:spcPct val="90000"/>
              </a:lnSpc>
            </a:pPr>
            <a:r>
              <a:rPr lang="he-IL" smtClean="0"/>
              <a:t>כתובת יעד ההודעה – כל התחנות המוכרות לאותה שכבת תקשורת </a:t>
            </a:r>
          </a:p>
          <a:p>
            <a:pPr eaLnBrk="1" hangingPunct="1">
              <a:lnSpc>
                <a:spcPct val="90000"/>
              </a:lnSpc>
            </a:pPr>
            <a:r>
              <a:rPr lang="he-IL" smtClean="0"/>
              <a:t>הודעת  </a:t>
            </a:r>
            <a:r>
              <a:rPr lang="en-US" sz="2000" smtClean="0"/>
              <a:t>Broadcast</a:t>
            </a:r>
            <a:r>
              <a:rPr lang="he-IL" smtClean="0"/>
              <a:t> תתבצע רק בשכבת ה-</a:t>
            </a:r>
            <a:r>
              <a:rPr lang="en-US" sz="2000" smtClean="0"/>
              <a:t>Data Link</a:t>
            </a:r>
          </a:p>
        </p:txBody>
      </p:sp>
      <p:sp>
        <p:nvSpPr>
          <p:cNvPr id="6147" name="מציין מיקום של מספר שקופית 6"/>
          <p:cNvSpPr>
            <a:spLocks noGrp="1"/>
          </p:cNvSpPr>
          <p:nvPr>
            <p:ph type="sldNum" sz="quarter" idx="12"/>
          </p:nvPr>
        </p:nvSpPr>
        <p:spPr/>
        <p:txBody>
          <a:bodyPr/>
          <a:lstStyle/>
          <a:p>
            <a:pPr>
              <a:defRPr/>
            </a:pPr>
            <a:fld id="{E68536E3-4068-4BD3-8900-E1E71CE53270}" type="slidenum">
              <a:rPr lang="he-IL" smtClean="0"/>
              <a:pPr>
                <a:defRPr/>
              </a:pPr>
              <a:t>17</a:t>
            </a:fld>
            <a:endParaRPr lang="en-US" smtClean="0"/>
          </a:p>
        </p:txBody>
      </p:sp>
      <p:graphicFrame>
        <p:nvGraphicFramePr>
          <p:cNvPr id="4098" name="Object 13"/>
          <p:cNvGraphicFramePr>
            <a:graphicFrameLocks noChangeAspect="1"/>
          </p:cNvGraphicFramePr>
          <p:nvPr/>
        </p:nvGraphicFramePr>
        <p:xfrm>
          <a:off x="0" y="2000250"/>
          <a:ext cx="4968875" cy="3940175"/>
        </p:xfrm>
        <a:graphic>
          <a:graphicData uri="http://schemas.openxmlformats.org/presentationml/2006/ole">
            <p:oleObj spid="_x0000_s4151" name="Visio" r:id="rId4" imgW="4969002" imgH="3939921" progId="">
              <p:embed/>
            </p:oleObj>
          </a:graphicData>
        </a:graphic>
      </p:graphicFrame>
    </p:spTree>
  </p:cSld>
  <p:clrMapOvr>
    <a:masterClrMapping/>
  </p:clrMapOvr>
  <p:transition spd="med"/>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defRPr/>
            </a:pPr>
            <a:r>
              <a:rPr/>
              <a:t>מענה לשכבה השנייה</a:t>
            </a:r>
            <a:endParaRPr lang="en-US"/>
          </a:p>
        </p:txBody>
      </p:sp>
      <p:sp>
        <p:nvSpPr>
          <p:cNvPr id="223235" name="Rectangle 3"/>
          <p:cNvSpPr>
            <a:spLocks noGrp="1" noChangeArrowheads="1"/>
          </p:cNvSpPr>
          <p:nvPr>
            <p:ph idx="1"/>
          </p:nvPr>
        </p:nvSpPr>
        <p:spPr/>
        <p:txBody>
          <a:bodyPr/>
          <a:lstStyle/>
          <a:p>
            <a:pPr eaLnBrk="1" hangingPunct="1"/>
            <a:r>
              <a:rPr lang="he-IL" smtClean="0"/>
              <a:t>מנגנון גישה לתווך – </a:t>
            </a:r>
            <a:r>
              <a:rPr lang="en-US" smtClean="0"/>
              <a:t>CSMA/CD</a:t>
            </a:r>
            <a:endParaRPr lang="he-IL" smtClean="0"/>
          </a:p>
          <a:p>
            <a:pPr lvl="1" eaLnBrk="1" hangingPunct="1"/>
            <a:r>
              <a:rPr lang="he-IL" smtClean="0"/>
              <a:t>במידה ונרצה לשדר ב-</a:t>
            </a:r>
            <a:r>
              <a:rPr lang="en-US" smtClean="0"/>
              <a:t>Ethernet</a:t>
            </a:r>
            <a:r>
              <a:rPr lang="he-IL" smtClean="0"/>
              <a:t>, נצטרך לוודא כי התווך פנוי.</a:t>
            </a:r>
          </a:p>
          <a:p>
            <a:pPr lvl="1" eaLnBrk="1" hangingPunct="1"/>
            <a:r>
              <a:rPr lang="he-IL" smtClean="0"/>
              <a:t>נשתמש במנגנון </a:t>
            </a:r>
            <a:r>
              <a:rPr lang="en-US" smtClean="0"/>
              <a:t>CSMA/CD</a:t>
            </a:r>
            <a:r>
              <a:rPr lang="he-IL" smtClean="0"/>
              <a:t>:</a:t>
            </a:r>
            <a:endParaRPr lang="en-US" smtClean="0"/>
          </a:p>
          <a:p>
            <a:pPr lvl="2" eaLnBrk="1" hangingPunct="1"/>
            <a:r>
              <a:rPr lang="en-US" sz="2600" b="1" smtClean="0"/>
              <a:t>CS</a:t>
            </a:r>
            <a:r>
              <a:rPr lang="he-IL" sz="2600" b="1" smtClean="0"/>
              <a:t> – </a:t>
            </a:r>
            <a:r>
              <a:rPr lang="en-US" sz="2600" b="1" smtClean="0"/>
              <a:t>Carrier Sense</a:t>
            </a:r>
            <a:r>
              <a:rPr lang="he-IL" sz="2600" b="1" smtClean="0"/>
              <a:t>.</a:t>
            </a:r>
            <a:r>
              <a:rPr lang="he-IL" sz="2600" smtClean="0"/>
              <a:t> מתבצעת האזנה לתווך.</a:t>
            </a:r>
          </a:p>
          <a:p>
            <a:pPr lvl="2" eaLnBrk="1" hangingPunct="1"/>
            <a:r>
              <a:rPr lang="en-US" sz="2600" b="1" smtClean="0"/>
              <a:t>MA</a:t>
            </a:r>
            <a:r>
              <a:rPr lang="he-IL" sz="2600" b="1" smtClean="0"/>
              <a:t> – </a:t>
            </a:r>
            <a:r>
              <a:rPr lang="en-US" sz="2600" b="1" smtClean="0"/>
              <a:t>Multiple Access</a:t>
            </a:r>
            <a:r>
              <a:rPr lang="he-IL" sz="2600" b="1" smtClean="0"/>
              <a:t>.</a:t>
            </a:r>
            <a:r>
              <a:rPr lang="he-IL" sz="2600" smtClean="0"/>
              <a:t> שידור בתווך משותף. </a:t>
            </a:r>
          </a:p>
          <a:p>
            <a:pPr lvl="2" eaLnBrk="1" hangingPunct="1"/>
            <a:r>
              <a:rPr lang="en-US" sz="2600" b="1" smtClean="0"/>
              <a:t>CD</a:t>
            </a:r>
            <a:r>
              <a:rPr lang="he-IL" sz="2600" b="1" smtClean="0"/>
              <a:t> – </a:t>
            </a:r>
            <a:r>
              <a:rPr lang="en-US" sz="2600" b="1" smtClean="0"/>
              <a:t>Collision Detection</a:t>
            </a:r>
            <a:r>
              <a:rPr lang="he-IL" sz="2600" b="1" smtClean="0"/>
              <a:t>.</a:t>
            </a:r>
            <a:r>
              <a:rPr lang="he-IL" sz="2600" smtClean="0"/>
              <a:t> מאפשר זיהוי התנגשויות והתמודדות איתן.</a:t>
            </a:r>
          </a:p>
          <a:p>
            <a:pPr eaLnBrk="1" hangingPunct="1"/>
            <a:endParaRPr lang="en-US" smtClean="0"/>
          </a:p>
        </p:txBody>
      </p:sp>
      <p:sp>
        <p:nvSpPr>
          <p:cNvPr id="48130" name="מציין מיקום של מספר שקופית 5"/>
          <p:cNvSpPr>
            <a:spLocks noGrp="1"/>
          </p:cNvSpPr>
          <p:nvPr>
            <p:ph type="sldNum" sz="quarter" idx="10"/>
          </p:nvPr>
        </p:nvSpPr>
        <p:spPr/>
        <p:txBody>
          <a:bodyPr/>
          <a:lstStyle/>
          <a:p>
            <a:pPr>
              <a:defRPr/>
            </a:pPr>
            <a:fld id="{DA3A8A36-E168-4D2C-8FB3-1DDDB5211E54}" type="slidenum">
              <a:rPr lang="he-IL"/>
              <a:pPr>
                <a:defRPr/>
              </a:pPr>
              <a:t>170</a:t>
            </a:fld>
            <a:endParaRPr lang="en-US"/>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p:txBody>
          <a:bodyPr/>
          <a:lstStyle/>
          <a:p>
            <a:pPr eaLnBrk="1" hangingPunct="1">
              <a:defRPr/>
            </a:pPr>
            <a:r>
              <a:rPr/>
              <a:t>מענה לשכבה השנייה</a:t>
            </a:r>
            <a:endParaRPr lang="en-US"/>
          </a:p>
        </p:txBody>
      </p:sp>
      <p:sp>
        <p:nvSpPr>
          <p:cNvPr id="17411" name="מציין מיקום של מספר שקופית 5"/>
          <p:cNvSpPr>
            <a:spLocks noGrp="1"/>
          </p:cNvSpPr>
          <p:nvPr>
            <p:ph type="sldNum" sz="quarter" idx="10"/>
          </p:nvPr>
        </p:nvSpPr>
        <p:spPr/>
        <p:txBody>
          <a:bodyPr/>
          <a:lstStyle/>
          <a:p>
            <a:pPr>
              <a:defRPr/>
            </a:pPr>
            <a:fld id="{29BF4ACB-BF4F-4251-BCB2-B46757201EC3}" type="slidenum">
              <a:rPr lang="he-IL"/>
              <a:pPr>
                <a:defRPr/>
              </a:pPr>
              <a:t>171</a:t>
            </a:fld>
            <a:endParaRPr lang="en-US"/>
          </a:p>
        </p:txBody>
      </p:sp>
      <p:graphicFrame>
        <p:nvGraphicFramePr>
          <p:cNvPr id="31746" name="Object 9"/>
          <p:cNvGraphicFramePr>
            <a:graphicFrameLocks noChangeAspect="1"/>
          </p:cNvGraphicFramePr>
          <p:nvPr/>
        </p:nvGraphicFramePr>
        <p:xfrm>
          <a:off x="1763713" y="1516063"/>
          <a:ext cx="5329237" cy="4598987"/>
        </p:xfrm>
        <a:graphic>
          <a:graphicData uri="http://schemas.openxmlformats.org/presentationml/2006/ole">
            <p:oleObj spid="_x0000_s31801" name="Visio" r:id="rId3" imgW="4732782" imgH="4084701" progId="">
              <p:embed/>
            </p:oleObj>
          </a:graphicData>
        </a:graphic>
      </p:graphicFrame>
      <p:pic>
        <p:nvPicPr>
          <p:cNvPr id="12" name="Picture 24" descr="https://encrypted-tbn0.gstatic.com/images?q=tbn:ANd9GcSRnSshGKqDmpOFgqvdRrOiTuwTQot7V8IQIcKh4a4pfQhP1LR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50104" y="1484784"/>
            <a:ext cx="431334" cy="514772"/>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4" descr="https://encrypted-tbn0.gstatic.com/images?q=tbn:ANd9GcSRnSshGKqDmpOFgqvdRrOiTuwTQot7V8IQIcKh4a4pfQhP1LR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50104" y="4149080"/>
            <a:ext cx="431334" cy="514772"/>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6" descr="https://encrypted-tbn3.gstatic.com/images?q=tbn:ANd9GcS6lRhnRULc80rEm7vwPz5epfFhu3qZbdxMFKnT1RcdiD7SP4-i"/>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475656" y="5883905"/>
            <a:ext cx="553244" cy="553244"/>
          </a:xfrm>
          <a:prstGeom prst="rect">
            <a:avLst/>
          </a:prstGeom>
          <a:noFill/>
          <a:extLst>
            <a:ext uri="{909E8E84-426E-40DD-AFC4-6F175D3DCCD1}">
              <a14:hiddenFill xmlns="" xmlns:a14="http://schemas.microsoft.com/office/drawing/2010/main">
                <a:solidFill>
                  <a:srgbClr val="FFFFFF"/>
                </a:solidFill>
              </a14:hiddenFill>
            </a:ext>
          </a:extLst>
        </p:spPr>
      </p:pic>
      <p:pic>
        <p:nvPicPr>
          <p:cNvPr id="31768" name="Picture 24" descr="https://encrypted-tbn1.gstatic.com/images?q=tbn:ANd9GcT-1zlbE_O622NYULGGygnHd5TDesO2ovRMpXj4j6m0OkfDnshNAQ"/>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020272" y="4173907"/>
            <a:ext cx="504056" cy="50405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defRPr/>
            </a:pPr>
            <a:r>
              <a:rPr/>
              <a:t>סיכום</a:t>
            </a:r>
            <a:endParaRPr lang="en-US"/>
          </a:p>
        </p:txBody>
      </p:sp>
      <p:sp>
        <p:nvSpPr>
          <p:cNvPr id="224259" name="Rectangle 3"/>
          <p:cNvSpPr>
            <a:spLocks noGrp="1" noChangeArrowheads="1"/>
          </p:cNvSpPr>
          <p:nvPr>
            <p:ph idx="1"/>
          </p:nvPr>
        </p:nvSpPr>
        <p:spPr/>
        <p:txBody>
          <a:bodyPr/>
          <a:lstStyle/>
          <a:p>
            <a:pPr eaLnBrk="1" hangingPunct="1"/>
            <a:r>
              <a:rPr lang="en-US" smtClean="0"/>
              <a:t>Ethernet</a:t>
            </a:r>
            <a:r>
              <a:rPr lang="he-IL" smtClean="0"/>
              <a:t> היא טכנולוגיה לא אמינה וחסרת קישוריות (</a:t>
            </a:r>
            <a:r>
              <a:rPr lang="en-US" smtClean="0"/>
              <a:t>Unacknowledged Connectionless</a:t>
            </a:r>
            <a:r>
              <a:rPr lang="he-IL" smtClean="0"/>
              <a:t>).</a:t>
            </a:r>
          </a:p>
          <a:p>
            <a:pPr eaLnBrk="1" hangingPunct="1"/>
            <a:r>
              <a:rPr lang="he-IL" smtClean="0"/>
              <a:t>נותנת מענה לשכבה הפיסית ולשכבת הערוץ ממודל </a:t>
            </a:r>
            <a:r>
              <a:rPr lang="en-US" smtClean="0"/>
              <a:t>OSI</a:t>
            </a:r>
            <a:r>
              <a:rPr lang="he-IL" smtClean="0"/>
              <a:t>.</a:t>
            </a:r>
          </a:p>
          <a:p>
            <a:pPr eaLnBrk="1" hangingPunct="1"/>
            <a:r>
              <a:rPr lang="he-IL" smtClean="0"/>
              <a:t>מסוגלת לתמוך במגוון קצבי שידור, סוגי תווך וטופולוגיות לוגיות.</a:t>
            </a:r>
          </a:p>
          <a:p>
            <a:pPr eaLnBrk="1" hangingPunct="1"/>
            <a:r>
              <a:rPr lang="he-IL" smtClean="0"/>
              <a:t>מציעה מתגים וגשרים לייעול העבודה וחלוקת העומס ברשת.</a:t>
            </a:r>
            <a:endParaRPr lang="en-US" smtClean="0"/>
          </a:p>
        </p:txBody>
      </p:sp>
      <p:sp>
        <p:nvSpPr>
          <p:cNvPr id="49154" name="מציין מיקום של מספר שקופית 5"/>
          <p:cNvSpPr>
            <a:spLocks noGrp="1"/>
          </p:cNvSpPr>
          <p:nvPr>
            <p:ph type="sldNum" sz="quarter" idx="10"/>
          </p:nvPr>
        </p:nvSpPr>
        <p:spPr/>
        <p:txBody>
          <a:bodyPr/>
          <a:lstStyle/>
          <a:p>
            <a:pPr>
              <a:defRPr/>
            </a:pPr>
            <a:fld id="{D5BA59CB-B997-45ED-A85E-1B1BE425335D}" type="slidenum">
              <a:rPr lang="he-IL"/>
              <a:pPr>
                <a:defRPr/>
              </a:pPr>
              <a:t>172</a:t>
            </a:fld>
            <a:endParaRPr lang="en-US"/>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3"/>
          <p:cNvSpPr>
            <a:spLocks noGrp="1" noChangeArrowheads="1"/>
          </p:cNvSpPr>
          <p:nvPr>
            <p:ph type="subTitle" idx="1"/>
          </p:nvPr>
        </p:nvSpPr>
        <p:spPr/>
        <p:txBody>
          <a:bodyPr/>
          <a:lstStyle/>
          <a:p>
            <a:pPr eaLnBrk="1" hangingPunct="1"/>
            <a:r>
              <a:rPr lang="he-IL" smtClean="0"/>
              <a:t>טכנולוגיות </a:t>
            </a:r>
            <a:r>
              <a:rPr lang="en-US" smtClean="0"/>
              <a:t>LAN</a:t>
            </a:r>
          </a:p>
        </p:txBody>
      </p:sp>
      <p:sp>
        <p:nvSpPr>
          <p:cNvPr id="50178" name="Rectangle 2"/>
          <p:cNvSpPr>
            <a:spLocks noGrp="1" noChangeArrowheads="1"/>
          </p:cNvSpPr>
          <p:nvPr>
            <p:ph type="ctrTitle" sz="quarter"/>
          </p:nvPr>
        </p:nvSpPr>
        <p:spPr>
          <a:xfrm>
            <a:off x="642910" y="1857364"/>
            <a:ext cx="8229600" cy="1905000"/>
          </a:xfrm>
        </p:spPr>
        <p:txBody>
          <a:bodyPr/>
          <a:lstStyle/>
          <a:p>
            <a:pPr eaLnBrk="1" hangingPunct="1">
              <a:defRPr/>
            </a:pPr>
            <a:r>
              <a:rPr sz="7200" dirty="0" err="1" smtClean="0"/>
              <a:t>טכנולוגיית</a:t>
            </a:r>
            <a:r>
              <a:rPr sz="7200" dirty="0" smtClean="0"/>
              <a:t> </a:t>
            </a:r>
            <a:r>
              <a:rPr lang="en-US" sz="7200" dirty="0" smtClean="0"/>
              <a:t>Wi-Fi</a:t>
            </a:r>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pPr eaLnBrk="1" hangingPunct="1">
              <a:defRPr/>
            </a:pPr>
            <a:r>
              <a:rPr/>
              <a:t>מבוא</a:t>
            </a:r>
            <a:endParaRPr lang="en-US"/>
          </a:p>
        </p:txBody>
      </p:sp>
      <p:sp>
        <p:nvSpPr>
          <p:cNvPr id="226307" name="Rectangle 3"/>
          <p:cNvSpPr>
            <a:spLocks noGrp="1" noChangeArrowheads="1"/>
          </p:cNvSpPr>
          <p:nvPr>
            <p:ph idx="1"/>
          </p:nvPr>
        </p:nvSpPr>
        <p:spPr/>
        <p:txBody>
          <a:bodyPr/>
          <a:lstStyle/>
          <a:p>
            <a:pPr eaLnBrk="1" hangingPunct="1">
              <a:lnSpc>
                <a:spcPct val="90000"/>
              </a:lnSpc>
            </a:pPr>
            <a:r>
              <a:rPr lang="he-IL" smtClean="0"/>
              <a:t>טכנולוגיה המאפשרת עבודה בצורה אלחוטית – </a:t>
            </a:r>
            <a:r>
              <a:rPr lang="en-US" smtClean="0"/>
              <a:t>WLAN</a:t>
            </a:r>
            <a:r>
              <a:rPr lang="he-IL" smtClean="0"/>
              <a:t> (</a:t>
            </a:r>
            <a:r>
              <a:rPr lang="en-US" smtClean="0"/>
              <a:t>Wireless LAN</a:t>
            </a:r>
            <a:r>
              <a:rPr lang="he-IL" smtClean="0"/>
              <a:t>)</a:t>
            </a:r>
          </a:p>
          <a:p>
            <a:pPr eaLnBrk="1" hangingPunct="1">
              <a:lnSpc>
                <a:spcPct val="90000"/>
              </a:lnSpc>
            </a:pPr>
            <a:r>
              <a:rPr lang="en-US" smtClean="0"/>
              <a:t>Wi-Fi</a:t>
            </a:r>
            <a:r>
              <a:rPr lang="he-IL" smtClean="0"/>
              <a:t> הוא קיצור ל-</a:t>
            </a:r>
            <a:r>
              <a:rPr lang="en-US" smtClean="0"/>
              <a:t>Wireless Fidelity</a:t>
            </a:r>
            <a:endParaRPr lang="he-IL" smtClean="0"/>
          </a:p>
          <a:p>
            <a:pPr eaLnBrk="1" hangingPunct="1">
              <a:lnSpc>
                <a:spcPct val="90000"/>
              </a:lnSpc>
            </a:pPr>
            <a:r>
              <a:rPr lang="he-IL" smtClean="0"/>
              <a:t>נותנת מענה לשכבה הפיסית ולתת השכבה </a:t>
            </a:r>
            <a:r>
              <a:rPr lang="en-US" smtClean="0"/>
              <a:t>MAC</a:t>
            </a:r>
            <a:r>
              <a:rPr lang="he-IL" smtClean="0"/>
              <a:t> במודל </a:t>
            </a:r>
            <a:r>
              <a:rPr lang="en-US" smtClean="0"/>
              <a:t>OSI</a:t>
            </a:r>
            <a:r>
              <a:rPr lang="he-IL" smtClean="0"/>
              <a:t>.</a:t>
            </a:r>
          </a:p>
          <a:p>
            <a:pPr eaLnBrk="1" hangingPunct="1">
              <a:lnSpc>
                <a:spcPct val="90000"/>
              </a:lnSpc>
            </a:pPr>
            <a:r>
              <a:rPr lang="he-IL" smtClean="0"/>
              <a:t>תוקננה כ-</a:t>
            </a:r>
            <a:r>
              <a:rPr lang="en-US" smtClean="0"/>
              <a:t>IEEE 802.11</a:t>
            </a:r>
          </a:p>
          <a:p>
            <a:pPr eaLnBrk="1" hangingPunct="1">
              <a:lnSpc>
                <a:spcPct val="90000"/>
              </a:lnSpc>
            </a:pPr>
            <a:r>
              <a:rPr lang="he-IL" smtClean="0"/>
              <a:t>מאפשרת תקשורת אלחוטית למרחקים קצרים ברכיבי רשת שונים: מחשבים ניידים, מחשבי כף יד, טלפונים סלולאריים ועוד...</a:t>
            </a:r>
            <a:endParaRPr lang="en-US" smtClean="0"/>
          </a:p>
        </p:txBody>
      </p:sp>
      <p:sp>
        <p:nvSpPr>
          <p:cNvPr id="51202" name="מציין מיקום של מספר שקופית 5"/>
          <p:cNvSpPr>
            <a:spLocks noGrp="1"/>
          </p:cNvSpPr>
          <p:nvPr>
            <p:ph type="sldNum" sz="quarter" idx="10"/>
          </p:nvPr>
        </p:nvSpPr>
        <p:spPr/>
        <p:txBody>
          <a:bodyPr/>
          <a:lstStyle/>
          <a:p>
            <a:pPr>
              <a:defRPr/>
            </a:pPr>
            <a:fld id="{9F0774C9-0415-43EA-B9F0-BEFAEEEF3705}" type="slidenum">
              <a:rPr lang="he-IL"/>
              <a:pPr>
                <a:defRPr/>
              </a:pPr>
              <a:t>174</a:t>
            </a:fld>
            <a:endParaRPr lang="en-US"/>
          </a:p>
        </p:txBody>
      </p:sp>
      <p:pic>
        <p:nvPicPr>
          <p:cNvPr id="226309"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67175" y="5589588"/>
            <a:ext cx="1296988" cy="8588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lstStyle/>
          <a:p>
            <a:pPr eaLnBrk="1" hangingPunct="1">
              <a:defRPr/>
            </a:pPr>
            <a:r>
              <a:rPr/>
              <a:t>התפתחויות</a:t>
            </a:r>
            <a:endParaRPr lang="en-US"/>
          </a:p>
        </p:txBody>
      </p:sp>
      <p:sp>
        <p:nvSpPr>
          <p:cNvPr id="227331" name="Rectangle 3"/>
          <p:cNvSpPr>
            <a:spLocks noGrp="1" noChangeArrowheads="1"/>
          </p:cNvSpPr>
          <p:nvPr>
            <p:ph idx="1"/>
          </p:nvPr>
        </p:nvSpPr>
        <p:spPr/>
        <p:txBody>
          <a:bodyPr/>
          <a:lstStyle/>
          <a:p>
            <a:pPr eaLnBrk="1" hangingPunct="1"/>
            <a:r>
              <a:rPr lang="he-IL" smtClean="0"/>
              <a:t>לתקן 802.11 קיימות מספר גרסאות:</a:t>
            </a:r>
          </a:p>
          <a:p>
            <a:pPr eaLnBrk="1" hangingPunct="1"/>
            <a:endParaRPr lang="he-IL" sz="2400" smtClean="0"/>
          </a:p>
          <a:p>
            <a:pPr eaLnBrk="1" hangingPunct="1"/>
            <a:endParaRPr lang="he-IL" sz="2400" smtClean="0"/>
          </a:p>
          <a:p>
            <a:pPr eaLnBrk="1" hangingPunct="1"/>
            <a:endParaRPr lang="he-IL" sz="2400" smtClean="0"/>
          </a:p>
          <a:p>
            <a:pPr eaLnBrk="1" hangingPunct="1"/>
            <a:endParaRPr lang="he-IL" smtClean="0"/>
          </a:p>
          <a:p>
            <a:pPr eaLnBrk="1" hangingPunct="1"/>
            <a:endParaRPr lang="he-IL" smtClean="0"/>
          </a:p>
          <a:p>
            <a:pPr eaLnBrk="1" hangingPunct="1"/>
            <a:endParaRPr lang="he-IL" smtClean="0"/>
          </a:p>
          <a:p>
            <a:pPr eaLnBrk="1" hangingPunct="1"/>
            <a:r>
              <a:rPr lang="he-IL" smtClean="0"/>
              <a:t>התפתח מעבודה במהירויות נמוכות מאד, של </a:t>
            </a:r>
            <a:r>
              <a:rPr lang="en-US" sz="2400" smtClean="0"/>
              <a:t>1Mbps</a:t>
            </a:r>
            <a:r>
              <a:rPr lang="he-IL" smtClean="0"/>
              <a:t>, למהירויות גבוהות יחסית בתנאים אידיאליים.</a:t>
            </a:r>
            <a:endParaRPr lang="en-US" sz="2400" smtClean="0"/>
          </a:p>
        </p:txBody>
      </p:sp>
      <p:sp>
        <p:nvSpPr>
          <p:cNvPr id="52226" name="מציין מיקום של מספר שקופית 5"/>
          <p:cNvSpPr>
            <a:spLocks noGrp="1"/>
          </p:cNvSpPr>
          <p:nvPr>
            <p:ph type="sldNum" sz="quarter" idx="10"/>
          </p:nvPr>
        </p:nvSpPr>
        <p:spPr/>
        <p:txBody>
          <a:bodyPr/>
          <a:lstStyle/>
          <a:p>
            <a:pPr>
              <a:defRPr/>
            </a:pPr>
            <a:fld id="{BE622A11-F350-4DD2-A662-9BDB56030DFE}" type="slidenum">
              <a:rPr lang="he-IL"/>
              <a:pPr>
                <a:defRPr/>
              </a:pPr>
              <a:t>175</a:t>
            </a:fld>
            <a:endParaRPr lang="en-US"/>
          </a:p>
        </p:txBody>
      </p:sp>
      <p:graphicFrame>
        <p:nvGraphicFramePr>
          <p:cNvPr id="5" name="טבלה 4"/>
          <p:cNvGraphicFramePr>
            <a:graphicFrameLocks noGrp="1"/>
          </p:cNvGraphicFramePr>
          <p:nvPr/>
        </p:nvGraphicFramePr>
        <p:xfrm>
          <a:off x="1000100" y="2428875"/>
          <a:ext cx="7213625" cy="2286008"/>
        </p:xfrm>
        <a:graphic>
          <a:graphicData uri="http://schemas.openxmlformats.org/drawingml/2006/table">
            <a:tbl>
              <a:tblPr rtl="1" firstRow="1" bandRow="1">
                <a:tableStyleId>{5C22544A-7EE6-4342-B048-85BDC9FD1C3A}</a:tableStyleId>
              </a:tblPr>
              <a:tblGrid>
                <a:gridCol w="907512"/>
                <a:gridCol w="1339143"/>
                <a:gridCol w="1396785"/>
                <a:gridCol w="1386334"/>
                <a:gridCol w="2183851"/>
              </a:tblGrid>
              <a:tr h="723711">
                <a:tc>
                  <a:txBody>
                    <a:bodyPr/>
                    <a:lstStyle/>
                    <a:p>
                      <a:pPr rtl="1"/>
                      <a:endParaRPr lang="he-IL"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baseline="0" dirty="0" smtClean="0"/>
                        <a:t>802.11a</a:t>
                      </a:r>
                      <a:endParaRPr lang="he-IL" dirty="0" smtClean="0"/>
                    </a:p>
                    <a:p>
                      <a:pPr rtl="1"/>
                      <a:endParaRPr lang="he-IL" dirty="0"/>
                    </a:p>
                  </a:txBody>
                  <a:tcPr/>
                </a:tc>
                <a:tc>
                  <a:txBody>
                    <a:bodyPr/>
                    <a:lstStyle/>
                    <a:p>
                      <a:pPr rtl="1"/>
                      <a:r>
                        <a:rPr lang="en-US" dirty="0" smtClean="0"/>
                        <a:t>802.11b</a:t>
                      </a:r>
                      <a:endParaRPr lang="he-IL" dirty="0"/>
                    </a:p>
                  </a:txBody>
                  <a:tcPr/>
                </a:tc>
                <a:tc>
                  <a:txBody>
                    <a:bodyPr/>
                    <a:lstStyle/>
                    <a:p>
                      <a:pPr rtl="1"/>
                      <a:r>
                        <a:rPr lang="en-US" dirty="0" smtClean="0"/>
                        <a:t>802.11g</a:t>
                      </a:r>
                      <a:endParaRPr lang="he-IL" dirty="0"/>
                    </a:p>
                  </a:txBody>
                  <a:tcPr/>
                </a:tc>
                <a:tc>
                  <a:txBody>
                    <a:bodyPr/>
                    <a:lstStyle/>
                    <a:p>
                      <a:pPr rtl="1"/>
                      <a:r>
                        <a:rPr lang="en-US" dirty="0" smtClean="0"/>
                        <a:t>802.11n</a:t>
                      </a:r>
                      <a:endParaRPr lang="he-IL" dirty="0"/>
                    </a:p>
                  </a:txBody>
                  <a:tcPr/>
                </a:tc>
              </a:tr>
              <a:tr h="419293">
                <a:tc>
                  <a:txBody>
                    <a:bodyPr/>
                    <a:lstStyle/>
                    <a:p>
                      <a:pPr rtl="1"/>
                      <a:r>
                        <a:rPr lang="he-IL" dirty="0" smtClean="0"/>
                        <a:t>תדרים</a:t>
                      </a:r>
                      <a:endParaRPr lang="he-IL" dirty="0"/>
                    </a:p>
                  </a:txBody>
                  <a:tcPr/>
                </a:tc>
                <a:tc>
                  <a:txBody>
                    <a:bodyPr/>
                    <a:lstStyle/>
                    <a:p>
                      <a:pPr algn="r" rtl="1"/>
                      <a:r>
                        <a:rPr lang="en-US" sz="1600" dirty="0" smtClean="0"/>
                        <a:t>5.7GHZ</a:t>
                      </a:r>
                      <a:endParaRPr lang="he-IL" sz="1600" dirty="0"/>
                    </a:p>
                  </a:txBody>
                  <a:tcPr/>
                </a:tc>
                <a:tc>
                  <a:txBody>
                    <a:bodyPr/>
                    <a:lstStyle/>
                    <a:p>
                      <a:pPr algn="r" rtl="1"/>
                      <a:r>
                        <a:rPr lang="en-US" sz="1600" dirty="0" smtClean="0"/>
                        <a:t>2.4GHZ</a:t>
                      </a:r>
                      <a:endParaRPr lang="he-IL" sz="1600" dirty="0"/>
                    </a:p>
                  </a:txBody>
                  <a:tcPr/>
                </a:tc>
                <a:tc>
                  <a:txBody>
                    <a:bodyPr/>
                    <a:lstStyle/>
                    <a:p>
                      <a:pPr algn="r" rtl="1"/>
                      <a:r>
                        <a:rPr lang="en-US" sz="1600" dirty="0" smtClean="0"/>
                        <a:t>2.4GHZ</a:t>
                      </a:r>
                      <a:endParaRPr lang="he-IL" sz="1600" dirty="0"/>
                    </a:p>
                  </a:txBody>
                  <a:tcPr/>
                </a:tc>
                <a:tc>
                  <a:txBody>
                    <a:bodyPr/>
                    <a:lstStyle/>
                    <a:p>
                      <a:pPr algn="l" rtl="0"/>
                      <a:r>
                        <a:rPr lang="en-US" sz="1600" dirty="0" smtClean="0"/>
                        <a:t>    2.4GHZ-5.7GHZ</a:t>
                      </a:r>
                      <a:endParaRPr lang="he-IL" sz="1600" dirty="0"/>
                    </a:p>
                  </a:txBody>
                  <a:tcPr/>
                </a:tc>
              </a:tr>
              <a:tr h="723711">
                <a:tc>
                  <a:txBody>
                    <a:bodyPr/>
                    <a:lstStyle/>
                    <a:p>
                      <a:pPr rtl="1"/>
                      <a:r>
                        <a:rPr lang="he-IL" dirty="0" smtClean="0"/>
                        <a:t>מהירות</a:t>
                      </a:r>
                      <a:endParaRPr lang="he-IL" dirty="0"/>
                    </a:p>
                  </a:txBody>
                  <a:tcPr/>
                </a:tc>
                <a:tc>
                  <a:txBody>
                    <a:bodyPr/>
                    <a:lstStyle/>
                    <a:p>
                      <a:pPr rtl="1"/>
                      <a:r>
                        <a:rPr lang="he-IL" dirty="0" smtClean="0"/>
                        <a:t>עד</a:t>
                      </a:r>
                      <a:r>
                        <a:rPr lang="he-IL" baseline="0" dirty="0" smtClean="0"/>
                        <a:t> </a:t>
                      </a:r>
                      <a:r>
                        <a:rPr lang="en-US" baseline="0" dirty="0" smtClean="0"/>
                        <a:t>54mbps</a:t>
                      </a:r>
                      <a:endParaRPr lang="he-IL" dirty="0"/>
                    </a:p>
                  </a:txBody>
                  <a:tcPr/>
                </a:tc>
                <a:tc>
                  <a:txBody>
                    <a:bodyPr/>
                    <a:lstStyle/>
                    <a:p>
                      <a:pPr rtl="1"/>
                      <a:r>
                        <a:rPr lang="he-IL" dirty="0" smtClean="0"/>
                        <a:t>עד </a:t>
                      </a:r>
                      <a:r>
                        <a:rPr lang="en-US" dirty="0" smtClean="0"/>
                        <a:t>11mbps</a:t>
                      </a:r>
                      <a:endParaRPr lang="he-IL"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smtClean="0"/>
                        <a:t>עד</a:t>
                      </a:r>
                      <a:r>
                        <a:rPr lang="he-IL" baseline="0" dirty="0" smtClean="0"/>
                        <a:t> </a:t>
                      </a:r>
                      <a:r>
                        <a:rPr lang="en-US" baseline="0" dirty="0" smtClean="0"/>
                        <a:t>54mbps</a:t>
                      </a:r>
                      <a:endParaRPr lang="he-IL" dirty="0" smtClean="0"/>
                    </a:p>
                    <a:p>
                      <a:pPr rtl="1"/>
                      <a:endParaRPr lang="he-IL" dirty="0"/>
                    </a:p>
                  </a:txBody>
                  <a:tcPr/>
                </a:tc>
                <a:tc>
                  <a:txBody>
                    <a:bodyPr/>
                    <a:lstStyle/>
                    <a:p>
                      <a:pPr rtl="1"/>
                      <a:r>
                        <a:rPr lang="he-IL" dirty="0" smtClean="0"/>
                        <a:t>עד </a:t>
                      </a:r>
                      <a:r>
                        <a:rPr lang="en-US" baseline="0" dirty="0" smtClean="0"/>
                        <a:t> 450</a:t>
                      </a:r>
                      <a:r>
                        <a:rPr lang="en-US" dirty="0" smtClean="0"/>
                        <a:t>mbps</a:t>
                      </a:r>
                      <a:endParaRPr lang="he-IL" dirty="0"/>
                    </a:p>
                  </a:txBody>
                  <a:tcPr/>
                </a:tc>
              </a:tr>
              <a:tr h="419293">
                <a:tc>
                  <a:txBody>
                    <a:bodyPr/>
                    <a:lstStyle/>
                    <a:p>
                      <a:pPr rtl="1"/>
                      <a:r>
                        <a:rPr lang="he-IL" dirty="0" smtClean="0"/>
                        <a:t>מרחק</a:t>
                      </a:r>
                      <a:endParaRPr lang="he-IL" dirty="0"/>
                    </a:p>
                  </a:txBody>
                  <a:tcPr/>
                </a:tc>
                <a:tc>
                  <a:txBody>
                    <a:bodyPr/>
                    <a:lstStyle/>
                    <a:p>
                      <a:pPr rtl="1"/>
                      <a:r>
                        <a:rPr lang="he-IL" dirty="0" smtClean="0"/>
                        <a:t>מרחק קצר</a:t>
                      </a:r>
                      <a:endParaRPr lang="he-IL" dirty="0"/>
                    </a:p>
                  </a:txBody>
                  <a:tcPr/>
                </a:tc>
                <a:tc>
                  <a:txBody>
                    <a:bodyPr/>
                    <a:lstStyle/>
                    <a:p>
                      <a:pPr rtl="1"/>
                      <a:r>
                        <a:rPr lang="he-IL" dirty="0" smtClean="0"/>
                        <a:t>מרחק</a:t>
                      </a:r>
                      <a:r>
                        <a:rPr lang="he-IL" baseline="0" dirty="0" smtClean="0"/>
                        <a:t> בינוני</a:t>
                      </a:r>
                      <a:endParaRPr lang="he-IL" dirty="0"/>
                    </a:p>
                  </a:txBody>
                  <a:tcPr/>
                </a:tc>
                <a:tc>
                  <a:txBody>
                    <a:bodyPr/>
                    <a:lstStyle/>
                    <a:p>
                      <a:pPr rtl="1"/>
                      <a:r>
                        <a:rPr lang="he-IL" dirty="0" smtClean="0"/>
                        <a:t>מרחק בינוני</a:t>
                      </a:r>
                      <a:endParaRPr lang="he-IL" dirty="0"/>
                    </a:p>
                  </a:txBody>
                  <a:tcPr/>
                </a:tc>
                <a:tc>
                  <a:txBody>
                    <a:bodyPr/>
                    <a:lstStyle/>
                    <a:p>
                      <a:pPr rtl="1"/>
                      <a:r>
                        <a:rPr lang="he-IL" dirty="0" smtClean="0"/>
                        <a:t>מרחק גדול יחסית</a:t>
                      </a:r>
                      <a:endParaRPr lang="he-IL" dirty="0"/>
                    </a:p>
                  </a:txBody>
                  <a:tcPr/>
                </a:tc>
              </a:tr>
            </a:tbl>
          </a:graphicData>
        </a:graphic>
      </p:graphicFrame>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lstStyle/>
          <a:p>
            <a:pPr eaLnBrk="1" hangingPunct="1">
              <a:defRPr/>
            </a:pPr>
            <a:r>
              <a:rPr/>
              <a:t>מענה לשכבה הראשונה</a:t>
            </a:r>
            <a:endParaRPr lang="en-US"/>
          </a:p>
        </p:txBody>
      </p:sp>
      <p:sp>
        <p:nvSpPr>
          <p:cNvPr id="32772" name="Rectangle 3"/>
          <p:cNvSpPr>
            <a:spLocks noGrp="1" noChangeArrowheads="1"/>
          </p:cNvSpPr>
          <p:nvPr>
            <p:ph idx="1"/>
          </p:nvPr>
        </p:nvSpPr>
        <p:spPr/>
        <p:txBody>
          <a:bodyPr/>
          <a:lstStyle/>
          <a:p>
            <a:pPr eaLnBrk="1" hangingPunct="1"/>
            <a:r>
              <a:rPr lang="he-IL" smtClean="0"/>
              <a:t>ברשתות </a:t>
            </a:r>
            <a:r>
              <a:rPr lang="en-US" smtClean="0"/>
              <a:t>Wi-Fi</a:t>
            </a:r>
            <a:r>
              <a:rPr lang="he-IL" smtClean="0"/>
              <a:t> נשתמש ברכיב מיוחד לחיבור תחנות לרשת, הנקרא </a:t>
            </a:r>
            <a:r>
              <a:rPr lang="en-US" smtClean="0"/>
              <a:t>Access Point</a:t>
            </a:r>
            <a:r>
              <a:rPr lang="he-IL" smtClean="0"/>
              <a:t> (</a:t>
            </a:r>
            <a:r>
              <a:rPr lang="en-US" smtClean="0"/>
              <a:t>AP</a:t>
            </a:r>
            <a:r>
              <a:rPr lang="he-IL" smtClean="0"/>
              <a:t>).</a:t>
            </a:r>
          </a:p>
          <a:p>
            <a:pPr eaLnBrk="1" hangingPunct="1"/>
            <a:r>
              <a:rPr lang="he-IL" smtClean="0"/>
              <a:t>ה-</a:t>
            </a:r>
            <a:r>
              <a:rPr lang="en-US" smtClean="0"/>
              <a:t>AP</a:t>
            </a:r>
            <a:r>
              <a:rPr lang="he-IL" smtClean="0"/>
              <a:t> היא מעין רכזת אלחוטית, ותפקידה לנהל את הרשת והתחנות הנמצאות בה.</a:t>
            </a:r>
          </a:p>
          <a:p>
            <a:pPr eaLnBrk="1" hangingPunct="1"/>
            <a:r>
              <a:rPr lang="he-IL" smtClean="0"/>
              <a:t>ה-</a:t>
            </a:r>
            <a:r>
              <a:rPr lang="en-US" smtClean="0"/>
              <a:t>AP</a:t>
            </a:r>
            <a:r>
              <a:rPr lang="he-IL" smtClean="0"/>
              <a:t> שולחת </a:t>
            </a:r>
            <a:r>
              <a:rPr lang="en-US" smtClean="0"/>
              <a:t>Beacon</a:t>
            </a:r>
            <a:r>
              <a:rPr lang="he-IL" smtClean="0"/>
              <a:t> 10 פעמים בשנייה. הודעה מיוחדת זו נועדה לזיהוי הרשת האלחוטית כדי שתחנות ברשת יוכלו להתחבר אליה.</a:t>
            </a:r>
            <a:endParaRPr lang="en-US" smtClean="0"/>
          </a:p>
        </p:txBody>
      </p:sp>
      <p:sp>
        <p:nvSpPr>
          <p:cNvPr id="18435" name="מציין מיקום של מספר שקופית 5"/>
          <p:cNvSpPr>
            <a:spLocks noGrp="1"/>
          </p:cNvSpPr>
          <p:nvPr>
            <p:ph type="sldNum" sz="quarter" idx="10"/>
          </p:nvPr>
        </p:nvSpPr>
        <p:spPr/>
        <p:txBody>
          <a:bodyPr/>
          <a:lstStyle/>
          <a:p>
            <a:pPr>
              <a:defRPr/>
            </a:pPr>
            <a:fld id="{63282C34-0FBD-4AA8-9487-84DB1AD1EA81}" type="slidenum">
              <a:rPr lang="he-IL"/>
              <a:pPr>
                <a:defRPr/>
              </a:pPr>
              <a:t>176</a:t>
            </a:fld>
            <a:endParaRPr lang="en-US"/>
          </a:p>
        </p:txBody>
      </p:sp>
      <p:graphicFrame>
        <p:nvGraphicFramePr>
          <p:cNvPr id="32770" name="Object 5"/>
          <p:cNvGraphicFramePr>
            <a:graphicFrameLocks noChangeAspect="1"/>
          </p:cNvGraphicFramePr>
          <p:nvPr/>
        </p:nvGraphicFramePr>
        <p:xfrm>
          <a:off x="2555875" y="4797425"/>
          <a:ext cx="3527425" cy="2012950"/>
        </p:xfrm>
        <a:graphic>
          <a:graphicData uri="http://schemas.openxmlformats.org/presentationml/2006/ole">
            <p:oleObj spid="_x0000_s32823" name="Visio" r:id="rId4" imgW="4619625" imgH="2963037" progId="">
              <p:embed/>
            </p:oleObj>
          </a:graphicData>
        </a:graphic>
      </p:graphicFrame>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pPr eaLnBrk="1" hangingPunct="1">
              <a:defRPr/>
            </a:pPr>
            <a:r>
              <a:rPr/>
              <a:t>מענה לשכבה הראשונה</a:t>
            </a:r>
            <a:endParaRPr lang="en-US"/>
          </a:p>
        </p:txBody>
      </p:sp>
      <p:sp>
        <p:nvSpPr>
          <p:cNvPr id="228355" name="Rectangle 3"/>
          <p:cNvSpPr>
            <a:spLocks noGrp="1" noChangeArrowheads="1"/>
          </p:cNvSpPr>
          <p:nvPr>
            <p:ph idx="1"/>
          </p:nvPr>
        </p:nvSpPr>
        <p:spPr/>
        <p:txBody>
          <a:bodyPr/>
          <a:lstStyle/>
          <a:p>
            <a:pPr eaLnBrk="1" hangingPunct="1"/>
            <a:r>
              <a:rPr lang="he-IL" smtClean="0"/>
              <a:t>טכנולוגיית </a:t>
            </a:r>
            <a:r>
              <a:rPr lang="en-US" smtClean="0"/>
              <a:t>Wi-Fi</a:t>
            </a:r>
            <a:r>
              <a:rPr lang="he-IL" smtClean="0"/>
              <a:t> החלה מעבודה במהירויות בסיסיות של </a:t>
            </a:r>
            <a:r>
              <a:rPr lang="en-US" smtClean="0"/>
              <a:t>1Mbps</a:t>
            </a:r>
            <a:r>
              <a:rPr lang="he-IL" smtClean="0"/>
              <a:t>. כיום ניתן לראות רשתות שמסוגלות לעבוד במהירויות גבוהות </a:t>
            </a:r>
            <a:r>
              <a:rPr lang="he-IL" u="sng" smtClean="0"/>
              <a:t>בתנאים אידיאליים</a:t>
            </a:r>
            <a:r>
              <a:rPr lang="he-IL" smtClean="0"/>
              <a:t>.</a:t>
            </a:r>
          </a:p>
          <a:p>
            <a:pPr eaLnBrk="1" hangingPunct="1"/>
            <a:r>
              <a:rPr lang="he-IL" smtClean="0"/>
              <a:t>התקן 802.11 מגדיר שימוש בטווח תדרים שנקרא </a:t>
            </a:r>
            <a:r>
              <a:rPr lang="en-US" smtClean="0"/>
              <a:t>ISM</a:t>
            </a:r>
            <a:r>
              <a:rPr lang="he-IL" smtClean="0"/>
              <a:t> (</a:t>
            </a:r>
            <a:r>
              <a:rPr lang="en-US" smtClean="0"/>
              <a:t>Industrial, Scientific and Medical</a:t>
            </a:r>
            <a:r>
              <a:rPr lang="he-IL" smtClean="0"/>
              <a:t>).</a:t>
            </a:r>
            <a:endParaRPr lang="en-US" smtClean="0"/>
          </a:p>
        </p:txBody>
      </p:sp>
      <p:sp>
        <p:nvSpPr>
          <p:cNvPr id="53250" name="מציין מיקום של מספר שקופית 5"/>
          <p:cNvSpPr>
            <a:spLocks noGrp="1"/>
          </p:cNvSpPr>
          <p:nvPr>
            <p:ph type="sldNum" sz="quarter" idx="10"/>
          </p:nvPr>
        </p:nvSpPr>
        <p:spPr/>
        <p:txBody>
          <a:bodyPr/>
          <a:lstStyle/>
          <a:p>
            <a:pPr>
              <a:defRPr/>
            </a:pPr>
            <a:fld id="{273966F5-94F0-43F0-9B83-9220741DE727}" type="slidenum">
              <a:rPr lang="he-IL"/>
              <a:pPr>
                <a:defRPr/>
              </a:pPr>
              <a:t>177</a:t>
            </a:fld>
            <a:endParaRPr lang="en-US"/>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pPr eaLnBrk="1" hangingPunct="1">
              <a:defRPr/>
            </a:pPr>
            <a:r>
              <a:rPr/>
              <a:t>מענה לשכבה השנייה</a:t>
            </a:r>
            <a:endParaRPr lang="en-US"/>
          </a:p>
        </p:txBody>
      </p:sp>
      <p:sp>
        <p:nvSpPr>
          <p:cNvPr id="229379" name="Rectangle 3"/>
          <p:cNvSpPr>
            <a:spLocks noGrp="1" noChangeArrowheads="1"/>
          </p:cNvSpPr>
          <p:nvPr>
            <p:ph idx="1"/>
          </p:nvPr>
        </p:nvSpPr>
        <p:spPr/>
        <p:txBody>
          <a:bodyPr/>
          <a:lstStyle/>
          <a:p>
            <a:pPr eaLnBrk="1" hangingPunct="1"/>
            <a:r>
              <a:rPr lang="he-IL" smtClean="0"/>
              <a:t>טכנולוגיית </a:t>
            </a:r>
            <a:r>
              <a:rPr lang="en-US" smtClean="0"/>
              <a:t>Wi-Fi</a:t>
            </a:r>
            <a:r>
              <a:rPr lang="he-IL" smtClean="0"/>
              <a:t> מגדירה מענה לתת השכבה </a:t>
            </a:r>
            <a:r>
              <a:rPr lang="en-US" smtClean="0"/>
              <a:t>MAC</a:t>
            </a:r>
            <a:r>
              <a:rPr lang="he-IL" smtClean="0"/>
              <a:t> כחובה, ומענה לתת השכבה </a:t>
            </a:r>
            <a:r>
              <a:rPr lang="en-US" smtClean="0"/>
              <a:t>LLC</a:t>
            </a:r>
            <a:r>
              <a:rPr lang="he-IL" smtClean="0"/>
              <a:t> כאופציונאלי.</a:t>
            </a:r>
          </a:p>
          <a:p>
            <a:pPr eaLnBrk="1" hangingPunct="1"/>
            <a:endParaRPr lang="he-IL" smtClean="0"/>
          </a:p>
          <a:p>
            <a:pPr eaLnBrk="1" hangingPunct="1"/>
            <a:r>
              <a:rPr lang="he-IL" b="1" smtClean="0"/>
              <a:t>תת שכבת ה-</a:t>
            </a:r>
            <a:r>
              <a:rPr lang="en-US" b="1" smtClean="0"/>
              <a:t>MAC</a:t>
            </a:r>
            <a:r>
              <a:rPr lang="he-IL" b="1" smtClean="0"/>
              <a:t> </a:t>
            </a:r>
          </a:p>
          <a:p>
            <a:pPr lvl="1" eaLnBrk="1" hangingPunct="1"/>
            <a:r>
              <a:rPr lang="en-US" sz="2800" b="1" smtClean="0"/>
              <a:t>Addressing</a:t>
            </a:r>
            <a:r>
              <a:rPr lang="he-IL" sz="2800" b="1" smtClean="0"/>
              <a:t> – </a:t>
            </a:r>
            <a:r>
              <a:rPr lang="he-IL" sz="2800" smtClean="0"/>
              <a:t>כתובות </a:t>
            </a:r>
            <a:r>
              <a:rPr lang="en-US" sz="2800" smtClean="0"/>
              <a:t>MAC</a:t>
            </a:r>
            <a:endParaRPr lang="he-IL" sz="2800" smtClean="0"/>
          </a:p>
          <a:p>
            <a:pPr lvl="1" eaLnBrk="1" hangingPunct="1"/>
            <a:r>
              <a:rPr lang="en-US" sz="2800" b="1" smtClean="0"/>
              <a:t>Framing</a:t>
            </a:r>
            <a:r>
              <a:rPr lang="he-IL" sz="2800" b="1" smtClean="0"/>
              <a:t> – </a:t>
            </a:r>
            <a:r>
              <a:rPr lang="en-US" sz="2800" smtClean="0"/>
              <a:t>Wi-Fi Frame</a:t>
            </a:r>
          </a:p>
          <a:p>
            <a:pPr lvl="1" eaLnBrk="1" hangingPunct="1"/>
            <a:r>
              <a:rPr lang="he-IL" sz="2800" b="1" smtClean="0"/>
              <a:t>מנגנון גישה לתווך – </a:t>
            </a:r>
            <a:r>
              <a:rPr lang="en-US" sz="2800" smtClean="0"/>
              <a:t>CSMA/CA</a:t>
            </a:r>
            <a:endParaRPr lang="he-IL" sz="2800" smtClean="0"/>
          </a:p>
          <a:p>
            <a:pPr eaLnBrk="1" hangingPunct="1"/>
            <a:endParaRPr lang="en-US" smtClean="0"/>
          </a:p>
        </p:txBody>
      </p:sp>
      <p:sp>
        <p:nvSpPr>
          <p:cNvPr id="54274" name="מציין מיקום של מספר שקופית 5"/>
          <p:cNvSpPr>
            <a:spLocks noGrp="1"/>
          </p:cNvSpPr>
          <p:nvPr>
            <p:ph type="sldNum" sz="quarter" idx="10"/>
          </p:nvPr>
        </p:nvSpPr>
        <p:spPr/>
        <p:txBody>
          <a:bodyPr/>
          <a:lstStyle/>
          <a:p>
            <a:pPr>
              <a:defRPr/>
            </a:pPr>
            <a:fld id="{FB75EDF7-60BA-4115-B610-7C84E32A7A31}" type="slidenum">
              <a:rPr lang="he-IL"/>
              <a:pPr>
                <a:defRPr/>
              </a:pPr>
              <a:t>178</a:t>
            </a:fld>
            <a:endParaRPr lang="en-US"/>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p:txBody>
          <a:bodyPr/>
          <a:lstStyle/>
          <a:p>
            <a:pPr eaLnBrk="1" hangingPunct="1">
              <a:defRPr/>
            </a:pPr>
            <a:r>
              <a:rPr/>
              <a:t>מענה לשכבה השנייה</a:t>
            </a:r>
            <a:endParaRPr lang="en-US"/>
          </a:p>
        </p:txBody>
      </p:sp>
      <p:sp>
        <p:nvSpPr>
          <p:cNvPr id="230403" name="Rectangle 3"/>
          <p:cNvSpPr>
            <a:spLocks noGrp="1" noChangeArrowheads="1"/>
          </p:cNvSpPr>
          <p:nvPr>
            <p:ph idx="1"/>
          </p:nvPr>
        </p:nvSpPr>
        <p:spPr/>
        <p:txBody>
          <a:bodyPr/>
          <a:lstStyle/>
          <a:p>
            <a:pPr eaLnBrk="1" hangingPunct="1">
              <a:lnSpc>
                <a:spcPct val="90000"/>
              </a:lnSpc>
            </a:pPr>
            <a:r>
              <a:rPr lang="en-US" b="1" smtClean="0"/>
              <a:t>Framing</a:t>
            </a:r>
            <a:r>
              <a:rPr lang="he-IL" b="1" smtClean="0"/>
              <a:t> – </a:t>
            </a:r>
            <a:r>
              <a:rPr lang="en-US" b="1" smtClean="0"/>
              <a:t>Wi-Fi Frame</a:t>
            </a:r>
            <a:endParaRPr lang="he-IL" b="1" smtClean="0"/>
          </a:p>
          <a:p>
            <a:pPr eaLnBrk="1" hangingPunct="1">
              <a:lnSpc>
                <a:spcPct val="90000"/>
              </a:lnSpc>
            </a:pPr>
            <a:endParaRPr lang="he-IL" b="1" smtClean="0"/>
          </a:p>
          <a:p>
            <a:pPr eaLnBrk="1" hangingPunct="1">
              <a:lnSpc>
                <a:spcPct val="90000"/>
              </a:lnSpc>
            </a:pPr>
            <a:endParaRPr lang="he-IL" sz="1800" b="1" smtClean="0"/>
          </a:p>
          <a:p>
            <a:pPr eaLnBrk="1" hangingPunct="1">
              <a:lnSpc>
                <a:spcPct val="90000"/>
              </a:lnSpc>
            </a:pPr>
            <a:r>
              <a:rPr lang="en-US" sz="2400" b="1" smtClean="0"/>
              <a:t>PA</a:t>
            </a:r>
            <a:r>
              <a:rPr lang="he-IL" b="1" smtClean="0"/>
              <a:t> – </a:t>
            </a:r>
            <a:r>
              <a:rPr lang="en-US" sz="2400" b="1" smtClean="0"/>
              <a:t>Preamble</a:t>
            </a:r>
            <a:r>
              <a:rPr lang="he-IL" b="1" smtClean="0"/>
              <a:t>. שדה המהווה דגל לתחילת מסגרת.</a:t>
            </a:r>
          </a:p>
          <a:p>
            <a:pPr eaLnBrk="1" hangingPunct="1">
              <a:lnSpc>
                <a:spcPct val="90000"/>
              </a:lnSpc>
            </a:pPr>
            <a:r>
              <a:rPr lang="en-US" sz="2400" b="1" smtClean="0"/>
              <a:t>MAC Header</a:t>
            </a:r>
            <a:r>
              <a:rPr lang="he-IL" sz="2400" b="1" smtClean="0"/>
              <a:t> </a:t>
            </a:r>
            <a:r>
              <a:rPr lang="he-IL" b="1" smtClean="0"/>
              <a:t>–</a:t>
            </a:r>
            <a:r>
              <a:rPr lang="he-IL" sz="2400" b="1" smtClean="0"/>
              <a:t> </a:t>
            </a:r>
            <a:r>
              <a:rPr lang="he-IL" b="1" smtClean="0"/>
              <a:t>מכיל את כתובות ה-</a:t>
            </a:r>
            <a:r>
              <a:rPr lang="en-US" sz="2400" b="1" smtClean="0"/>
              <a:t>MAC</a:t>
            </a:r>
            <a:r>
              <a:rPr lang="he-IL" b="1" smtClean="0"/>
              <a:t> של המקור והיעד.</a:t>
            </a:r>
          </a:p>
          <a:p>
            <a:pPr eaLnBrk="1" hangingPunct="1">
              <a:lnSpc>
                <a:spcPct val="90000"/>
              </a:lnSpc>
            </a:pPr>
            <a:r>
              <a:rPr lang="en-US" sz="2400" b="1" smtClean="0"/>
              <a:t>LLC Header</a:t>
            </a:r>
            <a:r>
              <a:rPr lang="he-IL" b="1" smtClean="0"/>
              <a:t> – מכיל מידע לגבי פרוטוקולי השכבה השלישית. אופציונאלי.</a:t>
            </a:r>
          </a:p>
          <a:p>
            <a:pPr eaLnBrk="1" hangingPunct="1">
              <a:lnSpc>
                <a:spcPct val="90000"/>
              </a:lnSpc>
            </a:pPr>
            <a:r>
              <a:rPr lang="en-US" sz="2400" b="1" smtClean="0"/>
              <a:t>FCS</a:t>
            </a:r>
            <a:r>
              <a:rPr lang="he-IL" b="1" smtClean="0"/>
              <a:t> – משמש לבדיקת תקינות המידע.</a:t>
            </a:r>
          </a:p>
          <a:p>
            <a:pPr eaLnBrk="1" hangingPunct="1">
              <a:lnSpc>
                <a:spcPct val="90000"/>
              </a:lnSpc>
            </a:pPr>
            <a:r>
              <a:rPr lang="en-US" sz="2400" b="1" smtClean="0"/>
              <a:t>End Delimiter</a:t>
            </a:r>
            <a:r>
              <a:rPr lang="he-IL" b="1" smtClean="0"/>
              <a:t> – שדה המהווה דגל לסוף מסגרת.</a:t>
            </a:r>
            <a:endParaRPr lang="en-US" sz="2400" b="1" smtClean="0"/>
          </a:p>
        </p:txBody>
      </p:sp>
      <p:sp>
        <p:nvSpPr>
          <p:cNvPr id="55298" name="מציין מיקום של מספר שקופית 5"/>
          <p:cNvSpPr>
            <a:spLocks noGrp="1"/>
          </p:cNvSpPr>
          <p:nvPr>
            <p:ph type="sldNum" sz="quarter" idx="10"/>
          </p:nvPr>
        </p:nvSpPr>
        <p:spPr/>
        <p:txBody>
          <a:bodyPr/>
          <a:lstStyle/>
          <a:p>
            <a:pPr>
              <a:defRPr/>
            </a:pPr>
            <a:fld id="{61B0DEFA-0409-4B15-94AB-0D1EE3D617DD}" type="slidenum">
              <a:rPr lang="he-IL"/>
              <a:pPr>
                <a:defRPr/>
              </a:pPr>
              <a:t>179</a:t>
            </a:fld>
            <a:endParaRPr lang="en-US"/>
          </a:p>
        </p:txBody>
      </p:sp>
      <p:grpSp>
        <p:nvGrpSpPr>
          <p:cNvPr id="230405" name="Group 28"/>
          <p:cNvGrpSpPr>
            <a:grpSpLocks/>
          </p:cNvGrpSpPr>
          <p:nvPr/>
        </p:nvGrpSpPr>
        <p:grpSpPr bwMode="auto">
          <a:xfrm>
            <a:off x="539750" y="2286000"/>
            <a:ext cx="8143875" cy="558800"/>
            <a:chOff x="340" y="1440"/>
            <a:chExt cx="5130" cy="352"/>
          </a:xfrm>
        </p:grpSpPr>
        <p:sp>
          <p:nvSpPr>
            <p:cNvPr id="230406" name="Rectangle 6"/>
            <p:cNvSpPr>
              <a:spLocks noChangeArrowheads="1"/>
            </p:cNvSpPr>
            <p:nvPr/>
          </p:nvSpPr>
          <p:spPr bwMode="auto">
            <a:xfrm>
              <a:off x="340" y="1448"/>
              <a:ext cx="544" cy="344"/>
            </a:xfrm>
            <a:prstGeom prst="rect">
              <a:avLst/>
            </a:prstGeom>
            <a:solidFill>
              <a:srgbClr val="0066CC">
                <a:alpha val="50195"/>
              </a:srgbClr>
            </a:solidFill>
            <a:ln w="9525">
              <a:solidFill>
                <a:schemeClr val="tx1"/>
              </a:solidFill>
              <a:miter lim="800000"/>
              <a:headEnd/>
              <a:tailEnd/>
            </a:ln>
          </p:spPr>
          <p:txBody>
            <a:bodyPr wrap="none" anchor="ctr"/>
            <a:lstStyle/>
            <a:p>
              <a:pPr algn="ctr" eaLnBrk="0" hangingPunct="0"/>
              <a:r>
                <a:rPr lang="en-US"/>
                <a:t>PA</a:t>
              </a:r>
            </a:p>
          </p:txBody>
        </p:sp>
        <p:sp>
          <p:nvSpPr>
            <p:cNvPr id="230407" name="Rectangle 8"/>
            <p:cNvSpPr>
              <a:spLocks noChangeArrowheads="1"/>
            </p:cNvSpPr>
            <p:nvPr/>
          </p:nvSpPr>
          <p:spPr bwMode="auto">
            <a:xfrm>
              <a:off x="886" y="1448"/>
              <a:ext cx="952" cy="344"/>
            </a:xfrm>
            <a:prstGeom prst="rect">
              <a:avLst/>
            </a:prstGeom>
            <a:solidFill>
              <a:srgbClr val="0066CC">
                <a:alpha val="50195"/>
              </a:srgbClr>
            </a:solidFill>
            <a:ln w="9525">
              <a:solidFill>
                <a:schemeClr val="tx1"/>
              </a:solidFill>
              <a:miter lim="800000"/>
              <a:headEnd/>
              <a:tailEnd/>
            </a:ln>
          </p:spPr>
          <p:txBody>
            <a:bodyPr wrap="none" anchor="ctr"/>
            <a:lstStyle/>
            <a:p>
              <a:pPr algn="ctr" eaLnBrk="0" hangingPunct="0"/>
              <a:r>
                <a:rPr lang="en-US"/>
                <a:t>MAC Header</a:t>
              </a:r>
            </a:p>
          </p:txBody>
        </p:sp>
        <p:sp>
          <p:nvSpPr>
            <p:cNvPr id="230408" name="Rectangle 10"/>
            <p:cNvSpPr>
              <a:spLocks noChangeArrowheads="1"/>
            </p:cNvSpPr>
            <p:nvPr/>
          </p:nvSpPr>
          <p:spPr bwMode="auto">
            <a:xfrm>
              <a:off x="1838" y="1448"/>
              <a:ext cx="844" cy="344"/>
            </a:xfrm>
            <a:prstGeom prst="rect">
              <a:avLst/>
            </a:prstGeom>
            <a:solidFill>
              <a:srgbClr val="0066CC">
                <a:alpha val="50195"/>
              </a:srgbClr>
            </a:solidFill>
            <a:ln w="9525">
              <a:solidFill>
                <a:schemeClr val="tx1"/>
              </a:solidFill>
              <a:miter lim="800000"/>
              <a:headEnd/>
              <a:tailEnd/>
            </a:ln>
          </p:spPr>
          <p:txBody>
            <a:bodyPr wrap="none" anchor="ctr"/>
            <a:lstStyle/>
            <a:p>
              <a:pPr algn="ctr" rtl="0" eaLnBrk="0" hangingPunct="0"/>
              <a:r>
                <a:rPr lang="en-US"/>
                <a:t>LLC Header</a:t>
              </a:r>
            </a:p>
          </p:txBody>
        </p:sp>
        <p:sp>
          <p:nvSpPr>
            <p:cNvPr id="230409" name="Rectangle 11"/>
            <p:cNvSpPr>
              <a:spLocks noChangeArrowheads="1"/>
            </p:cNvSpPr>
            <p:nvPr/>
          </p:nvSpPr>
          <p:spPr bwMode="auto">
            <a:xfrm>
              <a:off x="2682" y="1448"/>
              <a:ext cx="1290" cy="344"/>
            </a:xfrm>
            <a:prstGeom prst="rect">
              <a:avLst/>
            </a:prstGeom>
            <a:solidFill>
              <a:srgbClr val="66CCFF">
                <a:alpha val="50195"/>
              </a:srgbClr>
            </a:solidFill>
            <a:ln w="9525">
              <a:solidFill>
                <a:schemeClr val="tx1"/>
              </a:solidFill>
              <a:miter lim="800000"/>
              <a:headEnd/>
              <a:tailEnd/>
            </a:ln>
          </p:spPr>
          <p:txBody>
            <a:bodyPr wrap="none" anchor="ctr"/>
            <a:lstStyle/>
            <a:p>
              <a:pPr algn="ctr" rtl="0" eaLnBrk="0" hangingPunct="0"/>
              <a:r>
                <a:rPr lang="en-US" sz="2400"/>
                <a:t>DATA</a:t>
              </a:r>
            </a:p>
          </p:txBody>
        </p:sp>
        <p:sp>
          <p:nvSpPr>
            <p:cNvPr id="230410" name="Rectangle 12"/>
            <p:cNvSpPr>
              <a:spLocks noChangeArrowheads="1"/>
            </p:cNvSpPr>
            <p:nvPr/>
          </p:nvSpPr>
          <p:spPr bwMode="auto">
            <a:xfrm>
              <a:off x="3973" y="1440"/>
              <a:ext cx="545" cy="352"/>
            </a:xfrm>
            <a:prstGeom prst="rect">
              <a:avLst/>
            </a:prstGeom>
            <a:solidFill>
              <a:srgbClr val="0066CC">
                <a:alpha val="50195"/>
              </a:srgbClr>
            </a:solidFill>
            <a:ln w="9525">
              <a:solidFill>
                <a:schemeClr val="tx1"/>
              </a:solidFill>
              <a:miter lim="800000"/>
              <a:headEnd/>
              <a:tailEnd/>
            </a:ln>
          </p:spPr>
          <p:txBody>
            <a:bodyPr wrap="none" anchor="ctr"/>
            <a:lstStyle/>
            <a:p>
              <a:pPr algn="ctr" rtl="0" eaLnBrk="0" hangingPunct="0"/>
              <a:r>
                <a:rPr lang="en-US"/>
                <a:t>FCS</a:t>
              </a:r>
            </a:p>
          </p:txBody>
        </p:sp>
        <p:sp>
          <p:nvSpPr>
            <p:cNvPr id="230411" name="Rectangle 22"/>
            <p:cNvSpPr>
              <a:spLocks noChangeArrowheads="1"/>
            </p:cNvSpPr>
            <p:nvPr/>
          </p:nvSpPr>
          <p:spPr bwMode="auto">
            <a:xfrm>
              <a:off x="4518" y="1448"/>
              <a:ext cx="952" cy="344"/>
            </a:xfrm>
            <a:prstGeom prst="rect">
              <a:avLst/>
            </a:prstGeom>
            <a:solidFill>
              <a:srgbClr val="0066CC">
                <a:alpha val="50195"/>
              </a:srgbClr>
            </a:solidFill>
            <a:ln w="9525">
              <a:solidFill>
                <a:schemeClr val="tx1"/>
              </a:solidFill>
              <a:miter lim="800000"/>
              <a:headEnd/>
              <a:tailEnd/>
            </a:ln>
          </p:spPr>
          <p:txBody>
            <a:bodyPr wrap="none" anchor="ctr"/>
            <a:lstStyle/>
            <a:p>
              <a:pPr algn="ctr" rtl="0" eaLnBrk="0" hangingPunct="0"/>
              <a:r>
                <a:rPr lang="en-US"/>
                <a:t>End Delimiter</a:t>
              </a:r>
            </a:p>
          </p:txBody>
        </p:sp>
      </p:gr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smtClean="0"/>
              <a:t>צורות שידור</a:t>
            </a:r>
            <a:endParaRPr/>
          </a:p>
        </p:txBody>
      </p:sp>
      <p:pic>
        <p:nvPicPr>
          <p:cNvPr id="94211" name="מציין מיקום תוכן 5" descr="Drawing4.jpg"/>
          <p:cNvPicPr>
            <a:picLocks noGrp="1" noChangeAspect="1"/>
          </p:cNvPicPr>
          <p:nvPr>
            <p:ph sz="half" idx="1"/>
          </p:nvPr>
        </p:nvPicPr>
        <p:blipFill>
          <a:blip r:embed="rId3" cstate="print">
            <a:clrChange>
              <a:clrFrom>
                <a:srgbClr val="FFFFFF"/>
              </a:clrFrom>
              <a:clrTo>
                <a:srgbClr val="FFFFFF">
                  <a:alpha val="0"/>
                </a:srgbClr>
              </a:clrTo>
            </a:clrChange>
          </a:blip>
          <a:srcRect/>
          <a:stretch>
            <a:fillRect/>
          </a:stretch>
        </p:blipFill>
        <p:spPr>
          <a:xfrm>
            <a:off x="1214438" y="3255963"/>
            <a:ext cx="6429375" cy="3387725"/>
          </a:xfrm>
        </p:spPr>
      </p:pic>
      <p:sp>
        <p:nvSpPr>
          <p:cNvPr id="94212" name="מציין מיקום טקסט 3"/>
          <p:cNvSpPr>
            <a:spLocks noGrp="1"/>
          </p:cNvSpPr>
          <p:nvPr>
            <p:ph type="body" sz="half" idx="2"/>
          </p:nvPr>
        </p:nvSpPr>
        <p:spPr>
          <a:xfrm>
            <a:off x="785813" y="1600200"/>
            <a:ext cx="7900987" cy="2328863"/>
          </a:xfrm>
        </p:spPr>
        <p:txBody>
          <a:bodyPr/>
          <a:lstStyle/>
          <a:p>
            <a:pPr eaLnBrk="1" hangingPunct="1"/>
            <a:r>
              <a:rPr lang="en-US" smtClean="0"/>
              <a:t>Anycast </a:t>
            </a:r>
            <a:r>
              <a:rPr lang="he-IL" smtClean="0"/>
              <a:t>- </a:t>
            </a:r>
            <a:r>
              <a:rPr lang="en-US" smtClean="0"/>
              <a:t>One to One of Many</a:t>
            </a:r>
          </a:p>
          <a:p>
            <a:pPr lvl="1" eaLnBrk="1" hangingPunct="1">
              <a:lnSpc>
                <a:spcPct val="90000"/>
              </a:lnSpc>
            </a:pPr>
            <a:r>
              <a:rPr lang="he-IL" smtClean="0"/>
              <a:t>כתובת מקור ההודעה – תחנה ברשת</a:t>
            </a:r>
          </a:p>
          <a:p>
            <a:pPr lvl="1" eaLnBrk="1" hangingPunct="1">
              <a:lnSpc>
                <a:spcPct val="90000"/>
              </a:lnSpc>
            </a:pPr>
            <a:r>
              <a:rPr lang="he-IL" smtClean="0"/>
              <a:t>כתובת יעד ההודעה – העמדה הכי זמינה בקבוצה. (בדרך כלל מבחינת טופולוגיה זה גם הקרוב ביותר)</a:t>
            </a:r>
          </a:p>
          <a:p>
            <a:pPr eaLnBrk="1" hangingPunct="1"/>
            <a:endParaRPr lang="he-IL" smtClean="0"/>
          </a:p>
        </p:txBody>
      </p:sp>
      <p:sp>
        <p:nvSpPr>
          <p:cNvPr id="5" name="מציין מיקום של מספר שקופית 4"/>
          <p:cNvSpPr>
            <a:spLocks noGrp="1"/>
          </p:cNvSpPr>
          <p:nvPr>
            <p:ph type="sldNum" sz="quarter" idx="12"/>
          </p:nvPr>
        </p:nvSpPr>
        <p:spPr/>
        <p:txBody>
          <a:bodyPr/>
          <a:lstStyle/>
          <a:p>
            <a:pPr>
              <a:defRPr/>
            </a:pPr>
            <a:fld id="{6EA1E59B-636A-4CB0-AA4F-059C8A228944}" type="slidenum">
              <a:rPr lang="he-IL" smtClean="0"/>
              <a:pPr>
                <a:defRPr/>
              </a:pPr>
              <a:t>18</a:t>
            </a:fld>
            <a:endParaRPr lang="en-US"/>
          </a:p>
        </p:txBody>
      </p:sp>
    </p:spTree>
  </p:cSld>
  <p:clrMapOvr>
    <a:masterClrMapping/>
  </p:clrMapOvr>
  <p:transition spd="med"/>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a:lstStyle/>
          <a:p>
            <a:pPr eaLnBrk="1" hangingPunct="1">
              <a:defRPr/>
            </a:pPr>
            <a:r>
              <a:rPr/>
              <a:t>מענה לשכבה השנייה</a:t>
            </a:r>
            <a:endParaRPr lang="en-US"/>
          </a:p>
        </p:txBody>
      </p:sp>
      <p:sp>
        <p:nvSpPr>
          <p:cNvPr id="231427" name="Rectangle 3"/>
          <p:cNvSpPr>
            <a:spLocks noGrp="1" noChangeArrowheads="1"/>
          </p:cNvSpPr>
          <p:nvPr>
            <p:ph idx="1"/>
          </p:nvPr>
        </p:nvSpPr>
        <p:spPr/>
        <p:txBody>
          <a:bodyPr/>
          <a:lstStyle/>
          <a:p>
            <a:pPr eaLnBrk="1" hangingPunct="1"/>
            <a:r>
              <a:rPr lang="he-IL" smtClean="0"/>
              <a:t>מנגנון גישה לתווך – </a:t>
            </a:r>
            <a:r>
              <a:rPr lang="en-US" smtClean="0"/>
              <a:t>CSMA/CA</a:t>
            </a:r>
            <a:endParaRPr lang="he-IL" smtClean="0"/>
          </a:p>
          <a:p>
            <a:pPr lvl="1" eaLnBrk="1" hangingPunct="1"/>
            <a:r>
              <a:rPr lang="he-IL" smtClean="0"/>
              <a:t>במידה ונרצה לשדר ב-</a:t>
            </a:r>
            <a:r>
              <a:rPr lang="en-US" smtClean="0"/>
              <a:t>Wi-Fi</a:t>
            </a:r>
            <a:r>
              <a:rPr lang="he-IL" smtClean="0"/>
              <a:t>, נצטרך לוודא כי התווך פנוי.</a:t>
            </a:r>
          </a:p>
          <a:p>
            <a:pPr lvl="1" eaLnBrk="1" hangingPunct="1"/>
            <a:r>
              <a:rPr lang="he-IL" smtClean="0"/>
              <a:t>נשתמש במנגנון </a:t>
            </a:r>
            <a:r>
              <a:rPr lang="en-US" smtClean="0"/>
              <a:t>CSMA/CA</a:t>
            </a:r>
            <a:r>
              <a:rPr lang="he-IL" smtClean="0"/>
              <a:t>:</a:t>
            </a:r>
            <a:endParaRPr lang="en-US" smtClean="0"/>
          </a:p>
          <a:p>
            <a:pPr lvl="2" eaLnBrk="1" hangingPunct="1"/>
            <a:r>
              <a:rPr lang="en-US" sz="2600" b="1" smtClean="0"/>
              <a:t>CS</a:t>
            </a:r>
            <a:r>
              <a:rPr lang="he-IL" sz="2600" b="1" smtClean="0"/>
              <a:t> – </a:t>
            </a:r>
            <a:r>
              <a:rPr lang="en-US" sz="2600" b="1" smtClean="0"/>
              <a:t>Carrier Sense</a:t>
            </a:r>
            <a:r>
              <a:rPr lang="he-IL" sz="2600" b="1" smtClean="0"/>
              <a:t>.</a:t>
            </a:r>
            <a:r>
              <a:rPr lang="he-IL" sz="2600" smtClean="0"/>
              <a:t> מתבצעת האזנה לתווך.</a:t>
            </a:r>
          </a:p>
          <a:p>
            <a:pPr lvl="2" eaLnBrk="1" hangingPunct="1"/>
            <a:r>
              <a:rPr lang="en-US" sz="2600" b="1" smtClean="0"/>
              <a:t>MA</a:t>
            </a:r>
            <a:r>
              <a:rPr lang="he-IL" sz="2600" b="1" smtClean="0"/>
              <a:t> – </a:t>
            </a:r>
            <a:r>
              <a:rPr lang="en-US" sz="2600" b="1" smtClean="0"/>
              <a:t>Multiple Access</a:t>
            </a:r>
            <a:r>
              <a:rPr lang="he-IL" sz="2600" b="1" smtClean="0"/>
              <a:t>.</a:t>
            </a:r>
            <a:r>
              <a:rPr lang="he-IL" sz="2600" smtClean="0"/>
              <a:t> שידור בתווך משותף. </a:t>
            </a:r>
          </a:p>
          <a:p>
            <a:pPr lvl="2" eaLnBrk="1" hangingPunct="1"/>
            <a:r>
              <a:rPr lang="en-US" sz="2600" b="1" smtClean="0"/>
              <a:t>CA</a:t>
            </a:r>
            <a:r>
              <a:rPr lang="he-IL" sz="2600" b="1" smtClean="0"/>
              <a:t> – </a:t>
            </a:r>
            <a:r>
              <a:rPr lang="en-US" sz="2600" b="1" smtClean="0"/>
              <a:t>Collision Avoidance</a:t>
            </a:r>
            <a:r>
              <a:rPr lang="he-IL" sz="2600" b="1" smtClean="0"/>
              <a:t>.</a:t>
            </a:r>
            <a:r>
              <a:rPr lang="he-IL" sz="2600" smtClean="0"/>
              <a:t> מאפשר הימנעות מהתנגשויות.</a:t>
            </a:r>
          </a:p>
          <a:p>
            <a:pPr lvl="1" eaLnBrk="1" hangingPunct="1"/>
            <a:r>
              <a:rPr lang="he-IL" sz="3000" smtClean="0"/>
              <a:t>ההבדל בין מנגנון זה למנגנון של </a:t>
            </a:r>
            <a:r>
              <a:rPr lang="en-US" sz="3000" smtClean="0"/>
              <a:t>Ethernet</a:t>
            </a:r>
            <a:r>
              <a:rPr lang="he-IL" sz="3000" smtClean="0"/>
              <a:t> הוא אופן ההתמודדות עם התנגשויות ברשת.</a:t>
            </a:r>
            <a:endParaRPr lang="en-US" smtClean="0"/>
          </a:p>
        </p:txBody>
      </p:sp>
      <p:sp>
        <p:nvSpPr>
          <p:cNvPr id="56322" name="מציין מיקום של מספר שקופית 5"/>
          <p:cNvSpPr>
            <a:spLocks noGrp="1"/>
          </p:cNvSpPr>
          <p:nvPr>
            <p:ph type="sldNum" sz="quarter" idx="10"/>
          </p:nvPr>
        </p:nvSpPr>
        <p:spPr/>
        <p:txBody>
          <a:bodyPr/>
          <a:lstStyle/>
          <a:p>
            <a:pPr>
              <a:defRPr/>
            </a:pPr>
            <a:fld id="{18914009-B3F1-44B6-AE3C-A39AD0151510}" type="slidenum">
              <a:rPr lang="he-IL"/>
              <a:pPr>
                <a:defRPr/>
              </a:pPr>
              <a:t>180</a:t>
            </a:fld>
            <a:endParaRPr lang="en-US"/>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pPr eaLnBrk="1" hangingPunct="1">
              <a:defRPr/>
            </a:pPr>
            <a:r>
              <a:rPr/>
              <a:t>מענה לשכבה השנייה</a:t>
            </a:r>
            <a:endParaRPr lang="en-US"/>
          </a:p>
        </p:txBody>
      </p:sp>
      <p:sp>
        <p:nvSpPr>
          <p:cNvPr id="19459" name="מציין מיקום של מספר שקופית 5"/>
          <p:cNvSpPr>
            <a:spLocks noGrp="1"/>
          </p:cNvSpPr>
          <p:nvPr>
            <p:ph type="sldNum" sz="quarter" idx="10"/>
          </p:nvPr>
        </p:nvSpPr>
        <p:spPr/>
        <p:txBody>
          <a:bodyPr/>
          <a:lstStyle/>
          <a:p>
            <a:pPr>
              <a:defRPr/>
            </a:pPr>
            <a:fld id="{CE518840-B566-4CDD-BCEE-B89C2E4C6B40}" type="slidenum">
              <a:rPr lang="he-IL"/>
              <a:pPr>
                <a:defRPr/>
              </a:pPr>
              <a:t>181</a:t>
            </a:fld>
            <a:endParaRPr lang="en-US"/>
          </a:p>
        </p:txBody>
      </p:sp>
      <p:graphicFrame>
        <p:nvGraphicFramePr>
          <p:cNvPr id="33794" name="Object 3"/>
          <p:cNvGraphicFramePr>
            <a:graphicFrameLocks noChangeAspect="1"/>
          </p:cNvGraphicFramePr>
          <p:nvPr/>
        </p:nvGraphicFramePr>
        <p:xfrm>
          <a:off x="2700338" y="1597025"/>
          <a:ext cx="3671887" cy="4598988"/>
        </p:xfrm>
        <a:graphic>
          <a:graphicData uri="http://schemas.openxmlformats.org/presentationml/2006/ole">
            <p:oleObj spid="_x0000_s33851" name="Visio" r:id="rId4" imgW="4732630" imgH="4084625" progId="">
              <p:embed/>
            </p:oleObj>
          </a:graphicData>
        </a:graphic>
      </p:graphicFrame>
      <p:pic>
        <p:nvPicPr>
          <p:cNvPr id="33816" name="Picture 24" descr="https://encrypted-tbn0.gstatic.com/images?q=tbn:ANd9GcSRnSshGKqDmpOFgqvdRrOiTuwTQot7V8IQIcKh4a4pfQhP1LR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702391" y="1628800"/>
            <a:ext cx="431334" cy="514772"/>
          </a:xfrm>
          <a:prstGeom prst="rect">
            <a:avLst/>
          </a:prstGeom>
          <a:noFill/>
          <a:extLst>
            <a:ext uri="{909E8E84-426E-40DD-AFC4-6F175D3DCCD1}">
              <a14:hiddenFill xmlns="" xmlns:a14="http://schemas.microsoft.com/office/drawing/2010/main">
                <a:solidFill>
                  <a:srgbClr val="FFFFFF"/>
                </a:solidFill>
              </a14:hiddenFill>
            </a:ext>
          </a:extLst>
        </p:spPr>
      </p:pic>
      <p:pic>
        <p:nvPicPr>
          <p:cNvPr id="33818" name="Picture 26" descr="https://encrypted-tbn3.gstatic.com/images?q=tbn:ANd9GcS6lRhnRULc80rEm7vwPz5epfFhu3qZbdxMFKnT1RcdiD7SP4-i"/>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923928" y="5877272"/>
            <a:ext cx="553244" cy="553244"/>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4" descr="https://encrypted-tbn1.gstatic.com/images?q=tbn:ANd9GcT-1zlbE_O622NYULGGygnHd5TDesO2ovRMpXj4j6m0OkfDnshNAQ"/>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300192" y="1628800"/>
            <a:ext cx="504056" cy="50405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eaLnBrk="1" hangingPunct="1">
              <a:defRPr/>
            </a:pPr>
            <a:r>
              <a:rPr/>
              <a:t>מענה לשכבה השנייה</a:t>
            </a:r>
            <a:endParaRPr lang="en-US"/>
          </a:p>
        </p:txBody>
      </p:sp>
      <p:sp>
        <p:nvSpPr>
          <p:cNvPr id="232451" name="Rectangle 3"/>
          <p:cNvSpPr>
            <a:spLocks noGrp="1" noChangeArrowheads="1"/>
          </p:cNvSpPr>
          <p:nvPr>
            <p:ph idx="1"/>
          </p:nvPr>
        </p:nvSpPr>
        <p:spPr/>
        <p:txBody>
          <a:bodyPr/>
          <a:lstStyle/>
          <a:p>
            <a:pPr eaLnBrk="1" hangingPunct="1"/>
            <a:r>
              <a:rPr lang="he-IL" u="sng" smtClean="0"/>
              <a:t>תחנות סמויות</a:t>
            </a:r>
            <a:r>
              <a:rPr lang="he-IL" smtClean="0"/>
              <a:t> – במצב בו תחנה אחת אינה יכולה לקלוט שידורים של תחנה אחרת (בגלל מחסום פיזי בין התחנות), התחנות יהיו סמויות ולא יזהו אחת את השנייה.</a:t>
            </a:r>
          </a:p>
          <a:p>
            <a:pPr eaLnBrk="1" hangingPunct="1"/>
            <a:r>
              <a:rPr lang="he-IL" smtClean="0"/>
              <a:t>במקרה של תחנות סמויות ייתכן כי שתי התחנות ייצאו לשידור בו זמנית, למרות המנגנון </a:t>
            </a:r>
            <a:r>
              <a:rPr lang="en-US" sz="2400" smtClean="0"/>
              <a:t>CSMA/CA</a:t>
            </a:r>
            <a:r>
              <a:rPr lang="he-IL" smtClean="0"/>
              <a:t>.</a:t>
            </a:r>
          </a:p>
          <a:p>
            <a:pPr eaLnBrk="1" hangingPunct="1"/>
            <a:r>
              <a:rPr lang="he-IL" smtClean="0"/>
              <a:t>כדי להתמודד עם תחנות סמויות, טכנולוגיית </a:t>
            </a:r>
            <a:r>
              <a:rPr lang="en-US" sz="2400" smtClean="0"/>
              <a:t>Wi-Fi</a:t>
            </a:r>
            <a:r>
              <a:rPr lang="he-IL" smtClean="0"/>
              <a:t> מספקת שירותי </a:t>
            </a:r>
            <a:r>
              <a:rPr lang="en-US" sz="2400" smtClean="0"/>
              <a:t>Acknowledged</a:t>
            </a:r>
            <a:r>
              <a:rPr lang="he-IL" sz="2400" smtClean="0"/>
              <a:t> ו-</a:t>
            </a:r>
            <a:r>
              <a:rPr lang="en-US" sz="2400" smtClean="0"/>
              <a:t>Connection Oriented</a:t>
            </a:r>
            <a:r>
              <a:rPr lang="he-IL" smtClean="0"/>
              <a:t>.</a:t>
            </a:r>
            <a:endParaRPr lang="en-US" sz="1800" u="sng" smtClean="0"/>
          </a:p>
        </p:txBody>
      </p:sp>
      <p:sp>
        <p:nvSpPr>
          <p:cNvPr id="57346" name="מציין מיקום של מספר שקופית 5"/>
          <p:cNvSpPr>
            <a:spLocks noGrp="1"/>
          </p:cNvSpPr>
          <p:nvPr>
            <p:ph type="sldNum" sz="quarter" idx="10"/>
          </p:nvPr>
        </p:nvSpPr>
        <p:spPr/>
        <p:txBody>
          <a:bodyPr/>
          <a:lstStyle/>
          <a:p>
            <a:pPr>
              <a:defRPr/>
            </a:pPr>
            <a:fld id="{4D784672-4F90-46E1-BB57-B559DB508533}" type="slidenum">
              <a:rPr lang="he-IL"/>
              <a:pPr>
                <a:defRPr/>
              </a:pPr>
              <a:t>182</a:t>
            </a:fld>
            <a:endParaRPr lang="en-US"/>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2"/>
          <p:cNvSpPr>
            <a:spLocks noGrp="1" noChangeArrowheads="1"/>
          </p:cNvSpPr>
          <p:nvPr>
            <p:ph type="title"/>
          </p:nvPr>
        </p:nvSpPr>
        <p:spPr/>
        <p:txBody>
          <a:bodyPr/>
          <a:lstStyle/>
          <a:p>
            <a:pPr eaLnBrk="1" hangingPunct="1">
              <a:defRPr/>
            </a:pPr>
            <a:r>
              <a:rPr/>
              <a:t>מענה לשכבה השנייה</a:t>
            </a:r>
            <a:endParaRPr lang="en-US"/>
          </a:p>
        </p:txBody>
      </p:sp>
      <p:sp>
        <p:nvSpPr>
          <p:cNvPr id="34822" name="Rectangle 3"/>
          <p:cNvSpPr>
            <a:spLocks noGrp="1" noChangeArrowheads="1"/>
          </p:cNvSpPr>
          <p:nvPr>
            <p:ph idx="1"/>
          </p:nvPr>
        </p:nvSpPr>
        <p:spPr>
          <a:xfrm>
            <a:off x="571500" y="1474788"/>
            <a:ext cx="8229600" cy="4525962"/>
          </a:xfrm>
        </p:spPr>
        <p:txBody>
          <a:bodyPr/>
          <a:lstStyle/>
          <a:p>
            <a:pPr eaLnBrk="1" hangingPunct="1"/>
            <a:r>
              <a:rPr lang="he-IL" smtClean="0"/>
              <a:t>סוגי חבילות </a:t>
            </a:r>
            <a:r>
              <a:rPr lang="en-US" sz="2400" smtClean="0"/>
              <a:t>Wi-Fi</a:t>
            </a:r>
            <a:r>
              <a:rPr lang="he-IL" smtClean="0"/>
              <a:t>:</a:t>
            </a:r>
          </a:p>
          <a:p>
            <a:pPr lvl="1" eaLnBrk="1" hangingPunct="1"/>
            <a:r>
              <a:rPr lang="en-US" smtClean="0"/>
              <a:t>RTS</a:t>
            </a:r>
            <a:r>
              <a:rPr lang="he-IL" smtClean="0"/>
              <a:t> (</a:t>
            </a:r>
            <a:r>
              <a:rPr lang="en-US" smtClean="0"/>
              <a:t>Request To Send</a:t>
            </a:r>
            <a:r>
              <a:rPr lang="he-IL" smtClean="0"/>
              <a:t>) – כוללת את הזמן הדרוש לשידור.</a:t>
            </a:r>
          </a:p>
          <a:p>
            <a:pPr lvl="1" eaLnBrk="1" hangingPunct="1"/>
            <a:r>
              <a:rPr lang="en-US" smtClean="0"/>
              <a:t>CTS</a:t>
            </a:r>
            <a:r>
              <a:rPr lang="he-IL" smtClean="0"/>
              <a:t> (</a:t>
            </a:r>
            <a:r>
              <a:rPr lang="en-US" smtClean="0"/>
              <a:t>Clear To Send</a:t>
            </a:r>
            <a:r>
              <a:rPr lang="he-IL" smtClean="0"/>
              <a:t>) – כוללת את הזמן הניתן לשידור והתחנה המשדרת.</a:t>
            </a:r>
          </a:p>
          <a:p>
            <a:pPr lvl="1" eaLnBrk="1" hangingPunct="1"/>
            <a:r>
              <a:rPr lang="en-US" smtClean="0"/>
              <a:t>ACK</a:t>
            </a:r>
            <a:r>
              <a:rPr lang="he-IL" smtClean="0"/>
              <a:t> (</a:t>
            </a:r>
            <a:r>
              <a:rPr lang="en-US" smtClean="0"/>
              <a:t>Acknowledgment</a:t>
            </a:r>
            <a:r>
              <a:rPr lang="he-IL" smtClean="0"/>
              <a:t>)</a:t>
            </a:r>
          </a:p>
          <a:p>
            <a:pPr lvl="1" eaLnBrk="1" hangingPunct="1"/>
            <a:r>
              <a:rPr lang="en-US" smtClean="0"/>
              <a:t>DATA</a:t>
            </a:r>
          </a:p>
        </p:txBody>
      </p:sp>
      <p:sp>
        <p:nvSpPr>
          <p:cNvPr id="20485" name="מציין מיקום של מספר שקופית 5"/>
          <p:cNvSpPr>
            <a:spLocks noGrp="1"/>
          </p:cNvSpPr>
          <p:nvPr>
            <p:ph type="sldNum" sz="quarter" idx="10"/>
          </p:nvPr>
        </p:nvSpPr>
        <p:spPr/>
        <p:txBody>
          <a:bodyPr/>
          <a:lstStyle/>
          <a:p>
            <a:pPr>
              <a:defRPr/>
            </a:pPr>
            <a:fld id="{BA264404-13DE-44B6-A838-DC8D99E30566}" type="slidenum">
              <a:rPr lang="he-IL"/>
              <a:pPr>
                <a:defRPr/>
              </a:pPr>
              <a:t>183</a:t>
            </a:fld>
            <a:endParaRPr lang="en-US"/>
          </a:p>
        </p:txBody>
      </p:sp>
      <p:grpSp>
        <p:nvGrpSpPr>
          <p:cNvPr id="34824" name="Group 19"/>
          <p:cNvGrpSpPr>
            <a:grpSpLocks/>
          </p:cNvGrpSpPr>
          <p:nvPr/>
        </p:nvGrpSpPr>
        <p:grpSpPr bwMode="auto">
          <a:xfrm>
            <a:off x="1000125" y="3571875"/>
            <a:ext cx="7202488" cy="2597150"/>
            <a:chOff x="158" y="2251"/>
            <a:chExt cx="4537" cy="1636"/>
          </a:xfrm>
        </p:grpSpPr>
        <p:graphicFrame>
          <p:nvGraphicFramePr>
            <p:cNvPr id="34818" name="Object 4"/>
            <p:cNvGraphicFramePr>
              <a:graphicFrameLocks noChangeAspect="1"/>
            </p:cNvGraphicFramePr>
            <p:nvPr/>
          </p:nvGraphicFramePr>
          <p:xfrm>
            <a:off x="1701" y="2840"/>
            <a:ext cx="431" cy="1047"/>
          </p:xfrm>
          <a:graphic>
            <a:graphicData uri="http://schemas.openxmlformats.org/presentationml/2006/ole">
              <p:oleObj spid="_x0000_s34977" name="Visio" r:id="rId3" imgW="684276" imgH="1662684" progId="">
                <p:embed/>
              </p:oleObj>
            </a:graphicData>
          </a:graphic>
        </p:graphicFrame>
        <p:graphicFrame>
          <p:nvGraphicFramePr>
            <p:cNvPr id="34819" name="Object 5"/>
            <p:cNvGraphicFramePr>
              <a:graphicFrameLocks noChangeAspect="1"/>
            </p:cNvGraphicFramePr>
            <p:nvPr/>
          </p:nvGraphicFramePr>
          <p:xfrm>
            <a:off x="4073" y="3286"/>
            <a:ext cx="622" cy="578"/>
          </p:xfrm>
          <a:graphic>
            <a:graphicData uri="http://schemas.openxmlformats.org/presentationml/2006/ole">
              <p:oleObj spid="_x0000_s34978" name="Visio" r:id="rId4" imgW="987857" imgH="916838" progId="">
                <p:embed/>
              </p:oleObj>
            </a:graphicData>
          </a:graphic>
        </p:graphicFrame>
        <p:graphicFrame>
          <p:nvGraphicFramePr>
            <p:cNvPr id="34820" name="Object 6"/>
            <p:cNvGraphicFramePr>
              <a:graphicFrameLocks noChangeAspect="1"/>
            </p:cNvGraphicFramePr>
            <p:nvPr/>
          </p:nvGraphicFramePr>
          <p:xfrm>
            <a:off x="158" y="2251"/>
            <a:ext cx="622" cy="578"/>
          </p:xfrm>
          <a:graphic>
            <a:graphicData uri="http://schemas.openxmlformats.org/presentationml/2006/ole">
              <p:oleObj spid="_x0000_s34979" name="Visio" r:id="rId5" imgW="987857" imgH="916838" progId="">
                <p:embed/>
              </p:oleObj>
            </a:graphicData>
          </a:graphic>
        </p:graphicFrame>
        <p:sp>
          <p:nvSpPr>
            <p:cNvPr id="34825" name="Line 7"/>
            <p:cNvSpPr>
              <a:spLocks noChangeShapeType="1"/>
            </p:cNvSpPr>
            <p:nvPr/>
          </p:nvSpPr>
          <p:spPr bwMode="auto">
            <a:xfrm flipH="1">
              <a:off x="2290" y="3066"/>
              <a:ext cx="1542" cy="0"/>
            </a:xfrm>
            <a:prstGeom prst="line">
              <a:avLst/>
            </a:prstGeom>
            <a:noFill/>
            <a:ln w="9525">
              <a:solidFill>
                <a:schemeClr val="tx1"/>
              </a:solidFill>
              <a:round/>
              <a:headEnd/>
              <a:tailEnd type="triangle" w="med" len="med"/>
            </a:ln>
          </p:spPr>
          <p:txBody>
            <a:bodyPr/>
            <a:lstStyle/>
            <a:p>
              <a:endParaRPr lang="en-US"/>
            </a:p>
          </p:txBody>
        </p:sp>
        <p:sp>
          <p:nvSpPr>
            <p:cNvPr id="34826" name="Line 8"/>
            <p:cNvSpPr>
              <a:spLocks noChangeShapeType="1"/>
            </p:cNvSpPr>
            <p:nvPr/>
          </p:nvSpPr>
          <p:spPr bwMode="auto">
            <a:xfrm>
              <a:off x="2381" y="3339"/>
              <a:ext cx="1497" cy="0"/>
            </a:xfrm>
            <a:prstGeom prst="line">
              <a:avLst/>
            </a:prstGeom>
            <a:noFill/>
            <a:ln w="9525">
              <a:solidFill>
                <a:schemeClr val="tx1"/>
              </a:solidFill>
              <a:round/>
              <a:headEnd/>
              <a:tailEnd type="triangle" w="med" len="med"/>
            </a:ln>
          </p:spPr>
          <p:txBody>
            <a:bodyPr/>
            <a:lstStyle/>
            <a:p>
              <a:endParaRPr lang="en-US"/>
            </a:p>
          </p:txBody>
        </p:sp>
        <p:sp>
          <p:nvSpPr>
            <p:cNvPr id="34827" name="Text Box 9"/>
            <p:cNvSpPr txBox="1">
              <a:spLocks noChangeArrowheads="1"/>
            </p:cNvSpPr>
            <p:nvPr/>
          </p:nvSpPr>
          <p:spPr bwMode="auto">
            <a:xfrm>
              <a:off x="2835" y="2840"/>
              <a:ext cx="409" cy="231"/>
            </a:xfrm>
            <a:prstGeom prst="rect">
              <a:avLst/>
            </a:prstGeom>
            <a:noFill/>
            <a:ln w="9525">
              <a:noFill/>
              <a:miter lim="800000"/>
              <a:headEnd/>
              <a:tailEnd/>
            </a:ln>
          </p:spPr>
          <p:txBody>
            <a:bodyPr>
              <a:spAutoFit/>
            </a:bodyPr>
            <a:lstStyle/>
            <a:p>
              <a:pPr algn="ctr">
                <a:spcBef>
                  <a:spcPct val="50000"/>
                </a:spcBef>
              </a:pPr>
              <a:r>
                <a:rPr lang="en-US">
                  <a:solidFill>
                    <a:srgbClr val="0066CC"/>
                  </a:solidFill>
                </a:rPr>
                <a:t>RTS</a:t>
              </a:r>
            </a:p>
          </p:txBody>
        </p:sp>
        <p:sp>
          <p:nvSpPr>
            <p:cNvPr id="34828" name="Text Box 10"/>
            <p:cNvSpPr txBox="1">
              <a:spLocks noChangeArrowheads="1"/>
            </p:cNvSpPr>
            <p:nvPr/>
          </p:nvSpPr>
          <p:spPr bwMode="auto">
            <a:xfrm>
              <a:off x="2835" y="3120"/>
              <a:ext cx="409" cy="231"/>
            </a:xfrm>
            <a:prstGeom prst="rect">
              <a:avLst/>
            </a:prstGeom>
            <a:noFill/>
            <a:ln w="9525">
              <a:noFill/>
              <a:miter lim="800000"/>
              <a:headEnd/>
              <a:tailEnd/>
            </a:ln>
          </p:spPr>
          <p:txBody>
            <a:bodyPr>
              <a:spAutoFit/>
            </a:bodyPr>
            <a:lstStyle/>
            <a:p>
              <a:pPr algn="ctr">
                <a:spcBef>
                  <a:spcPct val="50000"/>
                </a:spcBef>
              </a:pPr>
              <a:r>
                <a:rPr lang="en-US">
                  <a:solidFill>
                    <a:srgbClr val="0066CC"/>
                  </a:solidFill>
                </a:rPr>
                <a:t>CTS</a:t>
              </a:r>
            </a:p>
          </p:txBody>
        </p:sp>
        <p:sp>
          <p:nvSpPr>
            <p:cNvPr id="34829" name="Line 11"/>
            <p:cNvSpPr>
              <a:spLocks noChangeShapeType="1"/>
            </p:cNvSpPr>
            <p:nvPr/>
          </p:nvSpPr>
          <p:spPr bwMode="auto">
            <a:xfrm flipH="1">
              <a:off x="2290" y="3606"/>
              <a:ext cx="1542" cy="0"/>
            </a:xfrm>
            <a:prstGeom prst="line">
              <a:avLst/>
            </a:prstGeom>
            <a:noFill/>
            <a:ln w="9525">
              <a:solidFill>
                <a:schemeClr val="tx1"/>
              </a:solidFill>
              <a:round/>
              <a:headEnd/>
              <a:tailEnd type="triangle" w="med" len="med"/>
            </a:ln>
          </p:spPr>
          <p:txBody>
            <a:bodyPr/>
            <a:lstStyle/>
            <a:p>
              <a:endParaRPr lang="en-US"/>
            </a:p>
          </p:txBody>
        </p:sp>
        <p:sp>
          <p:nvSpPr>
            <p:cNvPr id="34830" name="Text Box 12"/>
            <p:cNvSpPr txBox="1">
              <a:spLocks noChangeArrowheads="1"/>
            </p:cNvSpPr>
            <p:nvPr/>
          </p:nvSpPr>
          <p:spPr bwMode="auto">
            <a:xfrm>
              <a:off x="2744" y="3380"/>
              <a:ext cx="590" cy="231"/>
            </a:xfrm>
            <a:prstGeom prst="rect">
              <a:avLst/>
            </a:prstGeom>
            <a:noFill/>
            <a:ln w="9525">
              <a:noFill/>
              <a:miter lim="800000"/>
              <a:headEnd/>
              <a:tailEnd/>
            </a:ln>
          </p:spPr>
          <p:txBody>
            <a:bodyPr>
              <a:spAutoFit/>
            </a:bodyPr>
            <a:lstStyle/>
            <a:p>
              <a:pPr algn="ctr">
                <a:spcBef>
                  <a:spcPct val="50000"/>
                </a:spcBef>
              </a:pPr>
              <a:r>
                <a:rPr lang="en-US">
                  <a:solidFill>
                    <a:srgbClr val="0066CC"/>
                  </a:solidFill>
                </a:rPr>
                <a:t>DATA</a:t>
              </a:r>
            </a:p>
          </p:txBody>
        </p:sp>
        <p:sp>
          <p:nvSpPr>
            <p:cNvPr id="34831" name="Line 13"/>
            <p:cNvSpPr>
              <a:spLocks noChangeShapeType="1"/>
            </p:cNvSpPr>
            <p:nvPr/>
          </p:nvSpPr>
          <p:spPr bwMode="auto">
            <a:xfrm flipH="1" flipV="1">
              <a:off x="839" y="2614"/>
              <a:ext cx="907" cy="544"/>
            </a:xfrm>
            <a:prstGeom prst="line">
              <a:avLst/>
            </a:prstGeom>
            <a:noFill/>
            <a:ln w="9525">
              <a:solidFill>
                <a:schemeClr val="tx1"/>
              </a:solidFill>
              <a:round/>
              <a:headEnd/>
              <a:tailEnd type="triangle" w="med" len="med"/>
            </a:ln>
          </p:spPr>
          <p:txBody>
            <a:bodyPr/>
            <a:lstStyle/>
            <a:p>
              <a:endParaRPr lang="en-US"/>
            </a:p>
          </p:txBody>
        </p:sp>
        <p:sp>
          <p:nvSpPr>
            <p:cNvPr id="34832" name="Text Box 14"/>
            <p:cNvSpPr txBox="1">
              <a:spLocks noChangeArrowheads="1"/>
            </p:cNvSpPr>
            <p:nvPr/>
          </p:nvSpPr>
          <p:spPr bwMode="auto">
            <a:xfrm rot="1889384">
              <a:off x="1066" y="2659"/>
              <a:ext cx="590" cy="231"/>
            </a:xfrm>
            <a:prstGeom prst="rect">
              <a:avLst/>
            </a:prstGeom>
            <a:noFill/>
            <a:ln w="9525">
              <a:noFill/>
              <a:miter lim="800000"/>
              <a:headEnd/>
              <a:tailEnd/>
            </a:ln>
          </p:spPr>
          <p:txBody>
            <a:bodyPr>
              <a:spAutoFit/>
            </a:bodyPr>
            <a:lstStyle/>
            <a:p>
              <a:pPr algn="ctr">
                <a:spcBef>
                  <a:spcPct val="50000"/>
                </a:spcBef>
              </a:pPr>
              <a:r>
                <a:rPr lang="en-US">
                  <a:solidFill>
                    <a:srgbClr val="0066CC"/>
                  </a:solidFill>
                </a:rPr>
                <a:t>DATA</a:t>
              </a:r>
            </a:p>
          </p:txBody>
        </p:sp>
        <p:sp>
          <p:nvSpPr>
            <p:cNvPr id="34833" name="Line 15"/>
            <p:cNvSpPr>
              <a:spLocks noChangeShapeType="1"/>
            </p:cNvSpPr>
            <p:nvPr/>
          </p:nvSpPr>
          <p:spPr bwMode="auto">
            <a:xfrm>
              <a:off x="703" y="2886"/>
              <a:ext cx="907" cy="544"/>
            </a:xfrm>
            <a:prstGeom prst="line">
              <a:avLst/>
            </a:prstGeom>
            <a:noFill/>
            <a:ln w="9525">
              <a:solidFill>
                <a:schemeClr val="tx1"/>
              </a:solidFill>
              <a:round/>
              <a:headEnd/>
              <a:tailEnd type="triangle" w="med" len="med"/>
            </a:ln>
          </p:spPr>
          <p:txBody>
            <a:bodyPr/>
            <a:lstStyle/>
            <a:p>
              <a:endParaRPr lang="en-US"/>
            </a:p>
          </p:txBody>
        </p:sp>
        <p:sp>
          <p:nvSpPr>
            <p:cNvPr id="34834" name="Text Box 16"/>
            <p:cNvSpPr txBox="1">
              <a:spLocks noChangeArrowheads="1"/>
            </p:cNvSpPr>
            <p:nvPr/>
          </p:nvSpPr>
          <p:spPr bwMode="auto">
            <a:xfrm rot="1996860">
              <a:off x="887" y="2931"/>
              <a:ext cx="590" cy="231"/>
            </a:xfrm>
            <a:prstGeom prst="rect">
              <a:avLst/>
            </a:prstGeom>
            <a:noFill/>
            <a:ln w="9525">
              <a:noFill/>
              <a:miter lim="800000"/>
              <a:headEnd/>
              <a:tailEnd/>
            </a:ln>
          </p:spPr>
          <p:txBody>
            <a:bodyPr>
              <a:spAutoFit/>
            </a:bodyPr>
            <a:lstStyle/>
            <a:p>
              <a:pPr algn="ctr">
                <a:spcBef>
                  <a:spcPct val="50000"/>
                </a:spcBef>
              </a:pPr>
              <a:r>
                <a:rPr lang="en-US">
                  <a:solidFill>
                    <a:srgbClr val="0066CC"/>
                  </a:solidFill>
                </a:rPr>
                <a:t>ACK</a:t>
              </a:r>
            </a:p>
          </p:txBody>
        </p:sp>
        <p:sp>
          <p:nvSpPr>
            <p:cNvPr id="34835" name="Line 17"/>
            <p:cNvSpPr>
              <a:spLocks noChangeShapeType="1"/>
            </p:cNvSpPr>
            <p:nvPr/>
          </p:nvSpPr>
          <p:spPr bwMode="auto">
            <a:xfrm>
              <a:off x="2381" y="3872"/>
              <a:ext cx="1497" cy="0"/>
            </a:xfrm>
            <a:prstGeom prst="line">
              <a:avLst/>
            </a:prstGeom>
            <a:noFill/>
            <a:ln w="9525">
              <a:solidFill>
                <a:schemeClr val="tx1"/>
              </a:solidFill>
              <a:round/>
              <a:headEnd/>
              <a:tailEnd type="triangle" w="med" len="med"/>
            </a:ln>
          </p:spPr>
          <p:txBody>
            <a:bodyPr/>
            <a:lstStyle/>
            <a:p>
              <a:endParaRPr lang="en-US"/>
            </a:p>
          </p:txBody>
        </p:sp>
        <p:sp>
          <p:nvSpPr>
            <p:cNvPr id="34836" name="Text Box 18"/>
            <p:cNvSpPr txBox="1">
              <a:spLocks noChangeArrowheads="1"/>
            </p:cNvSpPr>
            <p:nvPr/>
          </p:nvSpPr>
          <p:spPr bwMode="auto">
            <a:xfrm>
              <a:off x="2790" y="3653"/>
              <a:ext cx="498" cy="231"/>
            </a:xfrm>
            <a:prstGeom prst="rect">
              <a:avLst/>
            </a:prstGeom>
            <a:noFill/>
            <a:ln w="9525">
              <a:noFill/>
              <a:miter lim="800000"/>
              <a:headEnd/>
              <a:tailEnd/>
            </a:ln>
          </p:spPr>
          <p:txBody>
            <a:bodyPr>
              <a:spAutoFit/>
            </a:bodyPr>
            <a:lstStyle/>
            <a:p>
              <a:pPr algn="ctr">
                <a:spcBef>
                  <a:spcPct val="50000"/>
                </a:spcBef>
              </a:pPr>
              <a:r>
                <a:rPr lang="en-US">
                  <a:solidFill>
                    <a:srgbClr val="0066CC"/>
                  </a:solidFill>
                </a:rPr>
                <a:t>ACK</a:t>
              </a:r>
            </a:p>
          </p:txBody>
        </p:sp>
      </p:gr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pPr eaLnBrk="1" hangingPunct="1">
              <a:defRPr/>
            </a:pPr>
            <a:r>
              <a:rPr/>
              <a:t>סיכום</a:t>
            </a:r>
            <a:endParaRPr lang="en-US"/>
          </a:p>
        </p:txBody>
      </p:sp>
      <p:sp>
        <p:nvSpPr>
          <p:cNvPr id="233475" name="Rectangle 3"/>
          <p:cNvSpPr>
            <a:spLocks noGrp="1" noChangeArrowheads="1"/>
          </p:cNvSpPr>
          <p:nvPr>
            <p:ph idx="1"/>
          </p:nvPr>
        </p:nvSpPr>
        <p:spPr/>
        <p:txBody>
          <a:bodyPr/>
          <a:lstStyle/>
          <a:p>
            <a:pPr eaLnBrk="1" hangingPunct="1"/>
            <a:r>
              <a:rPr lang="en-US" smtClean="0"/>
              <a:t>Wi-Fi</a:t>
            </a:r>
            <a:r>
              <a:rPr lang="he-IL" sz="2400" smtClean="0"/>
              <a:t> </a:t>
            </a:r>
            <a:r>
              <a:rPr lang="he-IL" smtClean="0"/>
              <a:t>היא טכנולוגית </a:t>
            </a:r>
            <a:r>
              <a:rPr lang="en-US" smtClean="0"/>
              <a:t>Acknowledged Connection Oriented</a:t>
            </a:r>
            <a:endParaRPr lang="he-IL" smtClean="0"/>
          </a:p>
          <a:p>
            <a:pPr eaLnBrk="1" hangingPunct="1"/>
            <a:r>
              <a:rPr lang="he-IL" smtClean="0"/>
              <a:t>נותנת מענה לשכבה הפיסית ולתת השכבה </a:t>
            </a:r>
            <a:r>
              <a:rPr lang="en-US" smtClean="0"/>
              <a:t>MAC</a:t>
            </a:r>
            <a:r>
              <a:rPr lang="he-IL" smtClean="0"/>
              <a:t> ממודל </a:t>
            </a:r>
            <a:r>
              <a:rPr lang="en-US" smtClean="0"/>
              <a:t>OSI</a:t>
            </a:r>
            <a:r>
              <a:rPr lang="he-IL" smtClean="0"/>
              <a:t>.</a:t>
            </a:r>
          </a:p>
          <a:p>
            <a:pPr eaLnBrk="1" hangingPunct="1"/>
            <a:r>
              <a:rPr lang="he-IL" smtClean="0"/>
              <a:t>מסוגלת לתמוך בקצבי שידור נמוכים יחסית.</a:t>
            </a:r>
          </a:p>
          <a:p>
            <a:pPr eaLnBrk="1" hangingPunct="1"/>
            <a:r>
              <a:rPr lang="he-IL" smtClean="0"/>
              <a:t>מגדירה שימוש ב-</a:t>
            </a:r>
            <a:r>
              <a:rPr lang="en-US" smtClean="0"/>
              <a:t>AP</a:t>
            </a:r>
            <a:r>
              <a:rPr lang="he-IL" smtClean="0"/>
              <a:t> לניהול הרשת והתחנות בה.</a:t>
            </a:r>
            <a:endParaRPr lang="en-US" smtClean="0"/>
          </a:p>
        </p:txBody>
      </p:sp>
      <p:sp>
        <p:nvSpPr>
          <p:cNvPr id="58370" name="מציין מיקום של מספר שקופית 5"/>
          <p:cNvSpPr>
            <a:spLocks noGrp="1"/>
          </p:cNvSpPr>
          <p:nvPr>
            <p:ph type="sldNum" sz="quarter" idx="10"/>
          </p:nvPr>
        </p:nvSpPr>
        <p:spPr/>
        <p:txBody>
          <a:bodyPr/>
          <a:lstStyle/>
          <a:p>
            <a:pPr>
              <a:defRPr/>
            </a:pPr>
            <a:fld id="{F3D46202-23B0-44AE-86CE-590FDE8EF58B}" type="slidenum">
              <a:rPr lang="he-IL"/>
              <a:pPr>
                <a:defRPr/>
              </a:pPr>
              <a:t>184</a:t>
            </a:fld>
            <a:endParaRPr lang="en-US"/>
          </a:p>
        </p:txBody>
      </p:sp>
      <p:pic>
        <p:nvPicPr>
          <p:cNvPr id="74754" name="Picture 2" descr="C:\Users\Shemi-New-25\Desktop\New folder (8)\image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15483" y="4725144"/>
            <a:ext cx="1567061" cy="156706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3"/>
          <p:cNvSpPr>
            <a:spLocks noGrp="1" noChangeArrowheads="1"/>
          </p:cNvSpPr>
          <p:nvPr>
            <p:ph type="subTitle" idx="1"/>
          </p:nvPr>
        </p:nvSpPr>
        <p:spPr/>
        <p:txBody>
          <a:bodyPr/>
          <a:lstStyle/>
          <a:p>
            <a:pPr eaLnBrk="1" hangingPunct="1"/>
            <a:r>
              <a:rPr lang="he-IL" smtClean="0"/>
              <a:t>טכנולוגיות </a:t>
            </a:r>
            <a:r>
              <a:rPr lang="en-US" smtClean="0"/>
              <a:t>WAN</a:t>
            </a:r>
          </a:p>
        </p:txBody>
      </p:sp>
      <p:sp>
        <p:nvSpPr>
          <p:cNvPr id="59394" name="Rectangle 2"/>
          <p:cNvSpPr>
            <a:spLocks noGrp="1" noChangeArrowheads="1"/>
          </p:cNvSpPr>
          <p:nvPr>
            <p:ph type="ctrTitle" sz="quarter"/>
          </p:nvPr>
        </p:nvSpPr>
        <p:spPr>
          <a:xfrm>
            <a:off x="642910" y="2000240"/>
            <a:ext cx="8229600" cy="1905000"/>
          </a:xfrm>
        </p:spPr>
        <p:txBody>
          <a:bodyPr/>
          <a:lstStyle/>
          <a:p>
            <a:pPr eaLnBrk="1" hangingPunct="1">
              <a:defRPr/>
            </a:pPr>
            <a:r>
              <a:rPr sz="6600" dirty="0" err="1" smtClean="0"/>
              <a:t>מבוא</a:t>
            </a:r>
            <a:endParaRPr lang="en-US" sz="6600" dirty="0" smtClean="0"/>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pPr eaLnBrk="1" hangingPunct="1">
              <a:defRPr/>
            </a:pPr>
            <a:r>
              <a:rPr/>
              <a:t>מושגים</a:t>
            </a:r>
            <a:endParaRPr lang="en-US"/>
          </a:p>
        </p:txBody>
      </p:sp>
      <p:graphicFrame>
        <p:nvGraphicFramePr>
          <p:cNvPr id="35842" name="Object 4"/>
          <p:cNvGraphicFramePr>
            <a:graphicFrameLocks noGrp="1" noChangeAspect="1"/>
          </p:cNvGraphicFramePr>
          <p:nvPr>
            <p:ph idx="1"/>
          </p:nvPr>
        </p:nvGraphicFramePr>
        <p:xfrm>
          <a:off x="2157413" y="4076700"/>
          <a:ext cx="5260975" cy="2000250"/>
        </p:xfrm>
        <a:graphic>
          <a:graphicData uri="http://schemas.openxmlformats.org/presentationml/2006/ole">
            <p:oleObj spid="_x0000_s35895" name="Visio" r:id="rId3" imgW="9110472" imgH="3463138" progId="">
              <p:embed/>
            </p:oleObj>
          </a:graphicData>
        </a:graphic>
      </p:graphicFrame>
      <p:sp>
        <p:nvSpPr>
          <p:cNvPr id="21507" name="מציין מיקום של מספר שקופית 5"/>
          <p:cNvSpPr>
            <a:spLocks noGrp="1"/>
          </p:cNvSpPr>
          <p:nvPr>
            <p:ph type="sldNum" sz="quarter" idx="10"/>
          </p:nvPr>
        </p:nvSpPr>
        <p:spPr/>
        <p:txBody>
          <a:bodyPr/>
          <a:lstStyle/>
          <a:p>
            <a:pPr>
              <a:defRPr/>
            </a:pPr>
            <a:fld id="{61F473AE-98BD-4485-953E-741774CF9E9F}" type="slidenum">
              <a:rPr lang="he-IL"/>
              <a:pPr>
                <a:defRPr/>
              </a:pPr>
              <a:t>186</a:t>
            </a:fld>
            <a:endParaRPr lang="en-US"/>
          </a:p>
        </p:txBody>
      </p:sp>
      <p:sp>
        <p:nvSpPr>
          <p:cNvPr id="35845" name="Rectangle 3"/>
          <p:cNvSpPr>
            <a:spLocks noGrp="1" noChangeArrowheads="1"/>
          </p:cNvSpPr>
          <p:nvPr>
            <p:ph type="body" idx="4294967295"/>
          </p:nvPr>
        </p:nvSpPr>
        <p:spPr>
          <a:xfrm>
            <a:off x="642938" y="1571625"/>
            <a:ext cx="8229600" cy="4525963"/>
          </a:xfrm>
        </p:spPr>
        <p:txBody>
          <a:bodyPr/>
          <a:lstStyle/>
          <a:p>
            <a:pPr eaLnBrk="1" hangingPunct="1"/>
            <a:r>
              <a:rPr lang="en-US" b="1" u="sng" smtClean="0"/>
              <a:t>CPE</a:t>
            </a:r>
            <a:r>
              <a:rPr lang="he-IL" smtClean="0"/>
              <a:t> – </a:t>
            </a:r>
            <a:r>
              <a:rPr lang="en-US" sz="2400" smtClean="0"/>
              <a:t>Customer Premises Equipment</a:t>
            </a:r>
            <a:r>
              <a:rPr lang="he-IL" smtClean="0"/>
              <a:t>. ציוד הלקוח (מחשב או טלפון למשל).</a:t>
            </a:r>
          </a:p>
          <a:p>
            <a:pPr eaLnBrk="1" hangingPunct="1"/>
            <a:r>
              <a:rPr lang="en-US" b="1" u="sng" smtClean="0"/>
              <a:t>CO</a:t>
            </a:r>
            <a:r>
              <a:rPr lang="he-IL" smtClean="0"/>
              <a:t> – </a:t>
            </a:r>
            <a:r>
              <a:rPr lang="en-US" sz="2400" smtClean="0"/>
              <a:t>Central Office</a:t>
            </a:r>
            <a:r>
              <a:rPr lang="he-IL" smtClean="0"/>
              <a:t>. מרכזייה של ספק השירות.</a:t>
            </a:r>
          </a:p>
          <a:p>
            <a:pPr eaLnBrk="1" hangingPunct="1"/>
            <a:r>
              <a:rPr lang="en-US" b="1" u="sng" smtClean="0"/>
              <a:t>Local Loop</a:t>
            </a:r>
            <a:r>
              <a:rPr lang="he-IL" b="1" smtClean="0"/>
              <a:t> </a:t>
            </a:r>
            <a:r>
              <a:rPr lang="he-IL" smtClean="0"/>
              <a:t>– נקרא גם </a:t>
            </a:r>
            <a:r>
              <a:rPr lang="he-IL" b="1" smtClean="0"/>
              <a:t>"</a:t>
            </a:r>
            <a:r>
              <a:rPr lang="en-US" sz="2400" b="1" smtClean="0"/>
              <a:t>Last Mile</a:t>
            </a:r>
            <a:r>
              <a:rPr lang="he-IL" b="1" smtClean="0"/>
              <a:t>".</a:t>
            </a:r>
            <a:r>
              <a:rPr lang="he-IL" smtClean="0"/>
              <a:t> הכבלים שפרושים בין ציוד הלקוח למרכזיית ספק השירות (בין ה-</a:t>
            </a:r>
            <a:r>
              <a:rPr lang="en-US" sz="2400" smtClean="0"/>
              <a:t>CPE</a:t>
            </a:r>
            <a:r>
              <a:rPr lang="he-IL" smtClean="0"/>
              <a:t> ל-</a:t>
            </a:r>
            <a:r>
              <a:rPr lang="en-US" sz="2400" smtClean="0"/>
              <a:t>CO</a:t>
            </a:r>
            <a:r>
              <a:rPr lang="he-IL" smtClean="0"/>
              <a:t>).</a:t>
            </a:r>
            <a:endParaRPr lang="en-US" smtClean="0"/>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a:lstStyle/>
          <a:p>
            <a:pPr eaLnBrk="1" hangingPunct="1">
              <a:defRPr/>
            </a:pPr>
            <a:r>
              <a:rPr dirty="0" err="1"/>
              <a:t>מושגים</a:t>
            </a:r>
            <a:endParaRPr lang="en-US" dirty="0"/>
          </a:p>
        </p:txBody>
      </p:sp>
      <p:sp>
        <p:nvSpPr>
          <p:cNvPr id="235523" name="Rectangle 3"/>
          <p:cNvSpPr>
            <a:spLocks noGrp="1" noChangeArrowheads="1"/>
          </p:cNvSpPr>
          <p:nvPr>
            <p:ph idx="1"/>
          </p:nvPr>
        </p:nvSpPr>
        <p:spPr/>
        <p:txBody>
          <a:bodyPr/>
          <a:lstStyle/>
          <a:p>
            <a:pPr eaLnBrk="1" hangingPunct="1"/>
            <a:r>
              <a:rPr lang="en-US" b="1" u="sng" dirty="0" smtClean="0"/>
              <a:t>DTE</a:t>
            </a:r>
            <a:r>
              <a:rPr lang="he-IL" dirty="0" smtClean="0"/>
              <a:t> – </a:t>
            </a:r>
            <a:r>
              <a:rPr lang="en-US" sz="2400" dirty="0" smtClean="0"/>
              <a:t>Data Terminal Equipment</a:t>
            </a:r>
            <a:r>
              <a:rPr lang="he-IL" dirty="0" smtClean="0"/>
              <a:t> – רכיב תקשורת המסוגל ליזום שידור.</a:t>
            </a:r>
          </a:p>
          <a:p>
            <a:pPr lvl="1" eaLnBrk="1" hangingPunct="1"/>
            <a:r>
              <a:rPr lang="he-IL" dirty="0" smtClean="0"/>
              <a:t>מחשב</a:t>
            </a:r>
          </a:p>
          <a:p>
            <a:pPr lvl="1" eaLnBrk="1" hangingPunct="1"/>
            <a:r>
              <a:rPr lang="he-IL" dirty="0" smtClean="0"/>
              <a:t>נתב</a:t>
            </a:r>
          </a:p>
          <a:p>
            <a:pPr eaLnBrk="1" hangingPunct="1"/>
            <a:r>
              <a:rPr lang="en-US" b="1" u="sng" dirty="0" smtClean="0"/>
              <a:t>DCE</a:t>
            </a:r>
            <a:r>
              <a:rPr lang="he-IL" dirty="0" smtClean="0"/>
              <a:t> – </a:t>
            </a:r>
            <a:r>
              <a:rPr lang="en-US" sz="2400" dirty="0" smtClean="0"/>
              <a:t>Data Communication Equipment</a:t>
            </a:r>
            <a:r>
              <a:rPr lang="he-IL" sz="2400" dirty="0" smtClean="0"/>
              <a:t> </a:t>
            </a:r>
            <a:r>
              <a:rPr lang="he-IL" dirty="0" smtClean="0"/>
              <a:t>– רכיב תקשורת שנועד לגשר בין רכיבי </a:t>
            </a:r>
            <a:r>
              <a:rPr lang="en-US" sz="2400" dirty="0" smtClean="0"/>
              <a:t>DTE</a:t>
            </a:r>
            <a:r>
              <a:rPr lang="he-IL" dirty="0" smtClean="0"/>
              <a:t>, ואינו מסוגל ליזום שידור.</a:t>
            </a:r>
            <a:endParaRPr lang="en-US" dirty="0" smtClean="0"/>
          </a:p>
          <a:p>
            <a:pPr lvl="1" eaLnBrk="1" hangingPunct="1"/>
            <a:r>
              <a:rPr lang="he-IL" dirty="0" smtClean="0"/>
              <a:t>מודם</a:t>
            </a:r>
          </a:p>
          <a:p>
            <a:pPr lvl="1" eaLnBrk="1" hangingPunct="1"/>
            <a:r>
              <a:rPr lang="en-US" sz="2000" dirty="0" smtClean="0"/>
              <a:t>Switch</a:t>
            </a:r>
          </a:p>
        </p:txBody>
      </p:sp>
      <p:sp>
        <p:nvSpPr>
          <p:cNvPr id="60418" name="מציין מיקום של מספר שקופית 5"/>
          <p:cNvSpPr>
            <a:spLocks noGrp="1"/>
          </p:cNvSpPr>
          <p:nvPr>
            <p:ph type="sldNum" sz="quarter" idx="10"/>
          </p:nvPr>
        </p:nvSpPr>
        <p:spPr/>
        <p:txBody>
          <a:bodyPr/>
          <a:lstStyle/>
          <a:p>
            <a:pPr>
              <a:defRPr/>
            </a:pPr>
            <a:fld id="{BF1554B0-FDBB-42A4-A491-3A5D8DFD670A}" type="slidenum">
              <a:rPr lang="he-IL"/>
              <a:pPr>
                <a:defRPr/>
              </a:pPr>
              <a:t>187</a:t>
            </a:fld>
            <a:endParaRPr lang="en-US"/>
          </a:p>
        </p:txBody>
      </p:sp>
      <p:sp>
        <p:nvSpPr>
          <p:cNvPr id="2" name="AutoShape 2" descr="data:image/jpeg;base64,/9j/4AAQSkZJRgABAQAAAQABAAD/2wCEAAkGBhQSEBQUEhQWFBQWFBUXFxUYGBcWGBIVFhcYFRcWGRcXHCYeGRojGRcVIC8gJCcpLCwsFR41NTAqNSYrLCkBCQoKDgwOGg8PGTUkHyQzNTUpKS00LiksNTUxKSk1KjApNS0tNS8sNiwzKSw1NSkpNSksKSw1LCksKSwpLCkpKf/AABEIAOEA4QMBIgACEQEDEQH/xAAcAAEAAgIDAQAAAAAAAAAAAAAABgcEBQIDCAH/xABJEAABAwIDAgoGBgcGBwEAAAABAAIDBBEFEiETMQYHIkFRYXGBkaEUMoKSorEzQlJicsEIIyQ0k7LRFUNjc+HwJYOjs8LD4lP/xAAaAQEAAgMBAAAAAAAAAAAAAAAAAwQBAgUG/8QAIxEBAAICAQQCAwEAAAAAAAAAAAECAxEEEjFBUSFxUmGRBf/aAAwDAQACEQMRAD8AvBERAREQEREBERAREQEVQP8A0g2iaVoopJIWSvY2aN98zWmwcWllhcWNs3OtvQcf2GSaSGaA/wCJETb+EXfJBZCKO4fxiYdPbZ1kBJ3Bzww+7JYrfxShwu0hw6QbjxCDmiIgIiICIiAiIgIiICIiAiIgIiICIiAiIgIiICIiAqz4yON2kggnp6eXa1TmOjbs+U2JzuSS5+64udBc3AvZaTjf4eSyVH9mUTyzT9plBsQCL7MEbhYjNbfcN6QYhheCRQDkNu7nefWP9B1BBHsHxWaGFrGUr3byXcoZief1eiw7llu4TxnSpp3MvzuaHD4gD81I3susWSMEEOAI5wdR4IMGPBqSduZjGkdLCW27QDoeohfIuDAjOaCeaF3Sx9reFj5rArsLdTnb03Jtq+Pmc3n06OrwUgw3EGzRNkbuO8fZI3hB2UuOYvB9FiLnjolAk/7getvS8bmMRfS09PUDnLbtcfdfb4VrlqsQqJ3VEFNShrpZMxs61rAE6k7hyXG/UjEzqNyntL+kGG/vWHzxdbHB48Htb81v8O49MKl9aZ8J6JI3jzYHAeKqqejxSH6Wgc8dMRz/AMhetTU47Be1TTPjd9+MX87FZmJhit627Tt6Sw7hlRT/AENXA8/ZErM3uk38luAV5Q9Hw6XcWsP4nM/m0WdQ4S+PWkrZ4vwSG3wELDZ6iRed6XhZjUGjK1swHNK1rie9zSfiW3peOjFI/p6KGYDnjLmE+Dn/ACQXiiqak/SGpx+80dTCerK8D3sh8lIsP458Klt+1CMnmkY9lvaLcvmgm6LAw7H6ao+gnhl/y5GP/lJWegIiICIiAiIgIiICIiAsXFMQbBBLM/1Yo3yO/CxpcfILKVb8fGPbDCzE08upkbGBz5Ac7z5Nb7aCpODBdLtqmTWSeVzienUk/ET4BbxY2HUmyhYz7LQD27z53WSgLHl3rIWM86lBxWn4MjZz1EI9UODmjoB0+Rb4LcLUYByqyqeNws3vvb/xQSJd/FXRbfEKqrOrYhsYzzXdoSPZaf4i1eM1uygkfzhth+I6DzN+5WDxX4L6NhkIIs+UGZ3bJYt+AMUmON2U+bfpxa9pWuM0QeLOAcOhwDh4HRckVpwmhruAdBNfPSQ3PO1uzPjHZR+s4laFxvE6aE82V4cB3PBPmp8i1msT4S1zZK9rSqyfiiqmfu9eT0NlafmC4eS10/BHGIv7uGoHSxzQfAlh8lciLWcVVivNyx3+VFVOIVUP7xQzsHSGuLfEtt5rDhxOjncGmMZnGwBjAJJ62r0CCqY4VVIqcclItlpmCO453/Wv15nPHsKK9OmNr3G5U5bdMwinCvC4YGsMbcr3O6SRlA10J6SF6U4s5S7CKIkkkwNuSbk7+crzPwok2tS8D1YYz47z5uA7l6U4rD/wai/yB8yol5KkREBERAREQEREBERAVA8bGKel45HADeOkYC7o2jrSO/8AU32SrzxfEmU9PLPJ6kUb3u7Ggut2m1u9eZ+Db3zOnqpdZJ5XOJ7XFzrdWYkeyg3iIiD4SsVZEx0WOgxcTrhDE553gadbjuHj8l08EaXJT5j6z3Fx+Q+XmtJidX6TNlbrFGd/M93+9Oy/SphRxZY2t6APHefNBrsTpDVVVLRj+9lBfbmYN57mh57lerWgAACwAsB0Abgqo4rKLb4jVVZ1bC0QxnmzO0JHstd/EVsKzijUbcXnX6snT6ERFKoCIiAiIgxsSrmwQySu9WNjnnsYC63lZUXwbedjLUS+tK98jj0gXJ88/irD448VMeHbJvr1EjYwOfKDnd5ho9pV1wieIKIRjeQ2MddtXHvt8Sr5Z+dOxwKarNvbSUbC6Cpldvfm/qfM+S9LcVJ/4NRf5P8A5OXnWtaIaPKd+UN9p2p/PwXpbi/wp1NhdJE/12wszD7Lncst7i63coXRSBERAREQEREBERAREQVbx/8ACAx0MdKw/rKqQAgf/nGQ4+LzGPFQOhpRFGxg3NaB2nnPebnvXLhtivp+PSuBvFSDZM6C5hIJ/iF5v0NC7UBERB0znVaDhRWlsbWNNnSHL7PP43A8Vu3G5UUrpdrWOP1YhlH4ufzJ8EGThVCA5jBuvr121J8lIMYrdlBI/nDdPxHQeZ8lhYFDq53QLDtO/wD31r7itIaqqpaNv97KC/qYN57m5z7KMTMRG5WXxXYL6NhkIIs+W8zu2S2X4AzzUsXxjAAABYAAAdAGgHgvquxGo081e03tNp8iIiy0EREBEXGSQNBc42aAST0AC5PggqTjFrPSMYhhGrKWPO7/ADH2f8tkO5RTH37Wsii5mDM7tPK+Qb4rPwSpM81VVv0M0riL8zAb27ACB7K1ODO2s005+s6zezf8sqp2nc7ekw06KRVuMGwn03FaOltdm02kg5sjLvcD2taR7QXp9UnxBYTtaisrnDQWgjPg5/wiP3irsWqUREQEREBERAREQFo+G/CEUOH1FR9ZkZydcjuTGPeI7rreKmP0gcYMj6TD2HV7ttJ1DVkd+r6U+yEEE4JUhbBnd60ri8k7yNw/M+0t2uMcYaABoAAAOgDQLkgLhI6wXNdMztbIMOvqtlE95+q0kdZ3AeNlF8LiszMd7jmJ+X9e9Z/Cqe+zhG97sx7BoPzPsrnQ0+Z7W835D/RBvsNgyxNHOdT2n/Sy2PFbRekYjU1R1bC3ZRn7ztCR7LXfxFrMXrNlBI/nDTb8R0HmQp9xW4L6NhkNxZ8t5ndPLtl+AM81JjjdlPm36cWvaWoiK04QiIgIiICifGjjHo+FzkGzpQIW/wDM0d8AepYqq42azbVtHSD1WXmkHb6oPssd760vOqrHGp15YhFqz9mw7LudkDfaf63zd4LXD9RRdDi34n/0B8llcKn7SaCDmJzu7N3yDvFZVDhXpuI0dJa7Xyh8g/w23c74Gv8AEKo9CvfirwD0PCaaMiz3M2r+nPLy7HrDS1vsqWL4AvqAiIgIiICIiAiIgLzPW4p6fjFXV742uMcXRkbyGkdrWk9r1eHGZj/oeFVMoNnmPZs5jnl/VgjsuXeyqJ4LUezpmdL+Wfa3fCAg26IiD4SsYldszuZdKCJOl2tVJJzN5De7T8ifaUhwGD1n+yPmfyUZwf1XfjPyCm1FBkja3ntr2nUoMXHaWOSLLLJs25r3uBcgHp379y6MLxatisKTERI0bo3kPAA5gHZrd1lxxalcJRLkMjcgbYC7o7EnMG84N9ba6LXz1VO/1st/wkPB6tMwKzE67NbVi3xMbTGl40sQh/eKNkw+1ES09umYeQW7w/jnoXm0olp3c+dmYeLLnyChVDVujps82bk5jqOWWA8i4+0RZY01dI8cumjcPsueC7zbYHvW8ZLQrW4eK3jX0unDeElLUfQVEUh6GvGb3TyvJbJeeo8JpZnZTG6GS18t7XHOWnVp7lsqWGup/wB2rpABuY8lzfA3b5LeM3uFW3+f+Nv6vNFUdLxkYnD9NTxVLRzs5Dj7unwLc0PHVSkhtRFNTu57tD2jvFnfCpIyVlVtxMtfG/pYao1lb6XiVZVb259nGfuN5It7LW+8rAx/jFpPQKiSnqI3ybJwY0Gz87+Q05HWdoXX3cyrKg/ZsPzbnFhf7T9G/Nvgo8tt/C5wMUxM2mP0wqR+2rJpeZvIb8vkPiVicQ+E7atq60jkxgQRnmu7VxHWGtb/ABFWtH+poi76zgT3u0b5WK9D8UOAeiYRTtIs+Ubd/bLq2/WGZB3KB00zREQEREBERAREQEREFRfpG1J9EpIhukqCT7DCB/3FFGssABuAsOwaKY/pEYa51BBO0X2E4zdTZG2v2ZmsHtBQSCtzta4bnAEd6DLXF8ll0GQ9K4oPpK6K2fJG932Wk99tPOy7lHeE1dnIp2HUkF5+yBqB+fcEHDgpR5g2+65cfkPMKUYhWCKNzyL2tpuuSQAL82pC6MGotnGNLEgdwG4f76Vk1ZZlLZC0NcLEOIAI70Gr9Oqd/wCp/DZ/81/yWXQYrndke0skte17hw5y13P2b1itwl1v1M4LOYPAkt1B7SD4rvosKLXiSR+dwBDQG5WtzbzvJJNkGfNEHNLXC7SCCOkFal2Eys+je17eYSAggdGdu/vCxMTY3bu9I9U22WYnZ2sLgc2a9736lxdAyIF8T9kRro7kHqLSbEINhS4XIZGvlczkXLWsudSMty53UToAsfEZnOnMbpHRtytLA05NppyjmGpIOlls48QAgbLJyLtaSNdCea2867gsGoxaGQWkikLOl0RI7ekdqDpEUjNY5X/hkOdp6jfUdoKy34qx1M2VzMwdYZNDdxdksL6HW+vQF102EU0jczLvZ0bR5b2FpPkVxxOxliiaAGxgyEDcPqMH8x7kGM2hpJnBpidE83sMrmXtqbWu06JwvkuIYG/XeO5rdB3a/CsrDWZql7uaNgaPxP5R+EN8VrZH7Wve7e2JuUdu75l/ggyocK9LraOibuklbmtzRt9Y9zA89y9TMYAAALACwHQBuCoziNwnb4jVVZF2wMEUZ++/QkdjWu/iK9UBERAREQEREBERAREQV7x5Y2IMJfHYF9S9sLRYHnzuNj0Btr8xcFRVNUS0R2czS6I+q9uuUneP9PBTbj8xiT+1KaPISyGISMad0jnuOZ2nMNm0ewVAcV4U7dgiLdkC4bQ3zaA8wsD19wQSOnxSJ4u2Rp6rgHwOq5TYjEz1pGD2h8hqtbT4VQSgBhF7AeuWuPWQ7n7lkDgZAPtd5v8AkgwK3hMX8imBJ+2RYN6wD8z4Lt4PYHY53663JP1jvt2X8VtqfAo2dJHRoB4BbABB9UZqomsleZ2g5nEtkcMzcp9Vt9zSN1lucRxHZZQG53vJytvYaC5JPMAsP+1Jx60Ubh0Neb/ELFBrJpImcuF7WSfV2ZHLPM0sbo4E9SkFTiOzjY57TndYBjdSXEXI16NdT0Jh00bwXRtDSDZwyhrmnoNlzr6AStAuWkHM1w3tcOfrGpFkGA7F3EWfTEt5wHMf8J3rtw+mpn8uONlwdeQA5h6CCNCsc0tQ3TJHJ1h5Z4hwNvFZOF0D2vfJJlDnBrcrbkANvqSd51QZGJUW1ZlvlIc1zTvs5puLjnH9Vqy6Zuj4XE9MZDgfEgjvXBlTLKXEyujs5zdmzKMliQMxIJJI171z9Plh5TnbWMetcAPaOcgt0dboIQd2E0j9s6QsMbSzLlJGZ7r3DiBoLC46dVjwSZ3yy8zn5Wn7kfJB8cx71tcVq9nC9435bN63O5LfMhaSoiyQCNu8hsY7XcknzJQZ2Fy7OldM762eU9n1R7ob4rR4bIY6WSU+s8udfpPqt87nvW04WSZKdkLN73NYB91tv/nxXS3CTUT0lCz+9kY0kczBoXdwzO9lBenEvgHouEQ3Fnz3nd/zLZP+mGeJU5XCCEMa1rRZrQAANwAFgPBc0BERAREQEREBERARFxllDWlzjYAEkncANSfBBS36Rojb6FI14FS10gDRvMVgcx6g8AC+/O7oKqzCRTllnua57tXZ9DfoBKuTi0pDimI1OLzi7GvMNIx25jALF1jzhpA6LySKZ43xZ4dVXMtJHmP12DZOv0kx2ue26DzjPwaidq27ew3Hn/VdLMMqYfoZiR0XI+E3arbxP9Hpg1oqyWE/YkAe09WZuUgdoKiWJcXGMUuphZVMH1oXAn3eS74SgjDOE1TF9NCHDpALfMXb5LPpeGcDvWzRnrFx4t/osSTGdm7JPFLA8b2vaQR3EA+S57Knm5mPPVYO8rFBtpmRVLRlkBLTdrmOGZh3bvmCsU4fUDQOieOkh7T3gXC1E3Bdl7sc5h8bfI+a+sZWw+pJtB0E3/n/ACKCQ4bhxjzuc4Oe+17CzQGiwAG/nOq0tOwS32rnmUHlNL3NyHoa1pHJ6CvkfC+Rmk8BHW248naHxWX/AGzR1FtplvzZxlI7HDd4oOO3fAWkPc9hc1pjecx5RA5DjrcX3ardVdayIXkcGi9hzknqA1Kx6LCoGkPja0nmdcvt2Ek2XXitE9zmSRgOcwOBYTbM11jyTzO0QY09TSTOuX5H7g7lxO8SBfvuslmAR3Bc6SQaENe+7ekXAAv3rBfVaEPil62mMuv4XBWfgUDmxuDgWtLyWMO9jbDQ9Gtzbmug6safmkij6zK7sZo34j8K6omZ6mNvMwOkPb6jPMuPcuLH55pX82YRt7I9/i4u8F34Nb9dMd2bKD9yIan3s3gg12JP2te1v1YW3P4jr8y3wU14lMJ9IxWeqIuymjyMP+JJdtx7Il94KvsOqCI56h297nEfkPeNu5X3xH4D6PhMb3Cz6hzpndNncmPuyNB9ooLAREQEREBERAREQEREBQzja4SR0mF1Ac8NknjfFE36z3PGV1gOYNJJPNp0hTNU4MFZjePV4qLmmo4jTsaDbLI/MwvHWHCV1+lrOhBr+ALsdGHwtooaaKna0uY6W2abM5zy71jvJPMNLKe8V3DqTEoZtvGxk0Emze6M3jkuDZzTc9B3EjcQdVFabinxTZCifiTW0DSQBG0iRzCScp0GhudC8gX3G1lZXBjgxBQU7YKZuVg1JOrnuO973c7jYeAAsBZBtkREGNXYbFO3JNGyVv2Xta8eDgQoRjXEdhk9yyN1O77ULyB7jszR3AKwEQUbiXERWxa0dYyUfYmBYewHlA/CoBTz1Q22amfIIZDHK6NpcInAkEOIBG8HW4XrFVbxJcuTFZR6r651j2F7vk8IKigx6F+hdlPQ4W/0XOTCoZBfK09bdP5dF6RxrgVRVd/SKaKQn62UNf77bO81BMV/R7pXEupJ5qZ3RfasHcbO+IoKcPBzKbwyuYf987bLtZWV0X2Zh12J/JymGJ8UuL0+seyq2/ddlfbsfl17CVF62tlp3Zaummpz95hAPZmAv3XQIeGgBtNE9h6tfI2K2tJj0EnqyNv0HknwdZa2LEIZRYOa77p/o5dNRgELvq5T0tNvLd5INj/YJaP1UrmjfZwD2669R39axsa/Z6HZg3cQGX6S67nnv5Xitc3BZYvoJ3N+6bgeWnkseeeaSeGKoIOV2YWA5Xbb8Nu9Bmtwp0ppKJnrzSMYeq5FyeoFxPsr1dSUrYo2RsFmMa1rR0NaA0DwAVDcTeE+k4zJUEXZSR2af8V92Dy2p7gr+QEREBERAREQEREBERAVWcWjtjjmNU7tHvlbO0dLC57r+E0firTVU8bFFJQVUGM02XNHliqIycu2Y7kt7TYlp3kWYbckoLLxHF4adodPLHC0mwMj2sBPQC4i6yY5A4BzSCCAQQbgg6ggjeLKjuCnB+LGmVOJYpUNlcGyBtOx5aKONoNi4A3ba1wNxtclxOku4hqiR2DMz3IbLK2O/wBgEHwDi8dyCxUREBEXn6u9Pqa7Fq2nqZGzYdOAyIE5XQNdK1zct7aNiBy2s7lc5QXlj2JinpZ5zuiikk9xpcB4hQniGw4x4Q17t880svbqIgf+nfvWh4fcPfTsDpWwD9fiEjYdmN7XMcNq0dWfI0dIkVqYDhLaWlhp27oomR36crQCe83Pegz0REBcJoGvaWvaHNO9pAIPaDoVzRBDMb4n8Mqbl1M2Jx+tCTER15W8jxaoTif6P0sdzQ1pA5o5m6e+y4+BXSiDzVifA3FqW+1ozMwfXgOe/XZl3DvaFD8UxQbaN2RzHxkhzXCxFjcD5r2KsHFMCp6kWqIIphzbRjX27Mw07kEH4icC2GFCVw5dTI6UnnyDkMHZYF3tqxl1UlIyKNkcbQ1jGta1o3Na0WAHUAAu1AREQEREBERAREQEREBVzx8YVJNhOaMZhDMyV7emMBzHG3QM4J6gTzKxlxewEEEAgixB1BB3ghBVcHFhhWLRMrKV0lOJRy2wOa0Bx9eN0bgQxw3ECw57G6sjBMGipKeOCBuWONuVo39ZJPOSSST0kqvMU4ramjndU4HPsC7V9K83if1NvcdgcNLmzm7lwbxuVlLycTwuZhG+WEFzHHqvdvg8oNzw84x3UszKKhi9Jr5RpHvbECLhz7Ea21tcWGpIFrxDH8Zx3C2RVtZUwyxumax9K1rbAODnWBDBrZpFwSb21Oqj/BTjTpKbFMRq5oppPSHXhcGs2jGZidmQXWGmQaE/RhSOCWp4S1MD3Rej4ZBJtCC4OfO9ultOkXGgs0OdqTZBcwNwqgwvFocL4Q4myreIoaqNs7Xv9V59YjdqSXzDrLSN5VwKs+NvH8MbGGzxxVdY24ghF3Pa927OWG4Zexyk8rmCCFcR3BdlRXy1Vyaele7YMd9uQnK7LuFmC/aW9C9AqD8UHBB+H4cGzDLNM8yyN+xcANZ2hoFxzEkKcICIiAiIgIiICIiAiIgIiICIiAiIgIiICIiAiIgIiIMDF8Bp6qMx1ELJWHmc0Gx6Qd7T1ixUDreIHD3OzQvqKc82zkuB77S7zVlogq08Q8btH4hWuZ9nON3fceSk3BXiuoMPcHwxZpRulkOd46xoGtPW0BSxEBERAREQEREBERAREQEREBERAREQEREBERAREQEREBERAREQEREBERAREQEREBERAREQEREBERAREQEREBERB//Z"/>
          <p:cNvSpPr>
            <a:spLocks noChangeAspect="1" noChangeArrowheads="1"/>
          </p:cNvSpPr>
          <p:nvPr/>
        </p:nvSpPr>
        <p:spPr bwMode="auto">
          <a:xfrm>
            <a:off x="155575" y="-1828800"/>
            <a:ext cx="3810000" cy="38100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BQUEhQWFBQWFBUXFxUYGBcWGBIVFhcYFRcWGRcXHCYeGRojGRcVIC8gJCcpLCwsFR41NTAqNSYrLCkBCQoKDgwOGg8PGTUkHyQzNTUpKS00LiksNTUxKSk1KjApNS0tNS8sNiwzKSw1NSkpNSksKSw1LCksKSwpLCkpKf/AABEIAOEA4QMBIgACEQEDEQH/xAAcAAEAAgIDAQAAAAAAAAAAAAAABgcEBQIDCAH/xABJEAABAwIDAgoGBgcGBwEAAAABAAIDBBEFEiETMQYHIkFRYXGBkaEUMoKSorEzQlJicsEIIyQ0k7LRFUNjc+HwJYOjs8LD4lP/xAAaAQEAAgMBAAAAAAAAAAAAAAAAAwQBAgUG/8QAIxEBAAICAQQCAwEAAAAAAAAAAAECAxEEEjFBUSFxUmGRBf/aAAwDAQACEQMRAD8AvBERAREQEREBERAREQEVQP8A0g2iaVoopJIWSvY2aN98zWmwcWllhcWNs3OtvQcf2GSaSGaA/wCJETb+EXfJBZCKO4fxiYdPbZ1kBJ3Bzww+7JYrfxShwu0hw6QbjxCDmiIgIiICIiAiIgIiICIiAiIgIiICIiAiIgIiICIiAqz4yON2kggnp6eXa1TmOjbs+U2JzuSS5+64udBc3AvZaTjf4eSyVH9mUTyzT9plBsQCL7MEbhYjNbfcN6QYhheCRQDkNu7nefWP9B1BBHsHxWaGFrGUr3byXcoZief1eiw7llu4TxnSpp3MvzuaHD4gD81I3susWSMEEOAI5wdR4IMGPBqSduZjGkdLCW27QDoeohfIuDAjOaCeaF3Sx9reFj5rArsLdTnb03Jtq+Pmc3n06OrwUgw3EGzRNkbuO8fZI3hB2UuOYvB9FiLnjolAk/7getvS8bmMRfS09PUDnLbtcfdfb4VrlqsQqJ3VEFNShrpZMxs61rAE6k7hyXG/UjEzqNyntL+kGG/vWHzxdbHB48Htb81v8O49MKl9aZ8J6JI3jzYHAeKqqejxSH6Wgc8dMRz/AMhetTU47Be1TTPjd9+MX87FZmJhit627Tt6Sw7hlRT/AENXA8/ZErM3uk38luAV5Q9Hw6XcWsP4nM/m0WdQ4S+PWkrZ4vwSG3wELDZ6iRed6XhZjUGjK1swHNK1rie9zSfiW3peOjFI/p6KGYDnjLmE+Dn/ACQXiiqak/SGpx+80dTCerK8D3sh8lIsP458Klt+1CMnmkY9lvaLcvmgm6LAw7H6ao+gnhl/y5GP/lJWegIiICIiAiIgIiICIiAsXFMQbBBLM/1Yo3yO/CxpcfILKVb8fGPbDCzE08upkbGBz5Ac7z5Nb7aCpODBdLtqmTWSeVzienUk/ET4BbxY2HUmyhYz7LQD27z53WSgLHl3rIWM86lBxWn4MjZz1EI9UODmjoB0+Rb4LcLUYByqyqeNws3vvb/xQSJd/FXRbfEKqrOrYhsYzzXdoSPZaf4i1eM1uygkfzhth+I6DzN+5WDxX4L6NhkIIs+UGZ3bJYt+AMUmON2U+bfpxa9pWuM0QeLOAcOhwDh4HRckVpwmhruAdBNfPSQ3PO1uzPjHZR+s4laFxvE6aE82V4cB3PBPmp8i1msT4S1zZK9rSqyfiiqmfu9eT0NlafmC4eS10/BHGIv7uGoHSxzQfAlh8lciLWcVVivNyx3+VFVOIVUP7xQzsHSGuLfEtt5rDhxOjncGmMZnGwBjAJJ62r0CCqY4VVIqcclItlpmCO453/Wv15nPHsKK9OmNr3G5U5bdMwinCvC4YGsMbcr3O6SRlA10J6SF6U4s5S7CKIkkkwNuSbk7+crzPwok2tS8D1YYz47z5uA7l6U4rD/wai/yB8yol5KkREBERAREQEREBERAVA8bGKel45HADeOkYC7o2jrSO/8AU32SrzxfEmU9PLPJ6kUb3u7Ggut2m1u9eZ+Db3zOnqpdZJ5XOJ7XFzrdWYkeyg3iIiD4SsVZEx0WOgxcTrhDE553gadbjuHj8l08EaXJT5j6z3Fx+Q+XmtJidX6TNlbrFGd/M93+9Oy/SphRxZY2t6APHefNBrsTpDVVVLRj+9lBfbmYN57mh57lerWgAACwAsB0Abgqo4rKLb4jVVZ1bC0QxnmzO0JHstd/EVsKzijUbcXnX6snT6ERFKoCIiAiIgxsSrmwQySu9WNjnnsYC63lZUXwbedjLUS+tK98jj0gXJ88/irD448VMeHbJvr1EjYwOfKDnd5ho9pV1wieIKIRjeQ2MddtXHvt8Sr5Z+dOxwKarNvbSUbC6Cpldvfm/qfM+S9LcVJ/4NRf5P8A5OXnWtaIaPKd+UN9p2p/PwXpbi/wp1NhdJE/12wszD7Lncst7i63coXRSBERAREQEREBERAREQVbx/8ACAx0MdKw/rKqQAgf/nGQ4+LzGPFQOhpRFGxg3NaB2nnPebnvXLhtivp+PSuBvFSDZM6C5hIJ/iF5v0NC7UBERB0znVaDhRWlsbWNNnSHL7PP43A8Vu3G5UUrpdrWOP1YhlH4ufzJ8EGThVCA5jBuvr121J8lIMYrdlBI/nDdPxHQeZ8lhYFDq53QLDtO/wD31r7itIaqqpaNv97KC/qYN57m5z7KMTMRG5WXxXYL6NhkIIs+W8zu2S2X4AzzUsXxjAAABYAAAdAGgHgvquxGo081e03tNp8iIiy0EREBEXGSQNBc42aAST0AC5PggqTjFrPSMYhhGrKWPO7/ADH2f8tkO5RTH37Wsii5mDM7tPK+Qb4rPwSpM81VVv0M0riL8zAb27ACB7K1ODO2s005+s6zezf8sqp2nc7ekw06KRVuMGwn03FaOltdm02kg5sjLvcD2taR7QXp9UnxBYTtaisrnDQWgjPg5/wiP3irsWqUREQEREBERAREQFo+G/CEUOH1FR9ZkZydcjuTGPeI7rreKmP0gcYMj6TD2HV7ttJ1DVkd+r6U+yEEE4JUhbBnd60ri8k7yNw/M+0t2uMcYaABoAAAOgDQLkgLhI6wXNdMztbIMOvqtlE95+q0kdZ3AeNlF8LiszMd7jmJ+X9e9Z/Cqe+zhG97sx7BoPzPsrnQ0+Z7W835D/RBvsNgyxNHOdT2n/Sy2PFbRekYjU1R1bC3ZRn7ztCR7LXfxFrMXrNlBI/nDTb8R0HmQp9xW4L6NhkNxZ8t5ndPLtl+AM81JjjdlPm36cWvaWoiK04QiIgIiICifGjjHo+FzkGzpQIW/wDM0d8AepYqq42azbVtHSD1WXmkHb6oPssd760vOqrHGp15YhFqz9mw7LudkDfaf63zd4LXD9RRdDi34n/0B8llcKn7SaCDmJzu7N3yDvFZVDhXpuI0dJa7Xyh8g/w23c74Gv8AEKo9CvfirwD0PCaaMiz3M2r+nPLy7HrDS1vsqWL4AvqAiIgIiICIiAiIgLzPW4p6fjFXV742uMcXRkbyGkdrWk9r1eHGZj/oeFVMoNnmPZs5jnl/VgjsuXeyqJ4LUezpmdL+Wfa3fCAg26IiD4SsYldszuZdKCJOl2tVJJzN5De7T8ifaUhwGD1n+yPmfyUZwf1XfjPyCm1FBkja3ntr2nUoMXHaWOSLLLJs25r3uBcgHp379y6MLxatisKTERI0bo3kPAA5gHZrd1lxxalcJRLkMjcgbYC7o7EnMG84N9ba6LXz1VO/1st/wkPB6tMwKzE67NbVi3xMbTGl40sQh/eKNkw+1ES09umYeQW7w/jnoXm0olp3c+dmYeLLnyChVDVujps82bk5jqOWWA8i4+0RZY01dI8cumjcPsueC7zbYHvW8ZLQrW4eK3jX0unDeElLUfQVEUh6GvGb3TyvJbJeeo8JpZnZTG6GS18t7XHOWnVp7lsqWGup/wB2rpABuY8lzfA3b5LeM3uFW3+f+Nv6vNFUdLxkYnD9NTxVLRzs5Dj7unwLc0PHVSkhtRFNTu57tD2jvFnfCpIyVlVtxMtfG/pYao1lb6XiVZVb259nGfuN5It7LW+8rAx/jFpPQKiSnqI3ybJwY0Gz87+Q05HWdoXX3cyrKg/ZsPzbnFhf7T9G/Nvgo8tt/C5wMUxM2mP0wqR+2rJpeZvIb8vkPiVicQ+E7atq60jkxgQRnmu7VxHWGtb/ABFWtH+poi76zgT3u0b5WK9D8UOAeiYRTtIs+Ubd/bLq2/WGZB3KB00zREQEREBERAREQEREFRfpG1J9EpIhukqCT7DCB/3FFGssABuAsOwaKY/pEYa51BBO0X2E4zdTZG2v2ZmsHtBQSCtzta4bnAEd6DLXF8ll0GQ9K4oPpK6K2fJG932Wk99tPOy7lHeE1dnIp2HUkF5+yBqB+fcEHDgpR5g2+65cfkPMKUYhWCKNzyL2tpuuSQAL82pC6MGotnGNLEgdwG4f76Vk1ZZlLZC0NcLEOIAI70Gr9Oqd/wCp/DZ/81/yWXQYrndke0skte17hw5y13P2b1itwl1v1M4LOYPAkt1B7SD4rvosKLXiSR+dwBDQG5WtzbzvJJNkGfNEHNLXC7SCCOkFal2Eys+je17eYSAggdGdu/vCxMTY3bu9I9U22WYnZ2sLgc2a9736lxdAyIF8T9kRro7kHqLSbEINhS4XIZGvlczkXLWsudSMty53UToAsfEZnOnMbpHRtytLA05NppyjmGpIOlls48QAgbLJyLtaSNdCea2867gsGoxaGQWkikLOl0RI7ekdqDpEUjNY5X/hkOdp6jfUdoKy34qx1M2VzMwdYZNDdxdksL6HW+vQF102EU0jczLvZ0bR5b2FpPkVxxOxliiaAGxgyEDcPqMH8x7kGM2hpJnBpidE83sMrmXtqbWu06JwvkuIYG/XeO5rdB3a/CsrDWZql7uaNgaPxP5R+EN8VrZH7Wve7e2JuUdu75l/ggyocK9LraOibuklbmtzRt9Y9zA89y9TMYAAALACwHQBuCoziNwnb4jVVZF2wMEUZ++/QkdjWu/iK9UBERAREQEREBERAREQV7x5Y2IMJfHYF9S9sLRYHnzuNj0Btr8xcFRVNUS0R2czS6I+q9uuUneP9PBTbj8xiT+1KaPISyGISMad0jnuOZ2nMNm0ewVAcV4U7dgiLdkC4bQ3zaA8wsD19wQSOnxSJ4u2Rp6rgHwOq5TYjEz1pGD2h8hqtbT4VQSgBhF7AeuWuPWQ7n7lkDgZAPtd5v8AkgwK3hMX8imBJ+2RYN6wD8z4Lt4PYHY53663JP1jvt2X8VtqfAo2dJHRoB4BbABB9UZqomsleZ2g5nEtkcMzcp9Vt9zSN1lucRxHZZQG53vJytvYaC5JPMAsP+1Jx60Ubh0Neb/ELFBrJpImcuF7WSfV2ZHLPM0sbo4E9SkFTiOzjY57TndYBjdSXEXI16NdT0Jh00bwXRtDSDZwyhrmnoNlzr6AStAuWkHM1w3tcOfrGpFkGA7F3EWfTEt5wHMf8J3rtw+mpn8uONlwdeQA5h6CCNCsc0tQ3TJHJ1h5Z4hwNvFZOF0D2vfJJlDnBrcrbkANvqSd51QZGJUW1ZlvlIc1zTvs5puLjnH9Vqy6Zuj4XE9MZDgfEgjvXBlTLKXEyujs5zdmzKMliQMxIJJI171z9Plh5TnbWMetcAPaOcgt0dboIQd2E0j9s6QsMbSzLlJGZ7r3DiBoLC46dVjwSZ3yy8zn5Wn7kfJB8cx71tcVq9nC9435bN63O5LfMhaSoiyQCNu8hsY7XcknzJQZ2Fy7OldM762eU9n1R7ob4rR4bIY6WSU+s8udfpPqt87nvW04WSZKdkLN73NYB91tv/nxXS3CTUT0lCz+9kY0kczBoXdwzO9lBenEvgHouEQ3Fnz3nd/zLZP+mGeJU5XCCEMa1rRZrQAANwAFgPBc0BERAREQEREBERARFxllDWlzjYAEkncANSfBBS36Rojb6FI14FS10gDRvMVgcx6g8AC+/O7oKqzCRTllnua57tXZ9DfoBKuTi0pDimI1OLzi7GvMNIx25jALF1jzhpA6LySKZ43xZ4dVXMtJHmP12DZOv0kx2ue26DzjPwaidq27ew3Hn/VdLMMqYfoZiR0XI+E3arbxP9Hpg1oqyWE/YkAe09WZuUgdoKiWJcXGMUuphZVMH1oXAn3eS74SgjDOE1TF9NCHDpALfMXb5LPpeGcDvWzRnrFx4t/osSTGdm7JPFLA8b2vaQR3EA+S57Knm5mPPVYO8rFBtpmRVLRlkBLTdrmOGZh3bvmCsU4fUDQOieOkh7T3gXC1E3Bdl7sc5h8bfI+a+sZWw+pJtB0E3/n/ACKCQ4bhxjzuc4Oe+17CzQGiwAG/nOq0tOwS32rnmUHlNL3NyHoa1pHJ6CvkfC+Rmk8BHW248naHxWX/AGzR1FtplvzZxlI7HDd4oOO3fAWkPc9hc1pjecx5RA5DjrcX3ardVdayIXkcGi9hzknqA1Kx6LCoGkPja0nmdcvt2Ek2XXitE9zmSRgOcwOBYTbM11jyTzO0QY09TSTOuX5H7g7lxO8SBfvuslmAR3Bc6SQaENe+7ekXAAv3rBfVaEPil62mMuv4XBWfgUDmxuDgWtLyWMO9jbDQ9Gtzbmug6safmkij6zK7sZo34j8K6omZ6mNvMwOkPb6jPMuPcuLH55pX82YRt7I9/i4u8F34Nb9dMd2bKD9yIan3s3gg12JP2te1v1YW3P4jr8y3wU14lMJ9IxWeqIuymjyMP+JJdtx7Il94KvsOqCI56h297nEfkPeNu5X3xH4D6PhMb3Cz6hzpndNncmPuyNB9ooLAREQEREBERAREQEREBQzja4SR0mF1Ac8NknjfFE36z3PGV1gOYNJJPNp0hTNU4MFZjePV4qLmmo4jTsaDbLI/MwvHWHCV1+lrOhBr+ALsdGHwtooaaKna0uY6W2abM5zy71jvJPMNLKe8V3DqTEoZtvGxk0Emze6M3jkuDZzTc9B3EjcQdVFabinxTZCifiTW0DSQBG0iRzCScp0GhudC8gX3G1lZXBjgxBQU7YKZuVg1JOrnuO973c7jYeAAsBZBtkREGNXYbFO3JNGyVv2Xta8eDgQoRjXEdhk9yyN1O77ULyB7jszR3AKwEQUbiXERWxa0dYyUfYmBYewHlA/CoBTz1Q22amfIIZDHK6NpcInAkEOIBG8HW4XrFVbxJcuTFZR6r651j2F7vk8IKigx6F+hdlPQ4W/0XOTCoZBfK09bdP5dF6RxrgVRVd/SKaKQn62UNf77bO81BMV/R7pXEupJ5qZ3RfasHcbO+IoKcPBzKbwyuYf987bLtZWV0X2Zh12J/JymGJ8UuL0+seyq2/ddlfbsfl17CVF62tlp3Zaummpz95hAPZmAv3XQIeGgBtNE9h6tfI2K2tJj0EnqyNv0HknwdZa2LEIZRYOa77p/o5dNRgELvq5T0tNvLd5INj/YJaP1UrmjfZwD2669R39axsa/Z6HZg3cQGX6S67nnv5Xitc3BZYvoJ3N+6bgeWnkseeeaSeGKoIOV2YWA5Xbb8Nu9Bmtwp0ppKJnrzSMYeq5FyeoFxPsr1dSUrYo2RsFmMa1rR0NaA0DwAVDcTeE+k4zJUEXZSR2af8V92Dy2p7gr+QEREBERAREQEREBERAVWcWjtjjmNU7tHvlbO0dLC57r+E0firTVU8bFFJQVUGM02XNHliqIycu2Y7kt7TYlp3kWYbckoLLxHF4adodPLHC0mwMj2sBPQC4i6yY5A4BzSCCAQQbgg6ggjeLKjuCnB+LGmVOJYpUNlcGyBtOx5aKONoNi4A3ba1wNxtclxOku4hqiR2DMz3IbLK2O/wBgEHwDi8dyCxUREBEXn6u9Pqa7Fq2nqZGzYdOAyIE5XQNdK1zct7aNiBy2s7lc5QXlj2JinpZ5zuiikk9xpcB4hQniGw4x4Q17t880svbqIgf+nfvWh4fcPfTsDpWwD9fiEjYdmN7XMcNq0dWfI0dIkVqYDhLaWlhp27oomR36crQCe83Pegz0REBcJoGvaWvaHNO9pAIPaDoVzRBDMb4n8Mqbl1M2Jx+tCTER15W8jxaoTif6P0sdzQ1pA5o5m6e+y4+BXSiDzVifA3FqW+1ozMwfXgOe/XZl3DvaFD8UxQbaN2RzHxkhzXCxFjcD5r2KsHFMCp6kWqIIphzbRjX27Mw07kEH4icC2GFCVw5dTI6UnnyDkMHZYF3tqxl1UlIyKNkcbQ1jGta1o3Na0WAHUAAu1AREQEREBERAREQEREBVzx8YVJNhOaMZhDMyV7emMBzHG3QM4J6gTzKxlxewEEEAgixB1BB3ghBVcHFhhWLRMrKV0lOJRy2wOa0Bx9eN0bgQxw3ECw57G6sjBMGipKeOCBuWONuVo39ZJPOSSST0kqvMU4ramjndU4HPsC7V9K83if1NvcdgcNLmzm7lwbxuVlLycTwuZhG+WEFzHHqvdvg8oNzw84x3UszKKhi9Jr5RpHvbECLhz7Ea21tcWGpIFrxDH8Zx3C2RVtZUwyxumax9K1rbAODnWBDBrZpFwSb21Oqj/BTjTpKbFMRq5oppPSHXhcGs2jGZidmQXWGmQaE/RhSOCWp4S1MD3Rej4ZBJtCC4OfO9ultOkXGgs0OdqTZBcwNwqgwvFocL4Q4myreIoaqNs7Xv9V59YjdqSXzDrLSN5VwKs+NvH8MbGGzxxVdY24ghF3Pa927OWG4Zexyk8rmCCFcR3BdlRXy1Vyaele7YMd9uQnK7LuFmC/aW9C9AqD8UHBB+H4cGzDLNM8yyN+xcANZ2hoFxzEkKcICIiAiIgIiICIiAiIgIiICIiAiIgIiICIiAiIgIiIMDF8Bp6qMx1ELJWHmc0Gx6Qd7T1ixUDreIHD3OzQvqKc82zkuB77S7zVlogq08Q8btH4hWuZ9nON3fceSk3BXiuoMPcHwxZpRulkOd46xoGtPW0BSxEBERAREQEREBERAREQEREBERAREQEREBERAREQEREBERAREQEREBERAREQEREBERAREQEREBERAREQEREBERB//Z"/>
          <p:cNvSpPr>
            <a:spLocks noChangeAspect="1" noChangeArrowheads="1"/>
          </p:cNvSpPr>
          <p:nvPr/>
        </p:nvSpPr>
        <p:spPr bwMode="auto">
          <a:xfrm>
            <a:off x="307975" y="-1676400"/>
            <a:ext cx="3810000" cy="38100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5781" name="Picture 5" descr="C:\Users\Shemi-New-25\Desktop\New folder (8)\cartoon-telephone-6.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91680" y="2133600"/>
            <a:ext cx="1184846" cy="1184846"/>
          </a:xfrm>
          <a:prstGeom prst="rect">
            <a:avLst/>
          </a:prstGeom>
          <a:noFill/>
          <a:extLst>
            <a:ext uri="{909E8E84-426E-40DD-AFC4-6F175D3DCCD1}">
              <a14:hiddenFill xmlns="" xmlns:a14="http://schemas.microsoft.com/office/drawing/2010/main">
                <a:solidFill>
                  <a:srgbClr val="FFFFFF"/>
                </a:solidFill>
              </a14:hiddenFill>
            </a:ext>
          </a:extLst>
        </p:spPr>
      </p:pic>
      <p:pic>
        <p:nvPicPr>
          <p:cNvPr id="75783" name="Picture 7" descr="https://encrypted-tbn2.gstatic.com/images?q=tbn:ANd9GcSlI6OJ0M5I8Rymff8WmhYcXlL7dFnal4CdYjSAzAh-R83VgwtjLw"/>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339752" y="4797152"/>
            <a:ext cx="2857500" cy="149542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p:txBody>
          <a:bodyPr/>
          <a:lstStyle/>
          <a:p>
            <a:pPr eaLnBrk="1" hangingPunct="1">
              <a:defRPr/>
            </a:pPr>
            <a:r>
              <a:rPr dirty="0" err="1"/>
              <a:t>סוגי</a:t>
            </a:r>
            <a:r>
              <a:rPr dirty="0"/>
              <a:t> </a:t>
            </a:r>
            <a:r>
              <a:rPr dirty="0" err="1"/>
              <a:t>טכנולוגיות</a:t>
            </a:r>
            <a:endParaRPr lang="en-US" dirty="0"/>
          </a:p>
        </p:txBody>
      </p:sp>
      <p:sp>
        <p:nvSpPr>
          <p:cNvPr id="22531" name="מציין מיקום של מספר שקופית 5"/>
          <p:cNvSpPr>
            <a:spLocks noGrp="1"/>
          </p:cNvSpPr>
          <p:nvPr>
            <p:ph type="sldNum" sz="quarter" idx="10"/>
          </p:nvPr>
        </p:nvSpPr>
        <p:spPr/>
        <p:txBody>
          <a:bodyPr/>
          <a:lstStyle/>
          <a:p>
            <a:pPr>
              <a:defRPr/>
            </a:pPr>
            <a:fld id="{FA54E777-3EDA-45EB-8E69-83DD1036754F}" type="slidenum">
              <a:rPr lang="he-IL"/>
              <a:pPr>
                <a:defRPr/>
              </a:pPr>
              <a:t>188</a:t>
            </a:fld>
            <a:endParaRPr lang="en-US"/>
          </a:p>
        </p:txBody>
      </p:sp>
      <p:graphicFrame>
        <p:nvGraphicFramePr>
          <p:cNvPr id="5" name="דיאגרמה 4"/>
          <p:cNvGraphicFramePr/>
          <p:nvPr/>
        </p:nvGraphicFramePr>
        <p:xfrm>
          <a:off x="571472" y="1500174"/>
          <a:ext cx="8143932" cy="4857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כותרת משנה 4"/>
          <p:cNvSpPr>
            <a:spLocks noGrp="1"/>
          </p:cNvSpPr>
          <p:nvPr>
            <p:ph type="subTitle" idx="1"/>
          </p:nvPr>
        </p:nvSpPr>
        <p:spPr>
          <a:xfrm>
            <a:off x="3714750" y="4357688"/>
            <a:ext cx="4013200" cy="1822450"/>
          </a:xfrm>
        </p:spPr>
        <p:txBody>
          <a:bodyPr/>
          <a:lstStyle/>
          <a:p>
            <a:pPr eaLnBrk="1" hangingPunct="1">
              <a:buFont typeface="Arial" pitchFamily="34" charset="0"/>
              <a:buChar char="•"/>
            </a:pPr>
            <a:r>
              <a:rPr lang="en-US" smtClean="0"/>
              <a:t>PSTN</a:t>
            </a:r>
          </a:p>
          <a:p>
            <a:pPr eaLnBrk="1" hangingPunct="1">
              <a:buFont typeface="Arial" pitchFamily="34" charset="0"/>
              <a:buChar char="•"/>
            </a:pPr>
            <a:r>
              <a:rPr lang="en-US" smtClean="0"/>
              <a:t>ISDN</a:t>
            </a:r>
          </a:p>
          <a:p>
            <a:pPr eaLnBrk="1" hangingPunct="1">
              <a:buFont typeface="Arial" pitchFamily="34" charset="0"/>
              <a:buChar char="•"/>
            </a:pPr>
            <a:r>
              <a:rPr lang="en-US" smtClean="0"/>
              <a:t>FRAM RELAY</a:t>
            </a:r>
          </a:p>
          <a:p>
            <a:pPr eaLnBrk="1" hangingPunct="1">
              <a:buFont typeface="Arial" pitchFamily="34" charset="0"/>
              <a:buChar char="•"/>
            </a:pPr>
            <a:r>
              <a:rPr lang="en-US" smtClean="0"/>
              <a:t>ATM</a:t>
            </a:r>
            <a:endParaRPr lang="he-IL" smtClean="0"/>
          </a:p>
          <a:p>
            <a:pPr eaLnBrk="1" hangingPunct="1">
              <a:buFont typeface="Arial" pitchFamily="34" charset="0"/>
              <a:buChar char="•"/>
            </a:pPr>
            <a:r>
              <a:rPr lang="en-US" smtClean="0"/>
              <a:t>DOCSIS</a:t>
            </a:r>
          </a:p>
          <a:p>
            <a:pPr eaLnBrk="1" hangingPunct="1">
              <a:buFont typeface="Arial" pitchFamily="34" charset="0"/>
              <a:buChar char="•"/>
            </a:pPr>
            <a:r>
              <a:rPr lang="en-US" smtClean="0"/>
              <a:t>SDH</a:t>
            </a:r>
          </a:p>
          <a:p>
            <a:pPr eaLnBrk="1" hangingPunct="1">
              <a:buFont typeface="Arial" pitchFamily="34" charset="0"/>
              <a:buChar char="•"/>
            </a:pPr>
            <a:endParaRPr lang="he-IL" smtClean="0"/>
          </a:p>
        </p:txBody>
      </p:sp>
      <p:sp>
        <p:nvSpPr>
          <p:cNvPr id="3" name="מציין מיקום של מספר שקופית 2"/>
          <p:cNvSpPr>
            <a:spLocks noGrp="1"/>
          </p:cNvSpPr>
          <p:nvPr>
            <p:ph type="sldNum" sz="quarter" idx="10"/>
          </p:nvPr>
        </p:nvSpPr>
        <p:spPr/>
        <p:txBody>
          <a:bodyPr/>
          <a:lstStyle/>
          <a:p>
            <a:pPr>
              <a:defRPr/>
            </a:pPr>
            <a:fld id="{04149254-D668-420E-97C3-AEB0763D3D30}" type="slidenum">
              <a:rPr lang="he-IL"/>
              <a:pPr>
                <a:defRPr/>
              </a:pPr>
              <a:t>189</a:t>
            </a:fld>
            <a:endParaRPr lang="en-US"/>
          </a:p>
        </p:txBody>
      </p:sp>
      <p:sp>
        <p:nvSpPr>
          <p:cNvPr id="6" name="כותרת 5"/>
          <p:cNvSpPr>
            <a:spLocks noGrp="1"/>
          </p:cNvSpPr>
          <p:nvPr>
            <p:ph type="ctrTitle" sz="quarter"/>
          </p:nvPr>
        </p:nvSpPr>
        <p:spPr>
          <a:xfrm>
            <a:off x="1500166" y="633410"/>
            <a:ext cx="7029472" cy="1009640"/>
          </a:xfrm>
        </p:spPr>
        <p:txBody>
          <a:bodyPr/>
          <a:lstStyle/>
          <a:p>
            <a:pPr eaLnBrk="1" hangingPunct="1">
              <a:defRPr/>
            </a:pPr>
            <a:r>
              <a:rPr sz="6600" dirty="0" err="1" smtClean="0"/>
              <a:t>טכנולוגיות</a:t>
            </a:r>
            <a:r>
              <a:rPr sz="6600" dirty="0" smtClean="0"/>
              <a:t> </a:t>
            </a:r>
            <a:endParaRPr sz="6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smtClean="0"/>
              <a:t>צורות שידור</a:t>
            </a:r>
            <a:endParaRPr/>
          </a:p>
        </p:txBody>
      </p:sp>
      <p:sp>
        <p:nvSpPr>
          <p:cNvPr id="5124" name="מציין מיקום טקסט 3"/>
          <p:cNvSpPr>
            <a:spLocks noGrp="1"/>
          </p:cNvSpPr>
          <p:nvPr>
            <p:ph type="body" sz="half" idx="2"/>
          </p:nvPr>
        </p:nvSpPr>
        <p:spPr>
          <a:xfrm>
            <a:off x="4143375" y="1600200"/>
            <a:ext cx="4543425" cy="4686300"/>
          </a:xfrm>
        </p:spPr>
        <p:txBody>
          <a:bodyPr/>
          <a:lstStyle/>
          <a:p>
            <a:pPr eaLnBrk="1" hangingPunct="1"/>
            <a:r>
              <a:rPr lang="en-US" smtClean="0"/>
              <a:t>Geocast </a:t>
            </a:r>
            <a:r>
              <a:rPr lang="he-IL" smtClean="0"/>
              <a:t>- </a:t>
            </a:r>
            <a:r>
              <a:rPr lang="en-US" smtClean="0"/>
              <a:t>One to Location</a:t>
            </a:r>
          </a:p>
          <a:p>
            <a:pPr lvl="1" eaLnBrk="1" hangingPunct="1">
              <a:lnSpc>
                <a:spcPct val="90000"/>
              </a:lnSpc>
            </a:pPr>
            <a:r>
              <a:rPr lang="he-IL" smtClean="0"/>
              <a:t>כתובת מקור ההודעה – תחנה ברשת</a:t>
            </a:r>
          </a:p>
          <a:p>
            <a:pPr lvl="1" eaLnBrk="1" hangingPunct="1">
              <a:lnSpc>
                <a:spcPct val="90000"/>
              </a:lnSpc>
            </a:pPr>
            <a:r>
              <a:rPr lang="he-IL" smtClean="0"/>
              <a:t>כתובת יעד ההודעה – תחנה ברשת שמזוהה על פי המיקום הגיאוגרפי שלה.</a:t>
            </a:r>
            <a:endParaRPr lang="en-US" smtClean="0"/>
          </a:p>
          <a:p>
            <a:pPr lvl="1" eaLnBrk="1" hangingPunct="1">
              <a:lnSpc>
                <a:spcPct val="90000"/>
              </a:lnSpc>
            </a:pPr>
            <a:endParaRPr lang="he-IL" smtClean="0"/>
          </a:p>
          <a:p>
            <a:pPr eaLnBrk="1" hangingPunct="1"/>
            <a:endParaRPr lang="he-IL" smtClean="0"/>
          </a:p>
        </p:txBody>
      </p:sp>
      <p:sp>
        <p:nvSpPr>
          <p:cNvPr id="5" name="מציין מיקום של מספר שקופית 4"/>
          <p:cNvSpPr>
            <a:spLocks noGrp="1"/>
          </p:cNvSpPr>
          <p:nvPr>
            <p:ph type="sldNum" sz="quarter" idx="12"/>
          </p:nvPr>
        </p:nvSpPr>
        <p:spPr/>
        <p:txBody>
          <a:bodyPr/>
          <a:lstStyle/>
          <a:p>
            <a:pPr>
              <a:defRPr/>
            </a:pPr>
            <a:fld id="{A7804617-21D4-4D18-AFC6-7B09B0B8591C}" type="slidenum">
              <a:rPr lang="he-IL" smtClean="0"/>
              <a:pPr>
                <a:defRPr/>
              </a:pPr>
              <a:t>19</a:t>
            </a:fld>
            <a:endParaRPr lang="en-US"/>
          </a:p>
        </p:txBody>
      </p:sp>
      <p:graphicFrame>
        <p:nvGraphicFramePr>
          <p:cNvPr id="5122" name="Object 3"/>
          <p:cNvGraphicFramePr>
            <a:graphicFrameLocks noChangeAspect="1"/>
          </p:cNvGraphicFramePr>
          <p:nvPr/>
        </p:nvGraphicFramePr>
        <p:xfrm>
          <a:off x="214313" y="1714500"/>
          <a:ext cx="3819525" cy="3819525"/>
        </p:xfrm>
        <a:graphic>
          <a:graphicData uri="http://schemas.openxmlformats.org/presentationml/2006/ole">
            <p:oleObj spid="_x0000_s5175" name="Visio" r:id="rId4" imgW="5780151" imgH="5780151" progId="">
              <p:embed/>
            </p:oleObj>
          </a:graphicData>
        </a:graphic>
      </p:graphicFrame>
    </p:spTree>
  </p:cSld>
  <p:clrMapOvr>
    <a:masterClrMapping/>
  </p:clrMapOvr>
  <p:transition spd="med"/>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pPr eaLnBrk="1" hangingPunct="1">
              <a:defRPr/>
            </a:pPr>
            <a:r>
              <a:rPr lang="en-US" sz="4400" dirty="0"/>
              <a:t>PSTN</a:t>
            </a:r>
          </a:p>
        </p:txBody>
      </p:sp>
      <p:graphicFrame>
        <p:nvGraphicFramePr>
          <p:cNvPr id="36866" name="Object 4"/>
          <p:cNvGraphicFramePr>
            <a:graphicFrameLocks noGrp="1" noChangeAspect="1"/>
          </p:cNvGraphicFramePr>
          <p:nvPr>
            <p:ph idx="1"/>
          </p:nvPr>
        </p:nvGraphicFramePr>
        <p:xfrm>
          <a:off x="2316163" y="4076700"/>
          <a:ext cx="4941887" cy="2000250"/>
        </p:xfrm>
        <a:graphic>
          <a:graphicData uri="http://schemas.openxmlformats.org/presentationml/2006/ole">
            <p:oleObj spid="_x0000_s36919" name="Visio" r:id="rId4" imgW="9126093" imgH="3693795" progId="">
              <p:embed/>
            </p:oleObj>
          </a:graphicData>
        </a:graphic>
      </p:graphicFrame>
      <p:sp>
        <p:nvSpPr>
          <p:cNvPr id="21507" name="מציין מיקום של מספר שקופית 5"/>
          <p:cNvSpPr>
            <a:spLocks noGrp="1"/>
          </p:cNvSpPr>
          <p:nvPr>
            <p:ph type="sldNum" sz="quarter" idx="10"/>
          </p:nvPr>
        </p:nvSpPr>
        <p:spPr/>
        <p:txBody>
          <a:bodyPr/>
          <a:lstStyle/>
          <a:p>
            <a:pPr>
              <a:defRPr/>
            </a:pPr>
            <a:fld id="{2CA72C72-5881-4580-A6F5-33A877DE727F}" type="slidenum">
              <a:rPr lang="he-IL"/>
              <a:pPr>
                <a:defRPr/>
              </a:pPr>
              <a:t>190</a:t>
            </a:fld>
            <a:endParaRPr lang="en-US"/>
          </a:p>
        </p:txBody>
      </p:sp>
      <p:sp>
        <p:nvSpPr>
          <p:cNvPr id="36869" name="Rectangle 3"/>
          <p:cNvSpPr>
            <a:spLocks noGrp="1" noChangeArrowheads="1"/>
          </p:cNvSpPr>
          <p:nvPr>
            <p:ph type="body" idx="4294967295"/>
          </p:nvPr>
        </p:nvSpPr>
        <p:spPr>
          <a:xfrm>
            <a:off x="428625" y="1571625"/>
            <a:ext cx="8229600" cy="4525963"/>
          </a:xfrm>
        </p:spPr>
        <p:txBody>
          <a:bodyPr/>
          <a:lstStyle/>
          <a:p>
            <a:pPr eaLnBrk="1" hangingPunct="1"/>
            <a:r>
              <a:rPr lang="en-US" smtClean="0"/>
              <a:t>PSTN</a:t>
            </a:r>
            <a:r>
              <a:rPr lang="he-IL" smtClean="0"/>
              <a:t> – </a:t>
            </a:r>
            <a:r>
              <a:rPr lang="en-US" smtClean="0"/>
              <a:t>public switched telephone network</a:t>
            </a:r>
          </a:p>
          <a:p>
            <a:pPr eaLnBrk="1" hangingPunct="1"/>
            <a:r>
              <a:rPr lang="en-US" smtClean="0"/>
              <a:t> </a:t>
            </a:r>
            <a:r>
              <a:rPr lang="he-IL" smtClean="0"/>
              <a:t>רשת הטלפוניה הציבורית והממותגת.</a:t>
            </a:r>
          </a:p>
          <a:p>
            <a:pPr eaLnBrk="1" hangingPunct="1"/>
            <a:r>
              <a:rPr lang="he-IL" smtClean="0"/>
              <a:t>בתחילה שימשה רק לצרכי צרכי טלפוניה ובהמשך החלו להעביר עליה מידע.</a:t>
            </a:r>
          </a:p>
          <a:p>
            <a:pPr eaLnBrk="1" hangingPunct="1"/>
            <a:r>
              <a:rPr lang="he-IL" smtClean="0"/>
              <a:t>בישראל רשת ה- </a:t>
            </a:r>
            <a:r>
              <a:rPr lang="en-US" smtClean="0"/>
              <a:t>PSTN</a:t>
            </a:r>
            <a:r>
              <a:rPr lang="he-IL" smtClean="0"/>
              <a:t> היא באחריות "בזק".</a:t>
            </a:r>
            <a:endParaRPr lang="en-US" smtClean="0"/>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pPr eaLnBrk="1" hangingPunct="1">
              <a:defRPr/>
            </a:pPr>
            <a:r>
              <a:rPr lang="en-US" dirty="0"/>
              <a:t>ISDN</a:t>
            </a:r>
          </a:p>
        </p:txBody>
      </p:sp>
      <p:sp>
        <p:nvSpPr>
          <p:cNvPr id="238595" name="Rectangle 3"/>
          <p:cNvSpPr>
            <a:spLocks noGrp="1" noChangeArrowheads="1"/>
          </p:cNvSpPr>
          <p:nvPr>
            <p:ph idx="1"/>
          </p:nvPr>
        </p:nvSpPr>
        <p:spPr>
          <a:xfrm>
            <a:off x="468313" y="1484313"/>
            <a:ext cx="8229600" cy="4897437"/>
          </a:xfrm>
        </p:spPr>
        <p:txBody>
          <a:bodyPr/>
          <a:lstStyle/>
          <a:p>
            <a:pPr eaLnBrk="1" hangingPunct="1"/>
            <a:r>
              <a:rPr lang="en-US" b="1" smtClean="0"/>
              <a:t>ISDN</a:t>
            </a:r>
            <a:r>
              <a:rPr lang="he-IL" smtClean="0"/>
              <a:t> – </a:t>
            </a:r>
            <a:r>
              <a:rPr lang="en-US" smtClean="0"/>
              <a:t>Integrated Services Digital Network</a:t>
            </a:r>
            <a:r>
              <a:rPr lang="he-IL" smtClean="0"/>
              <a:t>.</a:t>
            </a:r>
          </a:p>
          <a:p>
            <a:pPr eaLnBrk="1" hangingPunct="1"/>
            <a:r>
              <a:rPr lang="he-IL" smtClean="0"/>
              <a:t>הטכנולוגיה הזו פותחה כדי לאפשר העברת </a:t>
            </a:r>
            <a:r>
              <a:rPr lang="en-US" smtClean="0"/>
              <a:t>Data</a:t>
            </a:r>
            <a:r>
              <a:rPr lang="he-IL" smtClean="0"/>
              <a:t>, </a:t>
            </a:r>
            <a:r>
              <a:rPr lang="en-US" smtClean="0"/>
              <a:t>Voice</a:t>
            </a:r>
            <a:r>
              <a:rPr lang="he-IL" smtClean="0"/>
              <a:t> ו-</a:t>
            </a:r>
            <a:r>
              <a:rPr lang="en-US" smtClean="0"/>
              <a:t>Video</a:t>
            </a:r>
            <a:r>
              <a:rPr lang="he-IL" smtClean="0"/>
              <a:t>, או שילובים שונים ביניהם, באופן דינאמי וזול למשתמש.</a:t>
            </a:r>
          </a:p>
          <a:p>
            <a:pPr eaLnBrk="1" hangingPunct="1"/>
            <a:r>
              <a:rPr lang="he-IL" smtClean="0"/>
              <a:t>הטכנולוגיה מאפשרת העברת מידע באופן דיגיטאלי מקצה לקצה.</a:t>
            </a:r>
          </a:p>
          <a:p>
            <a:pPr eaLnBrk="1" hangingPunct="1"/>
            <a:r>
              <a:rPr lang="he-IL" smtClean="0"/>
              <a:t>בפועל השתנה רק ה-</a:t>
            </a:r>
            <a:r>
              <a:rPr lang="en-US" smtClean="0"/>
              <a:t>“Local Loop”</a:t>
            </a:r>
            <a:r>
              <a:rPr lang="he-IL" smtClean="0"/>
              <a:t> לדיגיטאלי לשם תאימות לתשתיות קיימות.</a:t>
            </a:r>
          </a:p>
        </p:txBody>
      </p:sp>
      <p:sp>
        <p:nvSpPr>
          <p:cNvPr id="62466" name="מציין מיקום של מספר שקופית 5"/>
          <p:cNvSpPr>
            <a:spLocks noGrp="1"/>
          </p:cNvSpPr>
          <p:nvPr>
            <p:ph type="sldNum" sz="quarter" idx="10"/>
          </p:nvPr>
        </p:nvSpPr>
        <p:spPr/>
        <p:txBody>
          <a:bodyPr/>
          <a:lstStyle/>
          <a:p>
            <a:pPr>
              <a:defRPr/>
            </a:pPr>
            <a:fld id="{D8C66C17-FD1B-4FDD-8A6C-38A1929D3366}" type="slidenum">
              <a:rPr lang="he-IL"/>
              <a:pPr>
                <a:defRPr/>
              </a:pPr>
              <a:t>191</a:t>
            </a:fld>
            <a:endParaRPr lang="en-US"/>
          </a:p>
        </p:txBody>
      </p:sp>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p:txBody>
          <a:bodyPr/>
          <a:lstStyle/>
          <a:p>
            <a:pPr eaLnBrk="1" hangingPunct="1">
              <a:defRPr/>
            </a:pPr>
            <a:r>
              <a:rPr lang="en-US" dirty="0"/>
              <a:t>Frame Relay</a:t>
            </a:r>
          </a:p>
        </p:txBody>
      </p:sp>
      <p:sp>
        <p:nvSpPr>
          <p:cNvPr id="239619" name="Rectangle 3"/>
          <p:cNvSpPr>
            <a:spLocks noGrp="1" noChangeArrowheads="1"/>
          </p:cNvSpPr>
          <p:nvPr>
            <p:ph idx="1"/>
          </p:nvPr>
        </p:nvSpPr>
        <p:spPr/>
        <p:txBody>
          <a:bodyPr/>
          <a:lstStyle/>
          <a:p>
            <a:pPr eaLnBrk="1" hangingPunct="1"/>
            <a:r>
              <a:rPr lang="he-IL" sz="2400" smtClean="0"/>
              <a:t>רשת המורכבת ממתגי </a:t>
            </a:r>
            <a:r>
              <a:rPr lang="en-US" sz="2400" smtClean="0"/>
              <a:t>Frame Relay</a:t>
            </a:r>
            <a:endParaRPr lang="he-IL" sz="2400" smtClean="0"/>
          </a:p>
          <a:p>
            <a:pPr eaLnBrk="1" hangingPunct="1"/>
            <a:r>
              <a:rPr lang="he-IL" sz="2400" smtClean="0"/>
              <a:t>החיבור בין רשתות מתבצע בעזרת </a:t>
            </a:r>
            <a:r>
              <a:rPr lang="en-US" sz="2400" smtClean="0"/>
              <a:t>VCs</a:t>
            </a:r>
            <a:r>
              <a:rPr lang="he-IL" sz="2400" smtClean="0"/>
              <a:t> (</a:t>
            </a:r>
            <a:r>
              <a:rPr lang="en-US" sz="2400" smtClean="0"/>
              <a:t>Virtual Circuits</a:t>
            </a:r>
            <a:r>
              <a:rPr lang="he-IL" sz="2400" smtClean="0"/>
              <a:t>)</a:t>
            </a:r>
          </a:p>
          <a:p>
            <a:pPr lvl="1" eaLnBrk="1" hangingPunct="1"/>
            <a:r>
              <a:rPr lang="en-US" sz="2000" smtClean="0"/>
              <a:t>SVC</a:t>
            </a:r>
            <a:r>
              <a:rPr lang="he-IL" sz="2000" smtClean="0"/>
              <a:t> – </a:t>
            </a:r>
            <a:r>
              <a:rPr lang="en-US" sz="2000" smtClean="0"/>
              <a:t>Switched VC</a:t>
            </a:r>
            <a:r>
              <a:rPr lang="he-IL" sz="2000" smtClean="0"/>
              <a:t> – ערוץ וירטואלי ממותג</a:t>
            </a:r>
          </a:p>
          <a:p>
            <a:pPr lvl="1" eaLnBrk="1" hangingPunct="1"/>
            <a:r>
              <a:rPr lang="en-US" sz="2000" smtClean="0"/>
              <a:t>PVC</a:t>
            </a:r>
            <a:r>
              <a:rPr lang="he-IL" sz="2000" smtClean="0"/>
              <a:t> – </a:t>
            </a:r>
            <a:r>
              <a:rPr lang="en-US" sz="2000" smtClean="0"/>
              <a:t>Permanent VC</a:t>
            </a:r>
            <a:r>
              <a:rPr lang="he-IL" sz="2000" smtClean="0"/>
              <a:t> – ערוץ וירטואלי קבוע</a:t>
            </a:r>
          </a:p>
          <a:p>
            <a:pPr eaLnBrk="1" hangingPunct="1"/>
            <a:r>
              <a:rPr lang="he-IL" sz="2400" smtClean="0"/>
              <a:t>לכל </a:t>
            </a:r>
            <a:r>
              <a:rPr lang="en-US" sz="2400" smtClean="0"/>
              <a:t>VC</a:t>
            </a:r>
            <a:r>
              <a:rPr lang="he-IL" sz="2400" smtClean="0"/>
              <a:t> יש כתובת </a:t>
            </a:r>
            <a:r>
              <a:rPr lang="en-US" sz="2400" smtClean="0"/>
              <a:t>Frame Relay</a:t>
            </a:r>
            <a:r>
              <a:rPr lang="he-IL" sz="2400" smtClean="0"/>
              <a:t> הנקראת </a:t>
            </a:r>
            <a:r>
              <a:rPr lang="en-US" sz="2400" smtClean="0"/>
              <a:t>DLCI</a:t>
            </a:r>
            <a:r>
              <a:rPr lang="he-IL" sz="2400" smtClean="0"/>
              <a:t> (</a:t>
            </a:r>
            <a:r>
              <a:rPr lang="en-US" sz="2400" smtClean="0"/>
              <a:t>Data Link Channel Identifier</a:t>
            </a:r>
            <a:r>
              <a:rPr lang="he-IL" sz="2400" smtClean="0"/>
              <a:t>)</a:t>
            </a:r>
            <a:endParaRPr lang="en-US" sz="2400" smtClean="0"/>
          </a:p>
        </p:txBody>
      </p:sp>
      <p:sp>
        <p:nvSpPr>
          <p:cNvPr id="69634" name="מציין מיקום של מספר שקופית 5"/>
          <p:cNvSpPr>
            <a:spLocks noGrp="1"/>
          </p:cNvSpPr>
          <p:nvPr>
            <p:ph type="sldNum" sz="quarter" idx="10"/>
          </p:nvPr>
        </p:nvSpPr>
        <p:spPr/>
        <p:txBody>
          <a:bodyPr/>
          <a:lstStyle/>
          <a:p>
            <a:pPr>
              <a:defRPr/>
            </a:pPr>
            <a:fld id="{7FE4F59C-DB89-4100-8511-515D324051F5}" type="slidenum">
              <a:rPr lang="he-IL"/>
              <a:pPr>
                <a:defRPr/>
              </a:pPr>
              <a:t>192</a:t>
            </a:fld>
            <a:endParaRPr lang="en-US"/>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p:txBody>
          <a:bodyPr/>
          <a:lstStyle/>
          <a:p>
            <a:pPr eaLnBrk="1" hangingPunct="1">
              <a:defRPr/>
            </a:pPr>
            <a:r>
              <a:rPr lang="en-US" dirty="0"/>
              <a:t>ATM</a:t>
            </a:r>
          </a:p>
        </p:txBody>
      </p:sp>
      <p:sp>
        <p:nvSpPr>
          <p:cNvPr id="240643" name="Rectangle 3"/>
          <p:cNvSpPr>
            <a:spLocks noGrp="1" noChangeArrowheads="1"/>
          </p:cNvSpPr>
          <p:nvPr>
            <p:ph idx="1"/>
          </p:nvPr>
        </p:nvSpPr>
        <p:spPr/>
        <p:txBody>
          <a:bodyPr/>
          <a:lstStyle/>
          <a:p>
            <a:pPr eaLnBrk="1" hangingPunct="1"/>
            <a:r>
              <a:rPr lang="en-US" sz="2400" b="1" smtClean="0"/>
              <a:t>ATM</a:t>
            </a:r>
            <a:r>
              <a:rPr lang="he-IL" sz="2400" smtClean="0"/>
              <a:t> – </a:t>
            </a:r>
            <a:r>
              <a:rPr lang="en-US" sz="2400" smtClean="0"/>
              <a:t>Asynchronous Transfer Mode</a:t>
            </a:r>
          </a:p>
          <a:p>
            <a:pPr eaLnBrk="1" hangingPunct="1"/>
            <a:r>
              <a:rPr lang="he-IL" sz="2400" smtClean="0"/>
              <a:t>יחידות ההעברה הן תאים בגודל של 53 סיביות</a:t>
            </a:r>
          </a:p>
          <a:p>
            <a:pPr lvl="1" eaLnBrk="1" hangingPunct="1"/>
            <a:r>
              <a:rPr lang="he-IL" sz="2000" smtClean="0"/>
              <a:t>48 סיביות מידע</a:t>
            </a:r>
          </a:p>
          <a:p>
            <a:pPr lvl="1" eaLnBrk="1" hangingPunct="1"/>
            <a:r>
              <a:rPr lang="he-IL" sz="2000" smtClean="0"/>
              <a:t>5 סיביות של מידע נוסף</a:t>
            </a:r>
          </a:p>
          <a:p>
            <a:pPr eaLnBrk="1" hangingPunct="1"/>
            <a:r>
              <a:rPr lang="he-IL" sz="2400" smtClean="0"/>
              <a:t>טכנולוגיה שמתאימה לשילוב העברת מידע מסוג </a:t>
            </a:r>
            <a:r>
              <a:rPr lang="en-US" sz="2000" smtClean="0"/>
              <a:t>Data</a:t>
            </a:r>
            <a:r>
              <a:rPr lang="he-IL" sz="2400" smtClean="0"/>
              <a:t>, </a:t>
            </a:r>
            <a:r>
              <a:rPr lang="en-US" sz="2000" smtClean="0"/>
              <a:t>Voice</a:t>
            </a:r>
            <a:r>
              <a:rPr lang="he-IL" sz="2400" smtClean="0"/>
              <a:t> ו-</a:t>
            </a:r>
            <a:r>
              <a:rPr lang="en-US" sz="2000" smtClean="0"/>
              <a:t>Video</a:t>
            </a:r>
          </a:p>
          <a:p>
            <a:pPr eaLnBrk="1" hangingPunct="1"/>
            <a:r>
              <a:rPr lang="he-IL" sz="2400" smtClean="0"/>
              <a:t>מבטיחה </a:t>
            </a:r>
            <a:r>
              <a:rPr lang="en-US" sz="2000" smtClean="0"/>
              <a:t>QOS</a:t>
            </a:r>
            <a:r>
              <a:rPr lang="he-IL" sz="2400" smtClean="0"/>
              <a:t> (</a:t>
            </a:r>
            <a:r>
              <a:rPr lang="en-US" sz="2000" smtClean="0"/>
              <a:t>Quality Of Service</a:t>
            </a:r>
            <a:r>
              <a:rPr lang="he-IL" sz="2400" smtClean="0"/>
              <a:t>).</a:t>
            </a:r>
            <a:endParaRPr lang="en-US" sz="2400" smtClean="0"/>
          </a:p>
          <a:p>
            <a:pPr eaLnBrk="1" hangingPunct="1"/>
            <a:r>
              <a:rPr lang="he-IL" sz="2400" smtClean="0"/>
              <a:t>מספקת שירות </a:t>
            </a:r>
            <a:r>
              <a:rPr lang="en-US" sz="2000" smtClean="0"/>
              <a:t>Connection Oriented</a:t>
            </a:r>
            <a:r>
              <a:rPr lang="he-IL" sz="2400" smtClean="0"/>
              <a:t>.</a:t>
            </a:r>
          </a:p>
          <a:p>
            <a:pPr eaLnBrk="1" hangingPunct="1"/>
            <a:r>
              <a:rPr lang="he-IL" sz="2400" smtClean="0"/>
              <a:t>פותחה לשם העברת כל סוגי המידע, גם באופן משולב (</a:t>
            </a:r>
            <a:r>
              <a:rPr lang="en-US" sz="2000" smtClean="0"/>
              <a:t>Data</a:t>
            </a:r>
            <a:r>
              <a:rPr lang="en-US" sz="2400" smtClean="0"/>
              <a:t>, </a:t>
            </a:r>
            <a:r>
              <a:rPr lang="en-US" sz="2000" smtClean="0"/>
              <a:t>Voice</a:t>
            </a:r>
            <a:r>
              <a:rPr lang="he-IL" sz="2400" smtClean="0"/>
              <a:t> ו-</a:t>
            </a:r>
            <a:r>
              <a:rPr lang="en-US" sz="2000" smtClean="0"/>
              <a:t>Video</a:t>
            </a:r>
            <a:r>
              <a:rPr lang="he-IL" sz="2400" smtClean="0"/>
              <a:t>).</a:t>
            </a:r>
            <a:endParaRPr lang="en-US" sz="2400" smtClean="0"/>
          </a:p>
        </p:txBody>
      </p:sp>
      <p:sp>
        <p:nvSpPr>
          <p:cNvPr id="70658" name="מציין מיקום של מספר שקופית 5"/>
          <p:cNvSpPr>
            <a:spLocks noGrp="1"/>
          </p:cNvSpPr>
          <p:nvPr>
            <p:ph type="sldNum" sz="quarter" idx="10"/>
          </p:nvPr>
        </p:nvSpPr>
        <p:spPr/>
        <p:txBody>
          <a:bodyPr/>
          <a:lstStyle/>
          <a:p>
            <a:pPr>
              <a:defRPr/>
            </a:pPr>
            <a:fld id="{E886C2D1-8654-4324-8017-7B0639E856A8}" type="slidenum">
              <a:rPr lang="he-IL"/>
              <a:pPr>
                <a:defRPr/>
              </a:pPr>
              <a:t>193</a:t>
            </a:fld>
            <a:endParaRPr lang="en-US"/>
          </a:p>
        </p:txBody>
      </p:sp>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DOCSIS</a:t>
            </a:r>
            <a:endParaRPr dirty="0"/>
          </a:p>
        </p:txBody>
      </p:sp>
      <p:sp>
        <p:nvSpPr>
          <p:cNvPr id="241667" name="מציין מיקום תוכן 2"/>
          <p:cNvSpPr>
            <a:spLocks noGrp="1"/>
          </p:cNvSpPr>
          <p:nvPr>
            <p:ph idx="1"/>
          </p:nvPr>
        </p:nvSpPr>
        <p:spPr/>
        <p:txBody>
          <a:bodyPr/>
          <a:lstStyle/>
          <a:p>
            <a:pPr eaLnBrk="1" hangingPunct="1"/>
            <a:r>
              <a:rPr lang="en-US" smtClean="0"/>
              <a:t>DOCSIS</a:t>
            </a:r>
            <a:r>
              <a:rPr lang="he-IL" smtClean="0"/>
              <a:t>- </a:t>
            </a:r>
            <a:r>
              <a:rPr lang="en-US" sz="2400" smtClean="0"/>
              <a:t>data over cable system interface Specification</a:t>
            </a:r>
            <a:r>
              <a:rPr lang="he-IL" sz="2400" smtClean="0"/>
              <a:t>:</a:t>
            </a:r>
            <a:endParaRPr lang="en-US" smtClean="0"/>
          </a:p>
          <a:p>
            <a:pPr eaLnBrk="1" hangingPunct="1"/>
            <a:r>
              <a:rPr lang="he-IL" sz="2400" smtClean="0"/>
              <a:t>טכנולוגיה להעברת מידע ומהיריות גבוהות על גבי תשתית כבלים ומה שמכונה היום האינטרנט המהיר בכבלים.</a:t>
            </a:r>
          </a:p>
          <a:p>
            <a:pPr eaLnBrk="1" hangingPunct="1"/>
            <a:r>
              <a:rPr lang="he-IL" sz="2400" smtClean="0"/>
              <a:t>הטכנולוגיה נותנת מענה גם לשכבה הפיזית וגם לשכבת הערוץ</a:t>
            </a:r>
          </a:p>
          <a:p>
            <a:r>
              <a:rPr lang="he-IL" smtClean="0"/>
              <a:t>מבטיחה </a:t>
            </a:r>
            <a:r>
              <a:rPr lang="en-US" smtClean="0"/>
              <a:t>QOS</a:t>
            </a:r>
            <a:r>
              <a:rPr lang="he-IL" smtClean="0"/>
              <a:t> (</a:t>
            </a:r>
            <a:r>
              <a:rPr lang="en-US" smtClean="0"/>
              <a:t>Quality Of Service</a:t>
            </a:r>
            <a:r>
              <a:rPr lang="he-IL" smtClean="0"/>
              <a:t>).</a:t>
            </a:r>
            <a:endParaRPr lang="en-US" smtClean="0"/>
          </a:p>
          <a:p>
            <a:pPr eaLnBrk="1" hangingPunct="1"/>
            <a:r>
              <a:rPr lang="he-IL" sz="2400" smtClean="0"/>
              <a:t>מספק שירותי </a:t>
            </a:r>
            <a:r>
              <a:rPr lang="en-US" sz="2400" smtClean="0"/>
              <a:t>Connection Oriented, Acknowledged</a:t>
            </a:r>
            <a:endParaRPr lang="he-IL" sz="2400" smtClean="0"/>
          </a:p>
          <a:p>
            <a:pPr eaLnBrk="1" hangingPunct="1"/>
            <a:r>
              <a:rPr lang="he-IL" sz="2400" smtClean="0"/>
              <a:t>מספקת שירותי אבטחת מידע</a:t>
            </a:r>
          </a:p>
        </p:txBody>
      </p:sp>
      <p:sp>
        <p:nvSpPr>
          <p:cNvPr id="4" name="מציין מיקום של מספר שקופית 3"/>
          <p:cNvSpPr>
            <a:spLocks noGrp="1"/>
          </p:cNvSpPr>
          <p:nvPr>
            <p:ph type="sldNum" sz="quarter" idx="10"/>
          </p:nvPr>
        </p:nvSpPr>
        <p:spPr/>
        <p:txBody>
          <a:bodyPr/>
          <a:lstStyle/>
          <a:p>
            <a:pPr>
              <a:defRPr/>
            </a:pPr>
            <a:fld id="{DD6AB14A-D0D6-430E-9602-05C25D110BEF}" type="slidenum">
              <a:rPr lang="he-IL"/>
              <a:pPr>
                <a:defRPr/>
              </a:pPr>
              <a:t>194</a:t>
            </a:fld>
            <a:endParaRPr lang="en-US"/>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SDH</a:t>
            </a:r>
            <a:endParaRPr dirty="0"/>
          </a:p>
        </p:txBody>
      </p:sp>
      <p:sp>
        <p:nvSpPr>
          <p:cNvPr id="242691" name="מציין מיקום תוכן 2"/>
          <p:cNvSpPr>
            <a:spLocks noGrp="1"/>
          </p:cNvSpPr>
          <p:nvPr>
            <p:ph idx="1"/>
          </p:nvPr>
        </p:nvSpPr>
        <p:spPr/>
        <p:txBody>
          <a:bodyPr/>
          <a:lstStyle/>
          <a:p>
            <a:pPr eaLnBrk="1" hangingPunct="1"/>
            <a:r>
              <a:rPr lang="en-US" smtClean="0"/>
              <a:t>Synchronous Digital Hierarchy</a:t>
            </a:r>
          </a:p>
          <a:p>
            <a:pPr eaLnBrk="1" hangingPunct="1"/>
            <a:r>
              <a:rPr lang="he-IL" smtClean="0"/>
              <a:t>נותן מענה לשכבה הראשונה והשנייה</a:t>
            </a:r>
          </a:p>
          <a:p>
            <a:pPr eaLnBrk="1" hangingPunct="1"/>
            <a:r>
              <a:rPr lang="he-IL" smtClean="0"/>
              <a:t>מתבססת על תשתית אופטית</a:t>
            </a:r>
          </a:p>
          <a:p>
            <a:pPr eaLnBrk="1" hangingPunct="1"/>
            <a:r>
              <a:rPr lang="he-IL" smtClean="0"/>
              <a:t>מספק שירותי </a:t>
            </a:r>
            <a:r>
              <a:rPr lang="en-US" smtClean="0"/>
              <a:t>Connection Oriented</a:t>
            </a:r>
            <a:r>
              <a:rPr lang="he-IL" smtClean="0"/>
              <a:t>, </a:t>
            </a:r>
            <a:r>
              <a:rPr lang="en-US" smtClean="0"/>
              <a:t>Acknowledge</a:t>
            </a:r>
            <a:r>
              <a:rPr lang="he-IL" smtClean="0"/>
              <a:t> ובקרת שגיאות </a:t>
            </a:r>
          </a:p>
          <a:p>
            <a:pPr eaLnBrk="1" hangingPunct="1"/>
            <a:r>
              <a:rPr lang="he-IL" smtClean="0"/>
              <a:t>טכנולוגיה </a:t>
            </a:r>
            <a:r>
              <a:rPr lang="en-US" smtClean="0"/>
              <a:t>99.995%</a:t>
            </a:r>
            <a:r>
              <a:rPr lang="he-IL" smtClean="0"/>
              <a:t> נקייה משגיאות</a:t>
            </a:r>
          </a:p>
          <a:p>
            <a:pPr eaLnBrk="1" hangingPunct="1"/>
            <a:r>
              <a:rPr lang="he-IL" smtClean="0"/>
              <a:t>קצב השידור הנמוך ביותר הוא </a:t>
            </a:r>
            <a:r>
              <a:rPr lang="en-US" smtClean="0"/>
              <a:t>155.5Mb/s</a:t>
            </a:r>
            <a:r>
              <a:rPr lang="he-IL" smtClean="0"/>
              <a:t> </a:t>
            </a:r>
          </a:p>
          <a:p>
            <a:pPr eaLnBrk="1" hangingPunct="1">
              <a:buFont typeface="Arial" pitchFamily="34" charset="0"/>
              <a:buNone/>
            </a:pPr>
            <a:r>
              <a:rPr lang="he-IL" smtClean="0"/>
              <a:t>	שנקרא </a:t>
            </a:r>
            <a:r>
              <a:rPr lang="en-US" smtClean="0"/>
              <a:t>STM-1</a:t>
            </a:r>
          </a:p>
          <a:p>
            <a:pPr eaLnBrk="1" hangingPunct="1"/>
            <a:endParaRPr lang="en-US" smtClean="0"/>
          </a:p>
          <a:p>
            <a:pPr eaLnBrk="1" hangingPunct="1"/>
            <a:endParaRPr lang="en-US" smtClean="0"/>
          </a:p>
        </p:txBody>
      </p:sp>
      <p:sp>
        <p:nvSpPr>
          <p:cNvPr id="4" name="מציין מיקום של מספר שקופית 3"/>
          <p:cNvSpPr>
            <a:spLocks noGrp="1"/>
          </p:cNvSpPr>
          <p:nvPr>
            <p:ph type="sldNum" sz="quarter" idx="10"/>
          </p:nvPr>
        </p:nvSpPr>
        <p:spPr/>
        <p:txBody>
          <a:bodyPr/>
          <a:lstStyle/>
          <a:p>
            <a:pPr>
              <a:defRPr/>
            </a:pPr>
            <a:fld id="{2255CDA2-3885-4177-B596-7E0842DBF97E}" type="slidenum">
              <a:rPr lang="he-IL" smtClean="0"/>
              <a:pPr>
                <a:defRPr/>
              </a:pPr>
              <a:t>195</a:t>
            </a:fld>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pPr eaLnBrk="1" hangingPunct="1">
              <a:defRPr/>
            </a:pPr>
            <a:r>
              <a:rPr sz="6600" smtClean="0"/>
              <a:t>האינטרנט</a:t>
            </a:r>
            <a:endParaRPr sz="660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p:txBody>
          <a:bodyPr/>
          <a:lstStyle/>
          <a:p>
            <a:pPr eaLnBrk="1" hangingPunct="1">
              <a:defRPr/>
            </a:pPr>
            <a:r>
              <a:rPr/>
              <a:t>סקירת הנושאים</a:t>
            </a:r>
            <a:endParaRPr lang="en-US"/>
          </a:p>
        </p:txBody>
      </p:sp>
      <p:sp>
        <p:nvSpPr>
          <p:cNvPr id="37892" name="Rectangle 3"/>
          <p:cNvSpPr>
            <a:spLocks noGrp="1" noChangeArrowheads="1"/>
          </p:cNvSpPr>
          <p:nvPr>
            <p:ph idx="1"/>
          </p:nvPr>
        </p:nvSpPr>
        <p:spPr>
          <a:xfrm>
            <a:off x="34925" y="1557338"/>
            <a:ext cx="8659813" cy="4800600"/>
          </a:xfrm>
        </p:spPr>
        <p:txBody>
          <a:bodyPr/>
          <a:lstStyle/>
          <a:p>
            <a:pPr eaLnBrk="1" hangingPunct="1"/>
            <a:r>
              <a:rPr lang="he-IL" smtClean="0"/>
              <a:t>היסטוריה של האינטרנט</a:t>
            </a:r>
          </a:p>
          <a:p>
            <a:pPr eaLnBrk="1" hangingPunct="1"/>
            <a:r>
              <a:rPr lang="he-IL" smtClean="0"/>
              <a:t>מודל </a:t>
            </a:r>
            <a:r>
              <a:rPr lang="he-IL" b="1" smtClean="0"/>
              <a:t>האינטרנט</a:t>
            </a:r>
            <a:endParaRPr lang="en-US" b="1" smtClean="0"/>
          </a:p>
          <a:p>
            <a:pPr eaLnBrk="1" hangingPunct="1"/>
            <a:r>
              <a:rPr lang="he-IL" smtClean="0"/>
              <a:t>חבילת פרוטוקולי </a:t>
            </a:r>
            <a:r>
              <a:rPr lang="en-US" sz="2400" b="1" smtClean="0"/>
              <a:t>TCP/IP</a:t>
            </a:r>
          </a:p>
          <a:p>
            <a:pPr eaLnBrk="1" hangingPunct="1"/>
            <a:r>
              <a:rPr lang="en-US" sz="2400" b="1" smtClean="0"/>
              <a:t>RFC</a:t>
            </a:r>
          </a:p>
        </p:txBody>
      </p:sp>
      <p:sp>
        <p:nvSpPr>
          <p:cNvPr id="6" name="מציין מיקום של מספר שקופית 5"/>
          <p:cNvSpPr>
            <a:spLocks noGrp="1"/>
          </p:cNvSpPr>
          <p:nvPr>
            <p:ph type="sldNum" sz="quarter" idx="10"/>
          </p:nvPr>
        </p:nvSpPr>
        <p:spPr/>
        <p:txBody>
          <a:bodyPr/>
          <a:lstStyle/>
          <a:p>
            <a:pPr>
              <a:defRPr/>
            </a:pPr>
            <a:fld id="{59447F89-0CB3-4556-B0C5-5F6C4395F631}" type="slidenum">
              <a:rPr lang="he-IL"/>
              <a:pPr>
                <a:defRPr/>
              </a:pPr>
              <a:t>197</a:t>
            </a:fld>
            <a:endParaRPr lang="en-US"/>
          </a:p>
        </p:txBody>
      </p:sp>
      <p:graphicFrame>
        <p:nvGraphicFramePr>
          <p:cNvPr id="37890" name="Object 7"/>
          <p:cNvGraphicFramePr>
            <a:graphicFrameLocks noChangeAspect="1"/>
          </p:cNvGraphicFramePr>
          <p:nvPr/>
        </p:nvGraphicFramePr>
        <p:xfrm>
          <a:off x="1692275" y="2924175"/>
          <a:ext cx="1612900" cy="2317750"/>
        </p:xfrm>
        <a:graphic>
          <a:graphicData uri="http://schemas.openxmlformats.org/presentationml/2006/ole">
            <p:oleObj spid="_x0000_s37943" name="Visio" r:id="rId4" imgW="1111606" imgH="1597762" progId="">
              <p:embed/>
            </p:oleObj>
          </a:graphicData>
        </a:graphic>
      </p:graphicFrame>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3"/>
          <p:cNvSpPr>
            <a:spLocks noGrp="1" noChangeArrowheads="1"/>
          </p:cNvSpPr>
          <p:nvPr>
            <p:ph type="subTitle" idx="1"/>
          </p:nvPr>
        </p:nvSpPr>
        <p:spPr/>
        <p:txBody>
          <a:bodyPr/>
          <a:lstStyle/>
          <a:p>
            <a:pPr eaLnBrk="1" hangingPunct="1"/>
            <a:endParaRPr lang="en-US" smtClean="0"/>
          </a:p>
        </p:txBody>
      </p:sp>
      <p:sp>
        <p:nvSpPr>
          <p:cNvPr id="660482" name="Rectangle 2"/>
          <p:cNvSpPr>
            <a:spLocks noGrp="1" noChangeArrowheads="1"/>
          </p:cNvSpPr>
          <p:nvPr>
            <p:ph type="ctrTitle" sz="quarter"/>
          </p:nvPr>
        </p:nvSpPr>
        <p:spPr>
          <a:xfrm>
            <a:off x="642910" y="2000240"/>
            <a:ext cx="8229600" cy="1905000"/>
          </a:xfrm>
        </p:spPr>
        <p:txBody>
          <a:bodyPr/>
          <a:lstStyle/>
          <a:p>
            <a:pPr eaLnBrk="1" hangingPunct="1">
              <a:defRPr/>
            </a:pPr>
            <a:r>
              <a:rPr sz="7200" dirty="0" err="1"/>
              <a:t>היסטוריה</a:t>
            </a:r>
            <a:r>
              <a:rPr sz="7200" dirty="0"/>
              <a:t> של </a:t>
            </a:r>
            <a:r>
              <a:rPr sz="7200" dirty="0" err="1"/>
              <a:t>האינטרנט</a:t>
            </a:r>
            <a:endParaRPr lang="en-US" sz="7200" dirty="0"/>
          </a:p>
        </p:txBody>
      </p:sp>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a:xfrm>
            <a:off x="914400" y="642918"/>
            <a:ext cx="8229600" cy="1143000"/>
          </a:xfrm>
        </p:spPr>
        <p:txBody>
          <a:bodyPr/>
          <a:lstStyle/>
          <a:p>
            <a:pPr eaLnBrk="1" hangingPunct="1">
              <a:defRPr/>
            </a:pPr>
            <a:r>
              <a:rPr dirty="0" err="1"/>
              <a:t>היסטוריה</a:t>
            </a:r>
            <a:r>
              <a:rPr dirty="0"/>
              <a:t> של </a:t>
            </a:r>
            <a:r>
              <a:rPr dirty="0" err="1"/>
              <a:t>האינטרנט</a:t>
            </a:r>
            <a:endParaRPr lang="en-US" dirty="0"/>
          </a:p>
        </p:txBody>
      </p:sp>
      <p:sp>
        <p:nvSpPr>
          <p:cNvPr id="245763" name="Rectangle 3"/>
          <p:cNvSpPr>
            <a:spLocks noGrp="1" noChangeArrowheads="1"/>
          </p:cNvSpPr>
          <p:nvPr>
            <p:ph idx="1"/>
          </p:nvPr>
        </p:nvSpPr>
        <p:spPr/>
        <p:txBody>
          <a:bodyPr/>
          <a:lstStyle/>
          <a:p>
            <a:pPr eaLnBrk="1" hangingPunct="1"/>
            <a:r>
              <a:rPr lang="he-IL" sz="2400" dirty="0" smtClean="0"/>
              <a:t>המלחמה הקרה בין ארה"ב לברה"מ</a:t>
            </a:r>
          </a:p>
          <a:p>
            <a:pPr eaLnBrk="1" hangingPunct="1"/>
            <a:r>
              <a:rPr lang="he-IL" sz="2400" dirty="0" smtClean="0"/>
              <a:t>ב4 לאוקטובר 1957 ברה"מ שולחת את הלוויין הראשון בהיסטוריה </a:t>
            </a:r>
            <a:r>
              <a:rPr lang="en-US" sz="2400" dirty="0" smtClean="0"/>
              <a:t>Sputnik</a:t>
            </a:r>
            <a:r>
              <a:rPr lang="he-IL" sz="2400" dirty="0" smtClean="0"/>
              <a:t> לחלל.</a:t>
            </a:r>
            <a:endParaRPr lang="en-US" sz="2400" dirty="0" smtClean="0"/>
          </a:p>
          <a:p>
            <a:pPr eaLnBrk="1" hangingPunct="1"/>
            <a:r>
              <a:rPr lang="en-US" sz="2400" dirty="0" smtClean="0"/>
              <a:t> </a:t>
            </a:r>
            <a:r>
              <a:rPr lang="he-IL" sz="2400" dirty="0" smtClean="0"/>
              <a:t>שנה אחר כך בתגובה </a:t>
            </a:r>
            <a:r>
              <a:rPr lang="en-US" sz="2400" dirty="0" err="1" smtClean="0"/>
              <a:t>DoD</a:t>
            </a:r>
            <a:r>
              <a:rPr lang="he-IL" sz="2400" dirty="0" smtClean="0"/>
              <a:t> האמריקאי מקים את ארגון   </a:t>
            </a:r>
            <a:r>
              <a:rPr lang="en-US" sz="2400" dirty="0" smtClean="0"/>
              <a:t>Advanced Research Projects Agency (ARPA)</a:t>
            </a:r>
            <a:endParaRPr lang="he-IL" sz="2400" dirty="0" smtClean="0"/>
          </a:p>
          <a:p>
            <a:pPr eaLnBrk="1" hangingPunct="1"/>
            <a:r>
              <a:rPr lang="he-IL" sz="2400" dirty="0" smtClean="0"/>
              <a:t>ב1962 הוקם משרד שנקרא </a:t>
            </a:r>
            <a:r>
              <a:rPr lang="en-US" sz="2400" dirty="0" smtClean="0"/>
              <a:t>IPTO</a:t>
            </a:r>
            <a:r>
              <a:rPr lang="he-IL" sz="2400" dirty="0" smtClean="0"/>
              <a:t> (</a:t>
            </a:r>
            <a:r>
              <a:rPr lang="en-US" sz="2400" dirty="0" smtClean="0"/>
              <a:t>Information Processing Techniques Office)</a:t>
            </a:r>
            <a:endParaRPr lang="he-IL" sz="2400" dirty="0" smtClean="0"/>
          </a:p>
          <a:p>
            <a:pPr eaLnBrk="1" hangingPunct="1"/>
            <a:r>
              <a:rPr lang="he-IL" sz="2400" dirty="0" smtClean="0"/>
              <a:t>ב1965, </a:t>
            </a:r>
            <a:r>
              <a:rPr lang="en-US" sz="2400" dirty="0" smtClean="0"/>
              <a:t>ARPA</a:t>
            </a:r>
            <a:r>
              <a:rPr lang="he-IL" sz="2400" dirty="0" smtClean="0"/>
              <a:t> ממנת ניסוי ראשון בין מרכז בסנטה מוניקה למסצ'וסטס על גבי קו טלפון שנפרש במיוחד המעביר נתונים במהירות </a:t>
            </a:r>
            <a:r>
              <a:rPr lang="en-US" sz="2400" dirty="0" smtClean="0"/>
              <a:t>1200bps</a:t>
            </a:r>
          </a:p>
          <a:p>
            <a:pPr eaLnBrk="1" hangingPunct="1"/>
            <a:endParaRPr lang="he-IL" sz="2400" dirty="0" smtClean="0"/>
          </a:p>
          <a:p>
            <a:pPr eaLnBrk="1" hangingPunct="1"/>
            <a:endParaRPr lang="en-US" sz="2400" dirty="0" smtClean="0"/>
          </a:p>
        </p:txBody>
      </p:sp>
      <p:sp>
        <p:nvSpPr>
          <p:cNvPr id="5" name="מציין מיקום של מספר שקופית 5"/>
          <p:cNvSpPr>
            <a:spLocks noGrp="1"/>
          </p:cNvSpPr>
          <p:nvPr>
            <p:ph type="sldNum" sz="quarter" idx="10"/>
          </p:nvPr>
        </p:nvSpPr>
        <p:spPr/>
        <p:txBody>
          <a:bodyPr/>
          <a:lstStyle/>
          <a:p>
            <a:pPr>
              <a:defRPr/>
            </a:pPr>
            <a:fld id="{F88E97A5-9AE7-4275-A7DB-8C778EFA0CB8}" type="slidenum">
              <a:rPr lang="he-IL"/>
              <a:pPr>
                <a:defRPr/>
              </a:pPr>
              <a:t>199</a:t>
            </a:fld>
            <a:endParaRPr 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defRPr/>
            </a:pPr>
            <a:r>
              <a:rPr err="1" smtClean="0"/>
              <a:t>סקירת</a:t>
            </a:r>
            <a:r>
              <a:rPr smtClean="0"/>
              <a:t> </a:t>
            </a:r>
            <a:r>
              <a:rPr err="1" smtClean="0"/>
              <a:t>הנושאים</a:t>
            </a:r>
            <a:endParaRPr lang="en-US" smtClean="0"/>
          </a:p>
        </p:txBody>
      </p:sp>
      <p:sp>
        <p:nvSpPr>
          <p:cNvPr id="81923" name="Rectangle 3"/>
          <p:cNvSpPr>
            <a:spLocks noGrp="1" noChangeArrowheads="1"/>
          </p:cNvSpPr>
          <p:nvPr>
            <p:ph sz="half" idx="1"/>
          </p:nvPr>
        </p:nvSpPr>
        <p:spPr/>
        <p:txBody>
          <a:bodyPr/>
          <a:lstStyle/>
          <a:p>
            <a:pPr eaLnBrk="1" hangingPunct="1"/>
            <a:r>
              <a:rPr lang="he-IL" sz="3200" smtClean="0"/>
              <a:t>מודל </a:t>
            </a:r>
            <a:r>
              <a:rPr lang="en-US" sz="3200" smtClean="0"/>
              <a:t>OSI</a:t>
            </a:r>
            <a:endParaRPr lang="he-IL" sz="3200" smtClean="0"/>
          </a:p>
          <a:p>
            <a:pPr lvl="1" eaLnBrk="1" hangingPunct="1"/>
            <a:r>
              <a:rPr lang="he-IL" sz="2800" smtClean="0"/>
              <a:t>הצורך במודל</a:t>
            </a:r>
          </a:p>
          <a:p>
            <a:pPr lvl="1" eaLnBrk="1" hangingPunct="1"/>
            <a:r>
              <a:rPr lang="he-IL" sz="2800" smtClean="0"/>
              <a:t>היסטוריה</a:t>
            </a:r>
          </a:p>
          <a:p>
            <a:pPr lvl="1" eaLnBrk="1" hangingPunct="1"/>
            <a:r>
              <a:rPr lang="he-IL" sz="2800" smtClean="0"/>
              <a:t>מבנה המודל</a:t>
            </a:r>
          </a:p>
          <a:p>
            <a:pPr lvl="1" eaLnBrk="1" hangingPunct="1"/>
            <a:r>
              <a:rPr lang="he-IL" sz="2800" smtClean="0"/>
              <a:t>סקירת השכבות במודל</a:t>
            </a:r>
          </a:p>
          <a:p>
            <a:pPr lvl="1" eaLnBrk="1" hangingPunct="1"/>
            <a:r>
              <a:rPr lang="en-US" smtClean="0"/>
              <a:t>Encapsulation</a:t>
            </a:r>
            <a:endParaRPr lang="he-IL" smtClean="0"/>
          </a:p>
        </p:txBody>
      </p:sp>
      <p:sp>
        <p:nvSpPr>
          <p:cNvPr id="81924" name="Rectangle 4"/>
          <p:cNvSpPr>
            <a:spLocks noGrp="1" noChangeArrowheads="1"/>
          </p:cNvSpPr>
          <p:nvPr>
            <p:ph sz="half" idx="2"/>
          </p:nvPr>
        </p:nvSpPr>
        <p:spPr/>
        <p:txBody>
          <a:bodyPr/>
          <a:lstStyle/>
          <a:p>
            <a:pPr eaLnBrk="1" hangingPunct="1"/>
            <a:r>
              <a:rPr lang="he-IL" sz="3200" smtClean="0"/>
              <a:t>הצורך בתקשורת</a:t>
            </a:r>
          </a:p>
          <a:p>
            <a:pPr eaLnBrk="1" hangingPunct="1"/>
            <a:r>
              <a:rPr lang="he-IL" sz="3200" smtClean="0"/>
              <a:t>מושגים בסיסיים</a:t>
            </a:r>
          </a:p>
          <a:p>
            <a:pPr lvl="1" eaLnBrk="1" hangingPunct="1"/>
            <a:r>
              <a:rPr lang="he-IL" sz="2800" smtClean="0"/>
              <a:t>פרוטוקול</a:t>
            </a:r>
          </a:p>
          <a:p>
            <a:pPr lvl="1" eaLnBrk="1" hangingPunct="1"/>
            <a:r>
              <a:rPr lang="he-IL" sz="2800" smtClean="0"/>
              <a:t>מבנה רשת</a:t>
            </a:r>
          </a:p>
          <a:p>
            <a:pPr lvl="1" eaLnBrk="1" hangingPunct="1"/>
            <a:r>
              <a:rPr lang="en-US" smtClean="0"/>
              <a:t>LAN</a:t>
            </a:r>
            <a:r>
              <a:rPr lang="he-IL" smtClean="0"/>
              <a:t>\</a:t>
            </a:r>
            <a:r>
              <a:rPr lang="en-US" smtClean="0"/>
              <a:t>WAN</a:t>
            </a:r>
            <a:endParaRPr lang="he-IL" smtClean="0"/>
          </a:p>
          <a:p>
            <a:pPr lvl="1" eaLnBrk="1" hangingPunct="1"/>
            <a:r>
              <a:rPr lang="en-US" smtClean="0"/>
              <a:t>Circuit\Packet Switching</a:t>
            </a:r>
          </a:p>
          <a:p>
            <a:pPr lvl="1" eaLnBrk="1" hangingPunct="1"/>
            <a:r>
              <a:rPr lang="he-IL" sz="2800" smtClean="0"/>
              <a:t>צורות שידור</a:t>
            </a:r>
          </a:p>
          <a:p>
            <a:pPr lvl="1" eaLnBrk="1" hangingPunct="1"/>
            <a:r>
              <a:rPr lang="he-IL" sz="2800" smtClean="0"/>
              <a:t>כיווניות השיחה</a:t>
            </a:r>
            <a:endParaRPr lang="en-US" sz="2800" smtClean="0"/>
          </a:p>
        </p:txBody>
      </p:sp>
      <p:sp>
        <p:nvSpPr>
          <p:cNvPr id="12290" name="מציין מיקום של מספר שקופית 6"/>
          <p:cNvSpPr>
            <a:spLocks noGrp="1"/>
          </p:cNvSpPr>
          <p:nvPr>
            <p:ph type="sldNum" sz="quarter" idx="10"/>
          </p:nvPr>
        </p:nvSpPr>
        <p:spPr/>
        <p:txBody>
          <a:bodyPr/>
          <a:lstStyle/>
          <a:p>
            <a:pPr>
              <a:defRPr/>
            </a:pPr>
            <a:fld id="{B7719C40-BD31-4B7A-80F1-AE0906A102DD}" type="slidenum">
              <a:rPr lang="he-IL"/>
              <a:pPr>
                <a:defRPr/>
              </a:pPr>
              <a:t>2</a:t>
            </a:fld>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defRPr/>
            </a:pPr>
            <a:r>
              <a:rPr/>
              <a:t>כיווניות השיחה</a:t>
            </a:r>
            <a:endParaRPr lang="en-US"/>
          </a:p>
        </p:txBody>
      </p:sp>
      <p:sp>
        <p:nvSpPr>
          <p:cNvPr id="95235" name="Rectangle 3"/>
          <p:cNvSpPr>
            <a:spLocks noGrp="1" noChangeArrowheads="1"/>
          </p:cNvSpPr>
          <p:nvPr>
            <p:ph idx="1"/>
          </p:nvPr>
        </p:nvSpPr>
        <p:spPr/>
        <p:txBody>
          <a:bodyPr/>
          <a:lstStyle/>
          <a:p>
            <a:pPr eaLnBrk="1" hangingPunct="1"/>
            <a:r>
              <a:rPr lang="he-IL" smtClean="0"/>
              <a:t>באנגלית: </a:t>
            </a:r>
            <a:r>
              <a:rPr lang="en-US" smtClean="0"/>
              <a:t>Duplex</a:t>
            </a:r>
            <a:r>
              <a:rPr lang="he-IL" smtClean="0"/>
              <a:t>.</a:t>
            </a:r>
          </a:p>
          <a:p>
            <a:pPr eaLnBrk="1" hangingPunct="1"/>
            <a:r>
              <a:rPr lang="he-IL" smtClean="0"/>
              <a:t>ישנם מספר "כיוונים"</a:t>
            </a:r>
            <a:r>
              <a:rPr lang="en-US" smtClean="0"/>
              <a:t> </a:t>
            </a:r>
            <a:r>
              <a:rPr lang="he-IL" smtClean="0"/>
              <a:t>אפשריים לשיחה:</a:t>
            </a:r>
          </a:p>
          <a:p>
            <a:pPr lvl="1" eaLnBrk="1" hangingPunct="1"/>
            <a:r>
              <a:rPr lang="en-US" smtClean="0"/>
              <a:t>Simplex</a:t>
            </a:r>
          </a:p>
          <a:p>
            <a:pPr lvl="1" eaLnBrk="1" hangingPunct="1"/>
            <a:r>
              <a:rPr lang="en-US" smtClean="0"/>
              <a:t>Half Duplex (HD)</a:t>
            </a:r>
          </a:p>
          <a:p>
            <a:pPr lvl="1" eaLnBrk="1" hangingPunct="1"/>
            <a:r>
              <a:rPr lang="en-US" smtClean="0"/>
              <a:t>Full Duplex (FD)</a:t>
            </a:r>
          </a:p>
        </p:txBody>
      </p:sp>
      <p:sp>
        <p:nvSpPr>
          <p:cNvPr id="25602" name="מציין מיקום של מספר שקופית 5"/>
          <p:cNvSpPr>
            <a:spLocks noGrp="1"/>
          </p:cNvSpPr>
          <p:nvPr>
            <p:ph type="sldNum" sz="quarter" idx="10"/>
          </p:nvPr>
        </p:nvSpPr>
        <p:spPr/>
        <p:txBody>
          <a:bodyPr/>
          <a:lstStyle/>
          <a:p>
            <a:pPr>
              <a:defRPr/>
            </a:pPr>
            <a:fld id="{753267A8-9E16-43F6-A1F5-CC7E897FEC51}" type="slidenum">
              <a:rPr lang="he-IL"/>
              <a:pPr>
                <a:defRPr/>
              </a:pPr>
              <a:t>20</a:t>
            </a:fld>
            <a:endParaRPr lang="en-US"/>
          </a:p>
        </p:txBody>
      </p:sp>
      <p:pic>
        <p:nvPicPr>
          <p:cNvPr id="95237" name="Picture 4" descr="j0173985"/>
          <p:cNvPicPr>
            <a:picLocks noChangeAspect="1" noChangeArrowheads="1" noCrop="1"/>
          </p:cNvPicPr>
          <p:nvPr/>
        </p:nvPicPr>
        <p:blipFill>
          <a:blip r:embed="rId3" cstate="print"/>
          <a:srcRect/>
          <a:stretch>
            <a:fillRect/>
          </a:stretch>
        </p:blipFill>
        <p:spPr bwMode="auto">
          <a:xfrm>
            <a:off x="1158875" y="2997200"/>
            <a:ext cx="2032000" cy="2076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a:xfrm>
            <a:off x="714348" y="500042"/>
            <a:ext cx="8229600" cy="1143000"/>
          </a:xfrm>
        </p:spPr>
        <p:txBody>
          <a:bodyPr/>
          <a:lstStyle/>
          <a:p>
            <a:pPr eaLnBrk="1" hangingPunct="1">
              <a:defRPr/>
            </a:pPr>
            <a:r>
              <a:rPr dirty="0" err="1"/>
              <a:t>היסטוריה</a:t>
            </a:r>
            <a:r>
              <a:rPr dirty="0"/>
              <a:t> של </a:t>
            </a:r>
            <a:r>
              <a:rPr dirty="0" err="1"/>
              <a:t>האינטרנט</a:t>
            </a:r>
            <a:endParaRPr lang="en-US" dirty="0"/>
          </a:p>
        </p:txBody>
      </p:sp>
      <p:sp>
        <p:nvSpPr>
          <p:cNvPr id="246787" name="Rectangle 3"/>
          <p:cNvSpPr>
            <a:spLocks noGrp="1" noChangeArrowheads="1"/>
          </p:cNvSpPr>
          <p:nvPr>
            <p:ph idx="1"/>
          </p:nvPr>
        </p:nvSpPr>
        <p:spPr/>
        <p:txBody>
          <a:bodyPr/>
          <a:lstStyle/>
          <a:p>
            <a:pPr eaLnBrk="1" hangingPunct="1">
              <a:lnSpc>
                <a:spcPct val="80000"/>
              </a:lnSpc>
            </a:pPr>
            <a:r>
              <a:rPr lang="he-IL" sz="2400" b="1" dirty="0" smtClean="0"/>
              <a:t>1969 – מוקמת רשת </a:t>
            </a:r>
            <a:r>
              <a:rPr lang="en-US" sz="2400" b="1" dirty="0" err="1" smtClean="0"/>
              <a:t>ARPAnet</a:t>
            </a:r>
            <a:r>
              <a:rPr lang="he-IL" sz="2400" b="1" dirty="0" smtClean="0"/>
              <a:t> 4 מחשבים שמקושרים דרך </a:t>
            </a:r>
            <a:r>
              <a:rPr lang="en-US" sz="2400" b="1" dirty="0" smtClean="0"/>
              <a:t>IMP</a:t>
            </a:r>
            <a:r>
              <a:rPr lang="he-IL" sz="2400" b="1" dirty="0" smtClean="0"/>
              <a:t>(הדור הישן של הנתב)</a:t>
            </a:r>
          </a:p>
          <a:p>
            <a:pPr eaLnBrk="1" hangingPunct="1">
              <a:lnSpc>
                <a:spcPct val="80000"/>
              </a:lnSpc>
            </a:pPr>
            <a:r>
              <a:rPr lang="he-IL" sz="2400" b="1" dirty="0" smtClean="0"/>
              <a:t>1972</a:t>
            </a:r>
            <a:r>
              <a:rPr lang="he-IL" sz="2400" dirty="0" smtClean="0"/>
              <a:t> – תוכנת האימייל הראשונה נוצרת על ידי ריי טומלינסון</a:t>
            </a:r>
          </a:p>
          <a:p>
            <a:pPr eaLnBrk="1" hangingPunct="1">
              <a:lnSpc>
                <a:spcPct val="80000"/>
              </a:lnSpc>
            </a:pPr>
            <a:r>
              <a:rPr lang="he-IL" sz="2400" b="1" dirty="0" smtClean="0"/>
              <a:t>1973</a:t>
            </a:r>
            <a:r>
              <a:rPr lang="he-IL" sz="2400" dirty="0" smtClean="0"/>
              <a:t> – הקשר הבינלאומי הראשון נוצר עם אנגליה ונורווגיה.</a:t>
            </a:r>
          </a:p>
          <a:p>
            <a:pPr eaLnBrk="1" hangingPunct="1">
              <a:lnSpc>
                <a:spcPct val="80000"/>
              </a:lnSpc>
            </a:pPr>
            <a:r>
              <a:rPr lang="he-IL" sz="2400" b="1" dirty="0" smtClean="0"/>
              <a:t>1974</a:t>
            </a:r>
            <a:r>
              <a:rPr lang="he-IL" sz="2400" dirty="0" smtClean="0"/>
              <a:t> – הומצא פרוטוקול </a:t>
            </a:r>
            <a:r>
              <a:rPr lang="en-US" sz="2400" dirty="0" smtClean="0"/>
              <a:t>TCP</a:t>
            </a:r>
            <a:endParaRPr lang="he-IL" sz="2400" dirty="0" smtClean="0"/>
          </a:p>
          <a:p>
            <a:pPr eaLnBrk="1" hangingPunct="1">
              <a:lnSpc>
                <a:spcPct val="80000"/>
              </a:lnSpc>
            </a:pPr>
            <a:r>
              <a:rPr lang="he-IL" sz="2400" b="1" dirty="0" smtClean="0"/>
              <a:t>1978</a:t>
            </a:r>
            <a:r>
              <a:rPr lang="he-IL" sz="2400" dirty="0" smtClean="0"/>
              <a:t> – פרוטוקול </a:t>
            </a:r>
            <a:r>
              <a:rPr lang="en-US" sz="2400" dirty="0" smtClean="0"/>
              <a:t>TCP</a:t>
            </a:r>
            <a:r>
              <a:rPr lang="he-IL" sz="2400" dirty="0" smtClean="0"/>
              <a:t> מפצל לשתיים, </a:t>
            </a:r>
            <a:r>
              <a:rPr lang="en-US" sz="2400" dirty="0" smtClean="0"/>
              <a:t>TCP</a:t>
            </a:r>
            <a:r>
              <a:rPr lang="he-IL" sz="2400" dirty="0" smtClean="0"/>
              <a:t> ו- </a:t>
            </a:r>
            <a:r>
              <a:rPr lang="en-US" sz="2400" dirty="0" smtClean="0"/>
              <a:t>IP</a:t>
            </a:r>
            <a:endParaRPr lang="he-IL" sz="2400" dirty="0" smtClean="0"/>
          </a:p>
          <a:p>
            <a:pPr eaLnBrk="1" hangingPunct="1">
              <a:lnSpc>
                <a:spcPct val="80000"/>
              </a:lnSpc>
            </a:pPr>
            <a:r>
              <a:rPr lang="he-IL" sz="2400" b="1" dirty="0" smtClean="0"/>
              <a:t>1981</a:t>
            </a:r>
            <a:r>
              <a:rPr lang="he-IL" sz="2400" dirty="0" smtClean="0"/>
              <a:t> – ארגון ה-</a:t>
            </a:r>
            <a:r>
              <a:rPr lang="en-US" sz="2000" dirty="0" smtClean="0"/>
              <a:t>NSF</a:t>
            </a:r>
            <a:r>
              <a:rPr lang="he-IL" sz="2400" dirty="0" smtClean="0"/>
              <a:t> (</a:t>
            </a:r>
            <a:r>
              <a:rPr lang="en-US" sz="2000" dirty="0" smtClean="0"/>
              <a:t>National Science Foundation</a:t>
            </a:r>
            <a:r>
              <a:rPr lang="he-IL" sz="2400" dirty="0" smtClean="0"/>
              <a:t>) יוצר </a:t>
            </a:r>
            <a:r>
              <a:rPr lang="en-US" sz="2000" dirty="0" smtClean="0"/>
              <a:t>Backbone</a:t>
            </a:r>
            <a:r>
              <a:rPr lang="he-IL" sz="2400" dirty="0" smtClean="0"/>
              <a:t> בשם </a:t>
            </a:r>
            <a:r>
              <a:rPr lang="en-US" sz="2000" dirty="0" smtClean="0"/>
              <a:t>CSNET 56 Kbps</a:t>
            </a:r>
            <a:r>
              <a:rPr lang="he-IL" sz="2400" dirty="0" smtClean="0"/>
              <a:t>.</a:t>
            </a:r>
          </a:p>
          <a:p>
            <a:pPr eaLnBrk="1" hangingPunct="1">
              <a:lnSpc>
                <a:spcPct val="80000"/>
              </a:lnSpc>
            </a:pPr>
            <a:r>
              <a:rPr lang="he-IL" sz="2400" b="1" dirty="0" smtClean="0"/>
              <a:t>1983</a:t>
            </a:r>
            <a:r>
              <a:rPr lang="he-IL" sz="2400" dirty="0" smtClean="0"/>
              <a:t> – פרסום מודל </a:t>
            </a:r>
            <a:r>
              <a:rPr lang="en-US" sz="2400" dirty="0" smtClean="0"/>
              <a:t>OSI</a:t>
            </a:r>
          </a:p>
          <a:p>
            <a:pPr eaLnBrk="1" hangingPunct="1">
              <a:lnSpc>
                <a:spcPct val="80000"/>
              </a:lnSpc>
            </a:pPr>
            <a:r>
              <a:rPr lang="en-US" sz="2400" dirty="0" smtClean="0"/>
              <a:t>198</a:t>
            </a:r>
          </a:p>
          <a:p>
            <a:pPr eaLnBrk="1" hangingPunct="1">
              <a:lnSpc>
                <a:spcPct val="80000"/>
              </a:lnSpc>
            </a:pPr>
            <a:r>
              <a:rPr lang="he-IL" sz="2400" b="1" dirty="0" smtClean="0"/>
              <a:t>1994</a:t>
            </a:r>
            <a:r>
              <a:rPr lang="he-IL" sz="2400" dirty="0" smtClean="0"/>
              <a:t> – המצאת הדפדפן הראשון, </a:t>
            </a:r>
            <a:r>
              <a:rPr lang="en-US" sz="2400" dirty="0" smtClean="0"/>
              <a:t>Netscape</a:t>
            </a:r>
            <a:r>
              <a:rPr lang="he-IL" sz="2400" dirty="0" smtClean="0"/>
              <a:t>. </a:t>
            </a:r>
            <a:endParaRPr lang="en-US" sz="2400" dirty="0" smtClean="0"/>
          </a:p>
          <a:p>
            <a:pPr eaLnBrk="1" hangingPunct="1">
              <a:lnSpc>
                <a:spcPct val="80000"/>
              </a:lnSpc>
            </a:pPr>
            <a:r>
              <a:rPr lang="he-IL" sz="2400" dirty="0" smtClean="0"/>
              <a:t>1995 – 15 מיליון משתמשים, קצב גידול של מיליון בחודש.</a:t>
            </a:r>
            <a:endParaRPr lang="en-US" sz="2000" dirty="0" smtClean="0"/>
          </a:p>
        </p:txBody>
      </p:sp>
      <p:sp>
        <p:nvSpPr>
          <p:cNvPr id="5" name="מציין מיקום של מספר שקופית 5"/>
          <p:cNvSpPr>
            <a:spLocks noGrp="1"/>
          </p:cNvSpPr>
          <p:nvPr>
            <p:ph type="sldNum" sz="quarter" idx="10"/>
          </p:nvPr>
        </p:nvSpPr>
        <p:spPr/>
        <p:txBody>
          <a:bodyPr/>
          <a:lstStyle/>
          <a:p>
            <a:pPr>
              <a:defRPr/>
            </a:pPr>
            <a:fld id="{2441A65F-D061-43EE-A860-E49B2C005839}" type="slidenum">
              <a:rPr lang="he-IL"/>
              <a:pPr>
                <a:defRPr/>
              </a:pPr>
              <a:t>200</a:t>
            </a:fld>
            <a:endParaRPr lang="en-US"/>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a:xfrm>
            <a:off x="500034" y="500042"/>
            <a:ext cx="8229600" cy="1143000"/>
          </a:xfrm>
        </p:spPr>
        <p:txBody>
          <a:bodyPr/>
          <a:lstStyle/>
          <a:p>
            <a:pPr eaLnBrk="1" hangingPunct="1">
              <a:defRPr/>
            </a:pPr>
            <a:r>
              <a:rPr dirty="0" err="1"/>
              <a:t>היסטוריה</a:t>
            </a:r>
            <a:r>
              <a:rPr dirty="0"/>
              <a:t> של </a:t>
            </a:r>
            <a:r>
              <a:rPr dirty="0" err="1"/>
              <a:t>האינטרנט</a:t>
            </a:r>
            <a:endParaRPr lang="en-US" dirty="0"/>
          </a:p>
        </p:txBody>
      </p:sp>
      <p:sp>
        <p:nvSpPr>
          <p:cNvPr id="25" name="מציין מיקום של מספר שקופית 5"/>
          <p:cNvSpPr>
            <a:spLocks noGrp="1"/>
          </p:cNvSpPr>
          <p:nvPr>
            <p:ph type="sldNum" sz="quarter" idx="10"/>
          </p:nvPr>
        </p:nvSpPr>
        <p:spPr/>
        <p:txBody>
          <a:bodyPr/>
          <a:lstStyle/>
          <a:p>
            <a:pPr>
              <a:defRPr/>
            </a:pPr>
            <a:fld id="{A839518E-629C-47B8-88B4-37745E15960D}" type="slidenum">
              <a:rPr lang="he-IL"/>
              <a:pPr>
                <a:defRPr/>
              </a:pPr>
              <a:t>201</a:t>
            </a:fld>
            <a:endParaRPr lang="en-US"/>
          </a:p>
        </p:txBody>
      </p:sp>
      <p:sp>
        <p:nvSpPr>
          <p:cNvPr id="635907" name="AutoShape 3"/>
          <p:cNvSpPr>
            <a:spLocks noChangeArrowheads="1"/>
          </p:cNvSpPr>
          <p:nvPr/>
        </p:nvSpPr>
        <p:spPr bwMode="auto">
          <a:xfrm>
            <a:off x="1017588" y="1700213"/>
            <a:ext cx="6948487" cy="4033837"/>
          </a:xfrm>
          <a:prstGeom prst="roundRect">
            <a:avLst>
              <a:gd name="adj" fmla="val 2880"/>
            </a:avLst>
          </a:prstGeom>
          <a:gradFill rotWithShape="1">
            <a:gsLst>
              <a:gs pos="0">
                <a:srgbClr val="FFFFFF"/>
              </a:gs>
              <a:gs pos="100000">
                <a:srgbClr val="EEEFD7"/>
              </a:gs>
            </a:gsLst>
            <a:path path="shape">
              <a:fillToRect l="50000" t="50000" r="50000" b="50000"/>
            </a:path>
          </a:gradFill>
          <a:ln w="9525" algn="ctr">
            <a:noFill/>
            <a:round/>
            <a:headEnd/>
            <a:tailEnd/>
          </a:ln>
          <a:effectLst>
            <a:outerShdw dist="53882" dir="2700000" algn="ctr" rotWithShape="0">
              <a:srgbClr val="C0C0C0"/>
            </a:outerShdw>
          </a:effectLst>
        </p:spPr>
        <p:txBody>
          <a:bodyPr wrap="none" anchor="ctr"/>
          <a:lstStyle/>
          <a:p>
            <a:pPr>
              <a:defRPr/>
            </a:pPr>
            <a:endParaRPr lang="he-IL"/>
          </a:p>
        </p:txBody>
      </p:sp>
      <p:sp>
        <p:nvSpPr>
          <p:cNvPr id="635908" name="AutoShape 4"/>
          <p:cNvSpPr>
            <a:spLocks noChangeArrowheads="1"/>
          </p:cNvSpPr>
          <p:nvPr/>
        </p:nvSpPr>
        <p:spPr bwMode="auto">
          <a:xfrm>
            <a:off x="1085850" y="3200400"/>
            <a:ext cx="2174875" cy="725488"/>
          </a:xfrm>
          <a:prstGeom prst="roundRect">
            <a:avLst>
              <a:gd name="adj" fmla="val 16667"/>
            </a:avLst>
          </a:prstGeom>
          <a:solidFill>
            <a:schemeClr val="bg1"/>
          </a:solidFill>
          <a:ln w="9525" algn="ctr">
            <a:solidFill>
              <a:srgbClr val="4D4D4D"/>
            </a:solidFill>
            <a:round/>
            <a:headEnd/>
            <a:tailEnd/>
          </a:ln>
          <a:effectLst>
            <a:outerShdw dist="35921" dir="2700000" algn="ctr" rotWithShape="0">
              <a:srgbClr val="AFAFAF"/>
            </a:outerShdw>
          </a:effectLst>
        </p:spPr>
        <p:txBody>
          <a:bodyPr anchor="ctr"/>
          <a:lstStyle/>
          <a:p>
            <a:pPr algn="ctr" rtl="0" eaLnBrk="0" hangingPunct="0">
              <a:defRPr/>
            </a:pPr>
            <a:r>
              <a:rPr lang="en-US" sz="1600" b="1" dirty="0">
                <a:latin typeface="Arial Narrow" pitchFamily="34" charset="0"/>
              </a:rPr>
              <a:t>ARPANET commissioned by DOD</a:t>
            </a:r>
          </a:p>
        </p:txBody>
      </p:sp>
      <p:sp>
        <p:nvSpPr>
          <p:cNvPr id="247814" name="Line 5"/>
          <p:cNvSpPr>
            <a:spLocks noChangeShapeType="1"/>
          </p:cNvSpPr>
          <p:nvPr/>
        </p:nvSpPr>
        <p:spPr bwMode="auto">
          <a:xfrm>
            <a:off x="1268413" y="5146675"/>
            <a:ext cx="6532562" cy="1588"/>
          </a:xfrm>
          <a:prstGeom prst="line">
            <a:avLst/>
          </a:prstGeom>
          <a:noFill/>
          <a:ln w="47625">
            <a:solidFill>
              <a:srgbClr val="4D4D4D"/>
            </a:solidFill>
            <a:round/>
            <a:headEnd/>
            <a:tailEnd type="triangle" w="med" len="med"/>
          </a:ln>
        </p:spPr>
        <p:txBody>
          <a:bodyPr wrap="none" anchor="ctr"/>
          <a:lstStyle/>
          <a:p>
            <a:endParaRPr lang="en-US"/>
          </a:p>
        </p:txBody>
      </p:sp>
      <p:sp>
        <p:nvSpPr>
          <p:cNvPr id="635910" name="AutoShape 6"/>
          <p:cNvSpPr>
            <a:spLocks noChangeArrowheads="1"/>
          </p:cNvSpPr>
          <p:nvPr/>
        </p:nvSpPr>
        <p:spPr bwMode="auto">
          <a:xfrm>
            <a:off x="2719388" y="3978275"/>
            <a:ext cx="960437" cy="504825"/>
          </a:xfrm>
          <a:prstGeom prst="roundRect">
            <a:avLst>
              <a:gd name="adj" fmla="val 16667"/>
            </a:avLst>
          </a:prstGeom>
          <a:solidFill>
            <a:schemeClr val="bg1"/>
          </a:solidFill>
          <a:ln w="9525" algn="ctr">
            <a:solidFill>
              <a:srgbClr val="4D4D4D"/>
            </a:solidFill>
            <a:round/>
            <a:headEnd/>
            <a:tailEnd/>
          </a:ln>
          <a:effectLst>
            <a:outerShdw dist="35921" dir="2700000" algn="ctr" rotWithShape="0">
              <a:srgbClr val="AFAFAF"/>
            </a:outerShdw>
          </a:effectLst>
        </p:spPr>
        <p:txBody>
          <a:bodyPr anchor="ctr"/>
          <a:lstStyle/>
          <a:p>
            <a:pPr algn="ctr" rtl="0" eaLnBrk="0" hangingPunct="0">
              <a:defRPr/>
            </a:pPr>
            <a:r>
              <a:rPr lang="en-US" sz="1600" b="1">
                <a:latin typeface="Arial Narrow" pitchFamily="34" charset="0"/>
              </a:rPr>
              <a:t>Telnet</a:t>
            </a:r>
          </a:p>
        </p:txBody>
      </p:sp>
      <p:sp>
        <p:nvSpPr>
          <p:cNvPr id="635911" name="AutoShape 7"/>
          <p:cNvSpPr>
            <a:spLocks noChangeArrowheads="1"/>
          </p:cNvSpPr>
          <p:nvPr/>
        </p:nvSpPr>
        <p:spPr bwMode="auto">
          <a:xfrm>
            <a:off x="6870700" y="4033838"/>
            <a:ext cx="963613" cy="515937"/>
          </a:xfrm>
          <a:prstGeom prst="roundRect">
            <a:avLst>
              <a:gd name="adj" fmla="val 16667"/>
            </a:avLst>
          </a:prstGeom>
          <a:solidFill>
            <a:schemeClr val="bg1"/>
          </a:solidFill>
          <a:ln w="9525" algn="ctr">
            <a:solidFill>
              <a:srgbClr val="4D4D4D"/>
            </a:solidFill>
            <a:round/>
            <a:headEnd/>
            <a:tailEnd/>
          </a:ln>
          <a:effectLst>
            <a:outerShdw dist="35921" dir="2700000" algn="ctr" rotWithShape="0">
              <a:srgbClr val="AFAFAF"/>
            </a:outerShdw>
          </a:effectLst>
        </p:spPr>
        <p:txBody>
          <a:bodyPr anchor="ctr"/>
          <a:lstStyle/>
          <a:p>
            <a:pPr algn="ctr" rtl="0" eaLnBrk="0" hangingPunct="0">
              <a:defRPr/>
            </a:pPr>
            <a:r>
              <a:rPr lang="en-US" sz="1600" b="1">
                <a:latin typeface="Arial Narrow" pitchFamily="34" charset="0"/>
              </a:rPr>
              <a:t>DNS</a:t>
            </a:r>
          </a:p>
        </p:txBody>
      </p:sp>
      <p:sp>
        <p:nvSpPr>
          <p:cNvPr id="635912" name="AutoShape 8"/>
          <p:cNvSpPr>
            <a:spLocks noChangeArrowheads="1"/>
          </p:cNvSpPr>
          <p:nvPr/>
        </p:nvSpPr>
        <p:spPr bwMode="auto">
          <a:xfrm>
            <a:off x="6076950" y="2840038"/>
            <a:ext cx="1293813" cy="936625"/>
          </a:xfrm>
          <a:prstGeom prst="roundRect">
            <a:avLst>
              <a:gd name="adj" fmla="val 16667"/>
            </a:avLst>
          </a:prstGeom>
          <a:solidFill>
            <a:schemeClr val="bg1"/>
          </a:solidFill>
          <a:ln w="9525" algn="ctr">
            <a:solidFill>
              <a:srgbClr val="4D4D4D"/>
            </a:solidFill>
            <a:round/>
            <a:headEnd/>
            <a:tailEnd/>
          </a:ln>
          <a:effectLst>
            <a:outerShdw dist="35921" dir="2700000" algn="ctr" rotWithShape="0">
              <a:srgbClr val="AFAFAF"/>
            </a:outerShdw>
          </a:effectLst>
        </p:spPr>
        <p:txBody>
          <a:bodyPr anchor="ctr"/>
          <a:lstStyle/>
          <a:p>
            <a:pPr algn="ctr" rtl="0" eaLnBrk="0" hangingPunct="0">
              <a:defRPr/>
            </a:pPr>
            <a:r>
              <a:rPr lang="en-US" sz="1600" b="1">
                <a:latin typeface="Arial Narrow" pitchFamily="34" charset="0"/>
              </a:rPr>
              <a:t>TCP/IP protocol suite</a:t>
            </a:r>
          </a:p>
        </p:txBody>
      </p:sp>
      <p:sp>
        <p:nvSpPr>
          <p:cNvPr id="635913" name="AutoShape 9"/>
          <p:cNvSpPr>
            <a:spLocks noChangeArrowheads="1"/>
          </p:cNvSpPr>
          <p:nvPr/>
        </p:nvSpPr>
        <p:spPr bwMode="auto">
          <a:xfrm>
            <a:off x="5580063" y="3887788"/>
            <a:ext cx="963612" cy="515937"/>
          </a:xfrm>
          <a:prstGeom prst="roundRect">
            <a:avLst>
              <a:gd name="adj" fmla="val 16667"/>
            </a:avLst>
          </a:prstGeom>
          <a:solidFill>
            <a:schemeClr val="bg1"/>
          </a:solidFill>
          <a:ln w="9525" algn="ctr">
            <a:solidFill>
              <a:srgbClr val="4D4D4D"/>
            </a:solidFill>
            <a:round/>
            <a:headEnd/>
            <a:tailEnd/>
          </a:ln>
          <a:effectLst>
            <a:outerShdw dist="35921" dir="2700000" algn="ctr" rotWithShape="0">
              <a:srgbClr val="AFAFAF"/>
            </a:outerShdw>
          </a:effectLst>
        </p:spPr>
        <p:txBody>
          <a:bodyPr anchor="ctr"/>
          <a:lstStyle/>
          <a:p>
            <a:pPr algn="ctr" rtl="0" eaLnBrk="0" hangingPunct="0">
              <a:defRPr/>
            </a:pPr>
            <a:r>
              <a:rPr lang="en-US" sz="1600" b="1">
                <a:latin typeface="Arial Narrow" pitchFamily="34" charset="0"/>
              </a:rPr>
              <a:t>IP</a:t>
            </a:r>
          </a:p>
        </p:txBody>
      </p:sp>
      <p:sp>
        <p:nvSpPr>
          <p:cNvPr id="635914" name="AutoShape 10"/>
          <p:cNvSpPr>
            <a:spLocks noChangeArrowheads="1"/>
          </p:cNvSpPr>
          <p:nvPr/>
        </p:nvSpPr>
        <p:spPr bwMode="auto">
          <a:xfrm>
            <a:off x="4070350" y="4008438"/>
            <a:ext cx="963613" cy="515937"/>
          </a:xfrm>
          <a:prstGeom prst="roundRect">
            <a:avLst>
              <a:gd name="adj" fmla="val 16667"/>
            </a:avLst>
          </a:prstGeom>
          <a:solidFill>
            <a:schemeClr val="bg1"/>
          </a:solidFill>
          <a:ln w="9525" algn="ctr">
            <a:solidFill>
              <a:srgbClr val="4D4D4D"/>
            </a:solidFill>
            <a:round/>
            <a:headEnd/>
            <a:tailEnd/>
          </a:ln>
          <a:effectLst>
            <a:outerShdw dist="35921" dir="2700000" algn="ctr" rotWithShape="0">
              <a:srgbClr val="AFAFAF"/>
            </a:outerShdw>
          </a:effectLst>
        </p:spPr>
        <p:txBody>
          <a:bodyPr anchor="ctr"/>
          <a:lstStyle/>
          <a:p>
            <a:pPr algn="ctr" rtl="0" eaLnBrk="0" hangingPunct="0">
              <a:defRPr/>
            </a:pPr>
            <a:r>
              <a:rPr lang="en-US" sz="1600" b="1">
                <a:latin typeface="Arial Narrow" pitchFamily="34" charset="0"/>
              </a:rPr>
              <a:t>TCP</a:t>
            </a:r>
          </a:p>
        </p:txBody>
      </p:sp>
      <p:sp>
        <p:nvSpPr>
          <p:cNvPr id="635915" name="AutoShape 11"/>
          <p:cNvSpPr>
            <a:spLocks noChangeArrowheads="1"/>
          </p:cNvSpPr>
          <p:nvPr/>
        </p:nvSpPr>
        <p:spPr bwMode="auto">
          <a:xfrm>
            <a:off x="1066800" y="5218113"/>
            <a:ext cx="904875" cy="377825"/>
          </a:xfrm>
          <a:prstGeom prst="roundRect">
            <a:avLst>
              <a:gd name="adj" fmla="val 16667"/>
            </a:avLst>
          </a:prstGeom>
          <a:solidFill>
            <a:schemeClr val="bg1"/>
          </a:solidFill>
          <a:ln w="9525" algn="ctr">
            <a:solidFill>
              <a:srgbClr val="4D4D4D"/>
            </a:solidFill>
            <a:round/>
            <a:headEnd/>
            <a:tailEnd/>
          </a:ln>
          <a:effectLst>
            <a:outerShdw dist="35921" dir="2700000" algn="ctr" rotWithShape="0">
              <a:srgbClr val="AFAFAF"/>
            </a:outerShdw>
          </a:effectLst>
        </p:spPr>
        <p:txBody>
          <a:bodyPr anchor="ctr"/>
          <a:lstStyle/>
          <a:p>
            <a:pPr algn="ctr" rtl="0" eaLnBrk="0" hangingPunct="0">
              <a:defRPr/>
            </a:pPr>
            <a:r>
              <a:rPr lang="en-US" sz="1600" b="1">
                <a:latin typeface="Arial Narrow" pitchFamily="34" charset="0"/>
              </a:rPr>
              <a:t>1965</a:t>
            </a:r>
          </a:p>
        </p:txBody>
      </p:sp>
      <p:sp>
        <p:nvSpPr>
          <p:cNvPr id="635916" name="AutoShape 12"/>
          <p:cNvSpPr>
            <a:spLocks noChangeArrowheads="1"/>
          </p:cNvSpPr>
          <p:nvPr/>
        </p:nvSpPr>
        <p:spPr bwMode="auto">
          <a:xfrm>
            <a:off x="2552700" y="5218113"/>
            <a:ext cx="904875" cy="377825"/>
          </a:xfrm>
          <a:prstGeom prst="roundRect">
            <a:avLst>
              <a:gd name="adj" fmla="val 16667"/>
            </a:avLst>
          </a:prstGeom>
          <a:solidFill>
            <a:schemeClr val="bg1"/>
          </a:solidFill>
          <a:ln w="9525" algn="ctr">
            <a:solidFill>
              <a:srgbClr val="4D4D4D"/>
            </a:solidFill>
            <a:round/>
            <a:headEnd/>
            <a:tailEnd/>
          </a:ln>
          <a:effectLst>
            <a:outerShdw dist="35921" dir="2700000" algn="ctr" rotWithShape="0">
              <a:srgbClr val="AFAFAF"/>
            </a:outerShdw>
          </a:effectLst>
        </p:spPr>
        <p:txBody>
          <a:bodyPr anchor="ctr"/>
          <a:lstStyle/>
          <a:p>
            <a:pPr algn="ctr" rtl="0" eaLnBrk="0" hangingPunct="0">
              <a:defRPr/>
            </a:pPr>
            <a:r>
              <a:rPr lang="en-US" sz="1600" b="1">
                <a:latin typeface="Arial Narrow" pitchFamily="34" charset="0"/>
              </a:rPr>
              <a:t>1970</a:t>
            </a:r>
          </a:p>
        </p:txBody>
      </p:sp>
      <p:sp>
        <p:nvSpPr>
          <p:cNvPr id="635917" name="AutoShape 13"/>
          <p:cNvSpPr>
            <a:spLocks noChangeArrowheads="1"/>
          </p:cNvSpPr>
          <p:nvPr/>
        </p:nvSpPr>
        <p:spPr bwMode="auto">
          <a:xfrm>
            <a:off x="4038600" y="5218113"/>
            <a:ext cx="904875" cy="377825"/>
          </a:xfrm>
          <a:prstGeom prst="roundRect">
            <a:avLst>
              <a:gd name="adj" fmla="val 16667"/>
            </a:avLst>
          </a:prstGeom>
          <a:solidFill>
            <a:schemeClr val="bg1"/>
          </a:solidFill>
          <a:ln w="9525" algn="ctr">
            <a:solidFill>
              <a:srgbClr val="4D4D4D"/>
            </a:solidFill>
            <a:round/>
            <a:headEnd/>
            <a:tailEnd/>
          </a:ln>
          <a:effectLst>
            <a:outerShdw dist="35921" dir="2700000" algn="ctr" rotWithShape="0">
              <a:srgbClr val="AFAFAF"/>
            </a:outerShdw>
          </a:effectLst>
        </p:spPr>
        <p:txBody>
          <a:bodyPr anchor="ctr"/>
          <a:lstStyle/>
          <a:p>
            <a:pPr algn="ctr" rtl="0" eaLnBrk="0" hangingPunct="0">
              <a:defRPr/>
            </a:pPr>
            <a:r>
              <a:rPr lang="en-US" sz="1600" b="1">
                <a:latin typeface="Arial Narrow" pitchFamily="34" charset="0"/>
              </a:rPr>
              <a:t>1975</a:t>
            </a:r>
          </a:p>
        </p:txBody>
      </p:sp>
      <p:sp>
        <p:nvSpPr>
          <p:cNvPr id="635918" name="AutoShape 14"/>
          <p:cNvSpPr>
            <a:spLocks noChangeArrowheads="1"/>
          </p:cNvSpPr>
          <p:nvPr/>
        </p:nvSpPr>
        <p:spPr bwMode="auto">
          <a:xfrm>
            <a:off x="5524500" y="5218113"/>
            <a:ext cx="904875" cy="377825"/>
          </a:xfrm>
          <a:prstGeom prst="roundRect">
            <a:avLst>
              <a:gd name="adj" fmla="val 16667"/>
            </a:avLst>
          </a:prstGeom>
          <a:solidFill>
            <a:schemeClr val="bg1"/>
          </a:solidFill>
          <a:ln w="9525" algn="ctr">
            <a:solidFill>
              <a:srgbClr val="4D4D4D"/>
            </a:solidFill>
            <a:round/>
            <a:headEnd/>
            <a:tailEnd/>
          </a:ln>
          <a:effectLst>
            <a:outerShdw dist="35921" dir="2700000" algn="ctr" rotWithShape="0">
              <a:srgbClr val="AFAFAF"/>
            </a:outerShdw>
          </a:effectLst>
        </p:spPr>
        <p:txBody>
          <a:bodyPr anchor="ctr"/>
          <a:lstStyle/>
          <a:p>
            <a:pPr algn="ctr" rtl="0" eaLnBrk="0" hangingPunct="0">
              <a:defRPr/>
            </a:pPr>
            <a:r>
              <a:rPr lang="en-US" sz="1600" b="1">
                <a:latin typeface="Arial Narrow" pitchFamily="34" charset="0"/>
              </a:rPr>
              <a:t>1980</a:t>
            </a:r>
          </a:p>
        </p:txBody>
      </p:sp>
      <p:sp>
        <p:nvSpPr>
          <p:cNvPr id="635919" name="AutoShape 15"/>
          <p:cNvSpPr>
            <a:spLocks noChangeArrowheads="1"/>
          </p:cNvSpPr>
          <p:nvPr/>
        </p:nvSpPr>
        <p:spPr bwMode="auto">
          <a:xfrm>
            <a:off x="7010400" y="5218113"/>
            <a:ext cx="904875" cy="377825"/>
          </a:xfrm>
          <a:prstGeom prst="roundRect">
            <a:avLst>
              <a:gd name="adj" fmla="val 16667"/>
            </a:avLst>
          </a:prstGeom>
          <a:solidFill>
            <a:schemeClr val="bg1"/>
          </a:solidFill>
          <a:ln w="9525" algn="ctr">
            <a:solidFill>
              <a:srgbClr val="4D4D4D"/>
            </a:solidFill>
            <a:round/>
            <a:headEnd/>
            <a:tailEnd/>
          </a:ln>
          <a:effectLst>
            <a:outerShdw dist="35921" dir="2700000" algn="ctr" rotWithShape="0">
              <a:srgbClr val="AFAFAF"/>
            </a:outerShdw>
          </a:effectLst>
        </p:spPr>
        <p:txBody>
          <a:bodyPr anchor="ctr"/>
          <a:lstStyle/>
          <a:p>
            <a:pPr algn="ctr" rtl="0" eaLnBrk="0" hangingPunct="0">
              <a:defRPr/>
            </a:pPr>
            <a:r>
              <a:rPr lang="en-US" sz="1600" b="1">
                <a:latin typeface="Arial Narrow" pitchFamily="34" charset="0"/>
              </a:rPr>
              <a:t>1985</a:t>
            </a:r>
          </a:p>
        </p:txBody>
      </p:sp>
      <p:sp>
        <p:nvSpPr>
          <p:cNvPr id="247825" name="Line 16"/>
          <p:cNvSpPr>
            <a:spLocks noChangeShapeType="1"/>
          </p:cNvSpPr>
          <p:nvPr/>
        </p:nvSpPr>
        <p:spPr bwMode="auto">
          <a:xfrm>
            <a:off x="2406650" y="3976688"/>
            <a:ext cx="1588" cy="1098550"/>
          </a:xfrm>
          <a:prstGeom prst="line">
            <a:avLst/>
          </a:prstGeom>
          <a:noFill/>
          <a:ln w="47625">
            <a:solidFill>
              <a:srgbClr val="4D4D4D"/>
            </a:solidFill>
            <a:round/>
            <a:headEnd type="triangle" w="med" len="med"/>
            <a:tailEnd/>
          </a:ln>
        </p:spPr>
        <p:txBody>
          <a:bodyPr wrap="none" anchor="ctr"/>
          <a:lstStyle/>
          <a:p>
            <a:endParaRPr lang="en-US"/>
          </a:p>
        </p:txBody>
      </p:sp>
      <p:sp>
        <p:nvSpPr>
          <p:cNvPr id="247826" name="Line 17"/>
          <p:cNvSpPr>
            <a:spLocks noChangeShapeType="1"/>
          </p:cNvSpPr>
          <p:nvPr/>
        </p:nvSpPr>
        <p:spPr bwMode="auto">
          <a:xfrm>
            <a:off x="3263900" y="4562475"/>
            <a:ext cx="1588" cy="534988"/>
          </a:xfrm>
          <a:prstGeom prst="line">
            <a:avLst/>
          </a:prstGeom>
          <a:noFill/>
          <a:ln w="47625">
            <a:solidFill>
              <a:srgbClr val="4D4D4D"/>
            </a:solidFill>
            <a:round/>
            <a:headEnd type="triangle" w="med" len="med"/>
            <a:tailEnd/>
          </a:ln>
        </p:spPr>
        <p:txBody>
          <a:bodyPr wrap="none" anchor="ctr"/>
          <a:lstStyle/>
          <a:p>
            <a:endParaRPr lang="en-US"/>
          </a:p>
        </p:txBody>
      </p:sp>
      <p:sp>
        <p:nvSpPr>
          <p:cNvPr id="635922" name="AutoShape 18"/>
          <p:cNvSpPr>
            <a:spLocks noChangeArrowheads="1"/>
          </p:cNvSpPr>
          <p:nvPr/>
        </p:nvSpPr>
        <p:spPr bwMode="auto">
          <a:xfrm>
            <a:off x="3390900" y="3389313"/>
            <a:ext cx="963613" cy="515937"/>
          </a:xfrm>
          <a:prstGeom prst="roundRect">
            <a:avLst>
              <a:gd name="adj" fmla="val 16667"/>
            </a:avLst>
          </a:prstGeom>
          <a:solidFill>
            <a:schemeClr val="bg1"/>
          </a:solidFill>
          <a:ln w="9525" algn="ctr">
            <a:solidFill>
              <a:srgbClr val="4D4D4D"/>
            </a:solidFill>
            <a:round/>
            <a:headEnd/>
            <a:tailEnd/>
          </a:ln>
          <a:effectLst>
            <a:outerShdw dist="35921" dir="2700000" algn="ctr" rotWithShape="0">
              <a:srgbClr val="AFAFAF"/>
            </a:outerShdw>
          </a:effectLst>
        </p:spPr>
        <p:txBody>
          <a:bodyPr anchor="ctr"/>
          <a:lstStyle/>
          <a:p>
            <a:pPr algn="ctr" rtl="0" eaLnBrk="0" hangingPunct="0">
              <a:defRPr/>
            </a:pPr>
            <a:r>
              <a:rPr lang="en-US" sz="1600" b="1">
                <a:latin typeface="Arial Narrow" pitchFamily="34" charset="0"/>
              </a:rPr>
              <a:t>FTP</a:t>
            </a:r>
          </a:p>
        </p:txBody>
      </p:sp>
      <p:sp>
        <p:nvSpPr>
          <p:cNvPr id="247828" name="Line 19"/>
          <p:cNvSpPr>
            <a:spLocks noChangeShapeType="1"/>
          </p:cNvSpPr>
          <p:nvPr/>
        </p:nvSpPr>
        <p:spPr bwMode="auto">
          <a:xfrm>
            <a:off x="3808413" y="4011613"/>
            <a:ext cx="1587" cy="1069975"/>
          </a:xfrm>
          <a:prstGeom prst="line">
            <a:avLst/>
          </a:prstGeom>
          <a:noFill/>
          <a:ln w="47625">
            <a:solidFill>
              <a:srgbClr val="4D4D4D"/>
            </a:solidFill>
            <a:round/>
            <a:headEnd type="triangle" w="med" len="med"/>
            <a:tailEnd/>
          </a:ln>
        </p:spPr>
        <p:txBody>
          <a:bodyPr wrap="none" anchor="ctr"/>
          <a:lstStyle/>
          <a:p>
            <a:endParaRPr lang="en-US"/>
          </a:p>
        </p:txBody>
      </p:sp>
      <p:sp>
        <p:nvSpPr>
          <p:cNvPr id="247829" name="Line 20"/>
          <p:cNvSpPr>
            <a:spLocks noChangeShapeType="1"/>
          </p:cNvSpPr>
          <p:nvPr/>
        </p:nvSpPr>
        <p:spPr bwMode="auto">
          <a:xfrm>
            <a:off x="4213225" y="4597400"/>
            <a:ext cx="1588" cy="484188"/>
          </a:xfrm>
          <a:prstGeom prst="line">
            <a:avLst/>
          </a:prstGeom>
          <a:noFill/>
          <a:ln w="47625">
            <a:solidFill>
              <a:srgbClr val="4D4D4D"/>
            </a:solidFill>
            <a:round/>
            <a:headEnd type="triangle" w="med" len="med"/>
            <a:tailEnd/>
          </a:ln>
        </p:spPr>
        <p:txBody>
          <a:bodyPr wrap="none" anchor="ctr"/>
          <a:lstStyle/>
          <a:p>
            <a:endParaRPr lang="en-US"/>
          </a:p>
        </p:txBody>
      </p:sp>
      <p:sp>
        <p:nvSpPr>
          <p:cNvPr id="247830" name="Line 21"/>
          <p:cNvSpPr>
            <a:spLocks noChangeShapeType="1"/>
          </p:cNvSpPr>
          <p:nvPr/>
        </p:nvSpPr>
        <p:spPr bwMode="auto">
          <a:xfrm>
            <a:off x="6211888" y="4452938"/>
            <a:ext cx="1587" cy="627062"/>
          </a:xfrm>
          <a:prstGeom prst="line">
            <a:avLst/>
          </a:prstGeom>
          <a:noFill/>
          <a:ln w="47625">
            <a:solidFill>
              <a:srgbClr val="4D4D4D"/>
            </a:solidFill>
            <a:round/>
            <a:headEnd type="triangle" w="med" len="med"/>
            <a:tailEnd/>
          </a:ln>
        </p:spPr>
        <p:txBody>
          <a:bodyPr wrap="none" anchor="ctr"/>
          <a:lstStyle/>
          <a:p>
            <a:endParaRPr lang="en-US"/>
          </a:p>
        </p:txBody>
      </p:sp>
      <p:sp>
        <p:nvSpPr>
          <p:cNvPr id="247831" name="Line 22"/>
          <p:cNvSpPr>
            <a:spLocks noChangeShapeType="1"/>
          </p:cNvSpPr>
          <p:nvPr/>
        </p:nvSpPr>
        <p:spPr bwMode="auto">
          <a:xfrm>
            <a:off x="6664325" y="3876675"/>
            <a:ext cx="1588" cy="1187450"/>
          </a:xfrm>
          <a:prstGeom prst="line">
            <a:avLst/>
          </a:prstGeom>
          <a:noFill/>
          <a:ln w="47625">
            <a:solidFill>
              <a:srgbClr val="4D4D4D"/>
            </a:solidFill>
            <a:round/>
            <a:headEnd type="triangle" w="med" len="med"/>
            <a:tailEnd/>
          </a:ln>
        </p:spPr>
        <p:txBody>
          <a:bodyPr wrap="none" anchor="ctr"/>
          <a:lstStyle/>
          <a:p>
            <a:endParaRPr lang="en-US"/>
          </a:p>
        </p:txBody>
      </p:sp>
      <p:sp>
        <p:nvSpPr>
          <p:cNvPr id="247832" name="Line 23"/>
          <p:cNvSpPr>
            <a:spLocks noChangeShapeType="1"/>
          </p:cNvSpPr>
          <p:nvPr/>
        </p:nvSpPr>
        <p:spPr bwMode="auto">
          <a:xfrm>
            <a:off x="7454900" y="4632325"/>
            <a:ext cx="1588" cy="457200"/>
          </a:xfrm>
          <a:prstGeom prst="line">
            <a:avLst/>
          </a:prstGeom>
          <a:noFill/>
          <a:ln w="47625">
            <a:solidFill>
              <a:srgbClr val="4D4D4D"/>
            </a:solidFill>
            <a:round/>
            <a:headEnd type="triangle" w="med" len="med"/>
            <a:tailEnd/>
          </a:ln>
        </p:spPr>
        <p:txBody>
          <a:bodyPr wrap="none" anchor="ctr"/>
          <a:lstStyle/>
          <a:p>
            <a:endParaRPr lang="en-US"/>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3"/>
          <p:cNvSpPr>
            <a:spLocks noGrp="1" noChangeArrowheads="1"/>
          </p:cNvSpPr>
          <p:nvPr>
            <p:ph type="subTitle" idx="1"/>
          </p:nvPr>
        </p:nvSpPr>
        <p:spPr/>
        <p:txBody>
          <a:bodyPr/>
          <a:lstStyle/>
          <a:p>
            <a:pPr eaLnBrk="1" hangingPunct="1"/>
            <a:endParaRPr lang="en-US" smtClean="0"/>
          </a:p>
        </p:txBody>
      </p:sp>
      <p:sp>
        <p:nvSpPr>
          <p:cNvPr id="663554" name="Rectangle 2"/>
          <p:cNvSpPr>
            <a:spLocks noGrp="1" noChangeArrowheads="1"/>
          </p:cNvSpPr>
          <p:nvPr>
            <p:ph type="ctrTitle" sz="quarter"/>
          </p:nvPr>
        </p:nvSpPr>
        <p:spPr>
          <a:xfrm>
            <a:off x="642910" y="1857364"/>
            <a:ext cx="8229600" cy="1905000"/>
          </a:xfrm>
        </p:spPr>
        <p:txBody>
          <a:bodyPr/>
          <a:lstStyle/>
          <a:p>
            <a:pPr eaLnBrk="1" hangingPunct="1">
              <a:defRPr/>
            </a:pPr>
            <a:r>
              <a:rPr sz="7200" dirty="0" err="1"/>
              <a:t>מודל</a:t>
            </a:r>
            <a:r>
              <a:rPr sz="7200" dirty="0"/>
              <a:t> </a:t>
            </a:r>
            <a:r>
              <a:rPr sz="7200" dirty="0" err="1"/>
              <a:t>האינטרנט</a:t>
            </a:r>
            <a:endParaRPr lang="en-US" sz="7200" dirty="0"/>
          </a:p>
        </p:txBody>
      </p:sp>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ChangeArrowheads="1"/>
          </p:cNvSpPr>
          <p:nvPr>
            <p:ph type="title"/>
          </p:nvPr>
        </p:nvSpPr>
        <p:spPr/>
        <p:txBody>
          <a:bodyPr/>
          <a:lstStyle/>
          <a:p>
            <a:pPr eaLnBrk="1" hangingPunct="1">
              <a:defRPr/>
            </a:pPr>
            <a:r>
              <a:rPr/>
              <a:t>סוגי מודלים</a:t>
            </a:r>
            <a:endParaRPr lang="en-US"/>
          </a:p>
        </p:txBody>
      </p:sp>
      <p:sp>
        <p:nvSpPr>
          <p:cNvPr id="249859" name="Rectangle 3"/>
          <p:cNvSpPr>
            <a:spLocks noGrp="1" noChangeArrowheads="1"/>
          </p:cNvSpPr>
          <p:nvPr>
            <p:ph idx="1"/>
          </p:nvPr>
        </p:nvSpPr>
        <p:spPr/>
        <p:txBody>
          <a:bodyPr/>
          <a:lstStyle/>
          <a:p>
            <a:pPr eaLnBrk="1" hangingPunct="1"/>
            <a:r>
              <a:rPr lang="he-IL" smtClean="0"/>
              <a:t>יש שני סוגים עיקריים של מודלים:</a:t>
            </a:r>
          </a:p>
          <a:p>
            <a:pPr lvl="1" eaLnBrk="1" hangingPunct="1"/>
            <a:r>
              <a:rPr lang="he-IL" smtClean="0"/>
              <a:t>מודל ייחוס: מודל שנועד ליצור סדר וצורת התייחסות קבועה (בתקשורת – צורת התייחסות לתהליך הקמת קשר)</a:t>
            </a:r>
          </a:p>
          <a:p>
            <a:pPr lvl="2" eaLnBrk="1" hangingPunct="1"/>
            <a:r>
              <a:rPr lang="he-IL" smtClean="0"/>
              <a:t>דוגמא: מודל </a:t>
            </a:r>
            <a:r>
              <a:rPr lang="en-US" smtClean="0"/>
              <a:t>OSI</a:t>
            </a:r>
            <a:r>
              <a:rPr lang="he-IL" smtClean="0"/>
              <a:t>.</a:t>
            </a:r>
          </a:p>
          <a:p>
            <a:pPr lvl="1" eaLnBrk="1" hangingPunct="1"/>
            <a:r>
              <a:rPr lang="he-IL" smtClean="0"/>
              <a:t>מודל פרוטוקולים: מודל שנועד לתאר את אופן העבודה של חבילת פרוטוקולים ספציפית.</a:t>
            </a:r>
          </a:p>
          <a:p>
            <a:pPr lvl="2" eaLnBrk="1" hangingPunct="1"/>
            <a:r>
              <a:rPr lang="he-IL" smtClean="0"/>
              <a:t>דוגמא: מודל </a:t>
            </a:r>
            <a:r>
              <a:rPr lang="en-US" smtClean="0"/>
              <a:t>TCP/IP</a:t>
            </a:r>
            <a:r>
              <a:rPr lang="he-IL" smtClean="0"/>
              <a:t>.</a:t>
            </a:r>
            <a:endParaRPr lang="en-US" smtClean="0"/>
          </a:p>
        </p:txBody>
      </p:sp>
      <p:sp>
        <p:nvSpPr>
          <p:cNvPr id="7" name="מציין מיקום של מספר שקופית 5"/>
          <p:cNvSpPr>
            <a:spLocks noGrp="1"/>
          </p:cNvSpPr>
          <p:nvPr>
            <p:ph type="sldNum" sz="quarter" idx="10"/>
          </p:nvPr>
        </p:nvSpPr>
        <p:spPr/>
        <p:txBody>
          <a:bodyPr/>
          <a:lstStyle/>
          <a:p>
            <a:pPr>
              <a:defRPr/>
            </a:pPr>
            <a:fld id="{7FC3E2D3-E76B-40A1-8912-40836FED1D01}" type="slidenum">
              <a:rPr lang="he-IL"/>
              <a:pPr>
                <a:defRPr/>
              </a:pPr>
              <a:t>203</a:t>
            </a:fld>
            <a:endParaRPr lang="en-US"/>
          </a:p>
        </p:txBody>
      </p:sp>
      <p:pic>
        <p:nvPicPr>
          <p:cNvPr id="76802" name="Picture 2" descr="http://1.bp.blogspot.com/_cvYRq0WYRiY/TUBQL4HeO4I/AAAAAAAAAnA/Q_YS-nF_-s8/s1600/planning+caricatur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50950" y="3789040"/>
            <a:ext cx="2190750" cy="28384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p:cNvSpPr>
            <a:spLocks noGrp="1" noChangeArrowheads="1"/>
          </p:cNvSpPr>
          <p:nvPr>
            <p:ph type="title"/>
          </p:nvPr>
        </p:nvSpPr>
        <p:spPr/>
        <p:txBody>
          <a:bodyPr/>
          <a:lstStyle/>
          <a:p>
            <a:pPr eaLnBrk="1" hangingPunct="1">
              <a:defRPr/>
            </a:pPr>
            <a:r>
              <a:rPr/>
              <a:t>מודל האינטרנט</a:t>
            </a:r>
            <a:endParaRPr lang="en-US"/>
          </a:p>
        </p:txBody>
      </p:sp>
      <p:sp>
        <p:nvSpPr>
          <p:cNvPr id="250883" name="Rectangle 3"/>
          <p:cNvSpPr>
            <a:spLocks noGrp="1" noChangeArrowheads="1"/>
          </p:cNvSpPr>
          <p:nvPr>
            <p:ph idx="1"/>
          </p:nvPr>
        </p:nvSpPr>
        <p:spPr/>
        <p:txBody>
          <a:bodyPr/>
          <a:lstStyle/>
          <a:p>
            <a:pPr eaLnBrk="1" hangingPunct="1"/>
            <a:r>
              <a:rPr lang="he-IL" smtClean="0"/>
              <a:t>מודל הפרוטוקולים הראשון שפותח עבור רשתות </a:t>
            </a:r>
            <a:r>
              <a:rPr lang="en-US" smtClean="0"/>
              <a:t>Internetworks</a:t>
            </a:r>
            <a:r>
              <a:rPr lang="he-IL" smtClean="0"/>
              <a:t> הוא מודל האינטרנט.</a:t>
            </a:r>
          </a:p>
          <a:p>
            <a:pPr lvl="1" eaLnBrk="1" hangingPunct="1"/>
            <a:r>
              <a:rPr lang="he-IL" smtClean="0"/>
              <a:t>בנוי מ-4 שכבות.</a:t>
            </a:r>
          </a:p>
          <a:p>
            <a:pPr lvl="1" eaLnBrk="1" hangingPunct="1"/>
            <a:r>
              <a:rPr lang="he-IL" smtClean="0"/>
              <a:t>השכבות מחולקות לפי </a:t>
            </a:r>
            <a:r>
              <a:rPr lang="he-IL" u="sng" smtClean="0"/>
              <a:t>תפקוד</a:t>
            </a:r>
            <a:r>
              <a:rPr lang="he-IL" smtClean="0"/>
              <a:t>, או </a:t>
            </a:r>
            <a:r>
              <a:rPr lang="he-IL" u="sng" smtClean="0"/>
              <a:t>פתרונות</a:t>
            </a:r>
            <a:r>
              <a:rPr lang="he-IL" smtClean="0"/>
              <a:t> דומים.</a:t>
            </a:r>
          </a:p>
          <a:p>
            <a:pPr lvl="1" eaLnBrk="1" hangingPunct="1"/>
            <a:r>
              <a:rPr lang="he-IL" smtClean="0"/>
              <a:t>המודל מתבסס על חבילת הפרוטוקולים </a:t>
            </a:r>
            <a:r>
              <a:rPr lang="en-US" smtClean="0"/>
              <a:t>TCP/IP</a:t>
            </a:r>
            <a:r>
              <a:rPr lang="he-IL" smtClean="0"/>
              <a:t> ולכן לרוב נתייחס אליו כאל "מודל </a:t>
            </a:r>
            <a:r>
              <a:rPr lang="en-US" smtClean="0"/>
              <a:t>TCP/IP</a:t>
            </a:r>
            <a:r>
              <a:rPr lang="he-IL" smtClean="0"/>
              <a:t>".</a:t>
            </a:r>
            <a:endParaRPr lang="en-US" u="sng" smtClean="0"/>
          </a:p>
        </p:txBody>
      </p:sp>
      <p:sp>
        <p:nvSpPr>
          <p:cNvPr id="6" name="מציין מיקום של מספר שקופית 5"/>
          <p:cNvSpPr>
            <a:spLocks noGrp="1"/>
          </p:cNvSpPr>
          <p:nvPr>
            <p:ph type="sldNum" sz="quarter" idx="10"/>
          </p:nvPr>
        </p:nvSpPr>
        <p:spPr/>
        <p:txBody>
          <a:bodyPr/>
          <a:lstStyle/>
          <a:p>
            <a:pPr>
              <a:defRPr/>
            </a:pPr>
            <a:fld id="{2B26C42B-EC80-4DFE-8453-190EEDBCB40E}" type="slidenum">
              <a:rPr lang="he-IL"/>
              <a:pPr>
                <a:defRPr/>
              </a:pPr>
              <a:t>204</a:t>
            </a:fld>
            <a:endParaRPr lang="en-US"/>
          </a:p>
        </p:txBody>
      </p:sp>
      <p:pic>
        <p:nvPicPr>
          <p:cNvPr id="250885" name="Picture 4" descr="j0309261"/>
          <p:cNvPicPr>
            <a:picLocks noChangeAspect="1" noChangeArrowheads="1"/>
          </p:cNvPicPr>
          <p:nvPr/>
        </p:nvPicPr>
        <p:blipFill>
          <a:blip r:embed="rId2" cstate="print"/>
          <a:srcRect/>
          <a:stretch>
            <a:fillRect/>
          </a:stretch>
        </p:blipFill>
        <p:spPr bwMode="auto">
          <a:xfrm>
            <a:off x="3324225" y="4737100"/>
            <a:ext cx="2832100" cy="1857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p:txBody>
          <a:bodyPr/>
          <a:lstStyle/>
          <a:p>
            <a:pPr eaLnBrk="1" hangingPunct="1">
              <a:defRPr/>
            </a:pPr>
            <a:r>
              <a:rPr/>
              <a:t>מצא את ההבדלים</a:t>
            </a:r>
            <a:endParaRPr lang="en-US"/>
          </a:p>
        </p:txBody>
      </p:sp>
      <p:graphicFrame>
        <p:nvGraphicFramePr>
          <p:cNvPr id="38914" name="Object 3"/>
          <p:cNvGraphicFramePr>
            <a:graphicFrameLocks noGrp="1" noChangeAspect="1"/>
          </p:cNvGraphicFramePr>
          <p:nvPr>
            <p:ph idx="1"/>
          </p:nvPr>
        </p:nvGraphicFramePr>
        <p:xfrm>
          <a:off x="1514475" y="1995488"/>
          <a:ext cx="6115050" cy="3735387"/>
        </p:xfrm>
        <a:graphic>
          <a:graphicData uri="http://schemas.openxmlformats.org/presentationml/2006/ole">
            <p:oleObj spid="_x0000_s38967" name="Visio" r:id="rId3" imgW="6115507" imgH="3734714" progId="">
              <p:embed/>
            </p:oleObj>
          </a:graphicData>
        </a:graphic>
      </p:graphicFrame>
      <p:sp>
        <p:nvSpPr>
          <p:cNvPr id="8" name="מציין מיקום של מספר שקופית 5"/>
          <p:cNvSpPr>
            <a:spLocks noGrp="1"/>
          </p:cNvSpPr>
          <p:nvPr>
            <p:ph type="sldNum" sz="quarter" idx="10"/>
          </p:nvPr>
        </p:nvSpPr>
        <p:spPr/>
        <p:txBody>
          <a:bodyPr/>
          <a:lstStyle/>
          <a:p>
            <a:pPr>
              <a:defRPr/>
            </a:pPr>
            <a:fld id="{3A33A7AF-1888-461E-876A-1A5011130252}" type="slidenum">
              <a:rPr lang="he-IL"/>
              <a:pPr>
                <a:defRPr/>
              </a:pPr>
              <a:t>205</a:t>
            </a:fld>
            <a:endParaRPr lang="en-US"/>
          </a:p>
        </p:txBody>
      </p:sp>
      <p:sp>
        <p:nvSpPr>
          <p:cNvPr id="38917" name="Text Box 4"/>
          <p:cNvSpPr txBox="1">
            <a:spLocks noChangeArrowheads="1"/>
          </p:cNvSpPr>
          <p:nvPr/>
        </p:nvSpPr>
        <p:spPr bwMode="auto">
          <a:xfrm>
            <a:off x="6659563" y="1412875"/>
            <a:ext cx="1441450" cy="366713"/>
          </a:xfrm>
          <a:prstGeom prst="rect">
            <a:avLst/>
          </a:prstGeom>
          <a:noFill/>
          <a:ln w="9525">
            <a:noFill/>
            <a:miter lim="800000"/>
            <a:headEnd/>
            <a:tailEnd/>
          </a:ln>
        </p:spPr>
        <p:txBody>
          <a:bodyPr>
            <a:spAutoFit/>
          </a:bodyPr>
          <a:lstStyle/>
          <a:p>
            <a:pPr algn="ctr">
              <a:spcBef>
                <a:spcPct val="50000"/>
              </a:spcBef>
            </a:pPr>
            <a:r>
              <a:rPr lang="en-US">
                <a:solidFill>
                  <a:srgbClr val="0066CC"/>
                </a:solidFill>
              </a:rPr>
              <a:t>OSI</a:t>
            </a:r>
          </a:p>
        </p:txBody>
      </p:sp>
      <p:sp>
        <p:nvSpPr>
          <p:cNvPr id="38918" name="Text Box 5"/>
          <p:cNvSpPr txBox="1">
            <a:spLocks noChangeArrowheads="1"/>
          </p:cNvSpPr>
          <p:nvPr/>
        </p:nvSpPr>
        <p:spPr bwMode="auto">
          <a:xfrm>
            <a:off x="3565525" y="1412875"/>
            <a:ext cx="1870075" cy="366713"/>
          </a:xfrm>
          <a:prstGeom prst="rect">
            <a:avLst/>
          </a:prstGeom>
          <a:noFill/>
          <a:ln w="9525">
            <a:noFill/>
            <a:miter lim="800000"/>
            <a:headEnd/>
            <a:tailEnd/>
          </a:ln>
        </p:spPr>
        <p:txBody>
          <a:bodyPr>
            <a:spAutoFit/>
          </a:bodyPr>
          <a:lstStyle/>
          <a:p>
            <a:pPr algn="ctr">
              <a:spcBef>
                <a:spcPct val="50000"/>
              </a:spcBef>
            </a:pPr>
            <a:r>
              <a:rPr lang="en-US">
                <a:solidFill>
                  <a:srgbClr val="0066CC"/>
                </a:solidFill>
              </a:rPr>
              <a:t>TCP/IP model</a:t>
            </a:r>
          </a:p>
        </p:txBody>
      </p:sp>
      <p:sp>
        <p:nvSpPr>
          <p:cNvPr id="38919" name="Text Box 6"/>
          <p:cNvSpPr txBox="1">
            <a:spLocks noChangeArrowheads="1"/>
          </p:cNvSpPr>
          <p:nvPr/>
        </p:nvSpPr>
        <p:spPr bwMode="auto">
          <a:xfrm>
            <a:off x="1187450" y="1412875"/>
            <a:ext cx="1870075" cy="366713"/>
          </a:xfrm>
          <a:prstGeom prst="rect">
            <a:avLst/>
          </a:prstGeom>
          <a:noFill/>
          <a:ln w="9525">
            <a:noFill/>
            <a:miter lim="800000"/>
            <a:headEnd/>
            <a:tailEnd/>
          </a:ln>
        </p:spPr>
        <p:txBody>
          <a:bodyPr>
            <a:spAutoFit/>
          </a:bodyPr>
          <a:lstStyle/>
          <a:p>
            <a:pPr algn="ctr">
              <a:spcBef>
                <a:spcPct val="50000"/>
              </a:spcBef>
            </a:pPr>
            <a:r>
              <a:rPr lang="en-US">
                <a:solidFill>
                  <a:srgbClr val="0066CC"/>
                </a:solidFill>
              </a:rPr>
              <a:t>TCP/IP stack</a:t>
            </a:r>
          </a:p>
        </p:txBody>
      </p:sp>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p:txBody>
          <a:bodyPr/>
          <a:lstStyle/>
          <a:p>
            <a:pPr eaLnBrk="1" hangingPunct="1">
              <a:defRPr/>
            </a:pPr>
            <a:r>
              <a:rPr/>
              <a:t>השכבות במודל</a:t>
            </a:r>
            <a:endParaRPr lang="en-US"/>
          </a:p>
        </p:txBody>
      </p:sp>
      <p:sp>
        <p:nvSpPr>
          <p:cNvPr id="251907" name="Rectangle 3"/>
          <p:cNvSpPr>
            <a:spLocks noGrp="1" noChangeArrowheads="1"/>
          </p:cNvSpPr>
          <p:nvPr>
            <p:ph idx="1"/>
          </p:nvPr>
        </p:nvSpPr>
        <p:spPr/>
        <p:txBody>
          <a:bodyPr/>
          <a:lstStyle/>
          <a:p>
            <a:pPr eaLnBrk="1" hangingPunct="1">
              <a:lnSpc>
                <a:spcPct val="90000"/>
              </a:lnSpc>
            </a:pPr>
            <a:r>
              <a:rPr lang="he-IL" sz="3600" u="sng" smtClean="0"/>
              <a:t>שכבת האפליקציה</a:t>
            </a:r>
            <a:r>
              <a:rPr lang="he-IL" smtClean="0"/>
              <a:t>: ייצוג מידע למשתמש, קידוד, כיווץ, הצפנה ושליטה בשיחה.</a:t>
            </a:r>
          </a:p>
          <a:p>
            <a:pPr eaLnBrk="1" hangingPunct="1">
              <a:lnSpc>
                <a:spcPct val="90000"/>
              </a:lnSpc>
            </a:pPr>
            <a:endParaRPr lang="he-IL" sz="1000" smtClean="0"/>
          </a:p>
          <a:p>
            <a:pPr eaLnBrk="1" hangingPunct="1">
              <a:lnSpc>
                <a:spcPct val="90000"/>
              </a:lnSpc>
            </a:pPr>
            <a:r>
              <a:rPr lang="he-IL" sz="3600" u="sng" smtClean="0"/>
              <a:t>שכבת התעבורה</a:t>
            </a:r>
            <a:r>
              <a:rPr lang="he-IL" smtClean="0"/>
              <a:t>: קישור בין אפליקציות ברשת.</a:t>
            </a:r>
          </a:p>
          <a:p>
            <a:pPr eaLnBrk="1" hangingPunct="1">
              <a:lnSpc>
                <a:spcPct val="90000"/>
              </a:lnSpc>
            </a:pPr>
            <a:endParaRPr lang="he-IL" sz="1000" smtClean="0"/>
          </a:p>
          <a:p>
            <a:pPr eaLnBrk="1" hangingPunct="1">
              <a:lnSpc>
                <a:spcPct val="90000"/>
              </a:lnSpc>
            </a:pPr>
            <a:r>
              <a:rPr lang="he-IL" sz="3600" u="sng" smtClean="0"/>
              <a:t>שכבת האינטרנט</a:t>
            </a:r>
            <a:r>
              <a:rPr lang="he-IL" smtClean="0"/>
              <a:t>: ניתוב המידע ברשת.</a:t>
            </a:r>
          </a:p>
          <a:p>
            <a:pPr eaLnBrk="1" hangingPunct="1">
              <a:lnSpc>
                <a:spcPct val="90000"/>
              </a:lnSpc>
            </a:pPr>
            <a:endParaRPr lang="he-IL" sz="1000" smtClean="0"/>
          </a:p>
          <a:p>
            <a:pPr eaLnBrk="1" hangingPunct="1">
              <a:lnSpc>
                <a:spcPct val="90000"/>
              </a:lnSpc>
            </a:pPr>
            <a:r>
              <a:rPr lang="he-IL" sz="3600" u="sng" smtClean="0"/>
              <a:t>שכבת הגישה לרשת</a:t>
            </a:r>
            <a:r>
              <a:rPr lang="he-IL" smtClean="0"/>
              <a:t>: שליטה ברכיבים הפיזיים ובאמצעי התקשורת המרכיבים את הרשת (כולל גישה אליהם).</a:t>
            </a:r>
            <a:endParaRPr lang="en-US" smtClean="0"/>
          </a:p>
        </p:txBody>
      </p:sp>
      <p:sp>
        <p:nvSpPr>
          <p:cNvPr id="5" name="מציין מיקום של מספר שקופית 5"/>
          <p:cNvSpPr>
            <a:spLocks noGrp="1"/>
          </p:cNvSpPr>
          <p:nvPr>
            <p:ph type="sldNum" sz="quarter" idx="10"/>
          </p:nvPr>
        </p:nvSpPr>
        <p:spPr/>
        <p:txBody>
          <a:bodyPr/>
          <a:lstStyle/>
          <a:p>
            <a:pPr>
              <a:defRPr/>
            </a:pPr>
            <a:fld id="{CF7F2791-639C-4602-8806-B7583F039BA1}" type="slidenum">
              <a:rPr lang="he-IL"/>
              <a:pPr>
                <a:defRPr/>
              </a:pPr>
              <a:t>206</a:t>
            </a:fld>
            <a:endParaRPr lang="en-US"/>
          </a:p>
        </p:txBody>
      </p:sp>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2"/>
          <p:cNvSpPr>
            <a:spLocks noGrp="1" noChangeArrowheads="1"/>
          </p:cNvSpPr>
          <p:nvPr>
            <p:ph type="ctrTitle" sz="quarter"/>
          </p:nvPr>
        </p:nvSpPr>
        <p:spPr>
          <a:xfrm>
            <a:off x="611188" y="2346325"/>
            <a:ext cx="7847012" cy="2235200"/>
          </a:xfrm>
        </p:spPr>
        <p:txBody>
          <a:bodyPr/>
          <a:lstStyle/>
          <a:p>
            <a:pPr eaLnBrk="1" hangingPunct="1">
              <a:defRPr/>
            </a:pPr>
            <a:r>
              <a:rPr sz="6600"/>
              <a:t>חבילת הפרוטוקולים </a:t>
            </a:r>
            <a:r>
              <a:rPr lang="en-US" sz="6600"/>
              <a:t>TCP/IP</a:t>
            </a:r>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p:cNvSpPr>
            <a:spLocks noGrp="1" noChangeArrowheads="1"/>
          </p:cNvSpPr>
          <p:nvPr>
            <p:ph type="title"/>
          </p:nvPr>
        </p:nvSpPr>
        <p:spPr/>
        <p:txBody>
          <a:bodyPr/>
          <a:lstStyle/>
          <a:p>
            <a:pPr eaLnBrk="1" hangingPunct="1">
              <a:defRPr/>
            </a:pPr>
            <a:r>
              <a:rPr/>
              <a:t>חבילת פרוטוקולים</a:t>
            </a:r>
            <a:endParaRPr lang="en-US"/>
          </a:p>
        </p:txBody>
      </p:sp>
      <p:sp>
        <p:nvSpPr>
          <p:cNvPr id="253955" name="Rectangle 3"/>
          <p:cNvSpPr>
            <a:spLocks noGrp="1" noChangeArrowheads="1"/>
          </p:cNvSpPr>
          <p:nvPr>
            <p:ph idx="1"/>
          </p:nvPr>
        </p:nvSpPr>
        <p:spPr/>
        <p:txBody>
          <a:bodyPr/>
          <a:lstStyle/>
          <a:p>
            <a:pPr eaLnBrk="1" hangingPunct="1"/>
            <a:r>
              <a:rPr lang="he-IL" u="sng" smtClean="0"/>
              <a:t>חבילת פרוטוקולים</a:t>
            </a:r>
            <a:r>
              <a:rPr lang="he-IL" smtClean="0"/>
              <a:t> – אוסף פרוטוקולים העובדים ומוטמעים כיחידה אחת.</a:t>
            </a:r>
          </a:p>
          <a:p>
            <a:pPr eaLnBrk="1" hangingPunct="1"/>
            <a:r>
              <a:rPr lang="he-IL" u="sng" smtClean="0"/>
              <a:t>חבילת הפרוטוקולים </a:t>
            </a:r>
            <a:r>
              <a:rPr lang="en-US" u="sng" smtClean="0"/>
              <a:t>TCP/IP</a:t>
            </a:r>
            <a:r>
              <a:rPr lang="he-IL" smtClean="0"/>
              <a:t> – חבילת פרוטוקולים שמהווים סטנדרט באינטרנט.</a:t>
            </a:r>
          </a:p>
          <a:p>
            <a:pPr lvl="1" eaLnBrk="1" hangingPunct="1"/>
            <a:r>
              <a:rPr lang="en-US" smtClean="0"/>
              <a:t>IP</a:t>
            </a:r>
          </a:p>
          <a:p>
            <a:pPr lvl="1" eaLnBrk="1" hangingPunct="1"/>
            <a:r>
              <a:rPr lang="en-US" smtClean="0"/>
              <a:t>TCP\UDP</a:t>
            </a:r>
          </a:p>
          <a:p>
            <a:pPr lvl="1" eaLnBrk="1" hangingPunct="1"/>
            <a:r>
              <a:rPr lang="en-US" smtClean="0"/>
              <a:t>HTTP \ FTP \ DNS \ DHCP \ Telnet</a:t>
            </a:r>
          </a:p>
          <a:p>
            <a:pPr lvl="1" eaLnBrk="1" hangingPunct="1"/>
            <a:r>
              <a:rPr lang="he-IL" smtClean="0"/>
              <a:t>ועוד</a:t>
            </a:r>
            <a:endParaRPr lang="en-US" smtClean="0"/>
          </a:p>
        </p:txBody>
      </p:sp>
      <p:sp>
        <p:nvSpPr>
          <p:cNvPr id="8" name="מציין מיקום של מספר שקופית 5"/>
          <p:cNvSpPr>
            <a:spLocks noGrp="1"/>
          </p:cNvSpPr>
          <p:nvPr>
            <p:ph type="sldNum" sz="quarter" idx="10"/>
          </p:nvPr>
        </p:nvSpPr>
        <p:spPr/>
        <p:txBody>
          <a:bodyPr/>
          <a:lstStyle/>
          <a:p>
            <a:pPr>
              <a:defRPr/>
            </a:pPr>
            <a:fld id="{C1DEEFEE-579E-493D-877B-5C65C3951EF4}" type="slidenum">
              <a:rPr lang="he-IL"/>
              <a:pPr>
                <a:defRPr/>
              </a:pPr>
              <a:t>208</a:t>
            </a:fld>
            <a:endParaRPr lang="en-US"/>
          </a:p>
        </p:txBody>
      </p:sp>
      <p:grpSp>
        <p:nvGrpSpPr>
          <p:cNvPr id="253957" name="Group 6"/>
          <p:cNvGrpSpPr>
            <a:grpSpLocks/>
          </p:cNvGrpSpPr>
          <p:nvPr/>
        </p:nvGrpSpPr>
        <p:grpSpPr bwMode="auto">
          <a:xfrm>
            <a:off x="250825" y="3138488"/>
            <a:ext cx="2117725" cy="2954337"/>
            <a:chOff x="158" y="1977"/>
            <a:chExt cx="1334" cy="1861"/>
          </a:xfrm>
        </p:grpSpPr>
        <p:pic>
          <p:nvPicPr>
            <p:cNvPr id="253958" name="Picture 4" descr="Policy_Writing01"/>
            <p:cNvPicPr>
              <a:picLocks noChangeAspect="1" noChangeArrowheads="1"/>
            </p:cNvPicPr>
            <p:nvPr/>
          </p:nvPicPr>
          <p:blipFill>
            <a:blip r:embed="rId2" cstate="print"/>
            <a:srcRect/>
            <a:stretch>
              <a:fillRect/>
            </a:stretch>
          </p:blipFill>
          <p:spPr bwMode="auto">
            <a:xfrm>
              <a:off x="158" y="1977"/>
              <a:ext cx="1334" cy="1861"/>
            </a:xfrm>
            <a:prstGeom prst="rect">
              <a:avLst/>
            </a:prstGeom>
            <a:noFill/>
            <a:ln w="9525">
              <a:noFill/>
              <a:miter lim="800000"/>
              <a:headEnd/>
              <a:tailEnd/>
            </a:ln>
          </p:spPr>
        </p:pic>
        <p:sp>
          <p:nvSpPr>
            <p:cNvPr id="636933" name="Rectangle 5"/>
            <p:cNvSpPr>
              <a:spLocks noChangeArrowheads="1"/>
            </p:cNvSpPr>
            <p:nvPr/>
          </p:nvSpPr>
          <p:spPr bwMode="auto">
            <a:xfrm rot="834445">
              <a:off x="475" y="2748"/>
              <a:ext cx="580" cy="269"/>
            </a:xfrm>
            <a:prstGeom prst="rect">
              <a:avLst/>
            </a:prstGeom>
            <a:noFill/>
            <a:ln w="9525" algn="ctr">
              <a:noFill/>
              <a:miter lim="800000"/>
              <a:headEnd/>
              <a:tailEnd/>
            </a:ln>
            <a:effectLst/>
          </p:spPr>
          <p:txBody>
            <a:bodyPr>
              <a:spAutoFit/>
            </a:bodyPr>
            <a:lstStyle/>
            <a:p>
              <a:pPr algn="ctr" rtl="0" eaLnBrk="0" hangingPunct="0">
                <a:defRPr/>
              </a:pPr>
              <a:r>
                <a:rPr lang="en-US" sz="2200" b="1">
                  <a:solidFill>
                    <a:schemeClr val="tx2"/>
                  </a:solidFill>
                  <a:effectLst>
                    <a:outerShdw blurRad="38100" dist="38100" dir="2700000" algn="tl">
                      <a:srgbClr val="C0C0C0"/>
                    </a:outerShdw>
                  </a:effectLst>
                  <a:latin typeface="Arial Narrow" pitchFamily="34" charset="0"/>
                </a:rPr>
                <a:t>TCP/IP</a:t>
              </a:r>
            </a:p>
          </p:txBody>
        </p:sp>
      </p:grpSp>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p:txBody>
          <a:bodyPr/>
          <a:lstStyle/>
          <a:p>
            <a:pPr eaLnBrk="1" hangingPunct="1">
              <a:defRPr/>
            </a:pPr>
            <a:r>
              <a:rPr/>
              <a:t>חבילת פרוטוקולים</a:t>
            </a:r>
            <a:endParaRPr lang="en-US"/>
          </a:p>
        </p:txBody>
      </p:sp>
      <p:sp>
        <p:nvSpPr>
          <p:cNvPr id="254979" name="Rectangle 3"/>
          <p:cNvSpPr>
            <a:spLocks noGrp="1" noChangeArrowheads="1"/>
          </p:cNvSpPr>
          <p:nvPr>
            <p:ph idx="1"/>
          </p:nvPr>
        </p:nvSpPr>
        <p:spPr/>
        <p:txBody>
          <a:bodyPr/>
          <a:lstStyle/>
          <a:p>
            <a:pPr eaLnBrk="1" hangingPunct="1"/>
            <a:r>
              <a:rPr lang="he-IL" smtClean="0"/>
              <a:t>חבילת הפרוטוקולים </a:t>
            </a:r>
            <a:r>
              <a:rPr lang="en-US" smtClean="0"/>
              <a:t>TCP/IP</a:t>
            </a:r>
            <a:r>
              <a:rPr lang="he-IL" smtClean="0"/>
              <a:t> אומצה ע"י </a:t>
            </a:r>
            <a:r>
              <a:rPr lang="en-US" smtClean="0"/>
              <a:t>DoD</a:t>
            </a:r>
            <a:r>
              <a:rPr lang="he-IL" smtClean="0"/>
              <a:t> והוטמעה כחובה ברשת האינטרנט.</a:t>
            </a:r>
          </a:p>
          <a:p>
            <a:pPr eaLnBrk="1" hangingPunct="1"/>
            <a:r>
              <a:rPr lang="he-IL" smtClean="0"/>
              <a:t>החבילה יעילה מאד ומכילה את האפשרות לתמוך בהעברת סוגי מידע שונים הדורשים שירותים שונים.</a:t>
            </a:r>
          </a:p>
          <a:p>
            <a:pPr eaLnBrk="1" hangingPunct="1"/>
            <a:r>
              <a:rPr lang="he-IL" smtClean="0"/>
              <a:t>מודל האינטרנט, מודל הפרוטוקולים הראשון שפותח, נבנה על פי חבילת פרוטוקולים זו.</a:t>
            </a:r>
            <a:endParaRPr lang="en-US" smtClean="0"/>
          </a:p>
        </p:txBody>
      </p:sp>
      <p:sp>
        <p:nvSpPr>
          <p:cNvPr id="6" name="מציין מיקום של מספר שקופית 5"/>
          <p:cNvSpPr>
            <a:spLocks noGrp="1"/>
          </p:cNvSpPr>
          <p:nvPr>
            <p:ph type="sldNum" sz="quarter" idx="10"/>
          </p:nvPr>
        </p:nvSpPr>
        <p:spPr/>
        <p:txBody>
          <a:bodyPr/>
          <a:lstStyle/>
          <a:p>
            <a:pPr>
              <a:defRPr/>
            </a:pPr>
            <a:fld id="{E0A97C34-D6BB-4E24-BCEA-73AD7BDF836B}" type="slidenum">
              <a:rPr lang="he-IL"/>
              <a:pPr>
                <a:defRPr/>
              </a:pPr>
              <a:t>209</a:t>
            </a:fld>
            <a:endParaRPr lang="en-US"/>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defRPr/>
            </a:pPr>
            <a:r>
              <a:rPr/>
              <a:t>כיווניות השיחה</a:t>
            </a:r>
            <a:endParaRPr lang="en-US"/>
          </a:p>
        </p:txBody>
      </p:sp>
      <p:sp>
        <p:nvSpPr>
          <p:cNvPr id="96259" name="Rectangle 3"/>
          <p:cNvSpPr>
            <a:spLocks noGrp="1" noChangeArrowheads="1"/>
          </p:cNvSpPr>
          <p:nvPr>
            <p:ph idx="1"/>
          </p:nvPr>
        </p:nvSpPr>
        <p:spPr/>
        <p:txBody>
          <a:bodyPr/>
          <a:lstStyle/>
          <a:p>
            <a:pPr eaLnBrk="1" hangingPunct="1"/>
            <a:r>
              <a:rPr lang="en-US" smtClean="0"/>
              <a:t>Simplex</a:t>
            </a:r>
            <a:endParaRPr lang="he-IL" smtClean="0"/>
          </a:p>
          <a:p>
            <a:pPr lvl="1" eaLnBrk="1" hangingPunct="1"/>
            <a:r>
              <a:rPr lang="he-IL" smtClean="0"/>
              <a:t>צד אחד רק משדר</a:t>
            </a:r>
          </a:p>
          <a:p>
            <a:pPr lvl="1" eaLnBrk="1" hangingPunct="1"/>
            <a:r>
              <a:rPr lang="he-IL" smtClean="0"/>
              <a:t>הצד השני רק קולט</a:t>
            </a:r>
          </a:p>
          <a:p>
            <a:pPr eaLnBrk="1" hangingPunct="1"/>
            <a:r>
              <a:rPr lang="he-IL" smtClean="0"/>
              <a:t>דוגמא:</a:t>
            </a:r>
            <a:r>
              <a:rPr lang="en-US" smtClean="0"/>
              <a:t> </a:t>
            </a:r>
            <a:r>
              <a:rPr lang="he-IL" smtClean="0"/>
              <a:t>שידורי רדיו</a:t>
            </a:r>
            <a:endParaRPr lang="en-US" smtClean="0"/>
          </a:p>
        </p:txBody>
      </p:sp>
      <p:sp>
        <p:nvSpPr>
          <p:cNvPr id="26626" name="מציין מיקום של מספר שקופית 5"/>
          <p:cNvSpPr>
            <a:spLocks noGrp="1"/>
          </p:cNvSpPr>
          <p:nvPr>
            <p:ph type="sldNum" sz="quarter" idx="10"/>
          </p:nvPr>
        </p:nvSpPr>
        <p:spPr/>
        <p:txBody>
          <a:bodyPr/>
          <a:lstStyle/>
          <a:p>
            <a:pPr>
              <a:defRPr/>
            </a:pPr>
            <a:fld id="{8F8ABA50-20D4-428A-9382-1660407084D8}" type="slidenum">
              <a:rPr lang="he-IL"/>
              <a:pPr>
                <a:defRPr/>
              </a:pPr>
              <a:t>21</a:t>
            </a:fld>
            <a:endParaRPr lang="en-US"/>
          </a:p>
        </p:txBody>
      </p:sp>
      <p:pic>
        <p:nvPicPr>
          <p:cNvPr id="96261" name="Picture 4" descr="j0234762"/>
          <p:cNvPicPr>
            <a:picLocks noChangeAspect="1" noChangeArrowheads="1" noCrop="1"/>
          </p:cNvPicPr>
          <p:nvPr/>
        </p:nvPicPr>
        <p:blipFill>
          <a:blip r:embed="rId3" cstate="print"/>
          <a:srcRect/>
          <a:stretch>
            <a:fillRect/>
          </a:stretch>
        </p:blipFill>
        <p:spPr bwMode="auto">
          <a:xfrm>
            <a:off x="6064250" y="4292600"/>
            <a:ext cx="1171575" cy="1257300"/>
          </a:xfrm>
          <a:prstGeom prst="rect">
            <a:avLst/>
          </a:prstGeom>
          <a:noFill/>
          <a:ln w="9525">
            <a:noFill/>
            <a:miter lim="800000"/>
            <a:headEnd/>
            <a:tailEnd/>
          </a:ln>
        </p:spPr>
      </p:pic>
      <p:pic>
        <p:nvPicPr>
          <p:cNvPr id="96262" name="Picture 5" descr="j0336400"/>
          <p:cNvPicPr>
            <a:picLocks noChangeAspect="1" noChangeArrowheads="1" noCrop="1"/>
          </p:cNvPicPr>
          <p:nvPr/>
        </p:nvPicPr>
        <p:blipFill>
          <a:blip r:embed="rId4" cstate="print"/>
          <a:srcRect/>
          <a:stretch>
            <a:fillRect/>
          </a:stretch>
        </p:blipFill>
        <p:spPr bwMode="auto">
          <a:xfrm>
            <a:off x="2268538" y="4508500"/>
            <a:ext cx="1025525" cy="1025525"/>
          </a:xfrm>
          <a:prstGeom prst="rect">
            <a:avLst/>
          </a:prstGeom>
          <a:noFill/>
          <a:ln w="9525">
            <a:noFill/>
            <a:miter lim="800000"/>
            <a:headEnd/>
            <a:tailEnd/>
          </a:ln>
        </p:spPr>
      </p:pic>
      <p:sp>
        <p:nvSpPr>
          <p:cNvPr id="96263" name="AutoShape 6"/>
          <p:cNvSpPr>
            <a:spLocks noChangeArrowheads="1"/>
          </p:cNvSpPr>
          <p:nvPr/>
        </p:nvSpPr>
        <p:spPr bwMode="auto">
          <a:xfrm>
            <a:off x="3635375" y="4797425"/>
            <a:ext cx="2016125" cy="503238"/>
          </a:xfrm>
          <a:prstGeom prst="leftArrow">
            <a:avLst>
              <a:gd name="adj1" fmla="val 50000"/>
              <a:gd name="adj2" fmla="val 100158"/>
            </a:avLst>
          </a:prstGeom>
          <a:solidFill>
            <a:schemeClr val="accent2"/>
          </a:solidFill>
          <a:ln w="9525">
            <a:solidFill>
              <a:schemeClr val="tx1"/>
            </a:solidFill>
            <a:miter lim="800000"/>
            <a:headEnd/>
            <a:tailEnd/>
          </a:ln>
        </p:spPr>
        <p:txBody>
          <a:bodyPr wrap="none" anchor="ctr"/>
          <a:lstStyle/>
          <a:p>
            <a:endParaRPr lang="ar-SA"/>
          </a:p>
        </p:txBody>
      </p:sp>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3"/>
          <p:cNvSpPr>
            <a:spLocks noGrp="1" noChangeArrowheads="1"/>
          </p:cNvSpPr>
          <p:nvPr>
            <p:ph type="subTitle" idx="1"/>
          </p:nvPr>
        </p:nvSpPr>
        <p:spPr/>
        <p:txBody>
          <a:bodyPr/>
          <a:lstStyle/>
          <a:p>
            <a:pPr eaLnBrk="1" hangingPunct="1"/>
            <a:endParaRPr lang="en-US" smtClean="0"/>
          </a:p>
        </p:txBody>
      </p:sp>
      <p:sp>
        <p:nvSpPr>
          <p:cNvPr id="658434" name="Rectangle 2"/>
          <p:cNvSpPr>
            <a:spLocks noGrp="1" noChangeArrowheads="1"/>
          </p:cNvSpPr>
          <p:nvPr>
            <p:ph type="ctrTitle" sz="quarter"/>
          </p:nvPr>
        </p:nvSpPr>
        <p:spPr>
          <a:xfrm>
            <a:off x="357158" y="2285992"/>
            <a:ext cx="8229600" cy="1905000"/>
          </a:xfrm>
        </p:spPr>
        <p:txBody>
          <a:bodyPr/>
          <a:lstStyle/>
          <a:p>
            <a:pPr eaLnBrk="1" hangingPunct="1">
              <a:defRPr/>
            </a:pPr>
            <a:r>
              <a:rPr lang="en-US" sz="7200" dirty="0"/>
              <a:t>RFC</a:t>
            </a:r>
          </a:p>
        </p:txBody>
      </p:sp>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RFC</a:t>
            </a:r>
            <a:endParaRPr dirty="0"/>
          </a:p>
        </p:txBody>
      </p:sp>
      <p:sp>
        <p:nvSpPr>
          <p:cNvPr id="257027" name="מציין מיקום תוכן 2"/>
          <p:cNvSpPr>
            <a:spLocks noGrp="1"/>
          </p:cNvSpPr>
          <p:nvPr>
            <p:ph idx="1"/>
          </p:nvPr>
        </p:nvSpPr>
        <p:spPr/>
        <p:txBody>
          <a:bodyPr/>
          <a:lstStyle/>
          <a:p>
            <a:pPr eaLnBrk="1" hangingPunct="1"/>
            <a:r>
              <a:rPr lang="he-IL" dirty="0" smtClean="0"/>
              <a:t>בשנת 1969 שולח בחור בשם סטיב קרוקר מכתב לכל המעורבים בפיתוח </a:t>
            </a:r>
            <a:r>
              <a:rPr lang="en-US" dirty="0" err="1" smtClean="0"/>
              <a:t>ARPAnet</a:t>
            </a:r>
            <a:endParaRPr lang="en-US" dirty="0" smtClean="0"/>
          </a:p>
          <a:p>
            <a:pPr eaLnBrk="1" hangingPunct="1"/>
            <a:r>
              <a:rPr lang="he-IL" dirty="0" smtClean="0"/>
              <a:t>במכתב הוא מתאר פרוטוקולים למעבר מידע בין המשתמשים למחשבי הניתוב(</a:t>
            </a:r>
            <a:r>
              <a:rPr lang="en-US" dirty="0" smtClean="0"/>
              <a:t>IMP</a:t>
            </a:r>
            <a:r>
              <a:rPr lang="he-IL" dirty="0" smtClean="0"/>
              <a:t>)</a:t>
            </a:r>
          </a:p>
          <a:p>
            <a:pPr eaLnBrk="1" hangingPunct="1"/>
            <a:r>
              <a:rPr lang="he-IL" dirty="0" smtClean="0"/>
              <a:t>כותרת המכתב היא </a:t>
            </a:r>
            <a:r>
              <a:rPr lang="en-US" dirty="0" smtClean="0"/>
              <a:t>RFC</a:t>
            </a:r>
            <a:endParaRPr lang="he-IL" dirty="0" smtClean="0"/>
          </a:p>
          <a:p>
            <a:pPr eaLnBrk="1" hangingPunct="1">
              <a:buFont typeface="Arial" pitchFamily="34" charset="0"/>
              <a:buNone/>
            </a:pPr>
            <a:r>
              <a:rPr lang="en-US" dirty="0" smtClean="0"/>
              <a:t>	Request For Comment</a:t>
            </a:r>
          </a:p>
          <a:p>
            <a:pPr eaLnBrk="1" hangingPunct="1">
              <a:buFont typeface="Arial" pitchFamily="34" charset="0"/>
              <a:buNone/>
            </a:pPr>
            <a:endParaRPr lang="en-US" dirty="0" smtClean="0"/>
          </a:p>
          <a:p>
            <a:pPr eaLnBrk="1" hangingPunct="1">
              <a:buFont typeface="Arial" pitchFamily="34" charset="0"/>
              <a:buNone/>
            </a:pPr>
            <a:r>
              <a:rPr lang="he-IL" dirty="0" smtClean="0"/>
              <a:t>מאז ועד היום משתמשים ב</a:t>
            </a:r>
            <a:r>
              <a:rPr lang="en-US" dirty="0" smtClean="0"/>
              <a:t>RFC</a:t>
            </a:r>
            <a:r>
              <a:rPr lang="he-IL" dirty="0" smtClean="0"/>
              <a:t> ככלי לניסוח תקנים.</a:t>
            </a:r>
          </a:p>
        </p:txBody>
      </p:sp>
      <p:sp>
        <p:nvSpPr>
          <p:cNvPr id="4" name="מציין מיקום של מספר שקופית 3"/>
          <p:cNvSpPr>
            <a:spLocks noGrp="1"/>
          </p:cNvSpPr>
          <p:nvPr>
            <p:ph type="sldNum" sz="quarter" idx="10"/>
          </p:nvPr>
        </p:nvSpPr>
        <p:spPr/>
        <p:txBody>
          <a:bodyPr/>
          <a:lstStyle/>
          <a:p>
            <a:pPr>
              <a:defRPr/>
            </a:pPr>
            <a:fld id="{E8480E8E-2A85-4F0D-906A-CC737C09730F}" type="slidenum">
              <a:rPr lang="he-IL" smtClean="0"/>
              <a:pPr>
                <a:defRPr/>
              </a:pPr>
              <a:t>211</a:t>
            </a:fld>
            <a:endParaRPr lang="en-US"/>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p:txBody>
          <a:bodyPr/>
          <a:lstStyle/>
          <a:p>
            <a:pPr eaLnBrk="1" hangingPunct="1">
              <a:defRPr/>
            </a:pPr>
            <a:r>
              <a:rPr/>
              <a:t>סטאטוס </a:t>
            </a:r>
            <a:r>
              <a:rPr lang="en-US"/>
              <a:t>RFC</a:t>
            </a:r>
          </a:p>
        </p:txBody>
      </p:sp>
      <p:sp>
        <p:nvSpPr>
          <p:cNvPr id="258051" name="Rectangle 3"/>
          <p:cNvSpPr>
            <a:spLocks noGrp="1" noChangeArrowheads="1"/>
          </p:cNvSpPr>
          <p:nvPr>
            <p:ph idx="1"/>
          </p:nvPr>
        </p:nvSpPr>
        <p:spPr/>
        <p:txBody>
          <a:bodyPr/>
          <a:lstStyle/>
          <a:p>
            <a:pPr eaLnBrk="1" hangingPunct="1">
              <a:lnSpc>
                <a:spcPct val="90000"/>
              </a:lnSpc>
            </a:pPr>
            <a:r>
              <a:rPr lang="en-US" sz="2400" smtClean="0"/>
              <a:t>Internet</a:t>
            </a:r>
            <a:r>
              <a:rPr lang="he-IL" sz="2400" smtClean="0"/>
              <a:t> - </a:t>
            </a:r>
            <a:r>
              <a:rPr lang="en-US" sz="2400" smtClean="0"/>
              <a:t>Draft AS</a:t>
            </a:r>
            <a:r>
              <a:rPr lang="he-IL" sz="2400" smtClean="0"/>
              <a:t> - </a:t>
            </a:r>
            <a:r>
              <a:rPr lang="en-US" sz="2400" smtClean="0"/>
              <a:t>Applicability Statement</a:t>
            </a:r>
          </a:p>
          <a:p>
            <a:pPr lvl="1" eaLnBrk="1" hangingPunct="1">
              <a:lnSpc>
                <a:spcPct val="90000"/>
              </a:lnSpc>
            </a:pPr>
            <a:r>
              <a:rPr lang="en-US" smtClean="0"/>
              <a:t>Required</a:t>
            </a:r>
          </a:p>
          <a:p>
            <a:pPr lvl="1" eaLnBrk="1" hangingPunct="1">
              <a:lnSpc>
                <a:spcPct val="90000"/>
              </a:lnSpc>
            </a:pPr>
            <a:r>
              <a:rPr lang="en-US" smtClean="0"/>
              <a:t>Recommended</a:t>
            </a:r>
          </a:p>
          <a:p>
            <a:pPr lvl="1" eaLnBrk="1" hangingPunct="1">
              <a:lnSpc>
                <a:spcPct val="90000"/>
              </a:lnSpc>
            </a:pPr>
            <a:r>
              <a:rPr lang="en-US" smtClean="0"/>
              <a:t>Elective</a:t>
            </a:r>
          </a:p>
          <a:p>
            <a:pPr lvl="1" eaLnBrk="1" hangingPunct="1">
              <a:lnSpc>
                <a:spcPct val="90000"/>
              </a:lnSpc>
            </a:pPr>
            <a:r>
              <a:rPr lang="en-US" smtClean="0"/>
              <a:t>Limited Use</a:t>
            </a:r>
          </a:p>
          <a:p>
            <a:pPr lvl="1" eaLnBrk="1" hangingPunct="1">
              <a:lnSpc>
                <a:spcPct val="90000"/>
              </a:lnSpc>
            </a:pPr>
            <a:r>
              <a:rPr lang="en-US" smtClean="0"/>
              <a:t>Not Recommended</a:t>
            </a:r>
          </a:p>
          <a:p>
            <a:pPr eaLnBrk="1" hangingPunct="1">
              <a:lnSpc>
                <a:spcPct val="90000"/>
              </a:lnSpc>
            </a:pPr>
            <a:r>
              <a:rPr lang="en-US" sz="2400" smtClean="0"/>
              <a:t>BCP - Best Current Practice</a:t>
            </a:r>
          </a:p>
          <a:p>
            <a:pPr eaLnBrk="1" hangingPunct="1">
              <a:lnSpc>
                <a:spcPct val="90000"/>
              </a:lnSpc>
            </a:pPr>
            <a:r>
              <a:rPr lang="en-US" sz="2400" smtClean="0"/>
              <a:t>STD – Standard</a:t>
            </a:r>
            <a:endParaRPr lang="he-IL" sz="2400" smtClean="0"/>
          </a:p>
          <a:p>
            <a:pPr eaLnBrk="1" hangingPunct="1">
              <a:lnSpc>
                <a:spcPct val="90000"/>
              </a:lnSpc>
            </a:pPr>
            <a:r>
              <a:rPr lang="en-US" sz="2400" smtClean="0"/>
              <a:t>July 2000 - More than 2880 RFCs</a:t>
            </a:r>
          </a:p>
        </p:txBody>
      </p:sp>
      <p:sp>
        <p:nvSpPr>
          <p:cNvPr id="5" name="מציין מיקום של מספר שקופית 5"/>
          <p:cNvSpPr>
            <a:spLocks noGrp="1"/>
          </p:cNvSpPr>
          <p:nvPr>
            <p:ph type="sldNum" sz="quarter" idx="10"/>
          </p:nvPr>
        </p:nvSpPr>
        <p:spPr/>
        <p:txBody>
          <a:bodyPr/>
          <a:lstStyle/>
          <a:p>
            <a:pPr>
              <a:defRPr/>
            </a:pPr>
            <a:fld id="{428FD030-827D-46AF-A212-63BDFFE9FB63}" type="slidenum">
              <a:rPr lang="he-IL"/>
              <a:pPr>
                <a:defRPr/>
              </a:pPr>
              <a:t>212</a:t>
            </a:fld>
            <a:endParaRPr lang="en-US"/>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p:txBody>
          <a:bodyPr/>
          <a:lstStyle/>
          <a:p>
            <a:pPr eaLnBrk="1" hangingPunct="1">
              <a:defRPr/>
            </a:pPr>
            <a:r>
              <a:rPr lang="en-US"/>
              <a:t>RFC</a:t>
            </a:r>
          </a:p>
        </p:txBody>
      </p:sp>
      <p:sp>
        <p:nvSpPr>
          <p:cNvPr id="259075" name="Rectangle 3"/>
          <p:cNvSpPr>
            <a:spLocks noGrp="1" noChangeArrowheads="1"/>
          </p:cNvSpPr>
          <p:nvPr>
            <p:ph idx="1"/>
          </p:nvPr>
        </p:nvSpPr>
        <p:spPr/>
        <p:txBody>
          <a:bodyPr/>
          <a:lstStyle/>
          <a:p>
            <a:pPr eaLnBrk="1" hangingPunct="1">
              <a:buFontTx/>
              <a:buNone/>
            </a:pPr>
            <a:r>
              <a:rPr lang="he-IL" smtClean="0"/>
              <a:t>איפה אפשר למצוא מסמכי </a:t>
            </a:r>
            <a:r>
              <a:rPr lang="en-US" smtClean="0"/>
              <a:t>RFC</a:t>
            </a:r>
            <a:r>
              <a:rPr lang="he-IL" smtClean="0"/>
              <a:t>?</a:t>
            </a:r>
            <a:endParaRPr lang="en-US" smtClean="0"/>
          </a:p>
          <a:p>
            <a:pPr algn="l" rtl="0" eaLnBrk="1" hangingPunct="1"/>
            <a:r>
              <a:rPr lang="en-US" smtClean="0"/>
              <a:t>www.rfc-editor.org </a:t>
            </a:r>
          </a:p>
          <a:p>
            <a:pPr algn="l" rtl="0" eaLnBrk="1" hangingPunct="1"/>
            <a:r>
              <a:rPr lang="en-US" smtClean="0"/>
              <a:t>www.ietf.org</a:t>
            </a:r>
          </a:p>
        </p:txBody>
      </p:sp>
      <p:sp>
        <p:nvSpPr>
          <p:cNvPr id="6" name="מציין מיקום של מספר שקופית 5"/>
          <p:cNvSpPr>
            <a:spLocks noGrp="1"/>
          </p:cNvSpPr>
          <p:nvPr>
            <p:ph type="sldNum" sz="quarter" idx="10"/>
          </p:nvPr>
        </p:nvSpPr>
        <p:spPr/>
        <p:txBody>
          <a:bodyPr/>
          <a:lstStyle/>
          <a:p>
            <a:pPr>
              <a:defRPr/>
            </a:pPr>
            <a:fld id="{AA10AFA0-A8D7-45A1-ACCA-ED71B6A9E6BC}" type="slidenum">
              <a:rPr lang="he-IL"/>
              <a:pPr>
                <a:defRPr/>
              </a:pPr>
              <a:t>213</a:t>
            </a:fld>
            <a:endParaRPr lang="en-US"/>
          </a:p>
        </p:txBody>
      </p:sp>
      <p:pic>
        <p:nvPicPr>
          <p:cNvPr id="259077" name="Picture 4"/>
          <p:cNvPicPr>
            <a:picLocks noChangeAspect="1" noChangeArrowheads="1"/>
          </p:cNvPicPr>
          <p:nvPr/>
        </p:nvPicPr>
        <p:blipFill>
          <a:blip r:embed="rId2" cstate="print"/>
          <a:srcRect l="2777" t="13025" r="1418"/>
          <a:stretch>
            <a:fillRect/>
          </a:stretch>
        </p:blipFill>
        <p:spPr bwMode="auto">
          <a:xfrm>
            <a:off x="2357438" y="3259138"/>
            <a:ext cx="5256212" cy="3455987"/>
          </a:xfrm>
          <a:prstGeom prst="rect">
            <a:avLst/>
          </a:prstGeom>
          <a:noFill/>
          <a:ln w="9525">
            <a:noFill/>
            <a:miter lim="800000"/>
            <a:headEnd/>
            <a:tailEnd/>
          </a:ln>
        </p:spPr>
      </p:pic>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p:txBody>
          <a:bodyPr/>
          <a:lstStyle/>
          <a:p>
            <a:pPr eaLnBrk="1" hangingPunct="1">
              <a:defRPr/>
            </a:pPr>
            <a:r>
              <a:rPr/>
              <a:t>גופי תקינה באינטרנט</a:t>
            </a:r>
            <a:endParaRPr lang="en-US"/>
          </a:p>
        </p:txBody>
      </p:sp>
      <p:sp>
        <p:nvSpPr>
          <p:cNvPr id="260099" name="Rectangle 3"/>
          <p:cNvSpPr>
            <a:spLocks noGrp="1" noChangeArrowheads="1"/>
          </p:cNvSpPr>
          <p:nvPr>
            <p:ph idx="1"/>
          </p:nvPr>
        </p:nvSpPr>
        <p:spPr>
          <a:xfrm>
            <a:off x="457200" y="1484313"/>
            <a:ext cx="8229600" cy="4392612"/>
          </a:xfrm>
        </p:spPr>
        <p:txBody>
          <a:bodyPr/>
          <a:lstStyle/>
          <a:p>
            <a:pPr algn="l" rtl="0" eaLnBrk="1" hangingPunct="1">
              <a:lnSpc>
                <a:spcPct val="90000"/>
              </a:lnSpc>
            </a:pPr>
            <a:endParaRPr lang="en-US" sz="500" smtClean="0"/>
          </a:p>
          <a:p>
            <a:pPr algn="l" rtl="0" eaLnBrk="1" hangingPunct="1">
              <a:lnSpc>
                <a:spcPct val="90000"/>
              </a:lnSpc>
            </a:pPr>
            <a:r>
              <a:rPr lang="en-US" b="1" smtClean="0"/>
              <a:t>IETF</a:t>
            </a:r>
            <a:r>
              <a:rPr lang="en-US" smtClean="0"/>
              <a:t> - Internet Engineering Task Force (www.ietf.org)</a:t>
            </a:r>
          </a:p>
          <a:p>
            <a:pPr algn="l" rtl="0" eaLnBrk="1" hangingPunct="1">
              <a:lnSpc>
                <a:spcPct val="90000"/>
              </a:lnSpc>
            </a:pPr>
            <a:endParaRPr lang="en-US" sz="600" smtClean="0"/>
          </a:p>
          <a:p>
            <a:pPr algn="l" rtl="0" eaLnBrk="1" hangingPunct="1">
              <a:lnSpc>
                <a:spcPct val="90000"/>
              </a:lnSpc>
            </a:pPr>
            <a:endParaRPr lang="en-US" sz="600" smtClean="0"/>
          </a:p>
          <a:p>
            <a:pPr algn="l" rtl="0" eaLnBrk="1" hangingPunct="1">
              <a:lnSpc>
                <a:spcPct val="90000"/>
              </a:lnSpc>
            </a:pPr>
            <a:r>
              <a:rPr lang="en-US" b="1" smtClean="0"/>
              <a:t>IANA</a:t>
            </a:r>
            <a:r>
              <a:rPr lang="en-US" smtClean="0"/>
              <a:t> - Internet Assigned Numbers Authority. (www.iana.org)</a:t>
            </a:r>
          </a:p>
          <a:p>
            <a:pPr algn="l" rtl="0" eaLnBrk="1" hangingPunct="1">
              <a:lnSpc>
                <a:spcPct val="90000"/>
              </a:lnSpc>
            </a:pPr>
            <a:r>
              <a:rPr lang="en-US" smtClean="0"/>
              <a:t>WWWc – World Wide Web Consortium (www.w3.org) </a:t>
            </a:r>
          </a:p>
          <a:p>
            <a:pPr algn="l" rtl="0" eaLnBrk="1" hangingPunct="1">
              <a:lnSpc>
                <a:spcPct val="90000"/>
              </a:lnSpc>
            </a:pPr>
            <a:r>
              <a:rPr lang="en-US" smtClean="0"/>
              <a:t>IEEE – Institute of Electrical and Electronics Engineers (www.ieee.org) </a:t>
            </a:r>
          </a:p>
          <a:p>
            <a:pPr algn="l" rtl="0" eaLnBrk="1" hangingPunct="1">
              <a:lnSpc>
                <a:spcPct val="90000"/>
              </a:lnSpc>
            </a:pPr>
            <a:r>
              <a:rPr lang="en-US" smtClean="0"/>
              <a:t>ITU- International Telecommunication Union (www.itu.int) </a:t>
            </a:r>
          </a:p>
          <a:p>
            <a:pPr algn="l" rtl="0" eaLnBrk="1" hangingPunct="1">
              <a:lnSpc>
                <a:spcPct val="90000"/>
              </a:lnSpc>
            </a:pPr>
            <a:endParaRPr lang="en-US" smtClean="0"/>
          </a:p>
          <a:p>
            <a:pPr algn="l" rtl="0" eaLnBrk="1" hangingPunct="1">
              <a:lnSpc>
                <a:spcPct val="90000"/>
              </a:lnSpc>
            </a:pPr>
            <a:endParaRPr lang="en-US" smtClean="0"/>
          </a:p>
        </p:txBody>
      </p:sp>
      <p:sp>
        <p:nvSpPr>
          <p:cNvPr id="5" name="מציין מיקום של מספר שקופית 5"/>
          <p:cNvSpPr>
            <a:spLocks noGrp="1"/>
          </p:cNvSpPr>
          <p:nvPr>
            <p:ph type="sldNum" sz="quarter" idx="10"/>
          </p:nvPr>
        </p:nvSpPr>
        <p:spPr/>
        <p:txBody>
          <a:bodyPr/>
          <a:lstStyle/>
          <a:p>
            <a:pPr>
              <a:defRPr/>
            </a:pPr>
            <a:fld id="{4188895B-F078-49BA-AF6C-BC28EFF4646C}" type="slidenum">
              <a:rPr lang="he-IL"/>
              <a:pPr>
                <a:defRPr/>
              </a:pPr>
              <a:t>214</a:t>
            </a:fld>
            <a:endParaRPr lang="en-US"/>
          </a:p>
        </p:txBody>
      </p:sp>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משנה 4"/>
          <p:cNvSpPr>
            <a:spLocks noGrp="1"/>
          </p:cNvSpPr>
          <p:nvPr>
            <p:ph type="subTitle" idx="1"/>
          </p:nvPr>
        </p:nvSpPr>
        <p:spPr/>
        <p:txBody>
          <a:bodyPr/>
          <a:lstStyle/>
          <a:p>
            <a:pPr eaLnBrk="1" hangingPunct="1">
              <a:defRPr/>
            </a:pPr>
            <a:r>
              <a:rPr sz="6600" smtClean="0"/>
              <a:t>שכבת הרשת</a:t>
            </a:r>
            <a:endParaRPr sz="6600"/>
          </a:p>
        </p:txBody>
      </p:sp>
      <p:sp>
        <p:nvSpPr>
          <p:cNvPr id="4" name="מציין מיקום של מספר שקופית 3"/>
          <p:cNvSpPr>
            <a:spLocks noGrp="1"/>
          </p:cNvSpPr>
          <p:nvPr>
            <p:ph type="sldNum" sz="quarter" idx="4294967295"/>
          </p:nvPr>
        </p:nvSpPr>
        <p:spPr>
          <a:xfrm>
            <a:off x="0" y="6356350"/>
            <a:ext cx="2133600" cy="365125"/>
          </a:xfrm>
        </p:spPr>
        <p:txBody>
          <a:bodyPr/>
          <a:lstStyle/>
          <a:p>
            <a:pPr>
              <a:defRPr/>
            </a:pPr>
            <a:fld id="{014553D0-7F13-41F9-8139-B3D225937F35}" type="slidenum">
              <a:rPr lang="he-IL"/>
              <a:pPr>
                <a:defRPr/>
              </a:pPr>
              <a:t>215</a:t>
            </a:fld>
            <a:endParaRPr lang="en-US"/>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defRPr/>
            </a:pPr>
            <a:r>
              <a:rPr/>
              <a:t>סקירת הנושאים</a:t>
            </a:r>
            <a:endParaRPr lang="en-US"/>
          </a:p>
        </p:txBody>
      </p:sp>
      <p:sp>
        <p:nvSpPr>
          <p:cNvPr id="39940" name="Rectangle 3"/>
          <p:cNvSpPr>
            <a:spLocks noGrp="1" noChangeArrowheads="1"/>
          </p:cNvSpPr>
          <p:nvPr>
            <p:ph idx="1"/>
          </p:nvPr>
        </p:nvSpPr>
        <p:spPr>
          <a:xfrm>
            <a:off x="34925" y="1557338"/>
            <a:ext cx="8659813" cy="4800600"/>
          </a:xfrm>
        </p:spPr>
        <p:txBody>
          <a:bodyPr/>
          <a:lstStyle/>
          <a:p>
            <a:pPr eaLnBrk="1" hangingPunct="1"/>
            <a:r>
              <a:rPr lang="he-IL" dirty="0" smtClean="0"/>
              <a:t>מבוא</a:t>
            </a:r>
          </a:p>
          <a:p>
            <a:pPr eaLnBrk="1" hangingPunct="1"/>
            <a:r>
              <a:rPr lang="he-IL" dirty="0" smtClean="0"/>
              <a:t>פרוטוקול </a:t>
            </a:r>
            <a:r>
              <a:rPr lang="en-US" dirty="0" smtClean="0"/>
              <a:t>IP</a:t>
            </a:r>
          </a:p>
          <a:p>
            <a:pPr lvl="1" eaLnBrk="1" hangingPunct="1"/>
            <a:r>
              <a:rPr lang="he-IL" dirty="0" smtClean="0"/>
              <a:t>כתובות </a:t>
            </a:r>
            <a:r>
              <a:rPr lang="en-US" dirty="0" smtClean="0"/>
              <a:t>IP</a:t>
            </a:r>
          </a:p>
          <a:p>
            <a:pPr lvl="1" eaLnBrk="1" hangingPunct="1"/>
            <a:r>
              <a:rPr lang="en-US" dirty="0" smtClean="0"/>
              <a:t>Subnetting</a:t>
            </a:r>
            <a:endParaRPr lang="he-IL" dirty="0" smtClean="0"/>
          </a:p>
          <a:p>
            <a:pPr lvl="1" eaLnBrk="1" hangingPunct="1"/>
            <a:r>
              <a:rPr lang="he-IL" dirty="0" smtClean="0"/>
              <a:t>מבנה ה-</a:t>
            </a:r>
            <a:r>
              <a:rPr lang="en-US" dirty="0" smtClean="0"/>
              <a:t>Header</a:t>
            </a:r>
            <a:r>
              <a:rPr lang="he-IL" dirty="0" smtClean="0"/>
              <a:t> של פרוטוקול </a:t>
            </a:r>
            <a:r>
              <a:rPr lang="en-US" dirty="0" smtClean="0"/>
              <a:t>IP</a:t>
            </a:r>
          </a:p>
          <a:p>
            <a:pPr eaLnBrk="1" hangingPunct="1"/>
            <a:r>
              <a:rPr lang="he-IL" dirty="0" smtClean="0"/>
              <a:t>פרוטוקול </a:t>
            </a:r>
            <a:r>
              <a:rPr lang="en-US" dirty="0" smtClean="0"/>
              <a:t>ARP</a:t>
            </a:r>
          </a:p>
          <a:p>
            <a:pPr eaLnBrk="1" hangingPunct="1"/>
            <a:r>
              <a:rPr lang="he-IL" dirty="0" smtClean="0"/>
              <a:t>פרוטוקולי </a:t>
            </a:r>
            <a:r>
              <a:rPr lang="en-US" dirty="0" smtClean="0"/>
              <a:t>ICMP</a:t>
            </a:r>
            <a:endParaRPr lang="he-IL" dirty="0" smtClean="0"/>
          </a:p>
          <a:p>
            <a:pPr eaLnBrk="1" hangingPunct="1"/>
            <a:r>
              <a:rPr lang="he-IL" dirty="0" smtClean="0"/>
              <a:t>פרוטוקול </a:t>
            </a:r>
            <a:r>
              <a:rPr lang="en-US" dirty="0" smtClean="0"/>
              <a:t>IPv6</a:t>
            </a:r>
            <a:endParaRPr lang="he-IL" dirty="0" smtClean="0"/>
          </a:p>
        </p:txBody>
      </p:sp>
      <p:sp>
        <p:nvSpPr>
          <p:cNvPr id="1027" name="מציין מיקום של מספר שקופית 5"/>
          <p:cNvSpPr>
            <a:spLocks noGrp="1"/>
          </p:cNvSpPr>
          <p:nvPr>
            <p:ph type="sldNum" sz="quarter" idx="10"/>
          </p:nvPr>
        </p:nvSpPr>
        <p:spPr/>
        <p:txBody>
          <a:bodyPr/>
          <a:lstStyle/>
          <a:p>
            <a:pPr>
              <a:defRPr/>
            </a:pPr>
            <a:fld id="{DF86B8EC-09FB-4B9B-905C-F4088DA0F305}" type="slidenum">
              <a:rPr lang="he-IL"/>
              <a:pPr>
                <a:defRPr/>
              </a:pPr>
              <a:t>216</a:t>
            </a:fld>
            <a:endParaRPr lang="en-US"/>
          </a:p>
        </p:txBody>
      </p:sp>
      <p:graphicFrame>
        <p:nvGraphicFramePr>
          <p:cNvPr id="39938" name="Object 5"/>
          <p:cNvGraphicFramePr>
            <a:graphicFrameLocks noChangeAspect="1"/>
          </p:cNvGraphicFramePr>
          <p:nvPr/>
        </p:nvGraphicFramePr>
        <p:xfrm>
          <a:off x="1438275" y="2062163"/>
          <a:ext cx="1620838" cy="3306762"/>
        </p:xfrm>
        <a:graphic>
          <a:graphicData uri="http://schemas.openxmlformats.org/presentationml/2006/ole">
            <p:oleObj spid="_x0000_s39991" name="Visio" r:id="rId4" imgW="3025750" imgH="2808427" progId="">
              <p:embed/>
            </p:oleObj>
          </a:graphicData>
        </a:graphic>
      </p:graphicFrame>
      <p:sp>
        <p:nvSpPr>
          <p:cNvPr id="39942" name="Rectangle 6"/>
          <p:cNvSpPr>
            <a:spLocks noChangeArrowheads="1"/>
          </p:cNvSpPr>
          <p:nvPr/>
        </p:nvSpPr>
        <p:spPr bwMode="auto">
          <a:xfrm>
            <a:off x="1462088" y="3971925"/>
            <a:ext cx="1550987" cy="450850"/>
          </a:xfrm>
          <a:prstGeom prst="rect">
            <a:avLst/>
          </a:prstGeom>
          <a:noFill/>
          <a:ln w="19050">
            <a:solidFill>
              <a:srgbClr val="FF0000"/>
            </a:solidFill>
            <a:miter lim="800000"/>
            <a:headEnd/>
            <a:tailEnd/>
          </a:ln>
        </p:spPr>
        <p:txBody>
          <a:bodyPr wrap="none" anchor="ctr"/>
          <a:lstStyle/>
          <a:p>
            <a:endParaRPr lang="ar-SA"/>
          </a:p>
        </p:txBody>
      </p:sp>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sz="quarter"/>
          </p:nvPr>
        </p:nvSpPr>
        <p:spPr>
          <a:xfrm>
            <a:off x="685800" y="2285992"/>
            <a:ext cx="8229600" cy="1905000"/>
          </a:xfrm>
        </p:spPr>
        <p:txBody>
          <a:bodyPr/>
          <a:lstStyle/>
          <a:p>
            <a:pPr eaLnBrk="1" hangingPunct="1">
              <a:defRPr/>
            </a:pPr>
            <a:r>
              <a:rPr sz="7200" dirty="0" err="1" smtClean="0"/>
              <a:t>מבוא</a:t>
            </a:r>
            <a:endParaRPr lang="en-US" sz="7200" dirty="0" smtClean="0"/>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defRPr/>
            </a:pPr>
            <a:r>
              <a:rPr sz="4400" dirty="0"/>
              <a:t>שכבת הרשת</a:t>
            </a:r>
            <a:endParaRPr lang="en-US" sz="4400" dirty="0"/>
          </a:p>
        </p:txBody>
      </p:sp>
      <p:sp>
        <p:nvSpPr>
          <p:cNvPr id="263171" name="Rectangle 3"/>
          <p:cNvSpPr>
            <a:spLocks noGrp="1" noChangeArrowheads="1"/>
          </p:cNvSpPr>
          <p:nvPr>
            <p:ph idx="1"/>
          </p:nvPr>
        </p:nvSpPr>
        <p:spPr>
          <a:xfrm>
            <a:off x="250825" y="2420938"/>
            <a:ext cx="8713788" cy="2697162"/>
          </a:xfrm>
        </p:spPr>
        <p:txBody>
          <a:bodyPr/>
          <a:lstStyle/>
          <a:p>
            <a:pPr algn="ctr" eaLnBrk="1" hangingPunct="1">
              <a:buFontTx/>
              <a:buNone/>
            </a:pPr>
            <a:r>
              <a:rPr lang="he-IL" sz="3600" smtClean="0"/>
              <a:t>תפקידה של שכבת הרשת הוא לאפשר מעבר מידע בין שתי תחנות מרוחקות</a:t>
            </a:r>
            <a:endParaRPr lang="en-US" sz="3600" smtClean="0"/>
          </a:p>
        </p:txBody>
      </p:sp>
      <p:sp>
        <p:nvSpPr>
          <p:cNvPr id="17410" name="מציין מיקום של מספר שקופית 5"/>
          <p:cNvSpPr>
            <a:spLocks noGrp="1"/>
          </p:cNvSpPr>
          <p:nvPr>
            <p:ph type="sldNum" sz="quarter" idx="10"/>
          </p:nvPr>
        </p:nvSpPr>
        <p:spPr/>
        <p:txBody>
          <a:bodyPr/>
          <a:lstStyle/>
          <a:p>
            <a:pPr>
              <a:defRPr/>
            </a:pPr>
            <a:fld id="{EACBA64B-308E-4866-A9DF-242CE255F4E4}" type="slidenum">
              <a:rPr lang="he-IL"/>
              <a:pPr>
                <a:defRPr/>
              </a:pPr>
              <a:t>218</a:t>
            </a:fld>
            <a:endParaRPr lang="en-US"/>
          </a:p>
        </p:txBody>
      </p:sp>
      <p:sp>
        <p:nvSpPr>
          <p:cNvPr id="2" name="AutoShape 2" descr="data:image/jpeg;base64,/9j/4AAQSkZJRgABAQAAAQABAAD/2wCEAAkGBxQSEhUUEhQVFRUXFBQVFBQVFBQXFhUXFhQXGBYVFRUYHiogGB4nHBUWITIiJSkrLi4uGB8zODMsNygtLisBCgoKDg0OGhAQGiwmICQ0LC4sMjAsLC8uLSw0LCwsLCwrLCwsLDAsLywsLCwsLCwsLCwrLCwsLCw0LC0sLCwsLP/AABEIAMIBAwMBIgACEQEDEQH/xAAcAAAABwEBAAAAAAAAAAAAAAAAAQIDBAUGBwj/xABLEAACAQMCAwQFCAYHBwMFAAABAgMABBESIQUGMRNBUXEiMmGBkQcUIzNSkqGxFUJicsHRQ1OCg5Oi8BZUY7LC0tM0w/EXJHOUo//EABkBAQEAAwEAAAAAAAAAAAAAAAABAgMEBf/EACURAQACAgEEAQQDAAAAAAAAAAABAgMRBBIhMUETUWGR8BQiMv/aAAwDAQACEQMRAD8A7SIqMRU9ijomjQjo+zopplXYsoY50hiBk/xrF8EueIpLH2wSUYb5xom1MzYbAhiZUWNQdPVs4Bzk70G2CUemoP6XQeukqe1on0jzdQVHvNP2/EYpPUljb2K6k+WAaGkjFDFQ7zi0MTBJJUViMhSd8ZxqI7h7TtWT4VxO+e4BPZNF28geTtfozDqPZiCMJljpxlifWzjIq6mO6RMTOttxijqI/EogcdopPgp1N91cmsvDzHeGfT80lKNcGMeiiIkIYKJndm1Fju2kLsMDrvUZNnQpq5uEjUtIyoo6sxAA8yaoOYuZTD2RhjeVH7QvJFE8+jQAQnZx76mLYGSAMHJ7iGkoVSct8xJdQo7AwyHOqCUqsq4YgakzkZwDj21cSyhQWYhVAySSAAPEk9KBdCsHweyme7LrdF4kndiViUmbWCTG02SOzQMqgKB6vjvW8okTE+AoVluc+LxCOWHtzCyJHJLINIWONn2VyzL6+hlwp1YzikcrxXUYkcyJcJIweNQOwEalRhYVwQVOx3YUVrKGKr/0pj14Zk/u+0H/APItTV3zHbRpqMqncDSpBcljgAJ1yTViJmdQkzERuVpihisHxfj810w/R7xlUSRZFlZ41SY40MzR5L4Gr0Bsc7natfwTtBbxCd1eUIokdRhWbG7Ad2aTWYnUpW1bRuPCbii00eoeNJMq+I+IqMtD00WimLziMUUbySOoRFZ2ORsqgkn4Cqbg3Odtczrbo30rQicKCGIQ4wHK7K2GU6c99E0vilEUp6ixQ0YKURSpGKLFQRilFoqQVpJWiGNFCntNHQPVCv8AikULIjk63zoRVZ3YD1iFUE4GRk9BkVNrM80cvR3MiyFZdYjaEtFK8ZMbMGZSVIyMqKrJVcd4R280k0V1IglVEYiGNygjyDGjSKeyySSwx1q6sWREVRcF2VVUlY0kkOBjLlVOT7aXwDluC3iCLCAMk+mTI2T1JZiSTV4q4GBsPAURUa5T6nbn2sIIx+K6vwpi64VLKMOye9ElP4ooqA/ygWqr2jsiQ9o8aO8ih5DGxV2ji6lQwI7icbDpnXKc7iiuV8w8mSJ2kkXziUFMsA4U+hkhEVcDTvso8ac5LnjaSG3aKd3MeXlMEojgITUI+0nznuXAA3/C357hu1lM0JhdBBpSKYuFjfXmSbQu0racAA4xg46mrzlOylWCMzzCaTBJdBhCCxK6QcnAUgZJ3xW6+e16xWfEOfHxqY72vHmVklhgYDuB7Co/hTf6KXVq1yZ8dQ/lUyeZUBZ2CqOpYgAe81Xz8Q7RWWFHfII7T6tBkYyHbr5qDWl0K/jVhHcgIJ5GeKRZAsckepXToSunfBOcEYziovB+AR2ySGS4uRrcOz3EysxYDGdTDbbuHgKpuBcryCS3V724K2+ywxqEQ9QWkkAy7HJy22TW9t+Hxocqg1fabLP95sn8aIqnjV1CqJZh3ao4tH3pVAPuzWd5j5amdBod1VSrfN42LKxUgqcYCjGOgXFdBqK/EYg5jMi6xjK53Gemrwz7azx3mlotHphlxxkpNJ9ub8m280bzZuZEIkAljlDFSzKCpaRdojggY+I6VtPm8i/WQySD/h3bt/lkKD8TWc5g5FinZ0JuQjzNMVWVhF2jkFmI693TO3ditYs9yg9KNJh9qI9m5/u5Dj/PTJknJabSmHFGKkUj0z/FOE2cr6prWMH0dTXFuzernGZNJU4BPU43o+OWodIWsntdEZJdNZVHAjIjVnj3Cg7lehwBWji41CWCsxjc7BJVMbE+C68av7OaXxDhUMwIkijfII9JFJ3HiawbGP5RDPFGtxcQM8pd4Wjhx2iet9E0hOpQM4OncePWrPjXJkcwyADIPVeTcDxGkAD8Kz93yalu5urZFint4WWGSeVpIUAUhQQzegoBPlk7Gn+W+IcTe4j+hVbbsiHM1wWlmfSPpcDPZjUDgBRse7YDKl5pPVHlhkpXJWa28SXwzlNLPLTRI6MfSkTUDF5qOqeJ6jv23GhhsbYnSjxk9MYhcZxkD1euN8Z6VYFbg9XhTyjdz8Sy/lXJOK2MFtIY3vp447F1uShKohkmmaRVCImqUkg+QPXrS95vPVYx46469NfDq44WB+pAfOEL+IP8KxfELPiHbYiFmAbkMWZm9GAacQrCExk4bLHOcjp3a/gXFmuoI7iLQySIGXOpGwe4j0twcipLJvqaDJ8VKE/jg1izN8TFvDGXlWNV2XOhSSzEKqqAMliSAAO81A4C8JmlSJou1jA7WMIiyIH3GvST1xUnjcEM8JjljJGVYKyuuGU5Uhh6pB3BB2rPct8AS0llltEjV5T9IskjOZN857UkspzvuCD+NBu6FVacdjGRNmBgCxWXAGAMko/quMb+iTjvxUdebLUnSJCXxlY9Da5MnA7NCMtv/rFZRWZjcQxm9YmKzPefH3DmLmaK0eNJCF7QSNrclY0WNdTFmx1PQKNz7qHJ3M0fEbft4lZV1uhDDG6nqPEEEH30zc8MluMPMQpBBjgwGVMdGc/ryfgO7PrG14fbtGoUkHyGPwrFkmUWKr7zjUUTmMtl1jMrqMehGDjW5JAUdcZO+Djoad4PxWK6hWa3cSRuMqw9hwQQehBBGKgl4oUdCggjjMBcxiVNStpYaujH9UnoG3G3Wp9cn/2TcRpajiUscKalMUSIjyaySxkfJ1sSTvjvziuh23DfRUNPO2AB64XoO8oBmqq1qPPexp6zoPN1H5mqd5LIOyM4dkOJNTySCM4ziRiSqHB6NireCziX1I41H7KqPyFBjLjhNm0pcW9u2psl0i1uTnP6inf21cLaqB9Ct6hxgaXcAf2J20/5aoOYflCW2nuEkcxLCUSONYe0nuGZQxZASAIxnGfHO4q65e4tPxCBZcNaxsWByuJnAONSq2RGpG4PpH86Ioucri7SLQjamcEYkEDTKCMa0EWMY72I2rK8CmuxcIlrJFESpVUUAhgF3LlhvjrXXYuCxKCFXGfWYkl2Pizndj51Dn5VgKnSvZvkMsiga0ceq4/l0IJB2NdWHkVpSazXe/3u4s/FtkyVvFta/ex214cwIcpE7/beSR2B9hZTp92KnF5vsR/4jf8AZVdY8ejXMdy0cM6HS6E41+EkQO7Iw3z3bg7g1co6soYEFSMhgQQR4giuV2uf8y2/EjPK0SWz5WNbdZZW0QYyZH7PSNbMSMHux8dJy7Hei2jE8sDSAEM4Rzq3OD6w7sU9fvaM30kilh0UPqb7q70xxG6doJEtIplkMbLHI0ehUYqQrESEHY79KCx7OY/00YI6gRHb4yVz3i/KGvtITf3KpLPJPIkaovaPKRnLjcqAMAHOB5Uxw7hXFO1tlV7S3ih7PtCpaWadhjtC7FQzaznOSOvfXRvmMjevPj2RRov4vqNAq0glCKBMDhQMmPJOBjJOrek3Fy0frzwr+8uP+ulfoiM+sZH/AH5ZCPu5x+FSLewij9SNF/dVR+Qoqqm4hrBXKTA7FVt5XU+ZyV+JrN8ftbtYm+aI1sMHWRJtpwR6EJZgvXOVwdutdBIpmW1VvWGaypaK2iZhhkrNqzETpxHh4uDcxhGh0gZEbfVOVHrSkkFsHDb94FdOtuGuDq1SAnr2XYgHy1ZP41lPlCsn4e7X1sIMJD2SRyKfQllkVRMmxVm3C+ljAzvjOXuSuYUtLleG3F587uJWZ9aJhInKazFkbEHBO3QnoM1u5GaMttxGnPxOPOCnTM7bL5mn66XDfvSSMPuq2Pwqr4jwmFmysEWO/tYTnzyVrW4oVzupAsbmNUVdUYwMAAgD4d1ZTinymW0KTSkqY4pzbgBsyTSKAX7NB0AzjJ64PTYnSc0ccjsrdp5RqAZEVRjLO7BVXJ2G56noM1hL3itnLxFbNorWa5IJ1CNWCMBq7MyMvpHGfh3UEW75s4lNE8llA8skkxaB9QWGO2wDF6DMutm3JLZHXuwK6FDJcyoheCFSVUtrkLYJG+FVN9/bTK8C1EMSy4xsDtt7KuYoMdSTQY7mvlhriLDupC5IiiRkRzt62XPuPdWIs+BOt0J2+cR6fWkGTIoxjKjvAHXHcehrt2kUh4Qe6umnJtTHNIcuTiVvljJMz2Z+1ti6hlmeRWAIYTSJkHoQVJFP/MB+sLn+zdTH8nB/CqLi8r219bwW4fsrjtpJo4wjFSgzqiBP0YYkaj0yR0JyWvk65ouLy4vYp4giQSBY2DhyPGN3U4ZsYOR4kVzOpB584TZxxT3E0Vy/0So4EtwHkUMCsbEtuucdcgb0jlTm2zs7m34VbKrLIpbXEzMkcjjtAhZmJfI6nbG23h0e6hLKQPdmqKy4Y8cuvsYR7UUAnzOM1Bo80KZDnwoUCksowchFz44GaeIpq8ukijaSRgiIpZ2Y4CqBkk1RDmdGiEzxSx27DIlcxqSmM9p2RbWFxv01eyqrDcS5TuVRreLibwR9pLIQiFJXaRy2ZZFcF9z1GM+2tnwCaa0t4oXgklSNAqyxyLKxUdC6tpbPkDVx+ioXw+kNkAhuux3BBqZHFp6URlri/SaUdk0SueqTAxybd4RwGrS2MTKoDYJ78Ud1apIumVFdfBlDD4Gqw8AjTeCWW39kcmY/8KTUg9wFBd0Kztzf3FsrM8ltMigsxZjA4UDcn1lY+5axPFPlNYvIQTbpHpVY9KNNIxGSWzkADpt7z3VtxYbZZ/q05+RTDXdvxHlK5u4ddrfTG0uo43ukjUs6EyW8USkfRuDsrMTtjOpifK65I5XWGArczNeOZGcvKSy5OMhEYkYyM5O+SazXLXMcVyWaWJ3mlkPpuyJGVRfQXJPoADOwByST1NbS1Y4x84t4V+zEVdv8R9v8tY5MdqTqzPHki8bqv440jHoqqD2AKPwrBc3cySC6RIlmnt0hkd1tCSXnyAkckiHKLjJ2O/f0xWmFlaneRxO3jLKHHuQnSPcKTxGHtABFJHHjppK7ezArBmzfybfObhppLy1+bjUphUu5bBzqzrJOOm59tdCVcVVcJhMYw0qsT1OR/OrJplAJ1DAGTv4UDlcm4t8qwgSV5C4lE8kcNoiLlUjOO0nZxk6uu2NiAO81ZXHynxJb/O3eOOJ5HS3h0PJNMIzguxUgRAkHuONsnJxU+0uHvIoriGNTFKgYawCyg9VO2+CCKDT8u8SNzawzshjMkauUbqpI3G9WNZ224EqjMTS27d/ZvlCfExPlPwqUHu4uqx3C+KHspPusSjH+0vlRUji1osiEMgcEEFWAZSD3EHYisZydweGK4nKWkUbRzFQ6RoGUNHG2kMBlRhulaTiPNtvBGzT64mVS3ZyIQ7Y6hO5+o9UnrWRsueIrad2nAUXUkcmlWLNF9FHEC2BgjEYJ6d+M1spgveN1hoycjHjtFbT3nw6WjZpVVjcw2o/p4yfBWDnfpsuTRfpxT9XFPJ5QOoP9qQKPxrW3nOOWiTRMkkayKeqOoZWx4g7ViuBcFtO37SG3SF1ziSApry2xyRkY86n89x3d3ZvFDC0GpkLNJLGNSqwLRN2ZYgMBg/Doayj2HGJuJQTkwwwRMojt0mymjGGT0V31DO5G23hRHToxOvqukg8JF0N95Nv8tOfpEr9ZE6+0DtF+Kb/ECmO1uf8Ad4f/ANhv/FRG4uh/QwjzuW/8VBYW92knqOreRGfeO6n6o7iOd/Xtbdj49u2fceyyKyvNfFrmABI5FiYgho0mNxKARswVowygd5zWVK9VoqxvforNp9FfKDaRtcRSRzvDcspty8bqdMJDNIGU5wfA7HJWi+TblqCwEht5JJO1K62kI/VzjSoAx1O9c04ybgRRxZAVd2dWbLtnIdzjOe/zrp3LnE7kxKZLeNSAoEj9snaeiMsVEZxvnv3rp5HF+KN7cnF5fz+Y151332byNqcqht724f1fmnullJ+GkVKxeeNsP7Mp/iK43atKFVPZ3n9bbf4Mv/loUD3MfDEuraWCTOiRCrYODjrsfHauVXnIVrcTBrq8uLgqAixsUXAHRfRAx7sV1O3uY7jUqk6lxrjdWR1znBZGAIBwcHocVDnhs4Gy5TX3KPSkPkgyx+FUO2PB0EaL2s2FUKFEzAKAMADTjoNqf/Q0PeZT5zzH/qplL2V9oLcqPtznsx7kGXPvApR4XI/19w2PsQjsl97bufvCgZvLayi+s0gnorSOzHyXJJ+FRTBG/wBTYqR3PMojX4EFz92rmzsIYfqo1B72xlj5sdz7zUrBNBlLrgAYESmMKRgxwQxoCD3FyCx9xFY/jXL2l/8A7eIlPssSSD3kOck++utdgO+gbdfAVvw57Yp3Vz5+NTNGrOZ8pSpazPDPFmVlEkZSN5WMZ2K6VDFcMOuwII8K6DZtFIMqqnBwfRAIPgykZU79DXM+auHcQtrm5azlhDXskaB2LLNCETGkbEaAATnuz0zV58lPLVxZiZrq5M8kukt6Tuq6dh6b7k7nwrXkyTe3VLZjxVx16atubSM9Y0+4v8qSbCHvhj/w1/lUyhWDYgnhsH9TH/hp/KmpeGW2N4I/8Nf5VZYoilBzLiXLth2pLWEbsT6wQgH2kDb8K13DeE2uhQIEGB3Jge4Vd/N18BSbiWOJS8jKijqzEAD3mgh/oe2/ql+FRb+0s4V1SKqDoN2yx8FAOWPsFH+kJrja2Ts0/wB4mUjI8Yoti3m2B50/Z8JjibWS0sp6yyHU/kvcg9igCgxPMXBBc+mkPYoqkfSsxaYEghezz9GMjOSc+IrAXHCoxJkqyhSutm1MEUEAtudwBvt3Cu+y22vrUOXgkfeo+FdmLlzjp0/j7OLNw4yZOvcx9furOW4Hto9EPZyoWL98bEtuSOq/lV1+lsfWI8ftZcr99cis5wudLCQ2s7hIz6VpI5ADJnBt897oSMDqVK9cGtRa3avnQwbHUA7jzHUe+uS1tzuXXWOmNQRJiZCFcMp+yQarLTl0xvqEjZ9pzjyq0lsYmOSgDfaXKt95cGiFtIv1cxP7MgDf5hg/nWLI/FEw6muR8ev+Iw/PSbRri4lmxazhEljht+gVUOdLDwI3LZOcV1Y3cq+vET+1GdQ+BwfwrPcVV5G+hlVT3qwwR7juKCl+Tiwv5LTRxKaVArEJGrBZHQ7jtJV9MYOcBSNsZ8K18XC4o1KQoqA9dIxqJ72PVj7TVXJxEWcam4b1nVEVQWeWRjsqKN2P5DwFTzzHBHPHbzEQzSj6ON2jy3swrHB8M9e6rE6SY2oLjkca9anG+cdV39h2qTbWlxZj6PVLCOsI3eMeMWfWH7H3fCtlim3jrO+W1/8AU7YUxUp/mNK21kiuEDjTIpzg4B3BwQc7gg7EdaeFkg9Usn7rN+R2/Cod5wxlczWxEcp9dTnspsbYkUdDjo43HtG1SuGcVWYlGUxzL68T41D9pT0dT3MK1thz5s/9c3vVP5UVTezFCiOYch8lXMUpkv72Wd2TRoWeUgLnUcyE6juBsMV0izs4Ytoo1XxKqMn2k9T76r+E8HMe7MWPiau0XFFFufZRiOlUdUEBR0KFFFVPzDx+O17NWDPLK2iGGMAySMBk6QSAABuWJAFXNYbn3gMss8FzbTLFPCsiJ2iaoysmA+R1BHiKIr+NxPLeRC4Kw5jKQqsyOxkdskOBgr6KAA7g6mGemddwXhhhXGonzNcg5S+Tstem4u7kyyxTq+AD9I4wyuXJzpz3YHTwruyVAtaOio6qhWE+UDmVre5tLdpTbwS63nuMhThBtCjnZC3eeuOnjWzvr2OFC8rBVHUn8h4msTzLO10hLxaINsK6gyyAHOcEfRj8fKgyPB/lSefiCW1jExidmTXPLLISMH6UgklADvjO4679OpW/BlDCS4c3Eo3BcDQh/wCFF0Xz3PtrKctXkRbEVusI7ysarn2bCtzCc0Q6WJpSx0oCjqIAoEUKJjRXOub7a8i4il5BELlI7Z4kg1qpjkY57VQ2xyMA43xWT+T9eJrxb5xxF3jWRHDLK/oMD6saAEquDggbfnXUOYYJXH0Zww6H+dU3CLGcZFwFkB65AIx5Gg3OAaSY6pIOHtHvbyFP+G2Xj8gDuvuPuqSvFym1whi/bB1RH+2PV/tYoLEg03JGrDDqG8wD+dPo4IyCCPEUDRGK505WWcwvHK0MkMglhbJdAw6hoycYO3TBrAv8ndxccQF1dXcbMZUf6MNn0CNKIGPo9B44rsXErLtFKnvrOWnKrRya1kb3nNFbMNUSLi0DHCyocnSMMMFumkN0J9lZTn3hd1PYyQ28mmRx1zjWARmPV3ZGa5bz/wAWvrqO3soLWeGOCOMSRKvV1GF9TbSNOR8e6qPQ7pVPx6wDxlgCJUBMLqdLq+NsN4E4yOhpnkFrn5hALz68JhznJOCdOo97adOfbmrufBBGKiODW3MDAYv/ANI/OtTmXs5bpI93JXQsbBQNGnoKFdTnSTUfQU79TjehVXbXYoUWaGagOsH8p/MDwPaW/aG3huJHFxcg6SiIA3Zq/wCoX3Grrsa3ReqHmgxPGRIqSDG6OAVYeR2zVHG+M/KXFHL2XCrU6lIVLjtJS8jZ+xv2ik/bJz7K71wu5aSGN3XQ7Ipdfstj0hnv3zXLuHyWTOY47OJc7NiJR+OK2VnwPSM29xPETvpLdomf3WoNLI1UfGbR5VK52NKEl7H6yRTjxQmN/erbfClLx6LOJVeFvCRCB7iNjUGOg4SbS9gcsdNwGt2J7pFBkhyfaO1X3iui26YFYr5Q+KQ/N1jRg87yRtbCMqxEsTh1dt9lBG/sNF/9QBCVF0sSA4yI5cuuf1tDAah5fjW+nHyXr1RHZzZOXhx3ilrd5b6qniPGgrdlCvbTfYU7J+1I3RR+NVtvxR7/AFC2cRwKSrygjtWP2UX9TzNW1laRwLoiXA7z1Zj4sx3Y+daZiY7S6ImJjcIltwn0hLct2so9XbEcXsjTx/aO/lUmW2D9RUpUz1p5VqCFBw9V6AVMRMUm4nWNGeRlRFBZmYgKoHUknoKpbHmpJo+2jhuGg6ibQqqwH6yKzB2X2hd+7NFX4o6Zs7pJUWSNg6MMqynIIp0miDoiKYmv4l9aSNf3nUfmawPyq8z4sillcIXZ1WUwyKZUiz6ZTTuD3Z8M0VvBcRltAdCw6qGUt93OacMQrz1z/wDKDGqR2nC1jSJUUtMiDWWI27NuqsOpb1s94xv1nkfm1JbKBruaNLjswJQ7KrEjozDbBIwffQakxUM0xHxi3b1Z4T5SJ/OnluEbo6HyYH+NEQjwxQcwMYW8F3Q+cZ2+GDRjiEkf16bf1seWXzZeq/kPGppXwogSKKXBOrjUjBh4g5pyq2bh6MdS5jf7SbZP7S9G94pm44i9upafS0Y6yrtj95D/AAzViNpM67pvEclCB7vOuXC5uBczsu47URuVAz9Go2+LmtHdc/pJKIbRO0OjW8kmVRRnGAo3Y7jw61Q8vc026XMltKRqlnkftV2jEjneNs9OmM7jurf/ABcsV6tOaOZhnJ8cT38/st1wriBKgacbdKtVkzWbk5ktUYojmZwcGO3RpmB8G0ZC+8ilre30w+ht0tgf17p9Tj29jEcfFxXO6mg0UdUH6Euzu3EZAT1CQQBB+6GUkDzJoqDVURo6S7ADJIA8TRDUgqtu+GiT1t6F3zJaxnS0ylvsJl2+6uTUf9NyyfUWkrDueUrCvwb0vwoorfgEaHIUCrKOLT0qv+bX0nrSwwDvEaGRvczYA+Bof7Mo318s0/seQqv3EwD76B+65ggh2kmQH7OoFj7Ao3JqBd8xmVGW3tp5SQQrNGEQEjYntSMjvq0tuHQQ/VxRp+6oB+NM8R4isalidh/rarCS4vdWsuqN0DJPGpEolU+v0f0V6L3gjxqkfg8jSFpn3JyepJznbfHhXSOOq9xlnGMjCr0IHUE9/twfM9wGSl4RMoMqgs0REir9sLuyEd+VyPPFexXl0mm5jw8eeHkrf+sx3968NvyVwmbLTIewDRqhypJl0kkOUJGMA4ydyB8dd8xuu64j98BP/uVV8u3/AG0UcqHKOoZT7CK0UcjV5ufJ8l5s9LBj+OkVRltbsf08J/uWH/WaMxXvdJbnzR/51M7U0fzgjurQ3sX8o3Cr66sZIA0PplPULqTpYNpJO2DiuZ86ScXvVit0tJoYY0VTGpGl3AxlmBwVGBgd29dw4pekoQV/141zy+4xdLJpUejnrVFn8mnJskVoIrqaUFWJEcM7oi6yWIJQjUcnc1rl5StP1o2k/wDyyyyf87Gq7gN8+gDGO8nvJ8avElY99QNQ8t2SerawD+6T+VMcXihSM6ERT7EUA+w4FTGBPfUa4s9XWg563F7cTY+axdoT65iQEe3Vit/wy4iZFBCscbkqD+dVr8txk5I3qwteGhOlETmsbdusMR840P8ACmH5fs2620H+En8qfWGldnQQhyvZ/qwIv7mV/wCUikNytB3Gdf3bq4H4a6VxPisNsMzyrHnYAn0ifBVG5PsFVo4zcz/+ktm0/wBdckxJ5rH67e8Cipx5aUerPdL5XMh/5iaynNDwqOzW9nuJVZWW22nBKnYOEXKjruTV63Lkkv8A6y5klH9VH9DD91TqYfvMamQWEVummGNIl8EUL+VZ0t0zuGF6xasxPtyO+s5FkaZGMMhUh1kUAgHBwV7j03BNZi14d6eWcNpOogAnOCMlj3DNdW5n4YZjqz6Q/WHXHh7ay1tw9429LJPc2dx5d1ex/LpNd+3kU4mWlpj1Pv3pseT+IzwwnTbPJDrYxMSkcpU+KNjO+dyRV+eaAB9Jb3Kf3WsD3xFqpuCcSLbN6w6/wP8Ar8wcaeCYV5GS3VabPWx16KxX6K7/AGvt/tkewxSgjzBWhVzrFCtbYh/Mb2T6y5SIfZhjyR7O0fr8BQXlWAnMxknbvMsjEfcBCj4VZmU91Dc0AtraKEYjREHgqgflTjXAprsqWsVEJMpPSkkE0+FpE8qopZjgDqf9dT7KCNclUUs5wB1NUtvbG4btZBiMfVRnv/bb8x/8UuJTeMJHGIFP0aH+k/aPiv59227W53oquksQx3FHHw1R3VaLHQZKu0Y3lsfMr2SybaGfVc2Z7gSczwDyPpj2MfCtwBWY5z4S88GqDa5gYT2zf8RP1T7GGVPnVry3xhLy2jnTYOuSp6ow2dG8CGBHuqKssUllpdHiiIcttmojcJQnOBVtiixQQ4rML0FSFSnMUoCgb01Ch4xbO+hJ4WfONIkQnPhgHr7KwXyycQcPZ2xcx2s0wW5cHSCuVOhm6gEZ+FZf5UflASIDh/D0iSNFAkdUQgbAhIu4YHVuufKiu6aabuJkjUs7KijqWIA+JrnPyb8Y4jfWMX0kaBdSNO6s8rhWwCF2HTbUT1B2rWW/KcOrXcF7qTrqnbUoP7MY9BfhQIbmpZDps4pLo/aQaYh5yvhT7s0Q4dez/Xzrbof6K2GX8mncfkB51oAyqMDAHcBsPhTT3PhQQeF8vW1udUcY198rkvIfORyT+NT5LgCmDk9aWsNEIaZj02pHY561KCUsLQQWsge6os3CEPcKudNEUq7GYvuEHAaLaRN17gw70Pn3HuPsyCdpzDbH0Nf0oGWiVXeRcbHUiAkb+NXPElIjbTs2CFPgT0rjvyeczpwq2v1ugFvA7PpkOHmOnCBSfWGrPTxzQdSPHbUbG4iU94ZwrDzVsEe+irypxLiUs8rzSuWeRizEk7kn8B3AdwoUXT2cEo8UKFRB1Rc6cypw60e4caiMBEzjW7HAGfDvPsBq9rKfKNy6L627ItoYENG+M6XUggkd46j30VRzXJht1uuL8Rmidt1gtn7KNCRnQiKC8jAdckiqnlHnJOJXZtTJNJAiGRDMiLK+GClJSh0svpDfAJBIPfnKcd5A4teSq1xLC2lQiv2mFCjqQgXqep2rcfJ5yNHw7LF+0mfAL4wFUEHSo8x178CqOh+wdPCnESkRipCiogAUlhTlERQRyKx/D3/R/EmhO1tflpIfsx3KjMqeA1j0h4kGtm4qk5q4R86t2RdpVIkhboVkQ5Xfuz0PsNFaAUdVPLXFhcwJJ0b1ZFOxVxswI7t6tQaIOhQoZoDFKFIzTcklBSc3WEM0ZWdFeNh6QYA4I6MPA+2ubHk/g6Pko3XOkysV+Gf410XjURdSK5vd8rHtNQz1oro/ALiJIwI1VFwAiKAAFHTYdKtfnBPSsrwK1KAA1qLcUQoR5608sdKWlUBBaUBQo6AqFHQoAKMUKGaBq6UFSDWE5k+ZyejdRRvjprUZH7rdR7q3NwMisdzJy+swORmisWbXg3+7J8W/7qFG3JpBwCcUdB22hmkZpLNRCnlxVRxe+Gkg71MmNVN5aFqDnPF+L3KyYiyRnvrUcrSSkZk6n/WKmrwIZyRVzZ2YXuoqwtjtUoUxGMU6DRCqFFmhQJamjT2KYuh6DY64oOccN4lPccSuoeGMkUKkG5nkQOqy5wwhTIyxIPXbOo+b/HefE4ZOsU16t2chZouxVZY8n1w8Q0bd6Nvjv8cXdT3vBheRRQvItw7SQ3SAtoLbengH0gM9e/esNwDlC7vZQBHIAWzJNIrBVyfSYs3rH2Dc1VesredXVXQ5VgGUjvBGQacqr4BbiGBI19VAFXyAAqyzUQDTbClmioIksGaY+Yr4VY4otNBDS2A7qkKmKcxQxQEKUKFHQHQoqFAeaGaKioFZoiaFFQEwqPLFmpFJNBANoPChU7FCgdNJIpdFigbK0kx09ihigaEdKCUuhQEBSqFFQKzQohR5oDpieUAb0t3qvvTkUGX47xzsCe8f661S2HOvbPpUY9vdVhxyw15yKqOE8ACvkCiuicMvAyirVWqh4bDpAq4iNESKKgDR0BUKPFCgKhQoUBGhmhQoAKOioUAoUdFQCioUKAUVChQChQoUDtFR0KAqFChQChQoUAojR0KAUk0KFA3JUKehQoKm5FJtxvQoUFrb1OShQoHRShQoUB0KFCgKioUKAUKFCgFChQoBQoUKAqKhQoBQoUKA6FChQf/Z"/>
          <p:cNvSpPr>
            <a:spLocks noChangeAspect="1" noChangeArrowheads="1"/>
          </p:cNvSpPr>
          <p:nvPr/>
        </p:nvSpPr>
        <p:spPr bwMode="auto">
          <a:xfrm>
            <a:off x="155575" y="-1303338"/>
            <a:ext cx="3619500" cy="271462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7827" name="Picture 3" descr="C:\Users\Shemi-New-25\Desktop\New folder (8)\social_network_abstract.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5776" y="3717032"/>
            <a:ext cx="3812828" cy="285700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defRPr/>
            </a:pPr>
            <a:r>
              <a:rPr sz="4400" dirty="0"/>
              <a:t>שכבת הרשת</a:t>
            </a:r>
            <a:endParaRPr lang="en-US" sz="4400" dirty="0"/>
          </a:p>
        </p:txBody>
      </p:sp>
      <p:sp>
        <p:nvSpPr>
          <p:cNvPr id="264195" name="Rectangle 3"/>
          <p:cNvSpPr>
            <a:spLocks noGrp="1" noChangeArrowheads="1"/>
          </p:cNvSpPr>
          <p:nvPr>
            <p:ph idx="1"/>
          </p:nvPr>
        </p:nvSpPr>
        <p:spPr>
          <a:xfrm>
            <a:off x="179388" y="1600200"/>
            <a:ext cx="8569325" cy="4525963"/>
          </a:xfrm>
        </p:spPr>
        <p:txBody>
          <a:bodyPr/>
          <a:lstStyle/>
          <a:p>
            <a:pPr eaLnBrk="1" hangingPunct="1">
              <a:lnSpc>
                <a:spcPct val="80000"/>
              </a:lnSpc>
            </a:pPr>
            <a:r>
              <a:rPr lang="he-IL" dirty="0" smtClean="0"/>
              <a:t>תפקידיה של שכבת הרשת:</a:t>
            </a:r>
          </a:p>
          <a:p>
            <a:pPr lvl="1" eaLnBrk="1" hangingPunct="1">
              <a:lnSpc>
                <a:spcPct val="80000"/>
              </a:lnSpc>
            </a:pPr>
            <a:r>
              <a:rPr lang="en-US" dirty="0" smtClean="0"/>
              <a:t>Addressing</a:t>
            </a:r>
            <a:r>
              <a:rPr lang="he-IL" dirty="0" smtClean="0"/>
              <a:t> – מיעון לוגי</a:t>
            </a:r>
          </a:p>
          <a:p>
            <a:pPr lvl="1" eaLnBrk="1" hangingPunct="1">
              <a:lnSpc>
                <a:spcPct val="80000"/>
              </a:lnSpc>
            </a:pPr>
            <a:r>
              <a:rPr lang="en-US" dirty="0" smtClean="0"/>
              <a:t>Routing</a:t>
            </a:r>
            <a:r>
              <a:rPr lang="he-IL" dirty="0" smtClean="0"/>
              <a:t> – ניתוב חבילות מידע</a:t>
            </a:r>
          </a:p>
          <a:p>
            <a:pPr lvl="1" eaLnBrk="1" hangingPunct="1">
              <a:lnSpc>
                <a:spcPct val="80000"/>
              </a:lnSpc>
            </a:pPr>
            <a:r>
              <a:rPr lang="en-US" dirty="0" smtClean="0"/>
              <a:t>Fragmentation</a:t>
            </a:r>
            <a:r>
              <a:rPr lang="he-IL" dirty="0" smtClean="0"/>
              <a:t> – שכבה זו יכולה לחלק חבילות מידע כך שיתאימו לדרישות השכבה השנייה</a:t>
            </a:r>
          </a:p>
          <a:p>
            <a:pPr lvl="1" eaLnBrk="1" hangingPunct="1">
              <a:lnSpc>
                <a:spcPct val="80000"/>
              </a:lnSpc>
            </a:pPr>
            <a:endParaRPr lang="he-IL" dirty="0" smtClean="0"/>
          </a:p>
          <a:p>
            <a:pPr eaLnBrk="1" hangingPunct="1">
              <a:lnSpc>
                <a:spcPct val="80000"/>
              </a:lnSpc>
            </a:pPr>
            <a:r>
              <a:rPr lang="he-IL" dirty="0" smtClean="0"/>
              <a:t>שני סוגי פרוטוקולים עיקריים העובדים בשכבה השלישית:</a:t>
            </a:r>
          </a:p>
          <a:p>
            <a:pPr lvl="1" eaLnBrk="1" hangingPunct="1">
              <a:lnSpc>
                <a:spcPct val="80000"/>
              </a:lnSpc>
            </a:pPr>
            <a:r>
              <a:rPr lang="he-IL" dirty="0" smtClean="0"/>
              <a:t>פרוטוקולי מיעון (פרוטוקולים מנותבים)</a:t>
            </a:r>
          </a:p>
          <a:p>
            <a:pPr lvl="2" eaLnBrk="1" hangingPunct="1">
              <a:lnSpc>
                <a:spcPct val="80000"/>
              </a:lnSpc>
            </a:pPr>
            <a:r>
              <a:rPr lang="en-US" dirty="0" smtClean="0"/>
              <a:t>IP, IPX, AppleTalk</a:t>
            </a:r>
            <a:endParaRPr lang="he-IL" dirty="0" smtClean="0"/>
          </a:p>
          <a:p>
            <a:pPr lvl="1" eaLnBrk="1" hangingPunct="1">
              <a:lnSpc>
                <a:spcPct val="80000"/>
              </a:lnSpc>
            </a:pPr>
            <a:r>
              <a:rPr lang="he-IL" dirty="0" smtClean="0"/>
              <a:t>פרוטוקולי ניתוב</a:t>
            </a:r>
          </a:p>
          <a:p>
            <a:pPr lvl="2" eaLnBrk="1" hangingPunct="1">
              <a:lnSpc>
                <a:spcPct val="80000"/>
              </a:lnSpc>
            </a:pPr>
            <a:r>
              <a:rPr lang="en-US" dirty="0" smtClean="0"/>
              <a:t>RIP, OSPF, BGP</a:t>
            </a:r>
            <a:endParaRPr lang="he-IL" dirty="0" smtClean="0"/>
          </a:p>
        </p:txBody>
      </p:sp>
      <p:sp>
        <p:nvSpPr>
          <p:cNvPr id="18434" name="מציין מיקום של מספר שקופית 5"/>
          <p:cNvSpPr>
            <a:spLocks noGrp="1"/>
          </p:cNvSpPr>
          <p:nvPr>
            <p:ph type="sldNum" sz="quarter" idx="10"/>
          </p:nvPr>
        </p:nvSpPr>
        <p:spPr/>
        <p:txBody>
          <a:bodyPr/>
          <a:lstStyle/>
          <a:p>
            <a:pPr>
              <a:defRPr/>
            </a:pPr>
            <a:fld id="{61B7CE37-59FE-40A0-AE24-D0B24ED1E5AB}" type="slidenum">
              <a:rPr lang="he-IL"/>
              <a:pPr>
                <a:defRPr/>
              </a:pPr>
              <a:t>219</a:t>
            </a:fld>
            <a:endParaRPr lang="en-US"/>
          </a:p>
        </p:txBody>
      </p:sp>
      <p:sp>
        <p:nvSpPr>
          <p:cNvPr id="2" name="AutoShape 2" descr="data:image/jpeg;base64,/9j/4AAQSkZJRgABAQAAAQABAAD/2wCEAAkGBxISEhUUERQTExQVFRQUFBUXFBQUFhUVFRQWGBUWFxcYHSggGBolGxQVITEhJSkrLi4uFx8zODMsNygtLisBCgoKDg0OGxAQGywkHyQsLCw3MjAsLDcuNDcsLC0sNDQ0LCw0LCwvLC0sLCwtLCw0LDQ0LCwsLCwsLCwsLDc0NP/AABEIAOEA4QMBIgACEQEDEQH/xAAcAAEAAgMBAQEAAAAAAAAAAAAABAUDBgcCAQj/xABFEAACAQIDBAcFBQQJAwUAAAAAAQIDEQQFIRIxQVEGByJhcYGREzKhscFCQ1KS0RQjYnIzU4KywtLh8PFzg7MVFyRUZP/EABoBAQACAwEAAAAAAAAAAAAAAAADBQECBAb/xAAwEQEAAgIBAwEFBgcBAAAAAAAAAQIDEQQSITETBUFRYbEiMoGRweEUM1JicaHwI//aAAwDAQACEQMRAD8A7iAAAAAAAAAAAAAAAAAAAAAAAAAAAAAAAAAAAAAAAAAAAAAAAAAAAPM5pK70K7E5nwj6gWM5pb3YQkmro12dZveyyyqvvjz181v/AN+IFkAAAAAAAAAAAAAAAAAAAAAAAAAAAAAAAAY61ZRV2fMRXUFdmvYnGub7gJWKxDn4ESSPkJ3skm29ElvZcYPLkrSnaUuC+zHw5vvAr8NgJz1tsx/E1v8ACP628y1wuAhT11b5t/JbkMTjlHRav4Ir6uJlLe/LgS1xTZzZOVSnaO8rSeKguN/DUwyzBcE/WxWbR59qr2vrvt3IljBDltzLz8ln/wCoPl8T6sw5r4lRWxcINKUkm9y4swVc2oxTvNO3Bavy5m/oRPuRzzbR5t9GxwxkX3GeM09zTNdw2KjNXi7r5aXs+/UzKb4Np80yO2BNTmz7+6+BRrPPZtKsuw9FUW5P+JcPFFzSqKSTi009U1qmQ3x2r5deLPTL92e/w972ADRMAAAAAAAAAAAAAAAAHyUkld7kfSl6QY2y2Fver+iAr80x7qS03LcRKd20oq7eiS4sjuRsuQYDZj7SS7Ul2U+Ef1YEvLsCqUbuzk12ny7l3FZnma1Nlqgo6LWUpbMf1sSM2x32IvT7T+homfdId9Oi+6U18VH9Tt4+Df2pU/P50ViaVlBrZxWm9ajtyXZi7PkjYMrz9T2Y1FZu95WtG99FxNJjMzxqN2V2+CWr9EWM0iY0oaZr1ne284qvVlN04wlsNJbaezsu7u0+OltDJTxdoqXbqK2zdK6vFtOVt+tt/gUOV5VWes5Spxe9XalJeHDzLH9mUVONCXbUUrOTeypcY8Ffn3EU1jw6K5LT9pMhSp1ltbTnvS+zs7tyto/E1rGUfZzlHfZ7+a4GwZbgfYt9raTSurW1XErcbgKlStLk9VJ7raK3j3G1J1Pns0yxNqxOu770dqtVLJ6NarnbcbM3crsDgY0lZaye+XHy5IzYeGytZSl3yd/+CO+rTtPh3SupUOOw/sauzF9lq8U9Vr9l911v8DLlma1sJOzXZdnKDd1Z8YtbmWeKdOUlGpFPS8ZPdf8ADfn3FHnWKjJqKjaULxbW5pcF6fFkkfbjptCCf/K3XSdTHh0fLsfCvBTpu6e/mnxTXMlHMej2Z1KNW8E5J+/BcUuK70dKw9eNSKlBpxkrporORg9Ofk9HweZHIp3+9HlkABzu4AAAAAAAAAAAAAeatRRTk9yTb8EaTisQ5ycnxdzYek2J2KNuM2o+W9/I1JzAscmwntaiT91ay8Fw83Zeps+aYv2cG+L0X6+RD6M4fZpbT3zfwWi+N35msdYmaWhKCe/sL4bb+hNgx9d9OPncj0cUzHme0Nd6QdInNunSfZ+1PjLuXd38TX1IjKR7Ui5iIh5K0zM7lNw9KU3aEXJ77JXM+ErulUi2mnGSbVtVZ66eB6yPFRpyT2rSbtdu0IQ+1J/ifJDO8VTqVXKnfW203om0rXS8gx7tr3O89306T/mmvlH9Smw+JlDWDcX3aETCU5SfZhKfcr/NG0YfK4Omr01CduOqT5b3dedxqIbTM2na2wGJU4Rad9FfjrbXXiSdojQ0SWmitorL0Pu0R9KeLpG0NswbY2h0s+o8YnBxmp6tOajfxjudjW5YebqOFu1e1uHj4WNgx8NunJJtO101zRT5RTlCe3NWjZ9qTtv5X3m1e0Ib6mYY6EZ053Ts4e+raxT0vbjHvNk6E5jKnL2FTdUcnTfKS95eaV/+SAs4pOajf+1bS/Ij5rmEY2jBduEoyi+EWrP5GuSnqVmspePl9DJF4nw6cCNluLValCot04p+Da1XqSSlmNTp7CJiY3AADDIAAAAAAAAAANV6Y1e3Tjyi36tf5TXtq7siz6WVf377oxXwKzKFt16a/jj8HdgdCSVKl3Qj8kci6YYi6u985aeCvKXq3H0Op9I6uzh6j7kvVpfU470qleVO+60vmr/NFjwq/Zmyh9r33kpT5TP/AH5IeFyqtUhtwjda21Sbtvtcj1aU4W24yi2rpNNO12uPgzdaM4xUYxstOyu7uRCzmPtYRVO02qkbq6srXvtcju0pYnbXsNg6s1eEJSXO2nrxNqy3JKcIpzSnPjfWKfJImRqHpVDLWZSIyS0WngetsjbZ92wwkbY2yPtjbBtI2z7tkbaG2GdpO2avmOMdSbd9E2oru/1tcsM3xuzHZXvS+C4v6FDtBjbLtDaMW0NoDpnV9jNvDuH9XK3k9V9TaTnvVnV/eVo8HGD9G19ToRTcmussvXezr9fGrM/4/KdAAIHaAAAAAAAAAADnPTCrbEzXdH+6iP0VnfFU/wCb6M9dPVs4p/xQi/p9Cu6N19nE0n/HFert9QOg9MpWws/GH/kgc3xVKNSOzNX5Piu9M6V0whfC1O5J+jT+hy9VC04X3Jj5vN+2YmM1Z/t/WWHK6XsqklOV5NJQb4wW9Lz4E2vQUndNwldPajpe3CX4kQ8VDbja9mtYvlJbmQI580mpw7a00dk338jr7Qq4ibd4Xn7dJVFBwey/dmtU2ld3XAmKqUVDO6bSu9l8U+HmWEKyaummua1QiWsxMeYT1UPSqEFVD6qplhO9ofdshKoelVAmbY2yKqh99oBW59FKUZc00/Ld8yuUyzzihKaTjrs37PF35FGpgStobRip3luTfgrnurTlHSSa46gbj1Zv/wCRU/6a/vI6Wc36rqd6lWXJRXzf6HSCo5f82fwer9lxrjV/H6gAOZYAAAAAAAAAAA591n0bTo1OcZwfjFpr+8/Q0vD13GSa3p3XijqHWDgfaYOclvpNVF4LSXwbfkcjVQDueLSrYd23ThdeaucaqPZk4vg2vR2OndAcx9thVF+9Sbg/DfF+jt5M0XpvgHRxMn9mpeS8eP09Tt4V9WmvxU3tnF1Y4yR7v1VXtbbzWsRX25OXNlxUd01zTRQzi07PRnfklS4Iju9XJmW4505K77L95fUr7i5HEp5ruNNwoYyM/dkmZ1UNPwNdQmpN2XHS+ltxb0M3hJ2d48m+P6EtbxPly3xTE9l0qh6VQhKoelUN0Saqh6VQhKoelUAmqqYJ4WnKW01rx5PxRiVQ9KoBMi0t1kVmdT1j4P6ElVCvxMXWrRpx1ei9Xd/QTOmYiZnUOj9WmD2aDm/tu/lwNyIOS4NUqMILhFfInFFkt1Xmz2nHx+lirT4QAA0TAAAAAAAAAAA8VqSnFxkrxknFrmmrNHBs7wLw9epRl9iVk+cXrF+jR3w0HrUyNzprE012qfZqc3Te6Xk36PuA1voDniw+ISm7U6nYl3P7MvXTwbN66eZN+0UHKK7cO0u/uOLxqWOw9AOkaxVH2NR3q04pa/bhuT72tz8nxNq2ms7hpkpF6zW3iXJ9q28wYuntrTet36G6dYPRp0ZutTXYk+0lwfPwNKUy4x5IyV28ln49uPk6ZVcrp2ejPlyzqwjLeipehpaNJsdup7uLni4ua7b6Z6WJlH3ZNeenoXWW15SjefPThpZfW5RYeG1JK19dfAvVImx7cvI1HbXdMUz6qhEUz0pkrlS1UPSqENTPSmBnr4nZi3y+fA2Pq2yN1Kntqi3PS642/wBTXsqyueLrRhFdlO78eZ2rKcvjQpqEVu3nDy82o6IXPsvidVvVt4j6/t9UwAFa9EAAAAAAAAAAAAAB5qQUk4ySaaaaeqae9M9ADhHTbo7LA12km6M+1Sl3cYN818rFPluZVKFSNSnLZlB3T+j5p8jv2fZNSxdGVGqtHulxhJbpR7/+DgvSTI62CrOlVXNwml2akfxL6rgB2jo7ntDMqDTsppWq0+MXuuucXzOd9Meh9TDSc6Scqb1svs/6GoZbmdWhUVSjNwnHc1y4prinyZ2Hor04w+OiqWIUaVZ6bMn2anfBvj/Dv8STHktjncIM/Hpmr02cf2yJi6X2l5/qda6VdXinephuy9W420ZzfMcrrUG1VhKPfZ29SwpmrkjSiy8TJgnetx8VHc+pX3akirQT3afIyYbRWtb6m3T3aTeNbhKoaRStbT4mZTIqmelMmiXHNdpKmelMiqZlowlN2inJ8kmzPUx6cz2hm2yxyfLKmJmo009+r4Iuej3QWtWalW7EOXFnT8oyilh4qNOKXfY5M3LiO1PKz4vsq1p6svaPh7/2RujeQwwtNJK8nvZcgFdMzM7l6CtYrGo8AAMMgAAAAAAAAAAAAAAABWZ/kdHGUnSrxut8ZLSUJcJRfB/MswB+eul3RKvgJdtbdFu0Kq3O+5S/DLu9DXlM/UVejGcXGcVKMlZxaTTXJpnMelXVUnepgJbL3+xm+z4Qnw8HfxQGv9GesfE4a0Kr/aKSsrSfbiv4Z8fB3OgYDpXlmOjaco05vfCraDv3P3X5M4hmmW18NPYxFOdKXKS3+D3S8mRNsDuuY9XOGq9qn2b7mnp8NDXsV1X1F7lS/ic5y7O8Rh/6CtUpK97Rm1G/PZ3P0L7DdZOZQ++U/wCenB/JIkjLePEoL8bFfzWF1Lq2xX4o+jJGH6s6796aRUx618w//O/+1L6TMNbrQzGX3lOP8tKP1ubfxGT4o/4HB/T/ALlu+X9WVNWdWTl5v6FtVllmXL95OnCS+z70/wAiuzjOP6W42tdVMTVad00pOCae9NRtdFNtkdr2t5lPTFSn3YiHUOkPWtKScMFT9mt3tZqLl/Zhql538Dd+r7Pv2zBwlKW1Vh+7qvi5RS7T/mVn5s/PVKMpyUYJyk9FFJtt9yW86/1TdHMbhZVKleKpUqsYr2cneo3FtxlZe770lrrruNUjpYAAAAAAAAAAAAAAAAAAAAAAAABFxGY0afv1acGuEpxT9GwPWNwVKtBwrU4VIPfGcVJejNJzjqowVW7ouph5fwvbh+WXDwaNjrdLcDHfiKXk7/Ii1OnmXr76/hCo/lEDm+O6ocZH+iq0aq79qm/R3+ZQ4zoDmVJNyw8mlduUZ05Ky3v3r2Ovz6xcvW6pUfhSqfVIg5l1kYF0px/fdqMop+zsruLS3sDg+0WGS5LiMXNww1N1JJbTScVZXtduTRVJnQeqzPaGD9pUrKXa7C2I7T4PmtAPmC6qcwnbb9jST/FPaa8VFfU2nKOp6jHXE151X+GnFU4+bbcn5WL6HWTgHvdVeNKX0M0OsLL397JeNKr/AJQLbJuj2Fwith6NOm+MkrzfjN6v1LQ16n03wEvv4rxjJfNE2h0jwc/dxFF/24r5gWgPFGtGavCUZLmmmvVHsAAAAAAAAAAAAAAAAAAAAAA551j1ccpR9hCNWjZqpSblFt8JRkmuF1Z3NA/bYx/pcFXg/wCFxkvikd/nTT3pMi1cqoy3wj6IDhizTB/ajiIeNJP5M9rM8v41Zrxo1fpFnZanRvDS3wj6IjT6HYV/dx/KgOO43McIo/uqsZN84VEl6x1Keo6Und1Yt9+1+h3OfQXCP7uP5UYpdX2D/q4flQHDnRo/jh/vyNjwiwEIqP7RS3a6T38d0Tpf/t5g/wCrh+RH1dXuD/q4flQHN3iMB/8AYp/lqv8AwmKWYZevv/SlWf8AgOox6A4Nfdw/KjPDoVhF93H8qA5I80wHCVWXhRl/iseHmWHfuUMTPwhGPzZ2an0Uwq3U4+iJVLIqEd0I+iA4rhJ4uUl+yYN05cKlSo1byhZ/E7fk6qKjTVV7U1GKnLdtSSV363M1LB047opeRnAAAAAAAAAAAAAAAAAAAAAAAAAAAAAAAAAAAAAAAAAAAAAAAAAAAAAAAAAAAAAAAAAAAAAAAAAAAAAAAAAAAAAAAAAAAD//2Q=="/>
          <p:cNvSpPr>
            <a:spLocks noChangeAspect="1" noChangeArrowheads="1"/>
          </p:cNvSpPr>
          <p:nvPr/>
        </p:nvSpPr>
        <p:spPr bwMode="auto">
          <a:xfrm>
            <a:off x="155575" y="-1371600"/>
            <a:ext cx="2857500" cy="28575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ISEhUUERQTExQVFRQUFBUXFBQUFhUVFRQWGBUWFxcYHSggGBolGxQVITEhJSkrLi4uFx8zODMsNygtLisBCgoKDg0OGxAQGywkHyQsLCw3MjAsLDcuNDcsLC0sNDQ0LCw0LCwvLC0sLCwtLCw0LDQ0LCwsLCwsLCwsLDc0NP/AABEIAOEA4QMBIgACEQEDEQH/xAAcAAEAAgMBAQEAAAAAAAAAAAAABAUDBgcCAQj/xABFEAACAQIDBAcFBQQJAwUAAAAAAQIDEQQFIRIxQVEGByJhcYGREzKhscFCQ1KS0RQjYnIzU4KywtLh8PFzg7MVFyRUZP/EABoBAQACAwEAAAAAAAAAAAAAAAADBQECBAb/xAAwEQEAAgIBAwEFBgcBAAAAAAAAAQIDEQQSITETBUFRYbEiMoGRweEUM1JicaHwI//aAAwDAQACEQMRAD8A7iAAAAAAAAAAAAAAAAAAAAAAAAAAAAAAAAAAAAAAAAAAAAAAAAAAAPM5pK70K7E5nwj6gWM5pb3YQkmro12dZveyyyqvvjz181v/AN+IFkAAAAAAAAAAAAAAAAAAAAAAAAAAAAAAAAY61ZRV2fMRXUFdmvYnGub7gJWKxDn4ESSPkJ3skm29ElvZcYPLkrSnaUuC+zHw5vvAr8NgJz1tsx/E1v8ACP628y1wuAhT11b5t/JbkMTjlHRav4Ir6uJlLe/LgS1xTZzZOVSnaO8rSeKguN/DUwyzBcE/WxWbR59qr2vrvt3IljBDltzLz8ln/wCoPl8T6sw5r4lRWxcINKUkm9y4swVc2oxTvNO3Bavy5m/oRPuRzzbR5t9GxwxkX3GeM09zTNdw2KjNXi7r5aXs+/UzKb4Np80yO2BNTmz7+6+BRrPPZtKsuw9FUW5P+JcPFFzSqKSTi009U1qmQ3x2r5deLPTL92e/w972ADRMAAAAAAAAAAAAAAAAHyUkld7kfSl6QY2y2Fver+iAr80x7qS03LcRKd20oq7eiS4sjuRsuQYDZj7SS7Ul2U+Ef1YEvLsCqUbuzk12ny7l3FZnma1Nlqgo6LWUpbMf1sSM2x32IvT7T+homfdId9Oi+6U18VH9Tt4+Df2pU/P50ViaVlBrZxWm9ajtyXZi7PkjYMrz9T2Y1FZu95WtG99FxNJjMzxqN2V2+CWr9EWM0iY0oaZr1ne284qvVlN04wlsNJbaezsu7u0+OltDJTxdoqXbqK2zdK6vFtOVt+tt/gUOV5VWes5Spxe9XalJeHDzLH9mUVONCXbUUrOTeypcY8Ffn3EU1jw6K5LT9pMhSp1ltbTnvS+zs7tyto/E1rGUfZzlHfZ7+a4GwZbgfYt9raTSurW1XErcbgKlStLk9VJ7raK3j3G1J1Pns0yxNqxOu770dqtVLJ6NarnbcbM3crsDgY0lZaye+XHy5IzYeGytZSl3yd/+CO+rTtPh3SupUOOw/sauzF9lq8U9Vr9l911v8DLlma1sJOzXZdnKDd1Z8YtbmWeKdOUlGpFPS8ZPdf8ADfn3FHnWKjJqKjaULxbW5pcF6fFkkfbjptCCf/K3XSdTHh0fLsfCvBTpu6e/mnxTXMlHMej2Z1KNW8E5J+/BcUuK70dKw9eNSKlBpxkrporORg9Ofk9HweZHIp3+9HlkABzu4AAAAAAAAAAAAAeatRRTk9yTb8EaTisQ5ycnxdzYek2J2KNuM2o+W9/I1JzAscmwntaiT91ay8Fw83Zeps+aYv2cG+L0X6+RD6M4fZpbT3zfwWi+N35msdYmaWhKCe/sL4bb+hNgx9d9OPncj0cUzHme0Nd6QdInNunSfZ+1PjLuXd38TX1IjKR7Ui5iIh5K0zM7lNw9KU3aEXJ77JXM+ErulUi2mnGSbVtVZ66eB6yPFRpyT2rSbtdu0IQ+1J/ifJDO8VTqVXKnfW203om0rXS8gx7tr3O89306T/mmvlH9Smw+JlDWDcX3aETCU5SfZhKfcr/NG0YfK4Omr01CduOqT5b3dedxqIbTM2na2wGJU4Rad9FfjrbXXiSdojQ0SWmitorL0Pu0R9KeLpG0NswbY2h0s+o8YnBxmp6tOajfxjudjW5YebqOFu1e1uHj4WNgx8NunJJtO101zRT5RTlCe3NWjZ9qTtv5X3m1e0Ib6mYY6EZ053Ts4e+raxT0vbjHvNk6E5jKnL2FTdUcnTfKS95eaV/+SAs4pOajf+1bS/Ij5rmEY2jBduEoyi+EWrP5GuSnqVmspePl9DJF4nw6cCNluLValCot04p+Da1XqSSlmNTp7CJiY3AADDIAAAAAAAAAANV6Y1e3Tjyi36tf5TXtq7siz6WVf377oxXwKzKFt16a/jj8HdgdCSVKl3Qj8kci6YYi6u985aeCvKXq3H0Op9I6uzh6j7kvVpfU470qleVO+60vmr/NFjwq/Zmyh9r33kpT5TP/AH5IeFyqtUhtwjda21Sbtvtcj1aU4W24yi2rpNNO12uPgzdaM4xUYxstOyu7uRCzmPtYRVO02qkbq6srXvtcju0pYnbXsNg6s1eEJSXO2nrxNqy3JKcIpzSnPjfWKfJImRqHpVDLWZSIyS0WngetsjbZ92wwkbY2yPtjbBtI2z7tkbaG2GdpO2avmOMdSbd9E2oru/1tcsM3xuzHZXvS+C4v6FDtBjbLtDaMW0NoDpnV9jNvDuH9XK3k9V9TaTnvVnV/eVo8HGD9G19ToRTcmussvXezr9fGrM/4/KdAAIHaAAAAAAAAAADnPTCrbEzXdH+6iP0VnfFU/wCb6M9dPVs4p/xQi/p9Cu6N19nE0n/HFert9QOg9MpWws/GH/kgc3xVKNSOzNX5Piu9M6V0whfC1O5J+jT+hy9VC04X3Jj5vN+2YmM1Z/t/WWHK6XsqklOV5NJQb4wW9Lz4E2vQUndNwldPajpe3CX4kQ8VDbja9mtYvlJbmQI580mpw7a00dk338jr7Qq4ibd4Xn7dJVFBwey/dmtU2ld3XAmKqUVDO6bSu9l8U+HmWEKyaummua1QiWsxMeYT1UPSqEFVD6qplhO9ofdshKoelVAmbY2yKqh99oBW59FKUZc00/Ld8yuUyzzihKaTjrs37PF35FGpgStobRip3luTfgrnurTlHSSa46gbj1Zv/wCRU/6a/vI6Wc36rqd6lWXJRXzf6HSCo5f82fwer9lxrjV/H6gAOZYAAAAAAAAAAA591n0bTo1OcZwfjFpr+8/Q0vD13GSa3p3XijqHWDgfaYOclvpNVF4LSXwbfkcjVQDueLSrYd23ThdeaucaqPZk4vg2vR2OndAcx9thVF+9Sbg/DfF+jt5M0XpvgHRxMn9mpeS8eP09Tt4V9WmvxU3tnF1Y4yR7v1VXtbbzWsRX25OXNlxUd01zTRQzi07PRnfklS4Iju9XJmW4505K77L95fUr7i5HEp5ruNNwoYyM/dkmZ1UNPwNdQmpN2XHS+ltxb0M3hJ2d48m+P6EtbxPly3xTE9l0qh6VQhKoelUN0Saqh6VQhKoelUAmqqYJ4WnKW01rx5PxRiVQ9KoBMi0t1kVmdT1j4P6ElVCvxMXWrRpx1ei9Xd/QTOmYiZnUOj9WmD2aDm/tu/lwNyIOS4NUqMILhFfInFFkt1Xmz2nHx+lirT4QAA0TAAAAAAAAAAA8VqSnFxkrxknFrmmrNHBs7wLw9epRl9iVk+cXrF+jR3w0HrUyNzprE012qfZqc3Te6Xk36PuA1voDniw+ISm7U6nYl3P7MvXTwbN66eZN+0UHKK7cO0u/uOLxqWOw9AOkaxVH2NR3q04pa/bhuT72tz8nxNq2ms7hpkpF6zW3iXJ9q28wYuntrTet36G6dYPRp0ZutTXYk+0lwfPwNKUy4x5IyV28ln49uPk6ZVcrp2ejPlyzqwjLeipehpaNJsdup7uLni4ua7b6Z6WJlH3ZNeenoXWW15SjefPThpZfW5RYeG1JK19dfAvVImx7cvI1HbXdMUz6qhEUz0pkrlS1UPSqENTPSmBnr4nZi3y+fA2Pq2yN1Kntqi3PS642/wBTXsqyueLrRhFdlO78eZ2rKcvjQpqEVu3nDy82o6IXPsvidVvVt4j6/t9UwAFa9EAAAAAAAAAAAAAB5qQUk4ySaaaaeqae9M9ADhHTbo7LA12km6M+1Sl3cYN818rFPluZVKFSNSnLZlB3T+j5p8jv2fZNSxdGVGqtHulxhJbpR7/+DgvSTI62CrOlVXNwml2akfxL6rgB2jo7ntDMqDTsppWq0+MXuuucXzOd9Meh9TDSc6Scqb1svs/6GoZbmdWhUVSjNwnHc1y4prinyZ2Hor04w+OiqWIUaVZ6bMn2anfBvj/Dv8STHktjncIM/Hpmr02cf2yJi6X2l5/qda6VdXinephuy9W420ZzfMcrrUG1VhKPfZ29SwpmrkjSiy8TJgnetx8VHc+pX3akirQT3afIyYbRWtb6m3T3aTeNbhKoaRStbT4mZTIqmelMmiXHNdpKmelMiqZlowlN2inJ8kmzPUx6cz2hm2yxyfLKmJmo009+r4Iuej3QWtWalW7EOXFnT8oyilh4qNOKXfY5M3LiO1PKz4vsq1p6svaPh7/2RujeQwwtNJK8nvZcgFdMzM7l6CtYrGo8AAMMgAAAAAAAAAAAAAAABWZ/kdHGUnSrxut8ZLSUJcJRfB/MswB+eul3RKvgJdtbdFu0Kq3O+5S/DLu9DXlM/UVejGcXGcVKMlZxaTTXJpnMelXVUnepgJbL3+xm+z4Qnw8HfxQGv9GesfE4a0Kr/aKSsrSfbiv4Z8fB3OgYDpXlmOjaco05vfCraDv3P3X5M4hmmW18NPYxFOdKXKS3+D3S8mRNsDuuY9XOGq9qn2b7mnp8NDXsV1X1F7lS/ic5y7O8Rh/6CtUpK97Rm1G/PZ3P0L7DdZOZQ++U/wCenB/JIkjLePEoL8bFfzWF1Lq2xX4o+jJGH6s6796aRUx618w//O/+1L6TMNbrQzGX3lOP8tKP1ubfxGT4o/4HB/T/ALlu+X9WVNWdWTl5v6FtVllmXL95OnCS+z70/wAiuzjOP6W42tdVMTVad00pOCae9NRtdFNtkdr2t5lPTFSn3YiHUOkPWtKScMFT9mt3tZqLl/Zhql538Dd+r7Pv2zBwlKW1Vh+7qvi5RS7T/mVn5s/PVKMpyUYJyk9FFJtt9yW86/1TdHMbhZVKleKpUqsYr2cneo3FtxlZe770lrrruNUjpYAAAAAAAAAAAAAAAAAAAAAAAABFxGY0afv1acGuEpxT9GwPWNwVKtBwrU4VIPfGcVJejNJzjqowVW7ouph5fwvbh+WXDwaNjrdLcDHfiKXk7/Ii1OnmXr76/hCo/lEDm+O6ocZH+iq0aq79qm/R3+ZQ4zoDmVJNyw8mlduUZ05Ky3v3r2Ovz6xcvW6pUfhSqfVIg5l1kYF0px/fdqMop+zsruLS3sDg+0WGS5LiMXNww1N1JJbTScVZXtduTRVJnQeqzPaGD9pUrKXa7C2I7T4PmtAPmC6qcwnbb9jST/FPaa8VFfU2nKOp6jHXE151X+GnFU4+bbcn5WL6HWTgHvdVeNKX0M0OsLL397JeNKr/AJQLbJuj2Fwith6NOm+MkrzfjN6v1LQ16n03wEvv4rxjJfNE2h0jwc/dxFF/24r5gWgPFGtGavCUZLmmmvVHsAAAAAAAAAAAAAAAAAAAAAA551j1ccpR9hCNWjZqpSblFt8JRkmuF1Z3NA/bYx/pcFXg/wCFxkvikd/nTT3pMi1cqoy3wj6IDhizTB/ajiIeNJP5M9rM8v41Zrxo1fpFnZanRvDS3wj6IjT6HYV/dx/KgOO43McIo/uqsZN84VEl6x1Keo6Und1Yt9+1+h3OfQXCP7uP5UYpdX2D/q4flQHDnRo/jh/vyNjwiwEIqP7RS3a6T38d0Tpf/t5g/wCrh+RH1dXuD/q4flQHN3iMB/8AYp/lqv8AwmKWYZevv/SlWf8AgOox6A4Nfdw/KjPDoVhF93H8qA5I80wHCVWXhRl/iseHmWHfuUMTPwhGPzZ2an0Uwq3U4+iJVLIqEd0I+iA4rhJ4uUl+yYN05cKlSo1byhZ/E7fk6qKjTVV7U1GKnLdtSSV363M1LB047opeRnAAAAAAAAAAAAAAAAAAAAAAAAAAAAAAAAAAAAAAAAAAAAAAAAAAAAAAAAAAAAAAAAAAAAAAAAAAAAAAAAAAAAAAAAAAAD//2Q=="/>
          <p:cNvSpPr>
            <a:spLocks noChangeAspect="1" noChangeArrowheads="1"/>
          </p:cNvSpPr>
          <p:nvPr/>
        </p:nvSpPr>
        <p:spPr bwMode="auto">
          <a:xfrm>
            <a:off x="307975" y="-1219200"/>
            <a:ext cx="2857500" cy="28575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CEAAkGBxISEhUUERQTExQVFRQUFBUXFBQUFhUVFRQWGBUWFxcYHSggGBolGxQVITEhJSkrLi4uFx8zODMsNygtLisBCgoKDg0OGxAQGywkHyQsLCw3MjAsLDcuNDcsLC0sNDQ0LCw0LCwvLC0sLCwtLCw0LDQ0LCwsLCwsLCwsLDc0NP/AABEIAOEA4QMBIgACEQEDEQH/xAAcAAEAAgMBAQEAAAAAAAAAAAAABAUDBgcCAQj/xABFEAACAQIDBAcFBQQJAwUAAAAAAQIDEQQFIRIxQVEGByJhcYGREzKhscFCQ1KS0RQjYnIzU4KywtLh8PFzg7MVFyRUZP/EABoBAQACAwEAAAAAAAAAAAAAAAADBQECBAb/xAAwEQEAAgIBAwEFBgcBAAAAAAAAAQIDEQQSITETBUFRYbEiMoGRweEUM1JicaHwI//aAAwDAQACEQMRAD8A7iAAAAAAAAAAAAAAAAAAAAAAAAAAAAAAAAAAAAAAAAAAAAAAAAAAAPM5pK70K7E5nwj6gWM5pb3YQkmro12dZveyyyqvvjz181v/AN+IFkAAAAAAAAAAAAAAAAAAAAAAAAAAAAAAAAY61ZRV2fMRXUFdmvYnGub7gJWKxDn4ESSPkJ3skm29ElvZcYPLkrSnaUuC+zHw5vvAr8NgJz1tsx/E1v8ACP628y1wuAhT11b5t/JbkMTjlHRav4Ir6uJlLe/LgS1xTZzZOVSnaO8rSeKguN/DUwyzBcE/WxWbR59qr2vrvt3IljBDltzLz8ln/wCoPl8T6sw5r4lRWxcINKUkm9y4swVc2oxTvNO3Bavy5m/oRPuRzzbR5t9GxwxkX3GeM09zTNdw2KjNXi7r5aXs+/UzKb4Np80yO2BNTmz7+6+BRrPPZtKsuw9FUW5P+JcPFFzSqKSTi009U1qmQ3x2r5deLPTL92e/w972ADRMAAAAAAAAAAAAAAAAHyUkld7kfSl6QY2y2Fver+iAr80x7qS03LcRKd20oq7eiS4sjuRsuQYDZj7SS7Ul2U+Ef1YEvLsCqUbuzk12ny7l3FZnma1Nlqgo6LWUpbMf1sSM2x32IvT7T+homfdId9Oi+6U18VH9Tt4+Df2pU/P50ViaVlBrZxWm9ajtyXZi7PkjYMrz9T2Y1FZu95WtG99FxNJjMzxqN2V2+CWr9EWM0iY0oaZr1ne284qvVlN04wlsNJbaezsu7u0+OltDJTxdoqXbqK2zdK6vFtOVt+tt/gUOV5VWes5Spxe9XalJeHDzLH9mUVONCXbUUrOTeypcY8Ffn3EU1jw6K5LT9pMhSp1ltbTnvS+zs7tyto/E1rGUfZzlHfZ7+a4GwZbgfYt9raTSurW1XErcbgKlStLk9VJ7raK3j3G1J1Pns0yxNqxOu770dqtVLJ6NarnbcbM3crsDgY0lZaye+XHy5IzYeGytZSl3yd/+CO+rTtPh3SupUOOw/sauzF9lq8U9Vr9l911v8DLlma1sJOzXZdnKDd1Z8YtbmWeKdOUlGpFPS8ZPdf8ADfn3FHnWKjJqKjaULxbW5pcF6fFkkfbjptCCf/K3XSdTHh0fLsfCvBTpu6e/mnxTXMlHMej2Z1KNW8E5J+/BcUuK70dKw9eNSKlBpxkrporORg9Ofk9HweZHIp3+9HlkABzu4AAAAAAAAAAAAAeatRRTk9yTb8EaTisQ5ycnxdzYek2J2KNuM2o+W9/I1JzAscmwntaiT91ay8Fw83Zeps+aYv2cG+L0X6+RD6M4fZpbT3zfwWi+N35msdYmaWhKCe/sL4bb+hNgx9d9OPncj0cUzHme0Nd6QdInNunSfZ+1PjLuXd38TX1IjKR7Ui5iIh5K0zM7lNw9KU3aEXJ77JXM+ErulUi2mnGSbVtVZ66eB6yPFRpyT2rSbtdu0IQ+1J/ifJDO8VTqVXKnfW203om0rXS8gx7tr3O89306T/mmvlH9Smw+JlDWDcX3aETCU5SfZhKfcr/NG0YfK4Omr01CduOqT5b3dedxqIbTM2na2wGJU4Rad9FfjrbXXiSdojQ0SWmitorL0Pu0R9KeLpG0NswbY2h0s+o8YnBxmp6tOajfxjudjW5YebqOFu1e1uHj4WNgx8NunJJtO101zRT5RTlCe3NWjZ9qTtv5X3m1e0Ib6mYY6EZ053Ts4e+raxT0vbjHvNk6E5jKnL2FTdUcnTfKS95eaV/+SAs4pOajf+1bS/Ij5rmEY2jBduEoyi+EWrP5GuSnqVmspePl9DJF4nw6cCNluLValCot04p+Da1XqSSlmNTp7CJiY3AADDIAAAAAAAAAANV6Y1e3Tjyi36tf5TXtq7siz6WVf377oxXwKzKFt16a/jj8HdgdCSVKl3Qj8kci6YYi6u985aeCvKXq3H0Op9I6uzh6j7kvVpfU470qleVO+60vmr/NFjwq/Zmyh9r33kpT5TP/AH5IeFyqtUhtwjda21Sbtvtcj1aU4W24yi2rpNNO12uPgzdaM4xUYxstOyu7uRCzmPtYRVO02qkbq6srXvtcju0pYnbXsNg6s1eEJSXO2nrxNqy3JKcIpzSnPjfWKfJImRqHpVDLWZSIyS0WngetsjbZ92wwkbY2yPtjbBtI2z7tkbaG2GdpO2avmOMdSbd9E2oru/1tcsM3xuzHZXvS+C4v6FDtBjbLtDaMW0NoDpnV9jNvDuH9XK3k9V9TaTnvVnV/eVo8HGD9G19ToRTcmussvXezr9fGrM/4/KdAAIHaAAAAAAAAAADnPTCrbEzXdH+6iP0VnfFU/wCb6M9dPVs4p/xQi/p9Cu6N19nE0n/HFert9QOg9MpWws/GH/kgc3xVKNSOzNX5Piu9M6V0whfC1O5J+jT+hy9VC04X3Jj5vN+2YmM1Z/t/WWHK6XsqklOV5NJQb4wW9Lz4E2vQUndNwldPajpe3CX4kQ8VDbja9mtYvlJbmQI580mpw7a00dk338jr7Qq4ibd4Xn7dJVFBwey/dmtU2ld3XAmKqUVDO6bSu9l8U+HmWEKyaummua1QiWsxMeYT1UPSqEFVD6qplhO9ofdshKoelVAmbY2yKqh99oBW59FKUZc00/Ld8yuUyzzihKaTjrs37PF35FGpgStobRip3luTfgrnurTlHSSa46gbj1Zv/wCRU/6a/vI6Wc36rqd6lWXJRXzf6HSCo5f82fwer9lxrjV/H6gAOZYAAAAAAAAAAA591n0bTo1OcZwfjFpr+8/Q0vD13GSa3p3XijqHWDgfaYOclvpNVF4LSXwbfkcjVQDueLSrYd23ThdeaucaqPZk4vg2vR2OndAcx9thVF+9Sbg/DfF+jt5M0XpvgHRxMn9mpeS8eP09Tt4V9WmvxU3tnF1Y4yR7v1VXtbbzWsRX25OXNlxUd01zTRQzi07PRnfklS4Iju9XJmW4505K77L95fUr7i5HEp5ruNNwoYyM/dkmZ1UNPwNdQmpN2XHS+ltxb0M3hJ2d48m+P6EtbxPly3xTE9l0qh6VQhKoelUN0Saqh6VQhKoelUAmqqYJ4WnKW01rx5PxRiVQ9KoBMi0t1kVmdT1j4P6ElVCvxMXWrRpx1ei9Xd/QTOmYiZnUOj9WmD2aDm/tu/lwNyIOS4NUqMILhFfInFFkt1Xmz2nHx+lirT4QAA0TAAAAAAAAAAA8VqSnFxkrxknFrmmrNHBs7wLw9epRl9iVk+cXrF+jR3w0HrUyNzprE012qfZqc3Te6Xk36PuA1voDniw+ISm7U6nYl3P7MvXTwbN66eZN+0UHKK7cO0u/uOLxqWOw9AOkaxVH2NR3q04pa/bhuT72tz8nxNq2ms7hpkpF6zW3iXJ9q28wYuntrTet36G6dYPRp0ZutTXYk+0lwfPwNKUy4x5IyV28ln49uPk6ZVcrp2ejPlyzqwjLeipehpaNJsdup7uLni4ua7b6Z6WJlH3ZNeenoXWW15SjefPThpZfW5RYeG1JK19dfAvVImx7cvI1HbXdMUz6qhEUz0pkrlS1UPSqENTPSmBnr4nZi3y+fA2Pq2yN1Kntqi3PS642/wBTXsqyueLrRhFdlO78eZ2rKcvjQpqEVu3nDy82o6IXPsvidVvVt4j6/t9UwAFa9EAAAAAAAAAAAAAB5qQUk4ySaaaaeqae9M9ADhHTbo7LA12km6M+1Sl3cYN818rFPluZVKFSNSnLZlB3T+j5p8jv2fZNSxdGVGqtHulxhJbpR7/+DgvSTI62CrOlVXNwml2akfxL6rgB2jo7ntDMqDTsppWq0+MXuuucXzOd9Meh9TDSc6Scqb1svs/6GoZbmdWhUVSjNwnHc1y4prinyZ2Hor04w+OiqWIUaVZ6bMn2anfBvj/Dv8STHktjncIM/Hpmr02cf2yJi6X2l5/qda6VdXinephuy9W420ZzfMcrrUG1VhKPfZ29SwpmrkjSiy8TJgnetx8VHc+pX3akirQT3afIyYbRWtb6m3T3aTeNbhKoaRStbT4mZTIqmelMmiXHNdpKmelMiqZlowlN2inJ8kmzPUx6cz2hm2yxyfLKmJmo009+r4Iuej3QWtWalW7EOXFnT8oyilh4qNOKXfY5M3LiO1PKz4vsq1p6svaPh7/2RujeQwwtNJK8nvZcgFdMzM7l6CtYrGo8AAMMgAAAAAAAAAAAAAAABWZ/kdHGUnSrxut8ZLSUJcJRfB/MswB+eul3RKvgJdtbdFu0Kq3O+5S/DLu9DXlM/UVejGcXGcVKMlZxaTTXJpnMelXVUnepgJbL3+xm+z4Qnw8HfxQGv9GesfE4a0Kr/aKSsrSfbiv4Z8fB3OgYDpXlmOjaco05vfCraDv3P3X5M4hmmW18NPYxFOdKXKS3+D3S8mRNsDuuY9XOGq9qn2b7mnp8NDXsV1X1F7lS/ic5y7O8Rh/6CtUpK97Rm1G/PZ3P0L7DdZOZQ++U/wCenB/JIkjLePEoL8bFfzWF1Lq2xX4o+jJGH6s6796aRUx618w//O/+1L6TMNbrQzGX3lOP8tKP1ubfxGT4o/4HB/T/ALlu+X9WVNWdWTl5v6FtVllmXL95OnCS+z70/wAiuzjOP6W42tdVMTVad00pOCae9NRtdFNtkdr2t5lPTFSn3YiHUOkPWtKScMFT9mt3tZqLl/Zhql538Dd+r7Pv2zBwlKW1Vh+7qvi5RS7T/mVn5s/PVKMpyUYJyk9FFJtt9yW86/1TdHMbhZVKleKpUqsYr2cneo3FtxlZe770lrrruNUjpYAAAAAAAAAAAAAAAAAAAAAAAABFxGY0afv1acGuEpxT9GwPWNwVKtBwrU4VIPfGcVJejNJzjqowVW7ouph5fwvbh+WXDwaNjrdLcDHfiKXk7/Ii1OnmXr76/hCo/lEDm+O6ocZH+iq0aq79qm/R3+ZQ4zoDmVJNyw8mlduUZ05Ky3v3r2Ovz6xcvW6pUfhSqfVIg5l1kYF0px/fdqMop+zsruLS3sDg+0WGS5LiMXNww1N1JJbTScVZXtduTRVJnQeqzPaGD9pUrKXa7C2I7T4PmtAPmC6qcwnbb9jST/FPaa8VFfU2nKOp6jHXE151X+GnFU4+bbcn5WL6HWTgHvdVeNKX0M0OsLL397JeNKr/AJQLbJuj2Fwith6NOm+MkrzfjN6v1LQ16n03wEvv4rxjJfNE2h0jwc/dxFF/24r5gWgPFGtGavCUZLmmmvVHsAAAAAAAAAAAAAAAAAAAAAA551j1ccpR9hCNWjZqpSblFt8JRkmuF1Z3NA/bYx/pcFXg/wCFxkvikd/nTT3pMi1cqoy3wj6IDhizTB/ajiIeNJP5M9rM8v41Zrxo1fpFnZanRvDS3wj6IjT6HYV/dx/KgOO43McIo/uqsZN84VEl6x1Keo6Und1Yt9+1+h3OfQXCP7uP5UYpdX2D/q4flQHDnRo/jh/vyNjwiwEIqP7RS3a6T38d0Tpf/t5g/wCrh+RH1dXuD/q4flQHN3iMB/8AYp/lqv8AwmKWYZevv/SlWf8AgOox6A4Nfdw/KjPDoVhF93H8qA5I80wHCVWXhRl/iseHmWHfuUMTPwhGPzZ2an0Uwq3U4+iJVLIqEd0I+iA4rhJ4uUl+yYN05cKlSo1byhZ/E7fk6qKjTVV7U1GKnLdtSSV363M1LB047opeRnAAAAAAAAAAAAAAAAAAAAAAAAAAAAAAAAAAAAAAAAAAAAAAAAAAAAAAAAAAAAAAAAAAAAAAAAAAAAAAAAAAAAAAAAAAAD//2Q=="/>
          <p:cNvSpPr>
            <a:spLocks noChangeAspect="1" noChangeArrowheads="1"/>
          </p:cNvSpPr>
          <p:nvPr/>
        </p:nvSpPr>
        <p:spPr bwMode="auto">
          <a:xfrm>
            <a:off x="460375" y="-1066800"/>
            <a:ext cx="2857500" cy="28575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8855" name="Picture 7" descr="C:\Users\Shemi-New-25\Desktop\New folder (8)\unnamed.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0415" y="721990"/>
            <a:ext cx="2137420" cy="213742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defRPr/>
            </a:pPr>
            <a:r>
              <a:rPr/>
              <a:t>כיווניות השיחה</a:t>
            </a:r>
            <a:endParaRPr lang="en-US"/>
          </a:p>
        </p:txBody>
      </p:sp>
      <p:sp>
        <p:nvSpPr>
          <p:cNvPr id="97283" name="Rectangle 3"/>
          <p:cNvSpPr>
            <a:spLocks noGrp="1" noChangeArrowheads="1"/>
          </p:cNvSpPr>
          <p:nvPr>
            <p:ph idx="1"/>
          </p:nvPr>
        </p:nvSpPr>
        <p:spPr/>
        <p:txBody>
          <a:bodyPr/>
          <a:lstStyle/>
          <a:p>
            <a:pPr eaLnBrk="1" hangingPunct="1"/>
            <a:r>
              <a:rPr lang="en-US" smtClean="0"/>
              <a:t>Half Duplex</a:t>
            </a:r>
          </a:p>
          <a:p>
            <a:pPr lvl="1" eaLnBrk="1" hangingPunct="1"/>
            <a:r>
              <a:rPr lang="he-IL" smtClean="0"/>
              <a:t>שני הצדדים יכולים לשדר ולקלוט</a:t>
            </a:r>
          </a:p>
          <a:p>
            <a:pPr lvl="1" eaLnBrk="1" hangingPunct="1"/>
            <a:r>
              <a:rPr lang="he-IL" smtClean="0"/>
              <a:t>הצדדים אינם יכולים לשדר בו זמנית</a:t>
            </a:r>
          </a:p>
          <a:p>
            <a:pPr eaLnBrk="1" hangingPunct="1"/>
            <a:r>
              <a:rPr lang="he-IL" smtClean="0"/>
              <a:t>דוגמא: מכשירי קשר</a:t>
            </a:r>
            <a:endParaRPr lang="en-US" smtClean="0"/>
          </a:p>
        </p:txBody>
      </p:sp>
      <p:sp>
        <p:nvSpPr>
          <p:cNvPr id="27650" name="מציין מיקום של מספר שקופית 5"/>
          <p:cNvSpPr>
            <a:spLocks noGrp="1"/>
          </p:cNvSpPr>
          <p:nvPr>
            <p:ph type="sldNum" sz="quarter" idx="10"/>
          </p:nvPr>
        </p:nvSpPr>
        <p:spPr/>
        <p:txBody>
          <a:bodyPr/>
          <a:lstStyle/>
          <a:p>
            <a:pPr>
              <a:defRPr/>
            </a:pPr>
            <a:fld id="{C27D1CED-E40C-4D87-894F-D0FAF83C57C3}" type="slidenum">
              <a:rPr lang="he-IL"/>
              <a:pPr>
                <a:defRPr/>
              </a:pPr>
              <a:t>22</a:t>
            </a:fld>
            <a:endParaRPr lang="en-US"/>
          </a:p>
        </p:txBody>
      </p:sp>
      <p:pic>
        <p:nvPicPr>
          <p:cNvPr id="75778" name="Picture 2" descr="http://konimboimages.s3.amazonaws.com/system/photos/182319/large/e80b09f76af8fb844503c3848a9aaa6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19872" y="3620787"/>
            <a:ext cx="1872208" cy="287470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3"/>
          <p:cNvSpPr>
            <a:spLocks noGrp="1" noChangeArrowheads="1"/>
          </p:cNvSpPr>
          <p:nvPr>
            <p:ph type="subTitle" idx="1"/>
          </p:nvPr>
        </p:nvSpPr>
        <p:spPr/>
        <p:txBody>
          <a:bodyPr/>
          <a:lstStyle/>
          <a:p>
            <a:pPr eaLnBrk="1" hangingPunct="1"/>
            <a:r>
              <a:rPr lang="he-IL" smtClean="0"/>
              <a:t>פרוטוקול </a:t>
            </a:r>
            <a:r>
              <a:rPr lang="en-US" smtClean="0"/>
              <a:t>IP</a:t>
            </a:r>
          </a:p>
        </p:txBody>
      </p:sp>
      <p:sp>
        <p:nvSpPr>
          <p:cNvPr id="19458" name="Rectangle 2"/>
          <p:cNvSpPr>
            <a:spLocks noGrp="1" noChangeArrowheads="1"/>
          </p:cNvSpPr>
          <p:nvPr>
            <p:ph type="ctrTitle" sz="quarter"/>
          </p:nvPr>
        </p:nvSpPr>
        <p:spPr>
          <a:xfrm>
            <a:off x="642910" y="2000240"/>
            <a:ext cx="8229600" cy="1905000"/>
          </a:xfrm>
        </p:spPr>
        <p:txBody>
          <a:bodyPr/>
          <a:lstStyle/>
          <a:p>
            <a:pPr eaLnBrk="1" hangingPunct="1">
              <a:defRPr/>
            </a:pPr>
            <a:r>
              <a:rPr sz="7200" dirty="0" err="1" smtClean="0"/>
              <a:t>כתובות</a:t>
            </a:r>
            <a:r>
              <a:rPr sz="7200" dirty="0" smtClean="0"/>
              <a:t> </a:t>
            </a:r>
            <a:r>
              <a:rPr lang="en-US" sz="7200" dirty="0" smtClean="0"/>
              <a:t>IP</a:t>
            </a:r>
          </a:p>
        </p:txBody>
      </p:sp>
    </p:spTree>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defRPr/>
            </a:pPr>
            <a:r>
              <a:rPr lang="en-US"/>
              <a:t>Addressing</a:t>
            </a:r>
          </a:p>
        </p:txBody>
      </p:sp>
      <p:sp>
        <p:nvSpPr>
          <p:cNvPr id="266243" name="Rectangle 3"/>
          <p:cNvSpPr>
            <a:spLocks noGrp="1" noChangeArrowheads="1"/>
          </p:cNvSpPr>
          <p:nvPr>
            <p:ph idx="1"/>
          </p:nvPr>
        </p:nvSpPr>
        <p:spPr/>
        <p:txBody>
          <a:bodyPr/>
          <a:lstStyle/>
          <a:p>
            <a:pPr eaLnBrk="1" hangingPunct="1"/>
            <a:r>
              <a:rPr lang="en-US" smtClean="0"/>
              <a:t>Addressing</a:t>
            </a:r>
            <a:r>
              <a:rPr lang="he-IL" smtClean="0"/>
              <a:t> – כתובות </a:t>
            </a:r>
            <a:r>
              <a:rPr lang="en-US" smtClean="0"/>
              <a:t>IP</a:t>
            </a:r>
            <a:endParaRPr lang="he-IL" smtClean="0"/>
          </a:p>
          <a:p>
            <a:pPr lvl="1" eaLnBrk="1" hangingPunct="1"/>
            <a:r>
              <a:rPr lang="he-IL" smtClean="0"/>
              <a:t>מורכבות מ-32 סיביות</a:t>
            </a:r>
          </a:p>
          <a:p>
            <a:pPr lvl="1" eaLnBrk="1" hangingPunct="1"/>
            <a:r>
              <a:rPr lang="he-IL" smtClean="0"/>
              <a:t>מיוצגות כ-4 בתים עשרוניים</a:t>
            </a:r>
          </a:p>
          <a:p>
            <a:pPr lvl="1" eaLnBrk="1" hangingPunct="1"/>
            <a:r>
              <a:rPr lang="he-IL" smtClean="0"/>
              <a:t>כתובות לוגיות (מוגדרות במערכת ההפעלה)</a:t>
            </a:r>
          </a:p>
          <a:p>
            <a:pPr lvl="1" eaLnBrk="1" hangingPunct="1"/>
            <a:r>
              <a:rPr lang="he-IL" smtClean="0"/>
              <a:t>כתובות חד ערכיות</a:t>
            </a:r>
          </a:p>
          <a:p>
            <a:pPr lvl="1" eaLnBrk="1" hangingPunct="1"/>
            <a:r>
              <a:rPr lang="he-IL" smtClean="0"/>
              <a:t>כתובות היררכיות</a:t>
            </a:r>
          </a:p>
          <a:p>
            <a:pPr lvl="1" eaLnBrk="1" hangingPunct="1"/>
            <a:r>
              <a:rPr lang="he-IL" smtClean="0"/>
              <a:t>דוגמא: </a:t>
            </a:r>
            <a:r>
              <a:rPr lang="en-US" smtClean="0"/>
              <a:t>***.*.</a:t>
            </a:r>
            <a:r>
              <a:rPr lang="en-US" smtClean="0">
                <a:solidFill>
                  <a:srgbClr val="6699FF"/>
                </a:solidFill>
              </a:rPr>
              <a:t>###</a:t>
            </a:r>
            <a:r>
              <a:rPr lang="en-US" smtClean="0"/>
              <a:t>.</a:t>
            </a:r>
            <a:r>
              <a:rPr lang="en-US" smtClean="0">
                <a:solidFill>
                  <a:srgbClr val="6699FF"/>
                </a:solidFill>
              </a:rPr>
              <a:t>##</a:t>
            </a:r>
            <a:r>
              <a:rPr lang="he-IL" smtClean="0"/>
              <a:t>		</a:t>
            </a:r>
            <a:r>
              <a:rPr lang="en-US" smtClean="0"/>
              <a:t>*.</a:t>
            </a:r>
            <a:r>
              <a:rPr lang="en-US" smtClean="0">
                <a:solidFill>
                  <a:srgbClr val="6699FF"/>
                </a:solidFill>
              </a:rPr>
              <a:t>#</a:t>
            </a:r>
            <a:r>
              <a:rPr lang="en-US" smtClean="0"/>
              <a:t>.</a:t>
            </a:r>
            <a:r>
              <a:rPr lang="en-US" smtClean="0">
                <a:solidFill>
                  <a:srgbClr val="6699FF"/>
                </a:solidFill>
              </a:rPr>
              <a:t>#</a:t>
            </a:r>
            <a:r>
              <a:rPr lang="en-US" smtClean="0"/>
              <a:t>.</a:t>
            </a:r>
            <a:r>
              <a:rPr lang="en-US" smtClean="0">
                <a:solidFill>
                  <a:srgbClr val="6699FF"/>
                </a:solidFill>
              </a:rPr>
              <a:t>#</a:t>
            </a:r>
          </a:p>
        </p:txBody>
      </p:sp>
      <p:sp>
        <p:nvSpPr>
          <p:cNvPr id="20482" name="מציין מיקום של מספר שקופית 5"/>
          <p:cNvSpPr>
            <a:spLocks noGrp="1"/>
          </p:cNvSpPr>
          <p:nvPr>
            <p:ph type="sldNum" sz="quarter" idx="10"/>
          </p:nvPr>
        </p:nvSpPr>
        <p:spPr/>
        <p:txBody>
          <a:bodyPr/>
          <a:lstStyle/>
          <a:p>
            <a:pPr>
              <a:defRPr/>
            </a:pPr>
            <a:fld id="{4A885F57-F7D9-491F-98B3-9B8BBD06AE21}" type="slidenum">
              <a:rPr lang="he-IL"/>
              <a:pPr>
                <a:defRPr/>
              </a:pPr>
              <a:t>221</a:t>
            </a:fld>
            <a:endParaRPr lang="en-US"/>
          </a:p>
        </p:txBody>
      </p:sp>
      <p:sp>
        <p:nvSpPr>
          <p:cNvPr id="266245" name="AutoShape 6"/>
          <p:cNvSpPr>
            <a:spLocks/>
          </p:cNvSpPr>
          <p:nvPr/>
        </p:nvSpPr>
        <p:spPr bwMode="auto">
          <a:xfrm rot="5400000">
            <a:off x="6372226" y="4797425"/>
            <a:ext cx="215900" cy="936625"/>
          </a:xfrm>
          <a:prstGeom prst="rightBrace">
            <a:avLst>
              <a:gd name="adj1" fmla="val 36152"/>
              <a:gd name="adj2" fmla="val 50000"/>
            </a:avLst>
          </a:prstGeom>
          <a:noFill/>
          <a:ln w="25400">
            <a:solidFill>
              <a:srgbClr val="6699FF"/>
            </a:solidFill>
            <a:round/>
            <a:headEnd/>
            <a:tailEnd/>
          </a:ln>
        </p:spPr>
        <p:txBody>
          <a:bodyPr wrap="none" anchor="ctr"/>
          <a:lstStyle/>
          <a:p>
            <a:endParaRPr lang="ar-SA"/>
          </a:p>
        </p:txBody>
      </p:sp>
      <p:sp>
        <p:nvSpPr>
          <p:cNvPr id="266246" name="Text Box 7"/>
          <p:cNvSpPr txBox="1">
            <a:spLocks noChangeArrowheads="1"/>
          </p:cNvSpPr>
          <p:nvPr/>
        </p:nvSpPr>
        <p:spPr bwMode="auto">
          <a:xfrm>
            <a:off x="5881688" y="5445125"/>
            <a:ext cx="1225550" cy="396875"/>
          </a:xfrm>
          <a:prstGeom prst="rect">
            <a:avLst/>
          </a:prstGeom>
          <a:noFill/>
          <a:ln w="9525">
            <a:noFill/>
            <a:miter lim="800000"/>
            <a:headEnd/>
            <a:tailEnd/>
          </a:ln>
        </p:spPr>
        <p:txBody>
          <a:bodyPr>
            <a:spAutoFit/>
          </a:bodyPr>
          <a:lstStyle/>
          <a:p>
            <a:pPr algn="ctr">
              <a:spcBef>
                <a:spcPct val="50000"/>
              </a:spcBef>
            </a:pPr>
            <a:r>
              <a:rPr lang="en-US" sz="2000" b="1">
                <a:solidFill>
                  <a:srgbClr val="6699FF"/>
                </a:solidFill>
                <a:cs typeface="Aharoni" pitchFamily="2" charset="-79"/>
              </a:rPr>
              <a:t>HostID</a:t>
            </a:r>
          </a:p>
        </p:txBody>
      </p:sp>
      <p:sp>
        <p:nvSpPr>
          <p:cNvPr id="266247" name="AutoShape 8"/>
          <p:cNvSpPr>
            <a:spLocks/>
          </p:cNvSpPr>
          <p:nvPr/>
        </p:nvSpPr>
        <p:spPr bwMode="auto">
          <a:xfrm rot="5400000">
            <a:off x="5436394" y="4869657"/>
            <a:ext cx="215900" cy="792162"/>
          </a:xfrm>
          <a:prstGeom prst="rightBrace">
            <a:avLst>
              <a:gd name="adj1" fmla="val 30576"/>
              <a:gd name="adj2" fmla="val 50000"/>
            </a:avLst>
          </a:prstGeom>
          <a:noFill/>
          <a:ln w="25400">
            <a:solidFill>
              <a:srgbClr val="0066CC"/>
            </a:solidFill>
            <a:round/>
            <a:headEnd/>
            <a:tailEnd/>
          </a:ln>
        </p:spPr>
        <p:txBody>
          <a:bodyPr wrap="none" anchor="ctr"/>
          <a:lstStyle/>
          <a:p>
            <a:endParaRPr lang="ar-SA"/>
          </a:p>
        </p:txBody>
      </p:sp>
      <p:sp>
        <p:nvSpPr>
          <p:cNvPr id="266248" name="Text Box 9"/>
          <p:cNvSpPr txBox="1">
            <a:spLocks noChangeArrowheads="1"/>
          </p:cNvSpPr>
          <p:nvPr/>
        </p:nvSpPr>
        <p:spPr bwMode="auto">
          <a:xfrm>
            <a:off x="4916488" y="5445125"/>
            <a:ext cx="1225550" cy="396875"/>
          </a:xfrm>
          <a:prstGeom prst="rect">
            <a:avLst/>
          </a:prstGeom>
          <a:noFill/>
          <a:ln w="9525">
            <a:noFill/>
            <a:miter lim="800000"/>
            <a:headEnd/>
            <a:tailEnd/>
          </a:ln>
        </p:spPr>
        <p:txBody>
          <a:bodyPr>
            <a:spAutoFit/>
          </a:bodyPr>
          <a:lstStyle/>
          <a:p>
            <a:pPr algn="ctr">
              <a:spcBef>
                <a:spcPct val="50000"/>
              </a:spcBef>
            </a:pPr>
            <a:r>
              <a:rPr lang="en-US" sz="2000" b="1">
                <a:solidFill>
                  <a:srgbClr val="0066CC"/>
                </a:solidFill>
                <a:cs typeface="Aharoni" pitchFamily="2" charset="-79"/>
              </a:rPr>
              <a:t>NetID</a:t>
            </a:r>
          </a:p>
        </p:txBody>
      </p:sp>
      <p:sp>
        <p:nvSpPr>
          <p:cNvPr id="266249" name="AutoShape 10"/>
          <p:cNvSpPr>
            <a:spLocks/>
          </p:cNvSpPr>
          <p:nvPr/>
        </p:nvSpPr>
        <p:spPr bwMode="auto">
          <a:xfrm rot="5400000">
            <a:off x="3599657" y="4906169"/>
            <a:ext cx="215900" cy="719137"/>
          </a:xfrm>
          <a:prstGeom prst="rightBrace">
            <a:avLst>
              <a:gd name="adj1" fmla="val 27757"/>
              <a:gd name="adj2" fmla="val 50000"/>
            </a:avLst>
          </a:prstGeom>
          <a:noFill/>
          <a:ln w="25400">
            <a:solidFill>
              <a:srgbClr val="6699FF"/>
            </a:solidFill>
            <a:round/>
            <a:headEnd/>
            <a:tailEnd/>
          </a:ln>
        </p:spPr>
        <p:txBody>
          <a:bodyPr wrap="none" anchor="ctr"/>
          <a:lstStyle/>
          <a:p>
            <a:endParaRPr lang="ar-SA"/>
          </a:p>
        </p:txBody>
      </p:sp>
      <p:sp>
        <p:nvSpPr>
          <p:cNvPr id="266250" name="Text Box 11"/>
          <p:cNvSpPr txBox="1">
            <a:spLocks noChangeArrowheads="1"/>
          </p:cNvSpPr>
          <p:nvPr/>
        </p:nvSpPr>
        <p:spPr bwMode="auto">
          <a:xfrm>
            <a:off x="3201988" y="5445125"/>
            <a:ext cx="1225550" cy="396875"/>
          </a:xfrm>
          <a:prstGeom prst="rect">
            <a:avLst/>
          </a:prstGeom>
          <a:noFill/>
          <a:ln w="9525">
            <a:noFill/>
            <a:miter lim="800000"/>
            <a:headEnd/>
            <a:tailEnd/>
          </a:ln>
        </p:spPr>
        <p:txBody>
          <a:bodyPr>
            <a:spAutoFit/>
          </a:bodyPr>
          <a:lstStyle/>
          <a:p>
            <a:pPr algn="ctr">
              <a:spcBef>
                <a:spcPct val="50000"/>
              </a:spcBef>
            </a:pPr>
            <a:r>
              <a:rPr lang="en-US" sz="2000" b="1">
                <a:solidFill>
                  <a:srgbClr val="6699FF"/>
                </a:solidFill>
                <a:cs typeface="Aharoni" pitchFamily="2" charset="-79"/>
              </a:rPr>
              <a:t>HostID</a:t>
            </a:r>
          </a:p>
        </p:txBody>
      </p:sp>
      <p:sp>
        <p:nvSpPr>
          <p:cNvPr id="266251" name="AutoShape 12"/>
          <p:cNvSpPr>
            <a:spLocks/>
          </p:cNvSpPr>
          <p:nvPr/>
        </p:nvSpPr>
        <p:spPr bwMode="auto">
          <a:xfrm rot="5400000">
            <a:off x="2988469" y="5085557"/>
            <a:ext cx="215900" cy="360362"/>
          </a:xfrm>
          <a:prstGeom prst="rightBrace">
            <a:avLst>
              <a:gd name="adj1" fmla="val 13909"/>
              <a:gd name="adj2" fmla="val 50000"/>
            </a:avLst>
          </a:prstGeom>
          <a:noFill/>
          <a:ln w="25400">
            <a:solidFill>
              <a:srgbClr val="0066CC"/>
            </a:solidFill>
            <a:round/>
            <a:headEnd/>
            <a:tailEnd/>
          </a:ln>
        </p:spPr>
        <p:txBody>
          <a:bodyPr wrap="none" anchor="ctr"/>
          <a:lstStyle/>
          <a:p>
            <a:endParaRPr lang="ar-SA"/>
          </a:p>
        </p:txBody>
      </p:sp>
      <p:sp>
        <p:nvSpPr>
          <p:cNvPr id="266252" name="Text Box 13"/>
          <p:cNvSpPr txBox="1">
            <a:spLocks noChangeArrowheads="1"/>
          </p:cNvSpPr>
          <p:nvPr/>
        </p:nvSpPr>
        <p:spPr bwMode="auto">
          <a:xfrm>
            <a:off x="2268538" y="5445125"/>
            <a:ext cx="1225550" cy="396875"/>
          </a:xfrm>
          <a:prstGeom prst="rect">
            <a:avLst/>
          </a:prstGeom>
          <a:noFill/>
          <a:ln w="9525">
            <a:noFill/>
            <a:miter lim="800000"/>
            <a:headEnd/>
            <a:tailEnd/>
          </a:ln>
        </p:spPr>
        <p:txBody>
          <a:bodyPr>
            <a:spAutoFit/>
          </a:bodyPr>
          <a:lstStyle/>
          <a:p>
            <a:pPr algn="ctr">
              <a:spcBef>
                <a:spcPct val="50000"/>
              </a:spcBef>
            </a:pPr>
            <a:r>
              <a:rPr lang="en-US" sz="2000" b="1">
                <a:solidFill>
                  <a:srgbClr val="0066CC"/>
                </a:solidFill>
                <a:cs typeface="Aharoni" pitchFamily="2" charset="-79"/>
              </a:rPr>
              <a:t>NetID</a:t>
            </a:r>
          </a:p>
        </p:txBody>
      </p:sp>
    </p:spTree>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3"/>
          <p:cNvPicPr>
            <a:picLocks noChangeAspect="1" noChangeArrowheads="1"/>
          </p:cNvPicPr>
          <p:nvPr/>
        </p:nvPicPr>
        <p:blipFill>
          <a:blip r:embed="rId3" cstate="print"/>
          <a:srcRect/>
          <a:stretch>
            <a:fillRect/>
          </a:stretch>
        </p:blipFill>
        <p:spPr bwMode="auto">
          <a:xfrm>
            <a:off x="642938" y="4143375"/>
            <a:ext cx="3762375" cy="1905000"/>
          </a:xfrm>
          <a:prstGeom prst="rect">
            <a:avLst/>
          </a:prstGeom>
          <a:noFill/>
          <a:ln w="9525">
            <a:noFill/>
            <a:miter lim="800000"/>
            <a:headEnd/>
            <a:tailEnd/>
          </a:ln>
        </p:spPr>
      </p:pic>
      <p:sp>
        <p:nvSpPr>
          <p:cNvPr id="21507" name="Rectangle 2"/>
          <p:cNvSpPr>
            <a:spLocks noGrp="1" noChangeArrowheads="1"/>
          </p:cNvSpPr>
          <p:nvPr>
            <p:ph type="title"/>
          </p:nvPr>
        </p:nvSpPr>
        <p:spPr/>
        <p:txBody>
          <a:bodyPr/>
          <a:lstStyle/>
          <a:p>
            <a:pPr eaLnBrk="1" hangingPunct="1">
              <a:defRPr/>
            </a:pPr>
            <a:r>
              <a:rPr/>
              <a:t>הגדרות </a:t>
            </a:r>
            <a:r>
              <a:rPr lang="en-US"/>
              <a:t>IP</a:t>
            </a:r>
          </a:p>
        </p:txBody>
      </p:sp>
      <p:sp>
        <p:nvSpPr>
          <p:cNvPr id="267268" name="Rectangle 3"/>
          <p:cNvSpPr>
            <a:spLocks noGrp="1" noChangeArrowheads="1"/>
          </p:cNvSpPr>
          <p:nvPr>
            <p:ph idx="1"/>
          </p:nvPr>
        </p:nvSpPr>
        <p:spPr/>
        <p:txBody>
          <a:bodyPr/>
          <a:lstStyle/>
          <a:p>
            <a:pPr eaLnBrk="1" hangingPunct="1"/>
            <a:r>
              <a:rPr lang="he-IL" smtClean="0"/>
              <a:t>שני ממשקים עיקריים בעזרתם נוכל לצפות בהגדרות </a:t>
            </a:r>
            <a:r>
              <a:rPr lang="en-US" smtClean="0"/>
              <a:t/>
            </a:r>
            <a:br>
              <a:rPr lang="en-US" smtClean="0"/>
            </a:br>
            <a:r>
              <a:rPr lang="he-IL" smtClean="0"/>
              <a:t>ה-</a:t>
            </a:r>
            <a:r>
              <a:rPr lang="en-US" smtClean="0"/>
              <a:t>IP</a:t>
            </a:r>
            <a:r>
              <a:rPr lang="he-IL" smtClean="0"/>
              <a:t> שלנו:</a:t>
            </a:r>
          </a:p>
          <a:p>
            <a:pPr lvl="1" eaLnBrk="1" hangingPunct="1"/>
            <a:r>
              <a:rPr lang="he-IL" smtClean="0"/>
              <a:t>ממשק גרפי – </a:t>
            </a:r>
            <a:r>
              <a:rPr lang="en-US" smtClean="0"/>
              <a:t>GUI</a:t>
            </a:r>
            <a:endParaRPr lang="he-IL" smtClean="0"/>
          </a:p>
          <a:p>
            <a:pPr lvl="1" eaLnBrk="1" hangingPunct="1"/>
            <a:r>
              <a:rPr lang="he-IL" smtClean="0"/>
              <a:t>ממשק קריקטריאלי – </a:t>
            </a:r>
            <a:r>
              <a:rPr lang="en-US" smtClean="0"/>
              <a:t>CMD</a:t>
            </a:r>
          </a:p>
        </p:txBody>
      </p:sp>
      <p:sp>
        <p:nvSpPr>
          <p:cNvPr id="21506" name="מציין מיקום של מספר שקופית 5"/>
          <p:cNvSpPr>
            <a:spLocks noGrp="1"/>
          </p:cNvSpPr>
          <p:nvPr>
            <p:ph type="sldNum" sz="quarter" idx="10"/>
          </p:nvPr>
        </p:nvSpPr>
        <p:spPr/>
        <p:txBody>
          <a:bodyPr/>
          <a:lstStyle/>
          <a:p>
            <a:pPr>
              <a:defRPr/>
            </a:pPr>
            <a:fld id="{34A7C0C1-8121-48F4-BCA5-6D6000C02D0E}" type="slidenum">
              <a:rPr lang="he-IL"/>
              <a:pPr>
                <a:defRPr/>
              </a:pPr>
              <a:t>222</a:t>
            </a:fld>
            <a:endParaRPr lang="en-US"/>
          </a:p>
        </p:txBody>
      </p:sp>
      <p:sp>
        <p:nvSpPr>
          <p:cNvPr id="267270" name="Text Box 6"/>
          <p:cNvSpPr txBox="1">
            <a:spLocks noChangeArrowheads="1"/>
          </p:cNvSpPr>
          <p:nvPr/>
        </p:nvSpPr>
        <p:spPr bwMode="auto">
          <a:xfrm>
            <a:off x="3001963" y="4235450"/>
            <a:ext cx="1306512" cy="366713"/>
          </a:xfrm>
          <a:prstGeom prst="rect">
            <a:avLst/>
          </a:prstGeom>
          <a:solidFill>
            <a:schemeClr val="tx2"/>
          </a:solidFill>
          <a:ln w="9525">
            <a:noFill/>
            <a:miter lim="800000"/>
            <a:headEnd/>
            <a:tailEnd/>
          </a:ln>
        </p:spPr>
        <p:txBody>
          <a:bodyPr>
            <a:spAutoFit/>
          </a:bodyPr>
          <a:lstStyle/>
          <a:p>
            <a:pPr>
              <a:spcBef>
                <a:spcPct val="50000"/>
              </a:spcBef>
            </a:pPr>
            <a:r>
              <a:rPr lang="en-US" b="1">
                <a:solidFill>
                  <a:schemeClr val="bg1"/>
                </a:solidFill>
              </a:rPr>
              <a:t>IPCONFIG</a:t>
            </a:r>
          </a:p>
        </p:txBody>
      </p:sp>
      <p:pic>
        <p:nvPicPr>
          <p:cNvPr id="267271" name="Picture 2"/>
          <p:cNvPicPr>
            <a:picLocks noChangeAspect="1" noChangeArrowheads="1"/>
          </p:cNvPicPr>
          <p:nvPr/>
        </p:nvPicPr>
        <p:blipFill>
          <a:blip r:embed="rId4" cstate="print"/>
          <a:srcRect/>
          <a:stretch>
            <a:fillRect/>
          </a:stretch>
        </p:blipFill>
        <p:spPr bwMode="auto">
          <a:xfrm>
            <a:off x="5286375" y="3571875"/>
            <a:ext cx="2743200" cy="3038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defRPr/>
            </a:pPr>
            <a:r>
              <a:rPr lang="en-US"/>
              <a:t>Class</a:t>
            </a:r>
            <a:r>
              <a:rPr/>
              <a:t>-ים</a:t>
            </a:r>
            <a:endParaRPr lang="en-US"/>
          </a:p>
        </p:txBody>
      </p:sp>
      <p:sp>
        <p:nvSpPr>
          <p:cNvPr id="268291" name="Rectangle 3"/>
          <p:cNvSpPr>
            <a:spLocks noGrp="1" noChangeArrowheads="1"/>
          </p:cNvSpPr>
          <p:nvPr>
            <p:ph idx="1"/>
          </p:nvPr>
        </p:nvSpPr>
        <p:spPr/>
        <p:txBody>
          <a:bodyPr/>
          <a:lstStyle/>
          <a:p>
            <a:pPr eaLnBrk="1" hangingPunct="1"/>
            <a:r>
              <a:rPr lang="he-IL" smtClean="0"/>
              <a:t>כתובות ה-</a:t>
            </a:r>
            <a:r>
              <a:rPr lang="en-US" smtClean="0"/>
              <a:t>IP</a:t>
            </a:r>
            <a:r>
              <a:rPr lang="he-IL" smtClean="0"/>
              <a:t> מחולקות לחמישה </a:t>
            </a:r>
            <a:r>
              <a:rPr lang="en-US" smtClean="0"/>
              <a:t>Class</a:t>
            </a:r>
            <a:r>
              <a:rPr lang="he-IL" smtClean="0"/>
              <a:t>-ים</a:t>
            </a:r>
          </a:p>
          <a:p>
            <a:pPr eaLnBrk="1" hangingPunct="1"/>
            <a:r>
              <a:rPr lang="he-IL" smtClean="0"/>
              <a:t>ה-</a:t>
            </a:r>
            <a:r>
              <a:rPr lang="en-US" smtClean="0"/>
              <a:t>Class</a:t>
            </a:r>
            <a:r>
              <a:rPr lang="he-IL" smtClean="0"/>
              <a:t>-ים נקראים לפי האותיות הלועזיות </a:t>
            </a:r>
            <a:r>
              <a:rPr lang="en-US" smtClean="0"/>
              <a:t>A</a:t>
            </a:r>
            <a:r>
              <a:rPr lang="he-IL" smtClean="0"/>
              <a:t> עד </a:t>
            </a:r>
            <a:r>
              <a:rPr lang="en-US" smtClean="0"/>
              <a:t>E</a:t>
            </a:r>
            <a:endParaRPr lang="he-IL" smtClean="0"/>
          </a:p>
          <a:p>
            <a:pPr eaLnBrk="1" hangingPunct="1"/>
            <a:r>
              <a:rPr lang="he-IL" smtClean="0"/>
              <a:t>ה-</a:t>
            </a:r>
            <a:r>
              <a:rPr lang="en-US" smtClean="0"/>
              <a:t>Class</a:t>
            </a:r>
            <a:r>
              <a:rPr lang="he-IL" smtClean="0"/>
              <a:t> מגדיר את חלוקת הכתובת ל-</a:t>
            </a:r>
            <a:r>
              <a:rPr lang="en-US" smtClean="0"/>
              <a:t>NetID</a:t>
            </a:r>
            <a:r>
              <a:rPr lang="he-IL" smtClean="0"/>
              <a:t> </a:t>
            </a:r>
            <a:r>
              <a:rPr lang="en-US" smtClean="0"/>
              <a:t/>
            </a:r>
            <a:br>
              <a:rPr lang="en-US" smtClean="0"/>
            </a:br>
            <a:r>
              <a:rPr lang="he-IL" smtClean="0"/>
              <a:t>ו-</a:t>
            </a:r>
            <a:r>
              <a:rPr lang="en-US" smtClean="0"/>
              <a:t>HostID</a:t>
            </a:r>
            <a:r>
              <a:rPr lang="he-IL" smtClean="0"/>
              <a:t> (כברירת מחדל) וכן את סוג הכתובת</a:t>
            </a:r>
          </a:p>
          <a:p>
            <a:pPr eaLnBrk="1" hangingPunct="1"/>
            <a:r>
              <a:rPr lang="he-IL" smtClean="0"/>
              <a:t>בשביל לדעת את ה-</a:t>
            </a:r>
            <a:r>
              <a:rPr lang="en-US" smtClean="0"/>
              <a:t>Class</a:t>
            </a:r>
            <a:r>
              <a:rPr lang="he-IL" smtClean="0"/>
              <a:t> שאליו משתייכת הכתובת פשוט נסתכל על הבית הראשון של הכתובת</a:t>
            </a:r>
            <a:endParaRPr lang="en-US" smtClean="0"/>
          </a:p>
        </p:txBody>
      </p:sp>
      <p:sp>
        <p:nvSpPr>
          <p:cNvPr id="22530" name="מציין מיקום של מספר שקופית 5"/>
          <p:cNvSpPr>
            <a:spLocks noGrp="1"/>
          </p:cNvSpPr>
          <p:nvPr>
            <p:ph type="sldNum" sz="quarter" idx="10"/>
          </p:nvPr>
        </p:nvSpPr>
        <p:spPr/>
        <p:txBody>
          <a:bodyPr/>
          <a:lstStyle/>
          <a:p>
            <a:pPr>
              <a:defRPr/>
            </a:pPr>
            <a:fld id="{7AE45E9D-36CE-4A40-8344-3CFABAF4CD23}" type="slidenum">
              <a:rPr lang="he-IL"/>
              <a:pPr>
                <a:defRPr/>
              </a:pPr>
              <a:t>223</a:t>
            </a:fld>
            <a:endParaRPr lang="en-US"/>
          </a:p>
        </p:txBody>
      </p:sp>
    </p:spTree>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defRPr/>
            </a:pPr>
            <a:r>
              <a:rPr lang="en-US"/>
              <a:t>Class</a:t>
            </a:r>
            <a:r>
              <a:rPr/>
              <a:t>-ים</a:t>
            </a:r>
            <a:endParaRPr lang="en-US"/>
          </a:p>
        </p:txBody>
      </p:sp>
      <p:graphicFrame>
        <p:nvGraphicFramePr>
          <p:cNvPr id="40962" name="Object 3"/>
          <p:cNvGraphicFramePr>
            <a:graphicFrameLocks noGrp="1" noChangeAspect="1"/>
          </p:cNvGraphicFramePr>
          <p:nvPr>
            <p:ph idx="1"/>
          </p:nvPr>
        </p:nvGraphicFramePr>
        <p:xfrm>
          <a:off x="1470025" y="1268413"/>
          <a:ext cx="6202363" cy="4525962"/>
        </p:xfrm>
        <a:graphic>
          <a:graphicData uri="http://schemas.openxmlformats.org/presentationml/2006/ole">
            <p:oleObj spid="_x0000_s41015" name="Visio" r:id="rId3" imgW="3352800" imgH="2446325" progId="">
              <p:embed/>
            </p:oleObj>
          </a:graphicData>
        </a:graphic>
      </p:graphicFrame>
      <p:sp>
        <p:nvSpPr>
          <p:cNvPr id="2051" name="מציין מיקום של מספר שקופית 5"/>
          <p:cNvSpPr>
            <a:spLocks noGrp="1"/>
          </p:cNvSpPr>
          <p:nvPr>
            <p:ph type="sldNum" sz="quarter" idx="10"/>
          </p:nvPr>
        </p:nvSpPr>
        <p:spPr/>
        <p:txBody>
          <a:bodyPr/>
          <a:lstStyle/>
          <a:p>
            <a:pPr>
              <a:defRPr/>
            </a:pPr>
            <a:fld id="{08EBCF62-55BB-4A58-AE5E-E13EDE09033B}" type="slidenum">
              <a:rPr lang="he-IL"/>
              <a:pPr>
                <a:defRPr/>
              </a:pPr>
              <a:t>224</a:t>
            </a:fld>
            <a:endParaRPr lang="en-US"/>
          </a:p>
        </p:txBody>
      </p:sp>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defRPr/>
            </a:pPr>
            <a:r>
              <a:rPr lang="en-US"/>
              <a:t>Class</a:t>
            </a:r>
            <a:r>
              <a:rPr/>
              <a:t>-ים</a:t>
            </a:r>
            <a:endParaRPr lang="en-US"/>
          </a:p>
        </p:txBody>
      </p:sp>
      <p:sp>
        <p:nvSpPr>
          <p:cNvPr id="23554" name="מציין מיקום של מספר שקופית 5"/>
          <p:cNvSpPr>
            <a:spLocks noGrp="1"/>
          </p:cNvSpPr>
          <p:nvPr>
            <p:ph type="sldNum" sz="quarter" idx="10"/>
          </p:nvPr>
        </p:nvSpPr>
        <p:spPr/>
        <p:txBody>
          <a:bodyPr/>
          <a:lstStyle/>
          <a:p>
            <a:pPr>
              <a:defRPr/>
            </a:pPr>
            <a:fld id="{46364351-7114-4C7A-8F3E-4576628CC587}" type="slidenum">
              <a:rPr lang="he-IL"/>
              <a:pPr>
                <a:defRPr/>
              </a:pPr>
              <a:t>225</a:t>
            </a:fld>
            <a:endParaRPr lang="en-US"/>
          </a:p>
        </p:txBody>
      </p:sp>
      <p:sp>
        <p:nvSpPr>
          <p:cNvPr id="269316" name="Rectangle 3"/>
          <p:cNvSpPr>
            <a:spLocks noChangeArrowheads="1"/>
          </p:cNvSpPr>
          <p:nvPr/>
        </p:nvSpPr>
        <p:spPr bwMode="auto">
          <a:xfrm>
            <a:off x="898525" y="2806700"/>
            <a:ext cx="1471613"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0 - 127</a:t>
            </a:r>
          </a:p>
        </p:txBody>
      </p:sp>
      <p:sp>
        <p:nvSpPr>
          <p:cNvPr id="269317" name="Rectangle 4"/>
          <p:cNvSpPr>
            <a:spLocks noChangeArrowheads="1"/>
          </p:cNvSpPr>
          <p:nvPr/>
        </p:nvSpPr>
        <p:spPr bwMode="auto">
          <a:xfrm>
            <a:off x="2339975" y="2806700"/>
            <a:ext cx="1470025"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A</a:t>
            </a:r>
          </a:p>
        </p:txBody>
      </p:sp>
      <p:sp>
        <p:nvSpPr>
          <p:cNvPr id="269318" name="Rectangle 5"/>
          <p:cNvSpPr>
            <a:spLocks noChangeArrowheads="1"/>
          </p:cNvSpPr>
          <p:nvPr/>
        </p:nvSpPr>
        <p:spPr bwMode="auto">
          <a:xfrm>
            <a:off x="3781425" y="2806700"/>
            <a:ext cx="1470025"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N.0.0.0</a:t>
            </a:r>
          </a:p>
        </p:txBody>
      </p:sp>
      <p:sp>
        <p:nvSpPr>
          <p:cNvPr id="269319" name="Rectangle 6"/>
          <p:cNvSpPr>
            <a:spLocks noChangeArrowheads="1"/>
          </p:cNvSpPr>
          <p:nvPr/>
        </p:nvSpPr>
        <p:spPr bwMode="auto">
          <a:xfrm>
            <a:off x="898525" y="3382963"/>
            <a:ext cx="1471613"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128 - 191</a:t>
            </a:r>
          </a:p>
        </p:txBody>
      </p:sp>
      <p:sp>
        <p:nvSpPr>
          <p:cNvPr id="269320" name="Rectangle 7"/>
          <p:cNvSpPr>
            <a:spLocks noChangeArrowheads="1"/>
          </p:cNvSpPr>
          <p:nvPr/>
        </p:nvSpPr>
        <p:spPr bwMode="auto">
          <a:xfrm>
            <a:off x="2339975" y="3382963"/>
            <a:ext cx="1470025"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B</a:t>
            </a:r>
          </a:p>
        </p:txBody>
      </p:sp>
      <p:sp>
        <p:nvSpPr>
          <p:cNvPr id="269321" name="Rectangle 8"/>
          <p:cNvSpPr>
            <a:spLocks noChangeArrowheads="1"/>
          </p:cNvSpPr>
          <p:nvPr/>
        </p:nvSpPr>
        <p:spPr bwMode="auto">
          <a:xfrm>
            <a:off x="3781425" y="3382963"/>
            <a:ext cx="1470025"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N.N.0.0</a:t>
            </a:r>
          </a:p>
        </p:txBody>
      </p:sp>
      <p:sp>
        <p:nvSpPr>
          <p:cNvPr id="269322" name="Rectangle 9"/>
          <p:cNvSpPr>
            <a:spLocks noChangeArrowheads="1"/>
          </p:cNvSpPr>
          <p:nvPr/>
        </p:nvSpPr>
        <p:spPr bwMode="auto">
          <a:xfrm>
            <a:off x="898525" y="3959225"/>
            <a:ext cx="1471613"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192 - 223</a:t>
            </a:r>
          </a:p>
        </p:txBody>
      </p:sp>
      <p:sp>
        <p:nvSpPr>
          <p:cNvPr id="269323" name="Rectangle 10"/>
          <p:cNvSpPr>
            <a:spLocks noChangeArrowheads="1"/>
          </p:cNvSpPr>
          <p:nvPr/>
        </p:nvSpPr>
        <p:spPr bwMode="auto">
          <a:xfrm>
            <a:off x="2339975" y="3959225"/>
            <a:ext cx="1470025"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C</a:t>
            </a:r>
          </a:p>
        </p:txBody>
      </p:sp>
      <p:sp>
        <p:nvSpPr>
          <p:cNvPr id="269324" name="Rectangle 11"/>
          <p:cNvSpPr>
            <a:spLocks noChangeArrowheads="1"/>
          </p:cNvSpPr>
          <p:nvPr/>
        </p:nvSpPr>
        <p:spPr bwMode="auto">
          <a:xfrm>
            <a:off x="3781425" y="3959225"/>
            <a:ext cx="1470025"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N.N.N.0</a:t>
            </a:r>
          </a:p>
        </p:txBody>
      </p:sp>
      <p:sp>
        <p:nvSpPr>
          <p:cNvPr id="269325" name="Rectangle 12"/>
          <p:cNvSpPr>
            <a:spLocks noChangeArrowheads="1"/>
          </p:cNvSpPr>
          <p:nvPr/>
        </p:nvSpPr>
        <p:spPr bwMode="auto">
          <a:xfrm>
            <a:off x="5232400" y="2806700"/>
            <a:ext cx="1470025"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126</a:t>
            </a:r>
          </a:p>
        </p:txBody>
      </p:sp>
      <p:sp>
        <p:nvSpPr>
          <p:cNvPr id="269326" name="Rectangle 13"/>
          <p:cNvSpPr>
            <a:spLocks noChangeArrowheads="1"/>
          </p:cNvSpPr>
          <p:nvPr/>
        </p:nvSpPr>
        <p:spPr bwMode="auto">
          <a:xfrm>
            <a:off x="5232400" y="3382963"/>
            <a:ext cx="1470025"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16384</a:t>
            </a:r>
          </a:p>
        </p:txBody>
      </p:sp>
      <p:sp>
        <p:nvSpPr>
          <p:cNvPr id="269327" name="Rectangle 14"/>
          <p:cNvSpPr>
            <a:spLocks noChangeArrowheads="1"/>
          </p:cNvSpPr>
          <p:nvPr/>
        </p:nvSpPr>
        <p:spPr bwMode="auto">
          <a:xfrm>
            <a:off x="5232400" y="3959225"/>
            <a:ext cx="1470025"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2097152</a:t>
            </a:r>
          </a:p>
        </p:txBody>
      </p:sp>
      <p:sp>
        <p:nvSpPr>
          <p:cNvPr id="269328" name="Rectangle 15"/>
          <p:cNvSpPr>
            <a:spLocks noChangeArrowheads="1"/>
          </p:cNvSpPr>
          <p:nvPr/>
        </p:nvSpPr>
        <p:spPr bwMode="auto">
          <a:xfrm>
            <a:off x="898525" y="1485900"/>
            <a:ext cx="1471613" cy="1320800"/>
          </a:xfrm>
          <a:prstGeom prst="rect">
            <a:avLst/>
          </a:prstGeom>
          <a:solidFill>
            <a:srgbClr val="8376D4"/>
          </a:solidFill>
          <a:ln w="38100" algn="ctr">
            <a:solidFill>
              <a:schemeClr val="tx1"/>
            </a:solidFill>
            <a:miter lim="800000"/>
            <a:headEnd/>
            <a:tailEnd/>
          </a:ln>
        </p:spPr>
        <p:txBody>
          <a:bodyPr wrap="none" anchor="ctr"/>
          <a:lstStyle/>
          <a:p>
            <a:pPr algn="ctr" rtl="0" eaLnBrk="0" hangingPunct="0"/>
            <a:r>
              <a:rPr lang="en-US" b="1">
                <a:latin typeface="Tahoma" pitchFamily="34" charset="0"/>
                <a:cs typeface="Tahoma" pitchFamily="34" charset="0"/>
              </a:rPr>
              <a:t>1’st byte </a:t>
            </a:r>
          </a:p>
          <a:p>
            <a:pPr algn="ctr" rtl="0" eaLnBrk="0" hangingPunct="0"/>
            <a:r>
              <a:rPr lang="en-US" b="1">
                <a:latin typeface="Tahoma" pitchFamily="34" charset="0"/>
                <a:cs typeface="Tahoma" pitchFamily="34" charset="0"/>
              </a:rPr>
              <a:t>value</a:t>
            </a:r>
          </a:p>
        </p:txBody>
      </p:sp>
      <p:sp>
        <p:nvSpPr>
          <p:cNvPr id="269329" name="Rectangle 16"/>
          <p:cNvSpPr>
            <a:spLocks noChangeArrowheads="1"/>
          </p:cNvSpPr>
          <p:nvPr/>
        </p:nvSpPr>
        <p:spPr bwMode="auto">
          <a:xfrm>
            <a:off x="2339975" y="1485900"/>
            <a:ext cx="1470025" cy="1320800"/>
          </a:xfrm>
          <a:prstGeom prst="rect">
            <a:avLst/>
          </a:prstGeom>
          <a:solidFill>
            <a:srgbClr val="8376D4"/>
          </a:solidFill>
          <a:ln w="38100" algn="ctr">
            <a:solidFill>
              <a:schemeClr val="tx1"/>
            </a:solidFill>
            <a:miter lim="800000"/>
            <a:headEnd/>
            <a:tailEnd/>
          </a:ln>
        </p:spPr>
        <p:txBody>
          <a:bodyPr wrap="none" anchor="ctr"/>
          <a:lstStyle/>
          <a:p>
            <a:pPr algn="ctr" rtl="0" eaLnBrk="0" hangingPunct="0"/>
            <a:r>
              <a:rPr lang="en-US" b="1">
                <a:latin typeface="Tahoma" pitchFamily="34" charset="0"/>
                <a:cs typeface="Tahoma" pitchFamily="34" charset="0"/>
              </a:rPr>
              <a:t>Class</a:t>
            </a:r>
          </a:p>
        </p:txBody>
      </p:sp>
      <p:sp>
        <p:nvSpPr>
          <p:cNvPr id="269330" name="Rectangle 17"/>
          <p:cNvSpPr>
            <a:spLocks noChangeArrowheads="1"/>
          </p:cNvSpPr>
          <p:nvPr/>
        </p:nvSpPr>
        <p:spPr bwMode="auto">
          <a:xfrm>
            <a:off x="3781425" y="1485900"/>
            <a:ext cx="1470025" cy="1320800"/>
          </a:xfrm>
          <a:prstGeom prst="rect">
            <a:avLst/>
          </a:prstGeom>
          <a:solidFill>
            <a:srgbClr val="8376D4"/>
          </a:solidFill>
          <a:ln w="38100" algn="ctr">
            <a:solidFill>
              <a:schemeClr val="tx1"/>
            </a:solidFill>
            <a:miter lim="800000"/>
            <a:headEnd/>
            <a:tailEnd/>
          </a:ln>
        </p:spPr>
        <p:txBody>
          <a:bodyPr wrap="none" anchor="ctr"/>
          <a:lstStyle/>
          <a:p>
            <a:pPr algn="ctr" rtl="0" eaLnBrk="0" hangingPunct="0"/>
            <a:r>
              <a:rPr lang="en-US" b="1">
                <a:latin typeface="Tahoma" pitchFamily="34" charset="0"/>
                <a:cs typeface="Tahoma" pitchFamily="34" charset="0"/>
              </a:rPr>
              <a:t>Len Net ID</a:t>
            </a:r>
          </a:p>
        </p:txBody>
      </p:sp>
      <p:sp>
        <p:nvSpPr>
          <p:cNvPr id="269331" name="Rectangle 18"/>
          <p:cNvSpPr>
            <a:spLocks noChangeArrowheads="1"/>
          </p:cNvSpPr>
          <p:nvPr/>
        </p:nvSpPr>
        <p:spPr bwMode="auto">
          <a:xfrm>
            <a:off x="5232400" y="1485900"/>
            <a:ext cx="1470025" cy="1320800"/>
          </a:xfrm>
          <a:prstGeom prst="rect">
            <a:avLst/>
          </a:prstGeom>
          <a:solidFill>
            <a:srgbClr val="8376D4"/>
          </a:solidFill>
          <a:ln w="38100" algn="ctr">
            <a:solidFill>
              <a:schemeClr val="tx1"/>
            </a:solidFill>
            <a:miter lim="800000"/>
            <a:headEnd/>
            <a:tailEnd/>
          </a:ln>
        </p:spPr>
        <p:txBody>
          <a:bodyPr wrap="none" anchor="ctr"/>
          <a:lstStyle/>
          <a:p>
            <a:pPr algn="ctr" rtl="0" eaLnBrk="0" hangingPunct="0"/>
            <a:r>
              <a:rPr lang="en-US" b="1">
                <a:latin typeface="Tahoma" pitchFamily="34" charset="0"/>
                <a:cs typeface="Tahoma" pitchFamily="34" charset="0"/>
              </a:rPr>
              <a:t>Num of </a:t>
            </a:r>
          </a:p>
          <a:p>
            <a:pPr algn="ctr" rtl="0" eaLnBrk="0" hangingPunct="0"/>
            <a:r>
              <a:rPr lang="en-US" b="1">
                <a:latin typeface="Tahoma" pitchFamily="34" charset="0"/>
                <a:cs typeface="Tahoma" pitchFamily="34" charset="0"/>
              </a:rPr>
              <a:t>Nets</a:t>
            </a:r>
          </a:p>
        </p:txBody>
      </p:sp>
      <p:sp>
        <p:nvSpPr>
          <p:cNvPr id="269332" name="Rectangle 19"/>
          <p:cNvSpPr>
            <a:spLocks noChangeArrowheads="1"/>
          </p:cNvSpPr>
          <p:nvPr/>
        </p:nvSpPr>
        <p:spPr bwMode="auto">
          <a:xfrm>
            <a:off x="6700838" y="1485900"/>
            <a:ext cx="1471612" cy="1320800"/>
          </a:xfrm>
          <a:prstGeom prst="rect">
            <a:avLst/>
          </a:prstGeom>
          <a:solidFill>
            <a:srgbClr val="8376D4"/>
          </a:solidFill>
          <a:ln w="38100" algn="ctr">
            <a:solidFill>
              <a:schemeClr val="tx1"/>
            </a:solidFill>
            <a:miter lim="800000"/>
            <a:headEnd/>
            <a:tailEnd/>
          </a:ln>
        </p:spPr>
        <p:txBody>
          <a:bodyPr wrap="none" anchor="ctr"/>
          <a:lstStyle/>
          <a:p>
            <a:pPr algn="ctr" rtl="0" eaLnBrk="0" hangingPunct="0"/>
            <a:r>
              <a:rPr lang="en-US" b="1">
                <a:latin typeface="Tahoma" pitchFamily="34" charset="0"/>
                <a:cs typeface="Tahoma" pitchFamily="34" charset="0"/>
              </a:rPr>
              <a:t>Num of </a:t>
            </a:r>
          </a:p>
          <a:p>
            <a:pPr algn="ctr" rtl="0" eaLnBrk="0" hangingPunct="0"/>
            <a:r>
              <a:rPr lang="en-US" b="1">
                <a:latin typeface="Tahoma" pitchFamily="34" charset="0"/>
                <a:cs typeface="Tahoma" pitchFamily="34" charset="0"/>
              </a:rPr>
              <a:t>Hosts</a:t>
            </a:r>
          </a:p>
          <a:p>
            <a:pPr algn="ctr" rtl="0" eaLnBrk="0" hangingPunct="0"/>
            <a:r>
              <a:rPr lang="en-US" b="1">
                <a:latin typeface="Tahoma" pitchFamily="34" charset="0"/>
                <a:cs typeface="Tahoma" pitchFamily="34" charset="0"/>
              </a:rPr>
              <a:t> in a net</a:t>
            </a:r>
          </a:p>
        </p:txBody>
      </p:sp>
      <p:sp>
        <p:nvSpPr>
          <p:cNvPr id="269333" name="Rectangle 20"/>
          <p:cNvSpPr>
            <a:spLocks noChangeArrowheads="1"/>
          </p:cNvSpPr>
          <p:nvPr/>
        </p:nvSpPr>
        <p:spPr bwMode="auto">
          <a:xfrm>
            <a:off x="6700838" y="2806700"/>
            <a:ext cx="1471612"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16777212</a:t>
            </a:r>
          </a:p>
        </p:txBody>
      </p:sp>
      <p:sp>
        <p:nvSpPr>
          <p:cNvPr id="269334" name="Rectangle 21"/>
          <p:cNvSpPr>
            <a:spLocks noChangeArrowheads="1"/>
          </p:cNvSpPr>
          <p:nvPr/>
        </p:nvSpPr>
        <p:spPr bwMode="auto">
          <a:xfrm>
            <a:off x="6700838" y="3382963"/>
            <a:ext cx="1471612"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65536</a:t>
            </a:r>
          </a:p>
        </p:txBody>
      </p:sp>
      <p:sp>
        <p:nvSpPr>
          <p:cNvPr id="269335" name="Rectangle 22"/>
          <p:cNvSpPr>
            <a:spLocks noChangeArrowheads="1"/>
          </p:cNvSpPr>
          <p:nvPr/>
        </p:nvSpPr>
        <p:spPr bwMode="auto">
          <a:xfrm>
            <a:off x="6700838" y="3959225"/>
            <a:ext cx="1471612"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254</a:t>
            </a:r>
          </a:p>
        </p:txBody>
      </p:sp>
      <p:sp>
        <p:nvSpPr>
          <p:cNvPr id="269336" name="Rectangle 23"/>
          <p:cNvSpPr>
            <a:spLocks noChangeArrowheads="1"/>
          </p:cNvSpPr>
          <p:nvPr/>
        </p:nvSpPr>
        <p:spPr bwMode="auto">
          <a:xfrm>
            <a:off x="898525" y="4535488"/>
            <a:ext cx="1471613"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224 - 239</a:t>
            </a:r>
          </a:p>
        </p:txBody>
      </p:sp>
      <p:sp>
        <p:nvSpPr>
          <p:cNvPr id="269337" name="Rectangle 24"/>
          <p:cNvSpPr>
            <a:spLocks noChangeArrowheads="1"/>
          </p:cNvSpPr>
          <p:nvPr/>
        </p:nvSpPr>
        <p:spPr bwMode="auto">
          <a:xfrm>
            <a:off x="2339975" y="4535488"/>
            <a:ext cx="1470025"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D</a:t>
            </a:r>
          </a:p>
        </p:txBody>
      </p:sp>
      <p:sp>
        <p:nvSpPr>
          <p:cNvPr id="269338" name="Rectangle 25"/>
          <p:cNvSpPr>
            <a:spLocks noChangeArrowheads="1"/>
          </p:cNvSpPr>
          <p:nvPr/>
        </p:nvSpPr>
        <p:spPr bwMode="auto">
          <a:xfrm>
            <a:off x="3781425" y="4535488"/>
            <a:ext cx="4391025"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Multicast Addresses</a:t>
            </a:r>
          </a:p>
        </p:txBody>
      </p:sp>
      <p:sp>
        <p:nvSpPr>
          <p:cNvPr id="269339" name="Rectangle 26"/>
          <p:cNvSpPr>
            <a:spLocks noChangeArrowheads="1"/>
          </p:cNvSpPr>
          <p:nvPr/>
        </p:nvSpPr>
        <p:spPr bwMode="auto">
          <a:xfrm>
            <a:off x="896938" y="5114925"/>
            <a:ext cx="1471612"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240 - 255</a:t>
            </a:r>
          </a:p>
        </p:txBody>
      </p:sp>
      <p:sp>
        <p:nvSpPr>
          <p:cNvPr id="269340" name="Rectangle 27"/>
          <p:cNvSpPr>
            <a:spLocks noChangeArrowheads="1"/>
          </p:cNvSpPr>
          <p:nvPr/>
        </p:nvSpPr>
        <p:spPr bwMode="auto">
          <a:xfrm>
            <a:off x="2338388" y="5114925"/>
            <a:ext cx="1470025"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E</a:t>
            </a:r>
          </a:p>
        </p:txBody>
      </p:sp>
      <p:sp>
        <p:nvSpPr>
          <p:cNvPr id="269341" name="Rectangle 28"/>
          <p:cNvSpPr>
            <a:spLocks noChangeArrowheads="1"/>
          </p:cNvSpPr>
          <p:nvPr/>
        </p:nvSpPr>
        <p:spPr bwMode="auto">
          <a:xfrm>
            <a:off x="3779838" y="5114925"/>
            <a:ext cx="4392612" cy="619125"/>
          </a:xfrm>
          <a:prstGeom prst="rect">
            <a:avLst/>
          </a:prstGeom>
          <a:solidFill>
            <a:srgbClr val="AFA6E4"/>
          </a:solidFill>
          <a:ln w="9525">
            <a:solidFill>
              <a:schemeClr val="tx1"/>
            </a:solidFill>
            <a:miter lim="800000"/>
            <a:headEnd/>
            <a:tailEnd/>
          </a:ln>
        </p:spPr>
        <p:txBody>
          <a:bodyPr wrap="none" anchor="ctr"/>
          <a:lstStyle/>
          <a:p>
            <a:pPr algn="ctr" rtl="0" eaLnBrk="0" hangingPunct="0"/>
            <a:r>
              <a:rPr lang="en-US" sz="2400">
                <a:latin typeface="Tahoma" pitchFamily="34" charset="0"/>
                <a:cs typeface="Tahoma" pitchFamily="34" charset="0"/>
              </a:rPr>
              <a:t>Reserved for the “Future”</a:t>
            </a:r>
          </a:p>
        </p:txBody>
      </p:sp>
    </p:spTree>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defRPr/>
            </a:pPr>
            <a:r>
              <a:rPr/>
              <a:t>המרות</a:t>
            </a:r>
            <a:endParaRPr lang="en-US"/>
          </a:p>
        </p:txBody>
      </p:sp>
      <p:sp>
        <p:nvSpPr>
          <p:cNvPr id="270339" name="Rectangle 3"/>
          <p:cNvSpPr>
            <a:spLocks noGrp="1" noChangeArrowheads="1"/>
          </p:cNvSpPr>
          <p:nvPr>
            <p:ph idx="1"/>
          </p:nvPr>
        </p:nvSpPr>
        <p:spPr/>
        <p:txBody>
          <a:bodyPr/>
          <a:lstStyle/>
          <a:p>
            <a:pPr eaLnBrk="1" hangingPunct="1"/>
            <a:r>
              <a:rPr lang="he-IL" smtClean="0"/>
              <a:t>אנחנו מייצגים כתובות </a:t>
            </a:r>
            <a:r>
              <a:rPr lang="en-US" smtClean="0"/>
              <a:t>IP</a:t>
            </a:r>
            <a:r>
              <a:rPr lang="he-IL" smtClean="0"/>
              <a:t> בצורה עשרונית.</a:t>
            </a:r>
          </a:p>
          <a:p>
            <a:pPr eaLnBrk="1" hangingPunct="1"/>
            <a:r>
              <a:rPr lang="he-IL" smtClean="0"/>
              <a:t>המחשב מייצג כתובות </a:t>
            </a:r>
            <a:r>
              <a:rPr lang="en-US" smtClean="0"/>
              <a:t>IP</a:t>
            </a:r>
            <a:r>
              <a:rPr lang="he-IL" smtClean="0"/>
              <a:t> בצורה בינארית.</a:t>
            </a:r>
          </a:p>
          <a:p>
            <a:pPr eaLnBrk="1" hangingPunct="1"/>
            <a:r>
              <a:rPr lang="he-IL" smtClean="0"/>
              <a:t>איך נמיר בין הייצוגים השונים?</a:t>
            </a:r>
            <a:endParaRPr lang="en-US" smtClean="0"/>
          </a:p>
        </p:txBody>
      </p:sp>
      <p:sp>
        <p:nvSpPr>
          <p:cNvPr id="24578" name="מציין מיקום של מספר שקופית 5"/>
          <p:cNvSpPr>
            <a:spLocks noGrp="1"/>
          </p:cNvSpPr>
          <p:nvPr>
            <p:ph type="sldNum" sz="quarter" idx="10"/>
          </p:nvPr>
        </p:nvSpPr>
        <p:spPr/>
        <p:txBody>
          <a:bodyPr/>
          <a:lstStyle/>
          <a:p>
            <a:pPr>
              <a:defRPr/>
            </a:pPr>
            <a:fld id="{5B9495CE-0225-498C-B9FF-2133EFF97FA4}" type="slidenum">
              <a:rPr lang="he-IL"/>
              <a:pPr>
                <a:defRPr/>
              </a:pPr>
              <a:t>226</a:t>
            </a:fld>
            <a:endParaRPr lang="en-US"/>
          </a:p>
        </p:txBody>
      </p:sp>
      <p:graphicFrame>
        <p:nvGraphicFramePr>
          <p:cNvPr id="713973" name="Group 245"/>
          <p:cNvGraphicFramePr>
            <a:graphicFrameLocks noGrp="1"/>
          </p:cNvGraphicFramePr>
          <p:nvPr/>
        </p:nvGraphicFramePr>
        <p:xfrm>
          <a:off x="1547813" y="4076700"/>
          <a:ext cx="6021387" cy="1036320"/>
        </p:xfrm>
        <a:graphic>
          <a:graphicData uri="http://schemas.openxmlformats.org/drawingml/2006/table">
            <a:tbl>
              <a:tblPr rtl="1"/>
              <a:tblGrid>
                <a:gridCol w="571500"/>
                <a:gridCol w="614362"/>
                <a:gridCol w="628650"/>
                <a:gridCol w="642938"/>
                <a:gridCol w="628650"/>
                <a:gridCol w="654050"/>
                <a:gridCol w="671512"/>
                <a:gridCol w="673100"/>
                <a:gridCol w="936625"/>
              </a:tblGrid>
              <a:tr h="503238">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1</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2</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4</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8</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16</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32</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64</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128</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cap="flat">
                      <a:noFill/>
                    </a:lnR>
                    <a:lnT cap="flat">
                      <a:noFill/>
                    </a:lnT>
                    <a:lnB>
                      <a:noFill/>
                    </a:lnB>
                    <a:lnTlToBr>
                      <a:noFill/>
                    </a:lnTlToBr>
                    <a:lnBlToTr>
                      <a:noFill/>
                    </a:lnBlToTr>
                    <a:noFill/>
                  </a:tcPr>
                </a:tc>
              </a:tr>
              <a:tr h="180975">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0</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1</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0</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0</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1</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0</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1</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0</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=82</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38100" cap="flat" cmpd="sng" algn="ctr">
                      <a:solidFill>
                        <a:schemeClr val="tx1"/>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defRPr/>
            </a:pPr>
            <a:r>
              <a:rPr smtClean="0"/>
              <a:t>כתובות מיוחדות</a:t>
            </a:r>
            <a:endParaRPr lang="en-US" smtClean="0"/>
          </a:p>
        </p:txBody>
      </p:sp>
      <p:sp>
        <p:nvSpPr>
          <p:cNvPr id="271363" name="Rectangle 3"/>
          <p:cNvSpPr>
            <a:spLocks noGrp="1" noChangeArrowheads="1"/>
          </p:cNvSpPr>
          <p:nvPr>
            <p:ph type="body" sz="half" idx="1"/>
          </p:nvPr>
        </p:nvSpPr>
        <p:spPr>
          <a:xfrm>
            <a:off x="304800" y="1524000"/>
            <a:ext cx="8443913" cy="4352925"/>
          </a:xfrm>
        </p:spPr>
        <p:txBody>
          <a:bodyPr/>
          <a:lstStyle/>
          <a:p>
            <a:pPr eaLnBrk="1" hangingPunct="1"/>
            <a:r>
              <a:rPr lang="he-IL" smtClean="0"/>
              <a:t>שתי כתובות מיוחדות הקיימות בכל רשת:</a:t>
            </a:r>
          </a:p>
          <a:p>
            <a:pPr lvl="1" eaLnBrk="1" hangingPunct="1"/>
            <a:r>
              <a:rPr lang="he-IL" smtClean="0"/>
              <a:t>כתובת </a:t>
            </a:r>
            <a:r>
              <a:rPr lang="en-US" smtClean="0"/>
              <a:t>Broadcast</a:t>
            </a:r>
            <a:endParaRPr lang="he-IL" smtClean="0"/>
          </a:p>
          <a:p>
            <a:pPr lvl="2" eaLnBrk="1" hangingPunct="1"/>
            <a:r>
              <a:rPr lang="he-IL" smtClean="0"/>
              <a:t>ה-</a:t>
            </a:r>
            <a:r>
              <a:rPr lang="en-US" sz="1800" smtClean="0"/>
              <a:t>HostID</a:t>
            </a:r>
            <a:r>
              <a:rPr lang="he-IL" smtClean="0"/>
              <a:t> מורכב כולו מ-1 (ברמה הבינארית)</a:t>
            </a:r>
          </a:p>
          <a:p>
            <a:pPr lvl="2" eaLnBrk="1" hangingPunct="1"/>
            <a:r>
              <a:rPr lang="he-IL" smtClean="0"/>
              <a:t>מחשב צריך להשיג מידע ממחשב כלשהו ברשת בלי לדעת איזה מחשב זה בדיוק.</a:t>
            </a:r>
          </a:p>
          <a:p>
            <a:pPr lvl="2" eaLnBrk="1" hangingPunct="1"/>
            <a:r>
              <a:rPr lang="he-IL" smtClean="0"/>
              <a:t>מחשב רוצה לספק מידע למחשבים רבים באותו זמן.</a:t>
            </a:r>
          </a:p>
          <a:p>
            <a:pPr lvl="1" eaLnBrk="1" hangingPunct="1"/>
            <a:r>
              <a:rPr lang="he-IL" smtClean="0"/>
              <a:t>שם הרשת</a:t>
            </a:r>
          </a:p>
          <a:p>
            <a:pPr lvl="2" eaLnBrk="1" hangingPunct="1"/>
            <a:r>
              <a:rPr lang="he-IL" smtClean="0"/>
              <a:t>ה-</a:t>
            </a:r>
            <a:r>
              <a:rPr lang="en-US" sz="1800" smtClean="0"/>
              <a:t>HostID</a:t>
            </a:r>
            <a:r>
              <a:rPr lang="he-IL" smtClean="0"/>
              <a:t> מורכב כולו מ-0 (ברמה הבינארית)</a:t>
            </a:r>
          </a:p>
          <a:p>
            <a:pPr lvl="2" eaLnBrk="1" hangingPunct="1"/>
            <a:r>
              <a:rPr lang="he-IL" smtClean="0"/>
              <a:t>משמש לניתוב</a:t>
            </a:r>
          </a:p>
          <a:p>
            <a:pPr lvl="2" eaLnBrk="1" hangingPunct="1"/>
            <a:r>
              <a:rPr lang="he-IL" smtClean="0"/>
              <a:t>משמש </a:t>
            </a:r>
            <a:r>
              <a:rPr lang="en-US" sz="1800" smtClean="0"/>
              <a:t>Firewall</a:t>
            </a:r>
          </a:p>
        </p:txBody>
      </p:sp>
      <p:pic>
        <p:nvPicPr>
          <p:cNvPr id="271364" name="Picture 4" descr="megaphone ahm-663"/>
          <p:cNvPicPr>
            <a:picLocks noGrp="1" noChangeAspect="1" noChangeArrowheads="1"/>
          </p:cNvPicPr>
          <p:nvPr>
            <p:ph sz="half" idx="2"/>
          </p:nvPr>
        </p:nvPicPr>
        <p:blipFill>
          <a:blip r:embed="rId2" cstate="print"/>
          <a:srcRect/>
          <a:stretch>
            <a:fillRect/>
          </a:stretch>
        </p:blipFill>
        <p:spPr>
          <a:xfrm>
            <a:off x="611188" y="4076700"/>
            <a:ext cx="2138362" cy="1389063"/>
          </a:xfrm>
        </p:spPr>
      </p:pic>
      <p:sp>
        <p:nvSpPr>
          <p:cNvPr id="25602" name="מציין מיקום של מספר שקופית 6"/>
          <p:cNvSpPr>
            <a:spLocks noGrp="1"/>
          </p:cNvSpPr>
          <p:nvPr>
            <p:ph type="sldNum" sz="quarter" idx="12"/>
          </p:nvPr>
        </p:nvSpPr>
        <p:spPr/>
        <p:txBody>
          <a:bodyPr/>
          <a:lstStyle/>
          <a:p>
            <a:pPr>
              <a:defRPr/>
            </a:pPr>
            <a:fld id="{622894DC-9E09-4D99-B4AA-A8B75B84AE3A}" type="slidenum">
              <a:rPr lang="he-IL" smtClean="0"/>
              <a:pPr>
                <a:defRPr/>
              </a:pPr>
              <a:t>227</a:t>
            </a:fld>
            <a:endParaRPr lang="en-US" smtClean="0"/>
          </a:p>
        </p:txBody>
      </p:sp>
    </p:spTree>
  </p:cSld>
  <p:clrMapOvr>
    <a:masterClrMapping/>
  </p:clrMapOvr>
  <p:transition spd="med"/>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defRPr/>
            </a:pPr>
            <a:r>
              <a:rPr lang="en-US"/>
              <a:t>Subnet Mask</a:t>
            </a:r>
          </a:p>
        </p:txBody>
      </p:sp>
      <p:sp>
        <p:nvSpPr>
          <p:cNvPr id="272387" name="Rectangle 3"/>
          <p:cNvSpPr>
            <a:spLocks noGrp="1" noChangeArrowheads="1"/>
          </p:cNvSpPr>
          <p:nvPr>
            <p:ph idx="1"/>
          </p:nvPr>
        </p:nvSpPr>
        <p:spPr/>
        <p:txBody>
          <a:bodyPr/>
          <a:lstStyle/>
          <a:p>
            <a:pPr eaLnBrk="1" hangingPunct="1">
              <a:lnSpc>
                <a:spcPct val="90000"/>
              </a:lnSpc>
            </a:pPr>
            <a:r>
              <a:rPr lang="en-US" sz="2400" smtClean="0"/>
              <a:t>Subnet Mask</a:t>
            </a:r>
            <a:r>
              <a:rPr lang="he-IL" sz="2400" smtClean="0"/>
              <a:t> – בנויה בדיוק כמו כתובת </a:t>
            </a:r>
            <a:r>
              <a:rPr lang="en-US" sz="2400" smtClean="0"/>
              <a:t>IP</a:t>
            </a:r>
            <a:r>
              <a:rPr lang="he-IL" sz="2400" smtClean="0"/>
              <a:t> ומייצגת את החלוקה של הכתובת ל-</a:t>
            </a:r>
            <a:r>
              <a:rPr lang="en-US" sz="2000" smtClean="0"/>
              <a:t>NetID</a:t>
            </a:r>
            <a:r>
              <a:rPr lang="he-IL" sz="2400" smtClean="0"/>
              <a:t> ו-</a:t>
            </a:r>
            <a:r>
              <a:rPr lang="en-US" sz="2000" smtClean="0"/>
              <a:t>HostID</a:t>
            </a:r>
            <a:r>
              <a:rPr lang="he-IL" sz="2400" smtClean="0"/>
              <a:t>.</a:t>
            </a:r>
          </a:p>
          <a:p>
            <a:pPr eaLnBrk="1" hangingPunct="1">
              <a:lnSpc>
                <a:spcPct val="90000"/>
              </a:lnSpc>
            </a:pPr>
            <a:r>
              <a:rPr lang="he-IL" sz="2400" smtClean="0"/>
              <a:t>החלק שמציין את ה-</a:t>
            </a:r>
            <a:r>
              <a:rPr lang="en-US" sz="2000" smtClean="0"/>
              <a:t>NetID</a:t>
            </a:r>
            <a:r>
              <a:rPr lang="he-IL" sz="2400" smtClean="0"/>
              <a:t> תמיד יהיה מורכב מ-1 (ברמה הבינארית), והחלק שמציין את ה-</a:t>
            </a:r>
            <a:r>
              <a:rPr lang="en-US" sz="2000" smtClean="0"/>
              <a:t>HostID</a:t>
            </a:r>
            <a:r>
              <a:rPr lang="he-IL" sz="2400" smtClean="0"/>
              <a:t> תמיד יהיה מורכב מ-0.</a:t>
            </a:r>
          </a:p>
          <a:p>
            <a:pPr eaLnBrk="1" hangingPunct="1">
              <a:lnSpc>
                <a:spcPct val="90000"/>
              </a:lnSpc>
            </a:pPr>
            <a:r>
              <a:rPr lang="he-IL" sz="2400" smtClean="0"/>
              <a:t>ה-1 וה-0 תמיד יהיו רציפים.</a:t>
            </a:r>
          </a:p>
          <a:p>
            <a:pPr eaLnBrk="1" hangingPunct="1">
              <a:lnSpc>
                <a:spcPct val="90000"/>
              </a:lnSpc>
            </a:pPr>
            <a:r>
              <a:rPr lang="he-IL" sz="2400" smtClean="0"/>
              <a:t>דוגמא</a:t>
            </a:r>
            <a:r>
              <a:rPr lang="en-US" sz="2400" smtClean="0"/>
              <a:t>:</a:t>
            </a:r>
          </a:p>
          <a:p>
            <a:pPr algn="l" eaLnBrk="1" hangingPunct="1">
              <a:lnSpc>
                <a:spcPct val="90000"/>
              </a:lnSpc>
              <a:buFontTx/>
              <a:buNone/>
            </a:pPr>
            <a:r>
              <a:rPr lang="en-US" sz="2400" smtClean="0"/>
              <a:t>10111100 00000010 </a:t>
            </a:r>
            <a:r>
              <a:rPr lang="en-US" sz="2400" smtClean="0">
                <a:solidFill>
                  <a:srgbClr val="6699FF"/>
                </a:solidFill>
              </a:rPr>
              <a:t>01101110 00000101 - </a:t>
            </a:r>
            <a:r>
              <a:rPr lang="en-US" sz="2000" smtClean="0"/>
              <a:t>IP</a:t>
            </a:r>
            <a:endParaRPr lang="en-US" sz="400" smtClean="0"/>
          </a:p>
          <a:p>
            <a:pPr algn="l" rtl="0" eaLnBrk="1" hangingPunct="1">
              <a:lnSpc>
                <a:spcPct val="90000"/>
              </a:lnSpc>
              <a:buFontTx/>
              <a:buNone/>
            </a:pPr>
            <a:r>
              <a:rPr lang="en-US" sz="2400" smtClean="0"/>
              <a:t>11111111 11111111 </a:t>
            </a:r>
            <a:r>
              <a:rPr lang="en-US" sz="2400" smtClean="0">
                <a:solidFill>
                  <a:srgbClr val="6699FF"/>
                </a:solidFill>
              </a:rPr>
              <a:t>00000000 00000000 - </a:t>
            </a:r>
            <a:r>
              <a:rPr lang="en-US" sz="2000" smtClean="0"/>
              <a:t>Subnet Mask</a:t>
            </a:r>
            <a:endParaRPr lang="he-IL" sz="2000" smtClean="0"/>
          </a:p>
          <a:p>
            <a:pPr eaLnBrk="1" hangingPunct="1">
              <a:lnSpc>
                <a:spcPct val="90000"/>
              </a:lnSpc>
            </a:pPr>
            <a:endParaRPr lang="en-US" sz="2000" smtClean="0"/>
          </a:p>
        </p:txBody>
      </p:sp>
      <p:sp>
        <p:nvSpPr>
          <p:cNvPr id="26626" name="מציין מיקום של מספר שקופית 5"/>
          <p:cNvSpPr>
            <a:spLocks noGrp="1"/>
          </p:cNvSpPr>
          <p:nvPr>
            <p:ph type="sldNum" sz="quarter" idx="10"/>
          </p:nvPr>
        </p:nvSpPr>
        <p:spPr/>
        <p:txBody>
          <a:bodyPr/>
          <a:lstStyle/>
          <a:p>
            <a:pPr>
              <a:defRPr/>
            </a:pPr>
            <a:fld id="{B2392B6E-4590-4E33-A261-8808FB49E8EE}" type="slidenum">
              <a:rPr lang="he-IL"/>
              <a:pPr>
                <a:defRPr/>
              </a:pPr>
              <a:t>228</a:t>
            </a:fld>
            <a:endParaRPr lang="en-US"/>
          </a:p>
        </p:txBody>
      </p:sp>
      <p:sp>
        <p:nvSpPr>
          <p:cNvPr id="272389" name="AutoShape 4"/>
          <p:cNvSpPr>
            <a:spLocks/>
          </p:cNvSpPr>
          <p:nvPr/>
        </p:nvSpPr>
        <p:spPr bwMode="auto">
          <a:xfrm rot="5400000">
            <a:off x="4739481" y="3291682"/>
            <a:ext cx="201613" cy="2838450"/>
          </a:xfrm>
          <a:prstGeom prst="rightBrace">
            <a:avLst>
              <a:gd name="adj1" fmla="val 117323"/>
              <a:gd name="adj2" fmla="val 50000"/>
            </a:avLst>
          </a:prstGeom>
          <a:noFill/>
          <a:ln w="25400">
            <a:solidFill>
              <a:srgbClr val="6699FF"/>
            </a:solidFill>
            <a:round/>
            <a:headEnd/>
            <a:tailEnd/>
          </a:ln>
        </p:spPr>
        <p:txBody>
          <a:bodyPr wrap="none" anchor="ctr"/>
          <a:lstStyle/>
          <a:p>
            <a:endParaRPr lang="ar-SA"/>
          </a:p>
        </p:txBody>
      </p:sp>
      <p:sp>
        <p:nvSpPr>
          <p:cNvPr id="272390" name="Text Box 5"/>
          <p:cNvSpPr txBox="1">
            <a:spLocks noChangeArrowheads="1"/>
          </p:cNvSpPr>
          <p:nvPr/>
        </p:nvSpPr>
        <p:spPr bwMode="auto">
          <a:xfrm>
            <a:off x="4224338" y="4897438"/>
            <a:ext cx="1241425" cy="396875"/>
          </a:xfrm>
          <a:prstGeom prst="rect">
            <a:avLst/>
          </a:prstGeom>
          <a:noFill/>
          <a:ln w="9525">
            <a:noFill/>
            <a:miter lim="800000"/>
            <a:headEnd/>
            <a:tailEnd/>
          </a:ln>
        </p:spPr>
        <p:txBody>
          <a:bodyPr>
            <a:spAutoFit/>
          </a:bodyPr>
          <a:lstStyle/>
          <a:p>
            <a:pPr algn="ctr">
              <a:spcBef>
                <a:spcPct val="50000"/>
              </a:spcBef>
            </a:pPr>
            <a:r>
              <a:rPr lang="en-US" sz="2000" b="1">
                <a:solidFill>
                  <a:srgbClr val="6699FF"/>
                </a:solidFill>
                <a:cs typeface="Aharoni" pitchFamily="2" charset="-79"/>
              </a:rPr>
              <a:t>HostID</a:t>
            </a:r>
          </a:p>
        </p:txBody>
      </p:sp>
      <p:sp>
        <p:nvSpPr>
          <p:cNvPr id="272391" name="AutoShape 6"/>
          <p:cNvSpPr>
            <a:spLocks/>
          </p:cNvSpPr>
          <p:nvPr/>
        </p:nvSpPr>
        <p:spPr bwMode="auto">
          <a:xfrm rot="5400000">
            <a:off x="1862931" y="3326607"/>
            <a:ext cx="180975" cy="2747962"/>
          </a:xfrm>
          <a:prstGeom prst="rightBrace">
            <a:avLst>
              <a:gd name="adj1" fmla="val 126535"/>
              <a:gd name="adj2" fmla="val 50000"/>
            </a:avLst>
          </a:prstGeom>
          <a:noFill/>
          <a:ln w="25400">
            <a:solidFill>
              <a:srgbClr val="0066CC"/>
            </a:solidFill>
            <a:round/>
            <a:headEnd/>
            <a:tailEnd/>
          </a:ln>
        </p:spPr>
        <p:txBody>
          <a:bodyPr wrap="none" anchor="ctr"/>
          <a:lstStyle/>
          <a:p>
            <a:endParaRPr lang="ar-SA"/>
          </a:p>
        </p:txBody>
      </p:sp>
      <p:sp>
        <p:nvSpPr>
          <p:cNvPr id="272392" name="Text Box 7"/>
          <p:cNvSpPr txBox="1">
            <a:spLocks noChangeArrowheads="1"/>
          </p:cNvSpPr>
          <p:nvPr/>
        </p:nvSpPr>
        <p:spPr bwMode="auto">
          <a:xfrm>
            <a:off x="1216025" y="4897438"/>
            <a:ext cx="1412875" cy="396875"/>
          </a:xfrm>
          <a:prstGeom prst="rect">
            <a:avLst/>
          </a:prstGeom>
          <a:noFill/>
          <a:ln w="9525">
            <a:noFill/>
            <a:miter lim="800000"/>
            <a:headEnd/>
            <a:tailEnd/>
          </a:ln>
        </p:spPr>
        <p:txBody>
          <a:bodyPr>
            <a:spAutoFit/>
          </a:bodyPr>
          <a:lstStyle/>
          <a:p>
            <a:pPr algn="ctr">
              <a:spcBef>
                <a:spcPct val="50000"/>
              </a:spcBef>
            </a:pPr>
            <a:r>
              <a:rPr lang="en-US" sz="2000" b="1">
                <a:solidFill>
                  <a:srgbClr val="0066CC"/>
                </a:solidFill>
                <a:cs typeface="Aharoni" pitchFamily="2" charset="-79"/>
              </a:rPr>
              <a:t>NetID</a:t>
            </a:r>
          </a:p>
        </p:txBody>
      </p:sp>
      <p:sp>
        <p:nvSpPr>
          <p:cNvPr id="272393" name="Text Box 8"/>
          <p:cNvSpPr txBox="1">
            <a:spLocks noChangeArrowheads="1"/>
          </p:cNvSpPr>
          <p:nvPr/>
        </p:nvSpPr>
        <p:spPr bwMode="auto">
          <a:xfrm>
            <a:off x="2339975" y="5630863"/>
            <a:ext cx="4248150" cy="822325"/>
          </a:xfrm>
          <a:prstGeom prst="rect">
            <a:avLst/>
          </a:prstGeom>
          <a:noFill/>
          <a:ln w="9525">
            <a:noFill/>
            <a:miter lim="800000"/>
            <a:headEnd/>
            <a:tailEnd/>
          </a:ln>
        </p:spPr>
        <p:txBody>
          <a:bodyPr>
            <a:spAutoFit/>
          </a:bodyPr>
          <a:lstStyle/>
          <a:p>
            <a:pPr algn="ctr">
              <a:spcBef>
                <a:spcPct val="50000"/>
              </a:spcBef>
            </a:pPr>
            <a:r>
              <a:rPr lang="he-IL" sz="2400">
                <a:solidFill>
                  <a:srgbClr val="FF5050"/>
                </a:solidFill>
                <a:cs typeface="Aharoni" pitchFamily="2" charset="-79"/>
              </a:rPr>
              <a:t>מה יהיה </a:t>
            </a:r>
            <a:r>
              <a:rPr lang="en-US" sz="2000">
                <a:solidFill>
                  <a:srgbClr val="FF5050"/>
                </a:solidFill>
                <a:cs typeface="Aharoni" pitchFamily="2" charset="-79"/>
              </a:rPr>
              <a:t>Subnet Mask</a:t>
            </a:r>
            <a:r>
              <a:rPr lang="he-IL" sz="2400">
                <a:solidFill>
                  <a:srgbClr val="FF5050"/>
                </a:solidFill>
                <a:cs typeface="Aharoni" pitchFamily="2" charset="-79"/>
              </a:rPr>
              <a:t> ברירת המחדל עבור כל אחד מה-</a:t>
            </a:r>
            <a:r>
              <a:rPr lang="en-US" sz="2000">
                <a:solidFill>
                  <a:srgbClr val="FF5050"/>
                </a:solidFill>
                <a:cs typeface="Aharoni" pitchFamily="2" charset="-79"/>
              </a:rPr>
              <a:t>Class</a:t>
            </a:r>
            <a:r>
              <a:rPr lang="he-IL" sz="2400">
                <a:solidFill>
                  <a:srgbClr val="FF5050"/>
                </a:solidFill>
                <a:cs typeface="Aharoni" pitchFamily="2" charset="-79"/>
              </a:rPr>
              <a:t>-ים?</a:t>
            </a:r>
            <a:endParaRPr lang="en-US" sz="2400">
              <a:solidFill>
                <a:srgbClr val="FF5050"/>
              </a:solidFill>
              <a:cs typeface="Aharoni" pitchFamily="2" charset="-79"/>
            </a:endParaRPr>
          </a:p>
        </p:txBody>
      </p:sp>
    </p:spTree>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defRPr/>
            </a:pPr>
            <a:r>
              <a:rPr lang="en-US"/>
              <a:t>Subnet Mask</a:t>
            </a:r>
          </a:p>
        </p:txBody>
      </p:sp>
      <p:sp>
        <p:nvSpPr>
          <p:cNvPr id="273411" name="Rectangle 3"/>
          <p:cNvSpPr>
            <a:spLocks noGrp="1" noChangeArrowheads="1"/>
          </p:cNvSpPr>
          <p:nvPr>
            <p:ph idx="1"/>
          </p:nvPr>
        </p:nvSpPr>
        <p:spPr/>
        <p:txBody>
          <a:bodyPr/>
          <a:lstStyle/>
          <a:p>
            <a:pPr eaLnBrk="1" hangingPunct="1"/>
            <a:r>
              <a:rPr lang="he-IL" smtClean="0"/>
              <a:t>ניתן לרשום כתובת </a:t>
            </a:r>
            <a:r>
              <a:rPr lang="en-US" smtClean="0"/>
              <a:t>IP</a:t>
            </a:r>
            <a:r>
              <a:rPr lang="he-IL" smtClean="0"/>
              <a:t> כך:</a:t>
            </a:r>
          </a:p>
          <a:p>
            <a:pPr lvl="1" eaLnBrk="1" hangingPunct="1"/>
            <a:r>
              <a:rPr lang="en-US" smtClean="0"/>
              <a:t>###.#.###.##, ***.***.*.*</a:t>
            </a:r>
          </a:p>
          <a:p>
            <a:pPr eaLnBrk="1" hangingPunct="1"/>
            <a:r>
              <a:rPr lang="he-IL" smtClean="0"/>
              <a:t>ייצוג מסוג זה ייאלץ אותנו להעביר על גבי הרשת </a:t>
            </a:r>
            <a:r>
              <a:rPr lang="he-IL" smtClean="0">
                <a:solidFill>
                  <a:srgbClr val="FF5050"/>
                </a:solidFill>
              </a:rPr>
              <a:t>32</a:t>
            </a:r>
            <a:r>
              <a:rPr lang="he-IL" smtClean="0"/>
              <a:t> סיביות נוספות.</a:t>
            </a:r>
          </a:p>
          <a:p>
            <a:pPr eaLnBrk="1" hangingPunct="1"/>
            <a:r>
              <a:rPr lang="he-IL" smtClean="0"/>
              <a:t>על מנת לחסוך בתעבורה, נוכל לייצג את הכתובת כך:</a:t>
            </a:r>
          </a:p>
          <a:p>
            <a:pPr lvl="1" eaLnBrk="1" hangingPunct="1"/>
            <a:r>
              <a:rPr lang="en-US" smtClean="0"/>
              <a:t>###.#.###.## / 16</a:t>
            </a:r>
            <a:endParaRPr lang="he-IL" smtClean="0"/>
          </a:p>
          <a:p>
            <a:pPr eaLnBrk="1" hangingPunct="1"/>
            <a:r>
              <a:rPr lang="he-IL" smtClean="0"/>
              <a:t>בייצוג זה מספיקות </a:t>
            </a:r>
            <a:r>
              <a:rPr lang="he-IL" smtClean="0">
                <a:solidFill>
                  <a:srgbClr val="FF5050"/>
                </a:solidFill>
              </a:rPr>
              <a:t>5</a:t>
            </a:r>
            <a:r>
              <a:rPr lang="he-IL" smtClean="0"/>
              <a:t> סיביות בלבד להעברת </a:t>
            </a:r>
            <a:r>
              <a:rPr lang="en-US" smtClean="0"/>
              <a:t/>
            </a:r>
            <a:br>
              <a:rPr lang="en-US" smtClean="0"/>
            </a:br>
            <a:r>
              <a:rPr lang="he-IL" smtClean="0"/>
              <a:t>ה-</a:t>
            </a:r>
            <a:r>
              <a:rPr lang="en-US" smtClean="0"/>
              <a:t>subnet mask</a:t>
            </a:r>
            <a:r>
              <a:rPr lang="he-IL" smtClean="0"/>
              <a:t>.</a:t>
            </a:r>
            <a:endParaRPr lang="en-US" smtClean="0"/>
          </a:p>
        </p:txBody>
      </p:sp>
      <p:sp>
        <p:nvSpPr>
          <p:cNvPr id="27650" name="מציין מיקום של מספר שקופית 5"/>
          <p:cNvSpPr>
            <a:spLocks noGrp="1"/>
          </p:cNvSpPr>
          <p:nvPr>
            <p:ph type="sldNum" sz="quarter" idx="10"/>
          </p:nvPr>
        </p:nvSpPr>
        <p:spPr/>
        <p:txBody>
          <a:bodyPr/>
          <a:lstStyle/>
          <a:p>
            <a:pPr>
              <a:defRPr/>
            </a:pPr>
            <a:fld id="{BFFCBC3A-E374-462C-8A61-DE89A3D61249}" type="slidenum">
              <a:rPr lang="he-IL"/>
              <a:pPr>
                <a:defRPr/>
              </a:pPr>
              <a:t>229</a:t>
            </a:fld>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defRPr/>
            </a:pPr>
            <a:r>
              <a:rPr/>
              <a:t>כיווניות השיחה</a:t>
            </a:r>
            <a:endParaRPr lang="en-US"/>
          </a:p>
        </p:txBody>
      </p:sp>
      <p:sp>
        <p:nvSpPr>
          <p:cNvPr id="98307" name="Rectangle 3"/>
          <p:cNvSpPr>
            <a:spLocks noGrp="1" noChangeArrowheads="1"/>
          </p:cNvSpPr>
          <p:nvPr>
            <p:ph idx="1"/>
          </p:nvPr>
        </p:nvSpPr>
        <p:spPr/>
        <p:txBody>
          <a:bodyPr/>
          <a:lstStyle/>
          <a:p>
            <a:pPr eaLnBrk="1" hangingPunct="1"/>
            <a:r>
              <a:rPr lang="en-US" smtClean="0"/>
              <a:t>Full Duplex</a:t>
            </a:r>
          </a:p>
          <a:p>
            <a:pPr lvl="1" eaLnBrk="1" hangingPunct="1"/>
            <a:r>
              <a:rPr lang="he-IL" smtClean="0"/>
              <a:t>שני הצדדים יכולים לשדר ולקלוט</a:t>
            </a:r>
          </a:p>
          <a:p>
            <a:pPr lvl="1" eaLnBrk="1" hangingPunct="1"/>
            <a:r>
              <a:rPr lang="he-IL" smtClean="0"/>
              <a:t>הצדדים מסוגלים לשדר ולקלוט בו זמנית</a:t>
            </a:r>
          </a:p>
          <a:p>
            <a:pPr eaLnBrk="1" hangingPunct="1"/>
            <a:r>
              <a:rPr lang="he-IL" smtClean="0"/>
              <a:t>דוגמא: טלפון</a:t>
            </a:r>
            <a:endParaRPr lang="en-US" smtClean="0"/>
          </a:p>
        </p:txBody>
      </p:sp>
      <p:sp>
        <p:nvSpPr>
          <p:cNvPr id="28674" name="מציין מיקום של מספר שקופית 5"/>
          <p:cNvSpPr>
            <a:spLocks noGrp="1"/>
          </p:cNvSpPr>
          <p:nvPr>
            <p:ph type="sldNum" sz="quarter" idx="10"/>
          </p:nvPr>
        </p:nvSpPr>
        <p:spPr/>
        <p:txBody>
          <a:bodyPr/>
          <a:lstStyle/>
          <a:p>
            <a:pPr>
              <a:defRPr/>
            </a:pPr>
            <a:fld id="{8D6205F6-BA6C-427D-9BC2-4E19AEDC593E}" type="slidenum">
              <a:rPr lang="he-IL"/>
              <a:pPr>
                <a:defRPr/>
              </a:pPr>
              <a:t>23</a:t>
            </a:fld>
            <a:endParaRPr lang="en-US"/>
          </a:p>
        </p:txBody>
      </p:sp>
      <p:pic>
        <p:nvPicPr>
          <p:cNvPr id="76802" name="Picture 2" descr="https://encrypted-tbn3.gstatic.com/images?q=tbn:ANd9GcTca7R7av8OmaPbfqdgJg70wv09DC3Sx4FTMUmruY_EF6p5RSfaTQ"/>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47863" y="3645024"/>
            <a:ext cx="2786859" cy="273630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defRPr/>
            </a:pPr>
            <a:r>
              <a:rPr/>
              <a:t>מעבר בין רשתות </a:t>
            </a:r>
            <a:r>
              <a:rPr lang="en-US" sz="3600"/>
              <a:t>IP</a:t>
            </a:r>
          </a:p>
        </p:txBody>
      </p:sp>
      <p:sp>
        <p:nvSpPr>
          <p:cNvPr id="274435" name="Rectangle 3"/>
          <p:cNvSpPr>
            <a:spLocks noGrp="1" noChangeArrowheads="1"/>
          </p:cNvSpPr>
          <p:nvPr>
            <p:ph idx="1"/>
          </p:nvPr>
        </p:nvSpPr>
        <p:spPr/>
        <p:txBody>
          <a:bodyPr/>
          <a:lstStyle/>
          <a:p>
            <a:pPr eaLnBrk="1" hangingPunct="1"/>
            <a:r>
              <a:rPr lang="he-IL" smtClean="0"/>
              <a:t>כאשר תחנה רוצה לשדר, עליה לבדוק איפה יושבת תחנת היעד (</a:t>
            </a:r>
            <a:r>
              <a:rPr lang="en-US" smtClean="0"/>
              <a:t>NetID</a:t>
            </a:r>
            <a:r>
              <a:rPr lang="he-IL" smtClean="0"/>
              <a:t>)</a:t>
            </a:r>
          </a:p>
          <a:p>
            <a:pPr eaLnBrk="1" hangingPunct="1"/>
            <a:r>
              <a:rPr lang="he-IL" smtClean="0"/>
              <a:t>במידה ותחנת היעד נמצאת באותה רשת עם תחנת המקור, המידע יישלח באופן ישיר.</a:t>
            </a:r>
          </a:p>
          <a:p>
            <a:pPr eaLnBrk="1" hangingPunct="1"/>
            <a:r>
              <a:rPr lang="he-IL" smtClean="0"/>
              <a:t>אחרת, על תחנת המקור להעביר את המידע לנתב המוגדר כ-</a:t>
            </a:r>
            <a:r>
              <a:rPr lang="en-US" smtClean="0"/>
              <a:t>Default Gateway</a:t>
            </a:r>
            <a:r>
              <a:rPr lang="he-IL" smtClean="0"/>
              <a:t>.</a:t>
            </a:r>
          </a:p>
        </p:txBody>
      </p:sp>
      <p:sp>
        <p:nvSpPr>
          <p:cNvPr id="28674" name="מציין מיקום של מספר שקופית 5"/>
          <p:cNvSpPr>
            <a:spLocks noGrp="1"/>
          </p:cNvSpPr>
          <p:nvPr>
            <p:ph type="sldNum" sz="quarter" idx="10"/>
          </p:nvPr>
        </p:nvSpPr>
        <p:spPr/>
        <p:txBody>
          <a:bodyPr/>
          <a:lstStyle/>
          <a:p>
            <a:pPr>
              <a:defRPr/>
            </a:pPr>
            <a:fld id="{19CC2316-483F-4018-9993-118035839369}" type="slidenum">
              <a:rPr lang="he-IL"/>
              <a:pPr>
                <a:defRPr/>
              </a:pPr>
              <a:t>230</a:t>
            </a:fld>
            <a:endParaRPr lang="en-US"/>
          </a:p>
        </p:txBody>
      </p:sp>
      <p:pic>
        <p:nvPicPr>
          <p:cNvPr id="274437" name="Picture 4" descr="j0282788"/>
          <p:cNvPicPr>
            <a:picLocks noChangeAspect="1" noChangeArrowheads="1" noCrop="1"/>
          </p:cNvPicPr>
          <p:nvPr/>
        </p:nvPicPr>
        <p:blipFill>
          <a:blip r:embed="rId2" cstate="print"/>
          <a:srcRect/>
          <a:stretch>
            <a:fillRect/>
          </a:stretch>
        </p:blipFill>
        <p:spPr bwMode="auto">
          <a:xfrm>
            <a:off x="1835150" y="4868863"/>
            <a:ext cx="1865313" cy="17827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pPr eaLnBrk="1" hangingPunct="1">
              <a:defRPr/>
            </a:pPr>
            <a:r>
              <a:rPr/>
              <a:t>מעבר בין רשתות </a:t>
            </a:r>
            <a:r>
              <a:rPr lang="en-US"/>
              <a:t>IP</a:t>
            </a:r>
          </a:p>
        </p:txBody>
      </p:sp>
      <p:sp>
        <p:nvSpPr>
          <p:cNvPr id="3075" name="מציין מיקום של מספר שקופית 5"/>
          <p:cNvSpPr>
            <a:spLocks noGrp="1"/>
          </p:cNvSpPr>
          <p:nvPr>
            <p:ph type="sldNum" sz="quarter" idx="10"/>
          </p:nvPr>
        </p:nvSpPr>
        <p:spPr/>
        <p:txBody>
          <a:bodyPr/>
          <a:lstStyle/>
          <a:p>
            <a:pPr>
              <a:defRPr/>
            </a:pPr>
            <a:fld id="{A5B384B7-2DC9-41B8-B882-DD381B42619A}" type="slidenum">
              <a:rPr lang="he-IL"/>
              <a:pPr>
                <a:defRPr/>
              </a:pPr>
              <a:t>231</a:t>
            </a:fld>
            <a:endParaRPr lang="en-US"/>
          </a:p>
        </p:txBody>
      </p:sp>
      <p:sp>
        <p:nvSpPr>
          <p:cNvPr id="275460" name="מציין מיקום תוכן 5"/>
          <p:cNvSpPr>
            <a:spLocks noGrp="1"/>
          </p:cNvSpPr>
          <p:nvPr>
            <p:ph idx="1"/>
          </p:nvPr>
        </p:nvSpPr>
        <p:spPr/>
        <p:txBody>
          <a:bodyPr/>
          <a:lstStyle/>
          <a:p>
            <a:pPr eaLnBrk="1" hangingPunct="1"/>
            <a:endParaRPr lang="ar-SA" smtClean="0"/>
          </a:p>
        </p:txBody>
      </p:sp>
      <p:pic>
        <p:nvPicPr>
          <p:cNvPr id="275461"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28750" y="2143125"/>
            <a:ext cx="6238875" cy="3371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3"/>
          <p:cNvSpPr>
            <a:spLocks noGrp="1" noChangeArrowheads="1"/>
          </p:cNvSpPr>
          <p:nvPr>
            <p:ph type="subTitle" idx="1"/>
          </p:nvPr>
        </p:nvSpPr>
        <p:spPr/>
        <p:txBody>
          <a:bodyPr/>
          <a:lstStyle/>
          <a:p>
            <a:pPr eaLnBrk="1" hangingPunct="1"/>
            <a:r>
              <a:rPr lang="he-IL" smtClean="0"/>
              <a:t>פרוטוקול </a:t>
            </a:r>
            <a:r>
              <a:rPr lang="en-US" smtClean="0"/>
              <a:t>IP</a:t>
            </a:r>
          </a:p>
        </p:txBody>
      </p:sp>
      <p:sp>
        <p:nvSpPr>
          <p:cNvPr id="29698" name="Rectangle 2"/>
          <p:cNvSpPr>
            <a:spLocks noGrp="1" noChangeArrowheads="1"/>
          </p:cNvSpPr>
          <p:nvPr>
            <p:ph type="ctrTitle" sz="quarter"/>
          </p:nvPr>
        </p:nvSpPr>
        <p:spPr>
          <a:xfrm>
            <a:off x="914400" y="1857364"/>
            <a:ext cx="8229600" cy="1905000"/>
          </a:xfrm>
        </p:spPr>
        <p:txBody>
          <a:bodyPr/>
          <a:lstStyle/>
          <a:p>
            <a:pPr eaLnBrk="1" hangingPunct="1">
              <a:defRPr/>
            </a:pPr>
            <a:r>
              <a:rPr lang="en-US" sz="7200" dirty="0" err="1" smtClean="0"/>
              <a:t>Subnetting</a:t>
            </a:r>
            <a:endParaRPr lang="en-US" sz="7200" dirty="0" smtClean="0"/>
          </a:p>
        </p:txBody>
      </p:sp>
    </p:spTree>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defRPr/>
            </a:pPr>
            <a:r>
              <a:rPr/>
              <a:t>חלוקה לתתי רשתות</a:t>
            </a:r>
            <a:endParaRPr lang="en-US"/>
          </a:p>
        </p:txBody>
      </p:sp>
      <p:sp>
        <p:nvSpPr>
          <p:cNvPr id="277507" name="Rectangle 3"/>
          <p:cNvSpPr>
            <a:spLocks noGrp="1" noChangeArrowheads="1"/>
          </p:cNvSpPr>
          <p:nvPr>
            <p:ph idx="1"/>
          </p:nvPr>
        </p:nvSpPr>
        <p:spPr/>
        <p:txBody>
          <a:bodyPr/>
          <a:lstStyle/>
          <a:p>
            <a:pPr eaLnBrk="1" hangingPunct="1"/>
            <a:r>
              <a:rPr lang="he-IL" smtClean="0"/>
              <a:t>למה שנרצה לחלק את הרשת שלנו לתתי רשתות?</a:t>
            </a:r>
          </a:p>
          <a:p>
            <a:pPr lvl="1" eaLnBrk="1" hangingPunct="1"/>
            <a:r>
              <a:rPr lang="he-IL" smtClean="0"/>
              <a:t>ניצול יעיל יותר של טווח </a:t>
            </a:r>
            <a:r>
              <a:rPr lang="en-US" smtClean="0"/>
              <a:t>IP</a:t>
            </a:r>
            <a:endParaRPr lang="he-IL" smtClean="0"/>
          </a:p>
          <a:p>
            <a:pPr lvl="1" eaLnBrk="1" hangingPunct="1"/>
            <a:r>
              <a:rPr lang="he-IL" smtClean="0"/>
              <a:t>חיסכון במספר טווחי </a:t>
            </a:r>
            <a:r>
              <a:rPr lang="en-US" smtClean="0"/>
              <a:t>IP</a:t>
            </a:r>
            <a:r>
              <a:rPr lang="he-IL" smtClean="0"/>
              <a:t> עבור מספר רשתות מרוחקות</a:t>
            </a:r>
          </a:p>
          <a:p>
            <a:pPr lvl="1" eaLnBrk="1" hangingPunct="1"/>
            <a:r>
              <a:rPr lang="he-IL" smtClean="0"/>
              <a:t>לאפשר חלוקה ל-</a:t>
            </a:r>
            <a:r>
              <a:rPr lang="en-US" smtClean="0"/>
              <a:t>VLAN</a:t>
            </a:r>
            <a:endParaRPr lang="he-IL" smtClean="0"/>
          </a:p>
          <a:p>
            <a:pPr lvl="2" eaLnBrk="1" hangingPunct="1"/>
            <a:r>
              <a:rPr lang="he-IL" smtClean="0"/>
              <a:t>מידור רשתי ואבטחת מידע</a:t>
            </a:r>
          </a:p>
          <a:p>
            <a:pPr lvl="2" eaLnBrk="1" hangingPunct="1"/>
            <a:r>
              <a:rPr lang="he-IL" smtClean="0"/>
              <a:t>הקטנת </a:t>
            </a:r>
            <a:r>
              <a:rPr lang="en-US" smtClean="0"/>
              <a:t>Broadcast Domain</a:t>
            </a:r>
          </a:p>
        </p:txBody>
      </p:sp>
      <p:sp>
        <p:nvSpPr>
          <p:cNvPr id="30722" name="מציין מיקום של מספר שקופית 5"/>
          <p:cNvSpPr>
            <a:spLocks noGrp="1"/>
          </p:cNvSpPr>
          <p:nvPr>
            <p:ph type="sldNum" sz="quarter" idx="10"/>
          </p:nvPr>
        </p:nvSpPr>
        <p:spPr/>
        <p:txBody>
          <a:bodyPr/>
          <a:lstStyle/>
          <a:p>
            <a:pPr>
              <a:defRPr/>
            </a:pPr>
            <a:fld id="{EADABE18-A7C8-4BA7-8607-5670405A5052}" type="slidenum">
              <a:rPr lang="he-IL"/>
              <a:pPr>
                <a:defRPr/>
              </a:pPr>
              <a:t>233</a:t>
            </a:fld>
            <a:endParaRPr lang="en-US"/>
          </a:p>
        </p:txBody>
      </p:sp>
      <p:grpSp>
        <p:nvGrpSpPr>
          <p:cNvPr id="277509" name="Group 19"/>
          <p:cNvGrpSpPr>
            <a:grpSpLocks/>
          </p:cNvGrpSpPr>
          <p:nvPr/>
        </p:nvGrpSpPr>
        <p:grpSpPr bwMode="auto">
          <a:xfrm>
            <a:off x="1189038" y="3429000"/>
            <a:ext cx="2735262" cy="2625725"/>
            <a:chOff x="749" y="2160"/>
            <a:chExt cx="1723" cy="1654"/>
          </a:xfrm>
        </p:grpSpPr>
        <p:sp>
          <p:nvSpPr>
            <p:cNvPr id="277510" name="Puzzle1"/>
            <p:cNvSpPr>
              <a:spLocks noEditPoints="1" noChangeArrowheads="1"/>
            </p:cNvSpPr>
            <p:nvPr/>
          </p:nvSpPr>
          <p:spPr bwMode="auto">
            <a:xfrm>
              <a:off x="749" y="2426"/>
              <a:ext cx="1094" cy="6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1 w 21600"/>
                <a:gd name="T25" fmla="*/ 2585 h 21600"/>
                <a:gd name="T26" fmla="*/ 16131 w 21600"/>
                <a:gd name="T27" fmla="*/ 1954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US"/>
            </a:p>
          </p:txBody>
        </p:sp>
        <p:sp>
          <p:nvSpPr>
            <p:cNvPr id="277511" name="Puzzle3"/>
            <p:cNvSpPr>
              <a:spLocks noEditPoints="1" noChangeArrowheads="1"/>
            </p:cNvSpPr>
            <p:nvPr/>
          </p:nvSpPr>
          <p:spPr bwMode="auto">
            <a:xfrm>
              <a:off x="1588" y="2160"/>
              <a:ext cx="677" cy="87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5 w 21600"/>
                <a:gd name="T25" fmla="*/ 7716 h 21600"/>
                <a:gd name="T26" fmla="*/ 19143 w 21600"/>
                <a:gd name="T27" fmla="*/ 202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US"/>
            </a:p>
          </p:txBody>
        </p:sp>
        <p:sp>
          <p:nvSpPr>
            <p:cNvPr id="277512" name="Puzzle2"/>
            <p:cNvSpPr>
              <a:spLocks noEditPoints="1" noChangeArrowheads="1"/>
            </p:cNvSpPr>
            <p:nvPr/>
          </p:nvSpPr>
          <p:spPr bwMode="auto">
            <a:xfrm>
              <a:off x="1391" y="2800"/>
              <a:ext cx="1081" cy="80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5 w 21600"/>
                <a:gd name="T25" fmla="*/ 6742 h 21600"/>
                <a:gd name="T26" fmla="*/ 16185 w 21600"/>
                <a:gd name="T27" fmla="*/ 20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US"/>
            </a:p>
          </p:txBody>
        </p:sp>
        <p:sp>
          <p:nvSpPr>
            <p:cNvPr id="277513" name="Puzzle4"/>
            <p:cNvSpPr>
              <a:spLocks noEditPoints="1" noChangeArrowheads="1"/>
            </p:cNvSpPr>
            <p:nvPr/>
          </p:nvSpPr>
          <p:spPr bwMode="auto">
            <a:xfrm>
              <a:off x="973" y="2790"/>
              <a:ext cx="651" cy="102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90 w 21600"/>
                <a:gd name="T25" fmla="*/ 5674 h 21600"/>
                <a:gd name="T26" fmla="*/ 20206 w 21600"/>
                <a:gd name="T27" fmla="*/ 1598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US"/>
            </a:p>
          </p:txBody>
        </p:sp>
      </p:grpSp>
    </p:spTree>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defRPr/>
            </a:pPr>
            <a:r>
              <a:rPr/>
              <a:t>חלוקה לתתי רשתות</a:t>
            </a:r>
            <a:endParaRPr lang="en-US"/>
          </a:p>
        </p:txBody>
      </p:sp>
      <p:sp>
        <p:nvSpPr>
          <p:cNvPr id="278531" name="Rectangle 3"/>
          <p:cNvSpPr>
            <a:spLocks noGrp="1" noChangeArrowheads="1"/>
          </p:cNvSpPr>
          <p:nvPr>
            <p:ph idx="1"/>
          </p:nvPr>
        </p:nvSpPr>
        <p:spPr>
          <a:xfrm>
            <a:off x="468313" y="1600200"/>
            <a:ext cx="8218487" cy="4565650"/>
          </a:xfrm>
        </p:spPr>
        <p:txBody>
          <a:bodyPr/>
          <a:lstStyle/>
          <a:p>
            <a:pPr eaLnBrk="1" hangingPunct="1">
              <a:lnSpc>
                <a:spcPct val="80000"/>
              </a:lnSpc>
            </a:pPr>
            <a:r>
              <a:rPr lang="he-IL" u="sng" smtClean="0"/>
              <a:t>חלוקה לתתי רשתות</a:t>
            </a:r>
            <a:r>
              <a:rPr lang="he-IL" smtClean="0"/>
              <a:t> – "השאלת" סיביות מה-</a:t>
            </a:r>
            <a:r>
              <a:rPr lang="en-US" sz="2400" smtClean="0"/>
              <a:t>HostID</a:t>
            </a:r>
            <a:r>
              <a:rPr lang="he-IL" smtClean="0"/>
              <a:t> </a:t>
            </a:r>
            <a:r>
              <a:rPr lang="en-US" smtClean="0"/>
              <a:t/>
            </a:r>
            <a:br>
              <a:rPr lang="en-US" smtClean="0"/>
            </a:br>
            <a:r>
              <a:rPr lang="he-IL" smtClean="0"/>
              <a:t>ב-</a:t>
            </a:r>
            <a:r>
              <a:rPr lang="en-US" sz="2400" smtClean="0"/>
              <a:t>Subnet Mask</a:t>
            </a:r>
            <a:r>
              <a:rPr lang="he-IL" smtClean="0"/>
              <a:t> לטובת </a:t>
            </a:r>
            <a:r>
              <a:rPr lang="en-US" sz="2400" smtClean="0"/>
              <a:t>Subnetting</a:t>
            </a:r>
            <a:r>
              <a:rPr lang="he-IL" smtClean="0"/>
              <a:t>.</a:t>
            </a:r>
          </a:p>
          <a:p>
            <a:pPr eaLnBrk="1" hangingPunct="1">
              <a:lnSpc>
                <a:spcPct val="80000"/>
              </a:lnSpc>
            </a:pPr>
            <a:r>
              <a:rPr lang="he-IL" smtClean="0"/>
              <a:t>נוכל לשנות את ערך הסיביות התואמות לסיביות המושאלות </a:t>
            </a:r>
            <a:r>
              <a:rPr lang="en-US" smtClean="0"/>
              <a:t/>
            </a:r>
            <a:br>
              <a:rPr lang="en-US" smtClean="0"/>
            </a:br>
            <a:r>
              <a:rPr lang="he-IL" smtClean="0"/>
              <a:t>ב-</a:t>
            </a:r>
            <a:r>
              <a:rPr lang="en-US" sz="2400" smtClean="0"/>
              <a:t>IP</a:t>
            </a:r>
            <a:r>
              <a:rPr lang="he-IL" smtClean="0"/>
              <a:t> ובכך ליצור תתי רשתות:</a:t>
            </a:r>
          </a:p>
          <a:p>
            <a:pPr lvl="1" eaLnBrk="1" hangingPunct="1">
              <a:lnSpc>
                <a:spcPct val="80000"/>
              </a:lnSpc>
            </a:pPr>
            <a:r>
              <a:rPr lang="he-IL" smtClean="0"/>
              <a:t>אם לקחתי שתי סיביות לטובת </a:t>
            </a:r>
            <a:r>
              <a:rPr lang="en-US" sz="2000" smtClean="0"/>
              <a:t>Subnetting</a:t>
            </a:r>
            <a:r>
              <a:rPr lang="he-IL" smtClean="0"/>
              <a:t>, נוכל ליצור תתי רשתות בהן הסיביות הללו מקבלות את הערכים הבאים:</a:t>
            </a:r>
          </a:p>
          <a:p>
            <a:pPr lvl="2" eaLnBrk="1" hangingPunct="1">
              <a:lnSpc>
                <a:spcPct val="80000"/>
              </a:lnSpc>
            </a:pPr>
            <a:r>
              <a:rPr lang="he-IL" smtClean="0"/>
              <a:t>00</a:t>
            </a:r>
          </a:p>
          <a:p>
            <a:pPr lvl="2" eaLnBrk="1" hangingPunct="1">
              <a:lnSpc>
                <a:spcPct val="80000"/>
              </a:lnSpc>
            </a:pPr>
            <a:r>
              <a:rPr lang="he-IL" smtClean="0"/>
              <a:t>01</a:t>
            </a:r>
          </a:p>
          <a:p>
            <a:pPr lvl="2" eaLnBrk="1" hangingPunct="1">
              <a:lnSpc>
                <a:spcPct val="80000"/>
              </a:lnSpc>
            </a:pPr>
            <a:r>
              <a:rPr lang="he-IL" smtClean="0"/>
              <a:t>10</a:t>
            </a:r>
          </a:p>
          <a:p>
            <a:pPr lvl="2" eaLnBrk="1" hangingPunct="1">
              <a:lnSpc>
                <a:spcPct val="80000"/>
              </a:lnSpc>
            </a:pPr>
            <a:r>
              <a:rPr lang="he-IL" smtClean="0"/>
              <a:t>11</a:t>
            </a:r>
          </a:p>
          <a:p>
            <a:pPr algn="ctr" eaLnBrk="1" hangingPunct="1">
              <a:lnSpc>
                <a:spcPct val="80000"/>
              </a:lnSpc>
            </a:pPr>
            <a:r>
              <a:rPr lang="he-IL" smtClean="0"/>
              <a:t>מספר הרשתות שניתן ליצור מחושב כך: </a:t>
            </a:r>
            <a:r>
              <a:rPr lang="en-US" smtClean="0">
                <a:cs typeface="Times New Roman" pitchFamily="18" charset="0"/>
              </a:rPr>
              <a:t>2</a:t>
            </a:r>
            <a:r>
              <a:rPr lang="en-US" baseline="30000" smtClean="0">
                <a:cs typeface="Times New Roman" pitchFamily="18" charset="0"/>
              </a:rPr>
              <a:t>x</a:t>
            </a:r>
            <a:r>
              <a:rPr lang="he-IL" smtClean="0">
                <a:cs typeface="Times New Roman" pitchFamily="18" charset="0"/>
              </a:rPr>
              <a:t> (</a:t>
            </a:r>
            <a:r>
              <a:rPr lang="en-US" smtClean="0">
                <a:cs typeface="Times New Roman" pitchFamily="18" charset="0"/>
              </a:rPr>
              <a:t>x</a:t>
            </a:r>
            <a:r>
              <a:rPr lang="he-IL" smtClean="0">
                <a:cs typeface="Times New Roman" pitchFamily="18" charset="0"/>
              </a:rPr>
              <a:t> = מס' הסיביות שנלקחו לטובת </a:t>
            </a:r>
            <a:r>
              <a:rPr lang="en-US" sz="2400" smtClean="0">
                <a:cs typeface="Times New Roman" pitchFamily="18" charset="0"/>
              </a:rPr>
              <a:t>Subnetting</a:t>
            </a:r>
            <a:r>
              <a:rPr lang="he-IL" smtClean="0">
                <a:cs typeface="Times New Roman" pitchFamily="18" charset="0"/>
              </a:rPr>
              <a:t>)</a:t>
            </a:r>
          </a:p>
        </p:txBody>
      </p:sp>
      <p:sp>
        <p:nvSpPr>
          <p:cNvPr id="31746" name="מציין מיקום של מספר שקופית 5"/>
          <p:cNvSpPr>
            <a:spLocks noGrp="1"/>
          </p:cNvSpPr>
          <p:nvPr>
            <p:ph type="sldNum" sz="quarter" idx="10"/>
          </p:nvPr>
        </p:nvSpPr>
        <p:spPr/>
        <p:txBody>
          <a:bodyPr/>
          <a:lstStyle/>
          <a:p>
            <a:pPr>
              <a:defRPr/>
            </a:pPr>
            <a:fld id="{084CDF24-9709-4084-87C7-8750CDD6E443}" type="slidenum">
              <a:rPr lang="he-IL"/>
              <a:pPr>
                <a:defRPr/>
              </a:pPr>
              <a:t>234</a:t>
            </a:fld>
            <a:endParaRPr lang="en-US"/>
          </a:p>
        </p:txBody>
      </p:sp>
    </p:spTree>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כותרת 1"/>
          <p:cNvSpPr>
            <a:spLocks noGrp="1"/>
          </p:cNvSpPr>
          <p:nvPr>
            <p:ph type="title"/>
          </p:nvPr>
        </p:nvSpPr>
        <p:spPr/>
        <p:txBody>
          <a:bodyPr/>
          <a:lstStyle/>
          <a:p>
            <a:pPr eaLnBrk="1" hangingPunct="1">
              <a:defRPr/>
            </a:pPr>
            <a:r>
              <a:rPr/>
              <a:t>אז איך עושים את זה?</a:t>
            </a:r>
          </a:p>
        </p:txBody>
      </p:sp>
      <p:sp>
        <p:nvSpPr>
          <p:cNvPr id="279555" name="מציין מיקום תוכן 2"/>
          <p:cNvSpPr>
            <a:spLocks noGrp="1"/>
          </p:cNvSpPr>
          <p:nvPr>
            <p:ph idx="1"/>
          </p:nvPr>
        </p:nvSpPr>
        <p:spPr/>
        <p:txBody>
          <a:bodyPr/>
          <a:lstStyle/>
          <a:p>
            <a:pPr eaLnBrk="1" hangingPunct="1"/>
            <a:r>
              <a:rPr lang="he-IL" smtClean="0"/>
              <a:t>כמה תתי רשתות/תחנות אני צריך? -&gt; כמה ביטים נשאיל מה- </a:t>
            </a:r>
            <a:r>
              <a:rPr lang="en-US" smtClean="0"/>
              <a:t>HostID</a:t>
            </a:r>
            <a:r>
              <a:rPr lang="he-IL" smtClean="0"/>
              <a:t>? </a:t>
            </a:r>
          </a:p>
          <a:p>
            <a:pPr eaLnBrk="1" hangingPunct="1"/>
            <a:r>
              <a:rPr lang="he-IL" smtClean="0"/>
              <a:t>מה הוא ה </a:t>
            </a:r>
            <a:r>
              <a:rPr lang="en-US" smtClean="0"/>
              <a:t>SM</a:t>
            </a:r>
            <a:r>
              <a:rPr lang="he-IL" smtClean="0"/>
              <a:t> הקודם, ומה יהיה החדש?</a:t>
            </a:r>
          </a:p>
          <a:p>
            <a:pPr eaLnBrk="1" hangingPunct="1"/>
            <a:r>
              <a:rPr lang="he-IL" smtClean="0"/>
              <a:t>החלוקה לתתי רשתות שונות. עבור כל תת רשת יש לחשב את:</a:t>
            </a:r>
          </a:p>
          <a:p>
            <a:pPr lvl="1" eaLnBrk="1" hangingPunct="1"/>
            <a:r>
              <a:rPr lang="he-IL" smtClean="0"/>
              <a:t>שם הרשת.</a:t>
            </a:r>
          </a:p>
          <a:p>
            <a:pPr lvl="1" eaLnBrk="1" hangingPunct="1"/>
            <a:r>
              <a:rPr lang="he-IL" smtClean="0"/>
              <a:t>כתובות ה </a:t>
            </a:r>
            <a:r>
              <a:rPr lang="en-US" smtClean="0"/>
              <a:t>Broadcast</a:t>
            </a:r>
            <a:r>
              <a:rPr lang="he-IL" smtClean="0"/>
              <a:t> של הרשת.</a:t>
            </a:r>
          </a:p>
          <a:p>
            <a:pPr eaLnBrk="1" hangingPunct="1"/>
            <a:endParaRPr lang="he-IL" smtClean="0"/>
          </a:p>
        </p:txBody>
      </p:sp>
      <p:sp>
        <p:nvSpPr>
          <p:cNvPr id="32772" name="מציין מיקום של מספר שקופית 3"/>
          <p:cNvSpPr>
            <a:spLocks noGrp="1"/>
          </p:cNvSpPr>
          <p:nvPr>
            <p:ph type="sldNum" sz="quarter" idx="10"/>
          </p:nvPr>
        </p:nvSpPr>
        <p:spPr/>
        <p:txBody>
          <a:bodyPr/>
          <a:lstStyle/>
          <a:p>
            <a:pPr>
              <a:defRPr/>
            </a:pPr>
            <a:fld id="{FB5909F2-D37C-4AF8-870B-B339DF669811}" type="slidenum">
              <a:rPr lang="he-IL"/>
              <a:pPr>
                <a:defRPr/>
              </a:pPr>
              <a:t>235</a:t>
            </a:fld>
            <a:endParaRPr lang="en-US"/>
          </a:p>
        </p:txBody>
      </p:sp>
      <p:sp>
        <p:nvSpPr>
          <p:cNvPr id="2" name="AutoShape 2" descr="data:image/jpeg;base64,/9j/4AAQSkZJRgABAQAAAQABAAD/2wCEAAkGBxETEhUUExQWFhQVGR8XGBgYGB8aGhoiHxwYGSAaHRscHCggIBolIRwYITEiJSkrMC4uGCA2ODMtNyotLisBCgoKDg0OGhAQGywlICQsLDQsODIsLzIyNDUsLCwsLCw0LjQsLjA3LC8sLCwsLDQsNCwsLCwsLCwsLCwsLCwsNf/AABEIAMIBAwMBIgACEQEDEQH/xAAcAAEAAgMBAQEAAAAAAAAAAAAABgcDBAUCCAH/xABIEAACAQMCBAQCBwQGCQIHAAABAgMABBEFIQYSMUEHE1FhInEUMkKBkaGxIzNSYhVDcoLB0QgkNFOSorLC0uHwF0Rzg5Ojs//EABkBAQADAQEAAAAAAAAAAAAAAAACAwQBBf/EADIRAAIBAwIDBgUEAgMAAAAAAAABAgMEERIxISJBE2FxkaGxBVGBwfAjMtHhFBVCcqL/2gAMAwEAAhEDEQA/ALxpSlAKUpQClKUApSlAKUpQClKUApSlAKUpQClKUApSufxBrEVnby3ExxHEvMfU9go/mY4A9yKAjviPxbLZpFDaRia9uW5IY8ZwB9ZyB2Gw3IG+egNRWLws1C7XzNS1OYytv5cR+BPluF9NlUDOdz1qReHOlyyl9UvB/rV2B5ancQQ/YjX05h8R9cjO+czqgKbHhNqsH+yavIMdFYyRj5Hldgfwr3JoHF6DC38D/Irn8XgBq4aUBSzQ8aRx+WpSQ5zz5gL/ANnL4BHfJGfftW/FxDxagw+nW746nK5Pr9WfGfkKtqlAVtb+ImoocXWi3YH8UAMv5coA/wCKujB4raZkLO01q5+xcQuh+8gFR+NTivE0SsOVlDA9iMj8DQHO03iOyuP3FzBKfRJFY/eAciupUA444E0P6PLcXECQLGpJkh/ZEfJV+BnJwBlTkn3qs/DXhTV7uB7i2vprWJSVgVncq+OoIBA5BsueU7g7bUB9F0qpOEeLdTsrxbLWulwcW8/wY5gcY5k2KtkdfiBZc7Ha26AUpSgFKUoBSlKAUpSgFKUoBSlKAUpSgFKUoBSlKAUpSgFVd4kk3+pWOlL+6B+lXOP4VzhTg7ZAYfORDVo1Vnhri51nV7wjPI4t427EAlTj7ooz99AWkBjYdK/aUoBSlKAUpSgFKVq6pfJBDJM5wkSNI3yUFj+lAVXxIj61q5sOYrYWOHn5TjzH/hz678g9OVz6VbNrbJGixxqERAFVVGAANgAPSon4VaX5Vis7gefesbqZvUyEso37BSNvXPrUxoCPcdcLxajaSQOPixzRP3RwDyn5diO4J+daXhZxE19p0UkhPnRkwzZ686YGT7spVj7sal1Vb4PyFb7WoPsJdFlHpzPMp/JUoC0qUpQClKUApSlAKUpQClKUApSlAKUpQClKUApXN1jX7S1KC5njh8wkJ5jBc4GT17Dbc7bj1FLTiCzlXmjuYHXPLlZVIycADIPXcbe4oD3rmqJbQPM4J5cBVHV2YhVRc/aZiFHzqJXnBN/NmRtWuYpX3ZIseSh/hRcg8g6DJycZJya9312t5rUdocGKwj+kuOxmYqseR/IrFx7sPSpzQFXT+HOr/Z124IPqjD8xMa5Wi+Fer2XMLPU0jVjkjkIBIHUg8wzVzUoCsINM4tj/APm7KYejLj0/hhX9a9S8Q8TQAtLptvOoGSYJMN8uUuzE/Jas2lAVQ3i/cQrz3mkXcEfTnw2Mnt8caD863NP8b9Jk+v58P9uPI/8A1s1WUygjBGR71yr3hmxl/e2lu59WhQn8SuaAx8O8V2N8CbWdZeXdgMqwz3KsAwH3V2qp/wAJ9OSPWtWEShYom8sKvRcyMQB6D4TtVwUAqufGW+Lx2unRtyyX86xsR2jDLzH8SvzAarGqndcnMnF1oh+rFFhR2/dTSZx65P5CgLfhiCqFUYVQAB6AbAVX/ih4mDS2jiSESzSLz/E3KqLkqCcAk5Ibbb6tWHVP+Nfh5e31xFc2irIViETR8yowwzsGBYhSPjI69u+aAmvh5xnFqNqkhaNZ9xLErbqQxA+EnOCMEfOol4QHm1PXH7fSMD/8lx/kKjmkeDEa6fJNqErW06c0hKsrrGijo4GzHZj8Ldx7iovwlw7fGxudRtLt4FgZiVyyeYEXnJypwzb45SMEk70B9R0qmOF/EPXJbWJxYLcAgjzubl58MVzygYB2xt6UoC56UpQClKUApSlAKUpQClKUApSlAKi3H/G9vpkHPJ8crbRRA4Zz6n0Qd2/U7VreIPH8OnKI1XzryXaKBdzvsGfG4XOwA3Y7DuRCeF+E5JZPp+pEy3ch5lR/qxD7I5emR2HRfTO9VVq0aSyy2lSlUeEcPS+ELnVZDfapI48wYSJfhIX7OM55EGSQuMnqepJ2tZ8JbIRlo53h5fiZ5CGQL1OR8OMDvn51ZdV74w2F9NBGturPCCTKibsSMcpIG7KN9h3wT0GPNjcVKlRc2DfKhCFPbJ+eDLQR6vdRQztOhtxyyMd25TGCAe4GcD2Wryr4x0xby3lSaFJUkjPMrBDsfvGCPY7VMrTxp1mPZ3ikI/3kQB/5OWvWjtjJ5j3PpylfM8fjfq4Yk+QR/CYth+DA/nUg03/SAlGBPZo3qY5Cv4Kwb/qrpwvilVppnjfpMn7zzoD/ADx8w+4xlj+QqW6ZxnptxgRXkDE9F8wK3/CxDflQHepX4rAjIOR7Vo69p30m2mg5ynnRtHzgZK8wIzj76Ar7wR5ZTqd0v9fePv7DLjf/AO6atCvk/g6W/t2lW31CK0aN+Vo5ZeRWPTIVlKNjGMnerQsuJ+JUVSYbS6Q/aVgpYeoIdV/KoOrCLw3gmqcmspFwVU3iBGLTXtMv2/dSZgc9lOHTJPpiXP8AcNZW8TdTj/faNKfUxy8/5LGf1qL+I3iRaX1k9tPaXMM2zxFlXCuvrkg4IJUnHRuldUovZkXFrdF+UqkuAPGmBLdYdQ8zzIxyiVV5w6jYc2+eftnfOM9aya94yPcstrpUREsp5FmmKpgn+FScZ92P3GpHDb8UNWk1G7j0Wzb6zBrqQbqoX4uU/wBnAYju3Iuc5FaGuOdRmi0PTfhsbblFzMOhCncZ6Hcf3336Lk8G0sJrWZ9P0+T6Rql0OW8ugTywDOXRXxnOd3kO+wAHN0urgbhKDTbZYIvib60shGDI3c+w7Adh6nJIHX0vT47eGOGJeWOJQij0AGOvc+p7mlbVKAUpSgFKUoBSlKAUpSgFKUoBUE4848+juLOyUT38mwQbrCOvPJ6HByAfmcDGdfjHjaV5WsNMw9z0ln6x246HJ6GT23wfUggavDXDsFjGx5uaRvimnkPxOepJJOy5ycZ+ZJyazV7hUljqX0aDqcehrcKcJi3Zri4fz72XeSZt8E9VTPQds9/YbDlcb8aujizsAZbxzykqA3l+2DsX9c7KM5rxqmv3Woym10s4iHwzXe4VfUIfXHcbnO2B8VdvTeFv6NtWFhEs10xUF5Tjmyw5iTkYRRk8oPbuesLaznVfaVSdxdxprs6Zw7fUeIYFTzra3mLbBRIiSk4yRgNyk+yg16/+Ik6fv9Mu48bbAkfiUWpFxJwRa3k8c9y8p8peXyw/LH3JbpzA5IJIYfVFbmgSQvLczQ3fnxuUBQOHSEqvKeU52DDlP3E1sl8Pot7YMkb6qluRpvEeJQC9nfKv8RhGPx56wTeJGlPlZlkHqssOfy3qV29zcz3Uc0E0Laf5bA8p52kfmI2I6Bcdc+u2+2xxB9LIQW0cD5b9oZicBcjYADdjvv2x3qv/AFlLdNk/9jU2aRAoLrhmc4xbqT/EjRfmQo/Ot4+HujTx4hUezxTFjv7lmB6dxWXVdDkk1JY/6OtGsio55eRBJup3yCGB5hgAAg/pz+NOEdFso1meK4iDOEDW7klScnPxkgDANRdhNcYza8SavYvhKCOTf+DIyTDdbdhIn/cp/wC2uJN4R6gDs0DD2cj9UFd2+SK3mhih1m7VplV4+eNpUIfHJ3A3z6HGN8V2dTOr2QHmahYPzZKi4xCzYxkLgAHqO/cVDsbqOzTJdrbPdNFcS8G6xa5ZIphjvA/MT90bc35ViF5ro2EmojHbmn2/OrTh17W1A8zTonfHMVjuEDY6c3LzOeUnO4zWOTxMiiIW7tLq3Y7fEmR9xJUkfIVFzuY/ugSUbeW0ympdEvmJZre4LMckmNySTuSSRuau3wo0m5t7LFxzDnYukbE5RSBtg/VJOW5fffcmt2w4/wBMl+rcop9JMx/mwA/OpKrAjIOQe4rHcXE5R0yjg10KEIvVF5P2vMiBhhgCPQjIr1SsZqOBqPBenTZ57WPJ7oPLP4piqk8SeGrGxZVt5ZDMxyYyQwRfUtgEE9gc+vzsHjrjj6O62lryvdyELkkcsRYgDOduc52B2HU+hrSCOM29xJI5kee0MrO4DMJFvEQcjYzggDJzvzH0r0rWFT90m8fI8+5lT/alxJb/AKOus8l5NbsFPnpzhiBz8yHOObqQQWOPVfnX0NXy/wCA8ZOrxEfZjkJ/4Cv+Ir6gr0TCKUpQClKUApSlAKUpQClKxzzKis7sFVQWZmOAANySTsAPWgMlVhxLxbPfyPZaW/LGvw3F6Pqr6pCR1f8AmB+RH1q1Nb12fWWa3tWaHTQeWWcDD3HrHHnonYnv3/hMh03T4reJYokCRoNgPzJPc9yT1rHc3Shyx3NVC2c+aWxrcP6FBZwiGBcKNyTuzn+Jj3P6dBgVBfFrS76WSJkSWazVfjjibDc3MckjlYnblweVsYPTvJouP9MaVovpCgr9o7RnthXOxP69s12LLW7WU4iuIXPosisfwBrBGVSnPW15m2ShOOhPyIdw54kaVbwpb+VNbCMY5GTm36kkruSTuSQK2jrum3N/b3iaiiCBHQxODGG5gwzzPy46g9D9QdKmM9sj7OisP5lB/UVzpOGbBjk2luT6+Sn/AI16C+K8MOJhfwzqpGpojXU13ctPPBJZlTHBHGyMrq2CWYAk5AypydyWwMYr0+jfQvLisLKMxTygXJLn4UJAJwx+IcpfYHb0Oa177gDTJRvbIvuhKf8ASQPxrG/Cdwgxb6ldx+gdhMo9gGAOPvq6HxOk/wByaKp/Dqq2aZ2b65g023jWK3kaPnEaRwrzEFyTn4j0J7k9SK9and3DTRx29xaoQQZY5PimI7hQrbbe331xbeLXIQAJ7W6Uf71Gif8AFNvxrkiY21w11Lor+cWJMtvL52SRgsEGMZyc7VqjeUZ8FL7GaVpVjvEm9loMcd1PdBpGknCqQzZVQvZRjYd9898Yya4vG+t31pmZBbCzQJzlw7SsWcKVVVOMgYO/41xtc4+tp7eSF4r+2LrgSeTgruDkYfONhnpkGuTccW2Ugso5b5mit8fSI5rZz55VdmbZsnONjkZ3ySBVzqRaxFlShJPmRPoraJs6jEZblmhJhQkcoU4cLGpUcjEqoyd/WvV5wxBdGGW9iSSaIEYBYxDJzjlJ+IDplhvjOB0EU1HiywlltpLPUUt/JbkdGjdY3jYoWXlKAA/CADt16jFSS/1X6V5QsL+2UiQGQZWQsvdQM5H5HpuKkmmRw0aWn29tc6o9xBO4ks1+jTRcvwEHnCgHsAwbYd0HTvl4v1C8keO1sUVvMYrNOVWSOAADKsp28zBDYbtgAHO3U1O8uY7iFLe0EkcjZml5wgQZAzj7TYyffAFaVxNYaNaE45I+YsFBy8jn0z1OwGegAFMcPcdTlcbaDo1vbNLc26D7IMQEcjsR9kLhebYnpjY7VzfB/RJoIZpZFZFnZTHGx3Cjm+I+55h2GeUH0rHw9YXWp3KX98vJbx5Ntbnpv0cgjcdDzH6xA6LgVYteH8QuoyfZw+p7FjbSitchVe8eceGMSwWXxzRqWlkGCsIBCn2L5IHoCR32GvxZxlJcSfQ7BtmdI5rkfVTzHEYCke7fWHvj1qoLS5ZFmVckSIEO3bzI3/VBVdtaZ5p+RZcXP/GJPrvSIbK/gtSTLO1zaS+cw+I5MnmDPUKS0e2SSVyfbgPGpsA3MOZbcDGd/ivJT09uRT/eFTHimLn4gDY/cz2q9/8AdmU9P7NVUwdk5sfCmEz6cxdgPvw34Vvjx9DHLgWh4E2ZTV8elrz/AHOsLD/rFfRtUt4A25nmu75k5RyR20fyVV5h9wSL8aumrCsUpSgFKUoBSlKAUpXM4i163soGnuHCIv4seyqOpY+n39ATQGzqeoQ28TzTOscaDLMxwB/mT0AG5JxVTX1zca64Lc8GlK2VT6slyQdi3pH/AOxk7r+C3udYlW5vVMVkh5re0z9f0kl9dug/QZ5pmAAOwAHyAA/wrBc3eOWG5tt7bPNMwqsUEeByxxRr7KqgfkBVU6xxJPq07WtuTHZL+8kAIZwPXPQN2X7znoN3jzWDqLrY2bBo1YNcTDdBjooI643O3UgY6GuLB4fSR/u7x0J68qkZ/BxWF1KVFPXLE3tlN47/AODaqdSq+SOYrfilnuJDHwjYjH7BThQm/fHc/wA3v1rVueBrBsnyynf4XIH5kgVz4odZthhTHcqD9o5bHuWKn8zUb4p4gvpGaGXEOwzEnVs4wCQSSd84JAx91ZKFC5qVMQrZXzUn7bmqtWt4Q56PH/r9z9fiKS0ugLC4nkjQ4Cu5dHPTlCDAK9h39OxqbxcZ60G53sUaMjZFOGB9frE/cRUJ4Sv7S0bmuIphN9klRyqPYEg5Pr+nedWPGFjKcCYKevxgoPxbb7s1rvKtSm0oUtSS4tp8fIy2tKnNNzqaW9knt5myPE8x/wC02FxFjqV+IfiwUVv2PihpkmAZHjJ2+NDt8yuQB75r8uLyNEMjuoQDPMTtj/Gqk1OeXUrrlgjAG4UAAYXu7n8PyA94WdSNxlyhpS3eeHqTu6cqGFGWpvZY4+h9GLOhYqGUsACQCMgHoSPQ1kqmIPDmPGZJ5C2MHlwPT1zsMfpWa+4enhjLDU7iONBk8zPgD+64+WAKgqts5aYz/wDLJdlcJZcPVFw5ry6A9QD8xmqD4Y491CGRkRnug+QqylmOf4hvzDYHbON6mQ4o14YJtbZh3AOD+PnVfVodm8Skl4vBRTq9osxi34LJPLrQ7ST95bwv/ajU/qK4WoeHGmS5/YeWT3jYrj7s8v5VxJOPNTQZfTSfXkcn8gGNd3grjZL8unkvFJGAXB3XrjHNtvnOxA6H0NF2iWqMuHc8+zD0N6ZLj3o51twRfWx/1LUpUTtHKvmL+vL+C1paJwff3F0lxqsiyrDzBI8g5IOx5VULyHJb1OFBGNqsmsN5dxxI0kjBEQZZmOABU/8AMrOOnJD/ABaSlqwZJHCgliAAMkk4AA7k+lUt4j+ITXAa3tSVtzlXk6GX1UeibjPc59Njm4k4im1Vp4oXMNrBBJcbg804j/wyNhnAwSckACA3cgllVP3cZI5UUl1TmC5KjJJz1ONzWm2tdPNPcz3Fxq5Y7Eo4phjsHgWDK+Za28xwTln5zIWY9jkZHptitLhi0BmtObG7wKMDf4rluvvgfhiujxG6zXNvJIMJFb2yk5+HP0Yz8nTck4HUfI520tCuGS8hblZ47ZIrl1AHSKHzc5PTdiB/a9cVs6GXqd/i3VhHdXE/Qtd3Cr6ZhtxCv/NL+tQPRdHmvJ0t7ZCzvgY7DbdmPZRuc9hUq0PQL7WjEkUfJHE0hlnbPl80kjSMR6tgqOUZOwyQDt9A8D8E2umRckI5pG/eSt9dz/go7KPzOSZRWEck8m3wdw7HYWkVtHvyDLNjBdjuzfeeg7AAdq7VKVIiKUpQClKUApSohx9x7BpyhAPOu5NooF3Yk7BmxuFzt6k7DuQBv8ZcX22nQ+ZM2WbaOJfryH0A9OmT0GfXANd6botzfzi/1Qbj/Z7X7EI65Yd3OAcH2z2VcnDfDUzzfT9Sbzbxt1X7EA3wqjpkZ7dN+pyals8yorO5CqoLMT0AAySfurzLm7zyQPQt7bHNM9k1TniV4hrMDbWjsFBxJKpwHGCCi9ym/XIzjuNz+cT8cTakws7JGSN9nZtmYd84zyx43Pc9PYyXRNFhtoxHGo/mYjdj6n/LtWOpVhaYlUWZPZfd/Y2U6UrrKg8R6v7IrHhni97RCgiR1J5juVbPTruPyqUQ+JUB+vDIP7JVv1IqaCFcY5Rj0wMVAvEG8tI1MUcMRnb6zBFyg9yB9Y9h9/pWeFW3va2HSeX1UvVl86de0pZVVYXRr0Pet+Ikfl4tlbzG25nAAT3xk5P5fPpXjw+0JGIu5XDyEkovNkg5OXbuXJzjPz64x44W4ER4i90GDP8AUUHBUep9z6dh+W3ceG0P9XNIp7cwDfpy1ZOpZ0oSoU5uOd3jOe4rhTuqko1qkVL5LOMd5NpIw2zAEe4zXE13RtP8tnnjjRV3Lgch/FdyT6b1ENa0u+sI/MW9JQEKAWYEk9ghyp9evQGuK1zqGoDk+KYRZbAAGM7b4wCdjjv1xVVv8PfCpCqtHVrKLa98uNOdLm6LgzLpmjLeXRS351t1OSWOSo/zJzgf5VKzwfcWzFrC45eYAMsgBzj35SPyHzrR4c1K7s7cKbByuSS4yrHfqw5SdhtvjpXVtPES0b66yRn3AYfLY5z91aLqd3KbVJaoLh0lnvfeUW0LVR/UeJvj1jjuRgfiLULQZvLcOn+8jIGO3xYyN/kKifE3Est4uSVSNWwIgSWJwTzHbfHTt16dTXvWtak1C4SPmEcJbChiAB/O2+C3t9w97Ht+F7JYwnkRsAMczKCx9y3XNHKjZ6alWmtb+XTzeM+AUat3qhTm9C+fX0zjxIfwRrWnW6/FzJMRhpGXmB9lK5wv3D3qeWOrW8wJilR8dcMMjPqOoqK6n4cQucwyNF/KRzj7twfxJqHS8KT/AEoWsZSWU/wEkKPVyR8OOp+6oSt7W9m5wqNS3een54klXubOKjKCce78+xYt9qstxMbOxyZv6yb7EQz8WTg5Pb5nbfpOeF+HorKERR5ZieaSQ/Wkbux/wHb8SfHCXDMNhD5cZLMx5pHb6znGPuUdh29yST0dT1CK3iaWZwkaDJJ/QepPQAbmuxhGnHs6e3q/zoiMpym9dT+l+dWer+9jhjaWVwkaDLM3Qf8Ar2x3qmeK+IzqNzApyloJo0EbEq8odiDLy91wpXPbmHcmtXiLixtTn5XDJaIsrogOCxjidwXO4LEgbdg2Pc6izSXOp2PPkkmzQnGwysXpsO52969O3tuz5pb+x59e418I7GLhfVWWK58wjCWEsUft5kygj33kfr61zdLvBBdKzJ+459upJAfGTgZOcDO2wrDpjxrHdhjhjEFj9z58DHHvyqx+41p20UjSIArM0hAUb5fJ5cDucnIrbjcyZ2O5xZfFWe2GORTCc9SDHAkXLn23HzFTXwv8JXuwLm9DR2/2Yt1eXHc91j/M42wMEzzw18L0tW+l3qq925Lqn1khyc7dmk/m6Dt6mzq6lg43kwWVnHDGscSKkaDCqowAPYCs9KV04KUpQClKUApSq38ROOpVk/o7TcvfMQHbl+GFSoPNzHbmwV33Aye+BXG0llnUs7Gz4g+IYtWFpZr59/JsqDcR53y/vjfl9NzgYzxOEuEjA7XV0/n30u7yNvy5+yn6Z222GBWbg3hCKyUuT5tzJvLM25JO5AzuFzv6nqe2O/d3KRo0jsFRAWZj0AHc15VxdOfLDb3PSoW6hzS3PN/eRwxtLKwWNBlmPYf5+3eqqvuI73VRNFAnk2rqEDMcdG5jkgEksNioOAO57xyCa81e5fzJSIQQXVSRGoGw5EJO5x39yasy0tkiRY0AVFGABWK6rxtOVYc/b+zZbUXdcz4Q9/6K7tOE9Utcm3lTfqFbr8w6gVnbV9bhUmSJSFGSzKuABvklWAqwmYAZJwB1JqseMuIGvJFtrXmZM74/rG/8B1yfn2Bqu1r1LueKkItdW1t9Sy5owtYZhOSfRJ7/AEME/Ht3LG0XIod/hDR8wYZ9Bk7npt61h4RvoLSVzeRPznHIWTPL15jhtwem4HY1L+D+DltsSy4abt/DH8vVvf8AD1MrdAdiAR7jNdr39tT1UqUOV7tPHlvwOUbK4npq1Zcy2TWfxkeTjjTz/XY+aP8A+NYdX44tY4i0TCV+gUZH3nI6Cvzi1NPgiLywRF2zyKFCsx+a4IA7n/HAqIcJ8FvcjzJSY4e2PrP8s7Ae+DUKFtZun209Sivm1x7lhZJ1ri6U+xhpbfyzw8cvBoIbvU7gKWy259EjXvsOg6D1O1Wxoekx2sQijHTdm7se7Gota8CzQMzW94yZ/k3xnYEhsH8K2bpNUt0LvdW7IvUyry/9K7n271O8qQudNOjOKitlxXHyIWlOVvmdWDcvnwf3JFrOqR20TSydF6AdWJ6Ae9VfqN3capMBFAF5f4cbZ7vJgfdXP1niCa6dTO3wKfqoMAepAP2vc1O9H4w02KNY4+eNR2KEnPqSucn3q2nazsoKcYa6j+WyKqlzC8nplPTBebODL4b3IC8ssRJHxZ5hg+g+E5Hvt8q/ZeGdQtoy30pY0Ub4mdQPboBmpeONbAgnzugzjkYH5DK9a1dD0KbWP29yzRWYP7KJOsmCQST7dM49cY3rtG4vJv8AWSUVvmPokK1G0gv0nmT2xL3OZwXpmq38cjC6eKMYVWdSQ+cg8rdRjHUetWhwpwxBYxckYy7bySHdnPuf4euB/iSa7MEKoqooCqoCqB0AAwAK53EevQWUJmmbAGyqPrOeyqPX9KnKet4gsJ9EiuMdKzN5x82ZNd1qC0hM078qDYerHsqjux/zPQVUWqahPqE0M9zhLVbuCEW5z9WUGTzG9eZB175OMDrGeLtbub1luZiAjM6RRg7IF5CdvfmHxHc49ABXU4uidtUlto8iNnh+Fdto4gFYemELEH3NehQtlT4vf2MNau58FscrUFItrVoxhzFLJIRts0zw7j0wMf3q7onhtrqKdj+ySaJQcZ/cW8Y7dTl1/wDea5Gvs0EVmo/rLHB+Tzzyf4g/hXY4B4Ku9USONV8q1ikd3uD3LiJSiD7TARjpsMnJ6A6sZM2cEd4W4cmvpDDBG7ykAqQQI0HN8TSnsuM475x16H6P8PfDa201Q5xNdY3lYfV9VjH2R136nJ7bCQ8M8N2thCIbaMIo3Y9Wc/xO3c/p0GBtXXqZEUpSgFKUoBSlKAUpSgKw8YePp7JorO0wLidcmQ78ilii8o6cxIbc9MdNwRm4Y4bis0IUl5ZDzTTOcvIx3JJO+Mk4Hv3JJNV+NOpSHWpXTb6N5SI2MgEIJRnIxnmLbHrg1uW3ivfJIY5rWN2QlWVOZWyuebfLDbHYbYrJd06k0lHY1W04Qbci4q4PGmgve2xgSURBmBYlObIByB9YY3AOfaofB4yW5+vbSr/ZZW/Xlro2ni1pz/WE0fuyAj/kYn8q89UK0HlLY2utSksNnAsOGdctYuSJbZ1XooKhj9/w59dznevP9O6rGeWbTZGPrGr4/EBx+dTm04+0uRgq3SZbpzKyD8WUAfeakMMyuMowYeqkEflVdSEJPNWmuPiiynOcVinUfoyh+N9Zv3j8uW1kt4yQW5lY83cDmKgYzvgdxW3wNrOnwQjmby52yHLAkn0wwXAX29u/WrxrSutItpP3kET/ANqNW/UUl2UqPY6XFdz/AJyI9rGr2uU33r+CG2+u2j/VniPtzgH8Cc141HiG1hUs8qbfZUhmPyUb/wCFdy/4B0yUb2yKfWPMZH/CQPxFR6fwdsj9WadfmUb/ALBWWNhbN8ZSx4L3/o0yvrjHCKz4kM4d01tSupLmfJiVsBc9e6xj+UDGfXPuTVlKoAAAwBsAO1cey8OLu3UrbahyqTzcrQDGdhndj2A7dqytoOuJ9WWzlH8wdSfuCgfnUr23nXnySjpXBLisehy0rwox5ovU93wefU6U0qqpZiAqjJJ6ADcmqg1zV59RuAkYJXmxFGP+o++Nyewrq8eajqSZt7mNI1IDExglXHb4iTtnttuK0uCtftLQM0iSGVtuZQpAX0GWB3PX5CtFnZStqbradU+mPz8+pRd3cbioqWdMeuSacOcHQW6ftFWWUj4mYZUeyg9vfqfyrZ1Ph/TghaWGJEHVh+zx964rVHHdiVYh2yASFKkE+w7Z++uRpLy61drGVKWkXxyAHr1wCf4m6AdhzHtWOlQvKtRzqOUV1e3l+YNVSta06ahTSk+i38zFwDwQLydrh4ytkrNyK2QZNzhQc55Rtls9seuLtghVFVEUKqgBVAwABsAB6V+wxKihVAVVAAAGAANgAPSo7xjxdHZhY1HmXUuBFCO+Tyhm9Fz+PbuRvnOdeSS+hhhCNKOWbPFXE8NlGC+XkfaOJfruemw7D1P6nANZcPalJc6rbyXXN9IW5dTER8EKRoSVCHock/8AB61paRBPNqEU94S0w1CK3ZT9UcpYuPh2wpC4A261kGop5rXS7HkvLvOOpndrZO38XLtXoUaCprvMNWs6j7iJahankg6ZkjMoXuS00keOmSSFU/IV3OIS0GpXI5k5oYWh+IkZP0YW/wAOxy++R7jqK519qIee2aFeZoI7dFTBJdlVSwwP5yRirs4F8MA0r3+por3EztKIOscZYlviBJ5m3wFOQo9TjGrGTPkiPh14Xy35jur4MlsEQRxkkPKFUKDnqkZxn1IO2Bg1f9naxxIscaKiIOVVUYAA7ACs1KkRFKUoBSlKAUpSgFKUoBSlKA+Q+Pr9pL29OQVe6fuM4jLIm3UDlY799/Ss+mBpYw+TzsL+ZyNsD6MuM+xbmH31yeJtLuop5WuIZIy0jEl0KgkljsSMHO5GOta1neSRCUBuUtGY8EHOGZeZRtsSM9e2fauNHUyWcS+aYrYA7RaXGzeyvNj8w6VnvNGi854TEMNcWFsGwOYAwt5mCOhYhSfWuV/SYaG5BlV2aC1tYyRy4CmJmUAnIVfKIL9MgHbmFdhNZSXU1jRck6msxkGMGOIhE6DfC+YxP4dTVfEnwNnV+GrL6TIvIqRHVIrYYJHKnIxkQY9yu/sN614OFrVrfT5oJJoZbuaWMtzcwCoZBzABQduVTjPQn50bVEkjhkc/vru7vyCd/wBnGDGvyLKy/diuqGKRacq7G1025vPvkRwv/Nj8a5xO8Dk6LqWrQRxTR3QlSW3luCkzM4VYWZWHxbhttsEZziu5beJWoKheaxV1EazM0bFQEduVWOefAJ9a4d/ccsLqAAINKhjIG2Gnlhc/3iJDkV19dURR6nbRHpFYWvrhtgVHtgPnvnNVypQlvFE41Jx2Z0F8X7YA89tOrAgEDlIH3kjfGe3au3YeJGly4/b+WTviRGXH34K/nVdXOjrIskYLH6Tqy26sevLGJFz06/thv7VoT2cR5nEacha+mU4H1ORY4t8bhZAcD1J9ardpSe2SxXVRF1Q8UWDbLd25J7eamfwJrpwzo4yjKw9VIP6VReoaXbfQ7o+QBNb29kwkBYYeUKz5XOCSHwcjYqa6d7wXaLJd8hlj+h2KT/C25mZObcsD8J22GOpwRVTs49GWK7l1RctYpbdG+sin5gH9apdLa6TzGhvbqJYY7RmV5C/x3IQ8p+qMKGJxy/Z7VuWWq68CwjnSYrcvacjKmWdFZyclRsQrfa61B2cls0TV3Hqizr3h6zl/eW0Ln1Ma5/HGa2dP06GBeSGNI1znCKFBPqcdT71Wtv4kahHFHJcWIeORDIrxkqCgblLH6+MHbfHb1rzrHjAhhYW0LrKcgF8YUY+vtnJz0HTbPtUHbVtuniSVxS3+xKeOeMlslEUQEl1JgRx9lzsGb29B3+VVzZaHcC/gkuXWSU35jmbckGHypG36FCrHYDblHbasnDNmJVguJR5lzJq0MTSMeYlVXnYDPbOO3TArYkvCZOZTlm/pG7HuWV4VIHfHlk/cfSt1Kkqawt+pjqVHUeXsaEN2witpR+8ma9vm9iqMqb+gaOQ/fXN0pLp3NslsXe5tFhijX+EvHMJSc7AlS5JwPi7Cu3wLY3l5LAtkiny7VreWWVSY4eeSYsd9mflfZd8824wDi+eCuDLXTYuSEFpGA8yZt3fHv2UdlGw9zknQkUNke8M/C+DTgJpuWW8I+t1WLPUR579i/X0wCc2JSlTIilKUApSlAKUpQClKUApSlAKUpQHlkB6gHG4z+ta99p0Ew5Zoo5F6YdAw/Bga2qUBFdQ8ONImGHsoR/8ATBi//mVqO3ngjpbHMTXEB3H7OTI32+2rHpkde9WZSgKT1PwHdlVY78lEzyJLHkLk5OCHxud9lrnax4ba/hyGtpea3W1xG3IfLVkYKOZVUE8oB37mr9pXMIZPmPVtD1hJpHnsJRHO8RkWFBIOWIjCgpzdh3O5riavrD/S5XZpYlluWujHJHhgULtEDk5J+Jl9BnO/b63rHPAjjDqrD0YAj8DTSjuWfLVtrnl2+msrqxgkmnlXnXn5y+xKkhj8IBHrk/dqa46QwQRnOWsolx3/AGk73Rb8OUf3hX0bqPh7pMwIeygGepRfKP4x8pqM33ghpjENE1xAw3HJJkA9j8altvYiuaTuor3iW8iNlq7fVeW+SFVb4W5YccoAO+QAdu1bl3fJN/Tjo4CyPaWwfquObyWPuAFPSpJxD4T380PlLfxzRiQzBJoBGSxzktLHl2LZPM3U9ai/EPAmt+U0Rs7eSN7k3TtbthixDDkw7AhMMQAq7Y7moaPzy/glqNhbtHimdsEz6zFBj0SLl5F+5RitPQL79rFNn4WlvtQkz2CxsifmG/E1pX1rNbwwq+m3kCxPJcAkeb5sjDEZkkCryCMjphiRnpnNRs8QLHCscWA30NrZyQ2SZJzIwHvynGemCR6VzQd1EkuJnhseXnO2mxoFOdzc3Jk/KMbD2rj+KelxW13FBEoURW8at0yW+Ilmx1Y5yT71ra3xMst2r5Jt/wDVWdQN/wBjEqlRn0LSjrg5+Vamu60b7UGuJI2ZZZV/ZIfiKAhRGpwfi5QBnHU9KlFPOSLawSbQ9TjiSwYkKvn3V2QzDqqhYgWbAzzIVyfX7q6vhvwBd3whllL21osRi5gcSTKZHkIj2yqHmILdwSBkE4knhv4R8oSfUhzcu8Vq2GVATnMvZm/l6eueguQDFSUTjZp6PpUFrEsNvGscSDAVf1JO5J7k5J71u0pUiIpSlAKUpQClKUApSlAKUpQClKUApSlAKUpQClKUApSlAKUpQClKUApSlAK1L7TYJhiaKOQHs6Kw/BgaUoClPGLQ7SG3kMNvDGRy4KRKh+uo6qBXI/0dbdG1CVmRWZISyEgEqeZVypPQ4JGR2JpSgPo2lKUApSlAKUpQClKUApSlAKUpQClKUApSlAKUpQH/2Q=="/>
          <p:cNvSpPr>
            <a:spLocks noChangeAspect="1" noChangeArrowheads="1"/>
          </p:cNvSpPr>
          <p:nvPr/>
        </p:nvSpPr>
        <p:spPr bwMode="auto">
          <a:xfrm>
            <a:off x="155575" y="-1973263"/>
            <a:ext cx="5495925" cy="412432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ETEhUUExQWFhQVGR8XGBgYGB8aGhoiHxwYGSAaHRscHCggIBolIRwYITEiJSkrMC4uGCA2ODMtNyotLisBCgoKDg0OGhAQGywlICQsLDQsODIsLzIyNDUsLCwsLCw0LjQsLjA3LC8sLCwsLDQsNCwsLCwsLCwsLCwsLCwsNf/AABEIAMIBAwMBIgACEQEDEQH/xAAcAAEAAgMBAQEAAAAAAAAAAAAABgcDBAUCCAH/xABIEAACAQMCBAQCBwQGCQIHAAABAgMABBEFIQYSMUEHE1FhInEUMkKBkaGxIzNSYhVDcoLB0QgkNFOSorLC0uHwF0Rzg5Ojs//EABkBAQADAQEAAAAAAAAAAAAAAAACAwQBBf/EADIRAAIBAwIDBgUEAgMAAAAAAAABAgMEERIxISJBE2FxkaGxBVGBwfAjMtHhFBVCcqL/2gAMAwEAAhEDEQA/ALxpSlAKUpQClKUApSlAKUpQClKUApSlAKUpQClKUApSufxBrEVnby3ExxHEvMfU9go/mY4A9yKAjviPxbLZpFDaRia9uW5IY8ZwB9ZyB2Gw3IG+egNRWLws1C7XzNS1OYytv5cR+BPluF9NlUDOdz1qReHOlyyl9UvB/rV2B5ancQQ/YjX05h8R9cjO+czqgKbHhNqsH+yavIMdFYyRj5Hldgfwr3JoHF6DC38D/Irn8XgBq4aUBSzQ8aRx+WpSQ5zz5gL/ANnL4BHfJGfftW/FxDxagw+nW746nK5Pr9WfGfkKtqlAVtb+ImoocXWi3YH8UAMv5coA/wCKujB4raZkLO01q5+xcQuh+8gFR+NTivE0SsOVlDA9iMj8DQHO03iOyuP3FzBKfRJFY/eAciupUA444E0P6PLcXECQLGpJkh/ZEfJV+BnJwBlTkn3qs/DXhTV7uB7i2vprWJSVgVncq+OoIBA5BsueU7g7bUB9F0qpOEeLdTsrxbLWulwcW8/wY5gcY5k2KtkdfiBZc7Ha26AUpSgFKUoBSlKAUpSgFKUoBSlKAUpSgFKUoBSlKAUpSgFVd4kk3+pWOlL+6B+lXOP4VzhTg7ZAYfORDVo1Vnhri51nV7wjPI4t427EAlTj7ooz99AWkBjYdK/aUoBSlKAUpSgFKVq6pfJBDJM5wkSNI3yUFj+lAVXxIj61q5sOYrYWOHn5TjzH/hz678g9OVz6VbNrbJGixxqERAFVVGAANgAPSon4VaX5Vis7gefesbqZvUyEso37BSNvXPrUxoCPcdcLxajaSQOPixzRP3RwDyn5diO4J+daXhZxE19p0UkhPnRkwzZ686YGT7spVj7sal1Vb4PyFb7WoPsJdFlHpzPMp/JUoC0qUpQClKUApSlAKUpQClKUApSlAKUpQClKUApXN1jX7S1KC5njh8wkJ5jBc4GT17Dbc7bj1FLTiCzlXmjuYHXPLlZVIycADIPXcbe4oD3rmqJbQPM4J5cBVHV2YhVRc/aZiFHzqJXnBN/NmRtWuYpX3ZIseSh/hRcg8g6DJycZJya9312t5rUdocGKwj+kuOxmYqseR/IrFx7sPSpzQFXT+HOr/Z124IPqjD8xMa5Wi+Fer2XMLPU0jVjkjkIBIHUg8wzVzUoCsINM4tj/APm7KYejLj0/hhX9a9S8Q8TQAtLptvOoGSYJMN8uUuzE/Jas2lAVQ3i/cQrz3mkXcEfTnw2Mnt8caD863NP8b9Jk+v58P9uPI/8A1s1WUygjBGR71yr3hmxl/e2lu59WhQn8SuaAx8O8V2N8CbWdZeXdgMqwz3KsAwH3V2qp/wAJ9OSPWtWEShYom8sKvRcyMQB6D4TtVwUAqufGW+Lx2unRtyyX86xsR2jDLzH8SvzAarGqndcnMnF1oh+rFFhR2/dTSZx65P5CgLfhiCqFUYVQAB6AbAVX/ih4mDS2jiSESzSLz/E3KqLkqCcAk5Ibbb6tWHVP+Nfh5e31xFc2irIViETR8yowwzsGBYhSPjI69u+aAmvh5xnFqNqkhaNZ9xLErbqQxA+EnOCMEfOol4QHm1PXH7fSMD/8lx/kKjmkeDEa6fJNqErW06c0hKsrrGijo4GzHZj8Ldx7iovwlw7fGxudRtLt4FgZiVyyeYEXnJypwzb45SMEk70B9R0qmOF/EPXJbWJxYLcAgjzubl58MVzygYB2xt6UoC56UpQClKUApSlAKUpQClKUApSlAKi3H/G9vpkHPJ8crbRRA4Zz6n0Qd2/U7VreIPH8OnKI1XzryXaKBdzvsGfG4XOwA3Y7DuRCeF+E5JZPp+pEy3ch5lR/qxD7I5emR2HRfTO9VVq0aSyy2lSlUeEcPS+ELnVZDfapI48wYSJfhIX7OM55EGSQuMnqepJ2tZ8JbIRlo53h5fiZ5CGQL1OR8OMDvn51ZdV74w2F9NBGturPCCTKibsSMcpIG7KN9h3wT0GPNjcVKlRc2DfKhCFPbJ+eDLQR6vdRQztOhtxyyMd25TGCAe4GcD2Wryr4x0xby3lSaFJUkjPMrBDsfvGCPY7VMrTxp1mPZ3ikI/3kQB/5OWvWjtjJ5j3PpylfM8fjfq4Yk+QR/CYth+DA/nUg03/SAlGBPZo3qY5Cv4Kwb/qrpwvilVppnjfpMn7zzoD/ADx8w+4xlj+QqW6ZxnptxgRXkDE9F8wK3/CxDflQHepX4rAjIOR7Vo69p30m2mg5ynnRtHzgZK8wIzj76Ar7wR5ZTqd0v9fePv7DLjf/AO6atCvk/g6W/t2lW31CK0aN+Vo5ZeRWPTIVlKNjGMnerQsuJ+JUVSYbS6Q/aVgpYeoIdV/KoOrCLw3gmqcmspFwVU3iBGLTXtMv2/dSZgc9lOHTJPpiXP8AcNZW8TdTj/faNKfUxy8/5LGf1qL+I3iRaX1k9tPaXMM2zxFlXCuvrkg4IJUnHRuldUovZkXFrdF+UqkuAPGmBLdYdQ8zzIxyiVV5w6jYc2+eftnfOM9aya94yPcstrpUREsp5FmmKpgn+FScZ92P3GpHDb8UNWk1G7j0Wzb6zBrqQbqoX4uU/wBnAYju3Iuc5FaGuOdRmi0PTfhsbblFzMOhCncZ6Hcf3336Lk8G0sJrWZ9P0+T6Rql0OW8ugTywDOXRXxnOd3kO+wAHN0urgbhKDTbZYIvib60shGDI3c+w7Adh6nJIHX0vT47eGOGJeWOJQij0AGOvc+p7mlbVKAUpSgFKUoBSlKAUpSgFKUoBUE4848+juLOyUT38mwQbrCOvPJ6HByAfmcDGdfjHjaV5WsNMw9z0ln6x246HJ6GT23wfUggavDXDsFjGx5uaRvimnkPxOepJJOy5ycZ+ZJyazV7hUljqX0aDqcehrcKcJi3Zri4fz72XeSZt8E9VTPQds9/YbDlcb8aujizsAZbxzykqA3l+2DsX9c7KM5rxqmv3Woym10s4iHwzXe4VfUIfXHcbnO2B8VdvTeFv6NtWFhEs10xUF5Tjmyw5iTkYRRk8oPbuesLaznVfaVSdxdxprs6Zw7fUeIYFTzra3mLbBRIiSk4yRgNyk+yg16/+Ik6fv9Mu48bbAkfiUWpFxJwRa3k8c9y8p8peXyw/LH3JbpzA5IJIYfVFbmgSQvLczQ3fnxuUBQOHSEqvKeU52DDlP3E1sl8Pot7YMkb6qluRpvEeJQC9nfKv8RhGPx56wTeJGlPlZlkHqssOfy3qV29zcz3Uc0E0Laf5bA8p52kfmI2I6Bcdc+u2+2xxB9LIQW0cD5b9oZicBcjYADdjvv2x3qv/AFlLdNk/9jU2aRAoLrhmc4xbqT/EjRfmQo/Ot4+HujTx4hUezxTFjv7lmB6dxWXVdDkk1JY/6OtGsio55eRBJup3yCGB5hgAAg/pz+NOEdFso1meK4iDOEDW7klScnPxkgDANRdhNcYza8SavYvhKCOTf+DIyTDdbdhIn/cp/wC2uJN4R6gDs0DD2cj9UFd2+SK3mhih1m7VplV4+eNpUIfHJ3A3z6HGN8V2dTOr2QHmahYPzZKi4xCzYxkLgAHqO/cVDsbqOzTJdrbPdNFcS8G6xa5ZIphjvA/MT90bc35ViF5ro2EmojHbmn2/OrTh17W1A8zTonfHMVjuEDY6c3LzOeUnO4zWOTxMiiIW7tLq3Y7fEmR9xJUkfIVFzuY/ugSUbeW0ympdEvmJZre4LMckmNySTuSSRuau3wo0m5t7LFxzDnYukbE5RSBtg/VJOW5fffcmt2w4/wBMl+rcop9JMx/mwA/OpKrAjIOQe4rHcXE5R0yjg10KEIvVF5P2vMiBhhgCPQjIr1SsZqOBqPBenTZ57WPJ7oPLP4piqk8SeGrGxZVt5ZDMxyYyQwRfUtgEE9gc+vzsHjrjj6O62lryvdyELkkcsRYgDOduc52B2HU+hrSCOM29xJI5kee0MrO4DMJFvEQcjYzggDJzvzH0r0rWFT90m8fI8+5lT/alxJb/AKOus8l5NbsFPnpzhiBz8yHOObqQQWOPVfnX0NXy/wCA8ZOrxEfZjkJ/4Cv+Ir6gr0TCKUpQClKUApSlAKUpQClKxzzKis7sFVQWZmOAANySTsAPWgMlVhxLxbPfyPZaW/LGvw3F6Pqr6pCR1f8AmB+RH1q1Nb12fWWa3tWaHTQeWWcDD3HrHHnonYnv3/hMh03T4reJYokCRoNgPzJPc9yT1rHc3Shyx3NVC2c+aWxrcP6FBZwiGBcKNyTuzn+Jj3P6dBgVBfFrS76WSJkSWazVfjjibDc3MckjlYnblweVsYPTvJouP9MaVovpCgr9o7RnthXOxP69s12LLW7WU4iuIXPosisfwBrBGVSnPW15m2ShOOhPyIdw54kaVbwpb+VNbCMY5GTm36kkruSTuSQK2jrum3N/b3iaiiCBHQxODGG5gwzzPy46g9D9QdKmM9sj7OisP5lB/UVzpOGbBjk2luT6+Sn/AI16C+K8MOJhfwzqpGpojXU13ctPPBJZlTHBHGyMrq2CWYAk5AypydyWwMYr0+jfQvLisLKMxTygXJLn4UJAJwx+IcpfYHb0Oa177gDTJRvbIvuhKf8ASQPxrG/Cdwgxb6ldx+gdhMo9gGAOPvq6HxOk/wByaKp/Dqq2aZ2b65g023jWK3kaPnEaRwrzEFyTn4j0J7k9SK9and3DTRx29xaoQQZY5PimI7hQrbbe331xbeLXIQAJ7W6Uf71Gif8AFNvxrkiY21w11Lor+cWJMtvL52SRgsEGMZyc7VqjeUZ8FL7GaVpVjvEm9loMcd1PdBpGknCqQzZVQvZRjYd9898Yya4vG+t31pmZBbCzQJzlw7SsWcKVVVOMgYO/41xtc4+tp7eSF4r+2LrgSeTgruDkYfONhnpkGuTccW2Ugso5b5mit8fSI5rZz55VdmbZsnONjkZ3ySBVzqRaxFlShJPmRPoraJs6jEZblmhJhQkcoU4cLGpUcjEqoyd/WvV5wxBdGGW9iSSaIEYBYxDJzjlJ+IDplhvjOB0EU1HiywlltpLPUUt/JbkdGjdY3jYoWXlKAA/CADt16jFSS/1X6V5QsL+2UiQGQZWQsvdQM5H5HpuKkmmRw0aWn29tc6o9xBO4ks1+jTRcvwEHnCgHsAwbYd0HTvl4v1C8keO1sUVvMYrNOVWSOAADKsp28zBDYbtgAHO3U1O8uY7iFLe0EkcjZml5wgQZAzj7TYyffAFaVxNYaNaE45I+YsFBy8jn0z1OwGegAFMcPcdTlcbaDo1vbNLc26D7IMQEcjsR9kLhebYnpjY7VzfB/RJoIZpZFZFnZTHGx3Cjm+I+55h2GeUH0rHw9YXWp3KX98vJbx5Ntbnpv0cgjcdDzH6xA6LgVYteH8QuoyfZw+p7FjbSitchVe8eceGMSwWXxzRqWlkGCsIBCn2L5IHoCR32GvxZxlJcSfQ7BtmdI5rkfVTzHEYCke7fWHvj1qoLS5ZFmVckSIEO3bzI3/VBVdtaZ5p+RZcXP/GJPrvSIbK/gtSTLO1zaS+cw+I5MnmDPUKS0e2SSVyfbgPGpsA3MOZbcDGd/ivJT09uRT/eFTHimLn4gDY/cz2q9/8AdmU9P7NVUwdk5sfCmEz6cxdgPvw34Vvjx9DHLgWh4E2ZTV8elrz/AHOsLD/rFfRtUt4A25nmu75k5RyR20fyVV5h9wSL8aumrCsUpSgFKUoBSlKAUpXM4i163soGnuHCIv4seyqOpY+n39ATQGzqeoQ28TzTOscaDLMxwB/mT0AG5JxVTX1zca64Lc8GlK2VT6slyQdi3pH/AOxk7r+C3udYlW5vVMVkh5re0z9f0kl9dug/QZ5pmAAOwAHyAA/wrBc3eOWG5tt7bPNMwqsUEeByxxRr7KqgfkBVU6xxJPq07WtuTHZL+8kAIZwPXPQN2X7znoN3jzWDqLrY2bBo1YNcTDdBjooI643O3UgY6GuLB4fSR/u7x0J68qkZ/BxWF1KVFPXLE3tlN47/AODaqdSq+SOYrfilnuJDHwjYjH7BThQm/fHc/wA3v1rVueBrBsnyynf4XIH5kgVz4odZthhTHcqD9o5bHuWKn8zUb4p4gvpGaGXEOwzEnVs4wCQSSd84JAx91ZKFC5qVMQrZXzUn7bmqtWt4Q56PH/r9z9fiKS0ugLC4nkjQ4Cu5dHPTlCDAK9h39OxqbxcZ60G53sUaMjZFOGB9frE/cRUJ4Sv7S0bmuIphN9klRyqPYEg5Pr+nedWPGFjKcCYKevxgoPxbb7s1rvKtSm0oUtSS4tp8fIy2tKnNNzqaW9knt5myPE8x/wC02FxFjqV+IfiwUVv2PihpkmAZHjJ2+NDt8yuQB75r8uLyNEMjuoQDPMTtj/Gqk1OeXUrrlgjAG4UAAYXu7n8PyA94WdSNxlyhpS3eeHqTu6cqGFGWpvZY4+h9GLOhYqGUsACQCMgHoSPQ1kqmIPDmPGZJ5C2MHlwPT1zsMfpWa+4enhjLDU7iONBk8zPgD+64+WAKgqts5aYz/wDLJdlcJZcPVFw5ry6A9QD8xmqD4Y491CGRkRnug+QqylmOf4hvzDYHbON6mQ4o14YJtbZh3AOD+PnVfVodm8Skl4vBRTq9osxi34LJPLrQ7ST95bwv/ajU/qK4WoeHGmS5/YeWT3jYrj7s8v5VxJOPNTQZfTSfXkcn8gGNd3grjZL8unkvFJGAXB3XrjHNtvnOxA6H0NF2iWqMuHc8+zD0N6ZLj3o51twRfWx/1LUpUTtHKvmL+vL+C1paJwff3F0lxqsiyrDzBI8g5IOx5VULyHJb1OFBGNqsmsN5dxxI0kjBEQZZmOABU/8AMrOOnJD/ABaSlqwZJHCgliAAMkk4AA7k+lUt4j+ITXAa3tSVtzlXk6GX1UeibjPc59Njm4k4im1Vp4oXMNrBBJcbg804j/wyNhnAwSckACA3cgllVP3cZI5UUl1TmC5KjJJz1ONzWm2tdPNPcz3Fxq5Y7Eo4phjsHgWDK+Za28xwTln5zIWY9jkZHptitLhi0BmtObG7wKMDf4rluvvgfhiujxG6zXNvJIMJFb2yk5+HP0Yz8nTck4HUfI520tCuGS8hblZ47ZIrl1AHSKHzc5PTdiB/a9cVs6GXqd/i3VhHdXE/Qtd3Cr6ZhtxCv/NL+tQPRdHmvJ0t7ZCzvgY7DbdmPZRuc9hUq0PQL7WjEkUfJHE0hlnbPl80kjSMR6tgqOUZOwyQDt9A8D8E2umRckI5pG/eSt9dz/go7KPzOSZRWEck8m3wdw7HYWkVtHvyDLNjBdjuzfeeg7AAdq7VKVIiKUpQClKUApSohx9x7BpyhAPOu5NooF3Yk7BmxuFzt6k7DuQBv8ZcX22nQ+ZM2WbaOJfryH0A9OmT0GfXANd6botzfzi/1Qbj/Z7X7EI65Yd3OAcH2z2VcnDfDUzzfT9Sbzbxt1X7EA3wqjpkZ7dN+pyals8yorO5CqoLMT0AAySfurzLm7zyQPQt7bHNM9k1TniV4hrMDbWjsFBxJKpwHGCCi9ym/XIzjuNz+cT8cTakws7JGSN9nZtmYd84zyx43Pc9PYyXRNFhtoxHGo/mYjdj6n/LtWOpVhaYlUWZPZfd/Y2U6UrrKg8R6v7IrHhni97RCgiR1J5juVbPTruPyqUQ+JUB+vDIP7JVv1IqaCFcY5Rj0wMVAvEG8tI1MUcMRnb6zBFyg9yB9Y9h9/pWeFW3va2HSeX1UvVl86de0pZVVYXRr0Pet+Ikfl4tlbzG25nAAT3xk5P5fPpXjw+0JGIu5XDyEkovNkg5OXbuXJzjPz64x44W4ER4i90GDP8AUUHBUep9z6dh+W3ceG0P9XNIp7cwDfpy1ZOpZ0oSoU5uOd3jOe4rhTuqko1qkVL5LOMd5NpIw2zAEe4zXE13RtP8tnnjjRV3Lgch/FdyT6b1ENa0u+sI/MW9JQEKAWYEk9ghyp9evQGuK1zqGoDk+KYRZbAAGM7b4wCdjjv1xVVv8PfCpCqtHVrKLa98uNOdLm6LgzLpmjLeXRS351t1OSWOSo/zJzgf5VKzwfcWzFrC45eYAMsgBzj35SPyHzrR4c1K7s7cKbByuSS4yrHfqw5SdhtvjpXVtPES0b66yRn3AYfLY5z91aLqd3KbVJaoLh0lnvfeUW0LVR/UeJvj1jjuRgfiLULQZvLcOn+8jIGO3xYyN/kKifE3Est4uSVSNWwIgSWJwTzHbfHTt16dTXvWtak1C4SPmEcJbChiAB/O2+C3t9w97Ht+F7JYwnkRsAMczKCx9y3XNHKjZ6alWmtb+XTzeM+AUat3qhTm9C+fX0zjxIfwRrWnW6/FzJMRhpGXmB9lK5wv3D3qeWOrW8wJilR8dcMMjPqOoqK6n4cQucwyNF/KRzj7twfxJqHS8KT/AEoWsZSWU/wEkKPVyR8OOp+6oSt7W9m5wqNS3een54klXubOKjKCce78+xYt9qstxMbOxyZv6yb7EQz8WTg5Pb5nbfpOeF+HorKERR5ZieaSQ/Wkbux/wHb8SfHCXDMNhD5cZLMx5pHb6znGPuUdh29yST0dT1CK3iaWZwkaDJJ/QepPQAbmuxhGnHs6e3q/zoiMpym9dT+l+dWer+9jhjaWVwkaDLM3Qf8Ar2x3qmeK+IzqNzApyloJo0EbEq8odiDLy91wpXPbmHcmtXiLixtTn5XDJaIsrogOCxjidwXO4LEgbdg2Pc6izSXOp2PPkkmzQnGwysXpsO52969O3tuz5pb+x59e418I7GLhfVWWK58wjCWEsUft5kygj33kfr61zdLvBBdKzJ+459upJAfGTgZOcDO2wrDpjxrHdhjhjEFj9z58DHHvyqx+41p20UjSIArM0hAUb5fJ5cDucnIrbjcyZ2O5xZfFWe2GORTCc9SDHAkXLn23HzFTXwv8JXuwLm9DR2/2Yt1eXHc91j/M42wMEzzw18L0tW+l3qq925Lqn1khyc7dmk/m6Dt6mzq6lg43kwWVnHDGscSKkaDCqowAPYCs9KV04KUpQClKUApSq38ROOpVk/o7TcvfMQHbl+GFSoPNzHbmwV33Aye+BXG0llnUs7Gz4g+IYtWFpZr59/JsqDcR53y/vjfl9NzgYzxOEuEjA7XV0/n30u7yNvy5+yn6Z222GBWbg3hCKyUuT5tzJvLM25JO5AzuFzv6nqe2O/d3KRo0jsFRAWZj0AHc15VxdOfLDb3PSoW6hzS3PN/eRwxtLKwWNBlmPYf5+3eqqvuI73VRNFAnk2rqEDMcdG5jkgEksNioOAO57xyCa81e5fzJSIQQXVSRGoGw5EJO5x39yasy0tkiRY0AVFGABWK6rxtOVYc/b+zZbUXdcz4Q9/6K7tOE9Utcm3lTfqFbr8w6gVnbV9bhUmSJSFGSzKuABvklWAqwmYAZJwB1JqseMuIGvJFtrXmZM74/rG/8B1yfn2Bqu1r1LueKkItdW1t9Sy5owtYZhOSfRJ7/AEME/Ht3LG0XIod/hDR8wYZ9Bk7npt61h4RvoLSVzeRPznHIWTPL15jhtwem4HY1L+D+DltsSy4abt/DH8vVvf8AD1MrdAdiAR7jNdr39tT1UqUOV7tPHlvwOUbK4npq1Zcy2TWfxkeTjjTz/XY+aP8A+NYdX44tY4i0TCV+gUZH3nI6Cvzi1NPgiLywRF2zyKFCsx+a4IA7n/HAqIcJ8FvcjzJSY4e2PrP8s7Ae+DUKFtZun209Sivm1x7lhZJ1ri6U+xhpbfyzw8cvBoIbvU7gKWy259EjXvsOg6D1O1Wxoekx2sQijHTdm7se7Gota8CzQMzW94yZ/k3xnYEhsH8K2bpNUt0LvdW7IvUyry/9K7n271O8qQudNOjOKitlxXHyIWlOVvmdWDcvnwf3JFrOqR20TSydF6AdWJ6Ae9VfqN3capMBFAF5f4cbZ7vJgfdXP1niCa6dTO3wKfqoMAepAP2vc1O9H4w02KNY4+eNR2KEnPqSucn3q2nazsoKcYa6j+WyKqlzC8nplPTBebODL4b3IC8ssRJHxZ5hg+g+E5Hvt8q/ZeGdQtoy30pY0Ub4mdQPboBmpeONbAgnzugzjkYH5DK9a1dD0KbWP29yzRWYP7KJOsmCQST7dM49cY3rtG4vJv8AWSUVvmPokK1G0gv0nmT2xL3OZwXpmq38cjC6eKMYVWdSQ+cg8rdRjHUetWhwpwxBYxckYy7bySHdnPuf4euB/iSa7MEKoqooCqoCqB0AAwAK53EevQWUJmmbAGyqPrOeyqPX9KnKet4gsJ9EiuMdKzN5x82ZNd1qC0hM078qDYerHsqjux/zPQVUWqahPqE0M9zhLVbuCEW5z9WUGTzG9eZB175OMDrGeLtbub1luZiAjM6RRg7IF5CdvfmHxHc49ABXU4uidtUlto8iNnh+Fdto4gFYemELEH3NehQtlT4vf2MNau58FscrUFItrVoxhzFLJIRts0zw7j0wMf3q7onhtrqKdj+ySaJQcZ/cW8Y7dTl1/wDea5Gvs0EVmo/rLHB+Tzzyf4g/hXY4B4Ku9USONV8q1ikd3uD3LiJSiD7TARjpsMnJ6A6sZM2cEd4W4cmvpDDBG7ykAqQQI0HN8TSnsuM475x16H6P8PfDa201Q5xNdY3lYfV9VjH2R136nJ7bCQ8M8N2thCIbaMIo3Y9Wc/xO3c/p0GBtXXqZEUpSgFKUoBSlKAUpSgKw8YePp7JorO0wLidcmQ78ilii8o6cxIbc9MdNwRm4Y4bis0IUl5ZDzTTOcvIx3JJO+Mk4Hv3JJNV+NOpSHWpXTb6N5SI2MgEIJRnIxnmLbHrg1uW3ivfJIY5rWN2QlWVOZWyuebfLDbHYbYrJd06k0lHY1W04Qbci4q4PGmgve2xgSURBmBYlObIByB9YY3AOfaofB4yW5+vbSr/ZZW/Xlro2ni1pz/WE0fuyAj/kYn8q89UK0HlLY2utSksNnAsOGdctYuSJbZ1XooKhj9/w59dznevP9O6rGeWbTZGPrGr4/EBx+dTm04+0uRgq3SZbpzKyD8WUAfeakMMyuMowYeqkEflVdSEJPNWmuPiiynOcVinUfoyh+N9Zv3j8uW1kt4yQW5lY83cDmKgYzvgdxW3wNrOnwQjmby52yHLAkn0wwXAX29u/WrxrSutItpP3kET/ANqNW/UUl2UqPY6XFdz/AJyI9rGr2uU33r+CG2+u2j/VniPtzgH8Cc141HiG1hUs8qbfZUhmPyUb/wCFdy/4B0yUb2yKfWPMZH/CQPxFR6fwdsj9WadfmUb/ALBWWNhbN8ZSx4L3/o0yvrjHCKz4kM4d01tSupLmfJiVsBc9e6xj+UDGfXPuTVlKoAAAwBsAO1cey8OLu3UrbahyqTzcrQDGdhndj2A7dqytoOuJ9WWzlH8wdSfuCgfnUr23nXnySjpXBLisehy0rwox5ovU93wefU6U0qqpZiAqjJJ6ADcmqg1zV59RuAkYJXmxFGP+o++Nyewrq8eajqSZt7mNI1IDExglXHb4iTtnttuK0uCtftLQM0iSGVtuZQpAX0GWB3PX5CtFnZStqbradU+mPz8+pRd3cbioqWdMeuSacOcHQW6ftFWWUj4mYZUeyg9vfqfyrZ1Ph/TghaWGJEHVh+zx964rVHHdiVYh2yASFKkE+w7Z++uRpLy61drGVKWkXxyAHr1wCf4m6AdhzHtWOlQvKtRzqOUV1e3l+YNVSta06ahTSk+i38zFwDwQLydrh4ytkrNyK2QZNzhQc55Rtls9seuLtghVFVEUKqgBVAwABsAB6V+wxKihVAVVAAAGAANgAPSo7xjxdHZhY1HmXUuBFCO+Tyhm9Fz+PbuRvnOdeSS+hhhCNKOWbPFXE8NlGC+XkfaOJfruemw7D1P6nANZcPalJc6rbyXXN9IW5dTER8EKRoSVCHock/8AB61paRBPNqEU94S0w1CK3ZT9UcpYuPh2wpC4A261kGop5rXS7HkvLvOOpndrZO38XLtXoUaCprvMNWs6j7iJahankg6ZkjMoXuS00keOmSSFU/IV3OIS0GpXI5k5oYWh+IkZP0YW/wAOxy++R7jqK519qIee2aFeZoI7dFTBJdlVSwwP5yRirs4F8MA0r3+por3EztKIOscZYlviBJ5m3wFOQo9TjGrGTPkiPh14Xy35jur4MlsEQRxkkPKFUKDnqkZxn1IO2Bg1f9naxxIscaKiIOVVUYAA7ACs1KkRFKUoBSlKAUpSgFKUoBSlKA+Q+Pr9pL29OQVe6fuM4jLIm3UDlY799/Ss+mBpYw+TzsL+ZyNsD6MuM+xbmH31yeJtLuop5WuIZIy0jEl0KgkljsSMHO5GOta1neSRCUBuUtGY8EHOGZeZRtsSM9e2fauNHUyWcS+aYrYA7RaXGzeyvNj8w6VnvNGi854TEMNcWFsGwOYAwt5mCOhYhSfWuV/SYaG5BlV2aC1tYyRy4CmJmUAnIVfKIL9MgHbmFdhNZSXU1jRck6msxkGMGOIhE6DfC+YxP4dTVfEnwNnV+GrL6TIvIqRHVIrYYJHKnIxkQY9yu/sN614OFrVrfT5oJJoZbuaWMtzcwCoZBzABQduVTjPQn50bVEkjhkc/vru7vyCd/wBnGDGvyLKy/diuqGKRacq7G1025vPvkRwv/Nj8a5xO8Dk6LqWrQRxTR3QlSW3luCkzM4VYWZWHxbhttsEZziu5beJWoKheaxV1EazM0bFQEduVWOefAJ9a4d/ccsLqAAINKhjIG2Gnlhc/3iJDkV19dURR6nbRHpFYWvrhtgVHtgPnvnNVypQlvFE41Jx2Z0F8X7YA89tOrAgEDlIH3kjfGe3au3YeJGly4/b+WTviRGXH34K/nVdXOjrIskYLH6Tqy26sevLGJFz06/thv7VoT2cR5nEacha+mU4H1ORY4t8bhZAcD1J9ardpSe2SxXVRF1Q8UWDbLd25J7eamfwJrpwzo4yjKw9VIP6VReoaXbfQ7o+QBNb29kwkBYYeUKz5XOCSHwcjYqa6d7wXaLJd8hlj+h2KT/C25mZObcsD8J22GOpwRVTs49GWK7l1RctYpbdG+sin5gH9apdLa6TzGhvbqJYY7RmV5C/x3IQ8p+qMKGJxy/Z7VuWWq68CwjnSYrcvacjKmWdFZyclRsQrfa61B2cls0TV3Hqizr3h6zl/eW0Ln1Ma5/HGa2dP06GBeSGNI1znCKFBPqcdT71Wtv4kahHFHJcWIeORDIrxkqCgblLH6+MHbfHb1rzrHjAhhYW0LrKcgF8YUY+vtnJz0HTbPtUHbVtuniSVxS3+xKeOeMlslEUQEl1JgRx9lzsGb29B3+VVzZaHcC/gkuXWSU35jmbckGHypG36FCrHYDblHbasnDNmJVguJR5lzJq0MTSMeYlVXnYDPbOO3TArYkvCZOZTlm/pG7HuWV4VIHfHlk/cfSt1Kkqawt+pjqVHUeXsaEN2witpR+8ma9vm9iqMqb+gaOQ/fXN0pLp3NslsXe5tFhijX+EvHMJSc7AlS5JwPi7Cu3wLY3l5LAtkiny7VreWWVSY4eeSYsd9mflfZd8824wDi+eCuDLXTYuSEFpGA8yZt3fHv2UdlGw9zknQkUNke8M/C+DTgJpuWW8I+t1WLPUR579i/X0wCc2JSlTIilKUApSlAKUpQClKUApSlAKUpQHlkB6gHG4z+ta99p0Ew5Zoo5F6YdAw/Bga2qUBFdQ8ONImGHsoR/8ATBi//mVqO3ngjpbHMTXEB3H7OTI32+2rHpkde9WZSgKT1PwHdlVY78lEzyJLHkLk5OCHxud9lrnax4ba/hyGtpea3W1xG3IfLVkYKOZVUE8oB37mr9pXMIZPmPVtD1hJpHnsJRHO8RkWFBIOWIjCgpzdh3O5riavrD/S5XZpYlluWujHJHhgULtEDk5J+Jl9BnO/b63rHPAjjDqrD0YAj8DTSjuWfLVtrnl2+msrqxgkmnlXnXn5y+xKkhj8IBHrk/dqa46QwQRnOWsolx3/AGk73Rb8OUf3hX0bqPh7pMwIeygGepRfKP4x8pqM33ghpjENE1xAw3HJJkA9j8altvYiuaTuor3iW8iNlq7fVeW+SFVb4W5YccoAO+QAdu1bl3fJN/Tjo4CyPaWwfquObyWPuAFPSpJxD4T380PlLfxzRiQzBJoBGSxzktLHl2LZPM3U9ai/EPAmt+U0Rs7eSN7k3TtbthixDDkw7AhMMQAq7Y7moaPzy/glqNhbtHimdsEz6zFBj0SLl5F+5RitPQL79rFNn4WlvtQkz2CxsifmG/E1pX1rNbwwq+m3kCxPJcAkeb5sjDEZkkCryCMjphiRnpnNRs8QLHCscWA30NrZyQ2SZJzIwHvynGemCR6VzQd1EkuJnhseXnO2mxoFOdzc3Jk/KMbD2rj+KelxW13FBEoURW8at0yW+Ilmx1Y5yT71ra3xMst2r5Jt/wDVWdQN/wBjEqlRn0LSjrg5+Vamu60b7UGuJI2ZZZV/ZIfiKAhRGpwfi5QBnHU9KlFPOSLawSbQ9TjiSwYkKvn3V2QzDqqhYgWbAzzIVyfX7q6vhvwBd3whllL21osRi5gcSTKZHkIj2yqHmILdwSBkE4knhv4R8oSfUhzcu8Vq2GVATnMvZm/l6eueguQDFSUTjZp6PpUFrEsNvGscSDAVf1JO5J7k5J71u0pUiIpSlAKUpQClKUApSlAKUpQClKUApSlAKUpQClKUApSlAKUpQClKUApSlAK1L7TYJhiaKOQHs6Kw/BgaUoClPGLQ7SG3kMNvDGRy4KRKh+uo6qBXI/0dbdG1CVmRWZISyEgEqeZVypPQ4JGR2JpSgPo2lKUApSlAKUpQClKUApSlAKUpQClKUApSlAKUpQH/2Q=="/>
          <p:cNvSpPr>
            <a:spLocks noChangeAspect="1" noChangeArrowheads="1"/>
          </p:cNvSpPr>
          <p:nvPr/>
        </p:nvSpPr>
        <p:spPr bwMode="auto">
          <a:xfrm>
            <a:off x="307975" y="-1820863"/>
            <a:ext cx="5495925" cy="412432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9877" name="Picture 5" descr="C:\Users\Shemi-New-25\Desktop\New folder (8)\calculator.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3568" y="4005064"/>
            <a:ext cx="2911707" cy="218378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defRPr/>
            </a:pPr>
            <a:r>
              <a:rPr/>
              <a:t>חלוקה לתתי רשתות- דוגמא</a:t>
            </a:r>
            <a:endParaRPr lang="en-US"/>
          </a:p>
        </p:txBody>
      </p:sp>
      <p:sp>
        <p:nvSpPr>
          <p:cNvPr id="280579" name="Rectangle 3"/>
          <p:cNvSpPr>
            <a:spLocks noGrp="1" noChangeArrowheads="1"/>
          </p:cNvSpPr>
          <p:nvPr>
            <p:ph idx="1"/>
          </p:nvPr>
        </p:nvSpPr>
        <p:spPr/>
        <p:txBody>
          <a:bodyPr/>
          <a:lstStyle/>
          <a:p>
            <a:pPr eaLnBrk="1" hangingPunct="1">
              <a:lnSpc>
                <a:spcPct val="90000"/>
              </a:lnSpc>
            </a:pPr>
            <a:r>
              <a:rPr lang="he-IL" dirty="0" smtClean="0"/>
              <a:t>רשת המקור   255.255.0.0      </a:t>
            </a:r>
            <a:r>
              <a:rPr lang="en-US" dirty="0" smtClean="0"/>
              <a:t>0.0 </a:t>
            </a:r>
            <a:r>
              <a:rPr lang="he-IL" dirty="0" smtClean="0"/>
              <a:t>.</a:t>
            </a:r>
            <a:r>
              <a:rPr lang="en-US" dirty="0" smtClean="0"/>
              <a:t>2</a:t>
            </a:r>
            <a:r>
              <a:rPr lang="he-IL" dirty="0" smtClean="0"/>
              <a:t>.</a:t>
            </a:r>
            <a:r>
              <a:rPr lang="en-US" dirty="0" smtClean="0"/>
              <a:t>188</a:t>
            </a:r>
            <a:endParaRPr lang="he-IL" dirty="0" smtClean="0"/>
          </a:p>
          <a:p>
            <a:pPr eaLnBrk="1" hangingPunct="1">
              <a:lnSpc>
                <a:spcPct val="90000"/>
              </a:lnSpc>
            </a:pPr>
            <a:r>
              <a:rPr lang="he-IL" dirty="0" smtClean="0"/>
              <a:t>בבינארית:    10111100.00000010.00000000.00000000</a:t>
            </a:r>
          </a:p>
          <a:p>
            <a:pPr eaLnBrk="1" hangingPunct="1">
              <a:lnSpc>
                <a:spcPct val="90000"/>
              </a:lnSpc>
            </a:pPr>
            <a:r>
              <a:rPr lang="he-IL" dirty="0" smtClean="0"/>
              <a:t> </a:t>
            </a:r>
            <a:r>
              <a:rPr lang="en-US" sz="2000" dirty="0" smtClean="0"/>
              <a:t>Subnet Mask</a:t>
            </a:r>
            <a:r>
              <a:rPr lang="he-IL" dirty="0" smtClean="0"/>
              <a:t>: 11111111.11111111.</a:t>
            </a:r>
            <a:r>
              <a:rPr lang="he-IL" dirty="0" smtClean="0">
                <a:solidFill>
                  <a:srgbClr val="FF5050"/>
                </a:solidFill>
              </a:rPr>
              <a:t>1</a:t>
            </a:r>
            <a:r>
              <a:rPr lang="he-IL" dirty="0" smtClean="0"/>
              <a:t>0000000.00000000</a:t>
            </a:r>
          </a:p>
          <a:p>
            <a:pPr eaLnBrk="1" hangingPunct="1">
              <a:lnSpc>
                <a:spcPct val="90000"/>
              </a:lnSpc>
              <a:buFontTx/>
              <a:buNone/>
            </a:pPr>
            <a:r>
              <a:rPr lang="he-IL" dirty="0" smtClean="0"/>
              <a:t>                                 </a:t>
            </a:r>
            <a:r>
              <a:rPr lang="en-US" dirty="0" smtClean="0"/>
              <a:t>255.255.128.0</a:t>
            </a:r>
            <a:endParaRPr lang="he-IL" dirty="0" smtClean="0"/>
          </a:p>
          <a:p>
            <a:pPr eaLnBrk="1" hangingPunct="1">
              <a:lnSpc>
                <a:spcPct val="90000"/>
              </a:lnSpc>
            </a:pPr>
            <a:r>
              <a:rPr lang="he-IL" dirty="0" smtClean="0"/>
              <a:t>תת רשת 1:  10111100.00000010.</a:t>
            </a:r>
            <a:r>
              <a:rPr lang="he-IL" dirty="0" smtClean="0">
                <a:solidFill>
                  <a:srgbClr val="FF5050"/>
                </a:solidFill>
              </a:rPr>
              <a:t>0</a:t>
            </a:r>
            <a:r>
              <a:rPr lang="he-IL" dirty="0" smtClean="0"/>
              <a:t>0000000.00000000</a:t>
            </a:r>
          </a:p>
          <a:p>
            <a:pPr algn="ctr" eaLnBrk="1" hangingPunct="1">
              <a:lnSpc>
                <a:spcPct val="90000"/>
              </a:lnSpc>
              <a:buFontTx/>
              <a:buNone/>
            </a:pPr>
            <a:r>
              <a:rPr lang="he-IL" dirty="0" smtClean="0"/>
              <a:t>               </a:t>
            </a:r>
            <a:r>
              <a:rPr lang="en-US" dirty="0" smtClean="0"/>
              <a:t>188.2.0.0</a:t>
            </a:r>
            <a:endParaRPr lang="he-IL" dirty="0" smtClean="0"/>
          </a:p>
          <a:p>
            <a:pPr eaLnBrk="1" hangingPunct="1">
              <a:lnSpc>
                <a:spcPct val="90000"/>
              </a:lnSpc>
            </a:pPr>
            <a:r>
              <a:rPr lang="he-IL" dirty="0" smtClean="0"/>
              <a:t>תת רשת 2:  10111100.00000010.</a:t>
            </a:r>
            <a:r>
              <a:rPr lang="he-IL" dirty="0" smtClean="0">
                <a:solidFill>
                  <a:srgbClr val="FF5050"/>
                </a:solidFill>
              </a:rPr>
              <a:t>1</a:t>
            </a:r>
            <a:r>
              <a:rPr lang="he-IL" dirty="0" smtClean="0"/>
              <a:t>0000000.00000000</a:t>
            </a:r>
          </a:p>
          <a:p>
            <a:pPr eaLnBrk="1" hangingPunct="1">
              <a:lnSpc>
                <a:spcPct val="90000"/>
              </a:lnSpc>
              <a:buFontTx/>
              <a:buNone/>
            </a:pPr>
            <a:r>
              <a:rPr lang="he-IL" dirty="0" smtClean="0"/>
              <a:t>                                </a:t>
            </a:r>
            <a:r>
              <a:rPr lang="en-US" dirty="0" smtClean="0"/>
              <a:t>   </a:t>
            </a:r>
            <a:r>
              <a:rPr lang="he-IL" dirty="0" smtClean="0"/>
              <a:t>   </a:t>
            </a:r>
            <a:r>
              <a:rPr lang="en-US" dirty="0" smtClean="0"/>
              <a:t>188.2.128.0</a:t>
            </a:r>
          </a:p>
        </p:txBody>
      </p:sp>
      <p:sp>
        <p:nvSpPr>
          <p:cNvPr id="33794" name="מציין מיקום של מספר שקופית 5"/>
          <p:cNvSpPr>
            <a:spLocks noGrp="1"/>
          </p:cNvSpPr>
          <p:nvPr>
            <p:ph type="sldNum" sz="quarter" idx="10"/>
          </p:nvPr>
        </p:nvSpPr>
        <p:spPr/>
        <p:txBody>
          <a:bodyPr/>
          <a:lstStyle/>
          <a:p>
            <a:pPr>
              <a:defRPr/>
            </a:pPr>
            <a:fld id="{E9ADD829-6FB7-42B8-BD64-000F4D635336}" type="slidenum">
              <a:rPr lang="he-IL"/>
              <a:pPr>
                <a:defRPr/>
              </a:pPr>
              <a:t>236</a:t>
            </a:fld>
            <a:endParaRPr lang="en-US" dirty="0"/>
          </a:p>
        </p:txBody>
      </p:sp>
    </p:spTree>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3"/>
          <p:cNvSpPr>
            <a:spLocks noGrp="1" noChangeArrowheads="1"/>
          </p:cNvSpPr>
          <p:nvPr>
            <p:ph type="subTitle" idx="1"/>
          </p:nvPr>
        </p:nvSpPr>
        <p:spPr/>
        <p:txBody>
          <a:bodyPr/>
          <a:lstStyle/>
          <a:p>
            <a:pPr eaLnBrk="1" hangingPunct="1"/>
            <a:r>
              <a:rPr lang="he-IL" smtClean="0"/>
              <a:t>פרוטוקול </a:t>
            </a:r>
            <a:r>
              <a:rPr lang="en-US" smtClean="0"/>
              <a:t>IP</a:t>
            </a:r>
          </a:p>
        </p:txBody>
      </p:sp>
      <p:sp>
        <p:nvSpPr>
          <p:cNvPr id="34818" name="Rectangle 2"/>
          <p:cNvSpPr>
            <a:spLocks noGrp="1" noChangeArrowheads="1"/>
          </p:cNvSpPr>
          <p:nvPr>
            <p:ph type="ctrTitle" sz="quarter"/>
          </p:nvPr>
        </p:nvSpPr>
        <p:spPr>
          <a:xfrm>
            <a:off x="714348" y="2071678"/>
            <a:ext cx="8229600" cy="1905000"/>
          </a:xfrm>
        </p:spPr>
        <p:txBody>
          <a:bodyPr/>
          <a:lstStyle/>
          <a:p>
            <a:pPr eaLnBrk="1" hangingPunct="1">
              <a:defRPr/>
            </a:pPr>
            <a:r>
              <a:rPr sz="7200" dirty="0" err="1" smtClean="0"/>
              <a:t>מבנה</a:t>
            </a:r>
            <a:r>
              <a:rPr sz="7200" dirty="0" smtClean="0"/>
              <a:t> </a:t>
            </a:r>
            <a:r>
              <a:rPr lang="en-US" sz="7200" dirty="0" smtClean="0"/>
              <a:t>Header</a:t>
            </a:r>
          </a:p>
        </p:txBody>
      </p:sp>
    </p:spTree>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a:defRPr/>
            </a:pPr>
            <a:r>
              <a:rPr lang="en-US"/>
              <a:t>IP Header</a:t>
            </a:r>
          </a:p>
        </p:txBody>
      </p:sp>
      <p:sp>
        <p:nvSpPr>
          <p:cNvPr id="35842" name="מציין מיקום של מספר שקופית 5"/>
          <p:cNvSpPr>
            <a:spLocks noGrp="1"/>
          </p:cNvSpPr>
          <p:nvPr>
            <p:ph type="sldNum" sz="quarter" idx="10"/>
          </p:nvPr>
        </p:nvSpPr>
        <p:spPr/>
        <p:txBody>
          <a:bodyPr/>
          <a:lstStyle/>
          <a:p>
            <a:pPr>
              <a:defRPr/>
            </a:pPr>
            <a:fld id="{9E228E8A-269A-4852-8C7E-ED7D6A4FDA0E}" type="slidenum">
              <a:rPr lang="he-IL"/>
              <a:pPr>
                <a:defRPr/>
              </a:pPr>
              <a:t>238</a:t>
            </a:fld>
            <a:endParaRPr lang="en-US"/>
          </a:p>
        </p:txBody>
      </p:sp>
      <p:graphicFrame>
        <p:nvGraphicFramePr>
          <p:cNvPr id="4" name="טבלה 3"/>
          <p:cNvGraphicFramePr>
            <a:graphicFrameLocks noGrp="1"/>
          </p:cNvGraphicFramePr>
          <p:nvPr/>
        </p:nvGraphicFramePr>
        <p:xfrm>
          <a:off x="357129" y="2214563"/>
          <a:ext cx="8358246" cy="2872759"/>
        </p:xfrm>
        <a:graphic>
          <a:graphicData uri="http://schemas.openxmlformats.org/drawingml/2006/table">
            <a:tbl>
              <a:tblPr rtl="1" bandRow="1">
                <a:tableStyleId>{37CE84F3-28C3-443E-9E96-99CF82512B78}</a:tableStyleId>
              </a:tblPr>
              <a:tblGrid>
                <a:gridCol w="2210653"/>
                <a:gridCol w="1548497"/>
                <a:gridCol w="1076394"/>
                <a:gridCol w="970163"/>
                <a:gridCol w="1353745"/>
                <a:gridCol w="1198794"/>
              </a:tblGrid>
              <a:tr h="488915">
                <a:tc gridSpan="2">
                  <a:txBody>
                    <a:bodyPr/>
                    <a:lstStyle/>
                    <a:p>
                      <a:pPr algn="ctr" rtl="1"/>
                      <a:r>
                        <a:rPr lang="en-US" sz="2000" dirty="0" smtClean="0"/>
                        <a:t>Total</a:t>
                      </a:r>
                      <a:r>
                        <a:rPr lang="en-US" sz="2000" baseline="0" dirty="0" smtClean="0"/>
                        <a:t> Length</a:t>
                      </a:r>
                      <a:endParaRPr lang="he-IL" sz="2000" b="1" dirty="0">
                        <a:cs typeface="Aharoni"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a:txBody>
                    <a:bodyPr/>
                    <a:lstStyle/>
                    <a:p>
                      <a:pPr algn="ctr" rtl="1"/>
                      <a:r>
                        <a:rPr lang="en-US" sz="2000" dirty="0" smtClean="0"/>
                        <a:t>ECN</a:t>
                      </a:r>
                      <a:endParaRPr lang="he-IL" sz="2000" b="1" dirty="0">
                        <a:cs typeface="Aharoni"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DSCP</a:t>
                      </a:r>
                      <a:endParaRPr lang="he-IL" sz="2000" b="1" dirty="0">
                        <a:cs typeface="Aharoni"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IHL</a:t>
                      </a:r>
                      <a:endParaRPr lang="he-IL" sz="2000" b="1" dirty="0">
                        <a:cs typeface="Aharoni"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err="1" smtClean="0"/>
                        <a:t>Vers</a:t>
                      </a:r>
                      <a:endParaRPr lang="he-IL" sz="2000" b="1" dirty="0">
                        <a:cs typeface="Aharoni"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488915">
                <a:tc gridSpan="2">
                  <a:txBody>
                    <a:bodyPr/>
                    <a:lstStyle/>
                    <a:p>
                      <a:pPr algn="ctr" rtl="1"/>
                      <a:r>
                        <a:rPr lang="en-US" sz="2000" dirty="0" smtClean="0"/>
                        <a:t>Fragment Offset</a:t>
                      </a:r>
                      <a:endParaRPr lang="he-IL" sz="2000" b="1" dirty="0">
                        <a:cs typeface="Aharoni"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Flags</a:t>
                      </a:r>
                      <a:endParaRPr lang="he-IL" sz="2000" b="1" dirty="0">
                        <a:cs typeface="Aharoni"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Identification</a:t>
                      </a:r>
                      <a:endParaRPr lang="he-IL" sz="2000" b="1" dirty="0">
                        <a:cs typeface="Aharoni"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r>
              <a:tr h="488915">
                <a:tc gridSpan="4">
                  <a:txBody>
                    <a:bodyPr/>
                    <a:lstStyle/>
                    <a:p>
                      <a:pPr algn="ctr" rtl="1"/>
                      <a:r>
                        <a:rPr lang="en-US" sz="2000" dirty="0" smtClean="0"/>
                        <a:t>Header Checksum</a:t>
                      </a:r>
                      <a:endParaRPr lang="he-IL" sz="2000" b="1" dirty="0">
                        <a:cs typeface="Aharoni"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a:txBody>
                    <a:bodyPr/>
                    <a:lstStyle/>
                    <a:p>
                      <a:pPr algn="ctr" rtl="1"/>
                      <a:r>
                        <a:rPr lang="en-US" sz="2000" dirty="0" smtClean="0"/>
                        <a:t>Protocol</a:t>
                      </a:r>
                      <a:endParaRPr lang="he-IL" sz="2000" b="1" dirty="0">
                        <a:cs typeface="Aharoni"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TTL</a:t>
                      </a:r>
                      <a:endParaRPr lang="he-IL" sz="2000" b="1" dirty="0">
                        <a:cs typeface="Aharoni"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488915">
                <a:tc gridSpan="6">
                  <a:txBody>
                    <a:bodyPr/>
                    <a:lstStyle/>
                    <a:p>
                      <a:pPr algn="ctr" rtl="1"/>
                      <a:r>
                        <a:rPr lang="en-US" sz="2000" dirty="0" smtClean="0"/>
                        <a:t>Source Address</a:t>
                      </a:r>
                      <a:endParaRPr lang="he-IL" sz="2000" b="1" dirty="0">
                        <a:cs typeface="Aharoni"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88915">
                <a:tc gridSpan="6">
                  <a:txBody>
                    <a:bodyPr/>
                    <a:lstStyle/>
                    <a:p>
                      <a:pPr algn="ctr" rtl="1"/>
                      <a:r>
                        <a:rPr lang="en-US" sz="2000" dirty="0" smtClean="0"/>
                        <a:t>Destination Address</a:t>
                      </a:r>
                      <a:endParaRPr lang="he-IL" sz="2000" b="1" dirty="0">
                        <a:cs typeface="Aharoni"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28184">
                <a:tc>
                  <a:txBody>
                    <a:bodyPr/>
                    <a:lstStyle/>
                    <a:p>
                      <a:pPr algn="ctr" rtl="1"/>
                      <a:r>
                        <a:rPr lang="en-US" sz="2000" dirty="0" smtClean="0"/>
                        <a:t>Padding</a:t>
                      </a:r>
                      <a:endParaRPr lang="he-IL" sz="2000" b="1" dirty="0">
                        <a:cs typeface="Aharoni"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gridSpan="5">
                  <a:txBody>
                    <a:bodyPr/>
                    <a:lstStyle/>
                    <a:p>
                      <a:pPr algn="ctr" rtl="1"/>
                      <a:r>
                        <a:rPr lang="en-US" sz="2000" dirty="0" smtClean="0"/>
                        <a:t>Options</a:t>
                      </a:r>
                      <a:endParaRPr lang="he-IL" sz="2000" b="1" dirty="0">
                        <a:cs typeface="Aharoni"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bl>
          </a:graphicData>
        </a:graphic>
      </p:graphicFrame>
    </p:spTree>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a:defRPr/>
            </a:pPr>
            <a:r>
              <a:rPr/>
              <a:t>השדות ב-</a:t>
            </a:r>
            <a:r>
              <a:rPr lang="en-US"/>
              <a:t>header</a:t>
            </a:r>
          </a:p>
        </p:txBody>
      </p:sp>
      <p:sp>
        <p:nvSpPr>
          <p:cNvPr id="283651" name="Rectangle 3"/>
          <p:cNvSpPr>
            <a:spLocks noGrp="1" noChangeArrowheads="1"/>
          </p:cNvSpPr>
          <p:nvPr>
            <p:ph idx="1"/>
          </p:nvPr>
        </p:nvSpPr>
        <p:spPr/>
        <p:txBody>
          <a:bodyPr/>
          <a:lstStyle/>
          <a:p>
            <a:pPr>
              <a:lnSpc>
                <a:spcPct val="90000"/>
              </a:lnSpc>
            </a:pPr>
            <a:r>
              <a:rPr lang="en-US" sz="2400" b="1" dirty="0" smtClean="0"/>
              <a:t>Version</a:t>
            </a:r>
            <a:r>
              <a:rPr lang="he-IL" sz="2400" dirty="0" smtClean="0"/>
              <a:t> (</a:t>
            </a:r>
            <a:r>
              <a:rPr lang="en-US" sz="2000" dirty="0" smtClean="0"/>
              <a:t>4 bits</a:t>
            </a:r>
            <a:r>
              <a:rPr lang="he-IL" sz="2400" dirty="0" smtClean="0"/>
              <a:t>)</a:t>
            </a:r>
            <a:endParaRPr lang="en-US" sz="2400" dirty="0" smtClean="0"/>
          </a:p>
          <a:p>
            <a:pPr lvl="1">
              <a:lnSpc>
                <a:spcPct val="90000"/>
              </a:lnSpc>
            </a:pPr>
            <a:r>
              <a:rPr lang="he-IL" dirty="0" smtClean="0"/>
              <a:t>מציין את גירסת הפרוטוקול – 4. </a:t>
            </a:r>
          </a:p>
          <a:p>
            <a:pPr>
              <a:lnSpc>
                <a:spcPct val="90000"/>
              </a:lnSpc>
            </a:pPr>
            <a:r>
              <a:rPr lang="en-US" sz="2400" b="1" dirty="0" smtClean="0"/>
              <a:t>IP Header Length</a:t>
            </a:r>
            <a:r>
              <a:rPr lang="he-IL" sz="2400" dirty="0" smtClean="0"/>
              <a:t> (</a:t>
            </a:r>
            <a:r>
              <a:rPr lang="en-US" sz="2000" dirty="0" smtClean="0"/>
              <a:t>4 bits</a:t>
            </a:r>
            <a:r>
              <a:rPr lang="he-IL" sz="2400" dirty="0" smtClean="0"/>
              <a:t>)</a:t>
            </a:r>
            <a:endParaRPr lang="en-US" sz="2400" dirty="0" smtClean="0"/>
          </a:p>
          <a:p>
            <a:pPr lvl="1">
              <a:lnSpc>
                <a:spcPct val="90000"/>
              </a:lnSpc>
            </a:pPr>
            <a:r>
              <a:rPr lang="he-IL" dirty="0" smtClean="0"/>
              <a:t>מציין את אורך ה-</a:t>
            </a:r>
            <a:r>
              <a:rPr lang="en-US" sz="2000" dirty="0" smtClean="0"/>
              <a:t>Header</a:t>
            </a:r>
            <a:r>
              <a:rPr lang="he-IL" dirty="0" smtClean="0"/>
              <a:t> ב"מילים" (יחידות של </a:t>
            </a:r>
            <a:r>
              <a:rPr lang="en-US" sz="2000" dirty="0" smtClean="0"/>
              <a:t>32 bit</a:t>
            </a:r>
            <a:r>
              <a:rPr lang="he-IL" dirty="0" smtClean="0"/>
              <a:t>).</a:t>
            </a:r>
            <a:endParaRPr lang="en-US" dirty="0" smtClean="0"/>
          </a:p>
        </p:txBody>
      </p:sp>
      <p:sp>
        <p:nvSpPr>
          <p:cNvPr id="36866" name="מציין מיקום של מספר שקופית 5"/>
          <p:cNvSpPr>
            <a:spLocks noGrp="1"/>
          </p:cNvSpPr>
          <p:nvPr>
            <p:ph type="sldNum" sz="quarter" idx="10"/>
          </p:nvPr>
        </p:nvSpPr>
        <p:spPr/>
        <p:txBody>
          <a:bodyPr/>
          <a:lstStyle/>
          <a:p>
            <a:pPr>
              <a:defRPr/>
            </a:pPr>
            <a:fld id="{A109AFD0-6733-42FD-838C-9C33CA97D991}" type="slidenum">
              <a:rPr lang="he-IL"/>
              <a:pPr>
                <a:defRPr/>
              </a:pPr>
              <a:t>239</a:t>
            </a:fld>
            <a:endParaRPr lang="en-US"/>
          </a:p>
        </p:txBody>
      </p:sp>
      <p:graphicFrame>
        <p:nvGraphicFramePr>
          <p:cNvPr id="5" name="טבלה 4"/>
          <p:cNvGraphicFramePr>
            <a:graphicFrameLocks noGrp="1"/>
          </p:cNvGraphicFramePr>
          <p:nvPr/>
        </p:nvGraphicFramePr>
        <p:xfrm>
          <a:off x="428567" y="3484563"/>
          <a:ext cx="8358246" cy="2872759"/>
        </p:xfrm>
        <a:graphic>
          <a:graphicData uri="http://schemas.openxmlformats.org/drawingml/2006/table">
            <a:tbl>
              <a:tblPr rtl="1" bandRow="1">
                <a:tableStyleId>{37CE84F3-28C3-443E-9E96-99CF82512B78}</a:tableStyleId>
              </a:tblPr>
              <a:tblGrid>
                <a:gridCol w="2210653"/>
                <a:gridCol w="1548497"/>
                <a:gridCol w="1076394"/>
                <a:gridCol w="970163"/>
                <a:gridCol w="1353745"/>
                <a:gridCol w="1198794"/>
              </a:tblGrid>
              <a:tr h="488915">
                <a:tc gridSpan="2">
                  <a:txBody>
                    <a:bodyPr/>
                    <a:lstStyle/>
                    <a:p>
                      <a:pPr algn="ctr" rtl="1"/>
                      <a:r>
                        <a:rPr lang="en-US" sz="2000" dirty="0" smtClean="0"/>
                        <a:t>Total</a:t>
                      </a:r>
                      <a:r>
                        <a:rPr lang="en-US" sz="2000" baseline="0" dirty="0" smtClean="0"/>
                        <a:t> Length</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a:txBody>
                    <a:bodyPr/>
                    <a:lstStyle/>
                    <a:p>
                      <a:pPr algn="ctr" rtl="1"/>
                      <a:r>
                        <a:rPr lang="en-US" sz="2000" dirty="0" smtClean="0"/>
                        <a:t>ECN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DSCP</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IHL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rtl="1"/>
                      <a:r>
                        <a:rPr lang="en-US" sz="2000" dirty="0" err="1" smtClean="0"/>
                        <a:t>Vers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r>
              <a:tr h="488915">
                <a:tc gridSpan="2">
                  <a:txBody>
                    <a:bodyPr/>
                    <a:lstStyle/>
                    <a:p>
                      <a:pPr algn="ctr" rtl="1"/>
                      <a:r>
                        <a:rPr lang="en-US" sz="2000" dirty="0" smtClean="0"/>
                        <a:t>Fragment Offset</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Flags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Identification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r>
              <a:tr h="488915">
                <a:tc gridSpan="4">
                  <a:txBody>
                    <a:bodyPr/>
                    <a:lstStyle/>
                    <a:p>
                      <a:pPr algn="ctr" rtl="1"/>
                      <a:r>
                        <a:rPr lang="en-US" sz="2000" dirty="0" smtClean="0"/>
                        <a:t>Header Checksum</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a:txBody>
                    <a:bodyPr/>
                    <a:lstStyle/>
                    <a:p>
                      <a:pPr algn="ctr" rtl="1"/>
                      <a:r>
                        <a:rPr lang="en-US" sz="2000" dirty="0" smtClean="0"/>
                        <a:t>Protocol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TTL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488915">
                <a:tc gridSpan="6">
                  <a:txBody>
                    <a:bodyPr/>
                    <a:lstStyle/>
                    <a:p>
                      <a:pPr algn="ctr" rtl="1"/>
                      <a:r>
                        <a:rPr lang="en-US" sz="2000" dirty="0" smtClean="0"/>
                        <a:t>Source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88915">
                <a:tc gridSpan="6">
                  <a:txBody>
                    <a:bodyPr/>
                    <a:lstStyle/>
                    <a:p>
                      <a:pPr algn="ctr" rtl="1"/>
                      <a:r>
                        <a:rPr lang="en-US" sz="2000" dirty="0" smtClean="0"/>
                        <a:t>Destination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28184">
                <a:tc>
                  <a:txBody>
                    <a:bodyPr/>
                    <a:lstStyle/>
                    <a:p>
                      <a:pPr algn="ctr" rtl="1"/>
                      <a:r>
                        <a:rPr lang="en-US" sz="2000" dirty="0" smtClean="0"/>
                        <a:t>Padding</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gridSpan="5">
                  <a:txBody>
                    <a:bodyPr/>
                    <a:lstStyle/>
                    <a:p>
                      <a:pPr algn="ctr" rtl="1"/>
                      <a:r>
                        <a:rPr lang="en-US" sz="2000" dirty="0" smtClean="0"/>
                        <a:t>Options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bl>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subTitle" idx="1"/>
          </p:nvPr>
        </p:nvSpPr>
        <p:spPr/>
        <p:txBody>
          <a:bodyPr/>
          <a:lstStyle/>
          <a:p>
            <a:pPr eaLnBrk="1" hangingPunct="1"/>
            <a:endParaRPr lang="en-US" smtClean="0"/>
          </a:p>
        </p:txBody>
      </p:sp>
      <p:sp>
        <p:nvSpPr>
          <p:cNvPr id="29698" name="Rectangle 2"/>
          <p:cNvSpPr>
            <a:spLocks noGrp="1" noChangeArrowheads="1"/>
          </p:cNvSpPr>
          <p:nvPr>
            <p:ph type="ctrTitle" sz="quarter"/>
          </p:nvPr>
        </p:nvSpPr>
        <p:spPr>
          <a:xfrm>
            <a:off x="500034" y="2643182"/>
            <a:ext cx="8229600" cy="1905000"/>
          </a:xfrm>
        </p:spPr>
        <p:txBody>
          <a:bodyPr/>
          <a:lstStyle/>
          <a:p>
            <a:pPr eaLnBrk="1" hangingPunct="1">
              <a:defRPr/>
            </a:pPr>
            <a:r>
              <a:rPr sz="7200" dirty="0" err="1" smtClean="0"/>
              <a:t>מודל</a:t>
            </a:r>
            <a:r>
              <a:rPr sz="7200" dirty="0" smtClean="0"/>
              <a:t> </a:t>
            </a:r>
            <a:r>
              <a:rPr lang="en-US" sz="5400" dirty="0" smtClean="0"/>
              <a:t>OSI</a:t>
            </a:r>
          </a:p>
        </p:txBody>
      </p:sp>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a:defRPr/>
            </a:pPr>
            <a:r>
              <a:rPr/>
              <a:t>השדות ב-</a:t>
            </a:r>
            <a:r>
              <a:rPr lang="en-US"/>
              <a:t>header</a:t>
            </a:r>
          </a:p>
        </p:txBody>
      </p:sp>
      <p:sp>
        <p:nvSpPr>
          <p:cNvPr id="284675" name="Rectangle 3"/>
          <p:cNvSpPr>
            <a:spLocks noGrp="1" noChangeArrowheads="1"/>
          </p:cNvSpPr>
          <p:nvPr>
            <p:ph idx="1"/>
          </p:nvPr>
        </p:nvSpPr>
        <p:spPr/>
        <p:txBody>
          <a:bodyPr/>
          <a:lstStyle/>
          <a:p>
            <a:r>
              <a:rPr lang="en-US" sz="2400" b="1" smtClean="0"/>
              <a:t>Differentiated Services Code Point</a:t>
            </a:r>
            <a:r>
              <a:rPr lang="he-IL" sz="2400" b="1" smtClean="0"/>
              <a:t> </a:t>
            </a:r>
            <a:r>
              <a:rPr lang="he-IL" sz="2400" smtClean="0"/>
              <a:t>(</a:t>
            </a:r>
            <a:r>
              <a:rPr lang="en-US" sz="2400" smtClean="0"/>
              <a:t>6bit</a:t>
            </a:r>
            <a:r>
              <a:rPr lang="he-IL" sz="2400" smtClean="0"/>
              <a:t>)</a:t>
            </a:r>
          </a:p>
          <a:p>
            <a:pPr>
              <a:buFont typeface="Arial" pitchFamily="34" charset="0"/>
              <a:buNone/>
            </a:pPr>
            <a:r>
              <a:rPr lang="en-US" smtClean="0"/>
              <a:t>	</a:t>
            </a:r>
            <a:r>
              <a:rPr lang="he-IL" sz="2400" smtClean="0"/>
              <a:t>נועד לספק </a:t>
            </a:r>
            <a:r>
              <a:rPr lang="en-US" sz="2400" smtClean="0"/>
              <a:t>QoS</a:t>
            </a:r>
            <a:r>
              <a:rPr lang="he-IL" sz="2400" smtClean="0"/>
              <a:t> על ידי מתן עדיפות לשירותים שדורשים השהייה נמוכה כמו קול או וידאו.</a:t>
            </a:r>
          </a:p>
          <a:p>
            <a:r>
              <a:rPr lang="en-US" sz="2400" b="1" smtClean="0"/>
              <a:t>Explicit Congestion Notification</a:t>
            </a:r>
            <a:r>
              <a:rPr lang="he-IL" sz="2400" smtClean="0"/>
              <a:t> (</a:t>
            </a:r>
            <a:r>
              <a:rPr lang="en-US" sz="2400" smtClean="0"/>
              <a:t>2bit</a:t>
            </a:r>
            <a:r>
              <a:rPr lang="he-IL" sz="2400" smtClean="0"/>
              <a:t>)</a:t>
            </a:r>
          </a:p>
          <a:p>
            <a:pPr>
              <a:buFont typeface="Arial" pitchFamily="34" charset="0"/>
              <a:buNone/>
            </a:pPr>
            <a:r>
              <a:rPr lang="he-IL" sz="2400" smtClean="0"/>
              <a:t>	מאפשר לעמדות קצה להודיע על עומס ברשת מבלי לזרוק את ההודעה (דורש תמיכה של בשכבת הרשת והתעבורה)</a:t>
            </a:r>
            <a:endParaRPr lang="en-US" sz="2400" smtClean="0"/>
          </a:p>
        </p:txBody>
      </p:sp>
      <p:sp>
        <p:nvSpPr>
          <p:cNvPr id="37890" name="מציין מיקום של מספר שקופית 5"/>
          <p:cNvSpPr>
            <a:spLocks noGrp="1"/>
          </p:cNvSpPr>
          <p:nvPr>
            <p:ph type="sldNum" sz="quarter" idx="10"/>
          </p:nvPr>
        </p:nvSpPr>
        <p:spPr/>
        <p:txBody>
          <a:bodyPr/>
          <a:lstStyle/>
          <a:p>
            <a:pPr>
              <a:defRPr/>
            </a:pPr>
            <a:fld id="{C951270C-0DA5-4457-9AE9-6EE28A0FEF7C}" type="slidenum">
              <a:rPr lang="he-IL"/>
              <a:pPr>
                <a:defRPr/>
              </a:pPr>
              <a:t>240</a:t>
            </a:fld>
            <a:endParaRPr lang="en-US"/>
          </a:p>
        </p:txBody>
      </p:sp>
      <p:graphicFrame>
        <p:nvGraphicFramePr>
          <p:cNvPr id="5" name="טבלה 4"/>
          <p:cNvGraphicFramePr>
            <a:graphicFrameLocks noGrp="1"/>
          </p:cNvGraphicFramePr>
          <p:nvPr/>
        </p:nvGraphicFramePr>
        <p:xfrm>
          <a:off x="428567" y="4286250"/>
          <a:ext cx="8358246" cy="2377440"/>
        </p:xfrm>
        <a:graphic>
          <a:graphicData uri="http://schemas.openxmlformats.org/drawingml/2006/table">
            <a:tbl>
              <a:tblPr rtl="1" bandRow="1">
                <a:tableStyleId>{37CE84F3-28C3-443E-9E96-99CF82512B78}</a:tableStyleId>
              </a:tblPr>
              <a:tblGrid>
                <a:gridCol w="2210653"/>
                <a:gridCol w="1548497"/>
                <a:gridCol w="1076394"/>
                <a:gridCol w="970163"/>
                <a:gridCol w="1353745"/>
                <a:gridCol w="1198794"/>
              </a:tblGrid>
              <a:tr h="391651">
                <a:tc gridSpan="2">
                  <a:txBody>
                    <a:bodyPr/>
                    <a:lstStyle/>
                    <a:p>
                      <a:pPr algn="ctr" rtl="1"/>
                      <a:r>
                        <a:rPr lang="en-US" sz="2000" dirty="0" smtClean="0"/>
                        <a:t>Total</a:t>
                      </a:r>
                      <a:r>
                        <a:rPr lang="en-US" sz="2000" baseline="0" dirty="0" smtClean="0"/>
                        <a:t> Length</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a:txBody>
                    <a:bodyPr/>
                    <a:lstStyle/>
                    <a:p>
                      <a:pPr algn="ctr" rtl="1"/>
                      <a:r>
                        <a:rPr lang="en-US" sz="2000" dirty="0" smtClean="0"/>
                        <a:t>ECN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rtl="1"/>
                      <a:r>
                        <a:rPr lang="en-US" sz="2000" dirty="0" smtClean="0"/>
                        <a:t>DSCP</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rtl="1"/>
                      <a:r>
                        <a:rPr lang="en-US" sz="2000" dirty="0" smtClean="0"/>
                        <a:t>IHL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err="1" smtClean="0"/>
                        <a:t>Vers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391651">
                <a:tc gridSpan="2">
                  <a:txBody>
                    <a:bodyPr/>
                    <a:lstStyle/>
                    <a:p>
                      <a:pPr algn="ctr" rtl="1"/>
                      <a:r>
                        <a:rPr lang="en-US" sz="2000" dirty="0" smtClean="0"/>
                        <a:t>Fragment Offset</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Flags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Identification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r>
              <a:tr h="391651">
                <a:tc gridSpan="4">
                  <a:txBody>
                    <a:bodyPr/>
                    <a:lstStyle/>
                    <a:p>
                      <a:pPr algn="ctr" rtl="1"/>
                      <a:r>
                        <a:rPr lang="en-US" sz="2000" dirty="0" smtClean="0"/>
                        <a:t>Header Checksum</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a:txBody>
                    <a:bodyPr/>
                    <a:lstStyle/>
                    <a:p>
                      <a:pPr algn="ctr" rtl="1"/>
                      <a:r>
                        <a:rPr lang="en-US" sz="2000" dirty="0" smtClean="0"/>
                        <a:t>Protocol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TTL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391651">
                <a:tc gridSpan="6">
                  <a:txBody>
                    <a:bodyPr/>
                    <a:lstStyle/>
                    <a:p>
                      <a:pPr algn="ctr" rtl="1"/>
                      <a:r>
                        <a:rPr lang="en-US" sz="2000" dirty="0" smtClean="0"/>
                        <a:t>Source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391651">
                <a:tc gridSpan="6">
                  <a:txBody>
                    <a:bodyPr/>
                    <a:lstStyle/>
                    <a:p>
                      <a:pPr algn="ctr" rtl="1"/>
                      <a:r>
                        <a:rPr lang="en-US" sz="2000" dirty="0" smtClean="0"/>
                        <a:t>Destination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343001">
                <a:tc>
                  <a:txBody>
                    <a:bodyPr/>
                    <a:lstStyle/>
                    <a:p>
                      <a:pPr algn="ctr" rtl="1"/>
                      <a:r>
                        <a:rPr lang="en-US" sz="2000" dirty="0" smtClean="0"/>
                        <a:t>Padding</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gridSpan="5">
                  <a:txBody>
                    <a:bodyPr/>
                    <a:lstStyle/>
                    <a:p>
                      <a:pPr algn="ctr" rtl="1"/>
                      <a:r>
                        <a:rPr lang="en-US" sz="2000" dirty="0" smtClean="0"/>
                        <a:t>Options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bl>
          </a:graphicData>
        </a:graphic>
      </p:graphicFrame>
    </p:spTree>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pPr>
              <a:defRPr/>
            </a:pPr>
            <a:r>
              <a:rPr/>
              <a:t>השדות ב-</a:t>
            </a:r>
            <a:r>
              <a:rPr lang="en-US"/>
              <a:t>header</a:t>
            </a:r>
          </a:p>
        </p:txBody>
      </p:sp>
      <p:sp>
        <p:nvSpPr>
          <p:cNvPr id="285699" name="Rectangle 3"/>
          <p:cNvSpPr>
            <a:spLocks noGrp="1" noChangeArrowheads="1"/>
          </p:cNvSpPr>
          <p:nvPr>
            <p:ph idx="1"/>
          </p:nvPr>
        </p:nvSpPr>
        <p:spPr/>
        <p:txBody>
          <a:bodyPr/>
          <a:lstStyle/>
          <a:p>
            <a:r>
              <a:rPr lang="en-US" b="1" smtClean="0"/>
              <a:t>Total Length</a:t>
            </a:r>
            <a:r>
              <a:rPr lang="he-IL" smtClean="0"/>
              <a:t> (</a:t>
            </a:r>
            <a:r>
              <a:rPr lang="en-US" sz="2400" smtClean="0"/>
              <a:t>16 bits</a:t>
            </a:r>
            <a:r>
              <a:rPr lang="he-IL" smtClean="0"/>
              <a:t>)</a:t>
            </a:r>
            <a:endParaRPr lang="en-US" smtClean="0"/>
          </a:p>
          <a:p>
            <a:pPr lvl="1"/>
            <a:r>
              <a:rPr lang="he-IL" smtClean="0"/>
              <a:t>האורך של כל החבילה ב-</a:t>
            </a:r>
            <a:r>
              <a:rPr lang="en-US" smtClean="0"/>
              <a:t>Byte</a:t>
            </a:r>
            <a:r>
              <a:rPr lang="he-IL" smtClean="0"/>
              <a:t>-ים (כולל המידע וה-</a:t>
            </a:r>
            <a:r>
              <a:rPr lang="en-US" smtClean="0"/>
              <a:t>Header</a:t>
            </a:r>
            <a:r>
              <a:rPr lang="he-IL" smtClean="0"/>
              <a:t>).</a:t>
            </a:r>
            <a:endParaRPr lang="en-US" smtClean="0"/>
          </a:p>
          <a:p>
            <a:r>
              <a:rPr lang="en-US" smtClean="0"/>
              <a:t> </a:t>
            </a:r>
            <a:r>
              <a:rPr lang="en-US" b="1" smtClean="0"/>
              <a:t>Identification</a:t>
            </a:r>
            <a:r>
              <a:rPr lang="he-IL" smtClean="0"/>
              <a:t>(</a:t>
            </a:r>
            <a:r>
              <a:rPr lang="en-US" sz="2400" smtClean="0"/>
              <a:t>16 bits</a:t>
            </a:r>
            <a:r>
              <a:rPr lang="he-IL" smtClean="0"/>
              <a:t>)</a:t>
            </a:r>
            <a:endParaRPr lang="en-US" smtClean="0"/>
          </a:p>
          <a:p>
            <a:pPr lvl="1"/>
            <a:r>
              <a:rPr lang="he-IL" smtClean="0"/>
              <a:t>מציין מאיזה </a:t>
            </a:r>
            <a:r>
              <a:rPr lang="en-US" smtClean="0"/>
              <a:t>packet</a:t>
            </a:r>
            <a:r>
              <a:rPr lang="he-IL" smtClean="0"/>
              <a:t> הגיעה החבילה.</a:t>
            </a:r>
            <a:endParaRPr lang="en-US" smtClean="0"/>
          </a:p>
        </p:txBody>
      </p:sp>
      <p:sp>
        <p:nvSpPr>
          <p:cNvPr id="39938" name="מציין מיקום של מספר שקופית 5"/>
          <p:cNvSpPr>
            <a:spLocks noGrp="1"/>
          </p:cNvSpPr>
          <p:nvPr>
            <p:ph type="sldNum" sz="quarter" idx="10"/>
          </p:nvPr>
        </p:nvSpPr>
        <p:spPr/>
        <p:txBody>
          <a:bodyPr/>
          <a:lstStyle/>
          <a:p>
            <a:pPr>
              <a:defRPr/>
            </a:pPr>
            <a:fld id="{AF8FEBB6-A009-401A-96B0-3430E20AE60D}" type="slidenum">
              <a:rPr lang="he-IL"/>
              <a:pPr>
                <a:defRPr/>
              </a:pPr>
              <a:t>241</a:t>
            </a:fld>
            <a:endParaRPr lang="en-US"/>
          </a:p>
        </p:txBody>
      </p:sp>
      <p:graphicFrame>
        <p:nvGraphicFramePr>
          <p:cNvPr id="6" name="טבלה 5"/>
          <p:cNvGraphicFramePr>
            <a:graphicFrameLocks noGrp="1"/>
          </p:cNvGraphicFramePr>
          <p:nvPr/>
        </p:nvGraphicFramePr>
        <p:xfrm>
          <a:off x="500004" y="3643313"/>
          <a:ext cx="8358246" cy="2872759"/>
        </p:xfrm>
        <a:graphic>
          <a:graphicData uri="http://schemas.openxmlformats.org/drawingml/2006/table">
            <a:tbl>
              <a:tblPr rtl="1" bandRow="1">
                <a:tableStyleId>{37CE84F3-28C3-443E-9E96-99CF82512B78}</a:tableStyleId>
              </a:tblPr>
              <a:tblGrid>
                <a:gridCol w="2210653"/>
                <a:gridCol w="1548497"/>
                <a:gridCol w="1076394"/>
                <a:gridCol w="970163"/>
                <a:gridCol w="1353745"/>
                <a:gridCol w="1198794"/>
              </a:tblGrid>
              <a:tr h="488915">
                <a:tc gridSpan="2">
                  <a:txBody>
                    <a:bodyPr/>
                    <a:lstStyle/>
                    <a:p>
                      <a:pPr algn="ctr" rtl="1"/>
                      <a:r>
                        <a:rPr lang="en-US" sz="2000" dirty="0" smtClean="0"/>
                        <a:t>Total</a:t>
                      </a:r>
                      <a:r>
                        <a:rPr lang="en-US" sz="2000" baseline="0" dirty="0" smtClean="0"/>
                        <a:t> Length</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rtl="1"/>
                      <a:endParaRPr lang="he-IL"/>
                    </a:p>
                  </a:txBody>
                  <a:tcPr/>
                </a:tc>
                <a:tc>
                  <a:txBody>
                    <a:bodyPr/>
                    <a:lstStyle/>
                    <a:p>
                      <a:pPr algn="ctr" rtl="1"/>
                      <a:r>
                        <a:rPr lang="en-US" sz="2000" dirty="0" smtClean="0"/>
                        <a:t>ECN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DSCP</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IHL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err="1" smtClean="0"/>
                        <a:t>Vers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488915">
                <a:tc gridSpan="2">
                  <a:txBody>
                    <a:bodyPr/>
                    <a:lstStyle/>
                    <a:p>
                      <a:pPr algn="ctr" rtl="1"/>
                      <a:r>
                        <a:rPr lang="en-US" sz="2000" dirty="0" smtClean="0"/>
                        <a:t>Fragment Offset</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Flags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Identification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rtl="1"/>
                      <a:endParaRPr lang="he-IL"/>
                    </a:p>
                  </a:txBody>
                  <a:tcPr/>
                </a:tc>
              </a:tr>
              <a:tr h="488915">
                <a:tc gridSpan="4">
                  <a:txBody>
                    <a:bodyPr/>
                    <a:lstStyle/>
                    <a:p>
                      <a:pPr algn="ctr" rtl="1"/>
                      <a:r>
                        <a:rPr lang="en-US" sz="2000" dirty="0" smtClean="0"/>
                        <a:t>Header Checksum</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a:txBody>
                    <a:bodyPr/>
                    <a:lstStyle/>
                    <a:p>
                      <a:pPr algn="ctr" rtl="1"/>
                      <a:r>
                        <a:rPr lang="en-US" sz="2000" dirty="0" smtClean="0"/>
                        <a:t>Protocol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TTL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488915">
                <a:tc gridSpan="6">
                  <a:txBody>
                    <a:bodyPr/>
                    <a:lstStyle/>
                    <a:p>
                      <a:pPr algn="ctr" rtl="1"/>
                      <a:r>
                        <a:rPr lang="en-US" sz="2000" dirty="0" smtClean="0"/>
                        <a:t>Source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88915">
                <a:tc gridSpan="6">
                  <a:txBody>
                    <a:bodyPr/>
                    <a:lstStyle/>
                    <a:p>
                      <a:pPr algn="ctr" rtl="1"/>
                      <a:r>
                        <a:rPr lang="en-US" sz="2000" dirty="0" smtClean="0"/>
                        <a:t>Destination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28184">
                <a:tc>
                  <a:txBody>
                    <a:bodyPr/>
                    <a:lstStyle/>
                    <a:p>
                      <a:pPr algn="ctr" rtl="1"/>
                      <a:r>
                        <a:rPr lang="en-US" sz="2000" dirty="0" smtClean="0"/>
                        <a:t>Padding</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gridSpan="5">
                  <a:txBody>
                    <a:bodyPr/>
                    <a:lstStyle/>
                    <a:p>
                      <a:pPr algn="ctr" rtl="1"/>
                      <a:r>
                        <a:rPr lang="en-US" sz="2000" dirty="0" smtClean="0"/>
                        <a:t>Options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bl>
          </a:graphicData>
        </a:graphic>
      </p:graphicFrame>
    </p:spTree>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a:defRPr/>
            </a:pPr>
            <a:r>
              <a:rPr dirty="0"/>
              <a:t>השדות ב-</a:t>
            </a:r>
            <a:r>
              <a:rPr lang="en-US" dirty="0"/>
              <a:t>header</a:t>
            </a:r>
          </a:p>
        </p:txBody>
      </p:sp>
      <p:sp>
        <p:nvSpPr>
          <p:cNvPr id="286723" name="Rectangle 3"/>
          <p:cNvSpPr>
            <a:spLocks noGrp="1" noChangeArrowheads="1"/>
          </p:cNvSpPr>
          <p:nvPr>
            <p:ph idx="1"/>
          </p:nvPr>
        </p:nvSpPr>
        <p:spPr/>
        <p:txBody>
          <a:bodyPr/>
          <a:lstStyle/>
          <a:p>
            <a:r>
              <a:rPr lang="en-US" b="1" smtClean="0"/>
              <a:t>Flags</a:t>
            </a:r>
            <a:r>
              <a:rPr lang="he-IL" smtClean="0"/>
              <a:t> (</a:t>
            </a:r>
            <a:r>
              <a:rPr lang="en-US" sz="2400" smtClean="0"/>
              <a:t>3 bits</a:t>
            </a:r>
            <a:r>
              <a:rPr lang="he-IL" smtClean="0"/>
              <a:t>)</a:t>
            </a:r>
            <a:endParaRPr lang="en-US" smtClean="0"/>
          </a:p>
          <a:p>
            <a:pPr lvl="1"/>
            <a:r>
              <a:rPr lang="he-IL" smtClean="0"/>
              <a:t>מציינים האם ניתן לחלק את ה-</a:t>
            </a:r>
            <a:r>
              <a:rPr lang="en-US" smtClean="0"/>
              <a:t>packet</a:t>
            </a:r>
            <a:r>
              <a:rPr lang="he-IL" smtClean="0"/>
              <a:t> והאם זהו ה-</a:t>
            </a:r>
            <a:r>
              <a:rPr lang="en-US" smtClean="0"/>
              <a:t>packet</a:t>
            </a:r>
            <a:r>
              <a:rPr lang="he-IL" smtClean="0"/>
              <a:t> האחרון בצרור המידע.</a:t>
            </a:r>
            <a:endParaRPr lang="en-US" smtClean="0"/>
          </a:p>
        </p:txBody>
      </p:sp>
      <p:sp>
        <p:nvSpPr>
          <p:cNvPr id="40962" name="מציין מיקום של מספר שקופית 5"/>
          <p:cNvSpPr>
            <a:spLocks noGrp="1"/>
          </p:cNvSpPr>
          <p:nvPr>
            <p:ph type="sldNum" sz="quarter" idx="10"/>
          </p:nvPr>
        </p:nvSpPr>
        <p:spPr/>
        <p:txBody>
          <a:bodyPr/>
          <a:lstStyle/>
          <a:p>
            <a:pPr>
              <a:defRPr/>
            </a:pPr>
            <a:fld id="{1B649498-EF34-4803-8CD5-20019891901C}" type="slidenum">
              <a:rPr lang="he-IL"/>
              <a:pPr>
                <a:defRPr/>
              </a:pPr>
              <a:t>242</a:t>
            </a:fld>
            <a:endParaRPr lang="en-US"/>
          </a:p>
        </p:txBody>
      </p:sp>
      <p:graphicFrame>
        <p:nvGraphicFramePr>
          <p:cNvPr id="5" name="טבלה 4"/>
          <p:cNvGraphicFramePr>
            <a:graphicFrameLocks noGrp="1"/>
          </p:cNvGraphicFramePr>
          <p:nvPr/>
        </p:nvGraphicFramePr>
        <p:xfrm>
          <a:off x="428567" y="3571875"/>
          <a:ext cx="8358246" cy="2872759"/>
        </p:xfrm>
        <a:graphic>
          <a:graphicData uri="http://schemas.openxmlformats.org/drawingml/2006/table">
            <a:tbl>
              <a:tblPr rtl="1" bandRow="1">
                <a:tableStyleId>{37CE84F3-28C3-443E-9E96-99CF82512B78}</a:tableStyleId>
              </a:tblPr>
              <a:tblGrid>
                <a:gridCol w="2210653"/>
                <a:gridCol w="1548497"/>
                <a:gridCol w="1076394"/>
                <a:gridCol w="970163"/>
                <a:gridCol w="1353745"/>
                <a:gridCol w="1198794"/>
              </a:tblGrid>
              <a:tr h="488915">
                <a:tc gridSpan="2">
                  <a:txBody>
                    <a:bodyPr/>
                    <a:lstStyle/>
                    <a:p>
                      <a:pPr algn="ctr" rtl="1"/>
                      <a:r>
                        <a:rPr lang="en-US" sz="2000" dirty="0" smtClean="0"/>
                        <a:t>Total</a:t>
                      </a:r>
                      <a:r>
                        <a:rPr lang="en-US" sz="2000" baseline="0" dirty="0" smtClean="0"/>
                        <a:t> Length</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a:txBody>
                    <a:bodyPr/>
                    <a:lstStyle/>
                    <a:p>
                      <a:pPr algn="ctr" rtl="1"/>
                      <a:r>
                        <a:rPr lang="en-US" sz="2000" dirty="0" smtClean="0"/>
                        <a:t>ECN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DSCP</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IHL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err="1" smtClean="0"/>
                        <a:t>Vers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488915">
                <a:tc gridSpan="2">
                  <a:txBody>
                    <a:bodyPr/>
                    <a:lstStyle/>
                    <a:p>
                      <a:pPr algn="ctr" rtl="1"/>
                      <a:r>
                        <a:rPr lang="en-US" sz="2000" dirty="0" smtClean="0"/>
                        <a:t>Fragment Offset</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Flags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rtl="1"/>
                      <a:endParaRPr lang="he-IL"/>
                    </a:p>
                  </a:txBody>
                  <a:tcPr/>
                </a:tc>
                <a:tc gridSpan="2">
                  <a:txBody>
                    <a:bodyPr/>
                    <a:lstStyle/>
                    <a:p>
                      <a:pPr algn="ctr" rtl="1"/>
                      <a:r>
                        <a:rPr lang="en-US" sz="2000" dirty="0" smtClean="0"/>
                        <a:t>Identification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r>
              <a:tr h="488915">
                <a:tc gridSpan="4">
                  <a:txBody>
                    <a:bodyPr/>
                    <a:lstStyle/>
                    <a:p>
                      <a:pPr algn="ctr" rtl="1"/>
                      <a:r>
                        <a:rPr lang="en-US" sz="2000" dirty="0" smtClean="0"/>
                        <a:t>Header Checksum</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a:txBody>
                    <a:bodyPr/>
                    <a:lstStyle/>
                    <a:p>
                      <a:pPr algn="ctr" rtl="1"/>
                      <a:r>
                        <a:rPr lang="en-US" sz="2000" dirty="0" smtClean="0"/>
                        <a:t>Protocol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TTL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488915">
                <a:tc gridSpan="6">
                  <a:txBody>
                    <a:bodyPr/>
                    <a:lstStyle/>
                    <a:p>
                      <a:pPr algn="ctr" rtl="1"/>
                      <a:r>
                        <a:rPr lang="en-US" sz="2000" dirty="0" smtClean="0"/>
                        <a:t>Source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88915">
                <a:tc gridSpan="6">
                  <a:txBody>
                    <a:bodyPr/>
                    <a:lstStyle/>
                    <a:p>
                      <a:pPr algn="ctr" rtl="1"/>
                      <a:r>
                        <a:rPr lang="en-US" sz="2000" dirty="0" smtClean="0"/>
                        <a:t>Destination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28184">
                <a:tc>
                  <a:txBody>
                    <a:bodyPr/>
                    <a:lstStyle/>
                    <a:p>
                      <a:pPr algn="ctr" rtl="1"/>
                      <a:r>
                        <a:rPr lang="en-US" sz="2000" dirty="0" smtClean="0"/>
                        <a:t>Padding</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gridSpan="5">
                  <a:txBody>
                    <a:bodyPr/>
                    <a:lstStyle/>
                    <a:p>
                      <a:pPr algn="ctr" rtl="1"/>
                      <a:r>
                        <a:rPr lang="en-US" sz="2000" dirty="0" smtClean="0"/>
                        <a:t>Options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bl>
          </a:graphicData>
        </a:graphic>
      </p:graphicFrame>
    </p:spTree>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1142976" y="428604"/>
            <a:ext cx="7543824" cy="989034"/>
          </a:xfrm>
        </p:spPr>
        <p:txBody>
          <a:bodyPr/>
          <a:lstStyle/>
          <a:p>
            <a:pPr>
              <a:defRPr/>
            </a:pPr>
            <a:r>
              <a:rPr dirty="0"/>
              <a:t>השדות ב-</a:t>
            </a:r>
            <a:r>
              <a:rPr lang="en-US" dirty="0"/>
              <a:t>header</a:t>
            </a:r>
          </a:p>
        </p:txBody>
      </p:sp>
      <p:sp>
        <p:nvSpPr>
          <p:cNvPr id="287747" name="Rectangle 3"/>
          <p:cNvSpPr>
            <a:spLocks noGrp="1" noChangeArrowheads="1"/>
          </p:cNvSpPr>
          <p:nvPr>
            <p:ph idx="1"/>
          </p:nvPr>
        </p:nvSpPr>
        <p:spPr/>
        <p:txBody>
          <a:bodyPr/>
          <a:lstStyle/>
          <a:p>
            <a:pPr>
              <a:lnSpc>
                <a:spcPct val="90000"/>
              </a:lnSpc>
            </a:pPr>
            <a:r>
              <a:rPr lang="en-US" b="1" u="sng" smtClean="0"/>
              <a:t>MTU</a:t>
            </a:r>
            <a:r>
              <a:rPr lang="he-IL" b="1" smtClean="0"/>
              <a:t> – </a:t>
            </a:r>
            <a:r>
              <a:rPr lang="en-US" b="1" smtClean="0"/>
              <a:t>Maximum Transmission Unit</a:t>
            </a:r>
            <a:endParaRPr lang="he-IL" b="1" smtClean="0"/>
          </a:p>
          <a:p>
            <a:pPr lvl="1">
              <a:lnSpc>
                <a:spcPct val="90000"/>
              </a:lnSpc>
            </a:pPr>
            <a:r>
              <a:rPr lang="he-IL" smtClean="0"/>
              <a:t>הגבלת גודל המוחלת על חבילות מידע ברמת השכבה השנייה.</a:t>
            </a:r>
          </a:p>
          <a:p>
            <a:pPr lvl="1">
              <a:lnSpc>
                <a:spcPct val="90000"/>
              </a:lnSpc>
            </a:pPr>
            <a:r>
              <a:rPr lang="en-US" smtClean="0"/>
              <a:t>Ethernet</a:t>
            </a:r>
            <a:r>
              <a:rPr lang="he-IL" smtClean="0"/>
              <a:t>: </a:t>
            </a:r>
            <a:r>
              <a:rPr lang="en-US" smtClean="0"/>
              <a:t>1.5KB</a:t>
            </a:r>
            <a:endParaRPr lang="he-IL" smtClean="0"/>
          </a:p>
          <a:p>
            <a:pPr lvl="1">
              <a:lnSpc>
                <a:spcPct val="90000"/>
              </a:lnSpc>
            </a:pPr>
            <a:r>
              <a:rPr lang="en-US" smtClean="0"/>
              <a:t>Token Ring</a:t>
            </a:r>
            <a:r>
              <a:rPr lang="he-IL" smtClean="0"/>
              <a:t>: </a:t>
            </a:r>
            <a:r>
              <a:rPr lang="en-US" smtClean="0"/>
              <a:t>4.5KB</a:t>
            </a:r>
          </a:p>
          <a:p>
            <a:pPr>
              <a:lnSpc>
                <a:spcPct val="90000"/>
              </a:lnSpc>
            </a:pPr>
            <a:r>
              <a:rPr lang="he-IL" smtClean="0"/>
              <a:t>אחד מתפקידי הנתב הוא לקשר בין טכנולוגיות בעלות </a:t>
            </a:r>
            <a:r>
              <a:rPr lang="en-US" smtClean="0"/>
              <a:t>MTU</a:t>
            </a:r>
            <a:r>
              <a:rPr lang="he-IL" smtClean="0"/>
              <a:t> שונה.</a:t>
            </a:r>
          </a:p>
          <a:p>
            <a:pPr>
              <a:lnSpc>
                <a:spcPct val="90000"/>
              </a:lnSpc>
            </a:pPr>
            <a:r>
              <a:rPr lang="he-IL" smtClean="0"/>
              <a:t>מה יקרה בין מעבר מטכנולוגיית </a:t>
            </a:r>
            <a:r>
              <a:rPr lang="en-US" smtClean="0"/>
              <a:t>Token Ring</a:t>
            </a:r>
            <a:r>
              <a:rPr lang="he-IL" smtClean="0"/>
              <a:t> </a:t>
            </a:r>
            <a:r>
              <a:rPr lang="en-US" smtClean="0"/>
              <a:t/>
            </a:r>
            <a:br>
              <a:rPr lang="en-US" smtClean="0"/>
            </a:br>
            <a:r>
              <a:rPr lang="he-IL" smtClean="0"/>
              <a:t>ל-</a:t>
            </a:r>
            <a:r>
              <a:rPr lang="en-US" smtClean="0"/>
              <a:t>Ethernet</a:t>
            </a:r>
            <a:r>
              <a:rPr lang="he-IL" smtClean="0"/>
              <a:t>? והפוך?</a:t>
            </a:r>
            <a:endParaRPr lang="en-US" smtClean="0"/>
          </a:p>
        </p:txBody>
      </p:sp>
      <p:sp>
        <p:nvSpPr>
          <p:cNvPr id="41986" name="מציין מיקום של מספר שקופית 5"/>
          <p:cNvSpPr>
            <a:spLocks noGrp="1"/>
          </p:cNvSpPr>
          <p:nvPr>
            <p:ph type="sldNum" sz="quarter" idx="10"/>
          </p:nvPr>
        </p:nvSpPr>
        <p:spPr/>
        <p:txBody>
          <a:bodyPr/>
          <a:lstStyle/>
          <a:p>
            <a:pPr>
              <a:defRPr/>
            </a:pPr>
            <a:fld id="{2E8A0046-F9A2-4252-B480-627C6007FAA9}" type="slidenum">
              <a:rPr lang="he-IL"/>
              <a:pPr>
                <a:defRPr/>
              </a:pPr>
              <a:t>243</a:t>
            </a:fld>
            <a:endParaRPr lang="en-US"/>
          </a:p>
        </p:txBody>
      </p:sp>
      <p:pic>
        <p:nvPicPr>
          <p:cNvPr id="80898" name="Picture 2" descr="https://encrypted-tbn1.gstatic.com/images?q=tbn:ANd9GcRVuxRR8h_uM8yCiVXjlAACcs_KzWO7g6nLiXgfgnulaVDb9Se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59632" y="4600997"/>
            <a:ext cx="2776538" cy="206216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defRPr/>
            </a:pPr>
            <a:r>
              <a:rPr/>
              <a:t>השדות ב-</a:t>
            </a:r>
            <a:r>
              <a:rPr lang="en-US" dirty="0"/>
              <a:t>header</a:t>
            </a:r>
            <a:endParaRPr dirty="0"/>
          </a:p>
        </p:txBody>
      </p:sp>
      <p:sp>
        <p:nvSpPr>
          <p:cNvPr id="288771" name="מציין מיקום תוכן 2"/>
          <p:cNvSpPr>
            <a:spLocks noGrp="1"/>
          </p:cNvSpPr>
          <p:nvPr>
            <p:ph idx="1"/>
          </p:nvPr>
        </p:nvSpPr>
        <p:spPr>
          <a:xfrm>
            <a:off x="285750" y="1600200"/>
            <a:ext cx="8401050" cy="4614863"/>
          </a:xfrm>
        </p:spPr>
        <p:txBody>
          <a:bodyPr/>
          <a:lstStyle/>
          <a:p>
            <a:r>
              <a:rPr lang="en-US" sz="3200" b="1" u="sng" smtClean="0"/>
              <a:t>Fragmentation</a:t>
            </a:r>
            <a:endParaRPr lang="he-IL" sz="3200" b="1" u="sng" smtClean="0"/>
          </a:p>
          <a:p>
            <a:pPr>
              <a:buFont typeface="Arial" pitchFamily="34" charset="0"/>
              <a:buNone/>
            </a:pPr>
            <a:r>
              <a:rPr lang="he-IL" smtClean="0"/>
              <a:t>תהליך שבו המידע בשכבה שלישית- </a:t>
            </a:r>
            <a:r>
              <a:rPr lang="en-US" smtClean="0"/>
              <a:t>packet</a:t>
            </a:r>
            <a:r>
              <a:rPr lang="he-IL" smtClean="0"/>
              <a:t> מתחלק לחלקים קטנים יותר הנקראים </a:t>
            </a:r>
            <a:r>
              <a:rPr lang="en-US" smtClean="0"/>
              <a:t>fragments</a:t>
            </a:r>
            <a:r>
              <a:rPr lang="he-IL" smtClean="0"/>
              <a:t>, כתוצאה מהגבלות ה-</a:t>
            </a:r>
            <a:r>
              <a:rPr lang="en-US" smtClean="0"/>
              <a:t>MTU</a:t>
            </a:r>
            <a:r>
              <a:rPr lang="he-IL" smtClean="0"/>
              <a:t>.</a:t>
            </a:r>
          </a:p>
          <a:p>
            <a:pPr>
              <a:buFont typeface="Arial" pitchFamily="34" charset="0"/>
              <a:buNone/>
            </a:pPr>
            <a:endParaRPr lang="he-IL" smtClean="0"/>
          </a:p>
          <a:p>
            <a:pPr>
              <a:buFont typeface="Arial" pitchFamily="34" charset="0"/>
              <a:buNone/>
            </a:pPr>
            <a:endParaRPr lang="he-IL" smtClean="0"/>
          </a:p>
          <a:p>
            <a:pPr>
              <a:buFont typeface="Arial" pitchFamily="34" charset="0"/>
              <a:buNone/>
            </a:pPr>
            <a:endParaRPr lang="he-IL" smtClean="0"/>
          </a:p>
          <a:p>
            <a:pPr>
              <a:buFont typeface="Arial" pitchFamily="34" charset="0"/>
              <a:buNone/>
            </a:pPr>
            <a:endParaRPr lang="he-IL" smtClean="0"/>
          </a:p>
          <a:p>
            <a:pPr>
              <a:buFont typeface="Arial" pitchFamily="34" charset="0"/>
              <a:buNone/>
            </a:pPr>
            <a:endParaRPr lang="he-IL" smtClean="0"/>
          </a:p>
          <a:p>
            <a:pPr>
              <a:buFont typeface="Arial" pitchFamily="34" charset="0"/>
              <a:buNone/>
            </a:pPr>
            <a:endParaRPr lang="he-IL" smtClean="0"/>
          </a:p>
          <a:p>
            <a:pPr>
              <a:buFont typeface="Arial" pitchFamily="34" charset="0"/>
              <a:buNone/>
            </a:pPr>
            <a:endParaRPr lang="he-IL" smtClean="0"/>
          </a:p>
        </p:txBody>
      </p:sp>
      <p:sp>
        <p:nvSpPr>
          <p:cNvPr id="4" name="מציין מיקום של מספר שקופית 3"/>
          <p:cNvSpPr>
            <a:spLocks noGrp="1"/>
          </p:cNvSpPr>
          <p:nvPr>
            <p:ph type="sldNum" sz="quarter" idx="10"/>
          </p:nvPr>
        </p:nvSpPr>
        <p:spPr>
          <a:xfrm>
            <a:off x="214313" y="6357938"/>
            <a:ext cx="2133600" cy="365125"/>
          </a:xfrm>
        </p:spPr>
        <p:txBody>
          <a:bodyPr/>
          <a:lstStyle/>
          <a:p>
            <a:pPr>
              <a:defRPr/>
            </a:pPr>
            <a:fld id="{31772177-6E1A-4F3A-B06C-EB6DEC48B171}" type="slidenum">
              <a:rPr lang="he-IL"/>
              <a:pPr>
                <a:defRPr/>
              </a:pPr>
              <a:t>244</a:t>
            </a:fld>
            <a:endParaRPr lang="en-US" dirty="0"/>
          </a:p>
        </p:txBody>
      </p:sp>
      <p:grpSp>
        <p:nvGrpSpPr>
          <p:cNvPr id="288773" name="קבוצה 41"/>
          <p:cNvGrpSpPr>
            <a:grpSpLocks/>
          </p:cNvGrpSpPr>
          <p:nvPr/>
        </p:nvGrpSpPr>
        <p:grpSpPr bwMode="auto">
          <a:xfrm>
            <a:off x="1428750" y="3214688"/>
            <a:ext cx="5643563" cy="3298825"/>
            <a:chOff x="1428728" y="3286124"/>
            <a:chExt cx="5643602" cy="3299418"/>
          </a:xfrm>
        </p:grpSpPr>
        <p:grpSp>
          <p:nvGrpSpPr>
            <p:cNvPr id="288774" name="קבוצה 13"/>
            <p:cNvGrpSpPr>
              <a:grpSpLocks/>
            </p:cNvGrpSpPr>
            <p:nvPr/>
          </p:nvGrpSpPr>
          <p:grpSpPr bwMode="auto">
            <a:xfrm>
              <a:off x="5000628" y="5214950"/>
              <a:ext cx="2071702" cy="357190"/>
              <a:chOff x="1406558" y="3786190"/>
              <a:chExt cx="3074298" cy="428628"/>
            </a:xfrm>
          </p:grpSpPr>
          <p:sp>
            <p:nvSpPr>
              <p:cNvPr id="15" name="מלבן 14"/>
              <p:cNvSpPr/>
              <p:nvPr/>
            </p:nvSpPr>
            <p:spPr>
              <a:xfrm>
                <a:off x="1406558" y="3786590"/>
                <a:ext cx="1307460" cy="428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050" dirty="0"/>
                  <a:t>IP header</a:t>
                </a:r>
                <a:endParaRPr lang="he-IL" sz="1050" dirty="0"/>
              </a:p>
            </p:txBody>
          </p:sp>
          <p:sp>
            <p:nvSpPr>
              <p:cNvPr id="16" name="מלבן 15"/>
              <p:cNvSpPr/>
              <p:nvPr/>
            </p:nvSpPr>
            <p:spPr>
              <a:xfrm>
                <a:off x="2572671" y="3786590"/>
                <a:ext cx="1908185" cy="42870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dirty="0"/>
              </a:p>
            </p:txBody>
          </p:sp>
        </p:grpSp>
        <p:grpSp>
          <p:nvGrpSpPr>
            <p:cNvPr id="288775" name="קבוצה 6"/>
            <p:cNvGrpSpPr>
              <a:grpSpLocks/>
            </p:cNvGrpSpPr>
            <p:nvPr/>
          </p:nvGrpSpPr>
          <p:grpSpPr bwMode="auto">
            <a:xfrm>
              <a:off x="2071670" y="4286255"/>
              <a:ext cx="3429024" cy="428628"/>
              <a:chOff x="1643042" y="3786190"/>
              <a:chExt cx="3429024" cy="428628"/>
            </a:xfrm>
          </p:grpSpPr>
          <p:sp>
            <p:nvSpPr>
              <p:cNvPr id="5" name="מלבן 4"/>
              <p:cNvSpPr/>
              <p:nvPr/>
            </p:nvSpPr>
            <p:spPr>
              <a:xfrm>
                <a:off x="1643042" y="3786364"/>
                <a:ext cx="1071569" cy="428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600" dirty="0"/>
                  <a:t>IP header</a:t>
                </a:r>
                <a:endParaRPr lang="he-IL" sz="1600" dirty="0"/>
              </a:p>
            </p:txBody>
          </p:sp>
          <p:sp>
            <p:nvSpPr>
              <p:cNvPr id="6" name="מלבן 5"/>
              <p:cNvSpPr/>
              <p:nvPr/>
            </p:nvSpPr>
            <p:spPr>
              <a:xfrm>
                <a:off x="2714611" y="3786364"/>
                <a:ext cx="2357455" cy="42870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dirty="0"/>
              </a:p>
            </p:txBody>
          </p:sp>
        </p:grpSp>
        <p:grpSp>
          <p:nvGrpSpPr>
            <p:cNvPr id="288776" name="קבוצה 7"/>
            <p:cNvGrpSpPr>
              <a:grpSpLocks/>
            </p:cNvGrpSpPr>
            <p:nvPr/>
          </p:nvGrpSpPr>
          <p:grpSpPr bwMode="auto">
            <a:xfrm>
              <a:off x="1428728" y="5214949"/>
              <a:ext cx="1500198" cy="357190"/>
              <a:chOff x="1369218" y="3786190"/>
              <a:chExt cx="2875152" cy="428628"/>
            </a:xfrm>
          </p:grpSpPr>
          <p:sp>
            <p:nvSpPr>
              <p:cNvPr id="9" name="מלבן 8"/>
              <p:cNvSpPr/>
              <p:nvPr/>
            </p:nvSpPr>
            <p:spPr>
              <a:xfrm>
                <a:off x="1369218" y="3786591"/>
                <a:ext cx="1344780" cy="428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050" dirty="0"/>
                  <a:t>IP header</a:t>
                </a:r>
                <a:endParaRPr lang="he-IL" sz="1050" dirty="0"/>
              </a:p>
            </p:txBody>
          </p:sp>
          <p:sp>
            <p:nvSpPr>
              <p:cNvPr id="10" name="מלבן 9"/>
              <p:cNvSpPr/>
              <p:nvPr/>
            </p:nvSpPr>
            <p:spPr>
              <a:xfrm>
                <a:off x="2713998" y="3786591"/>
                <a:ext cx="1530372" cy="42870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dirty="0"/>
              </a:p>
            </p:txBody>
          </p:sp>
        </p:grpSp>
        <p:grpSp>
          <p:nvGrpSpPr>
            <p:cNvPr id="288777" name="קבוצה 10"/>
            <p:cNvGrpSpPr>
              <a:grpSpLocks/>
            </p:cNvGrpSpPr>
            <p:nvPr/>
          </p:nvGrpSpPr>
          <p:grpSpPr bwMode="auto">
            <a:xfrm>
              <a:off x="3143240" y="5214949"/>
              <a:ext cx="1785950" cy="357190"/>
              <a:chOff x="1406558" y="3786190"/>
              <a:chExt cx="2956055" cy="428628"/>
            </a:xfrm>
          </p:grpSpPr>
          <p:sp>
            <p:nvSpPr>
              <p:cNvPr id="12" name="מלבן 11"/>
              <p:cNvSpPr/>
              <p:nvPr/>
            </p:nvSpPr>
            <p:spPr>
              <a:xfrm>
                <a:off x="1406558" y="3786591"/>
                <a:ext cx="1308547" cy="428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050" dirty="0"/>
                  <a:t>IP header</a:t>
                </a:r>
                <a:endParaRPr lang="he-IL" sz="1050" dirty="0"/>
              </a:p>
            </p:txBody>
          </p:sp>
          <p:sp>
            <p:nvSpPr>
              <p:cNvPr id="13" name="מלבן 12"/>
              <p:cNvSpPr/>
              <p:nvPr/>
            </p:nvSpPr>
            <p:spPr>
              <a:xfrm>
                <a:off x="2715105" y="3786591"/>
                <a:ext cx="1647508" cy="42870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dirty="0"/>
              </a:p>
            </p:txBody>
          </p:sp>
        </p:grpSp>
        <p:cxnSp>
          <p:nvCxnSpPr>
            <p:cNvPr id="18" name="מחבר ישר 17"/>
            <p:cNvCxnSpPr/>
            <p:nvPr/>
          </p:nvCxnSpPr>
          <p:spPr>
            <a:xfrm>
              <a:off x="5143504" y="4715131"/>
              <a:ext cx="571504" cy="500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מחבר ישר 19"/>
            <p:cNvCxnSpPr/>
            <p:nvPr/>
          </p:nvCxnSpPr>
          <p:spPr>
            <a:xfrm rot="16200000" flipH="1">
              <a:off x="4089354" y="4946950"/>
              <a:ext cx="500152" cy="36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מחבר ישר 21"/>
            <p:cNvCxnSpPr/>
            <p:nvPr/>
          </p:nvCxnSpPr>
          <p:spPr>
            <a:xfrm rot="5400000">
              <a:off x="2464537" y="4750892"/>
              <a:ext cx="500152" cy="428628"/>
            </a:xfrm>
            <a:prstGeom prst="line">
              <a:avLst/>
            </a:prstGeom>
          </p:spPr>
          <p:style>
            <a:lnRef idx="1">
              <a:schemeClr val="accent1"/>
            </a:lnRef>
            <a:fillRef idx="0">
              <a:schemeClr val="accent1"/>
            </a:fillRef>
            <a:effectRef idx="0">
              <a:schemeClr val="accent1"/>
            </a:effectRef>
            <a:fontRef idx="minor">
              <a:schemeClr val="tx1"/>
            </a:fontRef>
          </p:style>
        </p:cxnSp>
        <p:sp>
          <p:nvSpPr>
            <p:cNvPr id="24" name="סוגר מסולסל שמאלי 23"/>
            <p:cNvSpPr/>
            <p:nvPr/>
          </p:nvSpPr>
          <p:spPr>
            <a:xfrm rot="5400000">
              <a:off x="3679001" y="2321834"/>
              <a:ext cx="285801" cy="3357586"/>
            </a:xfrm>
            <a:prstGeom prst="lef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he-IL"/>
            </a:p>
          </p:txBody>
        </p:sp>
        <p:sp>
          <p:nvSpPr>
            <p:cNvPr id="288782" name="TextBox 24"/>
            <p:cNvSpPr txBox="1">
              <a:spLocks noChangeArrowheads="1"/>
            </p:cNvSpPr>
            <p:nvPr/>
          </p:nvSpPr>
          <p:spPr bwMode="auto">
            <a:xfrm>
              <a:off x="2857488" y="3286124"/>
              <a:ext cx="1643074" cy="369332"/>
            </a:xfrm>
            <a:prstGeom prst="rect">
              <a:avLst/>
            </a:prstGeom>
            <a:noFill/>
            <a:ln w="9525">
              <a:noFill/>
              <a:miter lim="800000"/>
              <a:headEnd/>
              <a:tailEnd/>
            </a:ln>
          </p:spPr>
          <p:txBody>
            <a:bodyPr>
              <a:spAutoFit/>
            </a:bodyPr>
            <a:lstStyle/>
            <a:p>
              <a:r>
                <a:rPr lang="en-US"/>
                <a:t>4500 bytes</a:t>
              </a:r>
              <a:endParaRPr lang="he-IL"/>
            </a:p>
          </p:txBody>
        </p:sp>
        <p:sp>
          <p:nvSpPr>
            <p:cNvPr id="27" name="סוגר מסולסל שמאלי 26"/>
            <p:cNvSpPr/>
            <p:nvPr/>
          </p:nvSpPr>
          <p:spPr>
            <a:xfrm rot="16200000">
              <a:off x="5929303" y="4786748"/>
              <a:ext cx="214352" cy="1928825"/>
            </a:xfrm>
            <a:prstGeom prst="lef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he-IL"/>
            </a:p>
          </p:txBody>
        </p:sp>
        <p:sp>
          <p:nvSpPr>
            <p:cNvPr id="28" name="סוגר מסולסל שמאלי 27"/>
            <p:cNvSpPr/>
            <p:nvPr/>
          </p:nvSpPr>
          <p:spPr>
            <a:xfrm rot="16200000">
              <a:off x="2071651" y="5001062"/>
              <a:ext cx="214352" cy="1500198"/>
            </a:xfrm>
            <a:prstGeom prst="lef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he-IL"/>
            </a:p>
          </p:txBody>
        </p:sp>
        <p:sp>
          <p:nvSpPr>
            <p:cNvPr id="29" name="סוגר מסולסל שמאלי 28"/>
            <p:cNvSpPr/>
            <p:nvPr/>
          </p:nvSpPr>
          <p:spPr>
            <a:xfrm rot="16200000">
              <a:off x="3929039" y="4929624"/>
              <a:ext cx="214352" cy="1643073"/>
            </a:xfrm>
            <a:prstGeom prst="lef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he-IL"/>
            </a:p>
          </p:txBody>
        </p:sp>
        <p:sp>
          <p:nvSpPr>
            <p:cNvPr id="288786" name="TextBox 29"/>
            <p:cNvSpPr txBox="1">
              <a:spLocks noChangeArrowheads="1"/>
            </p:cNvSpPr>
            <p:nvPr/>
          </p:nvSpPr>
          <p:spPr bwMode="auto">
            <a:xfrm>
              <a:off x="1428728" y="5929329"/>
              <a:ext cx="1357322" cy="584775"/>
            </a:xfrm>
            <a:prstGeom prst="rect">
              <a:avLst/>
            </a:prstGeom>
            <a:noFill/>
            <a:ln w="9525">
              <a:noFill/>
              <a:miter lim="800000"/>
              <a:headEnd/>
              <a:tailEnd/>
            </a:ln>
          </p:spPr>
          <p:txBody>
            <a:bodyPr>
              <a:spAutoFit/>
            </a:bodyPr>
            <a:lstStyle/>
            <a:p>
              <a:pPr algn="ctr"/>
              <a:r>
                <a:rPr lang="en-US" sz="1600"/>
                <a:t>Fragment 1</a:t>
              </a:r>
            </a:p>
            <a:p>
              <a:pPr algn="ctr"/>
              <a:r>
                <a:rPr lang="en-US" sz="1600"/>
                <a:t>1500 bytes</a:t>
              </a:r>
              <a:endParaRPr lang="he-IL" sz="1600"/>
            </a:p>
          </p:txBody>
        </p:sp>
        <p:sp>
          <p:nvSpPr>
            <p:cNvPr id="288787" name="TextBox 30"/>
            <p:cNvSpPr txBox="1">
              <a:spLocks noChangeArrowheads="1"/>
            </p:cNvSpPr>
            <p:nvPr/>
          </p:nvSpPr>
          <p:spPr bwMode="auto">
            <a:xfrm>
              <a:off x="5429256" y="6000767"/>
              <a:ext cx="1357322" cy="584775"/>
            </a:xfrm>
            <a:prstGeom prst="rect">
              <a:avLst/>
            </a:prstGeom>
            <a:noFill/>
            <a:ln w="9525">
              <a:noFill/>
              <a:miter lim="800000"/>
              <a:headEnd/>
              <a:tailEnd/>
            </a:ln>
          </p:spPr>
          <p:txBody>
            <a:bodyPr>
              <a:spAutoFit/>
            </a:bodyPr>
            <a:lstStyle/>
            <a:p>
              <a:pPr algn="ctr"/>
              <a:r>
                <a:rPr lang="en-US" sz="1600"/>
                <a:t>Fragment 3 1500 bytes</a:t>
              </a:r>
              <a:endParaRPr lang="he-IL" sz="1600"/>
            </a:p>
          </p:txBody>
        </p:sp>
        <p:sp>
          <p:nvSpPr>
            <p:cNvPr id="288788" name="TextBox 31"/>
            <p:cNvSpPr txBox="1">
              <a:spLocks noChangeArrowheads="1"/>
            </p:cNvSpPr>
            <p:nvPr/>
          </p:nvSpPr>
          <p:spPr bwMode="auto">
            <a:xfrm>
              <a:off x="3214678" y="5929329"/>
              <a:ext cx="1357322" cy="584775"/>
            </a:xfrm>
            <a:prstGeom prst="rect">
              <a:avLst/>
            </a:prstGeom>
            <a:noFill/>
            <a:ln w="9525">
              <a:noFill/>
              <a:miter lim="800000"/>
              <a:headEnd/>
              <a:tailEnd/>
            </a:ln>
          </p:spPr>
          <p:txBody>
            <a:bodyPr>
              <a:spAutoFit/>
            </a:bodyPr>
            <a:lstStyle/>
            <a:p>
              <a:pPr algn="ctr"/>
              <a:r>
                <a:rPr lang="en-US" sz="1600"/>
                <a:t>Fragment 2 1500 bytes</a:t>
              </a:r>
              <a:endParaRPr lang="he-IL" sz="1600"/>
            </a:p>
          </p:txBody>
        </p:sp>
      </p:gr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pPr>
              <a:defRPr/>
            </a:pPr>
            <a:r>
              <a:rPr/>
              <a:t>השדות ב-</a:t>
            </a:r>
            <a:r>
              <a:rPr lang="en-US"/>
              <a:t>header</a:t>
            </a:r>
          </a:p>
        </p:txBody>
      </p:sp>
      <p:sp>
        <p:nvSpPr>
          <p:cNvPr id="289795" name="Rectangle 3"/>
          <p:cNvSpPr>
            <a:spLocks noGrp="1" noChangeArrowheads="1"/>
          </p:cNvSpPr>
          <p:nvPr>
            <p:ph idx="1"/>
          </p:nvPr>
        </p:nvSpPr>
        <p:spPr/>
        <p:txBody>
          <a:bodyPr/>
          <a:lstStyle/>
          <a:p>
            <a:r>
              <a:rPr lang="en-US" b="1" smtClean="0"/>
              <a:t>Fragment Offset</a:t>
            </a:r>
            <a:r>
              <a:rPr lang="he-IL" smtClean="0"/>
              <a:t> (</a:t>
            </a:r>
            <a:r>
              <a:rPr lang="en-US" sz="2400" smtClean="0"/>
              <a:t>13 bits</a:t>
            </a:r>
            <a:r>
              <a:rPr lang="he-IL" smtClean="0"/>
              <a:t>)</a:t>
            </a:r>
            <a:endParaRPr lang="en-US" smtClean="0"/>
          </a:p>
          <a:p>
            <a:pPr lvl="1"/>
            <a:r>
              <a:rPr lang="he-IL" smtClean="0"/>
              <a:t>מיקום ה-</a:t>
            </a:r>
            <a:r>
              <a:rPr lang="en-US" smtClean="0"/>
              <a:t>fragment</a:t>
            </a:r>
            <a:r>
              <a:rPr lang="he-IL" smtClean="0"/>
              <a:t> ב-</a:t>
            </a:r>
            <a:r>
              <a:rPr lang="en-US" smtClean="0"/>
              <a:t>packet</a:t>
            </a:r>
            <a:r>
              <a:rPr lang="he-IL" smtClean="0"/>
              <a:t>.</a:t>
            </a:r>
            <a:endParaRPr lang="en-US" smtClean="0"/>
          </a:p>
          <a:p>
            <a:r>
              <a:rPr lang="en-US" b="1" smtClean="0"/>
              <a:t>Time to Live</a:t>
            </a:r>
            <a:r>
              <a:rPr lang="he-IL" smtClean="0"/>
              <a:t> (</a:t>
            </a:r>
            <a:r>
              <a:rPr lang="en-US" sz="2400" smtClean="0"/>
              <a:t>8 bits</a:t>
            </a:r>
            <a:r>
              <a:rPr lang="he-IL" smtClean="0"/>
              <a:t>)</a:t>
            </a:r>
            <a:endParaRPr lang="en-US" smtClean="0"/>
          </a:p>
          <a:p>
            <a:pPr lvl="1"/>
            <a:r>
              <a:rPr lang="he-IL" smtClean="0"/>
              <a:t>מספר הנתבים המקסימאלי בהם החבילה יכולה לעבור.</a:t>
            </a:r>
            <a:endParaRPr lang="en-US" smtClean="0"/>
          </a:p>
        </p:txBody>
      </p:sp>
      <p:sp>
        <p:nvSpPr>
          <p:cNvPr id="43010" name="מציין מיקום של מספר שקופית 5"/>
          <p:cNvSpPr>
            <a:spLocks noGrp="1"/>
          </p:cNvSpPr>
          <p:nvPr>
            <p:ph type="sldNum" sz="quarter" idx="10"/>
          </p:nvPr>
        </p:nvSpPr>
        <p:spPr/>
        <p:txBody>
          <a:bodyPr/>
          <a:lstStyle/>
          <a:p>
            <a:pPr>
              <a:defRPr/>
            </a:pPr>
            <a:fld id="{50CE3312-7F27-4084-B159-58BFCE6505E4}" type="slidenum">
              <a:rPr lang="he-IL"/>
              <a:pPr>
                <a:defRPr/>
              </a:pPr>
              <a:t>245</a:t>
            </a:fld>
            <a:endParaRPr lang="en-US"/>
          </a:p>
        </p:txBody>
      </p:sp>
      <p:graphicFrame>
        <p:nvGraphicFramePr>
          <p:cNvPr id="5" name="טבלה 4"/>
          <p:cNvGraphicFramePr>
            <a:graphicFrameLocks noGrp="1"/>
          </p:cNvGraphicFramePr>
          <p:nvPr/>
        </p:nvGraphicFramePr>
        <p:xfrm>
          <a:off x="571442" y="3556000"/>
          <a:ext cx="8358246" cy="2872759"/>
        </p:xfrm>
        <a:graphic>
          <a:graphicData uri="http://schemas.openxmlformats.org/drawingml/2006/table">
            <a:tbl>
              <a:tblPr rtl="1" bandRow="1">
                <a:tableStyleId>{37CE84F3-28C3-443E-9E96-99CF82512B78}</a:tableStyleId>
              </a:tblPr>
              <a:tblGrid>
                <a:gridCol w="2210653"/>
                <a:gridCol w="1548497"/>
                <a:gridCol w="1076394"/>
                <a:gridCol w="970163"/>
                <a:gridCol w="1353745"/>
                <a:gridCol w="1198794"/>
              </a:tblGrid>
              <a:tr h="488915">
                <a:tc gridSpan="2">
                  <a:txBody>
                    <a:bodyPr/>
                    <a:lstStyle/>
                    <a:p>
                      <a:pPr algn="ctr" rtl="1"/>
                      <a:r>
                        <a:rPr lang="en-US" sz="2000" dirty="0" smtClean="0"/>
                        <a:t>Total</a:t>
                      </a:r>
                      <a:r>
                        <a:rPr lang="en-US" sz="2000" baseline="0" dirty="0" smtClean="0"/>
                        <a:t> Length</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a:txBody>
                    <a:bodyPr/>
                    <a:lstStyle/>
                    <a:p>
                      <a:pPr algn="ctr" rtl="1"/>
                      <a:r>
                        <a:rPr lang="en-US" sz="2000" dirty="0" smtClean="0"/>
                        <a:t>ECN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DSCP</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IHL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err="1" smtClean="0"/>
                        <a:t>Vers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488915">
                <a:tc gridSpan="2">
                  <a:txBody>
                    <a:bodyPr/>
                    <a:lstStyle/>
                    <a:p>
                      <a:pPr algn="ctr" rtl="1"/>
                      <a:r>
                        <a:rPr lang="en-US" sz="2000" dirty="0" smtClean="0"/>
                        <a:t>Fragment Offset</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rtl="1"/>
                      <a:endParaRPr lang="he-IL"/>
                    </a:p>
                  </a:txBody>
                  <a:tcPr/>
                </a:tc>
                <a:tc gridSpan="2">
                  <a:txBody>
                    <a:bodyPr/>
                    <a:lstStyle/>
                    <a:p>
                      <a:pPr algn="ctr" rtl="1"/>
                      <a:r>
                        <a:rPr lang="en-US" sz="2000" dirty="0" smtClean="0"/>
                        <a:t>Flags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Identification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r>
              <a:tr h="488915">
                <a:tc gridSpan="4">
                  <a:txBody>
                    <a:bodyPr/>
                    <a:lstStyle/>
                    <a:p>
                      <a:pPr algn="ctr" rtl="1"/>
                      <a:r>
                        <a:rPr lang="en-US" sz="2000" dirty="0" smtClean="0"/>
                        <a:t>Header Checksum</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a:txBody>
                    <a:bodyPr/>
                    <a:lstStyle/>
                    <a:p>
                      <a:pPr algn="ctr" rtl="1"/>
                      <a:r>
                        <a:rPr lang="en-US" sz="2000" dirty="0" smtClean="0"/>
                        <a:t>Protocol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TTL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r>
              <a:tr h="488915">
                <a:tc gridSpan="6">
                  <a:txBody>
                    <a:bodyPr/>
                    <a:lstStyle/>
                    <a:p>
                      <a:pPr algn="ctr" rtl="1"/>
                      <a:r>
                        <a:rPr lang="en-US" sz="2000" dirty="0" smtClean="0"/>
                        <a:t>Source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88915">
                <a:tc gridSpan="6">
                  <a:txBody>
                    <a:bodyPr/>
                    <a:lstStyle/>
                    <a:p>
                      <a:pPr algn="ctr" rtl="1"/>
                      <a:r>
                        <a:rPr lang="en-US" sz="2000" dirty="0" smtClean="0"/>
                        <a:t>Destination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28184">
                <a:tc>
                  <a:txBody>
                    <a:bodyPr/>
                    <a:lstStyle/>
                    <a:p>
                      <a:pPr algn="ctr" rtl="1"/>
                      <a:r>
                        <a:rPr lang="en-US" sz="2000" dirty="0" smtClean="0"/>
                        <a:t>Padding</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gridSpan="5">
                  <a:txBody>
                    <a:bodyPr/>
                    <a:lstStyle/>
                    <a:p>
                      <a:pPr algn="ctr" rtl="1"/>
                      <a:r>
                        <a:rPr lang="en-US" sz="2000" dirty="0" smtClean="0"/>
                        <a:t>Options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bl>
          </a:graphicData>
        </a:graphic>
      </p:graphicFrame>
    </p:spTree>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lstStyle/>
          <a:p>
            <a:pPr>
              <a:defRPr/>
            </a:pPr>
            <a:r>
              <a:rPr/>
              <a:t>השדות ב-</a:t>
            </a:r>
            <a:r>
              <a:rPr lang="en-US"/>
              <a:t>header</a:t>
            </a:r>
          </a:p>
        </p:txBody>
      </p:sp>
      <p:sp>
        <p:nvSpPr>
          <p:cNvPr id="290819" name="Rectangle 3"/>
          <p:cNvSpPr>
            <a:spLocks noGrp="1" noChangeArrowheads="1"/>
          </p:cNvSpPr>
          <p:nvPr>
            <p:ph idx="1"/>
          </p:nvPr>
        </p:nvSpPr>
        <p:spPr/>
        <p:txBody>
          <a:bodyPr/>
          <a:lstStyle/>
          <a:p>
            <a:r>
              <a:rPr lang="en-US" b="1" smtClean="0"/>
              <a:t>Protocol</a:t>
            </a:r>
            <a:r>
              <a:rPr lang="he-IL" smtClean="0"/>
              <a:t> (</a:t>
            </a:r>
            <a:r>
              <a:rPr lang="en-US" sz="2400" smtClean="0"/>
              <a:t>8 bits</a:t>
            </a:r>
            <a:r>
              <a:rPr lang="he-IL" smtClean="0"/>
              <a:t>)</a:t>
            </a:r>
            <a:endParaRPr lang="en-US" smtClean="0"/>
          </a:p>
          <a:p>
            <a:pPr lvl="1"/>
            <a:r>
              <a:rPr lang="he-IL" smtClean="0"/>
              <a:t>פרוטוקול השכבה הרביעית או פרוטוקול העובד על גבי </a:t>
            </a:r>
            <a:r>
              <a:rPr lang="en-US" smtClean="0"/>
              <a:t>IP</a:t>
            </a:r>
            <a:r>
              <a:rPr lang="he-IL" smtClean="0"/>
              <a:t> המטפל בחבילה.</a:t>
            </a:r>
            <a:endParaRPr lang="en-US" smtClean="0"/>
          </a:p>
          <a:p>
            <a:r>
              <a:rPr lang="en-US" b="1" smtClean="0"/>
              <a:t>Header Checksum</a:t>
            </a:r>
            <a:r>
              <a:rPr lang="he-IL" b="1" smtClean="0"/>
              <a:t> </a:t>
            </a:r>
            <a:r>
              <a:rPr lang="he-IL" smtClean="0"/>
              <a:t>(</a:t>
            </a:r>
            <a:r>
              <a:rPr lang="en-US" sz="2400" smtClean="0"/>
              <a:t>16 bits</a:t>
            </a:r>
            <a:r>
              <a:rPr lang="he-IL" smtClean="0"/>
              <a:t>)</a:t>
            </a:r>
            <a:endParaRPr lang="en-US" smtClean="0"/>
          </a:p>
          <a:p>
            <a:pPr lvl="1"/>
            <a:r>
              <a:rPr lang="he-IL" smtClean="0"/>
              <a:t>משמש לביצוע בדיקת תקינות של ה-</a:t>
            </a:r>
            <a:r>
              <a:rPr lang="en-US" smtClean="0"/>
              <a:t>header</a:t>
            </a:r>
            <a:r>
              <a:rPr lang="he-IL" smtClean="0"/>
              <a:t>.</a:t>
            </a:r>
            <a:endParaRPr lang="en-US" smtClean="0"/>
          </a:p>
        </p:txBody>
      </p:sp>
      <p:sp>
        <p:nvSpPr>
          <p:cNvPr id="44034" name="מציין מיקום של מספר שקופית 5"/>
          <p:cNvSpPr>
            <a:spLocks noGrp="1"/>
          </p:cNvSpPr>
          <p:nvPr>
            <p:ph type="sldNum" sz="quarter" idx="10"/>
          </p:nvPr>
        </p:nvSpPr>
        <p:spPr/>
        <p:txBody>
          <a:bodyPr/>
          <a:lstStyle/>
          <a:p>
            <a:pPr>
              <a:defRPr/>
            </a:pPr>
            <a:fld id="{23D2904E-555A-4E56-831C-C6BF1044E994}" type="slidenum">
              <a:rPr lang="he-IL"/>
              <a:pPr>
                <a:defRPr/>
              </a:pPr>
              <a:t>246</a:t>
            </a:fld>
            <a:endParaRPr lang="en-US"/>
          </a:p>
        </p:txBody>
      </p:sp>
      <p:graphicFrame>
        <p:nvGraphicFramePr>
          <p:cNvPr id="5" name="טבלה 4"/>
          <p:cNvGraphicFramePr>
            <a:graphicFrameLocks noGrp="1"/>
          </p:cNvGraphicFramePr>
          <p:nvPr/>
        </p:nvGraphicFramePr>
        <p:xfrm>
          <a:off x="500005" y="3929063"/>
          <a:ext cx="8215370" cy="2729883"/>
        </p:xfrm>
        <a:graphic>
          <a:graphicData uri="http://schemas.openxmlformats.org/drawingml/2006/table">
            <a:tbl>
              <a:tblPr rtl="1" bandRow="1">
                <a:tableStyleId>{37CE84F3-28C3-443E-9E96-99CF82512B78}</a:tableStyleId>
              </a:tblPr>
              <a:tblGrid>
                <a:gridCol w="2172864"/>
                <a:gridCol w="1522027"/>
                <a:gridCol w="1057994"/>
                <a:gridCol w="953579"/>
                <a:gridCol w="1330604"/>
                <a:gridCol w="1178302"/>
              </a:tblGrid>
              <a:tr h="464599">
                <a:tc gridSpan="2">
                  <a:txBody>
                    <a:bodyPr/>
                    <a:lstStyle/>
                    <a:p>
                      <a:pPr algn="ctr" rtl="1"/>
                      <a:r>
                        <a:rPr lang="en-US" sz="2000" dirty="0" smtClean="0"/>
                        <a:t>Total</a:t>
                      </a:r>
                      <a:r>
                        <a:rPr lang="en-US" sz="2000" baseline="0" dirty="0" smtClean="0"/>
                        <a:t> Length</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a:txBody>
                    <a:bodyPr/>
                    <a:lstStyle/>
                    <a:p>
                      <a:pPr algn="ctr" rtl="1"/>
                      <a:r>
                        <a:rPr lang="en-US" sz="2000" dirty="0" smtClean="0"/>
                        <a:t>ECN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DSCP</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IHL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err="1" smtClean="0"/>
                        <a:t>Vers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464599">
                <a:tc gridSpan="2">
                  <a:txBody>
                    <a:bodyPr/>
                    <a:lstStyle/>
                    <a:p>
                      <a:pPr algn="ctr" rtl="1"/>
                      <a:r>
                        <a:rPr lang="en-US" sz="2000" dirty="0" smtClean="0"/>
                        <a:t>Fragment Offset</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Flags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Identification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r>
              <a:tr h="464599">
                <a:tc gridSpan="4">
                  <a:txBody>
                    <a:bodyPr/>
                    <a:lstStyle/>
                    <a:p>
                      <a:pPr algn="ctr" rtl="1"/>
                      <a:r>
                        <a:rPr lang="en-US" sz="2000" dirty="0" smtClean="0"/>
                        <a:t>Header Checksum</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a:txBody>
                    <a:bodyPr/>
                    <a:lstStyle/>
                    <a:p>
                      <a:pPr algn="ctr" rtl="1"/>
                      <a:r>
                        <a:rPr lang="en-US" sz="2000" dirty="0" smtClean="0"/>
                        <a:t>Protocol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rtl="1"/>
                      <a:r>
                        <a:rPr lang="en-US" sz="2000" dirty="0" smtClean="0"/>
                        <a:t>TTL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464599">
                <a:tc gridSpan="6">
                  <a:txBody>
                    <a:bodyPr/>
                    <a:lstStyle/>
                    <a:p>
                      <a:pPr algn="ctr" rtl="1"/>
                      <a:r>
                        <a:rPr lang="en-US" sz="2000" dirty="0" smtClean="0"/>
                        <a:t>Source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64599">
                <a:tc gridSpan="6">
                  <a:txBody>
                    <a:bodyPr/>
                    <a:lstStyle/>
                    <a:p>
                      <a:pPr algn="ctr" rtl="1"/>
                      <a:r>
                        <a:rPr lang="en-US" sz="2000" dirty="0" smtClean="0"/>
                        <a:t>Destination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06888">
                <a:tc>
                  <a:txBody>
                    <a:bodyPr/>
                    <a:lstStyle/>
                    <a:p>
                      <a:pPr algn="ctr" rtl="1"/>
                      <a:r>
                        <a:rPr lang="en-US" sz="2000" dirty="0" smtClean="0"/>
                        <a:t>Padding</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gridSpan="5">
                  <a:txBody>
                    <a:bodyPr/>
                    <a:lstStyle/>
                    <a:p>
                      <a:pPr algn="ctr" rtl="1"/>
                      <a:r>
                        <a:rPr lang="en-US" sz="2000" dirty="0" smtClean="0"/>
                        <a:t>Options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bl>
          </a:graphicData>
        </a:graphic>
      </p:graphicFrame>
    </p:spTree>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pPr>
              <a:defRPr/>
            </a:pPr>
            <a:r>
              <a:rPr/>
              <a:t>השדות ב-</a:t>
            </a:r>
            <a:r>
              <a:rPr lang="en-US"/>
              <a:t>header</a:t>
            </a:r>
          </a:p>
        </p:txBody>
      </p:sp>
      <p:sp>
        <p:nvSpPr>
          <p:cNvPr id="291843" name="Rectangle 3"/>
          <p:cNvSpPr>
            <a:spLocks noGrp="1" noChangeArrowheads="1"/>
          </p:cNvSpPr>
          <p:nvPr>
            <p:ph idx="1"/>
          </p:nvPr>
        </p:nvSpPr>
        <p:spPr/>
        <p:txBody>
          <a:bodyPr/>
          <a:lstStyle/>
          <a:p>
            <a:r>
              <a:rPr lang="en-US" b="1" smtClean="0"/>
              <a:t>Source Address</a:t>
            </a:r>
            <a:r>
              <a:rPr lang="he-IL" smtClean="0"/>
              <a:t> (</a:t>
            </a:r>
            <a:r>
              <a:rPr lang="en-US" sz="2400" smtClean="0"/>
              <a:t>32 bits</a:t>
            </a:r>
            <a:r>
              <a:rPr lang="he-IL" smtClean="0"/>
              <a:t>)</a:t>
            </a:r>
            <a:endParaRPr lang="en-US" smtClean="0"/>
          </a:p>
          <a:p>
            <a:pPr lvl="1"/>
            <a:r>
              <a:rPr lang="he-IL" smtClean="0"/>
              <a:t>כתובת ה-</a:t>
            </a:r>
            <a:r>
              <a:rPr lang="en-US" smtClean="0"/>
              <a:t>IP</a:t>
            </a:r>
            <a:r>
              <a:rPr lang="he-IL" smtClean="0"/>
              <a:t> של תחנת המקור.</a:t>
            </a:r>
            <a:endParaRPr lang="en-US" smtClean="0"/>
          </a:p>
          <a:p>
            <a:r>
              <a:rPr lang="en-US" b="1" smtClean="0"/>
              <a:t>Destination Address</a:t>
            </a:r>
            <a:r>
              <a:rPr lang="he-IL" b="1" smtClean="0"/>
              <a:t> </a:t>
            </a:r>
            <a:r>
              <a:rPr lang="he-IL" smtClean="0"/>
              <a:t>(</a:t>
            </a:r>
            <a:r>
              <a:rPr lang="en-US" sz="2400" smtClean="0"/>
              <a:t>32 bits</a:t>
            </a:r>
            <a:r>
              <a:rPr lang="he-IL" smtClean="0"/>
              <a:t>)</a:t>
            </a:r>
            <a:endParaRPr lang="en-US" smtClean="0"/>
          </a:p>
          <a:p>
            <a:pPr lvl="1"/>
            <a:r>
              <a:rPr lang="he-IL" smtClean="0"/>
              <a:t>כתובת ה-</a:t>
            </a:r>
            <a:r>
              <a:rPr lang="en-US" smtClean="0"/>
              <a:t>IP</a:t>
            </a:r>
            <a:r>
              <a:rPr lang="he-IL" smtClean="0"/>
              <a:t> של תחנת היעד.</a:t>
            </a:r>
            <a:endParaRPr lang="en-US" smtClean="0"/>
          </a:p>
        </p:txBody>
      </p:sp>
      <p:sp>
        <p:nvSpPr>
          <p:cNvPr id="45058" name="מציין מיקום של מספר שקופית 5"/>
          <p:cNvSpPr>
            <a:spLocks noGrp="1"/>
          </p:cNvSpPr>
          <p:nvPr>
            <p:ph type="sldNum" sz="quarter" idx="10"/>
          </p:nvPr>
        </p:nvSpPr>
        <p:spPr/>
        <p:txBody>
          <a:bodyPr/>
          <a:lstStyle/>
          <a:p>
            <a:pPr>
              <a:defRPr/>
            </a:pPr>
            <a:fld id="{FEE9BFEB-69DB-4180-B18D-92D741502A0E}" type="slidenum">
              <a:rPr lang="he-IL"/>
              <a:pPr>
                <a:defRPr/>
              </a:pPr>
              <a:t>247</a:t>
            </a:fld>
            <a:endParaRPr lang="en-US"/>
          </a:p>
        </p:txBody>
      </p:sp>
      <p:graphicFrame>
        <p:nvGraphicFramePr>
          <p:cNvPr id="5" name="טבלה 4"/>
          <p:cNvGraphicFramePr>
            <a:graphicFrameLocks noGrp="1"/>
          </p:cNvGraphicFramePr>
          <p:nvPr/>
        </p:nvGraphicFramePr>
        <p:xfrm>
          <a:off x="428567" y="3714750"/>
          <a:ext cx="8358246" cy="2872759"/>
        </p:xfrm>
        <a:graphic>
          <a:graphicData uri="http://schemas.openxmlformats.org/drawingml/2006/table">
            <a:tbl>
              <a:tblPr rtl="1" bandRow="1">
                <a:tableStyleId>{37CE84F3-28C3-443E-9E96-99CF82512B78}</a:tableStyleId>
              </a:tblPr>
              <a:tblGrid>
                <a:gridCol w="2210653"/>
                <a:gridCol w="1548497"/>
                <a:gridCol w="1076394"/>
                <a:gridCol w="970163"/>
                <a:gridCol w="1353745"/>
                <a:gridCol w="1198794"/>
              </a:tblGrid>
              <a:tr h="488915">
                <a:tc gridSpan="2">
                  <a:txBody>
                    <a:bodyPr/>
                    <a:lstStyle/>
                    <a:p>
                      <a:pPr algn="ctr" rtl="1"/>
                      <a:r>
                        <a:rPr lang="en-US" sz="2000" dirty="0" smtClean="0"/>
                        <a:t>Total</a:t>
                      </a:r>
                      <a:r>
                        <a:rPr lang="en-US" sz="2000" baseline="0" dirty="0" smtClean="0"/>
                        <a:t> Length</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a:txBody>
                    <a:bodyPr/>
                    <a:lstStyle/>
                    <a:p>
                      <a:pPr algn="ctr" rtl="1"/>
                      <a:r>
                        <a:rPr lang="en-US" sz="2000" dirty="0" smtClean="0"/>
                        <a:t>ECN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DSCP</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IHL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err="1" smtClean="0"/>
                        <a:t>Vers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488915">
                <a:tc gridSpan="2">
                  <a:txBody>
                    <a:bodyPr/>
                    <a:lstStyle/>
                    <a:p>
                      <a:pPr algn="ctr" rtl="1"/>
                      <a:r>
                        <a:rPr lang="en-US" sz="2000" dirty="0" smtClean="0"/>
                        <a:t>Fragment Offset</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Flags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Identification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r>
              <a:tr h="488915">
                <a:tc gridSpan="4">
                  <a:txBody>
                    <a:bodyPr/>
                    <a:lstStyle/>
                    <a:p>
                      <a:pPr algn="ctr" rtl="1"/>
                      <a:r>
                        <a:rPr lang="en-US" sz="2000" dirty="0" smtClean="0"/>
                        <a:t>Header Checksum</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a:txBody>
                    <a:bodyPr/>
                    <a:lstStyle/>
                    <a:p>
                      <a:pPr algn="ctr" rtl="1"/>
                      <a:r>
                        <a:rPr lang="en-US" sz="2000" dirty="0" smtClean="0"/>
                        <a:t>Protocol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TTL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488915">
                <a:tc gridSpan="6">
                  <a:txBody>
                    <a:bodyPr/>
                    <a:lstStyle/>
                    <a:p>
                      <a:pPr algn="ctr" rtl="1"/>
                      <a:r>
                        <a:rPr lang="en-US" sz="2000" dirty="0" smtClean="0"/>
                        <a:t>Source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88915">
                <a:tc gridSpan="6">
                  <a:txBody>
                    <a:bodyPr/>
                    <a:lstStyle/>
                    <a:p>
                      <a:pPr algn="ctr" rtl="1"/>
                      <a:r>
                        <a:rPr lang="en-US" sz="2000" dirty="0" smtClean="0"/>
                        <a:t>Destination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28184">
                <a:tc>
                  <a:txBody>
                    <a:bodyPr/>
                    <a:lstStyle/>
                    <a:p>
                      <a:pPr algn="ctr" rtl="1"/>
                      <a:r>
                        <a:rPr lang="en-US" sz="2000" dirty="0" smtClean="0"/>
                        <a:t>Padding</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gridSpan="5">
                  <a:txBody>
                    <a:bodyPr/>
                    <a:lstStyle/>
                    <a:p>
                      <a:pPr algn="ctr" rtl="1"/>
                      <a:r>
                        <a:rPr lang="en-US" sz="2000" dirty="0" smtClean="0"/>
                        <a:t>Options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bl>
          </a:graphicData>
        </a:graphic>
      </p:graphicFrame>
    </p:spTree>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a:defRPr/>
            </a:pPr>
            <a:r>
              <a:rPr/>
              <a:t>השדות ב-</a:t>
            </a:r>
            <a:r>
              <a:rPr lang="en-US"/>
              <a:t>header</a:t>
            </a:r>
          </a:p>
        </p:txBody>
      </p:sp>
      <p:sp>
        <p:nvSpPr>
          <p:cNvPr id="292867" name="Rectangle 3"/>
          <p:cNvSpPr>
            <a:spLocks noGrp="1" noChangeArrowheads="1"/>
          </p:cNvSpPr>
          <p:nvPr>
            <p:ph idx="1"/>
          </p:nvPr>
        </p:nvSpPr>
        <p:spPr/>
        <p:txBody>
          <a:bodyPr/>
          <a:lstStyle/>
          <a:p>
            <a:r>
              <a:rPr lang="en-US" b="1" smtClean="0"/>
              <a:t>Options</a:t>
            </a:r>
            <a:r>
              <a:rPr lang="he-IL" smtClean="0"/>
              <a:t> (עד </a:t>
            </a:r>
            <a:r>
              <a:rPr lang="en-US" sz="2400" smtClean="0"/>
              <a:t>64 bits</a:t>
            </a:r>
            <a:r>
              <a:rPr lang="he-IL" smtClean="0"/>
              <a:t>)</a:t>
            </a:r>
            <a:endParaRPr lang="en-US" smtClean="0"/>
          </a:p>
          <a:p>
            <a:pPr lvl="1"/>
            <a:r>
              <a:rPr lang="he-IL" smtClean="0"/>
              <a:t>שדה בשימוש אפליקציות שונות למתן שירותי עזר נוספים.</a:t>
            </a:r>
            <a:endParaRPr lang="en-US" smtClean="0"/>
          </a:p>
          <a:p>
            <a:r>
              <a:rPr lang="en-US" b="1" smtClean="0"/>
              <a:t>Padding</a:t>
            </a:r>
            <a:r>
              <a:rPr lang="he-IL" b="1" smtClean="0"/>
              <a:t> </a:t>
            </a:r>
          </a:p>
          <a:p>
            <a:pPr lvl="1"/>
            <a:r>
              <a:rPr lang="he-IL" smtClean="0"/>
              <a:t>משלים את שדה ה-</a:t>
            </a:r>
            <a:r>
              <a:rPr lang="en-US" smtClean="0"/>
              <a:t>Options</a:t>
            </a:r>
            <a:r>
              <a:rPr lang="he-IL" smtClean="0"/>
              <a:t> לכפולה של 32 סיביות.</a:t>
            </a:r>
            <a:endParaRPr lang="en-US" smtClean="0"/>
          </a:p>
        </p:txBody>
      </p:sp>
      <p:sp>
        <p:nvSpPr>
          <p:cNvPr id="46082" name="מציין מיקום של מספר שקופית 5"/>
          <p:cNvSpPr>
            <a:spLocks noGrp="1"/>
          </p:cNvSpPr>
          <p:nvPr>
            <p:ph type="sldNum" sz="quarter" idx="10"/>
          </p:nvPr>
        </p:nvSpPr>
        <p:spPr/>
        <p:txBody>
          <a:bodyPr/>
          <a:lstStyle/>
          <a:p>
            <a:pPr>
              <a:defRPr/>
            </a:pPr>
            <a:fld id="{0AA57CF4-1E2E-40EB-B667-22F5D4740897}" type="slidenum">
              <a:rPr lang="he-IL"/>
              <a:pPr>
                <a:defRPr/>
              </a:pPr>
              <a:t>248</a:t>
            </a:fld>
            <a:endParaRPr lang="en-US"/>
          </a:p>
        </p:txBody>
      </p:sp>
      <p:graphicFrame>
        <p:nvGraphicFramePr>
          <p:cNvPr id="5" name="טבלה 4"/>
          <p:cNvGraphicFramePr>
            <a:graphicFrameLocks noGrp="1"/>
          </p:cNvGraphicFramePr>
          <p:nvPr/>
        </p:nvGraphicFramePr>
        <p:xfrm>
          <a:off x="500004" y="3714750"/>
          <a:ext cx="8358246" cy="2872759"/>
        </p:xfrm>
        <a:graphic>
          <a:graphicData uri="http://schemas.openxmlformats.org/drawingml/2006/table">
            <a:tbl>
              <a:tblPr rtl="1" bandRow="1">
                <a:tableStyleId>{37CE84F3-28C3-443E-9E96-99CF82512B78}</a:tableStyleId>
              </a:tblPr>
              <a:tblGrid>
                <a:gridCol w="2210653"/>
                <a:gridCol w="1548497"/>
                <a:gridCol w="1076394"/>
                <a:gridCol w="970163"/>
                <a:gridCol w="1353745"/>
                <a:gridCol w="1198794"/>
              </a:tblGrid>
              <a:tr h="488915">
                <a:tc gridSpan="2">
                  <a:txBody>
                    <a:bodyPr/>
                    <a:lstStyle/>
                    <a:p>
                      <a:pPr algn="ctr" rtl="1"/>
                      <a:r>
                        <a:rPr lang="en-US" sz="2000" dirty="0" smtClean="0"/>
                        <a:t>Total</a:t>
                      </a:r>
                      <a:r>
                        <a:rPr lang="en-US" sz="2000" baseline="0" dirty="0" smtClean="0"/>
                        <a:t> Length</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a:txBody>
                    <a:bodyPr/>
                    <a:lstStyle/>
                    <a:p>
                      <a:pPr algn="ctr" rtl="1"/>
                      <a:r>
                        <a:rPr lang="en-US" sz="2000" dirty="0" smtClean="0"/>
                        <a:t>ECN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DSCP</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IHL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err="1" smtClean="0"/>
                        <a:t>Vers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488915">
                <a:tc gridSpan="2">
                  <a:txBody>
                    <a:bodyPr/>
                    <a:lstStyle/>
                    <a:p>
                      <a:pPr algn="ctr" rtl="1"/>
                      <a:r>
                        <a:rPr lang="en-US" sz="2000" dirty="0" smtClean="0"/>
                        <a:t>Fragment Offset</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Flags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gridSpan="2">
                  <a:txBody>
                    <a:bodyPr/>
                    <a:lstStyle/>
                    <a:p>
                      <a:pPr algn="ctr" rtl="1"/>
                      <a:r>
                        <a:rPr lang="en-US" sz="2000" dirty="0" smtClean="0"/>
                        <a:t>Identification</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r>
              <a:tr h="488915">
                <a:tc gridSpan="4">
                  <a:txBody>
                    <a:bodyPr/>
                    <a:lstStyle/>
                    <a:p>
                      <a:pPr algn="ctr" rtl="1"/>
                      <a:r>
                        <a:rPr lang="en-US" sz="2000" dirty="0" smtClean="0"/>
                        <a:t>Header Checksum</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a:txBody>
                    <a:bodyPr/>
                    <a:lstStyle/>
                    <a:p>
                      <a:pPr algn="ctr" rtl="1"/>
                      <a:r>
                        <a:rPr lang="en-US" sz="2000" dirty="0" smtClean="0"/>
                        <a:t>Protocol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smtClean="0"/>
                        <a:t>TTL</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488915">
                <a:tc gridSpan="6">
                  <a:txBody>
                    <a:bodyPr/>
                    <a:lstStyle/>
                    <a:p>
                      <a:pPr algn="ctr" rtl="1"/>
                      <a:r>
                        <a:rPr lang="en-US" sz="2000" dirty="0" smtClean="0"/>
                        <a:t>Source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88915">
                <a:tc gridSpan="6">
                  <a:txBody>
                    <a:bodyPr/>
                    <a:lstStyle/>
                    <a:p>
                      <a:pPr algn="ctr" rtl="1"/>
                      <a:r>
                        <a:rPr lang="en-US" sz="2000" dirty="0" smtClean="0"/>
                        <a:t>Destination Address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r h="428184">
                <a:tc>
                  <a:txBody>
                    <a:bodyPr/>
                    <a:lstStyle/>
                    <a:p>
                      <a:pPr algn="ctr" rtl="1"/>
                      <a:r>
                        <a:rPr lang="en-US" sz="2000" dirty="0" smtClean="0"/>
                        <a:t>Padding</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gridSpan="5">
                  <a:txBody>
                    <a:bodyPr/>
                    <a:lstStyle/>
                    <a:p>
                      <a:pPr algn="ctr" rtl="1"/>
                      <a:r>
                        <a:rPr lang="en-US" sz="2000" dirty="0" smtClean="0"/>
                        <a:t>Options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bl>
          </a:graphicData>
        </a:graphic>
      </p:graphicFrame>
    </p:spTree>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eaLnBrk="1" hangingPunct="1">
              <a:defRPr/>
            </a:pPr>
            <a:r>
              <a:rPr lang="en-US"/>
              <a:t>Packet</a:t>
            </a:r>
          </a:p>
        </p:txBody>
      </p:sp>
      <p:sp>
        <p:nvSpPr>
          <p:cNvPr id="293891" name="Rectangle 3"/>
          <p:cNvSpPr>
            <a:spLocks noGrp="1" noChangeArrowheads="1"/>
          </p:cNvSpPr>
          <p:nvPr>
            <p:ph idx="1"/>
          </p:nvPr>
        </p:nvSpPr>
        <p:spPr/>
        <p:txBody>
          <a:bodyPr/>
          <a:lstStyle/>
          <a:p>
            <a:pPr eaLnBrk="1" hangingPunct="1"/>
            <a:r>
              <a:rPr lang="he-IL" smtClean="0"/>
              <a:t>פרוטוקול </a:t>
            </a:r>
            <a:r>
              <a:rPr lang="en-US" smtClean="0"/>
              <a:t>IP</a:t>
            </a:r>
            <a:r>
              <a:rPr lang="he-IL" smtClean="0"/>
              <a:t> מגדיר הגבלת גודל על ה</a:t>
            </a:r>
            <a:r>
              <a:rPr lang="en-US" smtClean="0"/>
              <a:t>Packet</a:t>
            </a:r>
            <a:r>
              <a:rPr lang="he-IL" smtClean="0"/>
              <a:t> של </a:t>
            </a:r>
            <a:r>
              <a:rPr lang="en-US" smtClean="0"/>
              <a:t>65536KB</a:t>
            </a:r>
            <a:r>
              <a:rPr lang="he-IL" smtClean="0"/>
              <a:t> </a:t>
            </a:r>
          </a:p>
          <a:p>
            <a:pPr eaLnBrk="1" hangingPunct="1"/>
            <a:r>
              <a:rPr lang="he-IL" smtClean="0"/>
              <a:t>בפועל הגבלות הגודל הן הגבלות של פרוטוקול </a:t>
            </a:r>
            <a:r>
              <a:rPr lang="en-US" smtClean="0"/>
              <a:t>TCP</a:t>
            </a:r>
            <a:r>
              <a:rPr lang="he-IL" smtClean="0"/>
              <a:t> בשכבה רביעית או פרוטוקולי השכבה השנייה.</a:t>
            </a:r>
            <a:endParaRPr lang="en-US" smtClean="0"/>
          </a:p>
        </p:txBody>
      </p:sp>
      <p:sp>
        <p:nvSpPr>
          <p:cNvPr id="47106" name="מציין מיקום של מספר שקופית 5"/>
          <p:cNvSpPr>
            <a:spLocks noGrp="1"/>
          </p:cNvSpPr>
          <p:nvPr>
            <p:ph type="sldNum" sz="quarter" idx="10"/>
          </p:nvPr>
        </p:nvSpPr>
        <p:spPr/>
        <p:txBody>
          <a:bodyPr/>
          <a:lstStyle/>
          <a:p>
            <a:pPr>
              <a:defRPr/>
            </a:pPr>
            <a:fld id="{A398DCC6-E359-40FE-B7BD-FE7FD027DDA4}" type="slidenum">
              <a:rPr lang="he-IL"/>
              <a:pPr>
                <a:defRPr/>
              </a:pPr>
              <a:t>249</a:t>
            </a:fld>
            <a:endParaRPr lang="en-US"/>
          </a:p>
        </p:txBody>
      </p:sp>
      <p:pic>
        <p:nvPicPr>
          <p:cNvPr id="81922" name="Picture 2" descr="https://encrypted-tbn1.gstatic.com/images?q=tbn:ANd9GcRjQD1WCM-awRt1BnP-708YmJters-FX4Ps7a2B1yvtQomi8uF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03848" y="3861048"/>
            <a:ext cx="2684165" cy="268416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defRPr/>
            </a:pPr>
            <a:r>
              <a:rPr/>
              <a:t>הצורך במודל</a:t>
            </a:r>
            <a:endParaRPr lang="en-US"/>
          </a:p>
        </p:txBody>
      </p:sp>
      <p:sp>
        <p:nvSpPr>
          <p:cNvPr id="100355" name="Rectangle 3"/>
          <p:cNvSpPr>
            <a:spLocks noGrp="1" noChangeArrowheads="1"/>
          </p:cNvSpPr>
          <p:nvPr>
            <p:ph idx="1"/>
          </p:nvPr>
        </p:nvSpPr>
        <p:spPr/>
        <p:txBody>
          <a:bodyPr/>
          <a:lstStyle/>
          <a:p>
            <a:pPr eaLnBrk="1" hangingPunct="1"/>
            <a:r>
              <a:rPr lang="he-IL" smtClean="0"/>
              <a:t>יצרניות שונות ייצרו מחשבים שמסוגלים ליצור תקשורת ולהעביר ביניהם מידע.</a:t>
            </a:r>
          </a:p>
          <a:p>
            <a:pPr eaLnBrk="1" hangingPunct="1"/>
            <a:r>
              <a:rPr lang="he-IL" smtClean="0"/>
              <a:t>אין תקן שלפיו היצרניות צריכות לעבוד.</a:t>
            </a:r>
          </a:p>
          <a:p>
            <a:pPr eaLnBrk="1" hangingPunct="1"/>
            <a:r>
              <a:rPr lang="he-IL" smtClean="0"/>
              <a:t>ישנה חוסר תאימות בין הרכיבים שמייצרות החברות השונות – ולא ניתן ליצור קשר בין מחשבים שאינם תואמים.</a:t>
            </a:r>
          </a:p>
          <a:p>
            <a:pPr eaLnBrk="1" hangingPunct="1"/>
            <a:r>
              <a:rPr lang="he-IL" smtClean="0"/>
              <a:t>יש צורך בתקן אחיד עבור רכיבי התקשורת ואופן עבודתם.</a:t>
            </a:r>
            <a:endParaRPr lang="en-US" smtClean="0"/>
          </a:p>
        </p:txBody>
      </p:sp>
      <p:sp>
        <p:nvSpPr>
          <p:cNvPr id="30722" name="מציין מיקום של מספר שקופית 5"/>
          <p:cNvSpPr>
            <a:spLocks noGrp="1"/>
          </p:cNvSpPr>
          <p:nvPr>
            <p:ph type="sldNum" sz="quarter" idx="10"/>
          </p:nvPr>
        </p:nvSpPr>
        <p:spPr/>
        <p:txBody>
          <a:bodyPr/>
          <a:lstStyle/>
          <a:p>
            <a:pPr>
              <a:defRPr/>
            </a:pPr>
            <a:fld id="{C978EBCD-A965-46A9-B43C-43836ACFA2A0}" type="slidenum">
              <a:rPr lang="he-IL"/>
              <a:pPr>
                <a:defRPr/>
              </a:pPr>
              <a:t>25</a:t>
            </a:fld>
            <a:endParaRPr lang="en-US"/>
          </a:p>
        </p:txBody>
      </p:sp>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3"/>
          <p:cNvSpPr>
            <a:spLocks noGrp="1" noChangeArrowheads="1"/>
          </p:cNvSpPr>
          <p:nvPr>
            <p:ph type="subTitle" idx="1"/>
          </p:nvPr>
        </p:nvSpPr>
        <p:spPr/>
        <p:txBody>
          <a:bodyPr/>
          <a:lstStyle/>
          <a:p>
            <a:pPr eaLnBrk="1" hangingPunct="1"/>
            <a:endParaRPr lang="en-US" smtClean="0"/>
          </a:p>
        </p:txBody>
      </p:sp>
      <p:sp>
        <p:nvSpPr>
          <p:cNvPr id="48130" name="Rectangle 2"/>
          <p:cNvSpPr>
            <a:spLocks noGrp="1" noChangeArrowheads="1"/>
          </p:cNvSpPr>
          <p:nvPr>
            <p:ph type="ctrTitle" sz="quarter"/>
          </p:nvPr>
        </p:nvSpPr>
        <p:spPr>
          <a:xfrm>
            <a:off x="642910" y="2428868"/>
            <a:ext cx="8229600" cy="1905000"/>
          </a:xfrm>
        </p:spPr>
        <p:txBody>
          <a:bodyPr/>
          <a:lstStyle/>
          <a:p>
            <a:pPr eaLnBrk="1" hangingPunct="1">
              <a:defRPr/>
            </a:pPr>
            <a:r>
              <a:rPr sz="7200" dirty="0" err="1" smtClean="0"/>
              <a:t>פרוטוקול</a:t>
            </a:r>
            <a:r>
              <a:rPr sz="7200" dirty="0" smtClean="0"/>
              <a:t> </a:t>
            </a:r>
            <a:r>
              <a:rPr lang="en-US" sz="7200" dirty="0" smtClean="0"/>
              <a:t>ARP</a:t>
            </a:r>
          </a:p>
        </p:txBody>
      </p:sp>
    </p:spTree>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defRPr/>
            </a:pPr>
            <a:r>
              <a:rPr/>
              <a:t>כל כך הרבה כתובות</a:t>
            </a:r>
            <a:endParaRPr lang="en-US"/>
          </a:p>
        </p:txBody>
      </p:sp>
      <p:sp>
        <p:nvSpPr>
          <p:cNvPr id="295939" name="Rectangle 3"/>
          <p:cNvSpPr>
            <a:spLocks noGrp="1" noChangeArrowheads="1"/>
          </p:cNvSpPr>
          <p:nvPr>
            <p:ph idx="1"/>
          </p:nvPr>
        </p:nvSpPr>
        <p:spPr/>
        <p:txBody>
          <a:bodyPr/>
          <a:lstStyle/>
          <a:p>
            <a:pPr eaLnBrk="1" hangingPunct="1">
              <a:buFontTx/>
              <a:buNone/>
            </a:pPr>
            <a:r>
              <a:rPr lang="he-IL" smtClean="0"/>
              <a:t>ברשת </a:t>
            </a:r>
            <a:r>
              <a:rPr lang="en-US" b="1" smtClean="0"/>
              <a:t>TCP/IP</a:t>
            </a:r>
            <a:r>
              <a:rPr lang="he-IL" b="1" smtClean="0"/>
              <a:t>+</a:t>
            </a:r>
            <a:r>
              <a:rPr lang="en-US" b="1" smtClean="0"/>
              <a:t>Ethernet</a:t>
            </a:r>
            <a:r>
              <a:rPr lang="he-IL" b="1" smtClean="0"/>
              <a:t>:</a:t>
            </a:r>
          </a:p>
          <a:p>
            <a:pPr eaLnBrk="1" hangingPunct="1"/>
            <a:r>
              <a:rPr lang="he-IL" smtClean="0"/>
              <a:t>כאשר </a:t>
            </a:r>
            <a:r>
              <a:rPr lang="en-US" smtClean="0"/>
              <a:t>Frame</a:t>
            </a:r>
            <a:r>
              <a:rPr lang="he-IL" smtClean="0"/>
              <a:t> נשלח ברשת, כל תחנה שתקבל אותו תשווה בין שדה ה-</a:t>
            </a:r>
            <a:r>
              <a:rPr lang="en-US" smtClean="0"/>
              <a:t>DA</a:t>
            </a:r>
            <a:r>
              <a:rPr lang="he-IL" smtClean="0"/>
              <a:t> לבין כתובת ה-</a:t>
            </a:r>
            <a:r>
              <a:rPr lang="en-US" smtClean="0"/>
              <a:t>MAC</a:t>
            </a:r>
            <a:r>
              <a:rPr lang="he-IL" smtClean="0"/>
              <a:t> הצרובה עליה.</a:t>
            </a:r>
          </a:p>
          <a:p>
            <a:pPr eaLnBrk="1" hangingPunct="1"/>
            <a:endParaRPr lang="he-IL" smtClean="0"/>
          </a:p>
          <a:p>
            <a:pPr eaLnBrk="1" hangingPunct="1"/>
            <a:endParaRPr lang="he-IL" smtClean="0"/>
          </a:p>
          <a:p>
            <a:pPr eaLnBrk="1" hangingPunct="1"/>
            <a:r>
              <a:rPr lang="he-IL" smtClean="0"/>
              <a:t>כאשר </a:t>
            </a:r>
            <a:r>
              <a:rPr lang="en-US" smtClean="0"/>
              <a:t>Frame</a:t>
            </a:r>
            <a:r>
              <a:rPr lang="he-IL" smtClean="0"/>
              <a:t> מועלה לפרוטוקול </a:t>
            </a:r>
            <a:r>
              <a:rPr lang="en-US" smtClean="0"/>
              <a:t>IP</a:t>
            </a:r>
            <a:r>
              <a:rPr lang="he-IL" smtClean="0"/>
              <a:t>, הוא משווה בין </a:t>
            </a:r>
            <a:r>
              <a:rPr lang="en-US" smtClean="0"/>
              <a:t/>
            </a:r>
            <a:br>
              <a:rPr lang="en-US" smtClean="0"/>
            </a:br>
            <a:r>
              <a:rPr lang="he-IL" smtClean="0"/>
              <a:t>ה-</a:t>
            </a:r>
            <a:r>
              <a:rPr lang="en-US" smtClean="0"/>
              <a:t>DA</a:t>
            </a:r>
            <a:r>
              <a:rPr lang="he-IL" smtClean="0"/>
              <a:t> ב-</a:t>
            </a:r>
            <a:r>
              <a:rPr lang="en-US" smtClean="0"/>
              <a:t>header</a:t>
            </a:r>
            <a:r>
              <a:rPr lang="he-IL" smtClean="0"/>
              <a:t> של </a:t>
            </a:r>
            <a:r>
              <a:rPr lang="en-US" smtClean="0"/>
              <a:t>IP</a:t>
            </a:r>
            <a:r>
              <a:rPr lang="he-IL" smtClean="0"/>
              <a:t>, לבין כתובת מערכת ההפעלה.</a:t>
            </a:r>
          </a:p>
          <a:p>
            <a:pPr eaLnBrk="1" hangingPunct="1"/>
            <a:r>
              <a:rPr lang="he-IL" smtClean="0"/>
              <a:t>משתמשים ואפליקציות עובדים עם שמות מחשב/כתובות </a:t>
            </a:r>
            <a:r>
              <a:rPr lang="en-US" smtClean="0"/>
              <a:t>IP</a:t>
            </a:r>
            <a:r>
              <a:rPr lang="he-IL" smtClean="0"/>
              <a:t>.</a:t>
            </a:r>
            <a:endParaRPr lang="en-US" smtClean="0"/>
          </a:p>
        </p:txBody>
      </p:sp>
      <p:sp>
        <p:nvSpPr>
          <p:cNvPr id="49154" name="מציין מיקום של מספר שקופית 5"/>
          <p:cNvSpPr>
            <a:spLocks noGrp="1"/>
          </p:cNvSpPr>
          <p:nvPr>
            <p:ph type="sldNum" sz="quarter" idx="10"/>
          </p:nvPr>
        </p:nvSpPr>
        <p:spPr/>
        <p:txBody>
          <a:bodyPr/>
          <a:lstStyle/>
          <a:p>
            <a:pPr>
              <a:defRPr/>
            </a:pPr>
            <a:fld id="{DFAC0DB1-0347-4109-9AE4-C704D1673666}" type="slidenum">
              <a:rPr lang="he-IL"/>
              <a:pPr>
                <a:defRPr/>
              </a:pPr>
              <a:t>251</a:t>
            </a:fld>
            <a:endParaRPr lang="en-US"/>
          </a:p>
        </p:txBody>
      </p:sp>
      <p:pic>
        <p:nvPicPr>
          <p:cNvPr id="295941" name="Picture 7"/>
          <p:cNvPicPr>
            <a:picLocks noChangeAspect="1" noChangeArrowheads="1"/>
          </p:cNvPicPr>
          <p:nvPr/>
        </p:nvPicPr>
        <p:blipFill>
          <a:blip r:embed="rId3" cstate="print"/>
          <a:srcRect/>
          <a:stretch>
            <a:fillRect/>
          </a:stretch>
        </p:blipFill>
        <p:spPr bwMode="auto">
          <a:xfrm>
            <a:off x="2500313" y="3214688"/>
            <a:ext cx="1008062" cy="671512"/>
          </a:xfrm>
          <a:prstGeom prst="rect">
            <a:avLst/>
          </a:prstGeom>
          <a:noFill/>
          <a:ln w="9525">
            <a:noFill/>
            <a:miter lim="800000"/>
            <a:headEnd/>
            <a:tailEnd/>
          </a:ln>
        </p:spPr>
      </p:pic>
      <p:pic>
        <p:nvPicPr>
          <p:cNvPr id="295942" name="Picture 8"/>
          <p:cNvPicPr>
            <a:picLocks noChangeAspect="1" noChangeArrowheads="1"/>
          </p:cNvPicPr>
          <p:nvPr/>
        </p:nvPicPr>
        <p:blipFill>
          <a:blip r:embed="rId3" cstate="print"/>
          <a:srcRect/>
          <a:stretch>
            <a:fillRect/>
          </a:stretch>
        </p:blipFill>
        <p:spPr bwMode="auto">
          <a:xfrm>
            <a:off x="2428875" y="5786438"/>
            <a:ext cx="1008063" cy="671512"/>
          </a:xfrm>
          <a:prstGeom prst="rect">
            <a:avLst/>
          </a:prstGeom>
          <a:noFill/>
          <a:ln w="9525">
            <a:noFill/>
            <a:miter lim="800000"/>
            <a:headEnd/>
            <a:tailEnd/>
          </a:ln>
        </p:spPr>
      </p:pic>
      <p:sp>
        <p:nvSpPr>
          <p:cNvPr id="295943" name="Text Box 9"/>
          <p:cNvSpPr txBox="1">
            <a:spLocks noChangeArrowheads="1"/>
          </p:cNvSpPr>
          <p:nvPr/>
        </p:nvSpPr>
        <p:spPr bwMode="auto">
          <a:xfrm>
            <a:off x="2422525" y="3500438"/>
            <a:ext cx="1122363" cy="215900"/>
          </a:xfrm>
          <a:prstGeom prst="rect">
            <a:avLst/>
          </a:prstGeom>
          <a:noFill/>
          <a:ln w="9525">
            <a:noFill/>
            <a:miter lim="800000"/>
            <a:headEnd/>
            <a:tailEnd/>
          </a:ln>
        </p:spPr>
        <p:txBody>
          <a:bodyPr>
            <a:spAutoFit/>
          </a:bodyPr>
          <a:lstStyle/>
          <a:p>
            <a:pPr algn="ctr" rtl="0">
              <a:spcBef>
                <a:spcPct val="50000"/>
              </a:spcBef>
            </a:pPr>
            <a:r>
              <a:rPr lang="he-IL" sz="800"/>
              <a:t>##-##-##-##-##-##</a:t>
            </a:r>
            <a:endParaRPr lang="en-US" sz="800"/>
          </a:p>
        </p:txBody>
      </p:sp>
      <p:sp>
        <p:nvSpPr>
          <p:cNvPr id="295944" name="Text Box 10"/>
          <p:cNvSpPr txBox="1">
            <a:spLocks noChangeArrowheads="1"/>
          </p:cNvSpPr>
          <p:nvPr/>
        </p:nvSpPr>
        <p:spPr bwMode="auto">
          <a:xfrm>
            <a:off x="2428875" y="6143625"/>
            <a:ext cx="981075" cy="214313"/>
          </a:xfrm>
          <a:prstGeom prst="rect">
            <a:avLst/>
          </a:prstGeom>
          <a:noFill/>
          <a:ln w="9525">
            <a:noFill/>
            <a:miter lim="800000"/>
            <a:headEnd/>
            <a:tailEnd/>
          </a:ln>
        </p:spPr>
        <p:txBody>
          <a:bodyPr>
            <a:spAutoFit/>
          </a:bodyPr>
          <a:lstStyle/>
          <a:p>
            <a:pPr algn="ctr" rtl="0">
              <a:spcBef>
                <a:spcPct val="50000"/>
              </a:spcBef>
            </a:pPr>
            <a:r>
              <a:rPr lang="en-US" sz="800"/>
              <a:t>**.**.**.**</a:t>
            </a:r>
          </a:p>
        </p:txBody>
      </p:sp>
    </p:spTree>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pPr eaLnBrk="1" hangingPunct="1">
              <a:defRPr/>
            </a:pPr>
            <a:r>
              <a:rPr/>
              <a:t>פרוטוקול </a:t>
            </a:r>
            <a:r>
              <a:rPr lang="en-US"/>
              <a:t>ARP</a:t>
            </a:r>
          </a:p>
        </p:txBody>
      </p:sp>
      <p:sp>
        <p:nvSpPr>
          <p:cNvPr id="296963" name="Rectangle 3"/>
          <p:cNvSpPr>
            <a:spLocks noGrp="1" noChangeArrowheads="1"/>
          </p:cNvSpPr>
          <p:nvPr>
            <p:ph idx="1"/>
          </p:nvPr>
        </p:nvSpPr>
        <p:spPr>
          <a:xfrm>
            <a:off x="457200" y="1600200"/>
            <a:ext cx="8229600" cy="4637088"/>
          </a:xfrm>
        </p:spPr>
        <p:txBody>
          <a:bodyPr/>
          <a:lstStyle/>
          <a:p>
            <a:pPr eaLnBrk="1" hangingPunct="1">
              <a:lnSpc>
                <a:spcPct val="90000"/>
              </a:lnSpc>
            </a:pPr>
            <a:r>
              <a:rPr lang="en-US" b="1" u="sng" smtClean="0"/>
              <a:t>ARP</a:t>
            </a:r>
            <a:r>
              <a:rPr lang="he-IL" smtClean="0"/>
              <a:t> </a:t>
            </a:r>
            <a:r>
              <a:rPr lang="he-IL" b="1" smtClean="0"/>
              <a:t>– </a:t>
            </a:r>
            <a:r>
              <a:rPr lang="en-US" b="1" smtClean="0"/>
              <a:t>Address Resolution Protocol</a:t>
            </a:r>
            <a:r>
              <a:rPr lang="he-IL" b="1" smtClean="0"/>
              <a:t>.</a:t>
            </a:r>
          </a:p>
          <a:p>
            <a:pPr eaLnBrk="1" hangingPunct="1">
              <a:lnSpc>
                <a:spcPct val="90000"/>
              </a:lnSpc>
            </a:pPr>
            <a:r>
              <a:rPr lang="he-IL" smtClean="0"/>
              <a:t>פרוטוקול המתרגם כתובות לוגיות לכתובות כתובות פיזיות.</a:t>
            </a:r>
          </a:p>
          <a:p>
            <a:pPr eaLnBrk="1" hangingPunct="1">
              <a:lnSpc>
                <a:spcPct val="90000"/>
              </a:lnSpc>
            </a:pPr>
            <a:r>
              <a:rPr lang="he-IL" smtClean="0"/>
              <a:t>אופן פעולת הפרוטוקול:</a:t>
            </a:r>
          </a:p>
          <a:p>
            <a:pPr lvl="1" eaLnBrk="1" hangingPunct="1">
              <a:lnSpc>
                <a:spcPct val="90000"/>
              </a:lnSpc>
            </a:pPr>
            <a:r>
              <a:rPr lang="he-IL" smtClean="0"/>
              <a:t>בדיקת טבלת ה-</a:t>
            </a:r>
            <a:r>
              <a:rPr lang="en-US" smtClean="0"/>
              <a:t>ARP</a:t>
            </a:r>
            <a:r>
              <a:rPr lang="he-IL" smtClean="0"/>
              <a:t> ב-</a:t>
            </a:r>
            <a:r>
              <a:rPr lang="en-US" smtClean="0"/>
              <a:t>Cache</a:t>
            </a:r>
            <a:r>
              <a:rPr lang="he-IL" smtClean="0"/>
              <a:t> של המחשב.</a:t>
            </a:r>
          </a:p>
          <a:p>
            <a:pPr lvl="1" eaLnBrk="1" hangingPunct="1">
              <a:lnSpc>
                <a:spcPct val="90000"/>
              </a:lnSpc>
            </a:pPr>
            <a:r>
              <a:rPr lang="he-IL" smtClean="0"/>
              <a:t>שליחת חבילת </a:t>
            </a:r>
            <a:r>
              <a:rPr lang="en-US" smtClean="0"/>
              <a:t>ARP Request</a:t>
            </a:r>
            <a:r>
              <a:rPr lang="he-IL" smtClean="0"/>
              <a:t> המכילה את כתובת הרשת של היעד ומשודרת ב-</a:t>
            </a:r>
            <a:r>
              <a:rPr lang="en-US" smtClean="0"/>
              <a:t>Broadcast</a:t>
            </a:r>
            <a:r>
              <a:rPr lang="he-IL" smtClean="0"/>
              <a:t>.</a:t>
            </a:r>
          </a:p>
          <a:p>
            <a:pPr lvl="1" eaLnBrk="1" hangingPunct="1">
              <a:lnSpc>
                <a:spcPct val="90000"/>
              </a:lnSpc>
            </a:pPr>
            <a:r>
              <a:rPr lang="he-IL" smtClean="0"/>
              <a:t>קבלת חבילת </a:t>
            </a:r>
            <a:r>
              <a:rPr lang="en-US" smtClean="0"/>
              <a:t>ARP Response</a:t>
            </a:r>
            <a:r>
              <a:rPr lang="he-IL" smtClean="0"/>
              <a:t> המכילה את הכתובת הפיזית של היעד אשר שודרה ב-</a:t>
            </a:r>
            <a:r>
              <a:rPr lang="en-US" smtClean="0"/>
              <a:t>Unicast</a:t>
            </a:r>
            <a:r>
              <a:rPr lang="he-IL" smtClean="0"/>
              <a:t>.</a:t>
            </a:r>
          </a:p>
          <a:p>
            <a:pPr lvl="1" eaLnBrk="1" hangingPunct="1">
              <a:lnSpc>
                <a:spcPct val="90000"/>
              </a:lnSpc>
            </a:pPr>
            <a:r>
              <a:rPr lang="he-IL" smtClean="0"/>
              <a:t>הכנסת מיפוי הכתובות רשת/פיזיות לטבלת ה-</a:t>
            </a:r>
            <a:r>
              <a:rPr lang="en-US" smtClean="0"/>
              <a:t>ARP</a:t>
            </a:r>
            <a:r>
              <a:rPr lang="he-IL" smtClean="0"/>
              <a:t> ואת הכתובת הפיזית ל-</a:t>
            </a:r>
            <a:r>
              <a:rPr lang="en-US" smtClean="0"/>
              <a:t>Frame</a:t>
            </a:r>
            <a:r>
              <a:rPr lang="he-IL" smtClean="0"/>
              <a:t>.</a:t>
            </a:r>
            <a:endParaRPr lang="en-US" u="sng" smtClean="0"/>
          </a:p>
        </p:txBody>
      </p:sp>
      <p:sp>
        <p:nvSpPr>
          <p:cNvPr id="50178" name="מציין מיקום של מספר שקופית 5"/>
          <p:cNvSpPr>
            <a:spLocks noGrp="1"/>
          </p:cNvSpPr>
          <p:nvPr>
            <p:ph type="sldNum" sz="quarter" idx="10"/>
          </p:nvPr>
        </p:nvSpPr>
        <p:spPr/>
        <p:txBody>
          <a:bodyPr/>
          <a:lstStyle/>
          <a:p>
            <a:pPr>
              <a:defRPr/>
            </a:pPr>
            <a:fld id="{F51E5210-E0BF-4659-BC31-9C362BAAB9DD}" type="slidenum">
              <a:rPr lang="he-IL"/>
              <a:pPr>
                <a:defRPr/>
              </a:pPr>
              <a:t>252</a:t>
            </a:fld>
            <a:endParaRPr lang="en-US"/>
          </a:p>
        </p:txBody>
      </p:sp>
    </p:spTree>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pPr eaLnBrk="1" hangingPunct="1">
              <a:defRPr/>
            </a:pPr>
            <a:r>
              <a:rPr/>
              <a:t>טבלת ה-</a:t>
            </a:r>
            <a:r>
              <a:rPr lang="en-US"/>
              <a:t>ARP</a:t>
            </a:r>
          </a:p>
        </p:txBody>
      </p:sp>
      <p:sp>
        <p:nvSpPr>
          <p:cNvPr id="297987" name="Rectangle 3"/>
          <p:cNvSpPr>
            <a:spLocks noGrp="1" noChangeArrowheads="1"/>
          </p:cNvSpPr>
          <p:nvPr>
            <p:ph idx="1"/>
          </p:nvPr>
        </p:nvSpPr>
        <p:spPr>
          <a:xfrm>
            <a:off x="457200" y="1600200"/>
            <a:ext cx="8229600" cy="4637088"/>
          </a:xfrm>
        </p:spPr>
        <p:txBody>
          <a:bodyPr/>
          <a:lstStyle/>
          <a:p>
            <a:pPr eaLnBrk="1" hangingPunct="1"/>
            <a:r>
              <a:rPr lang="he-IL" smtClean="0"/>
              <a:t>כדי לצפות בטבלת ה-</a:t>
            </a:r>
            <a:r>
              <a:rPr lang="en-US" smtClean="0"/>
              <a:t>ARP</a:t>
            </a:r>
            <a:r>
              <a:rPr lang="he-IL" smtClean="0"/>
              <a:t> ב-</a:t>
            </a:r>
            <a:r>
              <a:rPr lang="en-US" smtClean="0"/>
              <a:t>Cache</a:t>
            </a:r>
            <a:r>
              <a:rPr lang="he-IL" smtClean="0"/>
              <a:t> של המחשב נקליד את הפקודה </a:t>
            </a:r>
            <a:r>
              <a:rPr lang="en-US" smtClean="0"/>
              <a:t>ARP –a</a:t>
            </a:r>
            <a:r>
              <a:rPr lang="he-IL" smtClean="0"/>
              <a:t> ממשק ה-</a:t>
            </a:r>
            <a:r>
              <a:rPr lang="en-US" smtClean="0"/>
              <a:t>CMD</a:t>
            </a:r>
            <a:r>
              <a:rPr lang="he-IL" b="1" smtClean="0"/>
              <a:t>.</a:t>
            </a:r>
            <a:endParaRPr lang="en-US" smtClean="0"/>
          </a:p>
        </p:txBody>
      </p:sp>
      <p:sp>
        <p:nvSpPr>
          <p:cNvPr id="51202" name="מציין מיקום של מספר שקופית 5"/>
          <p:cNvSpPr>
            <a:spLocks noGrp="1"/>
          </p:cNvSpPr>
          <p:nvPr>
            <p:ph type="sldNum" sz="quarter" idx="10"/>
          </p:nvPr>
        </p:nvSpPr>
        <p:spPr/>
        <p:txBody>
          <a:bodyPr/>
          <a:lstStyle/>
          <a:p>
            <a:pPr>
              <a:defRPr/>
            </a:pPr>
            <a:fld id="{9C2A2C4B-4014-4C37-B1C5-D92244C7ABFE}" type="slidenum">
              <a:rPr lang="he-IL"/>
              <a:pPr>
                <a:defRPr/>
              </a:pPr>
              <a:t>253</a:t>
            </a:fld>
            <a:endParaRPr lang="en-US"/>
          </a:p>
        </p:txBody>
      </p:sp>
      <p:pic>
        <p:nvPicPr>
          <p:cNvPr id="297989" name="Picture 2"/>
          <p:cNvPicPr>
            <a:picLocks noChangeAspect="1" noChangeArrowheads="1"/>
          </p:cNvPicPr>
          <p:nvPr/>
        </p:nvPicPr>
        <p:blipFill>
          <a:blip r:embed="rId3" cstate="print"/>
          <a:srcRect/>
          <a:stretch>
            <a:fillRect/>
          </a:stretch>
        </p:blipFill>
        <p:spPr bwMode="auto">
          <a:xfrm>
            <a:off x="357188" y="3214688"/>
            <a:ext cx="8296275" cy="236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lstStyle/>
          <a:p>
            <a:pPr eaLnBrk="1" hangingPunct="1">
              <a:defRPr/>
            </a:pPr>
            <a:r>
              <a:rPr/>
              <a:t>טבלת ה-</a:t>
            </a:r>
            <a:r>
              <a:rPr lang="en-US"/>
              <a:t>ARP</a:t>
            </a:r>
          </a:p>
        </p:txBody>
      </p:sp>
      <p:sp>
        <p:nvSpPr>
          <p:cNvPr id="299011" name="Rectangle 3"/>
          <p:cNvSpPr>
            <a:spLocks noGrp="1" noChangeArrowheads="1"/>
          </p:cNvSpPr>
          <p:nvPr>
            <p:ph idx="1"/>
          </p:nvPr>
        </p:nvSpPr>
        <p:spPr>
          <a:xfrm>
            <a:off x="457200" y="1600200"/>
            <a:ext cx="8229600" cy="4637088"/>
          </a:xfrm>
        </p:spPr>
        <p:txBody>
          <a:bodyPr/>
          <a:lstStyle/>
          <a:p>
            <a:pPr eaLnBrk="1" hangingPunct="1"/>
            <a:r>
              <a:rPr lang="he-IL" smtClean="0"/>
              <a:t>ניתן להוסיף רשומות ידנית לטבלת ה-</a:t>
            </a:r>
            <a:r>
              <a:rPr lang="en-US" smtClean="0"/>
              <a:t>ARP</a:t>
            </a:r>
            <a:r>
              <a:rPr lang="he-IL" smtClean="0"/>
              <a:t>. נקליד את הפקודה </a:t>
            </a:r>
            <a:r>
              <a:rPr lang="en-US" smtClean="0"/>
              <a:t>ARP –s</a:t>
            </a:r>
            <a:r>
              <a:rPr lang="he-IL" smtClean="0"/>
              <a:t> ממשק ה-</a:t>
            </a:r>
            <a:r>
              <a:rPr lang="en-US" smtClean="0"/>
              <a:t>CMD</a:t>
            </a:r>
            <a:r>
              <a:rPr lang="he-IL" b="1" smtClean="0"/>
              <a:t>.</a:t>
            </a:r>
          </a:p>
          <a:p>
            <a:pPr eaLnBrk="1" hangingPunct="1"/>
            <a:r>
              <a:rPr lang="he-IL" b="1" smtClean="0"/>
              <a:t>יש צורך בהרשאות ניהוליות</a:t>
            </a:r>
            <a:endParaRPr lang="en-US" smtClean="0"/>
          </a:p>
        </p:txBody>
      </p:sp>
      <p:sp>
        <p:nvSpPr>
          <p:cNvPr id="52226" name="מציין מיקום של מספר שקופית 5"/>
          <p:cNvSpPr>
            <a:spLocks noGrp="1"/>
          </p:cNvSpPr>
          <p:nvPr>
            <p:ph type="sldNum" sz="quarter" idx="10"/>
          </p:nvPr>
        </p:nvSpPr>
        <p:spPr/>
        <p:txBody>
          <a:bodyPr/>
          <a:lstStyle/>
          <a:p>
            <a:pPr>
              <a:defRPr/>
            </a:pPr>
            <a:fld id="{84CA9C19-438E-455C-88B0-E88F220E9DAA}" type="slidenum">
              <a:rPr lang="he-IL"/>
              <a:pPr>
                <a:defRPr/>
              </a:pPr>
              <a:t>254</a:t>
            </a:fld>
            <a:endParaRPr lang="en-US"/>
          </a:p>
        </p:txBody>
      </p:sp>
      <p:sp>
        <p:nvSpPr>
          <p:cNvPr id="299013" name="Rectangle 7"/>
          <p:cNvSpPr>
            <a:spLocks noChangeArrowheads="1"/>
          </p:cNvSpPr>
          <p:nvPr/>
        </p:nvSpPr>
        <p:spPr bwMode="auto">
          <a:xfrm>
            <a:off x="627063" y="4576763"/>
            <a:ext cx="5037137" cy="182562"/>
          </a:xfrm>
          <a:prstGeom prst="rect">
            <a:avLst/>
          </a:prstGeom>
          <a:noFill/>
          <a:ln w="38100">
            <a:solidFill>
              <a:srgbClr val="FF0000"/>
            </a:solidFill>
            <a:miter lim="800000"/>
            <a:headEnd/>
            <a:tailEnd/>
          </a:ln>
        </p:spPr>
        <p:txBody>
          <a:bodyPr wrap="none" anchor="ctr"/>
          <a:lstStyle/>
          <a:p>
            <a:endParaRPr lang="ar-SA"/>
          </a:p>
        </p:txBody>
      </p:sp>
      <p:pic>
        <p:nvPicPr>
          <p:cNvPr id="299014" name="Picture 2"/>
          <p:cNvPicPr>
            <a:picLocks noChangeAspect="1" noChangeArrowheads="1"/>
          </p:cNvPicPr>
          <p:nvPr/>
        </p:nvPicPr>
        <p:blipFill>
          <a:blip r:embed="rId3" cstate="print"/>
          <a:srcRect/>
          <a:stretch>
            <a:fillRect/>
          </a:stretch>
        </p:blipFill>
        <p:spPr bwMode="auto">
          <a:xfrm>
            <a:off x="428625" y="3286125"/>
            <a:ext cx="8296275" cy="236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pPr eaLnBrk="1" hangingPunct="1">
              <a:defRPr/>
            </a:pPr>
            <a:r>
              <a:rPr/>
              <a:t>טבלת ה-</a:t>
            </a:r>
            <a:r>
              <a:rPr lang="en-US"/>
              <a:t>ARP</a:t>
            </a:r>
          </a:p>
        </p:txBody>
      </p:sp>
      <p:sp>
        <p:nvSpPr>
          <p:cNvPr id="300035" name="Rectangle 3"/>
          <p:cNvSpPr>
            <a:spLocks noGrp="1" noChangeArrowheads="1"/>
          </p:cNvSpPr>
          <p:nvPr>
            <p:ph idx="1"/>
          </p:nvPr>
        </p:nvSpPr>
        <p:spPr>
          <a:xfrm>
            <a:off x="457200" y="1600200"/>
            <a:ext cx="8229600" cy="4637088"/>
          </a:xfrm>
        </p:spPr>
        <p:txBody>
          <a:bodyPr/>
          <a:lstStyle/>
          <a:p>
            <a:pPr eaLnBrk="1" hangingPunct="1"/>
            <a:r>
              <a:rPr lang="he-IL" smtClean="0"/>
              <a:t>ניתן למחוק את טבלת ה-</a:t>
            </a:r>
            <a:r>
              <a:rPr lang="en-US" smtClean="0"/>
              <a:t>ARP</a:t>
            </a:r>
            <a:r>
              <a:rPr lang="he-IL" smtClean="0"/>
              <a:t>, כדי לכפות על המחשב שלי לרענן אותה. נשתמש בפקודה </a:t>
            </a:r>
            <a:r>
              <a:rPr lang="en-US" smtClean="0"/>
              <a:t>ARP –d</a:t>
            </a:r>
            <a:r>
              <a:rPr lang="he-IL" smtClean="0"/>
              <a:t> ממשק ה-</a:t>
            </a:r>
            <a:r>
              <a:rPr lang="en-US" smtClean="0"/>
              <a:t>CMD</a:t>
            </a:r>
            <a:r>
              <a:rPr lang="he-IL" b="1" smtClean="0"/>
              <a:t>.</a:t>
            </a:r>
          </a:p>
          <a:p>
            <a:pPr eaLnBrk="1" hangingPunct="1"/>
            <a:r>
              <a:rPr lang="he-IL" b="1" smtClean="0"/>
              <a:t>יש צורך בהרשאות ניהוליות</a:t>
            </a:r>
            <a:endParaRPr lang="en-US" smtClean="0"/>
          </a:p>
          <a:p>
            <a:pPr eaLnBrk="1" hangingPunct="1"/>
            <a:endParaRPr lang="en-US" smtClean="0"/>
          </a:p>
        </p:txBody>
      </p:sp>
      <p:sp>
        <p:nvSpPr>
          <p:cNvPr id="53250" name="מציין מיקום של מספר שקופית 5"/>
          <p:cNvSpPr>
            <a:spLocks noGrp="1"/>
          </p:cNvSpPr>
          <p:nvPr>
            <p:ph type="sldNum" sz="quarter" idx="10"/>
          </p:nvPr>
        </p:nvSpPr>
        <p:spPr/>
        <p:txBody>
          <a:bodyPr/>
          <a:lstStyle/>
          <a:p>
            <a:pPr>
              <a:defRPr/>
            </a:pPr>
            <a:fld id="{3A038FC3-166A-4C4B-8282-A8738B4B4BFD}" type="slidenum">
              <a:rPr lang="he-IL"/>
              <a:pPr>
                <a:defRPr/>
              </a:pPr>
              <a:t>255</a:t>
            </a:fld>
            <a:endParaRPr lang="en-US"/>
          </a:p>
        </p:txBody>
      </p:sp>
      <p:pic>
        <p:nvPicPr>
          <p:cNvPr id="300037" name="Picture 2"/>
          <p:cNvPicPr>
            <a:picLocks noChangeAspect="1" noChangeArrowheads="1"/>
          </p:cNvPicPr>
          <p:nvPr/>
        </p:nvPicPr>
        <p:blipFill>
          <a:blip r:embed="rId3" cstate="print"/>
          <a:srcRect/>
          <a:stretch>
            <a:fillRect/>
          </a:stretch>
        </p:blipFill>
        <p:spPr bwMode="auto">
          <a:xfrm>
            <a:off x="428625" y="3571875"/>
            <a:ext cx="8296275" cy="2733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defRPr/>
            </a:pPr>
            <a:r>
              <a:rPr lang="en-US"/>
              <a:t>ARP Packet</a:t>
            </a:r>
          </a:p>
        </p:txBody>
      </p:sp>
      <p:sp>
        <p:nvSpPr>
          <p:cNvPr id="4099" name="מציין מיקום של מספר שקופית 5"/>
          <p:cNvSpPr>
            <a:spLocks noGrp="1"/>
          </p:cNvSpPr>
          <p:nvPr>
            <p:ph type="sldNum" sz="quarter" idx="10"/>
          </p:nvPr>
        </p:nvSpPr>
        <p:spPr/>
        <p:txBody>
          <a:bodyPr/>
          <a:lstStyle/>
          <a:p>
            <a:pPr>
              <a:defRPr/>
            </a:pPr>
            <a:fld id="{F503A69C-F6BF-407D-AB4A-42D69CD54583}" type="slidenum">
              <a:rPr lang="he-IL"/>
              <a:pPr>
                <a:defRPr/>
              </a:pPr>
              <a:t>256</a:t>
            </a:fld>
            <a:endParaRPr lang="en-US"/>
          </a:p>
        </p:txBody>
      </p:sp>
      <p:graphicFrame>
        <p:nvGraphicFramePr>
          <p:cNvPr id="5" name="Table 4"/>
          <p:cNvGraphicFramePr>
            <a:graphicFrameLocks noGrp="1"/>
          </p:cNvGraphicFramePr>
          <p:nvPr>
            <p:extLst>
              <p:ext uri="{D42A27DB-BD31-4B8C-83A1-F6EECF244321}">
                <p14:modId xmlns="" xmlns:p14="http://schemas.microsoft.com/office/powerpoint/2010/main" val="358716205"/>
              </p:ext>
            </p:extLst>
          </p:nvPr>
        </p:nvGraphicFramePr>
        <p:xfrm>
          <a:off x="1187624" y="3014960"/>
          <a:ext cx="6932563" cy="1854200"/>
        </p:xfrm>
        <a:graphic>
          <a:graphicData uri="http://schemas.openxmlformats.org/drawingml/2006/table">
            <a:tbl>
              <a:tblPr firstRow="1" bandRow="1">
                <a:tableStyleId>{5940675A-B579-460E-94D1-54222C63F5DA}</a:tableStyleId>
              </a:tblPr>
              <a:tblGrid>
                <a:gridCol w="1459955"/>
                <a:gridCol w="1440160"/>
                <a:gridCol w="1152128"/>
                <a:gridCol w="1152128"/>
                <a:gridCol w="1728192"/>
              </a:tblGrid>
              <a:tr h="370840">
                <a:tc>
                  <a:txBody>
                    <a:bodyPr/>
                    <a:lstStyle/>
                    <a:p>
                      <a:pPr algn="ctr"/>
                      <a:r>
                        <a:rPr lang="en-US" dirty="0" smtClean="0"/>
                        <a:t>Harware  ID</a:t>
                      </a:r>
                      <a:endParaRPr lang="en-US" dirty="0"/>
                    </a:p>
                  </a:txBody>
                  <a:tcPr/>
                </a:tc>
                <a:tc>
                  <a:txBody>
                    <a:bodyPr/>
                    <a:lstStyle/>
                    <a:p>
                      <a:pPr algn="ctr"/>
                      <a:r>
                        <a:rPr lang="en-US" dirty="0" smtClean="0"/>
                        <a:t>Protocol ID</a:t>
                      </a:r>
                      <a:endParaRPr lang="en-US" dirty="0"/>
                    </a:p>
                  </a:txBody>
                  <a:tcPr/>
                </a:tc>
                <a:tc>
                  <a:txBody>
                    <a:bodyPr/>
                    <a:lstStyle/>
                    <a:p>
                      <a:pPr algn="ctr"/>
                      <a:r>
                        <a:rPr lang="en-US" dirty="0" smtClean="0"/>
                        <a:t>HW AL</a:t>
                      </a:r>
                      <a:endParaRPr lang="en-US" dirty="0"/>
                    </a:p>
                  </a:txBody>
                  <a:tcPr/>
                </a:tc>
                <a:tc>
                  <a:txBody>
                    <a:bodyPr/>
                    <a:lstStyle/>
                    <a:p>
                      <a:pPr algn="ctr"/>
                      <a:r>
                        <a:rPr lang="en-US" dirty="0" smtClean="0"/>
                        <a:t>Higher AL</a:t>
                      </a:r>
                      <a:endParaRPr lang="en-US" dirty="0"/>
                    </a:p>
                  </a:txBody>
                  <a:tcPr/>
                </a:tc>
                <a:tc>
                  <a:txBody>
                    <a:bodyPr/>
                    <a:lstStyle/>
                    <a:p>
                      <a:pPr algn="ctr"/>
                      <a:r>
                        <a:rPr lang="en-US" dirty="0" smtClean="0"/>
                        <a:t>Operation</a:t>
                      </a:r>
                      <a:endParaRPr lang="en-US" dirty="0"/>
                    </a:p>
                  </a:txBody>
                  <a:tcPr/>
                </a:tc>
              </a:tr>
              <a:tr h="370840">
                <a:tc gridSpan="5">
                  <a:txBody>
                    <a:bodyPr/>
                    <a:lstStyle/>
                    <a:p>
                      <a:pPr algn="ctr"/>
                      <a:r>
                        <a:rPr lang="en-US" dirty="0" smtClean="0"/>
                        <a:t>Source Hardware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5">
                  <a:txBody>
                    <a:bodyPr/>
                    <a:lstStyle/>
                    <a:p>
                      <a:pPr algn="ctr"/>
                      <a:r>
                        <a:rPr lang="en-US" dirty="0" smtClean="0"/>
                        <a:t>Source IP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r>
              <a:tr h="370840">
                <a:tc gridSpan="5">
                  <a:txBody>
                    <a:bodyPr/>
                    <a:lstStyle/>
                    <a:p>
                      <a:pPr algn="ctr"/>
                      <a:r>
                        <a:rPr lang="en-US" dirty="0" smtClean="0"/>
                        <a:t>Destination</a:t>
                      </a:r>
                      <a:r>
                        <a:rPr lang="en-US" baseline="0" dirty="0" smtClean="0"/>
                        <a:t> Hardware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5">
                  <a:txBody>
                    <a:bodyPr/>
                    <a:lstStyle/>
                    <a:p>
                      <a:pPr algn="ctr"/>
                      <a:r>
                        <a:rPr lang="en-US" dirty="0" smtClean="0"/>
                        <a:t>Destination</a:t>
                      </a:r>
                      <a:r>
                        <a:rPr lang="en-US" baseline="0" dirty="0" smtClean="0"/>
                        <a:t>  IP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714348" y="642918"/>
            <a:ext cx="8229600" cy="1143000"/>
          </a:xfrm>
        </p:spPr>
        <p:txBody>
          <a:bodyPr/>
          <a:lstStyle/>
          <a:p>
            <a:pPr eaLnBrk="1" hangingPunct="1">
              <a:defRPr/>
            </a:pPr>
            <a:r>
              <a:rPr dirty="0" err="1"/>
              <a:t>השדות</a:t>
            </a:r>
            <a:r>
              <a:rPr dirty="0"/>
              <a:t> ב-</a:t>
            </a:r>
            <a:r>
              <a:rPr lang="en-US" dirty="0"/>
              <a:t>header</a:t>
            </a:r>
          </a:p>
        </p:txBody>
      </p:sp>
      <p:sp>
        <p:nvSpPr>
          <p:cNvPr id="43012" name="Rectangle 3"/>
          <p:cNvSpPr>
            <a:spLocks noGrp="1" noChangeArrowheads="1"/>
          </p:cNvSpPr>
          <p:nvPr>
            <p:ph idx="1"/>
          </p:nvPr>
        </p:nvSpPr>
        <p:spPr/>
        <p:txBody>
          <a:bodyPr/>
          <a:lstStyle/>
          <a:p>
            <a:pPr eaLnBrk="1" hangingPunct="1"/>
            <a:r>
              <a:rPr lang="en-US" b="1" smtClean="0"/>
              <a:t>Hardware Identification</a:t>
            </a:r>
            <a:r>
              <a:rPr lang="he-IL" smtClean="0"/>
              <a:t> (</a:t>
            </a:r>
            <a:r>
              <a:rPr lang="en-US" sz="2400" smtClean="0"/>
              <a:t>16 bits</a:t>
            </a:r>
            <a:r>
              <a:rPr lang="he-IL" smtClean="0"/>
              <a:t>)</a:t>
            </a:r>
            <a:endParaRPr lang="en-US" smtClean="0"/>
          </a:p>
          <a:p>
            <a:pPr lvl="1" eaLnBrk="1" hangingPunct="1"/>
            <a:r>
              <a:rPr lang="he-IL" smtClean="0"/>
              <a:t>סוג הכתובת הפיסית (למשל, כתובת </a:t>
            </a:r>
            <a:r>
              <a:rPr lang="en-US" smtClean="0"/>
              <a:t>MAC</a:t>
            </a:r>
            <a:r>
              <a:rPr lang="he-IL" smtClean="0"/>
              <a:t>).</a:t>
            </a:r>
            <a:endParaRPr lang="en-US" smtClean="0"/>
          </a:p>
          <a:p>
            <a:pPr eaLnBrk="1" hangingPunct="1"/>
            <a:r>
              <a:rPr lang="en-US" b="1" smtClean="0"/>
              <a:t>Protocol Identification</a:t>
            </a:r>
            <a:r>
              <a:rPr lang="he-IL" b="1" smtClean="0"/>
              <a:t> </a:t>
            </a:r>
            <a:r>
              <a:rPr lang="he-IL" smtClean="0"/>
              <a:t>(</a:t>
            </a:r>
            <a:r>
              <a:rPr lang="en-US" sz="2400" smtClean="0"/>
              <a:t>16 bits</a:t>
            </a:r>
            <a:r>
              <a:rPr lang="he-IL" smtClean="0"/>
              <a:t>)</a:t>
            </a:r>
            <a:endParaRPr lang="en-US" smtClean="0"/>
          </a:p>
          <a:p>
            <a:pPr lvl="1" eaLnBrk="1" hangingPunct="1"/>
            <a:r>
              <a:rPr lang="he-IL" smtClean="0"/>
              <a:t>סוג הכתובת הלוגית (למשל, כתובת </a:t>
            </a:r>
            <a:r>
              <a:rPr lang="en-US" smtClean="0"/>
              <a:t>IP</a:t>
            </a:r>
            <a:r>
              <a:rPr lang="he-IL" smtClean="0"/>
              <a:t>).</a:t>
            </a:r>
            <a:endParaRPr lang="en-US" smtClean="0"/>
          </a:p>
        </p:txBody>
      </p:sp>
      <p:sp>
        <p:nvSpPr>
          <p:cNvPr id="5123" name="מציין מיקום של מספר שקופית 5"/>
          <p:cNvSpPr>
            <a:spLocks noGrp="1"/>
          </p:cNvSpPr>
          <p:nvPr>
            <p:ph type="sldNum" sz="quarter" idx="10"/>
          </p:nvPr>
        </p:nvSpPr>
        <p:spPr/>
        <p:txBody>
          <a:bodyPr/>
          <a:lstStyle/>
          <a:p>
            <a:pPr>
              <a:defRPr/>
            </a:pPr>
            <a:fld id="{EC3426C0-D4B1-457A-95E1-A155E30E1F4B}" type="slidenum">
              <a:rPr lang="he-IL"/>
              <a:pPr>
                <a:defRPr/>
              </a:pPr>
              <a:t>257</a:t>
            </a:fld>
            <a:endParaRPr lang="en-US"/>
          </a:p>
        </p:txBody>
      </p:sp>
      <p:sp>
        <p:nvSpPr>
          <p:cNvPr id="43015" name="Rectangle 6"/>
          <p:cNvSpPr>
            <a:spLocks noChangeArrowheads="1"/>
          </p:cNvSpPr>
          <p:nvPr/>
        </p:nvSpPr>
        <p:spPr bwMode="auto">
          <a:xfrm>
            <a:off x="1273175" y="4105275"/>
            <a:ext cx="2808287" cy="346075"/>
          </a:xfrm>
          <a:prstGeom prst="rect">
            <a:avLst/>
          </a:prstGeom>
          <a:noFill/>
          <a:ln w="28575">
            <a:solidFill>
              <a:srgbClr val="FF0000"/>
            </a:solidFill>
            <a:miter lim="800000"/>
            <a:headEnd/>
            <a:tailEnd/>
          </a:ln>
        </p:spPr>
        <p:txBody>
          <a:bodyPr wrap="none" anchor="ctr"/>
          <a:lstStyle/>
          <a:p>
            <a:endParaRPr lang="ar-SA"/>
          </a:p>
        </p:txBody>
      </p:sp>
      <p:graphicFrame>
        <p:nvGraphicFramePr>
          <p:cNvPr id="2" name="Table 1"/>
          <p:cNvGraphicFramePr>
            <a:graphicFrameLocks noGrp="1"/>
          </p:cNvGraphicFramePr>
          <p:nvPr>
            <p:extLst>
              <p:ext uri="{D42A27DB-BD31-4B8C-83A1-F6EECF244321}">
                <p14:modId xmlns="" xmlns:p14="http://schemas.microsoft.com/office/powerpoint/2010/main" val="3697052752"/>
              </p:ext>
            </p:extLst>
          </p:nvPr>
        </p:nvGraphicFramePr>
        <p:xfrm>
          <a:off x="1239837" y="4095708"/>
          <a:ext cx="6932563" cy="1854200"/>
        </p:xfrm>
        <a:graphic>
          <a:graphicData uri="http://schemas.openxmlformats.org/drawingml/2006/table">
            <a:tbl>
              <a:tblPr firstRow="1" bandRow="1">
                <a:tableStyleId>{5940675A-B579-460E-94D1-54222C63F5DA}</a:tableStyleId>
              </a:tblPr>
              <a:tblGrid>
                <a:gridCol w="1459955"/>
                <a:gridCol w="1440160"/>
                <a:gridCol w="1152128"/>
                <a:gridCol w="1152128"/>
                <a:gridCol w="1728192"/>
              </a:tblGrid>
              <a:tr h="370840">
                <a:tc>
                  <a:txBody>
                    <a:bodyPr/>
                    <a:lstStyle/>
                    <a:p>
                      <a:pPr algn="ctr"/>
                      <a:r>
                        <a:rPr lang="en-US" dirty="0" smtClean="0"/>
                        <a:t>Harware  ID</a:t>
                      </a:r>
                      <a:endParaRPr lang="en-US" dirty="0"/>
                    </a:p>
                  </a:txBody>
                  <a:tcPr/>
                </a:tc>
                <a:tc>
                  <a:txBody>
                    <a:bodyPr/>
                    <a:lstStyle/>
                    <a:p>
                      <a:pPr algn="ctr"/>
                      <a:r>
                        <a:rPr lang="en-US" dirty="0" smtClean="0"/>
                        <a:t>Protocol ID</a:t>
                      </a:r>
                      <a:endParaRPr lang="en-US" dirty="0"/>
                    </a:p>
                  </a:txBody>
                  <a:tcPr/>
                </a:tc>
                <a:tc>
                  <a:txBody>
                    <a:bodyPr/>
                    <a:lstStyle/>
                    <a:p>
                      <a:pPr algn="ctr"/>
                      <a:r>
                        <a:rPr lang="en-US" dirty="0" smtClean="0"/>
                        <a:t>HW AL</a:t>
                      </a:r>
                      <a:endParaRPr lang="en-US" dirty="0"/>
                    </a:p>
                  </a:txBody>
                  <a:tcPr/>
                </a:tc>
                <a:tc>
                  <a:txBody>
                    <a:bodyPr/>
                    <a:lstStyle/>
                    <a:p>
                      <a:pPr algn="ctr"/>
                      <a:r>
                        <a:rPr lang="en-US" dirty="0" smtClean="0"/>
                        <a:t>Higher AL</a:t>
                      </a:r>
                      <a:endParaRPr lang="en-US" dirty="0"/>
                    </a:p>
                  </a:txBody>
                  <a:tcPr/>
                </a:tc>
                <a:tc>
                  <a:txBody>
                    <a:bodyPr/>
                    <a:lstStyle/>
                    <a:p>
                      <a:pPr algn="ctr"/>
                      <a:r>
                        <a:rPr lang="en-US" dirty="0" smtClean="0"/>
                        <a:t>Operation</a:t>
                      </a:r>
                      <a:endParaRPr lang="en-US" dirty="0"/>
                    </a:p>
                  </a:txBody>
                  <a:tcPr/>
                </a:tc>
              </a:tr>
              <a:tr h="370840">
                <a:tc gridSpan="5">
                  <a:txBody>
                    <a:bodyPr/>
                    <a:lstStyle/>
                    <a:p>
                      <a:pPr algn="ctr"/>
                      <a:r>
                        <a:rPr lang="en-US" dirty="0" smtClean="0"/>
                        <a:t>Source Hardware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5">
                  <a:txBody>
                    <a:bodyPr/>
                    <a:lstStyle/>
                    <a:p>
                      <a:pPr algn="ctr"/>
                      <a:r>
                        <a:rPr lang="en-US" dirty="0" smtClean="0"/>
                        <a:t>Source IP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r>
              <a:tr h="370840">
                <a:tc gridSpan="5">
                  <a:txBody>
                    <a:bodyPr/>
                    <a:lstStyle/>
                    <a:p>
                      <a:pPr algn="ctr"/>
                      <a:r>
                        <a:rPr lang="en-US" dirty="0" smtClean="0"/>
                        <a:t>Destination</a:t>
                      </a:r>
                      <a:r>
                        <a:rPr lang="en-US" baseline="0" dirty="0" smtClean="0"/>
                        <a:t> Hardware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5">
                  <a:txBody>
                    <a:bodyPr/>
                    <a:lstStyle/>
                    <a:p>
                      <a:pPr algn="ctr"/>
                      <a:r>
                        <a:rPr lang="en-US" dirty="0" smtClean="0"/>
                        <a:t>Destination</a:t>
                      </a:r>
                      <a:r>
                        <a:rPr lang="en-US" baseline="0" dirty="0" smtClean="0"/>
                        <a:t>  IP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714348" y="571480"/>
            <a:ext cx="8229600" cy="1143000"/>
          </a:xfrm>
        </p:spPr>
        <p:txBody>
          <a:bodyPr/>
          <a:lstStyle/>
          <a:p>
            <a:pPr eaLnBrk="1" hangingPunct="1">
              <a:defRPr/>
            </a:pPr>
            <a:r>
              <a:rPr dirty="0" err="1"/>
              <a:t>השדות</a:t>
            </a:r>
            <a:r>
              <a:rPr dirty="0"/>
              <a:t> ב-</a:t>
            </a:r>
            <a:r>
              <a:rPr lang="en-US" dirty="0"/>
              <a:t>header</a:t>
            </a:r>
          </a:p>
        </p:txBody>
      </p:sp>
      <p:sp>
        <p:nvSpPr>
          <p:cNvPr id="44036" name="Rectangle 3"/>
          <p:cNvSpPr>
            <a:spLocks noGrp="1" noChangeArrowheads="1"/>
          </p:cNvSpPr>
          <p:nvPr>
            <p:ph idx="1"/>
          </p:nvPr>
        </p:nvSpPr>
        <p:spPr/>
        <p:txBody>
          <a:bodyPr/>
          <a:lstStyle/>
          <a:p>
            <a:pPr eaLnBrk="1" hangingPunct="1"/>
            <a:r>
              <a:rPr lang="en-US" b="1" smtClean="0"/>
              <a:t>Hardware Address Length</a:t>
            </a:r>
            <a:r>
              <a:rPr lang="he-IL" smtClean="0"/>
              <a:t> (</a:t>
            </a:r>
            <a:r>
              <a:rPr lang="en-US" sz="2400" smtClean="0"/>
              <a:t>8 bits</a:t>
            </a:r>
            <a:r>
              <a:rPr lang="he-IL" smtClean="0"/>
              <a:t>)</a:t>
            </a:r>
            <a:endParaRPr lang="en-US" smtClean="0"/>
          </a:p>
          <a:p>
            <a:pPr lvl="1" eaLnBrk="1" hangingPunct="1"/>
            <a:r>
              <a:rPr lang="he-IL" smtClean="0"/>
              <a:t>אורך הכתובת הפיסית.</a:t>
            </a:r>
            <a:endParaRPr lang="en-US" smtClean="0"/>
          </a:p>
          <a:p>
            <a:pPr eaLnBrk="1" hangingPunct="1"/>
            <a:r>
              <a:rPr lang="en-US" b="1" smtClean="0"/>
              <a:t>Higher Address Length</a:t>
            </a:r>
            <a:r>
              <a:rPr lang="he-IL" b="1" smtClean="0"/>
              <a:t> </a:t>
            </a:r>
            <a:r>
              <a:rPr lang="he-IL" smtClean="0"/>
              <a:t>(</a:t>
            </a:r>
            <a:r>
              <a:rPr lang="en-US" sz="2400" smtClean="0"/>
              <a:t>8 bits</a:t>
            </a:r>
            <a:r>
              <a:rPr lang="he-IL" smtClean="0"/>
              <a:t>)</a:t>
            </a:r>
            <a:endParaRPr lang="en-US" smtClean="0"/>
          </a:p>
          <a:p>
            <a:pPr lvl="1" eaLnBrk="1" hangingPunct="1"/>
            <a:r>
              <a:rPr lang="he-IL" smtClean="0"/>
              <a:t>אורך הכתובת הלוגית.</a:t>
            </a:r>
            <a:endParaRPr lang="en-US" smtClean="0"/>
          </a:p>
        </p:txBody>
      </p:sp>
      <p:sp>
        <p:nvSpPr>
          <p:cNvPr id="6147" name="מציין מיקום של מספר שקופית 5"/>
          <p:cNvSpPr>
            <a:spLocks noGrp="1"/>
          </p:cNvSpPr>
          <p:nvPr>
            <p:ph type="sldNum" sz="quarter" idx="10"/>
          </p:nvPr>
        </p:nvSpPr>
        <p:spPr/>
        <p:txBody>
          <a:bodyPr/>
          <a:lstStyle/>
          <a:p>
            <a:pPr>
              <a:defRPr/>
            </a:pPr>
            <a:fld id="{1803803A-9EAF-4EF2-BBF9-C14D093A8B0C}" type="slidenum">
              <a:rPr lang="he-IL"/>
              <a:pPr>
                <a:defRPr/>
              </a:pPr>
              <a:t>258</a:t>
            </a:fld>
            <a:endParaRPr lang="en-US"/>
          </a:p>
        </p:txBody>
      </p:sp>
      <p:sp>
        <p:nvSpPr>
          <p:cNvPr id="44039" name="Rectangle 6"/>
          <p:cNvSpPr>
            <a:spLocks noChangeArrowheads="1"/>
          </p:cNvSpPr>
          <p:nvPr/>
        </p:nvSpPr>
        <p:spPr bwMode="auto">
          <a:xfrm>
            <a:off x="4067175" y="4105275"/>
            <a:ext cx="2709862" cy="346075"/>
          </a:xfrm>
          <a:prstGeom prst="rect">
            <a:avLst/>
          </a:prstGeom>
          <a:noFill/>
          <a:ln w="28575">
            <a:solidFill>
              <a:srgbClr val="FF0000"/>
            </a:solidFill>
            <a:miter lim="800000"/>
            <a:headEnd/>
            <a:tailEnd/>
          </a:ln>
        </p:spPr>
        <p:txBody>
          <a:bodyPr wrap="none" anchor="ctr"/>
          <a:lstStyle/>
          <a:p>
            <a:endParaRPr lang="ar-SA"/>
          </a:p>
        </p:txBody>
      </p:sp>
      <p:graphicFrame>
        <p:nvGraphicFramePr>
          <p:cNvPr id="8" name="Table 7"/>
          <p:cNvGraphicFramePr>
            <a:graphicFrameLocks noGrp="1"/>
          </p:cNvGraphicFramePr>
          <p:nvPr>
            <p:extLst>
              <p:ext uri="{D42A27DB-BD31-4B8C-83A1-F6EECF244321}">
                <p14:modId xmlns="" xmlns:p14="http://schemas.microsoft.com/office/powerpoint/2010/main" val="251598268"/>
              </p:ext>
            </p:extLst>
          </p:nvPr>
        </p:nvGraphicFramePr>
        <p:xfrm>
          <a:off x="1239837" y="4095708"/>
          <a:ext cx="6932563" cy="1854200"/>
        </p:xfrm>
        <a:graphic>
          <a:graphicData uri="http://schemas.openxmlformats.org/drawingml/2006/table">
            <a:tbl>
              <a:tblPr firstRow="1" bandRow="1">
                <a:tableStyleId>{5940675A-B579-460E-94D1-54222C63F5DA}</a:tableStyleId>
              </a:tblPr>
              <a:tblGrid>
                <a:gridCol w="1459955"/>
                <a:gridCol w="1440160"/>
                <a:gridCol w="1152128"/>
                <a:gridCol w="1512168"/>
                <a:gridCol w="1368152"/>
              </a:tblGrid>
              <a:tr h="370840">
                <a:tc>
                  <a:txBody>
                    <a:bodyPr/>
                    <a:lstStyle/>
                    <a:p>
                      <a:pPr algn="ctr"/>
                      <a:r>
                        <a:rPr lang="en-US" dirty="0" smtClean="0"/>
                        <a:t>Harware  ID</a:t>
                      </a:r>
                      <a:endParaRPr lang="en-US" dirty="0"/>
                    </a:p>
                  </a:txBody>
                  <a:tcPr/>
                </a:tc>
                <a:tc>
                  <a:txBody>
                    <a:bodyPr/>
                    <a:lstStyle/>
                    <a:p>
                      <a:pPr algn="ctr"/>
                      <a:r>
                        <a:rPr lang="en-US" dirty="0" smtClean="0"/>
                        <a:t>Protocol ID</a:t>
                      </a:r>
                      <a:endParaRPr lang="en-US" dirty="0"/>
                    </a:p>
                  </a:txBody>
                  <a:tcPr/>
                </a:tc>
                <a:tc>
                  <a:txBody>
                    <a:bodyPr/>
                    <a:lstStyle/>
                    <a:p>
                      <a:pPr algn="ctr"/>
                      <a:r>
                        <a:rPr lang="en-US" dirty="0" smtClean="0"/>
                        <a:t>HW AL</a:t>
                      </a:r>
                      <a:endParaRPr lang="en-US" dirty="0"/>
                    </a:p>
                  </a:txBody>
                  <a:tcPr/>
                </a:tc>
                <a:tc>
                  <a:txBody>
                    <a:bodyPr/>
                    <a:lstStyle/>
                    <a:p>
                      <a:pPr algn="ctr"/>
                      <a:r>
                        <a:rPr lang="en-US" dirty="0" smtClean="0"/>
                        <a:t>Higher AL</a:t>
                      </a:r>
                      <a:endParaRPr lang="en-US" dirty="0"/>
                    </a:p>
                  </a:txBody>
                  <a:tcPr/>
                </a:tc>
                <a:tc>
                  <a:txBody>
                    <a:bodyPr/>
                    <a:lstStyle/>
                    <a:p>
                      <a:pPr algn="ctr"/>
                      <a:r>
                        <a:rPr lang="en-US" dirty="0" smtClean="0"/>
                        <a:t>Operation</a:t>
                      </a:r>
                      <a:endParaRPr lang="en-US" dirty="0"/>
                    </a:p>
                  </a:txBody>
                  <a:tcPr/>
                </a:tc>
              </a:tr>
              <a:tr h="370840">
                <a:tc gridSpan="5">
                  <a:txBody>
                    <a:bodyPr/>
                    <a:lstStyle/>
                    <a:p>
                      <a:pPr algn="ctr"/>
                      <a:r>
                        <a:rPr lang="en-US" dirty="0" smtClean="0"/>
                        <a:t>Source Hardware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5">
                  <a:txBody>
                    <a:bodyPr/>
                    <a:lstStyle/>
                    <a:p>
                      <a:pPr algn="ctr"/>
                      <a:r>
                        <a:rPr lang="en-US" dirty="0" smtClean="0"/>
                        <a:t>Source IP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r>
              <a:tr h="370840">
                <a:tc gridSpan="5">
                  <a:txBody>
                    <a:bodyPr/>
                    <a:lstStyle/>
                    <a:p>
                      <a:pPr algn="ctr"/>
                      <a:r>
                        <a:rPr lang="en-US" dirty="0" smtClean="0"/>
                        <a:t>Destination</a:t>
                      </a:r>
                      <a:r>
                        <a:rPr lang="en-US" baseline="0" dirty="0" smtClean="0"/>
                        <a:t> Hardware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5">
                  <a:txBody>
                    <a:bodyPr/>
                    <a:lstStyle/>
                    <a:p>
                      <a:pPr algn="ctr"/>
                      <a:r>
                        <a:rPr lang="en-US" dirty="0" smtClean="0"/>
                        <a:t>Destination</a:t>
                      </a:r>
                      <a:r>
                        <a:rPr lang="en-US" baseline="0" dirty="0" smtClean="0"/>
                        <a:t>  IP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914400" y="642918"/>
            <a:ext cx="8229600" cy="1143000"/>
          </a:xfrm>
        </p:spPr>
        <p:txBody>
          <a:bodyPr/>
          <a:lstStyle/>
          <a:p>
            <a:pPr eaLnBrk="1" hangingPunct="1">
              <a:defRPr/>
            </a:pPr>
            <a:r>
              <a:rPr dirty="0" err="1"/>
              <a:t>השדות</a:t>
            </a:r>
            <a:r>
              <a:rPr dirty="0"/>
              <a:t> ב-</a:t>
            </a:r>
            <a:r>
              <a:rPr lang="en-US" dirty="0"/>
              <a:t>header</a:t>
            </a:r>
          </a:p>
        </p:txBody>
      </p:sp>
      <p:sp>
        <p:nvSpPr>
          <p:cNvPr id="45060" name="Rectangle 3"/>
          <p:cNvSpPr>
            <a:spLocks noGrp="1" noChangeArrowheads="1"/>
          </p:cNvSpPr>
          <p:nvPr>
            <p:ph idx="1"/>
          </p:nvPr>
        </p:nvSpPr>
        <p:spPr/>
        <p:txBody>
          <a:bodyPr/>
          <a:lstStyle/>
          <a:p>
            <a:pPr eaLnBrk="1" hangingPunct="1"/>
            <a:r>
              <a:rPr lang="en-US" b="1" smtClean="0"/>
              <a:t>Operation</a:t>
            </a:r>
            <a:r>
              <a:rPr lang="he-IL" smtClean="0"/>
              <a:t> (</a:t>
            </a:r>
            <a:r>
              <a:rPr lang="en-US" sz="2400" smtClean="0"/>
              <a:t>16 bits</a:t>
            </a:r>
            <a:r>
              <a:rPr lang="he-IL" smtClean="0"/>
              <a:t>)</a:t>
            </a:r>
            <a:endParaRPr lang="en-US" smtClean="0"/>
          </a:p>
          <a:p>
            <a:pPr lvl="1" eaLnBrk="1" hangingPunct="1"/>
            <a:r>
              <a:rPr lang="he-IL" smtClean="0"/>
              <a:t>מציין האם זוהי חבילת </a:t>
            </a:r>
            <a:r>
              <a:rPr lang="en-US" smtClean="0"/>
              <a:t>ARP Request</a:t>
            </a:r>
            <a:r>
              <a:rPr lang="he-IL" smtClean="0"/>
              <a:t> או </a:t>
            </a:r>
            <a:r>
              <a:rPr lang="en-US" smtClean="0"/>
              <a:t>ARP Reply</a:t>
            </a:r>
            <a:r>
              <a:rPr lang="he-IL" smtClean="0"/>
              <a:t>.</a:t>
            </a:r>
          </a:p>
          <a:p>
            <a:pPr lvl="1" eaLnBrk="1" hangingPunct="1"/>
            <a:r>
              <a:rPr lang="he-IL" smtClean="0"/>
              <a:t>במידה והחבילה היא בקשה, שדה ה-</a:t>
            </a:r>
            <a:r>
              <a:rPr lang="en-US" smtClean="0"/>
              <a:t>Destination Hardware Address</a:t>
            </a:r>
            <a:r>
              <a:rPr lang="he-IL" smtClean="0"/>
              <a:t> יהיה ריק.</a:t>
            </a:r>
            <a:endParaRPr lang="en-US" smtClean="0"/>
          </a:p>
        </p:txBody>
      </p:sp>
      <p:sp>
        <p:nvSpPr>
          <p:cNvPr id="7171" name="מציין מיקום של מספר שקופית 5"/>
          <p:cNvSpPr>
            <a:spLocks noGrp="1"/>
          </p:cNvSpPr>
          <p:nvPr>
            <p:ph type="sldNum" sz="quarter" idx="10"/>
          </p:nvPr>
        </p:nvSpPr>
        <p:spPr/>
        <p:txBody>
          <a:bodyPr/>
          <a:lstStyle/>
          <a:p>
            <a:pPr>
              <a:defRPr/>
            </a:pPr>
            <a:fld id="{298839C9-15C1-48CC-B7B1-706F3752FE0F}" type="slidenum">
              <a:rPr lang="he-IL"/>
              <a:pPr>
                <a:defRPr/>
              </a:pPr>
              <a:t>259</a:t>
            </a:fld>
            <a:endParaRPr lang="en-US"/>
          </a:p>
        </p:txBody>
      </p:sp>
      <p:sp>
        <p:nvSpPr>
          <p:cNvPr id="45063" name="Rectangle 6"/>
          <p:cNvSpPr>
            <a:spLocks noChangeArrowheads="1"/>
          </p:cNvSpPr>
          <p:nvPr/>
        </p:nvSpPr>
        <p:spPr bwMode="auto">
          <a:xfrm>
            <a:off x="6740526" y="4105275"/>
            <a:ext cx="1244600" cy="346075"/>
          </a:xfrm>
          <a:prstGeom prst="rect">
            <a:avLst/>
          </a:prstGeom>
          <a:noFill/>
          <a:ln w="28575">
            <a:solidFill>
              <a:srgbClr val="FF0000"/>
            </a:solidFill>
            <a:miter lim="800000"/>
            <a:headEnd/>
            <a:tailEnd/>
          </a:ln>
        </p:spPr>
        <p:txBody>
          <a:bodyPr wrap="none" anchor="ctr"/>
          <a:lstStyle/>
          <a:p>
            <a:endParaRPr lang="ar-SA"/>
          </a:p>
        </p:txBody>
      </p:sp>
      <p:graphicFrame>
        <p:nvGraphicFramePr>
          <p:cNvPr id="8" name="Table 7"/>
          <p:cNvGraphicFramePr>
            <a:graphicFrameLocks noGrp="1"/>
          </p:cNvGraphicFramePr>
          <p:nvPr>
            <p:extLst>
              <p:ext uri="{D42A27DB-BD31-4B8C-83A1-F6EECF244321}">
                <p14:modId xmlns="" xmlns:p14="http://schemas.microsoft.com/office/powerpoint/2010/main" val="3288633777"/>
              </p:ext>
            </p:extLst>
          </p:nvPr>
        </p:nvGraphicFramePr>
        <p:xfrm>
          <a:off x="1239837" y="4095708"/>
          <a:ext cx="6788547" cy="1854200"/>
        </p:xfrm>
        <a:graphic>
          <a:graphicData uri="http://schemas.openxmlformats.org/drawingml/2006/table">
            <a:tbl>
              <a:tblPr firstRow="1" bandRow="1">
                <a:tableStyleId>{5940675A-B579-460E-94D1-54222C63F5DA}</a:tableStyleId>
              </a:tblPr>
              <a:tblGrid>
                <a:gridCol w="1459955"/>
                <a:gridCol w="1440160"/>
                <a:gridCol w="1152128"/>
                <a:gridCol w="1512168"/>
                <a:gridCol w="1224136"/>
              </a:tblGrid>
              <a:tr h="370840">
                <a:tc>
                  <a:txBody>
                    <a:bodyPr/>
                    <a:lstStyle/>
                    <a:p>
                      <a:pPr algn="ctr"/>
                      <a:r>
                        <a:rPr lang="en-US" dirty="0" smtClean="0"/>
                        <a:t>Harware  ID</a:t>
                      </a:r>
                      <a:endParaRPr lang="en-US" dirty="0"/>
                    </a:p>
                  </a:txBody>
                  <a:tcPr/>
                </a:tc>
                <a:tc>
                  <a:txBody>
                    <a:bodyPr/>
                    <a:lstStyle/>
                    <a:p>
                      <a:pPr algn="ctr"/>
                      <a:r>
                        <a:rPr lang="en-US" dirty="0" smtClean="0"/>
                        <a:t>Protocol ID</a:t>
                      </a:r>
                      <a:endParaRPr lang="en-US" dirty="0"/>
                    </a:p>
                  </a:txBody>
                  <a:tcPr/>
                </a:tc>
                <a:tc>
                  <a:txBody>
                    <a:bodyPr/>
                    <a:lstStyle/>
                    <a:p>
                      <a:pPr algn="ctr"/>
                      <a:r>
                        <a:rPr lang="en-US" dirty="0" smtClean="0"/>
                        <a:t>HW AL</a:t>
                      </a:r>
                      <a:endParaRPr lang="en-US" dirty="0"/>
                    </a:p>
                  </a:txBody>
                  <a:tcPr/>
                </a:tc>
                <a:tc>
                  <a:txBody>
                    <a:bodyPr/>
                    <a:lstStyle/>
                    <a:p>
                      <a:pPr algn="ctr"/>
                      <a:r>
                        <a:rPr lang="en-US" dirty="0" smtClean="0"/>
                        <a:t>Higher AL</a:t>
                      </a:r>
                      <a:endParaRPr lang="en-US" dirty="0"/>
                    </a:p>
                  </a:txBody>
                  <a:tcPr/>
                </a:tc>
                <a:tc>
                  <a:txBody>
                    <a:bodyPr/>
                    <a:lstStyle/>
                    <a:p>
                      <a:pPr algn="ctr"/>
                      <a:r>
                        <a:rPr lang="en-US" dirty="0" smtClean="0"/>
                        <a:t>Operation</a:t>
                      </a:r>
                      <a:endParaRPr lang="en-US" dirty="0"/>
                    </a:p>
                  </a:txBody>
                  <a:tcPr/>
                </a:tc>
              </a:tr>
              <a:tr h="370840">
                <a:tc gridSpan="5">
                  <a:txBody>
                    <a:bodyPr/>
                    <a:lstStyle/>
                    <a:p>
                      <a:pPr algn="ctr"/>
                      <a:r>
                        <a:rPr lang="en-US" dirty="0" smtClean="0"/>
                        <a:t>Source Hardware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5">
                  <a:txBody>
                    <a:bodyPr/>
                    <a:lstStyle/>
                    <a:p>
                      <a:pPr algn="ctr"/>
                      <a:r>
                        <a:rPr lang="en-US" dirty="0" smtClean="0"/>
                        <a:t>Source IP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r>
              <a:tr h="370840">
                <a:tc gridSpan="5">
                  <a:txBody>
                    <a:bodyPr/>
                    <a:lstStyle/>
                    <a:p>
                      <a:pPr algn="ctr"/>
                      <a:r>
                        <a:rPr lang="en-US" dirty="0" smtClean="0"/>
                        <a:t>Destination</a:t>
                      </a:r>
                      <a:r>
                        <a:rPr lang="en-US" baseline="0" dirty="0" smtClean="0"/>
                        <a:t> Hardware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5">
                  <a:txBody>
                    <a:bodyPr/>
                    <a:lstStyle/>
                    <a:p>
                      <a:pPr algn="ctr"/>
                      <a:r>
                        <a:rPr lang="en-US" dirty="0" smtClean="0"/>
                        <a:t>Destination</a:t>
                      </a:r>
                      <a:r>
                        <a:rPr lang="en-US" baseline="0" dirty="0" smtClean="0"/>
                        <a:t>  IP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defRPr/>
            </a:pPr>
            <a:r>
              <a:rPr/>
              <a:t>היסטוריה</a:t>
            </a:r>
            <a:endParaRPr lang="en-US"/>
          </a:p>
        </p:txBody>
      </p:sp>
      <p:sp>
        <p:nvSpPr>
          <p:cNvPr id="101379" name="Rectangle 3"/>
          <p:cNvSpPr>
            <a:spLocks noGrp="1" noChangeArrowheads="1"/>
          </p:cNvSpPr>
          <p:nvPr>
            <p:ph idx="1"/>
          </p:nvPr>
        </p:nvSpPr>
        <p:spPr/>
        <p:txBody>
          <a:bodyPr/>
          <a:lstStyle/>
          <a:p>
            <a:pPr eaLnBrk="1" hangingPunct="1"/>
            <a:r>
              <a:rPr lang="he-IL" smtClean="0"/>
              <a:t>1977: ארגון התקינה הבינ"ל </a:t>
            </a:r>
            <a:r>
              <a:rPr lang="en-US" sz="2400" smtClean="0"/>
              <a:t>ISO</a:t>
            </a:r>
            <a:r>
              <a:rPr lang="he-IL" smtClean="0"/>
              <a:t> מקים את הועדה </a:t>
            </a:r>
            <a:r>
              <a:rPr lang="en-US" sz="2400" smtClean="0"/>
              <a:t>OSI</a:t>
            </a:r>
            <a:r>
              <a:rPr lang="he-IL" sz="2400" smtClean="0"/>
              <a:t> </a:t>
            </a:r>
            <a:r>
              <a:rPr lang="he-IL" smtClean="0"/>
              <a:t>ליצירת תקן אחיד בכל הנוגע לבעיית התקשורת.</a:t>
            </a:r>
          </a:p>
          <a:p>
            <a:pPr eaLnBrk="1" hangingPunct="1"/>
            <a:r>
              <a:rPr lang="he-IL" smtClean="0"/>
              <a:t>הועדה מפתחת את מודל </a:t>
            </a:r>
            <a:r>
              <a:rPr lang="en-US" sz="2400" smtClean="0"/>
              <a:t>OSI</a:t>
            </a:r>
            <a:r>
              <a:rPr lang="he-IL" smtClean="0"/>
              <a:t> – מודל תיאורטי המציג את כל הבעיות שעלינו לפתור על מנת ליצור תקשורת תקינה בין מחשבים.</a:t>
            </a:r>
          </a:p>
          <a:p>
            <a:pPr eaLnBrk="1" hangingPunct="1"/>
            <a:r>
              <a:rPr lang="he-IL" smtClean="0"/>
              <a:t>1982: פרסום גרסה מחודשת של המודל כתקן בינלאומי.</a:t>
            </a:r>
            <a:endParaRPr lang="en-US" smtClean="0"/>
          </a:p>
        </p:txBody>
      </p:sp>
      <p:sp>
        <p:nvSpPr>
          <p:cNvPr id="31746" name="מציין מיקום של מספר שקופית 5"/>
          <p:cNvSpPr>
            <a:spLocks noGrp="1"/>
          </p:cNvSpPr>
          <p:nvPr>
            <p:ph type="sldNum" sz="quarter" idx="10"/>
          </p:nvPr>
        </p:nvSpPr>
        <p:spPr/>
        <p:txBody>
          <a:bodyPr/>
          <a:lstStyle/>
          <a:p>
            <a:pPr>
              <a:defRPr/>
            </a:pPr>
            <a:fld id="{0EC6A6F9-98C4-4FD9-AC9E-DD3F1F95A2DE}" type="slidenum">
              <a:rPr lang="he-IL"/>
              <a:pPr>
                <a:defRPr/>
              </a:pPr>
              <a:t>26</a:t>
            </a:fld>
            <a:endParaRPr lang="en-US"/>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914400" y="500042"/>
            <a:ext cx="8229600" cy="1143000"/>
          </a:xfrm>
        </p:spPr>
        <p:txBody>
          <a:bodyPr/>
          <a:lstStyle/>
          <a:p>
            <a:pPr eaLnBrk="1" hangingPunct="1">
              <a:defRPr/>
            </a:pPr>
            <a:r>
              <a:rPr dirty="0" err="1"/>
              <a:t>השדות</a:t>
            </a:r>
            <a:r>
              <a:rPr dirty="0"/>
              <a:t> ב-</a:t>
            </a:r>
            <a:r>
              <a:rPr lang="en-US" dirty="0"/>
              <a:t>header</a:t>
            </a:r>
          </a:p>
        </p:txBody>
      </p:sp>
      <p:sp>
        <p:nvSpPr>
          <p:cNvPr id="46084" name="Rectangle 3"/>
          <p:cNvSpPr>
            <a:spLocks noGrp="1" noChangeArrowheads="1"/>
          </p:cNvSpPr>
          <p:nvPr>
            <p:ph idx="1"/>
          </p:nvPr>
        </p:nvSpPr>
        <p:spPr/>
        <p:txBody>
          <a:bodyPr/>
          <a:lstStyle/>
          <a:p>
            <a:pPr eaLnBrk="1" hangingPunct="1"/>
            <a:r>
              <a:rPr lang="en-US" b="1" smtClean="0"/>
              <a:t>Source Hardware Address</a:t>
            </a:r>
            <a:r>
              <a:rPr lang="he-IL" smtClean="0"/>
              <a:t> (</a:t>
            </a:r>
            <a:r>
              <a:rPr lang="en-US" sz="2400" smtClean="0"/>
              <a:t>HW AL</a:t>
            </a:r>
            <a:r>
              <a:rPr lang="he-IL" smtClean="0"/>
              <a:t>)</a:t>
            </a:r>
            <a:endParaRPr lang="en-US" smtClean="0"/>
          </a:p>
          <a:p>
            <a:pPr lvl="1" eaLnBrk="1" hangingPunct="1"/>
            <a:r>
              <a:rPr lang="he-IL" smtClean="0"/>
              <a:t>הכתובת הפיסית של המקור.</a:t>
            </a:r>
            <a:endParaRPr lang="en-US" smtClean="0"/>
          </a:p>
          <a:p>
            <a:pPr eaLnBrk="1" hangingPunct="1"/>
            <a:r>
              <a:rPr lang="en-US" b="1" smtClean="0"/>
              <a:t>Source IP Address</a:t>
            </a:r>
            <a:r>
              <a:rPr lang="he-IL" b="1" smtClean="0"/>
              <a:t> </a:t>
            </a:r>
            <a:r>
              <a:rPr lang="he-IL" smtClean="0"/>
              <a:t>(</a:t>
            </a:r>
            <a:r>
              <a:rPr lang="en-US" sz="2400" smtClean="0"/>
              <a:t>Higher AL</a:t>
            </a:r>
            <a:r>
              <a:rPr lang="he-IL" smtClean="0"/>
              <a:t>)</a:t>
            </a:r>
            <a:endParaRPr lang="en-US" smtClean="0"/>
          </a:p>
          <a:p>
            <a:pPr lvl="1" eaLnBrk="1" hangingPunct="1"/>
            <a:r>
              <a:rPr lang="he-IL" smtClean="0"/>
              <a:t>הכתובת הלוגית של המקור.</a:t>
            </a:r>
            <a:endParaRPr lang="en-US" smtClean="0"/>
          </a:p>
        </p:txBody>
      </p:sp>
      <p:sp>
        <p:nvSpPr>
          <p:cNvPr id="8195" name="מציין מיקום של מספר שקופית 5"/>
          <p:cNvSpPr>
            <a:spLocks noGrp="1"/>
          </p:cNvSpPr>
          <p:nvPr>
            <p:ph type="sldNum" sz="quarter" idx="10"/>
          </p:nvPr>
        </p:nvSpPr>
        <p:spPr/>
        <p:txBody>
          <a:bodyPr/>
          <a:lstStyle/>
          <a:p>
            <a:pPr>
              <a:defRPr/>
            </a:pPr>
            <a:fld id="{B979C1C2-8BA2-44AC-A8D7-A924AAE2E78C}" type="slidenum">
              <a:rPr lang="he-IL"/>
              <a:pPr>
                <a:defRPr/>
              </a:pPr>
              <a:t>260</a:t>
            </a:fld>
            <a:endParaRPr lang="en-US"/>
          </a:p>
        </p:txBody>
      </p:sp>
      <p:sp>
        <p:nvSpPr>
          <p:cNvPr id="46087" name="Rectangle 6"/>
          <p:cNvSpPr>
            <a:spLocks noChangeArrowheads="1"/>
          </p:cNvSpPr>
          <p:nvPr/>
        </p:nvSpPr>
        <p:spPr bwMode="auto">
          <a:xfrm>
            <a:off x="1273176" y="4451350"/>
            <a:ext cx="6696075" cy="660400"/>
          </a:xfrm>
          <a:prstGeom prst="rect">
            <a:avLst/>
          </a:prstGeom>
          <a:noFill/>
          <a:ln w="28575">
            <a:solidFill>
              <a:srgbClr val="FF0000"/>
            </a:solidFill>
            <a:miter lim="800000"/>
            <a:headEnd/>
            <a:tailEnd/>
          </a:ln>
        </p:spPr>
        <p:txBody>
          <a:bodyPr wrap="none" anchor="ctr"/>
          <a:lstStyle/>
          <a:p>
            <a:endParaRPr lang="ar-SA"/>
          </a:p>
        </p:txBody>
      </p:sp>
      <p:graphicFrame>
        <p:nvGraphicFramePr>
          <p:cNvPr id="8" name="Table 7"/>
          <p:cNvGraphicFramePr>
            <a:graphicFrameLocks noGrp="1"/>
          </p:cNvGraphicFramePr>
          <p:nvPr>
            <p:extLst>
              <p:ext uri="{D42A27DB-BD31-4B8C-83A1-F6EECF244321}">
                <p14:modId xmlns="" xmlns:p14="http://schemas.microsoft.com/office/powerpoint/2010/main" val="1345624574"/>
              </p:ext>
            </p:extLst>
          </p:nvPr>
        </p:nvGraphicFramePr>
        <p:xfrm>
          <a:off x="1239837" y="4005064"/>
          <a:ext cx="6788547" cy="1854200"/>
        </p:xfrm>
        <a:graphic>
          <a:graphicData uri="http://schemas.openxmlformats.org/drawingml/2006/table">
            <a:tbl>
              <a:tblPr firstRow="1" bandRow="1">
                <a:tableStyleId>{5940675A-B579-460E-94D1-54222C63F5DA}</a:tableStyleId>
              </a:tblPr>
              <a:tblGrid>
                <a:gridCol w="1459955"/>
                <a:gridCol w="1440160"/>
                <a:gridCol w="1152128"/>
                <a:gridCol w="1512168"/>
                <a:gridCol w="1224136"/>
              </a:tblGrid>
              <a:tr h="370840">
                <a:tc>
                  <a:txBody>
                    <a:bodyPr/>
                    <a:lstStyle/>
                    <a:p>
                      <a:pPr algn="ctr"/>
                      <a:r>
                        <a:rPr lang="en-US" dirty="0" smtClean="0"/>
                        <a:t>Harware  ID</a:t>
                      </a:r>
                      <a:endParaRPr lang="en-US" dirty="0"/>
                    </a:p>
                  </a:txBody>
                  <a:tcPr/>
                </a:tc>
                <a:tc>
                  <a:txBody>
                    <a:bodyPr/>
                    <a:lstStyle/>
                    <a:p>
                      <a:pPr algn="ctr"/>
                      <a:r>
                        <a:rPr lang="en-US" dirty="0" smtClean="0"/>
                        <a:t>Protocol ID</a:t>
                      </a:r>
                      <a:endParaRPr lang="en-US" dirty="0"/>
                    </a:p>
                  </a:txBody>
                  <a:tcPr/>
                </a:tc>
                <a:tc>
                  <a:txBody>
                    <a:bodyPr/>
                    <a:lstStyle/>
                    <a:p>
                      <a:pPr algn="ctr"/>
                      <a:r>
                        <a:rPr lang="en-US" dirty="0" smtClean="0"/>
                        <a:t>HW AL</a:t>
                      </a:r>
                      <a:endParaRPr lang="en-US" dirty="0"/>
                    </a:p>
                  </a:txBody>
                  <a:tcPr/>
                </a:tc>
                <a:tc>
                  <a:txBody>
                    <a:bodyPr/>
                    <a:lstStyle/>
                    <a:p>
                      <a:pPr algn="ctr"/>
                      <a:r>
                        <a:rPr lang="en-US" dirty="0" smtClean="0"/>
                        <a:t>Higher AL</a:t>
                      </a:r>
                      <a:endParaRPr lang="en-US" dirty="0"/>
                    </a:p>
                  </a:txBody>
                  <a:tcPr/>
                </a:tc>
                <a:tc>
                  <a:txBody>
                    <a:bodyPr/>
                    <a:lstStyle/>
                    <a:p>
                      <a:pPr algn="ctr"/>
                      <a:r>
                        <a:rPr lang="en-US" dirty="0" smtClean="0"/>
                        <a:t>Operation</a:t>
                      </a:r>
                      <a:endParaRPr lang="en-US" dirty="0"/>
                    </a:p>
                  </a:txBody>
                  <a:tcPr/>
                </a:tc>
              </a:tr>
              <a:tr h="370840">
                <a:tc gridSpan="5">
                  <a:txBody>
                    <a:bodyPr/>
                    <a:lstStyle/>
                    <a:p>
                      <a:pPr algn="ctr"/>
                      <a:r>
                        <a:rPr lang="en-US" dirty="0" smtClean="0"/>
                        <a:t>Source Hardware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5">
                  <a:txBody>
                    <a:bodyPr/>
                    <a:lstStyle/>
                    <a:p>
                      <a:pPr algn="ctr"/>
                      <a:r>
                        <a:rPr lang="en-US" dirty="0" smtClean="0"/>
                        <a:t>Source IP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r>
              <a:tr h="370840">
                <a:tc gridSpan="5">
                  <a:txBody>
                    <a:bodyPr/>
                    <a:lstStyle/>
                    <a:p>
                      <a:pPr algn="ctr"/>
                      <a:r>
                        <a:rPr lang="en-US" dirty="0" smtClean="0"/>
                        <a:t>Destination</a:t>
                      </a:r>
                      <a:r>
                        <a:rPr lang="en-US" baseline="0" dirty="0" smtClean="0"/>
                        <a:t> Hardware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5">
                  <a:txBody>
                    <a:bodyPr/>
                    <a:lstStyle/>
                    <a:p>
                      <a:pPr algn="ctr"/>
                      <a:r>
                        <a:rPr lang="en-US" dirty="0" smtClean="0"/>
                        <a:t>Destination</a:t>
                      </a:r>
                      <a:r>
                        <a:rPr lang="en-US" baseline="0" dirty="0" smtClean="0"/>
                        <a:t>  IP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pPr eaLnBrk="1" hangingPunct="1">
              <a:defRPr/>
            </a:pPr>
            <a:r>
              <a:rPr/>
              <a:t>השדות ב-</a:t>
            </a:r>
            <a:r>
              <a:rPr lang="en-US"/>
              <a:t>header</a:t>
            </a:r>
          </a:p>
        </p:txBody>
      </p:sp>
      <p:sp>
        <p:nvSpPr>
          <p:cNvPr id="47108" name="Rectangle 3"/>
          <p:cNvSpPr>
            <a:spLocks noGrp="1" noChangeArrowheads="1"/>
          </p:cNvSpPr>
          <p:nvPr>
            <p:ph idx="1"/>
          </p:nvPr>
        </p:nvSpPr>
        <p:spPr/>
        <p:txBody>
          <a:bodyPr/>
          <a:lstStyle/>
          <a:p>
            <a:pPr eaLnBrk="1" hangingPunct="1"/>
            <a:r>
              <a:rPr lang="en-US" b="1" smtClean="0"/>
              <a:t>Destination Hardware Address</a:t>
            </a:r>
            <a:r>
              <a:rPr lang="he-IL" smtClean="0"/>
              <a:t> (</a:t>
            </a:r>
            <a:r>
              <a:rPr lang="en-US" sz="2400" smtClean="0"/>
              <a:t>HW AL</a:t>
            </a:r>
            <a:r>
              <a:rPr lang="he-IL" smtClean="0"/>
              <a:t>)</a:t>
            </a:r>
            <a:endParaRPr lang="en-US" smtClean="0"/>
          </a:p>
          <a:p>
            <a:pPr lvl="1" eaLnBrk="1" hangingPunct="1"/>
            <a:r>
              <a:rPr lang="he-IL" smtClean="0"/>
              <a:t>הכתובת הפיסית של היעד.</a:t>
            </a:r>
            <a:endParaRPr lang="en-US" smtClean="0"/>
          </a:p>
          <a:p>
            <a:pPr eaLnBrk="1" hangingPunct="1"/>
            <a:r>
              <a:rPr lang="en-US" b="1" smtClean="0"/>
              <a:t>Destination IP Address</a:t>
            </a:r>
            <a:r>
              <a:rPr lang="he-IL" b="1" smtClean="0"/>
              <a:t> </a:t>
            </a:r>
            <a:r>
              <a:rPr lang="he-IL" smtClean="0"/>
              <a:t>(</a:t>
            </a:r>
            <a:r>
              <a:rPr lang="en-US" sz="2400" smtClean="0"/>
              <a:t>Higher AL</a:t>
            </a:r>
            <a:r>
              <a:rPr lang="he-IL" smtClean="0"/>
              <a:t>)</a:t>
            </a:r>
            <a:endParaRPr lang="en-US" smtClean="0"/>
          </a:p>
          <a:p>
            <a:pPr lvl="1" eaLnBrk="1" hangingPunct="1"/>
            <a:r>
              <a:rPr lang="he-IL" smtClean="0"/>
              <a:t>הכתובת הלוגית של היעד.</a:t>
            </a:r>
            <a:endParaRPr lang="en-US" smtClean="0"/>
          </a:p>
        </p:txBody>
      </p:sp>
      <p:sp>
        <p:nvSpPr>
          <p:cNvPr id="9219" name="מציין מיקום של מספר שקופית 5"/>
          <p:cNvSpPr>
            <a:spLocks noGrp="1"/>
          </p:cNvSpPr>
          <p:nvPr>
            <p:ph type="sldNum" sz="quarter" idx="10"/>
          </p:nvPr>
        </p:nvSpPr>
        <p:spPr/>
        <p:txBody>
          <a:bodyPr/>
          <a:lstStyle/>
          <a:p>
            <a:pPr>
              <a:defRPr/>
            </a:pPr>
            <a:fld id="{66282F67-DA0D-45FD-97B6-91964555EA8B}" type="slidenum">
              <a:rPr lang="he-IL"/>
              <a:pPr>
                <a:defRPr/>
              </a:pPr>
              <a:t>261</a:t>
            </a:fld>
            <a:endParaRPr lang="en-US"/>
          </a:p>
        </p:txBody>
      </p:sp>
      <p:sp>
        <p:nvSpPr>
          <p:cNvPr id="47111" name="Rectangle 6"/>
          <p:cNvSpPr>
            <a:spLocks noChangeArrowheads="1"/>
          </p:cNvSpPr>
          <p:nvPr/>
        </p:nvSpPr>
        <p:spPr bwMode="auto">
          <a:xfrm>
            <a:off x="1273176" y="5102229"/>
            <a:ext cx="6696075" cy="674688"/>
          </a:xfrm>
          <a:prstGeom prst="rect">
            <a:avLst/>
          </a:prstGeom>
          <a:noFill/>
          <a:ln w="28575">
            <a:solidFill>
              <a:srgbClr val="FF0000"/>
            </a:solidFill>
            <a:miter lim="800000"/>
            <a:headEnd/>
            <a:tailEnd/>
          </a:ln>
        </p:spPr>
        <p:txBody>
          <a:bodyPr wrap="none" anchor="ctr"/>
          <a:lstStyle/>
          <a:p>
            <a:endParaRPr lang="ar-SA"/>
          </a:p>
        </p:txBody>
      </p:sp>
      <p:graphicFrame>
        <p:nvGraphicFramePr>
          <p:cNvPr id="8" name="Table 7"/>
          <p:cNvGraphicFramePr>
            <a:graphicFrameLocks noGrp="1"/>
          </p:cNvGraphicFramePr>
          <p:nvPr>
            <p:extLst>
              <p:ext uri="{D42A27DB-BD31-4B8C-83A1-F6EECF244321}">
                <p14:modId xmlns="" xmlns:p14="http://schemas.microsoft.com/office/powerpoint/2010/main" val="2581862749"/>
              </p:ext>
            </p:extLst>
          </p:nvPr>
        </p:nvGraphicFramePr>
        <p:xfrm>
          <a:off x="1239837" y="3933056"/>
          <a:ext cx="6788547" cy="1854200"/>
        </p:xfrm>
        <a:graphic>
          <a:graphicData uri="http://schemas.openxmlformats.org/drawingml/2006/table">
            <a:tbl>
              <a:tblPr firstRow="1" bandRow="1">
                <a:tableStyleId>{5940675A-B579-460E-94D1-54222C63F5DA}</a:tableStyleId>
              </a:tblPr>
              <a:tblGrid>
                <a:gridCol w="1459955"/>
                <a:gridCol w="1440160"/>
                <a:gridCol w="1152128"/>
                <a:gridCol w="1512168"/>
                <a:gridCol w="1224136"/>
              </a:tblGrid>
              <a:tr h="370840">
                <a:tc>
                  <a:txBody>
                    <a:bodyPr/>
                    <a:lstStyle/>
                    <a:p>
                      <a:pPr algn="ctr"/>
                      <a:r>
                        <a:rPr lang="en-US" dirty="0" smtClean="0"/>
                        <a:t>Harware  ID</a:t>
                      </a:r>
                      <a:endParaRPr lang="en-US" dirty="0"/>
                    </a:p>
                  </a:txBody>
                  <a:tcPr/>
                </a:tc>
                <a:tc>
                  <a:txBody>
                    <a:bodyPr/>
                    <a:lstStyle/>
                    <a:p>
                      <a:pPr algn="ctr"/>
                      <a:r>
                        <a:rPr lang="en-US" dirty="0" smtClean="0"/>
                        <a:t>Protocol ID</a:t>
                      </a:r>
                      <a:endParaRPr lang="en-US" dirty="0"/>
                    </a:p>
                  </a:txBody>
                  <a:tcPr/>
                </a:tc>
                <a:tc>
                  <a:txBody>
                    <a:bodyPr/>
                    <a:lstStyle/>
                    <a:p>
                      <a:pPr algn="ctr"/>
                      <a:r>
                        <a:rPr lang="en-US" dirty="0" smtClean="0"/>
                        <a:t>HW AL</a:t>
                      </a:r>
                      <a:endParaRPr lang="en-US" dirty="0"/>
                    </a:p>
                  </a:txBody>
                  <a:tcPr/>
                </a:tc>
                <a:tc>
                  <a:txBody>
                    <a:bodyPr/>
                    <a:lstStyle/>
                    <a:p>
                      <a:pPr algn="ctr"/>
                      <a:r>
                        <a:rPr lang="en-US" dirty="0" smtClean="0"/>
                        <a:t>Higher AL</a:t>
                      </a:r>
                      <a:endParaRPr lang="en-US" dirty="0"/>
                    </a:p>
                  </a:txBody>
                  <a:tcPr/>
                </a:tc>
                <a:tc>
                  <a:txBody>
                    <a:bodyPr/>
                    <a:lstStyle/>
                    <a:p>
                      <a:pPr algn="ctr"/>
                      <a:r>
                        <a:rPr lang="en-US" dirty="0" smtClean="0"/>
                        <a:t>Operation</a:t>
                      </a:r>
                      <a:endParaRPr lang="en-US" dirty="0"/>
                    </a:p>
                  </a:txBody>
                  <a:tcPr/>
                </a:tc>
              </a:tr>
              <a:tr h="370840">
                <a:tc gridSpan="5">
                  <a:txBody>
                    <a:bodyPr/>
                    <a:lstStyle/>
                    <a:p>
                      <a:pPr algn="ctr"/>
                      <a:r>
                        <a:rPr lang="en-US" dirty="0" smtClean="0"/>
                        <a:t>Source Hardware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5">
                  <a:txBody>
                    <a:bodyPr/>
                    <a:lstStyle/>
                    <a:p>
                      <a:pPr algn="ctr"/>
                      <a:r>
                        <a:rPr lang="en-US" dirty="0" smtClean="0"/>
                        <a:t>Source IP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r>
              <a:tr h="370840">
                <a:tc gridSpan="5">
                  <a:txBody>
                    <a:bodyPr/>
                    <a:lstStyle/>
                    <a:p>
                      <a:pPr algn="ctr"/>
                      <a:r>
                        <a:rPr lang="en-US" dirty="0" smtClean="0"/>
                        <a:t>Destination</a:t>
                      </a:r>
                      <a:r>
                        <a:rPr lang="en-US" baseline="0" dirty="0" smtClean="0"/>
                        <a:t> Hardware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5">
                  <a:txBody>
                    <a:bodyPr/>
                    <a:lstStyle/>
                    <a:p>
                      <a:pPr algn="ctr"/>
                      <a:r>
                        <a:rPr lang="en-US" dirty="0" smtClean="0"/>
                        <a:t>Destination</a:t>
                      </a:r>
                      <a:r>
                        <a:rPr lang="en-US" baseline="0" dirty="0" smtClean="0"/>
                        <a:t>  IP Address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pPr eaLnBrk="1" hangingPunct="1">
              <a:defRPr/>
            </a:pPr>
            <a:r>
              <a:rPr/>
              <a:t>פרוטוקול </a:t>
            </a:r>
            <a:r>
              <a:rPr lang="en-US"/>
              <a:t>ARP</a:t>
            </a:r>
          </a:p>
        </p:txBody>
      </p:sp>
      <p:sp>
        <p:nvSpPr>
          <p:cNvPr id="48132" name="Rectangle 3"/>
          <p:cNvSpPr>
            <a:spLocks noGrp="1" noChangeArrowheads="1"/>
          </p:cNvSpPr>
          <p:nvPr>
            <p:ph idx="1"/>
          </p:nvPr>
        </p:nvSpPr>
        <p:spPr/>
        <p:txBody>
          <a:bodyPr/>
          <a:lstStyle/>
          <a:p>
            <a:pPr eaLnBrk="1" hangingPunct="1"/>
            <a:r>
              <a:rPr lang="he-IL" smtClean="0"/>
              <a:t>מחשב </a:t>
            </a:r>
            <a:r>
              <a:rPr lang="en-US" smtClean="0"/>
              <a:t>A</a:t>
            </a:r>
            <a:r>
              <a:rPr lang="he-IL" smtClean="0"/>
              <a:t> שולח בקשת </a:t>
            </a:r>
            <a:r>
              <a:rPr lang="en-US" smtClean="0"/>
              <a:t>ARP</a:t>
            </a:r>
            <a:r>
              <a:rPr lang="he-IL" smtClean="0"/>
              <a:t> עבור הכתובת של מחשב </a:t>
            </a:r>
            <a:r>
              <a:rPr lang="en-US" smtClean="0"/>
              <a:t>F</a:t>
            </a:r>
            <a:endParaRPr lang="he-IL" b="1" smtClean="0"/>
          </a:p>
          <a:p>
            <a:pPr eaLnBrk="1" hangingPunct="1"/>
            <a:r>
              <a:rPr lang="he-IL" sz="2400" b="1" smtClean="0"/>
              <a:t>מי יקבל את בקשת ה-</a:t>
            </a:r>
            <a:r>
              <a:rPr lang="en-US" sz="2400" smtClean="0"/>
              <a:t>ARP</a:t>
            </a:r>
            <a:r>
              <a:rPr lang="he-IL" sz="2400" b="1" smtClean="0"/>
              <a:t>? מי יקרא אותה?</a:t>
            </a:r>
          </a:p>
          <a:p>
            <a:pPr eaLnBrk="1" hangingPunct="1"/>
            <a:r>
              <a:rPr lang="he-IL" sz="2400" b="1" smtClean="0"/>
              <a:t>מי יענה לבקשה?</a:t>
            </a:r>
          </a:p>
          <a:p>
            <a:pPr eaLnBrk="1" hangingPunct="1"/>
            <a:r>
              <a:rPr lang="he-IL" sz="2400" b="1" smtClean="0"/>
              <a:t>מי יקבל את התשובה?</a:t>
            </a:r>
          </a:p>
          <a:p>
            <a:pPr eaLnBrk="1" hangingPunct="1"/>
            <a:r>
              <a:rPr lang="he-IL" sz="2400" b="1" smtClean="0"/>
              <a:t>מה יקרה אם </a:t>
            </a:r>
            <a:r>
              <a:rPr lang="en-US" sz="2400" b="1" smtClean="0"/>
              <a:t>A</a:t>
            </a:r>
            <a:r>
              <a:rPr lang="he-IL" sz="2400" b="1" smtClean="0"/>
              <a:t> ו- </a:t>
            </a:r>
            <a:r>
              <a:rPr lang="en-US" sz="2400" b="1" smtClean="0"/>
              <a:t>F</a:t>
            </a:r>
            <a:r>
              <a:rPr lang="he-IL" sz="2400" b="1" smtClean="0"/>
              <a:t> תחנות מרוחקות?</a:t>
            </a:r>
            <a:endParaRPr lang="en-US" sz="2400" b="1" smtClean="0"/>
          </a:p>
        </p:txBody>
      </p:sp>
      <p:sp>
        <p:nvSpPr>
          <p:cNvPr id="10243" name="מציין מיקום של מספר שקופית 5"/>
          <p:cNvSpPr>
            <a:spLocks noGrp="1"/>
          </p:cNvSpPr>
          <p:nvPr>
            <p:ph type="sldNum" sz="quarter" idx="10"/>
          </p:nvPr>
        </p:nvSpPr>
        <p:spPr/>
        <p:txBody>
          <a:bodyPr/>
          <a:lstStyle/>
          <a:p>
            <a:pPr>
              <a:defRPr/>
            </a:pPr>
            <a:fld id="{30F1DC3C-08B0-4982-9575-5AAB3FA43A57}" type="slidenum">
              <a:rPr lang="he-IL"/>
              <a:pPr>
                <a:defRPr/>
              </a:pPr>
              <a:t>262</a:t>
            </a:fld>
            <a:endParaRPr lang="en-US"/>
          </a:p>
        </p:txBody>
      </p:sp>
      <p:graphicFrame>
        <p:nvGraphicFramePr>
          <p:cNvPr id="48130" name="Object 7"/>
          <p:cNvGraphicFramePr>
            <a:graphicFrameLocks noChangeAspect="1"/>
          </p:cNvGraphicFramePr>
          <p:nvPr/>
        </p:nvGraphicFramePr>
        <p:xfrm>
          <a:off x="1928813" y="3857625"/>
          <a:ext cx="5521325" cy="2819400"/>
        </p:xfrm>
        <a:graphic>
          <a:graphicData uri="http://schemas.openxmlformats.org/presentationml/2006/ole">
            <p:oleObj spid="_x0000_s48183" name="Visio" r:id="rId4" imgW="6241085" imgH="3188513" progId="">
              <p:embed/>
            </p:oleObj>
          </a:graphicData>
        </a:graphic>
      </p:graphicFrame>
    </p:spTree>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3"/>
          <p:cNvSpPr>
            <a:spLocks noGrp="1" noChangeArrowheads="1"/>
          </p:cNvSpPr>
          <p:nvPr>
            <p:ph type="subTitle" idx="1"/>
          </p:nvPr>
        </p:nvSpPr>
        <p:spPr/>
        <p:txBody>
          <a:bodyPr/>
          <a:lstStyle/>
          <a:p>
            <a:pPr eaLnBrk="1" hangingPunct="1"/>
            <a:endParaRPr lang="en-US" smtClean="0"/>
          </a:p>
        </p:txBody>
      </p:sp>
      <p:sp>
        <p:nvSpPr>
          <p:cNvPr id="54274" name="Rectangle 2"/>
          <p:cNvSpPr>
            <a:spLocks noGrp="1" noChangeArrowheads="1"/>
          </p:cNvSpPr>
          <p:nvPr>
            <p:ph type="ctrTitle" sz="quarter"/>
          </p:nvPr>
        </p:nvSpPr>
        <p:spPr>
          <a:xfrm>
            <a:off x="500034" y="1928802"/>
            <a:ext cx="8229600" cy="1905000"/>
          </a:xfrm>
        </p:spPr>
        <p:txBody>
          <a:bodyPr/>
          <a:lstStyle/>
          <a:p>
            <a:pPr eaLnBrk="1" hangingPunct="1">
              <a:defRPr/>
            </a:pPr>
            <a:r>
              <a:rPr sz="7200" smtClean="0"/>
              <a:t>פרוטוקול</a:t>
            </a:r>
            <a:r>
              <a:rPr lang="he-IL" sz="7200" smtClean="0"/>
              <a:t>י</a:t>
            </a:r>
            <a:r>
              <a:rPr sz="7200" smtClean="0"/>
              <a:t> </a:t>
            </a:r>
            <a:r>
              <a:rPr lang="en-US" sz="7200" dirty="0" smtClean="0"/>
              <a:t>ICMP</a:t>
            </a:r>
          </a:p>
        </p:txBody>
      </p:sp>
    </p:spTree>
  </p:cSld>
  <p:clrMapOvr>
    <a:masterClrMapping/>
  </p:clrMapOvr>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p:txBody>
          <a:bodyPr/>
          <a:lstStyle/>
          <a:p>
            <a:pPr eaLnBrk="1" hangingPunct="1">
              <a:defRPr/>
            </a:pPr>
            <a:r>
              <a:rPr/>
              <a:t>חסרונות </a:t>
            </a:r>
            <a:r>
              <a:rPr lang="en-US"/>
              <a:t>IP</a:t>
            </a:r>
          </a:p>
        </p:txBody>
      </p:sp>
      <p:sp>
        <p:nvSpPr>
          <p:cNvPr id="302083" name="Rectangle 3"/>
          <p:cNvSpPr>
            <a:spLocks noGrp="1" noChangeArrowheads="1"/>
          </p:cNvSpPr>
          <p:nvPr>
            <p:ph idx="1"/>
          </p:nvPr>
        </p:nvSpPr>
        <p:spPr>
          <a:xfrm>
            <a:off x="395288" y="1703388"/>
            <a:ext cx="8291512" cy="4462462"/>
          </a:xfrm>
        </p:spPr>
        <p:txBody>
          <a:bodyPr/>
          <a:lstStyle/>
          <a:p>
            <a:pPr eaLnBrk="1" hangingPunct="1"/>
            <a:r>
              <a:rPr lang="he-IL" smtClean="0"/>
              <a:t>פרוטוקול </a:t>
            </a:r>
            <a:r>
              <a:rPr lang="en-US" sz="2400" smtClean="0"/>
              <a:t>IP</a:t>
            </a:r>
            <a:r>
              <a:rPr lang="he-IL" smtClean="0"/>
              <a:t> לא מספק כלים לניהול תקשורת אמינה ומאובטחת</a:t>
            </a:r>
          </a:p>
          <a:p>
            <a:pPr lvl="1" eaLnBrk="1" hangingPunct="1"/>
            <a:r>
              <a:rPr lang="he-IL" smtClean="0"/>
              <a:t>אין אישורי קבלה</a:t>
            </a:r>
          </a:p>
          <a:p>
            <a:pPr lvl="1" eaLnBrk="1" hangingPunct="1"/>
            <a:r>
              <a:rPr lang="he-IL" smtClean="0"/>
              <a:t>אין שום בקרת שגיאות מלבד על ה-</a:t>
            </a:r>
            <a:r>
              <a:rPr lang="en-US" sz="2000" smtClean="0"/>
              <a:t>Header</a:t>
            </a:r>
            <a:r>
              <a:rPr lang="he-IL" sz="2000" smtClean="0"/>
              <a:t> </a:t>
            </a:r>
            <a:r>
              <a:rPr lang="he-IL" smtClean="0"/>
              <a:t>עצמו</a:t>
            </a:r>
          </a:p>
          <a:p>
            <a:pPr lvl="1" eaLnBrk="1" hangingPunct="1"/>
            <a:r>
              <a:rPr lang="he-IL" smtClean="0"/>
              <a:t>אין שידורים חוזרים של הודעות</a:t>
            </a:r>
          </a:p>
          <a:p>
            <a:pPr lvl="1" eaLnBrk="1" hangingPunct="1"/>
            <a:r>
              <a:rPr lang="he-IL" smtClean="0"/>
              <a:t>אין בקרת זרימה</a:t>
            </a:r>
            <a:endParaRPr lang="en-US" smtClean="0"/>
          </a:p>
          <a:p>
            <a:pPr eaLnBrk="1" hangingPunct="1"/>
            <a:r>
              <a:rPr lang="he-IL" smtClean="0"/>
              <a:t>לכן</a:t>
            </a:r>
            <a:endParaRPr lang="en-US" smtClean="0"/>
          </a:p>
          <a:p>
            <a:pPr lvl="1" eaLnBrk="1" hangingPunct="1"/>
            <a:r>
              <a:rPr lang="he-IL" smtClean="0"/>
              <a:t>חבילות יכולות ללכת לאיבוד, להגיע בכפילויות או בסדר לא נכון</a:t>
            </a:r>
          </a:p>
          <a:p>
            <a:pPr eaLnBrk="1" hangingPunct="1"/>
            <a:r>
              <a:rPr lang="he-IL" smtClean="0"/>
              <a:t>הפיתרון</a:t>
            </a:r>
            <a:endParaRPr lang="en-US" smtClean="0"/>
          </a:p>
          <a:p>
            <a:pPr lvl="1" eaLnBrk="1" hangingPunct="1"/>
            <a:r>
              <a:rPr lang="he-IL" smtClean="0"/>
              <a:t>פרוטוקול </a:t>
            </a:r>
            <a:r>
              <a:rPr lang="en-US" sz="2000" smtClean="0"/>
              <a:t>ICMP</a:t>
            </a:r>
          </a:p>
        </p:txBody>
      </p:sp>
      <p:sp>
        <p:nvSpPr>
          <p:cNvPr id="55298" name="מציין מיקום של מספר שקופית 5"/>
          <p:cNvSpPr>
            <a:spLocks noGrp="1"/>
          </p:cNvSpPr>
          <p:nvPr>
            <p:ph type="sldNum" sz="quarter" idx="10"/>
          </p:nvPr>
        </p:nvSpPr>
        <p:spPr/>
        <p:txBody>
          <a:bodyPr/>
          <a:lstStyle/>
          <a:p>
            <a:pPr>
              <a:defRPr/>
            </a:pPr>
            <a:fld id="{C570531D-3CFE-4805-968D-50FBAD26770C}" type="slidenum">
              <a:rPr lang="he-IL"/>
              <a:pPr>
                <a:defRPr/>
              </a:pPr>
              <a:t>264</a:t>
            </a:fld>
            <a:endParaRPr lang="en-US"/>
          </a:p>
        </p:txBody>
      </p:sp>
    </p:spTree>
  </p:cSld>
  <p:clrMapOvr>
    <a:masterClrMapping/>
  </p:clrMapOvr>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a:lstStyle/>
          <a:p>
            <a:pPr eaLnBrk="1" hangingPunct="1">
              <a:defRPr/>
            </a:pPr>
            <a:r>
              <a:rPr dirty="0" err="1"/>
              <a:t>פרוטוקול</a:t>
            </a:r>
            <a:r>
              <a:rPr dirty="0"/>
              <a:t> </a:t>
            </a:r>
            <a:r>
              <a:rPr lang="en-US" dirty="0"/>
              <a:t>ICMP</a:t>
            </a:r>
            <a:endParaRPr lang="en-US" sz="3600" dirty="0"/>
          </a:p>
        </p:txBody>
      </p:sp>
      <p:sp>
        <p:nvSpPr>
          <p:cNvPr id="303107" name="Rectangle 3"/>
          <p:cNvSpPr>
            <a:spLocks noGrp="1" noChangeArrowheads="1"/>
          </p:cNvSpPr>
          <p:nvPr>
            <p:ph idx="1"/>
          </p:nvPr>
        </p:nvSpPr>
        <p:spPr/>
        <p:txBody>
          <a:bodyPr/>
          <a:lstStyle/>
          <a:p>
            <a:pPr eaLnBrk="1" hangingPunct="1">
              <a:lnSpc>
                <a:spcPct val="80000"/>
              </a:lnSpc>
            </a:pPr>
            <a:r>
              <a:rPr lang="en-US" b="1" u="sng" dirty="0" smtClean="0"/>
              <a:t>ICMP</a:t>
            </a:r>
            <a:r>
              <a:rPr lang="he-IL" dirty="0" smtClean="0"/>
              <a:t> – </a:t>
            </a:r>
            <a:r>
              <a:rPr lang="en-US" dirty="0" smtClean="0"/>
              <a:t>Internet Control Message Protocol</a:t>
            </a:r>
            <a:endParaRPr lang="he-IL" u="sng" dirty="0" smtClean="0"/>
          </a:p>
          <a:p>
            <a:pPr eaLnBrk="1" hangingPunct="1">
              <a:lnSpc>
                <a:spcPct val="80000"/>
              </a:lnSpc>
            </a:pPr>
            <a:r>
              <a:rPr lang="he-IL" dirty="0" smtClean="0"/>
              <a:t>פרוטוקול הודעות בקרה שנועד לספק מידע שה-</a:t>
            </a:r>
            <a:r>
              <a:rPr lang="en-US" sz="2400" dirty="0" smtClean="0"/>
              <a:t>IP</a:t>
            </a:r>
            <a:r>
              <a:rPr lang="he-IL" dirty="0" smtClean="0"/>
              <a:t> לא יכול לספק</a:t>
            </a:r>
          </a:p>
          <a:p>
            <a:pPr eaLnBrk="1" hangingPunct="1">
              <a:lnSpc>
                <a:spcPct val="80000"/>
              </a:lnSpc>
            </a:pPr>
            <a:r>
              <a:rPr lang="he-IL" dirty="0" smtClean="0"/>
              <a:t>הודעות </a:t>
            </a:r>
            <a:r>
              <a:rPr lang="en-US" sz="2400" dirty="0" smtClean="0"/>
              <a:t>ICMP</a:t>
            </a:r>
            <a:r>
              <a:rPr lang="he-IL" dirty="0" smtClean="0"/>
              <a:t> נשלחות באמצעות ה-</a:t>
            </a:r>
            <a:r>
              <a:rPr lang="en-US" sz="2400" dirty="0" smtClean="0"/>
              <a:t>Header</a:t>
            </a:r>
            <a:r>
              <a:rPr lang="he-IL" dirty="0" smtClean="0"/>
              <a:t> הרגיל של </a:t>
            </a:r>
            <a:r>
              <a:rPr lang="en-US" sz="2400" dirty="0" smtClean="0"/>
              <a:t>IP</a:t>
            </a:r>
            <a:endParaRPr lang="he-IL" sz="2400" dirty="0" smtClean="0"/>
          </a:p>
          <a:p>
            <a:pPr eaLnBrk="1" hangingPunct="1">
              <a:lnSpc>
                <a:spcPct val="80000"/>
              </a:lnSpc>
            </a:pPr>
            <a:r>
              <a:rPr lang="he-IL" dirty="0" smtClean="0"/>
              <a:t>יש שלוש קטגוריות של הודעות </a:t>
            </a:r>
            <a:r>
              <a:rPr lang="en-US" sz="2400" dirty="0" smtClean="0"/>
              <a:t>ICMP</a:t>
            </a:r>
            <a:r>
              <a:rPr lang="he-IL" dirty="0" smtClean="0"/>
              <a:t>:</a:t>
            </a:r>
          </a:p>
          <a:p>
            <a:pPr eaLnBrk="1" hangingPunct="1">
              <a:lnSpc>
                <a:spcPct val="80000"/>
              </a:lnSpc>
            </a:pPr>
            <a:r>
              <a:rPr lang="he-IL" dirty="0" smtClean="0"/>
              <a:t>הודעות שגיאה:</a:t>
            </a:r>
          </a:p>
          <a:p>
            <a:pPr lvl="1" eaLnBrk="1" hangingPunct="1">
              <a:lnSpc>
                <a:spcPct val="80000"/>
              </a:lnSpc>
            </a:pPr>
            <a:r>
              <a:rPr lang="he-IL" dirty="0" smtClean="0"/>
              <a:t>יעד לא נגיש, </a:t>
            </a:r>
            <a:r>
              <a:rPr lang="en-US" sz="2000" dirty="0" smtClean="0"/>
              <a:t>TTL</a:t>
            </a:r>
            <a:r>
              <a:rPr lang="he-IL" dirty="0" smtClean="0"/>
              <a:t> עבר, בעיות ב-</a:t>
            </a:r>
            <a:r>
              <a:rPr lang="en-US" sz="2000" dirty="0" smtClean="0"/>
              <a:t>Header</a:t>
            </a:r>
          </a:p>
          <a:p>
            <a:pPr eaLnBrk="1" hangingPunct="1">
              <a:lnSpc>
                <a:spcPct val="80000"/>
              </a:lnSpc>
            </a:pPr>
            <a:r>
              <a:rPr lang="he-IL" dirty="0" smtClean="0"/>
              <a:t>הודעות נתבים:</a:t>
            </a:r>
          </a:p>
          <a:p>
            <a:pPr lvl="1" eaLnBrk="1" hangingPunct="1">
              <a:lnSpc>
                <a:spcPct val="80000"/>
              </a:lnSpc>
            </a:pPr>
            <a:r>
              <a:rPr lang="he-IL" dirty="0" smtClean="0"/>
              <a:t>מקור רווי, הפניה מחדש, גילוי נתב</a:t>
            </a:r>
            <a:endParaRPr lang="en-US" dirty="0" smtClean="0"/>
          </a:p>
          <a:p>
            <a:pPr eaLnBrk="1" hangingPunct="1">
              <a:lnSpc>
                <a:spcPct val="80000"/>
              </a:lnSpc>
            </a:pPr>
            <a:r>
              <a:rPr lang="he-IL" dirty="0" smtClean="0"/>
              <a:t>הודעות רמה נמוכה:</a:t>
            </a:r>
          </a:p>
          <a:p>
            <a:pPr lvl="1" eaLnBrk="1" hangingPunct="1">
              <a:lnSpc>
                <a:spcPct val="80000"/>
              </a:lnSpc>
            </a:pPr>
            <a:r>
              <a:rPr lang="en-US" sz="2000" dirty="0" smtClean="0"/>
              <a:t>Echo</a:t>
            </a:r>
            <a:r>
              <a:rPr lang="he-IL" dirty="0" smtClean="0"/>
              <a:t> (</a:t>
            </a:r>
            <a:r>
              <a:rPr lang="en-US" sz="2000" dirty="0" smtClean="0"/>
              <a:t>Ping</a:t>
            </a:r>
            <a:r>
              <a:rPr lang="he-IL" dirty="0" smtClean="0"/>
              <a:t>)</a:t>
            </a:r>
            <a:endParaRPr lang="en-US" dirty="0" smtClean="0"/>
          </a:p>
        </p:txBody>
      </p:sp>
      <p:sp>
        <p:nvSpPr>
          <p:cNvPr id="56322" name="מציין מיקום של מספר שקופית 5"/>
          <p:cNvSpPr>
            <a:spLocks noGrp="1"/>
          </p:cNvSpPr>
          <p:nvPr>
            <p:ph type="sldNum" sz="quarter" idx="10"/>
          </p:nvPr>
        </p:nvSpPr>
        <p:spPr/>
        <p:txBody>
          <a:bodyPr/>
          <a:lstStyle/>
          <a:p>
            <a:pPr>
              <a:defRPr/>
            </a:pPr>
            <a:fld id="{B2E8F2F8-6DF8-4333-B3B0-7AE2E55A4C11}" type="slidenum">
              <a:rPr lang="he-IL"/>
              <a:pPr>
                <a:defRPr/>
              </a:pPr>
              <a:t>265</a:t>
            </a:fld>
            <a:endParaRPr lang="en-US"/>
          </a:p>
        </p:txBody>
      </p:sp>
      <p:pic>
        <p:nvPicPr>
          <p:cNvPr id="73730" name="Picture 2" descr="https://encrypted-tbn0.gstatic.com/images?q=tbn:ANd9GcSQDoXmhq6DxoNKgqSpzxZ3qxEDbPPmB2TRi9yCiW7OWKBjl0l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5576" y="3717032"/>
            <a:ext cx="2333625" cy="206216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defRPr/>
            </a:pPr>
            <a:r>
              <a:rPr lang="en-US"/>
              <a:t>ICMP Packet</a:t>
            </a:r>
          </a:p>
        </p:txBody>
      </p:sp>
      <p:sp>
        <p:nvSpPr>
          <p:cNvPr id="11267" name="מציין מיקום של מספר שקופית 5"/>
          <p:cNvSpPr>
            <a:spLocks noGrp="1"/>
          </p:cNvSpPr>
          <p:nvPr>
            <p:ph type="sldNum" sz="quarter" idx="10"/>
          </p:nvPr>
        </p:nvSpPr>
        <p:spPr/>
        <p:txBody>
          <a:bodyPr/>
          <a:lstStyle/>
          <a:p>
            <a:pPr>
              <a:defRPr/>
            </a:pPr>
            <a:fld id="{776D6A07-1684-49CE-B4DF-A4E07C5C517D}" type="slidenum">
              <a:rPr lang="he-IL"/>
              <a:pPr>
                <a:defRPr/>
              </a:pPr>
              <a:t>266</a:t>
            </a:fld>
            <a:endParaRPr lang="en-US"/>
          </a:p>
        </p:txBody>
      </p:sp>
      <p:graphicFrame>
        <p:nvGraphicFramePr>
          <p:cNvPr id="2" name="Table 1"/>
          <p:cNvGraphicFramePr>
            <a:graphicFrameLocks noGrp="1"/>
          </p:cNvGraphicFramePr>
          <p:nvPr>
            <p:extLst>
              <p:ext uri="{D42A27DB-BD31-4B8C-83A1-F6EECF244321}">
                <p14:modId xmlns="" xmlns:p14="http://schemas.microsoft.com/office/powerpoint/2010/main" val="657685778"/>
              </p:ext>
            </p:extLst>
          </p:nvPr>
        </p:nvGraphicFramePr>
        <p:xfrm>
          <a:off x="827584" y="2708920"/>
          <a:ext cx="7776864" cy="1112520"/>
        </p:xfrm>
        <a:graphic>
          <a:graphicData uri="http://schemas.openxmlformats.org/drawingml/2006/table">
            <a:tbl>
              <a:tblPr firstRow="1" bandRow="1">
                <a:tableStyleId>{5940675A-B579-460E-94D1-54222C63F5DA}</a:tableStyleId>
              </a:tblPr>
              <a:tblGrid>
                <a:gridCol w="1368152"/>
                <a:gridCol w="1224136"/>
                <a:gridCol w="1872208"/>
                <a:gridCol w="3312368"/>
              </a:tblGrid>
              <a:tr h="370840">
                <a:tc>
                  <a:txBody>
                    <a:bodyPr/>
                    <a:lstStyle/>
                    <a:p>
                      <a:pPr algn="ctr"/>
                      <a:r>
                        <a:rPr lang="en-US" dirty="0" smtClean="0"/>
                        <a:t>Type</a:t>
                      </a:r>
                      <a:endParaRPr lang="en-US" dirty="0"/>
                    </a:p>
                  </a:txBody>
                  <a:tcPr/>
                </a:tc>
                <a:tc>
                  <a:txBody>
                    <a:bodyPr/>
                    <a:lstStyle/>
                    <a:p>
                      <a:pPr algn="ctr"/>
                      <a:r>
                        <a:rPr lang="en-US" dirty="0" smtClean="0"/>
                        <a:t>Code</a:t>
                      </a:r>
                      <a:endParaRPr lang="en-US" dirty="0"/>
                    </a:p>
                  </a:txBody>
                  <a:tcPr/>
                </a:tc>
                <a:tc>
                  <a:txBody>
                    <a:bodyPr/>
                    <a:lstStyle/>
                    <a:p>
                      <a:pPr algn="ctr"/>
                      <a:r>
                        <a:rPr lang="en-US" dirty="0" smtClean="0"/>
                        <a:t>Checksum</a:t>
                      </a:r>
                      <a:endParaRPr lang="en-US" dirty="0"/>
                    </a:p>
                  </a:txBody>
                  <a:tcPr/>
                </a:tc>
                <a:tc>
                  <a:txBody>
                    <a:bodyPr/>
                    <a:lstStyle/>
                    <a:p>
                      <a:pPr algn="ctr"/>
                      <a:r>
                        <a:rPr lang="en-US" dirty="0" smtClean="0"/>
                        <a:t>Type dependent</a:t>
                      </a:r>
                      <a:r>
                        <a:rPr lang="en-US" baseline="0" dirty="0" smtClean="0"/>
                        <a:t> field</a:t>
                      </a:r>
                      <a:endParaRPr lang="en-US" dirty="0"/>
                    </a:p>
                  </a:txBody>
                  <a:tcPr/>
                </a:tc>
              </a:tr>
              <a:tr h="370840">
                <a:tc gridSpan="4">
                  <a:txBody>
                    <a:bodyPr/>
                    <a:lstStyle/>
                    <a:p>
                      <a:pPr algn="ctr"/>
                      <a:r>
                        <a:rPr lang="en-US" dirty="0" smtClean="0"/>
                        <a:t>Original IP header</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4">
                  <a:txBody>
                    <a:bodyPr/>
                    <a:lstStyle/>
                    <a:p>
                      <a:pPr algn="ctr"/>
                      <a:r>
                        <a:rPr lang="en-US" dirty="0" smtClean="0"/>
                        <a:t>64 bits of original datagram</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a:xfrm>
            <a:off x="642910" y="428604"/>
            <a:ext cx="8229600" cy="1143000"/>
          </a:xfrm>
        </p:spPr>
        <p:txBody>
          <a:bodyPr/>
          <a:lstStyle/>
          <a:p>
            <a:pPr eaLnBrk="1" hangingPunct="1">
              <a:defRPr/>
            </a:pPr>
            <a:r>
              <a:rPr dirty="0" err="1"/>
              <a:t>השדות</a:t>
            </a:r>
            <a:r>
              <a:rPr dirty="0"/>
              <a:t> ב-</a:t>
            </a:r>
            <a:r>
              <a:rPr lang="en-US" dirty="0"/>
              <a:t>packet</a:t>
            </a:r>
          </a:p>
        </p:txBody>
      </p:sp>
      <p:sp>
        <p:nvSpPr>
          <p:cNvPr id="50180" name="Rectangle 3"/>
          <p:cNvSpPr>
            <a:spLocks noGrp="1" noChangeArrowheads="1"/>
          </p:cNvSpPr>
          <p:nvPr>
            <p:ph idx="1"/>
          </p:nvPr>
        </p:nvSpPr>
        <p:spPr/>
        <p:txBody>
          <a:bodyPr/>
          <a:lstStyle/>
          <a:p>
            <a:pPr eaLnBrk="1" hangingPunct="1"/>
            <a:r>
              <a:rPr lang="en-US" b="1" smtClean="0"/>
              <a:t>Type</a:t>
            </a:r>
            <a:r>
              <a:rPr lang="he-IL" smtClean="0"/>
              <a:t> (</a:t>
            </a:r>
            <a:r>
              <a:rPr lang="en-US" sz="2400" smtClean="0"/>
              <a:t>8 bits</a:t>
            </a:r>
            <a:r>
              <a:rPr lang="he-IL" smtClean="0"/>
              <a:t>)</a:t>
            </a:r>
            <a:endParaRPr lang="en-US" smtClean="0"/>
          </a:p>
          <a:p>
            <a:pPr lvl="1" eaLnBrk="1" hangingPunct="1"/>
            <a:r>
              <a:rPr lang="he-IL" smtClean="0"/>
              <a:t>סוג ההודעה.</a:t>
            </a:r>
            <a:endParaRPr lang="en-US" smtClean="0"/>
          </a:p>
          <a:p>
            <a:pPr eaLnBrk="1" hangingPunct="1"/>
            <a:r>
              <a:rPr lang="en-US" b="1" smtClean="0"/>
              <a:t>Code</a:t>
            </a:r>
            <a:r>
              <a:rPr lang="he-IL" b="1" smtClean="0"/>
              <a:t> </a:t>
            </a:r>
            <a:r>
              <a:rPr lang="he-IL" smtClean="0"/>
              <a:t>(</a:t>
            </a:r>
            <a:r>
              <a:rPr lang="en-US" sz="2400" smtClean="0"/>
              <a:t>8 bits</a:t>
            </a:r>
            <a:r>
              <a:rPr lang="he-IL" smtClean="0"/>
              <a:t>)</a:t>
            </a:r>
            <a:endParaRPr lang="en-US" smtClean="0"/>
          </a:p>
          <a:p>
            <a:pPr lvl="1" eaLnBrk="1" hangingPunct="1"/>
            <a:r>
              <a:rPr lang="he-IL" smtClean="0"/>
              <a:t>פירוט ההודעה (תלוי בשדה </a:t>
            </a:r>
            <a:r>
              <a:rPr lang="en-US" smtClean="0"/>
              <a:t>Type</a:t>
            </a:r>
            <a:r>
              <a:rPr lang="he-IL" smtClean="0"/>
              <a:t>).</a:t>
            </a:r>
            <a:endParaRPr lang="en-US" smtClean="0"/>
          </a:p>
          <a:p>
            <a:pPr eaLnBrk="1" hangingPunct="1"/>
            <a:r>
              <a:rPr lang="en-US" b="1" smtClean="0"/>
              <a:t>Checksum</a:t>
            </a:r>
            <a:r>
              <a:rPr lang="he-IL" smtClean="0"/>
              <a:t> (</a:t>
            </a:r>
            <a:r>
              <a:rPr lang="en-US" smtClean="0"/>
              <a:t>16 bits</a:t>
            </a:r>
            <a:r>
              <a:rPr lang="he-IL" smtClean="0"/>
              <a:t>)</a:t>
            </a:r>
          </a:p>
          <a:p>
            <a:pPr lvl="1" eaLnBrk="1" hangingPunct="1"/>
            <a:r>
              <a:rPr lang="he-IL" smtClean="0"/>
              <a:t>שדה המשמש לבדיקת תקינות החבילה.</a:t>
            </a:r>
            <a:endParaRPr lang="en-US" smtClean="0"/>
          </a:p>
        </p:txBody>
      </p:sp>
      <p:sp>
        <p:nvSpPr>
          <p:cNvPr id="12291" name="מציין מיקום של מספר שקופית 5"/>
          <p:cNvSpPr>
            <a:spLocks noGrp="1"/>
          </p:cNvSpPr>
          <p:nvPr>
            <p:ph type="sldNum" sz="quarter" idx="10"/>
          </p:nvPr>
        </p:nvSpPr>
        <p:spPr/>
        <p:txBody>
          <a:bodyPr/>
          <a:lstStyle/>
          <a:p>
            <a:pPr>
              <a:defRPr/>
            </a:pPr>
            <a:fld id="{D3902417-D1DD-472C-BE89-560B2381091C}" type="slidenum">
              <a:rPr lang="he-IL"/>
              <a:pPr>
                <a:defRPr/>
              </a:pPr>
              <a:t>267</a:t>
            </a:fld>
            <a:endParaRPr lang="en-US"/>
          </a:p>
        </p:txBody>
      </p:sp>
      <p:sp>
        <p:nvSpPr>
          <p:cNvPr id="50183" name="Rectangle 7"/>
          <p:cNvSpPr>
            <a:spLocks noChangeArrowheads="1"/>
          </p:cNvSpPr>
          <p:nvPr/>
        </p:nvSpPr>
        <p:spPr bwMode="auto">
          <a:xfrm>
            <a:off x="1258888" y="4781550"/>
            <a:ext cx="4233863" cy="346075"/>
          </a:xfrm>
          <a:prstGeom prst="rect">
            <a:avLst/>
          </a:prstGeom>
          <a:noFill/>
          <a:ln w="28575">
            <a:solidFill>
              <a:srgbClr val="FF0000"/>
            </a:solidFill>
            <a:miter lim="800000"/>
            <a:headEnd/>
            <a:tailEnd/>
          </a:ln>
        </p:spPr>
        <p:txBody>
          <a:bodyPr wrap="none" anchor="ctr"/>
          <a:lstStyle/>
          <a:p>
            <a:endParaRPr lang="ar-SA"/>
          </a:p>
        </p:txBody>
      </p:sp>
      <p:graphicFrame>
        <p:nvGraphicFramePr>
          <p:cNvPr id="8" name="Table 7"/>
          <p:cNvGraphicFramePr>
            <a:graphicFrameLocks noGrp="1"/>
          </p:cNvGraphicFramePr>
          <p:nvPr>
            <p:extLst>
              <p:ext uri="{D42A27DB-BD31-4B8C-83A1-F6EECF244321}">
                <p14:modId xmlns="" xmlns:p14="http://schemas.microsoft.com/office/powerpoint/2010/main" val="748810617"/>
              </p:ext>
            </p:extLst>
          </p:nvPr>
        </p:nvGraphicFramePr>
        <p:xfrm>
          <a:off x="1043608" y="4764752"/>
          <a:ext cx="7776864" cy="1112520"/>
        </p:xfrm>
        <a:graphic>
          <a:graphicData uri="http://schemas.openxmlformats.org/drawingml/2006/table">
            <a:tbl>
              <a:tblPr firstRow="1" bandRow="1">
                <a:tableStyleId>{5940675A-B579-460E-94D1-54222C63F5DA}</a:tableStyleId>
              </a:tblPr>
              <a:tblGrid>
                <a:gridCol w="1368152"/>
                <a:gridCol w="1224136"/>
                <a:gridCol w="1872208"/>
                <a:gridCol w="3312368"/>
              </a:tblGrid>
              <a:tr h="370840">
                <a:tc>
                  <a:txBody>
                    <a:bodyPr/>
                    <a:lstStyle/>
                    <a:p>
                      <a:pPr algn="ctr"/>
                      <a:r>
                        <a:rPr lang="en-US" dirty="0" smtClean="0"/>
                        <a:t>Type</a:t>
                      </a:r>
                      <a:endParaRPr lang="en-US" dirty="0"/>
                    </a:p>
                  </a:txBody>
                  <a:tcPr/>
                </a:tc>
                <a:tc>
                  <a:txBody>
                    <a:bodyPr/>
                    <a:lstStyle/>
                    <a:p>
                      <a:pPr algn="ctr"/>
                      <a:r>
                        <a:rPr lang="en-US" dirty="0" smtClean="0"/>
                        <a:t>Code</a:t>
                      </a:r>
                      <a:endParaRPr lang="en-US" dirty="0"/>
                    </a:p>
                  </a:txBody>
                  <a:tcPr/>
                </a:tc>
                <a:tc>
                  <a:txBody>
                    <a:bodyPr/>
                    <a:lstStyle/>
                    <a:p>
                      <a:pPr algn="ctr"/>
                      <a:r>
                        <a:rPr lang="en-US" dirty="0" smtClean="0"/>
                        <a:t>Checksum</a:t>
                      </a:r>
                      <a:endParaRPr lang="en-US" dirty="0"/>
                    </a:p>
                  </a:txBody>
                  <a:tcPr/>
                </a:tc>
                <a:tc>
                  <a:txBody>
                    <a:bodyPr/>
                    <a:lstStyle/>
                    <a:p>
                      <a:pPr algn="ctr"/>
                      <a:r>
                        <a:rPr lang="en-US" dirty="0" smtClean="0"/>
                        <a:t>Type dependent</a:t>
                      </a:r>
                      <a:r>
                        <a:rPr lang="en-US" baseline="0" dirty="0" smtClean="0"/>
                        <a:t> field</a:t>
                      </a:r>
                      <a:endParaRPr lang="en-US" dirty="0"/>
                    </a:p>
                  </a:txBody>
                  <a:tcPr/>
                </a:tc>
              </a:tr>
              <a:tr h="370840">
                <a:tc gridSpan="4">
                  <a:txBody>
                    <a:bodyPr/>
                    <a:lstStyle/>
                    <a:p>
                      <a:pPr algn="ctr"/>
                      <a:r>
                        <a:rPr lang="en-US" dirty="0" smtClean="0"/>
                        <a:t>Original IP header</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4">
                  <a:txBody>
                    <a:bodyPr/>
                    <a:lstStyle/>
                    <a:p>
                      <a:pPr algn="ctr"/>
                      <a:r>
                        <a:rPr lang="en-US" dirty="0" smtClean="0"/>
                        <a:t>64 bits of original datagram</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a:xfrm>
            <a:off x="914400" y="500042"/>
            <a:ext cx="8229600" cy="1143000"/>
          </a:xfrm>
        </p:spPr>
        <p:txBody>
          <a:bodyPr/>
          <a:lstStyle/>
          <a:p>
            <a:pPr eaLnBrk="1" hangingPunct="1">
              <a:defRPr/>
            </a:pPr>
            <a:r>
              <a:rPr dirty="0" err="1"/>
              <a:t>השדות</a:t>
            </a:r>
            <a:r>
              <a:rPr dirty="0"/>
              <a:t> ב-</a:t>
            </a:r>
            <a:r>
              <a:rPr lang="en-US" dirty="0"/>
              <a:t>packet</a:t>
            </a:r>
          </a:p>
        </p:txBody>
      </p:sp>
      <p:sp>
        <p:nvSpPr>
          <p:cNvPr id="51204" name="Rectangle 3"/>
          <p:cNvSpPr>
            <a:spLocks noGrp="1" noChangeArrowheads="1"/>
          </p:cNvSpPr>
          <p:nvPr>
            <p:ph idx="1"/>
          </p:nvPr>
        </p:nvSpPr>
        <p:spPr/>
        <p:txBody>
          <a:bodyPr/>
          <a:lstStyle/>
          <a:p>
            <a:pPr eaLnBrk="1" hangingPunct="1"/>
            <a:r>
              <a:rPr lang="en-US" b="1" dirty="0" smtClean="0"/>
              <a:t>Type dependent field</a:t>
            </a:r>
            <a:r>
              <a:rPr lang="he-IL" dirty="0" smtClean="0"/>
              <a:t> (</a:t>
            </a:r>
            <a:r>
              <a:rPr lang="en-US" sz="2400" dirty="0" smtClean="0"/>
              <a:t>24 bits</a:t>
            </a:r>
            <a:r>
              <a:rPr lang="he-IL" dirty="0" smtClean="0"/>
              <a:t>)</a:t>
            </a:r>
            <a:endParaRPr lang="en-US" dirty="0" smtClean="0"/>
          </a:p>
          <a:p>
            <a:pPr lvl="1" eaLnBrk="1" hangingPunct="1"/>
            <a:r>
              <a:rPr lang="he-IL" dirty="0" smtClean="0"/>
              <a:t>ישמש את הפרוטוקול לפירוט נוסף לפי שדה ה-</a:t>
            </a:r>
            <a:r>
              <a:rPr lang="en-US" dirty="0" smtClean="0"/>
              <a:t>type</a:t>
            </a:r>
            <a:r>
              <a:rPr lang="he-IL" dirty="0" smtClean="0"/>
              <a:t>.</a:t>
            </a:r>
            <a:endParaRPr lang="en-US" dirty="0" smtClean="0"/>
          </a:p>
          <a:p>
            <a:pPr eaLnBrk="1" hangingPunct="1"/>
            <a:r>
              <a:rPr lang="en-US" b="1" dirty="0" smtClean="0"/>
              <a:t>Original IP header</a:t>
            </a:r>
            <a:r>
              <a:rPr lang="he-IL" b="1" dirty="0" smtClean="0"/>
              <a:t> </a:t>
            </a:r>
            <a:r>
              <a:rPr lang="he-IL" dirty="0" smtClean="0"/>
              <a:t>(משתנה)</a:t>
            </a:r>
            <a:endParaRPr lang="en-US" dirty="0" smtClean="0"/>
          </a:p>
          <a:p>
            <a:pPr lvl="1" eaLnBrk="1" hangingPunct="1"/>
            <a:r>
              <a:rPr lang="he-IL" dirty="0" smtClean="0"/>
              <a:t>ה-</a:t>
            </a:r>
            <a:r>
              <a:rPr lang="en-US" dirty="0" smtClean="0"/>
              <a:t>header</a:t>
            </a:r>
            <a:r>
              <a:rPr lang="he-IL" dirty="0" smtClean="0"/>
              <a:t> המקורי של החבילה.</a:t>
            </a:r>
            <a:endParaRPr lang="en-US" dirty="0" smtClean="0"/>
          </a:p>
          <a:p>
            <a:pPr eaLnBrk="1" hangingPunct="1"/>
            <a:r>
              <a:rPr lang="en-US" b="1" dirty="0" smtClean="0"/>
              <a:t>64 bits of original datagram</a:t>
            </a:r>
            <a:r>
              <a:rPr lang="he-IL" dirty="0" smtClean="0"/>
              <a:t> (</a:t>
            </a:r>
            <a:r>
              <a:rPr lang="en-US" dirty="0" smtClean="0"/>
              <a:t>64 bits</a:t>
            </a:r>
            <a:r>
              <a:rPr lang="he-IL" dirty="0" smtClean="0"/>
              <a:t>)</a:t>
            </a:r>
          </a:p>
          <a:p>
            <a:pPr lvl="1" eaLnBrk="1" hangingPunct="1"/>
            <a:r>
              <a:rPr lang="he-IL" dirty="0" smtClean="0"/>
              <a:t>תחילת החבילה המקורית. משמש לקישור בין תקלה להודעה.</a:t>
            </a:r>
            <a:endParaRPr lang="en-US" dirty="0" smtClean="0"/>
          </a:p>
        </p:txBody>
      </p:sp>
      <p:sp>
        <p:nvSpPr>
          <p:cNvPr id="13315" name="מציין מיקום של מספר שקופית 5"/>
          <p:cNvSpPr>
            <a:spLocks noGrp="1"/>
          </p:cNvSpPr>
          <p:nvPr>
            <p:ph type="sldNum" sz="quarter" idx="10"/>
          </p:nvPr>
        </p:nvSpPr>
        <p:spPr/>
        <p:txBody>
          <a:bodyPr/>
          <a:lstStyle/>
          <a:p>
            <a:pPr>
              <a:defRPr/>
            </a:pPr>
            <a:fld id="{5FA5F76B-581B-4E72-AAF1-FB3F7888E50E}" type="slidenum">
              <a:rPr lang="he-IL"/>
              <a:pPr>
                <a:defRPr/>
              </a:pPr>
              <a:t>268</a:t>
            </a:fld>
            <a:endParaRPr lang="en-US"/>
          </a:p>
        </p:txBody>
      </p:sp>
      <p:grpSp>
        <p:nvGrpSpPr>
          <p:cNvPr id="51206" name="Group 9"/>
          <p:cNvGrpSpPr>
            <a:grpSpLocks/>
          </p:cNvGrpSpPr>
          <p:nvPr/>
        </p:nvGrpSpPr>
        <p:grpSpPr bwMode="auto">
          <a:xfrm>
            <a:off x="1258888" y="4768852"/>
            <a:ext cx="6756400" cy="1014413"/>
            <a:chOff x="793" y="3004"/>
            <a:chExt cx="4256" cy="639"/>
          </a:xfrm>
        </p:grpSpPr>
        <p:sp>
          <p:nvSpPr>
            <p:cNvPr id="51207" name="Rectangle 6"/>
            <p:cNvSpPr>
              <a:spLocks noChangeArrowheads="1"/>
            </p:cNvSpPr>
            <p:nvPr/>
          </p:nvSpPr>
          <p:spPr bwMode="auto">
            <a:xfrm>
              <a:off x="3433" y="3004"/>
              <a:ext cx="1616" cy="218"/>
            </a:xfrm>
            <a:prstGeom prst="rect">
              <a:avLst/>
            </a:prstGeom>
            <a:noFill/>
            <a:ln w="28575">
              <a:solidFill>
                <a:srgbClr val="FF0000"/>
              </a:solidFill>
              <a:miter lim="800000"/>
              <a:headEnd/>
              <a:tailEnd/>
            </a:ln>
          </p:spPr>
          <p:txBody>
            <a:bodyPr wrap="none" anchor="ctr"/>
            <a:lstStyle/>
            <a:p>
              <a:endParaRPr lang="ar-SA"/>
            </a:p>
          </p:txBody>
        </p:sp>
        <p:sp>
          <p:nvSpPr>
            <p:cNvPr id="51208" name="Rectangle 7"/>
            <p:cNvSpPr>
              <a:spLocks noChangeArrowheads="1"/>
            </p:cNvSpPr>
            <p:nvPr/>
          </p:nvSpPr>
          <p:spPr bwMode="auto">
            <a:xfrm>
              <a:off x="793" y="3227"/>
              <a:ext cx="4251" cy="416"/>
            </a:xfrm>
            <a:prstGeom prst="rect">
              <a:avLst/>
            </a:prstGeom>
            <a:noFill/>
            <a:ln w="28575">
              <a:solidFill>
                <a:srgbClr val="FF0000"/>
              </a:solidFill>
              <a:miter lim="800000"/>
              <a:headEnd/>
              <a:tailEnd/>
            </a:ln>
          </p:spPr>
          <p:txBody>
            <a:bodyPr wrap="none" anchor="ctr"/>
            <a:lstStyle/>
            <a:p>
              <a:endParaRPr lang="ar-SA"/>
            </a:p>
          </p:txBody>
        </p:sp>
      </p:grpSp>
      <p:graphicFrame>
        <p:nvGraphicFramePr>
          <p:cNvPr id="9" name="Table 8"/>
          <p:cNvGraphicFramePr>
            <a:graphicFrameLocks noGrp="1"/>
          </p:cNvGraphicFramePr>
          <p:nvPr>
            <p:extLst>
              <p:ext uri="{D42A27DB-BD31-4B8C-83A1-F6EECF244321}">
                <p14:modId xmlns="" xmlns:p14="http://schemas.microsoft.com/office/powerpoint/2010/main" val="86127312"/>
              </p:ext>
            </p:extLst>
          </p:nvPr>
        </p:nvGraphicFramePr>
        <p:xfrm>
          <a:off x="683568" y="4725144"/>
          <a:ext cx="7776864" cy="1112520"/>
        </p:xfrm>
        <a:graphic>
          <a:graphicData uri="http://schemas.openxmlformats.org/drawingml/2006/table">
            <a:tbl>
              <a:tblPr firstRow="1" bandRow="1">
                <a:tableStyleId>{5940675A-B579-460E-94D1-54222C63F5DA}</a:tableStyleId>
              </a:tblPr>
              <a:tblGrid>
                <a:gridCol w="1368152"/>
                <a:gridCol w="1224136"/>
                <a:gridCol w="1872208"/>
                <a:gridCol w="3312368"/>
              </a:tblGrid>
              <a:tr h="370840">
                <a:tc>
                  <a:txBody>
                    <a:bodyPr/>
                    <a:lstStyle/>
                    <a:p>
                      <a:pPr algn="ctr"/>
                      <a:r>
                        <a:rPr lang="en-US" dirty="0" smtClean="0"/>
                        <a:t>Type</a:t>
                      </a:r>
                      <a:endParaRPr lang="en-US" dirty="0"/>
                    </a:p>
                  </a:txBody>
                  <a:tcPr/>
                </a:tc>
                <a:tc>
                  <a:txBody>
                    <a:bodyPr/>
                    <a:lstStyle/>
                    <a:p>
                      <a:pPr algn="ctr"/>
                      <a:r>
                        <a:rPr lang="en-US" dirty="0" smtClean="0"/>
                        <a:t>Code</a:t>
                      </a:r>
                      <a:endParaRPr lang="en-US" dirty="0"/>
                    </a:p>
                  </a:txBody>
                  <a:tcPr/>
                </a:tc>
                <a:tc>
                  <a:txBody>
                    <a:bodyPr/>
                    <a:lstStyle/>
                    <a:p>
                      <a:pPr algn="ctr"/>
                      <a:r>
                        <a:rPr lang="en-US" dirty="0" smtClean="0"/>
                        <a:t>Checksum</a:t>
                      </a:r>
                      <a:endParaRPr lang="en-US" dirty="0"/>
                    </a:p>
                  </a:txBody>
                  <a:tcPr/>
                </a:tc>
                <a:tc>
                  <a:txBody>
                    <a:bodyPr/>
                    <a:lstStyle/>
                    <a:p>
                      <a:pPr algn="ctr"/>
                      <a:r>
                        <a:rPr lang="en-US" dirty="0" smtClean="0"/>
                        <a:t>Type dependent</a:t>
                      </a:r>
                      <a:r>
                        <a:rPr lang="en-US" baseline="0" dirty="0" smtClean="0"/>
                        <a:t> field</a:t>
                      </a:r>
                      <a:endParaRPr lang="en-US" dirty="0"/>
                    </a:p>
                  </a:txBody>
                  <a:tcPr/>
                </a:tc>
              </a:tr>
              <a:tr h="370840">
                <a:tc gridSpan="4">
                  <a:txBody>
                    <a:bodyPr/>
                    <a:lstStyle/>
                    <a:p>
                      <a:pPr algn="ctr"/>
                      <a:r>
                        <a:rPr lang="en-US" dirty="0" smtClean="0"/>
                        <a:t>Original IP header</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gridSpan="4">
                  <a:txBody>
                    <a:bodyPr/>
                    <a:lstStyle/>
                    <a:p>
                      <a:pPr algn="ctr"/>
                      <a:r>
                        <a:rPr lang="en-US" dirty="0" smtClean="0"/>
                        <a:t>64 bits of original datagram</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eaLnBrk="1" hangingPunct="1">
              <a:defRPr/>
            </a:pPr>
            <a:r>
              <a:rPr/>
              <a:t>דוגמא</a:t>
            </a:r>
            <a:endParaRPr lang="en-US"/>
          </a:p>
        </p:txBody>
      </p:sp>
      <p:sp>
        <p:nvSpPr>
          <p:cNvPr id="304131" name="Rectangle 3"/>
          <p:cNvSpPr>
            <a:spLocks noGrp="1" noChangeArrowheads="1"/>
          </p:cNvSpPr>
          <p:nvPr>
            <p:ph idx="1"/>
          </p:nvPr>
        </p:nvSpPr>
        <p:spPr/>
        <p:txBody>
          <a:bodyPr/>
          <a:lstStyle/>
          <a:p>
            <a:pPr eaLnBrk="1" hangingPunct="1"/>
            <a:r>
              <a:rPr lang="en-US" b="1" smtClean="0"/>
              <a:t>Type</a:t>
            </a:r>
            <a:r>
              <a:rPr lang="he-IL" b="1" smtClean="0"/>
              <a:t>: 3 – יעד אינו נגיש.</a:t>
            </a:r>
            <a:endParaRPr lang="he-IL" smtClean="0"/>
          </a:p>
          <a:p>
            <a:pPr eaLnBrk="1" hangingPunct="1"/>
            <a:r>
              <a:rPr lang="en-US" b="1" smtClean="0"/>
              <a:t>Code</a:t>
            </a:r>
            <a:r>
              <a:rPr lang="he-IL" b="1" smtClean="0"/>
              <a:t>: 1 – תחנת היעד אינה נגישה.</a:t>
            </a:r>
            <a:endParaRPr lang="en-US" sz="3600" smtClean="0"/>
          </a:p>
        </p:txBody>
      </p:sp>
      <p:sp>
        <p:nvSpPr>
          <p:cNvPr id="57346" name="מציין מיקום של מספר שקופית 5"/>
          <p:cNvSpPr>
            <a:spLocks noGrp="1"/>
          </p:cNvSpPr>
          <p:nvPr>
            <p:ph type="sldNum" sz="quarter" idx="10"/>
          </p:nvPr>
        </p:nvSpPr>
        <p:spPr/>
        <p:txBody>
          <a:bodyPr/>
          <a:lstStyle/>
          <a:p>
            <a:pPr>
              <a:defRPr/>
            </a:pPr>
            <a:fld id="{B88BE8E8-F05A-4DF8-9C7F-B0EB46F7A7E5}" type="slidenum">
              <a:rPr lang="he-IL"/>
              <a:pPr>
                <a:defRPr/>
              </a:pPr>
              <a:t>269</a:t>
            </a:fld>
            <a:endParaRPr lang="en-US"/>
          </a:p>
        </p:txBody>
      </p:sp>
      <p:pic>
        <p:nvPicPr>
          <p:cNvPr id="304134" name="Picture 2"/>
          <p:cNvPicPr>
            <a:picLocks noChangeAspect="1" noChangeArrowheads="1"/>
          </p:cNvPicPr>
          <p:nvPr/>
        </p:nvPicPr>
        <p:blipFill>
          <a:blip r:embed="rId2" cstate="print"/>
          <a:srcRect/>
          <a:stretch>
            <a:fillRect/>
          </a:stretch>
        </p:blipFill>
        <p:spPr bwMode="auto">
          <a:xfrm>
            <a:off x="571500" y="3571875"/>
            <a:ext cx="8439150" cy="1847850"/>
          </a:xfrm>
          <a:prstGeom prst="rect">
            <a:avLst/>
          </a:prstGeom>
          <a:noFill/>
          <a:ln w="9525">
            <a:noFill/>
            <a:miter lim="800000"/>
            <a:headEnd/>
            <a:tailEnd/>
          </a:ln>
        </p:spPr>
      </p:pic>
      <p:pic>
        <p:nvPicPr>
          <p:cNvPr id="74754" name="Picture 2" descr="http://4loveofthetruth.files.wordpress.com/2013/06/man-with-stop-sign-04.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0616" y="959717"/>
            <a:ext cx="2612157" cy="261215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defRPr/>
            </a:pPr>
            <a:r>
              <a:rPr/>
              <a:t>מודל </a:t>
            </a:r>
            <a:r>
              <a:rPr lang="en-US" sz="3200"/>
              <a:t>OSI</a:t>
            </a:r>
          </a:p>
        </p:txBody>
      </p:sp>
      <p:sp>
        <p:nvSpPr>
          <p:cNvPr id="102403" name="Rectangle 3"/>
          <p:cNvSpPr>
            <a:spLocks noGrp="1" noChangeArrowheads="1"/>
          </p:cNvSpPr>
          <p:nvPr>
            <p:ph idx="1"/>
          </p:nvPr>
        </p:nvSpPr>
        <p:spPr/>
        <p:txBody>
          <a:bodyPr/>
          <a:lstStyle/>
          <a:p>
            <a:pPr eaLnBrk="1" hangingPunct="1"/>
            <a:r>
              <a:rPr lang="he-IL" smtClean="0"/>
              <a:t>נקרא גם מודל שבע השכבות.</a:t>
            </a:r>
          </a:p>
          <a:p>
            <a:pPr eaLnBrk="1" hangingPunct="1"/>
            <a:r>
              <a:rPr lang="he-IL" smtClean="0"/>
              <a:t>מגדיר כללים לבניית רשת תקשורת נתונים ונושאים בהם פרוטוקולי תקשורת נדרשים לטפל.</a:t>
            </a:r>
          </a:p>
          <a:p>
            <a:pPr eaLnBrk="1" hangingPunct="1"/>
            <a:r>
              <a:rPr lang="he-IL" smtClean="0"/>
              <a:t>מפשט את בעיית יצירת הקשר בין אפליקציות.</a:t>
            </a:r>
          </a:p>
          <a:p>
            <a:pPr eaLnBrk="1" hangingPunct="1"/>
            <a:r>
              <a:rPr lang="he-IL" smtClean="0"/>
              <a:t>כל שכבה מתייחסת לחלק מהפיתרון ואינה תלויה בשכבה אחרת.</a:t>
            </a:r>
            <a:endParaRPr lang="en-US" smtClean="0"/>
          </a:p>
        </p:txBody>
      </p:sp>
      <p:sp>
        <p:nvSpPr>
          <p:cNvPr id="32770" name="מציין מיקום של מספר שקופית 5"/>
          <p:cNvSpPr>
            <a:spLocks noGrp="1"/>
          </p:cNvSpPr>
          <p:nvPr>
            <p:ph type="sldNum" sz="quarter" idx="10"/>
          </p:nvPr>
        </p:nvSpPr>
        <p:spPr/>
        <p:txBody>
          <a:bodyPr/>
          <a:lstStyle/>
          <a:p>
            <a:pPr>
              <a:defRPr/>
            </a:pPr>
            <a:fld id="{0C0F70EC-5A8A-4DB9-A582-7BBED529055E}" type="slidenum">
              <a:rPr lang="he-IL"/>
              <a:pPr>
                <a:defRPr/>
              </a:pPr>
              <a:t>27</a:t>
            </a:fld>
            <a:endParaRPr lang="en-US"/>
          </a:p>
        </p:txBody>
      </p:sp>
      <p:pic>
        <p:nvPicPr>
          <p:cNvPr id="102405" name="Picture 4" descr="j0283630"/>
          <p:cNvPicPr>
            <a:picLocks noChangeAspect="1" noChangeArrowheads="1" noCrop="1"/>
          </p:cNvPicPr>
          <p:nvPr/>
        </p:nvPicPr>
        <p:blipFill>
          <a:blip r:embed="rId3" cstate="print"/>
          <a:srcRect/>
          <a:stretch>
            <a:fillRect/>
          </a:stretch>
        </p:blipFill>
        <p:spPr bwMode="auto">
          <a:xfrm>
            <a:off x="1979613" y="4797425"/>
            <a:ext cx="1190625" cy="13065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3"/>
          <p:cNvSpPr>
            <a:spLocks noGrp="1" noChangeArrowheads="1"/>
          </p:cNvSpPr>
          <p:nvPr>
            <p:ph type="subTitle" idx="1"/>
          </p:nvPr>
        </p:nvSpPr>
        <p:spPr/>
        <p:txBody>
          <a:bodyPr/>
          <a:lstStyle/>
          <a:p>
            <a:pPr eaLnBrk="1" hangingPunct="1"/>
            <a:endParaRPr lang="en-US" smtClean="0"/>
          </a:p>
        </p:txBody>
      </p:sp>
      <p:sp>
        <p:nvSpPr>
          <p:cNvPr id="58370" name="Rectangle 2"/>
          <p:cNvSpPr>
            <a:spLocks noGrp="1" noChangeArrowheads="1"/>
          </p:cNvSpPr>
          <p:nvPr>
            <p:ph type="ctrTitle" sz="quarter"/>
          </p:nvPr>
        </p:nvSpPr>
        <p:spPr>
          <a:xfrm>
            <a:off x="642910" y="2214554"/>
            <a:ext cx="8229600" cy="1905000"/>
          </a:xfrm>
        </p:spPr>
        <p:txBody>
          <a:bodyPr/>
          <a:lstStyle/>
          <a:p>
            <a:pPr eaLnBrk="1" hangingPunct="1">
              <a:defRPr/>
            </a:pPr>
            <a:r>
              <a:rPr sz="7200" dirty="0" err="1" smtClean="0"/>
              <a:t>פרוטוקול</a:t>
            </a:r>
            <a:r>
              <a:rPr sz="7200" dirty="0" smtClean="0"/>
              <a:t> </a:t>
            </a:r>
            <a:r>
              <a:rPr lang="en-US" sz="7200" dirty="0" smtClean="0"/>
              <a:t>IPv6</a:t>
            </a:r>
          </a:p>
        </p:txBody>
      </p:sp>
    </p:spTree>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lstStyle/>
          <a:p>
            <a:pPr eaLnBrk="1" hangingPunct="1">
              <a:defRPr/>
            </a:pPr>
            <a:r>
              <a:rPr/>
              <a:t>חולשת כתובות </a:t>
            </a:r>
            <a:r>
              <a:rPr lang="en-US"/>
              <a:t>IP</a:t>
            </a:r>
          </a:p>
        </p:txBody>
      </p:sp>
      <p:sp>
        <p:nvSpPr>
          <p:cNvPr id="306179" name="Rectangle 3"/>
          <p:cNvSpPr>
            <a:spLocks noGrp="1" noChangeArrowheads="1"/>
          </p:cNvSpPr>
          <p:nvPr>
            <p:ph idx="1"/>
          </p:nvPr>
        </p:nvSpPr>
        <p:spPr/>
        <p:txBody>
          <a:bodyPr/>
          <a:lstStyle/>
          <a:p>
            <a:pPr eaLnBrk="1" hangingPunct="1"/>
            <a:r>
              <a:rPr lang="he-IL" dirty="0" smtClean="0"/>
              <a:t>הכתובות מורכבות מ-32 </a:t>
            </a:r>
            <a:r>
              <a:rPr lang="en-US" sz="2400" dirty="0" smtClean="0"/>
              <a:t>bit</a:t>
            </a:r>
            <a:r>
              <a:rPr lang="he-IL" dirty="0" smtClean="0"/>
              <a:t>, טווח הכתובות הקיימות אינו מכסה את הביקוש הרב.</a:t>
            </a:r>
          </a:p>
          <a:p>
            <a:pPr eaLnBrk="1" hangingPunct="1"/>
            <a:r>
              <a:rPr lang="he-IL" dirty="0" smtClean="0"/>
              <a:t>הפרוטוקול דורש אדמיניסטרציה רבה.</a:t>
            </a:r>
          </a:p>
          <a:p>
            <a:pPr eaLnBrk="1" hangingPunct="1"/>
            <a:r>
              <a:rPr lang="he-IL" dirty="0" smtClean="0"/>
              <a:t>חברות הקונות טווח כתובות, לעיתים קרובות לא מנצלות אותו עד תום.</a:t>
            </a:r>
          </a:p>
          <a:p>
            <a:pPr eaLnBrk="1" hangingPunct="1"/>
            <a:r>
              <a:rPr lang="he-IL" dirty="0" smtClean="0"/>
              <a:t>מספר המחשבים ברשת אינו גמיש.</a:t>
            </a:r>
          </a:p>
          <a:p>
            <a:pPr eaLnBrk="1" hangingPunct="1"/>
            <a:r>
              <a:rPr lang="he-IL" dirty="0" smtClean="0"/>
              <a:t>הפרוטוקול לא מאובטח.</a:t>
            </a:r>
          </a:p>
          <a:p>
            <a:pPr eaLnBrk="1" hangingPunct="1"/>
            <a:r>
              <a:rPr lang="he-IL" dirty="0" smtClean="0"/>
              <a:t>טבלאות הניתוב גדולות וכבדות.</a:t>
            </a:r>
          </a:p>
          <a:p>
            <a:pPr eaLnBrk="1" hangingPunct="1"/>
            <a:r>
              <a:rPr lang="he-IL" dirty="0" smtClean="0"/>
              <a:t>אין בקרת איכות על מעבר המידע.</a:t>
            </a:r>
            <a:endParaRPr lang="en-US" dirty="0" smtClean="0"/>
          </a:p>
        </p:txBody>
      </p:sp>
      <p:sp>
        <p:nvSpPr>
          <p:cNvPr id="59394" name="מציין מיקום של מספר שקופית 5"/>
          <p:cNvSpPr>
            <a:spLocks noGrp="1"/>
          </p:cNvSpPr>
          <p:nvPr>
            <p:ph type="sldNum" sz="quarter" idx="10"/>
          </p:nvPr>
        </p:nvSpPr>
        <p:spPr/>
        <p:txBody>
          <a:bodyPr/>
          <a:lstStyle/>
          <a:p>
            <a:pPr>
              <a:defRPr/>
            </a:pPr>
            <a:fld id="{8838298B-BCA2-4486-8D1C-4EAC3357B581}" type="slidenum">
              <a:rPr lang="he-IL"/>
              <a:pPr>
                <a:defRPr/>
              </a:pPr>
              <a:t>271</a:t>
            </a:fld>
            <a:endParaRPr lang="en-US"/>
          </a:p>
        </p:txBody>
      </p:sp>
      <p:sp>
        <p:nvSpPr>
          <p:cNvPr id="2" name="AutoShape 2" descr="data:image/jpeg;base64,/9j/4AAQSkZJRgABAQAAAQABAAD/2wCEAAkGBhQPEBUUExQWFRAVGRQXFhcSFxoXGBoWFBUVFhQUExgYHCceHBwjGRQUHy8gIycpLCwsFR4xNTAtNSYrLSkBCQoKBQUFDQUFDSkYEhgpKSkpKSkpKSkpKSkpKSkpKSkpKSkpKSkpKSkpKSkpKSkpKSkpKSkpKSkpKSkpKSkpKf/AABEIAKcBLQMBIgACEQEDEQH/xAAcAAEAAgIDAQAAAAAAAAAAAAAABQYEBwECAwj/xABCEAABAwIDBQYDBQYEBgMAAAABAAIDBBEFEiEGMUFRYQcTInGBkTJCoRQjUnKxYpLB0eHwY4KiwhUzQ1Nz8RdEVP/EABQBAQAAAAAAAAAAAAAAAAAAAAD/xAAUEQEAAAAAAAAAAAAAAAAAAAAA/9oADAMBAAIRAxEAPwDdSIiAiIgIiICIiAiIgIiICIiAiIgIiICIiAiIgIiICIuLoOUXAdf+iXQcoiIOsjAQQdQdD5HetYYBh7mTSQSsBbS3ZGTro5z7GxHGIR+nmtoqiYxBNHiUhYA6CZjHlxIHdvY3JY8SHAC1uRQU3tHFM0xRyRkAkEuhADstyC2wtfcOKhdjNjJWyOnZEWs17oTutqdzjYXK2LXimYRLNlc5g0dJazeOg3D6lUrH9tpKl3dwlzI3A5e7F55GgXc5o/6bLAnMeAvqgjaPCZ6+vdDVSBkETvvRE692gi4bbXjvO5fQlLC1jGtYAGNADQ3cGgANA6WWiOzZ7ZKiXwBuVgy2uSAXDNmJ1JJIuenBbj2QqDJRxuP+IG/kbI9rP9ICCZREQEREBERAREQEREBERAREQEREBERBxdcqJxwzRDvYG5y344j8zeJZycPqvbCsYZUMDm3BO8O0IPEFBnGQc1yHXWPUUmY3BsvOnpnNdcnRBmour3houdAuWuug5RdHSgea69+g9CoOnr/tA7wn7txPdt4FoNg93Mm17bgCOqlnyggjdof0Wr9mdpMrBTyG0sP3ZHMNNgR6WQSPaPtI2kha1rGGSTNYvGgAtc6WN9Rx5qk4X2nzQwOYWku/6Ukbicp5PzXu22tirBt6aKbujWOcGBkgHdk5g4lhabAG97PCgcD7LHVzi4PfDQHVgOjiLW3cTpqdB1KCx7MdsZLgyqs5un3jBlLb/jG4jqNfNXKv27poBd80TRvF33PTQarW9Z2c0mFyNfNUSuhkJaBdrSDYu8Whu3TeN3quzqzBGfE1slvxuc/6DRBcf/kyKXSB4cbXJDSbDoN7jfcOmqqGMbaTPcWQQSudv8TXAnqdLn2Xcdp1HTtLKSA2/wAGMNGnNY9Ht/XVZIp6Uk2Piffdy4III7O4nVyZpIiQNWiXwxjrlJFz5rKbtRHRyTQVMLYZ3xuhkmga1xLHjWxtfcVYaTAMbqz43tp2HeQNbdLq00fZPSCINlzSy3JdI43LnHeTcINf7OYvQ0DHmGZ080nwtDDmJ+VgHnxW5dm6IwUcEbhZzI4w4ftZRm+pKwcF2FpKN2aKIZxucbEjy0VgQEREBERAREQEREBERAREQEREBERAREQcLF76IOPiZmB11F79VziQcYX5PjynL52XzHieK1RqHnNI14LgQLi1juIQfUq6TThgBN9SBoL7ytK7F9rk8TO6njM2UeFzfisOB5rcmF1vfwxyZS3O0Oyu3i43FB3mpQ8gk6DhwPmsbFq4xBjW/wDMlcI2choS5x6NaCfOykFXtqKeRz4nxkB0eci/NwA0HO1/dBMxQho5nmdSepWu9s+0WSCd1PTRl72fG619eQ5LIh20midZ9nAb7i3su+ENiMM9RMIoxJI895LqbcANRe39hBT6btTmY60zCB1U1TR0mJ+JjS2o5xjxeoG/191GHZaLEJMzXGKkadZDq+X8gI0HUjRWNm0VDhUXdw5I28dbvcebjvJQd8B7N2sk76sf3zwfBGfhbbdm5n6KY2p2sZRNa1jTJPJ4YombyeZtuaFQavtPlqXFlIy54ySaMb1KiqqKque6LpaqUWkqHG1mf9uAfK3m7S/BB223ZNCwSVXjqqlsmW9u7hjaBnbECdXWda/tc6qq7HWdUwNkhjdE+WNjrt1yue1psb77FWJ2xde8DO1jrbs7y63lfcrBsP2eVH2qN8+RsMTmvs3UuLSC1vQXAPog2VS7H00e6MZeVhb1sFK09IyMWY1rRyaAP0XsiAiIgIiICIiAiIgIiICIiAiIgIiICIiAiIgLq54Audy6zTBguVhtY6Y3OjECprHuY/um3eBpm0B6LXMO1NNTyyOqaZ7Zr6tHibm45b6tvy1HJbPllZCwucQ1jRck7gOqqOE1lNiU80ojAjZZokkAyutxF0GVsvVwVg7wUbYgb5XFrbkA63AFwrUBZY1JURWDY3sNtwY5p+gKyUHK8zCM2awzc16Ig1b2v7ROp2tjigBLhd0xG63ytt/ErVFXtU6bJ3jS8sFhncSPRosB5DTovpLGtnGVQs5QdP2XUoddwv0Asg0icTq6rLHCJLfhY3KPSy71vZ9WwxGeoZkYP+47xHyaNfey+kMPwWGnFoo2t6ga+6q/ahhTqinaBmyA3Nv4oNLbG4TLU1TBlc+NpvlaLNHUjd6rfGC0DRJYs3AjUfoqVgmOfYowxkDco3kEgnqdFZtncWfVT5rZWgjQnkEFu+ws/CPZezWAaAWHRdkQEREBERAREQEREBERAREQEREBERAREQEXF1ygLhdZpgwFziA0byVimZ8g0+7Z+Jw8R8mnd6+yCOixBsszy5wEbNNTYX9V71WNEi1NG6V/A2LYx5vNh7FetLh0ERu1rc28uOpvzud3pZelbjMMDC+V4Ywby4oMWswBtXEG1WZ+4lgdlbfl4bX9SVGVmykdM0yw2+6aT3c3jjIGpAv8B6hV6v7Tp6p5jw6AvA072QaeYG4evsoHGYsWnc2CeZvdyavLbABvHMQBogsGLdpdHJBl+zufM4eFmQaHgWvHI8W6qa7PZ6wxWq75XNvHm+MWNiHHfqLGxVbZtRS0cbWxRh0UIAM7iANPiLb6uJPLerhsZiH2yL7SC/upPgbIALZSW3AHA2QWRERARF5zy5Gl1i63BouT5BAqGktIacriDY8jwOqgtnsUkeXw1OUytJ1BaczeBLRu9lN01QJGhwBAPBwLSPMHcoyfZljqptS1xbIBYgWs4dUGJi2E0jXeKnJJ4xhw98pCz8GooWtvFGWDre/1KlAuUBERAREQEREBERAREQERdXvAFybAbydB6lB2RRb9pYL2a4yO5QtdJ7loLR6lef8Ax15+Gnk/zvjb9M5P0QTCxqjEI4zZzgHfh3u9Gi5+igK7Fat1wIixn+E+N0noXuDR7FYNFtJTU1oniSnef/0NILyfmdJqHHrdBaXYq0C+SU+Ub/oLLBoMZkqmksaIgCQRMCZBbnGLZb7xdxXi/F2t+YFp1Bvw5qqbYbeNY0NppAalpBu2xAaL3Y/gb8kF9EJ+aV5/LlYP9Iv9V5TVETPjkcPzSuH+5aXxLtUmlZrJk01bELfXf9VUKjaiRxJyk34uuT7oPpJuLQHdMfSS/wCpK86rHWx2DZC+R3wR2aS63G4tZo4uJsF844fjMk0gblDRxJuLeSv2EY7FSxnKbyEeI8bD5RyHHzQbLNbYh8pDpBuA+Bn5Ad5/aOvkNFhVu0zWC5cAOpWqsV7Rt4ZqfoqpVYxNVusXaezR5oNlY52rBnggHeSbgflv/FQktO+UCpxSYsi3si+Z3RrB/fMqHwLF6SjcPA6aXi+wyt/I0nX1t6qH2jxB1RM59y87zcl1hwbfQW8gByQW5/aDM8CHD4O6j3DK3NIetwLN9PdQOOTYpkyy993fHQ6318R3lR2F7WTUpFhYey2BgXa6wgNmGnXUfVBHbDdmk2Jlr6l7m0jT8IOrrfK3l5rb2LYu2iENLTMBlcA2Ng+FkbbAud04dVCYftpQyDRwZ+U2+ikqXaChhJkDwXkauJubDgEFqjvYX+Ljbmo3EcTlY0mGITAX+FwGo3hVbFu0US/dUgLpHaZuV1Y9lMJdTQZXkl7jmdf8R32QR1Fj9dLMwGkEcWbxlxucvMdVbFwQukGa3itm6buhQeiLjNrZcoCIiAiIgIiICIiAiIgIiIKs/E6mTe+OFvKMd47999mj9xeBoGOIMhdK7nM4v9mnwj0AXi6rA3lQ2J7b01P8UgLvwt8R+iC1tlAFhoOQ3Lh1WBvIA6laoxHtVkectPF6u1PoAoWc1tZrNKWs/aNmj0GiDaGL9o1JTXGfvHj5Y9fc7gtf7RbZzYmQ1kVowbgAZjfmXblFRwUsHxEyv6bvT+l1mDa4RDwRBreZBP6WQTuC7P1UtM6N1sh3Mc637p+U+w5qBw3YOarmMMJyyNdaUP0yM08TuJN9NOnNSFDt/JvbkPv/ADXGDbQSsxOKpvdzie8A3OYBd7f3QSOrQgv2EdidFE7PLmmPJxyt9hqVZzspQxMJ+zQhrRc3YDoB1U2FGbTROdSTBu8tP9fog+aNpsZZLWTPiaI485DGsAaA1ujbAdAsGSvIAGa+YXd/Bt12xXAntldbmVmYJso6VwzIME1sbW37u7uu5R8+JPlOUaN5N0C2lXYdTwxmC1nmO5fEGueH5hkYOW4l1yNLc1C4HsDNO6zGPeMxdqAGgneSdw3fRBDYBhgIzOGg5q2QbIju4p525aeV9mjdewuHEcrAq+bO9lrY8rqlwcBqImfDf9s73LttdiDKutpaGKzhHIJJsu5rWD4dOl/cIO83ZLSyxZSADwI/mqbivYS9pJifcLdVLCGMa0bmta0X5AAD9F6oPnkdj1W0qawnsfmJHeONluxEFb2c2KiowLAF3NWMLlEBERBjVtOXC7TZw+q9YHEtFxYr0RAREQEREBERAREQEREBERB8vT4jWVh8T3Bp4Dwj2C7x7PMibnneAOpsP5lbBw3YCsmF8jKdttDObu6fds3erh5LVGPd/T1bm1Tcz2EjK8eHQ/KNyCWGMta132aElrd8jm6Dr/7Kga3aCSTiSebuH5WjQKxPxtlVSviaQ1xGjd2o1tZVDLwKDOdiUD6QsfAftgcSJs7yHMPyubewI4ECx4qDZKRuJHqrDheBy1B+7YXdeHurFB2W1Eg1EY83a/RBSaOqLXXCuWyUxnrKcAaB4J8rG49rrPj7F5zukiH+Yn/arTsr2eT0UrJCYZMoNhnc3fxvkPC/ug25AyzGjkAPYALuRfRQ/wDxCoO6OFvnI930DB+q8paCSb/nTEs4xwjumno43Lz+8EFX2n2ap5JCKcGScnWOMAht+L37mDzXfC+zNxbeeXJf5IP0c86n00VzpYmRNDY2tYwbg0WH0WDjW08FGzNNIGjgN7j0aBqUHlh+w1HBujzEfjN/puXfHNrqXD2fePa0/LGy2Y+TRuWvMU7SKqucY6GMxs3GQ/F77m/UrjAtgM7885M0x1N7kX633+qD0rttK7FCWUrTBTnQv+Yj838G+6tGwWx7aQF2rpHfHI7eeOUeqnMM2bbGBmtYfK3d6lTTGACwFgEHIXKIgIiICIiAiIgIiICIiAiIgIiICIiAiIgIiICqG33Z1Disd9GVDR4ZOfJr+Y68Fb10llDAXOIa0akuNgBzJOgQfJe0WyFVhsuSVjh+Fw3Hq0jesMNuLu+PiCt8bedoFNJC6FjY5mOuDJI3NGP/AAt3yP6izRxdwWisTna2QlgIZuDXHM63MkC10FiwnbVsTQ3LlA5Ky0W3sZ+Yeq1PcE77DqsplDIRdozD9kgoN0U220f4x7qRi20j/GPdaGFPIPkd7LuyGQ/K5Bvs7ewt3yN91hVXarTs3OLjyaLrTUOFTPPwn1Vgwjs+qJyLMeR+y0290FjxLtcml8NOzKTxOrvQbl44NsvLWSd7VOc9x+Um58j/ACCtezXZOY7GTKz6u/l9VsXDcGjpxZjdfxHf/fkgr+CbHhjRcBjPwjf/AEVop6VsYs0WH97yvZEBERAREQEREBERAREQEREBERAREQEREBERAREQEREGttpu2BsAyQwu7021ns0NB+Yta7MfLRa12n27mqDZznSdZLZB/wCOEeAebsxUjNgE1c/PUOZEODY2gutwzH+pVWx7Z40jwHODo3fC4HX1bvQRNTXveSS4lx3k6lYndjedVKspHs07gucdzng2A4Wbu91IYfso+UgyE/lH6aIK3DTOkOVjS530C2V2d9mTpXh7uHxOO5vQcyrdsh2YWAdI3u49+X53fyHmtm0lIyJgYxoa0bgEGBDstTNYG9xG4AWu5jST1JIXI2XpR/8AXh/cb/JSiIMSHCYWfDFG3yY0fwWUAuUQEREBERAREQEREBERAREQEREBERAREQEREBERAREQEREBERB8y1+3JbcRi55nco3CoH1cwkldmAPHpwA4BEQbWwnZOSuAIytjbYFx/QNGp+ivmCbJwUli1uaT8b9T/l4N9ERBNIiICIiAiIgIiICIiAiIgIiICIiAiIgIiICIiAiIgIiICIiAiIgIiICIiD//2Q=="/>
          <p:cNvSpPr>
            <a:spLocks noChangeAspect="1" noChangeArrowheads="1"/>
          </p:cNvSpPr>
          <p:nvPr/>
        </p:nvSpPr>
        <p:spPr bwMode="auto">
          <a:xfrm>
            <a:off x="155575" y="-1393825"/>
            <a:ext cx="5238750" cy="291465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5779" name="Picture 3" descr="C:\Users\Shemi-New-25\Desktop\New folder (8)\Breaking-Chains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99592" y="4437112"/>
            <a:ext cx="2382948" cy="132578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a:lstStyle/>
          <a:p>
            <a:pPr eaLnBrk="1" hangingPunct="1">
              <a:defRPr/>
            </a:pPr>
            <a:r>
              <a:rPr lang="en-US"/>
              <a:t>IP Version 6</a:t>
            </a:r>
          </a:p>
        </p:txBody>
      </p:sp>
      <p:sp>
        <p:nvSpPr>
          <p:cNvPr id="307203" name="Rectangle 3"/>
          <p:cNvSpPr>
            <a:spLocks noGrp="1" noChangeArrowheads="1"/>
          </p:cNvSpPr>
          <p:nvPr>
            <p:ph idx="1"/>
          </p:nvPr>
        </p:nvSpPr>
        <p:spPr/>
        <p:txBody>
          <a:bodyPr/>
          <a:lstStyle/>
          <a:p>
            <a:pPr eaLnBrk="1" hangingPunct="1"/>
            <a:r>
              <a:rPr lang="he-IL" smtClean="0"/>
              <a:t>גרסה משודרגת של </a:t>
            </a:r>
            <a:r>
              <a:rPr lang="en-US" smtClean="0"/>
              <a:t>IPv4</a:t>
            </a:r>
            <a:endParaRPr lang="he-IL" smtClean="0"/>
          </a:p>
          <a:p>
            <a:pPr eaLnBrk="1" hangingPunct="1"/>
            <a:r>
              <a:rPr lang="he-IL" smtClean="0"/>
              <a:t>פותרת את הבעיות הקיימות כיום ב-</a:t>
            </a:r>
            <a:r>
              <a:rPr lang="en-US" smtClean="0"/>
              <a:t>IPv4</a:t>
            </a:r>
            <a:endParaRPr lang="he-IL" smtClean="0"/>
          </a:p>
          <a:p>
            <a:pPr eaLnBrk="1" hangingPunct="1"/>
            <a:r>
              <a:rPr lang="he-IL" smtClean="0"/>
              <a:t>ישנה תאימות לאחור.</a:t>
            </a:r>
          </a:p>
          <a:p>
            <a:pPr eaLnBrk="1" hangingPunct="1"/>
            <a:r>
              <a:rPr lang="he-IL" smtClean="0"/>
              <a:t>נקרא גם </a:t>
            </a:r>
            <a:r>
              <a:rPr lang="en-US" smtClean="0"/>
              <a:t>IPnG</a:t>
            </a:r>
            <a:r>
              <a:rPr lang="he-IL" smtClean="0"/>
              <a:t> (</a:t>
            </a:r>
            <a:r>
              <a:rPr lang="en-US" smtClean="0"/>
              <a:t>IP Next Generation</a:t>
            </a:r>
            <a:r>
              <a:rPr lang="he-IL" smtClean="0"/>
              <a:t>)</a:t>
            </a:r>
            <a:endParaRPr lang="en-US" smtClean="0"/>
          </a:p>
        </p:txBody>
      </p:sp>
      <p:sp>
        <p:nvSpPr>
          <p:cNvPr id="60418" name="מציין מיקום של מספר שקופית 5"/>
          <p:cNvSpPr>
            <a:spLocks noGrp="1"/>
          </p:cNvSpPr>
          <p:nvPr>
            <p:ph type="sldNum" sz="quarter" idx="10"/>
          </p:nvPr>
        </p:nvSpPr>
        <p:spPr/>
        <p:txBody>
          <a:bodyPr/>
          <a:lstStyle/>
          <a:p>
            <a:pPr>
              <a:defRPr/>
            </a:pPr>
            <a:fld id="{2444E166-2643-4E81-83ED-4B6671ECBBF2}" type="slidenum">
              <a:rPr lang="he-IL"/>
              <a:pPr>
                <a:defRPr/>
              </a:pPr>
              <a:t>272</a:t>
            </a:fld>
            <a:endParaRPr lang="en-US"/>
          </a:p>
        </p:txBody>
      </p:sp>
      <p:pic>
        <p:nvPicPr>
          <p:cNvPr id="76802" name="Picture 2" descr="http://blog.coghillcartooning.com/wp-content/uploads/2009/06/capt-encryption-sketch-02b.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47664" y="4005064"/>
            <a:ext cx="2247900" cy="206216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defRPr/>
            </a:pPr>
            <a:r>
              <a:rPr lang="en-US" smtClean="0"/>
              <a:t>v6 </a:t>
            </a:r>
            <a:r>
              <a:rPr lang="en-US" baseline="-25000" smtClean="0"/>
              <a:t>vs</a:t>
            </a:r>
            <a:r>
              <a:rPr lang="en-US" smtClean="0"/>
              <a:t> v4</a:t>
            </a:r>
          </a:p>
        </p:txBody>
      </p:sp>
      <p:graphicFrame>
        <p:nvGraphicFramePr>
          <p:cNvPr id="682046" name="Group 62"/>
          <p:cNvGraphicFramePr>
            <a:graphicFrameLocks noGrp="1"/>
          </p:cNvGraphicFramePr>
          <p:nvPr>
            <p:ph sz="half" idx="2"/>
          </p:nvPr>
        </p:nvGraphicFramePr>
        <p:xfrm>
          <a:off x="457200" y="2446338"/>
          <a:ext cx="8291513" cy="3000058"/>
        </p:xfrm>
        <a:graphic>
          <a:graphicData uri="http://schemas.openxmlformats.org/drawingml/2006/table">
            <a:tbl>
              <a:tblPr rtl="1"/>
              <a:tblGrid>
                <a:gridCol w="2016125"/>
                <a:gridCol w="2881313"/>
                <a:gridCol w="3394075"/>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IPv4</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IPv6</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כתובות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32 סיביות (4 בתים)</a:t>
                      </a:r>
                      <a:endParaRPr kumimoji="0" lang="he-IL" sz="3200" b="0" i="0" u="none" strike="noStrike" cap="none" normalizeH="0" baseline="0" smtClean="0">
                        <a:ln>
                          <a:noFill/>
                        </a:ln>
                        <a:solidFill>
                          <a:schemeClr val="tx1"/>
                        </a:solidFill>
                        <a:effectLst/>
                        <a:latin typeface="Arial"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128 סיביות (16 בתים)</a:t>
                      </a:r>
                      <a:endParaRPr kumimoji="0" lang="he-IL" sz="3200" b="0" i="0" u="none" strike="noStrike" cap="none" normalizeH="0" baseline="0" smtClean="0">
                        <a:ln>
                          <a:noFill/>
                        </a:ln>
                        <a:solidFill>
                          <a:schemeClr val="tx1"/>
                        </a:solidFill>
                        <a:effectLst/>
                        <a:latin typeface="Arial"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אבטחת מידע</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שימוש אופציונאלי ב-</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IPSec</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תמיכה ב-</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IPSec</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היא בגדר חובה</a:t>
                      </a:r>
                      <a:endParaRPr kumimoji="0" lang="he-IL" sz="32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בקרה על איכות השירות (</a:t>
                      </a:r>
                      <a:r>
                        <a:rPr kumimoji="0" lang="en-US" sz="1800" b="1" i="0" u="none" strike="noStrike" cap="none" normalizeH="0" baseline="0" smtClean="0">
                          <a:ln>
                            <a:noFill/>
                          </a:ln>
                          <a:solidFill>
                            <a:schemeClr val="tx1"/>
                          </a:solidFill>
                          <a:effectLst/>
                          <a:latin typeface="Tahoma" pitchFamily="34" charset="0"/>
                          <a:cs typeface="Tahoma" pitchFamily="34" charset="0"/>
                        </a:rPr>
                        <a:t>QOS</a:t>
                      </a:r>
                      <a:r>
                        <a:rPr kumimoji="0" lang="he-IL" sz="1800" b="1" i="0" u="none" strike="noStrike" cap="none" normalizeH="0" baseline="0" smtClean="0">
                          <a:ln>
                            <a:noFill/>
                          </a:ln>
                          <a:solidFill>
                            <a:schemeClr val="tx1"/>
                          </a:solidFill>
                          <a:effectLst/>
                          <a:latin typeface="Tahoma" pitchFamily="34"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אין בקרה טובה בנתבים</a:t>
                      </a:r>
                      <a:endParaRPr kumimoji="0" lang="he-IL" sz="3200" b="0" i="0" u="none" strike="noStrike" cap="none" normalizeH="0" baseline="0" smtClean="0">
                        <a:ln>
                          <a:noFill/>
                        </a:ln>
                        <a:solidFill>
                          <a:schemeClr val="tx1"/>
                        </a:solidFill>
                        <a:effectLst/>
                        <a:latin typeface="Arial"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קיים שדה מיוחד בשם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QOS</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a:r>
                      <a:b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b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ב-</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Header</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שאחראי על נושא איכות השירות</a:t>
                      </a:r>
                      <a:endParaRPr kumimoji="0" lang="he-IL" sz="32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חלוקה והרכבה של המידע</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מתבצעת גם ביחידות הקצה וגם בנתבים בדרך</a:t>
                      </a:r>
                      <a:endParaRPr kumimoji="0" lang="he-IL" sz="3200" b="0" i="0" u="none" strike="noStrike" cap="none" normalizeH="0" baseline="0" smtClean="0">
                        <a:ln>
                          <a:noFill/>
                        </a:ln>
                        <a:solidFill>
                          <a:schemeClr val="tx1"/>
                        </a:solidFill>
                        <a:effectLst/>
                        <a:latin typeface="Arial"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מתבצעת אך ורק ביחידות הקצה</a:t>
                      </a:r>
                      <a:endParaRPr kumimoji="0" lang="he-IL" sz="3200" b="0" i="0" u="none" strike="noStrike" cap="none" normalizeH="0" baseline="0" smtClean="0">
                        <a:ln>
                          <a:noFill/>
                        </a:ln>
                        <a:solidFill>
                          <a:schemeClr val="tx1"/>
                        </a:solidFill>
                        <a:effectLst/>
                        <a:latin typeface="Arial"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1442" name="מציין מיקום של מספר שקופית 6"/>
          <p:cNvSpPr>
            <a:spLocks noGrp="1"/>
          </p:cNvSpPr>
          <p:nvPr>
            <p:ph type="sldNum" sz="quarter" idx="12"/>
          </p:nvPr>
        </p:nvSpPr>
        <p:spPr/>
        <p:txBody>
          <a:bodyPr/>
          <a:lstStyle/>
          <a:p>
            <a:pPr>
              <a:defRPr/>
            </a:pPr>
            <a:fld id="{5EE5EBCB-5AC5-48C3-9EB1-3A55805BD0FB}" type="slidenum">
              <a:rPr lang="he-IL" smtClean="0"/>
              <a:pPr>
                <a:defRPr/>
              </a:pPr>
              <a:t>273</a:t>
            </a:fld>
            <a:endParaRPr lang="en-US" smtClean="0"/>
          </a:p>
        </p:txBody>
      </p:sp>
    </p:spTree>
  </p:cSld>
  <p:clrMapOvr>
    <a:masterClrMapping/>
  </p:clrMapOvr>
  <p:transition spd="med"/>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pPr eaLnBrk="1" hangingPunct="1">
              <a:defRPr/>
            </a:pPr>
            <a:r>
              <a:rPr lang="en-US" smtClean="0"/>
              <a:t>v6 </a:t>
            </a:r>
            <a:r>
              <a:rPr lang="en-US" baseline="-25000" smtClean="0"/>
              <a:t>vs</a:t>
            </a:r>
            <a:r>
              <a:rPr lang="en-US" smtClean="0"/>
              <a:t> v4</a:t>
            </a:r>
          </a:p>
        </p:txBody>
      </p:sp>
      <p:graphicFrame>
        <p:nvGraphicFramePr>
          <p:cNvPr id="823355" name="Group 59"/>
          <p:cNvGraphicFramePr>
            <a:graphicFrameLocks noGrp="1"/>
          </p:cNvGraphicFramePr>
          <p:nvPr>
            <p:ph sz="half" idx="2"/>
          </p:nvPr>
        </p:nvGraphicFramePr>
        <p:xfrm>
          <a:off x="457200" y="2125663"/>
          <a:ext cx="8291513" cy="3535680"/>
        </p:xfrm>
        <a:graphic>
          <a:graphicData uri="http://schemas.openxmlformats.org/drawingml/2006/table">
            <a:tbl>
              <a:tblPr rtl="1"/>
              <a:tblGrid>
                <a:gridCol w="1882775"/>
                <a:gridCol w="2160588"/>
                <a:gridCol w="4248150"/>
              </a:tblGrid>
              <a:tr h="504825">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IPv4</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IPv6</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בדיקת תקינות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ב-</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Header</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קיים שדה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Checksum</a:t>
                      </a:r>
                      <a:endParaRPr kumimoji="0" lang="he-IL" sz="32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שדה ה-</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Checksum</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הוצא מה-</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Header</a:t>
                      </a:r>
                      <a:endParaRPr kumimoji="0" lang="en-US" sz="32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960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אופציות להרחבה ואפשרויות מתקדמות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ב-</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Header</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קיים שדה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Options</a:t>
                      </a:r>
                      <a:endParaRPr kumimoji="0" lang="he-IL" sz="32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כל נושא ה-</a:t>
                      </a:r>
                      <a:r>
                        <a:rPr kumimoji="0" lang="en-US"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Options</a:t>
                      </a:r>
                      <a:r>
                        <a:rPr kumimoji="0" lang="he-IL"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הוצא מה-</a:t>
                      </a:r>
                      <a:r>
                        <a:rPr kumimoji="0" lang="en-US"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Header</a:t>
                      </a:r>
                      <a:r>
                        <a:rPr kumimoji="0" lang="he-IL"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ואם יש צורך מצורף כתוספות </a:t>
                      </a:r>
                      <a:r>
                        <a:rPr kumimoji="0" lang="en-US"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r>
                      <a:br>
                        <a:rPr kumimoji="0" lang="en-US"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br>
                      <a:r>
                        <a:rPr kumimoji="0" lang="he-IL"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ל-</a:t>
                      </a:r>
                      <a:r>
                        <a:rPr kumimoji="0" lang="en-US"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Header</a:t>
                      </a:r>
                      <a:r>
                        <a:rPr kumimoji="0" lang="he-IL"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אך לא נכלל בו</a:t>
                      </a:r>
                      <a:endParaRPr kumimoji="0" lang="he-IL" sz="32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3213">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הגדרת הכתובות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חייבות להיות מוגדרות בצורה ידנית או בעזרת שרת </a:t>
                      </a:r>
                      <a:r>
                        <a:rPr kumimoji="0" lang="en-US"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DHCP</a:t>
                      </a:r>
                      <a:endParaRPr kumimoji="0" lang="he-IL" sz="32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ברשת הפנימית לא דרושה הגדרה ידנית או הגדרה בעזרת שרת </a:t>
                      </a:r>
                      <a:r>
                        <a:rPr kumimoji="0" lang="en-US"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DHCP</a:t>
                      </a:r>
                      <a:r>
                        <a:rPr kumimoji="0" lang="he-IL"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מכיוון שההגדרה נעשית באופן אוטומטי.</a:t>
                      </a:r>
                      <a:endParaRPr kumimoji="0" lang="he-IL" sz="32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2466" name="מציין מיקום של מספר שקופית 6"/>
          <p:cNvSpPr>
            <a:spLocks noGrp="1"/>
          </p:cNvSpPr>
          <p:nvPr>
            <p:ph type="sldNum" sz="quarter" idx="12"/>
          </p:nvPr>
        </p:nvSpPr>
        <p:spPr/>
        <p:txBody>
          <a:bodyPr/>
          <a:lstStyle/>
          <a:p>
            <a:pPr>
              <a:defRPr/>
            </a:pPr>
            <a:fld id="{27FB61B4-4AEB-4273-A754-E148A4CE062D}" type="slidenum">
              <a:rPr lang="he-IL" smtClean="0"/>
              <a:pPr>
                <a:defRPr/>
              </a:pPr>
              <a:t>274</a:t>
            </a:fld>
            <a:endParaRPr lang="en-US" smtClean="0"/>
          </a:p>
        </p:txBody>
      </p:sp>
    </p:spTree>
  </p:cSld>
  <p:clrMapOvr>
    <a:masterClrMapping/>
  </p:clrMapOvr>
  <p:transition spd="med"/>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a:lstStyle/>
          <a:p>
            <a:pPr eaLnBrk="1" hangingPunct="1">
              <a:defRPr/>
            </a:pPr>
            <a:r>
              <a:rPr lang="en-US" smtClean="0"/>
              <a:t>v6 </a:t>
            </a:r>
            <a:r>
              <a:rPr lang="en-US" baseline="-25000" smtClean="0"/>
              <a:t>vs</a:t>
            </a:r>
            <a:r>
              <a:rPr lang="en-US" smtClean="0"/>
              <a:t> v4</a:t>
            </a:r>
          </a:p>
        </p:txBody>
      </p:sp>
      <p:graphicFrame>
        <p:nvGraphicFramePr>
          <p:cNvPr id="824390" name="Group 70"/>
          <p:cNvGraphicFramePr>
            <a:graphicFrameLocks noGrp="1"/>
          </p:cNvGraphicFramePr>
          <p:nvPr>
            <p:ph sz="half" idx="2"/>
          </p:nvPr>
        </p:nvGraphicFramePr>
        <p:xfrm>
          <a:off x="673100" y="2944813"/>
          <a:ext cx="8075613" cy="1093793"/>
        </p:xfrm>
        <a:graphic>
          <a:graphicData uri="http://schemas.openxmlformats.org/drawingml/2006/table">
            <a:tbl>
              <a:tblPr rtl="1"/>
              <a:tblGrid>
                <a:gridCol w="789115"/>
                <a:gridCol w="2163635"/>
                <a:gridCol w="5122863"/>
              </a:tblGrid>
              <a:tr h="504825">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IPv4</a:t>
                      </a:r>
                      <a:endParaRPr kumimoji="0" lang="en-US" sz="40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IPv6</a:t>
                      </a:r>
                      <a:endParaRPr kumimoji="0" lang="en-US" sz="40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575633">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400" b="1" i="0" u="none" strike="noStrike" cap="none" normalizeH="0" baseline="0" dirty="0" smtClean="0">
                          <a:ln>
                            <a:noFill/>
                          </a:ln>
                          <a:solidFill>
                            <a:schemeClr val="tx1"/>
                          </a:solidFill>
                          <a:effectLst/>
                          <a:latin typeface="Tahoma" pitchFamily="34" charset="0"/>
                          <a:cs typeface="Tahoma" pitchFamily="34" charset="0"/>
                        </a:rPr>
                        <a:t>תצוגה</a:t>
                      </a:r>
                      <a:endParaRPr kumimoji="0" lang="he-IL" sz="2400" b="1" i="0" u="none" strike="noStrike" cap="none" normalizeH="0" baseline="0" dirty="0" smtClean="0">
                        <a:ln>
                          <a:noFill/>
                        </a:ln>
                        <a:solidFill>
                          <a:schemeClr val="tx1"/>
                        </a:solidFill>
                        <a:effectLst/>
                        <a:latin typeface="Tahoma" pitchFamily="34" charset="0"/>
                        <a:cs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2400" b="0" i="0" u="none" strike="noStrike" cap="none" normalizeH="0" baseline="0" dirty="0" smtClean="0">
                          <a:ln>
                            <a:noFill/>
                          </a:ln>
                          <a:solidFill>
                            <a:schemeClr val="tx1"/>
                          </a:solidFill>
                          <a:effectLst/>
                          <a:latin typeface="Tahoma" pitchFamily="34" charset="0"/>
                          <a:cs typeface="Tahoma" pitchFamily="34"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00"/>
                          </a:solidFill>
                          <a:effectLst/>
                          <a:latin typeface="Tahoma" pitchFamily="34" charset="0"/>
                          <a:ea typeface="Times New Roman" pitchFamily="18" charset="0"/>
                          <a:cs typeface="Tahoma" pitchFamily="34"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3490" name="מציין מיקום של מספר שקופית 6"/>
          <p:cNvSpPr>
            <a:spLocks noGrp="1"/>
          </p:cNvSpPr>
          <p:nvPr>
            <p:ph type="sldNum" sz="quarter" idx="12"/>
          </p:nvPr>
        </p:nvSpPr>
        <p:spPr/>
        <p:txBody>
          <a:bodyPr/>
          <a:lstStyle/>
          <a:p>
            <a:pPr>
              <a:defRPr/>
            </a:pPr>
            <a:fld id="{59CD5359-83E1-4E6B-A0EE-5063A2C6A8C0}" type="slidenum">
              <a:rPr lang="he-IL" smtClean="0"/>
              <a:pPr>
                <a:defRPr/>
              </a:pPr>
              <a:t>275</a:t>
            </a:fld>
            <a:endParaRPr lang="en-US" smtClean="0"/>
          </a:p>
        </p:txBody>
      </p:sp>
    </p:spTree>
  </p:cSld>
  <p:clrMapOvr>
    <a:masterClrMapping/>
  </p:clrMapOvr>
  <p:transition spd="med"/>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p:txBody>
          <a:bodyPr/>
          <a:lstStyle/>
          <a:p>
            <a:pPr>
              <a:defRPr/>
            </a:pPr>
            <a:r>
              <a:rPr lang="en-US"/>
              <a:t>IPv6 Header</a:t>
            </a:r>
            <a:r>
              <a:rPr/>
              <a:t> </a:t>
            </a:r>
            <a:endParaRPr lang="en-US"/>
          </a:p>
        </p:txBody>
      </p:sp>
      <p:sp>
        <p:nvSpPr>
          <p:cNvPr id="64514" name="מציין מיקום של מספר שקופית 5"/>
          <p:cNvSpPr>
            <a:spLocks noGrp="1"/>
          </p:cNvSpPr>
          <p:nvPr>
            <p:ph type="sldNum" sz="quarter" idx="10"/>
          </p:nvPr>
        </p:nvSpPr>
        <p:spPr/>
        <p:txBody>
          <a:bodyPr/>
          <a:lstStyle/>
          <a:p>
            <a:pPr>
              <a:defRPr/>
            </a:pPr>
            <a:fld id="{44CEC736-CB56-42D3-A7ED-40481C8FACB9}" type="slidenum">
              <a:rPr lang="he-IL"/>
              <a:pPr>
                <a:defRPr/>
              </a:pPr>
              <a:t>276</a:t>
            </a:fld>
            <a:endParaRPr lang="en-US"/>
          </a:p>
        </p:txBody>
      </p:sp>
      <p:sp>
        <p:nvSpPr>
          <p:cNvPr id="311300" name="Rectangle 4"/>
          <p:cNvSpPr>
            <a:spLocks noChangeArrowheads="1"/>
          </p:cNvSpPr>
          <p:nvPr/>
        </p:nvSpPr>
        <p:spPr bwMode="auto">
          <a:xfrm>
            <a:off x="0" y="3186113"/>
            <a:ext cx="9144000" cy="0"/>
          </a:xfrm>
          <a:prstGeom prst="rect">
            <a:avLst/>
          </a:prstGeom>
          <a:noFill/>
          <a:ln w="9525" algn="ctr">
            <a:noFill/>
            <a:miter lim="800000"/>
            <a:headEnd/>
            <a:tailEnd/>
          </a:ln>
        </p:spPr>
        <p:txBody>
          <a:bodyPr wrap="none" anchor="ctr">
            <a:spAutoFit/>
          </a:bodyPr>
          <a:lstStyle/>
          <a:p>
            <a:endParaRPr lang="ar-SA"/>
          </a:p>
        </p:txBody>
      </p:sp>
      <p:sp>
        <p:nvSpPr>
          <p:cNvPr id="311301" name="Line 5"/>
          <p:cNvSpPr>
            <a:spLocks noChangeShapeType="1"/>
          </p:cNvSpPr>
          <p:nvPr/>
        </p:nvSpPr>
        <p:spPr bwMode="auto">
          <a:xfrm>
            <a:off x="5964238" y="2000250"/>
            <a:ext cx="0" cy="0"/>
          </a:xfrm>
          <a:prstGeom prst="line">
            <a:avLst/>
          </a:prstGeom>
          <a:noFill/>
          <a:ln w="25400" cap="rnd">
            <a:solidFill>
              <a:srgbClr val="000000"/>
            </a:solidFill>
            <a:round/>
            <a:headEnd/>
            <a:tailEnd/>
          </a:ln>
        </p:spPr>
        <p:txBody>
          <a:bodyPr wrap="none" anchor="ctr"/>
          <a:lstStyle/>
          <a:p>
            <a:endParaRPr lang="en-US"/>
          </a:p>
        </p:txBody>
      </p:sp>
      <p:sp>
        <p:nvSpPr>
          <p:cNvPr id="311302" name="Line 6"/>
          <p:cNvSpPr>
            <a:spLocks noChangeShapeType="1"/>
          </p:cNvSpPr>
          <p:nvPr/>
        </p:nvSpPr>
        <p:spPr bwMode="auto">
          <a:xfrm>
            <a:off x="5964238" y="2000250"/>
            <a:ext cx="0" cy="0"/>
          </a:xfrm>
          <a:prstGeom prst="line">
            <a:avLst/>
          </a:prstGeom>
          <a:noFill/>
          <a:ln w="12700" cap="rnd">
            <a:solidFill>
              <a:srgbClr val="000000"/>
            </a:solidFill>
            <a:round/>
            <a:headEnd/>
            <a:tailEnd/>
          </a:ln>
        </p:spPr>
        <p:txBody>
          <a:bodyPr wrap="none" anchor="ctr"/>
          <a:lstStyle/>
          <a:p>
            <a:endParaRPr lang="en-US"/>
          </a:p>
        </p:txBody>
      </p:sp>
      <p:sp>
        <p:nvSpPr>
          <p:cNvPr id="311303" name="Line 7"/>
          <p:cNvSpPr>
            <a:spLocks noChangeShapeType="1"/>
          </p:cNvSpPr>
          <p:nvPr/>
        </p:nvSpPr>
        <p:spPr bwMode="auto">
          <a:xfrm>
            <a:off x="8083550" y="2000250"/>
            <a:ext cx="0" cy="0"/>
          </a:xfrm>
          <a:prstGeom prst="line">
            <a:avLst/>
          </a:prstGeom>
          <a:noFill/>
          <a:ln w="12700" cap="rnd">
            <a:solidFill>
              <a:srgbClr val="000000"/>
            </a:solidFill>
            <a:round/>
            <a:headEnd/>
            <a:tailEnd/>
          </a:ln>
        </p:spPr>
        <p:txBody>
          <a:bodyPr wrap="none" anchor="ctr"/>
          <a:lstStyle/>
          <a:p>
            <a:endParaRPr lang="en-US"/>
          </a:p>
        </p:txBody>
      </p:sp>
      <p:sp>
        <p:nvSpPr>
          <p:cNvPr id="311304" name="Line 8"/>
          <p:cNvSpPr>
            <a:spLocks noChangeShapeType="1"/>
          </p:cNvSpPr>
          <p:nvPr/>
        </p:nvSpPr>
        <p:spPr bwMode="auto">
          <a:xfrm>
            <a:off x="8083550" y="2000250"/>
            <a:ext cx="0" cy="0"/>
          </a:xfrm>
          <a:prstGeom prst="line">
            <a:avLst/>
          </a:prstGeom>
          <a:noFill/>
          <a:ln w="25400" cap="rnd">
            <a:solidFill>
              <a:srgbClr val="000000"/>
            </a:solidFill>
            <a:round/>
            <a:headEnd/>
            <a:tailEnd/>
          </a:ln>
        </p:spPr>
        <p:txBody>
          <a:bodyPr wrap="none" anchor="ctr"/>
          <a:lstStyle/>
          <a:p>
            <a:endParaRPr lang="en-US"/>
          </a:p>
        </p:txBody>
      </p:sp>
      <p:sp>
        <p:nvSpPr>
          <p:cNvPr id="311305" name="Line 9"/>
          <p:cNvSpPr>
            <a:spLocks noChangeShapeType="1"/>
          </p:cNvSpPr>
          <p:nvPr/>
        </p:nvSpPr>
        <p:spPr bwMode="auto">
          <a:xfrm>
            <a:off x="4591050" y="2257425"/>
            <a:ext cx="0" cy="0"/>
          </a:xfrm>
          <a:prstGeom prst="line">
            <a:avLst/>
          </a:prstGeom>
          <a:noFill/>
          <a:ln w="25400" cap="rnd">
            <a:solidFill>
              <a:srgbClr val="000000"/>
            </a:solidFill>
            <a:round/>
            <a:headEnd/>
            <a:tailEnd/>
          </a:ln>
        </p:spPr>
        <p:txBody>
          <a:bodyPr wrap="none" anchor="ctr"/>
          <a:lstStyle/>
          <a:p>
            <a:endParaRPr lang="en-US"/>
          </a:p>
        </p:txBody>
      </p:sp>
      <p:sp>
        <p:nvSpPr>
          <p:cNvPr id="311306" name="Line 10"/>
          <p:cNvSpPr>
            <a:spLocks noChangeShapeType="1"/>
          </p:cNvSpPr>
          <p:nvPr/>
        </p:nvSpPr>
        <p:spPr bwMode="auto">
          <a:xfrm>
            <a:off x="4591050" y="2257425"/>
            <a:ext cx="0" cy="0"/>
          </a:xfrm>
          <a:prstGeom prst="line">
            <a:avLst/>
          </a:prstGeom>
          <a:noFill/>
          <a:ln w="12700" cap="rnd">
            <a:solidFill>
              <a:srgbClr val="000000"/>
            </a:solidFill>
            <a:round/>
            <a:headEnd/>
            <a:tailEnd/>
          </a:ln>
        </p:spPr>
        <p:txBody>
          <a:bodyPr wrap="none" anchor="ctr"/>
          <a:lstStyle/>
          <a:p>
            <a:endParaRPr lang="en-US"/>
          </a:p>
        </p:txBody>
      </p:sp>
      <p:sp>
        <p:nvSpPr>
          <p:cNvPr id="311307" name="Line 11"/>
          <p:cNvSpPr>
            <a:spLocks noChangeShapeType="1"/>
          </p:cNvSpPr>
          <p:nvPr/>
        </p:nvSpPr>
        <p:spPr bwMode="auto">
          <a:xfrm>
            <a:off x="5948363" y="2257425"/>
            <a:ext cx="0" cy="0"/>
          </a:xfrm>
          <a:prstGeom prst="line">
            <a:avLst/>
          </a:prstGeom>
          <a:noFill/>
          <a:ln w="12700" cap="rnd">
            <a:solidFill>
              <a:srgbClr val="000000"/>
            </a:solidFill>
            <a:round/>
            <a:headEnd/>
            <a:tailEnd/>
          </a:ln>
        </p:spPr>
        <p:txBody>
          <a:bodyPr wrap="none" anchor="ctr"/>
          <a:lstStyle/>
          <a:p>
            <a:endParaRPr lang="en-US"/>
          </a:p>
        </p:txBody>
      </p:sp>
      <p:sp>
        <p:nvSpPr>
          <p:cNvPr id="311308" name="Line 12"/>
          <p:cNvSpPr>
            <a:spLocks noChangeShapeType="1"/>
          </p:cNvSpPr>
          <p:nvPr/>
        </p:nvSpPr>
        <p:spPr bwMode="auto">
          <a:xfrm>
            <a:off x="5948363" y="2257425"/>
            <a:ext cx="0" cy="0"/>
          </a:xfrm>
          <a:prstGeom prst="line">
            <a:avLst/>
          </a:prstGeom>
          <a:noFill/>
          <a:ln w="25400" cap="rnd">
            <a:solidFill>
              <a:srgbClr val="000000"/>
            </a:solidFill>
            <a:round/>
            <a:headEnd/>
            <a:tailEnd/>
          </a:ln>
        </p:spPr>
        <p:txBody>
          <a:bodyPr wrap="none" anchor="ctr"/>
          <a:lstStyle/>
          <a:p>
            <a:endParaRPr lang="en-US"/>
          </a:p>
        </p:txBody>
      </p:sp>
      <p:graphicFrame>
        <p:nvGraphicFramePr>
          <p:cNvPr id="13" name="טבלה 12"/>
          <p:cNvGraphicFramePr>
            <a:graphicFrameLocks noGrp="1"/>
          </p:cNvGraphicFramePr>
          <p:nvPr/>
        </p:nvGraphicFramePr>
        <p:xfrm>
          <a:off x="285692" y="2428875"/>
          <a:ext cx="8429683" cy="2971700"/>
        </p:xfrm>
        <a:graphic>
          <a:graphicData uri="http://schemas.openxmlformats.org/drawingml/2006/table">
            <a:tbl>
              <a:tblPr rtl="1" bandRow="1">
                <a:tableStyleId>{37CE84F3-28C3-443E-9E96-99CF82512B78}</a:tableStyleId>
              </a:tblPr>
              <a:tblGrid>
                <a:gridCol w="3791279"/>
                <a:gridCol w="1626560"/>
                <a:gridCol w="1802804"/>
                <a:gridCol w="1209040"/>
              </a:tblGrid>
              <a:tr h="571503">
                <a:tc gridSpan="2">
                  <a:txBody>
                    <a:bodyPr/>
                    <a:lstStyle/>
                    <a:p>
                      <a:pPr algn="ctr" rtl="1"/>
                      <a:r>
                        <a:rPr lang="en-US" sz="2000" kern="1200" dirty="0" smtClean="0">
                          <a:solidFill>
                            <a:schemeClr val="lt1"/>
                          </a:solidFill>
                          <a:latin typeface="+mn-lt"/>
                          <a:ea typeface="+mn-ea"/>
                          <a:cs typeface="+mn-cs"/>
                        </a:rPr>
                        <a:t>Flow Label</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algn="ctr" rtl="1"/>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kern="1200" dirty="0" smtClean="0">
                          <a:solidFill>
                            <a:schemeClr val="lt1"/>
                          </a:solidFill>
                          <a:latin typeface="+mn-lt"/>
                          <a:ea typeface="+mn-ea"/>
                          <a:cs typeface="+mn-cs"/>
                        </a:rPr>
                        <a:t>Traffic Class</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err="1" smtClean="0"/>
                        <a:t>Vers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609564">
                <a:tc>
                  <a:txBody>
                    <a:bodyPr/>
                    <a:lstStyle/>
                    <a:p>
                      <a:pPr algn="ctr" rtl="1"/>
                      <a:r>
                        <a:rPr lang="en-US" sz="2000" kern="1200" dirty="0" smtClean="0">
                          <a:solidFill>
                            <a:schemeClr val="lt1"/>
                          </a:solidFill>
                          <a:latin typeface="+mn-lt"/>
                          <a:ea typeface="+mn-ea"/>
                          <a:cs typeface="+mn-cs"/>
                        </a:rPr>
                        <a:t>Hop Limit</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kern="1200" dirty="0" smtClean="0">
                          <a:solidFill>
                            <a:schemeClr val="lt1"/>
                          </a:solidFill>
                          <a:latin typeface="+mn-lt"/>
                          <a:ea typeface="+mn-ea"/>
                          <a:cs typeface="+mn-cs"/>
                        </a:rPr>
                        <a:t>Next Header</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gridSpan="2">
                  <a:txBody>
                    <a:bodyPr/>
                    <a:lstStyle/>
                    <a:p>
                      <a:pPr algn="ctr" rtl="1"/>
                      <a:r>
                        <a:rPr lang="en-US" sz="2000" kern="1200" dirty="0" smtClean="0">
                          <a:solidFill>
                            <a:schemeClr val="lt1"/>
                          </a:solidFill>
                          <a:latin typeface="+mn-lt"/>
                          <a:ea typeface="+mn-ea"/>
                          <a:cs typeface="+mn-cs"/>
                        </a:rPr>
                        <a:t> Payload Length</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r>
              <a:tr h="924011">
                <a:tc gridSpan="4">
                  <a:txBody>
                    <a:bodyPr/>
                    <a:lstStyle/>
                    <a:p>
                      <a:pPr algn="ctr" rtl="1"/>
                      <a:r>
                        <a:rPr lang="en-US" sz="2800" dirty="0" smtClean="0"/>
                        <a:t>Source Address</a:t>
                      </a:r>
                      <a:endParaRPr lang="en-US" sz="2800" b="1" dirty="0" smtClean="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algn="ctr" rtl="1"/>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algn="ctr" rtl="1"/>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866622">
                <a:tc gridSpan="4">
                  <a:txBody>
                    <a:bodyPr/>
                    <a:lstStyle/>
                    <a:p>
                      <a:pPr algn="ctr" rtl="1"/>
                      <a:r>
                        <a:rPr lang="en-US" sz="2800" dirty="0" smtClean="0"/>
                        <a:t>Destination Address</a:t>
                      </a:r>
                      <a:endParaRPr lang="he-IL" sz="28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bl>
          </a:graphicData>
        </a:graphic>
      </p:graphicFrame>
    </p:spTree>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a:defRPr/>
            </a:pPr>
            <a:r>
              <a:rPr/>
              <a:t>השדות ב-</a:t>
            </a:r>
            <a:r>
              <a:rPr lang="en-US"/>
              <a:t>header</a:t>
            </a:r>
          </a:p>
        </p:txBody>
      </p:sp>
      <p:sp>
        <p:nvSpPr>
          <p:cNvPr id="312323" name="Rectangle 3"/>
          <p:cNvSpPr>
            <a:spLocks noGrp="1" noChangeArrowheads="1"/>
          </p:cNvSpPr>
          <p:nvPr>
            <p:ph idx="1"/>
          </p:nvPr>
        </p:nvSpPr>
        <p:spPr/>
        <p:txBody>
          <a:bodyPr/>
          <a:lstStyle/>
          <a:p>
            <a:r>
              <a:rPr lang="en-US" b="1" smtClean="0"/>
              <a:t>Version</a:t>
            </a:r>
            <a:r>
              <a:rPr lang="he-IL" smtClean="0"/>
              <a:t> (</a:t>
            </a:r>
            <a:r>
              <a:rPr lang="en-US" sz="2400" smtClean="0"/>
              <a:t>4 bits</a:t>
            </a:r>
            <a:r>
              <a:rPr lang="he-IL" smtClean="0"/>
              <a:t>)</a:t>
            </a:r>
            <a:endParaRPr lang="en-US" smtClean="0"/>
          </a:p>
          <a:p>
            <a:pPr lvl="1"/>
            <a:r>
              <a:rPr lang="he-IL" smtClean="0"/>
              <a:t>גרסת הפרוטוקול.</a:t>
            </a:r>
            <a:endParaRPr lang="en-US" smtClean="0"/>
          </a:p>
          <a:p>
            <a:r>
              <a:rPr lang="en-US" b="1" smtClean="0"/>
              <a:t>Traffic Class</a:t>
            </a:r>
            <a:r>
              <a:rPr lang="he-IL" b="1" smtClean="0"/>
              <a:t> </a:t>
            </a:r>
            <a:r>
              <a:rPr lang="he-IL" smtClean="0"/>
              <a:t>(</a:t>
            </a:r>
            <a:r>
              <a:rPr lang="en-US" sz="2400" smtClean="0"/>
              <a:t>8 bits</a:t>
            </a:r>
            <a:r>
              <a:rPr lang="he-IL" smtClean="0"/>
              <a:t>)</a:t>
            </a:r>
            <a:endParaRPr lang="en-US" smtClean="0"/>
          </a:p>
          <a:p>
            <a:pPr lvl="1"/>
            <a:r>
              <a:rPr lang="he-IL" smtClean="0"/>
              <a:t>מקביל לשדות ה</a:t>
            </a:r>
            <a:r>
              <a:rPr lang="en-US" smtClean="0"/>
              <a:t>DSCP</a:t>
            </a:r>
            <a:r>
              <a:rPr lang="he-IL" smtClean="0"/>
              <a:t> ו</a:t>
            </a:r>
            <a:r>
              <a:rPr lang="en-US" smtClean="0"/>
              <a:t>ECN</a:t>
            </a:r>
            <a:r>
              <a:rPr lang="he-IL" smtClean="0"/>
              <a:t> ב</a:t>
            </a:r>
            <a:r>
              <a:rPr lang="en-US" smtClean="0"/>
              <a:t>IPv4</a:t>
            </a:r>
            <a:r>
              <a:rPr lang="he-IL" smtClean="0"/>
              <a:t>.</a:t>
            </a:r>
            <a:endParaRPr lang="en-US" smtClean="0"/>
          </a:p>
        </p:txBody>
      </p:sp>
      <p:sp>
        <p:nvSpPr>
          <p:cNvPr id="65538" name="מציין מיקום של מספר שקופית 5"/>
          <p:cNvSpPr>
            <a:spLocks noGrp="1"/>
          </p:cNvSpPr>
          <p:nvPr>
            <p:ph type="sldNum" sz="quarter" idx="10"/>
          </p:nvPr>
        </p:nvSpPr>
        <p:spPr/>
        <p:txBody>
          <a:bodyPr/>
          <a:lstStyle/>
          <a:p>
            <a:pPr>
              <a:defRPr/>
            </a:pPr>
            <a:fld id="{9AD35B44-9382-4C8C-944B-B5070A91427A}" type="slidenum">
              <a:rPr lang="he-IL"/>
              <a:pPr>
                <a:defRPr/>
              </a:pPr>
              <a:t>277</a:t>
            </a:fld>
            <a:endParaRPr lang="en-US"/>
          </a:p>
        </p:txBody>
      </p:sp>
      <p:graphicFrame>
        <p:nvGraphicFramePr>
          <p:cNvPr id="5" name="טבלה 4"/>
          <p:cNvGraphicFramePr>
            <a:graphicFrameLocks noGrp="1"/>
          </p:cNvGraphicFramePr>
          <p:nvPr/>
        </p:nvGraphicFramePr>
        <p:xfrm>
          <a:off x="428567" y="3643313"/>
          <a:ext cx="8429683" cy="3063176"/>
        </p:xfrm>
        <a:graphic>
          <a:graphicData uri="http://schemas.openxmlformats.org/drawingml/2006/table">
            <a:tbl>
              <a:tblPr rtl="1" bandRow="1">
                <a:tableStyleId>{37CE84F3-28C3-443E-9E96-99CF82512B78}</a:tableStyleId>
              </a:tblPr>
              <a:tblGrid>
                <a:gridCol w="3791279"/>
                <a:gridCol w="1425587"/>
                <a:gridCol w="2003777"/>
                <a:gridCol w="1209040"/>
              </a:tblGrid>
              <a:tr h="571503">
                <a:tc gridSpan="2">
                  <a:txBody>
                    <a:bodyPr/>
                    <a:lstStyle/>
                    <a:p>
                      <a:pPr algn="ctr" rtl="1"/>
                      <a:r>
                        <a:rPr lang="en-US" sz="2000" kern="1200" dirty="0" smtClean="0">
                          <a:solidFill>
                            <a:schemeClr val="lt1"/>
                          </a:solidFill>
                          <a:latin typeface="+mn-lt"/>
                          <a:ea typeface="+mn-ea"/>
                          <a:cs typeface="+mn-cs"/>
                        </a:rPr>
                        <a:t>Flow Label</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algn="ctr" rtl="1"/>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kern="1200" dirty="0" smtClean="0">
                          <a:solidFill>
                            <a:schemeClr val="lt1"/>
                          </a:solidFill>
                          <a:latin typeface="+mn-lt"/>
                          <a:ea typeface="+mn-ea"/>
                          <a:cs typeface="+mn-cs"/>
                        </a:rPr>
                        <a:t>Traffic</a:t>
                      </a:r>
                      <a:r>
                        <a:rPr lang="en-US" sz="2000" kern="1200" baseline="0" dirty="0" smtClean="0">
                          <a:solidFill>
                            <a:schemeClr val="lt1"/>
                          </a:solidFill>
                          <a:latin typeface="+mn-lt"/>
                          <a:ea typeface="+mn-ea"/>
                          <a:cs typeface="+mn-cs"/>
                        </a:rPr>
                        <a:t> Class</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rtl="1"/>
                      <a:r>
                        <a:rPr lang="en-US" sz="2000" dirty="0" err="1" smtClean="0"/>
                        <a:t>Vers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r>
              <a:tr h="609564">
                <a:tc>
                  <a:txBody>
                    <a:bodyPr/>
                    <a:lstStyle/>
                    <a:p>
                      <a:pPr algn="ctr" rtl="1"/>
                      <a:r>
                        <a:rPr lang="en-US" sz="2000" kern="1200" dirty="0" smtClean="0">
                          <a:solidFill>
                            <a:schemeClr val="lt1"/>
                          </a:solidFill>
                          <a:latin typeface="+mn-lt"/>
                          <a:ea typeface="+mn-ea"/>
                          <a:cs typeface="+mn-cs"/>
                        </a:rPr>
                        <a:t>Hop Limit</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kern="1200" dirty="0" smtClean="0">
                          <a:solidFill>
                            <a:schemeClr val="lt1"/>
                          </a:solidFill>
                          <a:latin typeface="+mn-lt"/>
                          <a:ea typeface="+mn-ea"/>
                          <a:cs typeface="+mn-cs"/>
                        </a:rPr>
                        <a:t>Next Header</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gridSpan="2">
                  <a:txBody>
                    <a:bodyPr/>
                    <a:lstStyle/>
                    <a:p>
                      <a:pPr algn="ctr" rtl="1"/>
                      <a:r>
                        <a:rPr lang="en-US" sz="2000" kern="1200" dirty="0" smtClean="0">
                          <a:solidFill>
                            <a:schemeClr val="lt1"/>
                          </a:solidFill>
                          <a:latin typeface="+mn-lt"/>
                          <a:ea typeface="+mn-ea"/>
                          <a:cs typeface="+mn-cs"/>
                        </a:rPr>
                        <a:t> Payload Length</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r>
              <a:tr h="924011">
                <a:tc gridSpan="4">
                  <a:txBody>
                    <a:bodyPr/>
                    <a:lstStyle/>
                    <a:p>
                      <a:pPr algn="ctr" rtl="1"/>
                      <a:r>
                        <a:rPr lang="en-US" sz="2800" dirty="0" smtClean="0"/>
                        <a:t>Source Address</a:t>
                      </a:r>
                      <a:endParaRPr lang="en-US" sz="2800" b="1" dirty="0" smtClean="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algn="ctr" rtl="1"/>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algn="ctr" rtl="1"/>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866622">
                <a:tc gridSpan="4">
                  <a:txBody>
                    <a:bodyPr/>
                    <a:lstStyle/>
                    <a:p>
                      <a:pPr algn="ctr" rtl="1"/>
                      <a:r>
                        <a:rPr lang="en-US" sz="2800" dirty="0" smtClean="0"/>
                        <a:t>Destination Address</a:t>
                      </a:r>
                      <a:endParaRPr lang="he-IL" sz="28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bl>
          </a:graphicData>
        </a:graphic>
      </p:graphicFrame>
    </p:spTree>
  </p:cSld>
  <p:clrMapOvr>
    <a:masterClrMapping/>
  </p:clrMapOv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p:txBody>
          <a:bodyPr/>
          <a:lstStyle/>
          <a:p>
            <a:pPr>
              <a:defRPr/>
            </a:pPr>
            <a:r>
              <a:rPr/>
              <a:t>השדות ב-</a:t>
            </a:r>
            <a:r>
              <a:rPr lang="en-US"/>
              <a:t>header</a:t>
            </a:r>
          </a:p>
        </p:txBody>
      </p:sp>
      <p:sp>
        <p:nvSpPr>
          <p:cNvPr id="313347" name="Rectangle 3"/>
          <p:cNvSpPr>
            <a:spLocks noGrp="1" noChangeArrowheads="1"/>
          </p:cNvSpPr>
          <p:nvPr>
            <p:ph idx="1"/>
          </p:nvPr>
        </p:nvSpPr>
        <p:spPr/>
        <p:txBody>
          <a:bodyPr/>
          <a:lstStyle/>
          <a:p>
            <a:r>
              <a:rPr lang="en-US" b="1" smtClean="0"/>
              <a:t>Flow label</a:t>
            </a:r>
            <a:r>
              <a:rPr lang="he-IL" smtClean="0"/>
              <a:t> (</a:t>
            </a:r>
            <a:r>
              <a:rPr lang="en-US" sz="2400" smtClean="0"/>
              <a:t>20 bits</a:t>
            </a:r>
            <a:r>
              <a:rPr lang="he-IL" smtClean="0"/>
              <a:t>)</a:t>
            </a:r>
            <a:endParaRPr lang="en-US" smtClean="0"/>
          </a:p>
          <a:p>
            <a:pPr lvl="1"/>
            <a:r>
              <a:rPr lang="he-IL" smtClean="0"/>
              <a:t>מאפשר זיהוי ה-</a:t>
            </a:r>
            <a:r>
              <a:rPr lang="en-US" smtClean="0"/>
              <a:t>packet</a:t>
            </a:r>
            <a:r>
              <a:rPr lang="he-IL" smtClean="0"/>
              <a:t> מתוך זרם הנתונים המלא.</a:t>
            </a:r>
            <a:endParaRPr lang="en-US" smtClean="0"/>
          </a:p>
          <a:p>
            <a:r>
              <a:rPr lang="en-US" b="1" smtClean="0"/>
              <a:t>Payload length</a:t>
            </a:r>
            <a:r>
              <a:rPr lang="he-IL" b="1" smtClean="0"/>
              <a:t> </a:t>
            </a:r>
            <a:r>
              <a:rPr lang="he-IL" smtClean="0"/>
              <a:t>(</a:t>
            </a:r>
            <a:r>
              <a:rPr lang="en-US" sz="2400" smtClean="0"/>
              <a:t>16 bits</a:t>
            </a:r>
            <a:r>
              <a:rPr lang="he-IL" smtClean="0"/>
              <a:t>)</a:t>
            </a:r>
            <a:endParaRPr lang="en-US" smtClean="0"/>
          </a:p>
          <a:p>
            <a:pPr lvl="1"/>
            <a:r>
              <a:rPr lang="he-IL" smtClean="0"/>
              <a:t>אורך הנתונים (נמדד בבתים).</a:t>
            </a:r>
            <a:endParaRPr lang="en-US" smtClean="0"/>
          </a:p>
        </p:txBody>
      </p:sp>
      <p:sp>
        <p:nvSpPr>
          <p:cNvPr id="66562" name="מציין מיקום של מספר שקופית 5"/>
          <p:cNvSpPr>
            <a:spLocks noGrp="1"/>
          </p:cNvSpPr>
          <p:nvPr>
            <p:ph type="sldNum" sz="quarter" idx="10"/>
          </p:nvPr>
        </p:nvSpPr>
        <p:spPr/>
        <p:txBody>
          <a:bodyPr/>
          <a:lstStyle/>
          <a:p>
            <a:pPr>
              <a:defRPr/>
            </a:pPr>
            <a:fld id="{8962FF13-4D19-4E2E-AF57-7A2326082C3E}" type="slidenum">
              <a:rPr lang="he-IL"/>
              <a:pPr>
                <a:defRPr/>
              </a:pPr>
              <a:t>278</a:t>
            </a:fld>
            <a:endParaRPr lang="en-US"/>
          </a:p>
        </p:txBody>
      </p:sp>
      <p:graphicFrame>
        <p:nvGraphicFramePr>
          <p:cNvPr id="6" name="טבלה 5"/>
          <p:cNvGraphicFramePr>
            <a:graphicFrameLocks noGrp="1"/>
          </p:cNvGraphicFramePr>
          <p:nvPr/>
        </p:nvGraphicFramePr>
        <p:xfrm>
          <a:off x="428567" y="3600450"/>
          <a:ext cx="8429683" cy="2971700"/>
        </p:xfrm>
        <a:graphic>
          <a:graphicData uri="http://schemas.openxmlformats.org/drawingml/2006/table">
            <a:tbl>
              <a:tblPr rtl="1" bandRow="1">
                <a:tableStyleId>{37CE84F3-28C3-443E-9E96-99CF82512B78}</a:tableStyleId>
              </a:tblPr>
              <a:tblGrid>
                <a:gridCol w="3791279"/>
                <a:gridCol w="1626560"/>
                <a:gridCol w="1802804"/>
                <a:gridCol w="1209040"/>
              </a:tblGrid>
              <a:tr h="571503">
                <a:tc gridSpan="2">
                  <a:txBody>
                    <a:bodyPr/>
                    <a:lstStyle/>
                    <a:p>
                      <a:pPr algn="ctr" rtl="1"/>
                      <a:r>
                        <a:rPr lang="en-US" sz="2000" kern="1200" dirty="0" smtClean="0">
                          <a:solidFill>
                            <a:schemeClr val="lt1"/>
                          </a:solidFill>
                          <a:latin typeface="+mn-lt"/>
                          <a:ea typeface="+mn-ea"/>
                          <a:cs typeface="+mn-cs"/>
                        </a:rPr>
                        <a:t>Flow Label</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rtl="1"/>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kern="1200" dirty="0" smtClean="0">
                          <a:solidFill>
                            <a:schemeClr val="lt1"/>
                          </a:solidFill>
                          <a:latin typeface="+mn-lt"/>
                          <a:ea typeface="+mn-ea"/>
                          <a:cs typeface="+mn-cs"/>
                        </a:rPr>
                        <a:t>Traffic Class</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err="1" smtClean="0"/>
                        <a:t>Vers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609564">
                <a:tc>
                  <a:txBody>
                    <a:bodyPr/>
                    <a:lstStyle/>
                    <a:p>
                      <a:pPr algn="ctr" rtl="1"/>
                      <a:r>
                        <a:rPr lang="en-US" sz="2000" kern="1200" dirty="0" smtClean="0">
                          <a:solidFill>
                            <a:schemeClr val="lt1"/>
                          </a:solidFill>
                          <a:latin typeface="+mn-lt"/>
                          <a:ea typeface="+mn-ea"/>
                          <a:cs typeface="+mn-cs"/>
                        </a:rPr>
                        <a:t>Hop Limit</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kern="1200" dirty="0" smtClean="0">
                          <a:solidFill>
                            <a:schemeClr val="lt1"/>
                          </a:solidFill>
                          <a:latin typeface="+mn-lt"/>
                          <a:ea typeface="+mn-ea"/>
                          <a:cs typeface="+mn-cs"/>
                        </a:rPr>
                        <a:t>Next Header</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gridSpan="2">
                  <a:txBody>
                    <a:bodyPr/>
                    <a:lstStyle/>
                    <a:p>
                      <a:pPr algn="ctr" rtl="1"/>
                      <a:r>
                        <a:rPr lang="en-US" sz="2000" kern="1200" dirty="0" smtClean="0">
                          <a:solidFill>
                            <a:schemeClr val="lt1"/>
                          </a:solidFill>
                          <a:latin typeface="+mn-lt"/>
                          <a:ea typeface="+mn-ea"/>
                          <a:cs typeface="+mn-cs"/>
                        </a:rPr>
                        <a:t> Payload Length</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rtl="1"/>
                      <a:endParaRPr lang="he-IL"/>
                    </a:p>
                  </a:txBody>
                  <a:tcPr/>
                </a:tc>
              </a:tr>
              <a:tr h="924011">
                <a:tc gridSpan="4">
                  <a:txBody>
                    <a:bodyPr/>
                    <a:lstStyle/>
                    <a:p>
                      <a:pPr algn="ctr" rtl="1"/>
                      <a:r>
                        <a:rPr lang="en-US" sz="2800" dirty="0" smtClean="0"/>
                        <a:t>Source Address</a:t>
                      </a:r>
                      <a:endParaRPr lang="en-US" sz="2800" b="1" dirty="0" smtClean="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algn="ctr" rtl="1"/>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algn="ctr" rtl="1"/>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866622">
                <a:tc gridSpan="4">
                  <a:txBody>
                    <a:bodyPr/>
                    <a:lstStyle/>
                    <a:p>
                      <a:pPr algn="ctr" rtl="1"/>
                      <a:r>
                        <a:rPr lang="en-US" sz="2800" dirty="0" smtClean="0"/>
                        <a:t>Destination Address</a:t>
                      </a:r>
                      <a:endParaRPr lang="he-IL" sz="28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bl>
          </a:graphicData>
        </a:graphic>
      </p:graphicFrame>
    </p:spTree>
  </p:cSld>
  <p:clrMapOvr>
    <a:masterClrMapping/>
  </p:clrMapOv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p:txBody>
          <a:bodyPr/>
          <a:lstStyle/>
          <a:p>
            <a:pPr>
              <a:defRPr/>
            </a:pPr>
            <a:r>
              <a:rPr/>
              <a:t>השדות ב-</a:t>
            </a:r>
            <a:r>
              <a:rPr lang="en-US"/>
              <a:t>header</a:t>
            </a:r>
          </a:p>
        </p:txBody>
      </p:sp>
      <p:sp>
        <p:nvSpPr>
          <p:cNvPr id="314371" name="Rectangle 3"/>
          <p:cNvSpPr>
            <a:spLocks noGrp="1" noChangeArrowheads="1"/>
          </p:cNvSpPr>
          <p:nvPr>
            <p:ph idx="1"/>
          </p:nvPr>
        </p:nvSpPr>
        <p:spPr/>
        <p:txBody>
          <a:bodyPr/>
          <a:lstStyle/>
          <a:p>
            <a:r>
              <a:rPr lang="en-US" b="1" smtClean="0"/>
              <a:t>Next header</a:t>
            </a:r>
            <a:r>
              <a:rPr lang="he-IL" smtClean="0"/>
              <a:t> (</a:t>
            </a:r>
            <a:r>
              <a:rPr lang="en-US" sz="2400" smtClean="0"/>
              <a:t>8 bits</a:t>
            </a:r>
            <a:r>
              <a:rPr lang="he-IL" smtClean="0"/>
              <a:t>)</a:t>
            </a:r>
            <a:endParaRPr lang="en-US" smtClean="0"/>
          </a:p>
          <a:p>
            <a:pPr lvl="1"/>
            <a:r>
              <a:rPr lang="he-IL" smtClean="0"/>
              <a:t>מצביע על פרוטוקול השכבה הרביעית או הפרוטוקול שעובד מעל </a:t>
            </a:r>
            <a:r>
              <a:rPr lang="en-US" smtClean="0"/>
              <a:t>IP </a:t>
            </a:r>
            <a:r>
              <a:rPr lang="he-IL" smtClean="0"/>
              <a:t> שיטפל בחבילה.</a:t>
            </a:r>
            <a:endParaRPr lang="en-US" smtClean="0"/>
          </a:p>
          <a:p>
            <a:r>
              <a:rPr lang="en-US" b="1" smtClean="0"/>
              <a:t>Hop limit</a:t>
            </a:r>
            <a:r>
              <a:rPr lang="he-IL" b="1" smtClean="0"/>
              <a:t> </a:t>
            </a:r>
            <a:r>
              <a:rPr lang="he-IL" smtClean="0"/>
              <a:t>(</a:t>
            </a:r>
            <a:r>
              <a:rPr lang="en-US" sz="2400" smtClean="0"/>
              <a:t>8 bits</a:t>
            </a:r>
            <a:r>
              <a:rPr lang="he-IL" smtClean="0"/>
              <a:t>)</a:t>
            </a:r>
            <a:endParaRPr lang="en-US" smtClean="0"/>
          </a:p>
          <a:p>
            <a:pPr lvl="1"/>
            <a:r>
              <a:rPr lang="he-IL" smtClean="0"/>
              <a:t>מספר הנתבים בהם החבילה יכולה לעבור. זהה ל-</a:t>
            </a:r>
            <a:r>
              <a:rPr lang="en-US" smtClean="0"/>
              <a:t>TTL</a:t>
            </a:r>
            <a:r>
              <a:rPr lang="he-IL" smtClean="0"/>
              <a:t>.</a:t>
            </a:r>
            <a:endParaRPr lang="en-US" smtClean="0"/>
          </a:p>
        </p:txBody>
      </p:sp>
      <p:sp>
        <p:nvSpPr>
          <p:cNvPr id="67586" name="מציין מיקום של מספר שקופית 5"/>
          <p:cNvSpPr>
            <a:spLocks noGrp="1"/>
          </p:cNvSpPr>
          <p:nvPr>
            <p:ph type="sldNum" sz="quarter" idx="10"/>
          </p:nvPr>
        </p:nvSpPr>
        <p:spPr/>
        <p:txBody>
          <a:bodyPr/>
          <a:lstStyle/>
          <a:p>
            <a:pPr>
              <a:defRPr/>
            </a:pPr>
            <a:fld id="{781D9132-D55A-4049-B745-9021B517D05F}" type="slidenum">
              <a:rPr lang="he-IL"/>
              <a:pPr>
                <a:defRPr/>
              </a:pPr>
              <a:t>279</a:t>
            </a:fld>
            <a:endParaRPr lang="en-US"/>
          </a:p>
        </p:txBody>
      </p:sp>
      <p:graphicFrame>
        <p:nvGraphicFramePr>
          <p:cNvPr id="6" name="טבלה 5"/>
          <p:cNvGraphicFramePr>
            <a:graphicFrameLocks noGrp="1"/>
          </p:cNvGraphicFramePr>
          <p:nvPr/>
        </p:nvGraphicFramePr>
        <p:xfrm>
          <a:off x="285692" y="4071938"/>
          <a:ext cx="8429683" cy="2471634"/>
        </p:xfrm>
        <a:graphic>
          <a:graphicData uri="http://schemas.openxmlformats.org/drawingml/2006/table">
            <a:tbl>
              <a:tblPr rtl="1" bandRow="1">
                <a:tableStyleId>{37CE84F3-28C3-443E-9E96-99CF82512B78}</a:tableStyleId>
              </a:tblPr>
              <a:tblGrid>
                <a:gridCol w="3791279"/>
                <a:gridCol w="1626560"/>
                <a:gridCol w="1802804"/>
                <a:gridCol w="1209040"/>
              </a:tblGrid>
              <a:tr h="475333">
                <a:tc gridSpan="2">
                  <a:txBody>
                    <a:bodyPr/>
                    <a:lstStyle/>
                    <a:p>
                      <a:pPr algn="ctr" rtl="1"/>
                      <a:r>
                        <a:rPr lang="en-US" sz="2000" kern="1200" dirty="0" smtClean="0">
                          <a:solidFill>
                            <a:schemeClr val="lt1"/>
                          </a:solidFill>
                          <a:latin typeface="+mn-lt"/>
                          <a:ea typeface="+mn-ea"/>
                          <a:cs typeface="+mn-cs"/>
                        </a:rPr>
                        <a:t>Flow Label</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algn="ctr" rtl="1"/>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kern="1200" dirty="0" smtClean="0">
                          <a:solidFill>
                            <a:schemeClr val="lt1"/>
                          </a:solidFill>
                          <a:latin typeface="+mn-lt"/>
                          <a:ea typeface="+mn-ea"/>
                          <a:cs typeface="+mn-cs"/>
                        </a:rPr>
                        <a:t>Traffic Class</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err="1" smtClean="0"/>
                        <a:t>Vers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506989">
                <a:tc>
                  <a:txBody>
                    <a:bodyPr/>
                    <a:lstStyle/>
                    <a:p>
                      <a:pPr algn="ctr" rtl="1"/>
                      <a:r>
                        <a:rPr lang="en-US" sz="2000" kern="1200" dirty="0" smtClean="0">
                          <a:solidFill>
                            <a:schemeClr val="lt1"/>
                          </a:solidFill>
                          <a:latin typeface="+mn-lt"/>
                          <a:ea typeface="+mn-ea"/>
                          <a:cs typeface="+mn-cs"/>
                        </a:rPr>
                        <a:t>Hop Limit</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rtl="1"/>
                      <a:r>
                        <a:rPr lang="en-US" sz="2000" kern="1200" dirty="0" smtClean="0">
                          <a:solidFill>
                            <a:schemeClr val="lt1"/>
                          </a:solidFill>
                          <a:latin typeface="+mn-lt"/>
                          <a:ea typeface="+mn-ea"/>
                          <a:cs typeface="+mn-cs"/>
                        </a:rPr>
                        <a:t>Next Header</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gridSpan="2">
                  <a:txBody>
                    <a:bodyPr/>
                    <a:lstStyle/>
                    <a:p>
                      <a:pPr algn="ctr" rtl="1"/>
                      <a:r>
                        <a:rPr lang="en-US" sz="2000" kern="1200" dirty="0" smtClean="0">
                          <a:solidFill>
                            <a:schemeClr val="lt1"/>
                          </a:solidFill>
                          <a:latin typeface="+mn-lt"/>
                          <a:ea typeface="+mn-ea"/>
                          <a:cs typeface="+mn-cs"/>
                        </a:rPr>
                        <a:t> Payload Length</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r>
              <a:tr h="768522">
                <a:tc gridSpan="4">
                  <a:txBody>
                    <a:bodyPr/>
                    <a:lstStyle/>
                    <a:p>
                      <a:pPr algn="ctr" rtl="1"/>
                      <a:r>
                        <a:rPr lang="en-US" sz="2800" dirty="0" smtClean="0"/>
                        <a:t>Source Address</a:t>
                      </a:r>
                      <a:endParaRPr lang="en-US" sz="2800" b="1" dirty="0" smtClean="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algn="ctr" rtl="1"/>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algn="ctr" rtl="1"/>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720790">
                <a:tc gridSpan="4">
                  <a:txBody>
                    <a:bodyPr/>
                    <a:lstStyle/>
                    <a:p>
                      <a:pPr algn="ctr" rtl="1"/>
                      <a:r>
                        <a:rPr lang="en-US" sz="2800" dirty="0" smtClean="0"/>
                        <a:t>Destination Address</a:t>
                      </a:r>
                      <a:endParaRPr lang="he-IL" sz="28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bl>
          </a:graphicData>
        </a:graphic>
      </p:graphicFrame>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p:txBody>
          <a:bodyPr/>
          <a:lstStyle/>
          <a:p>
            <a:pPr eaLnBrk="1" hangingPunct="1"/>
            <a:endParaRPr lang="he-IL" smtClean="0"/>
          </a:p>
          <a:p>
            <a:pPr eaLnBrk="1" hangingPunct="1"/>
            <a:endParaRPr lang="en-US" smtClean="0"/>
          </a:p>
        </p:txBody>
      </p:sp>
      <p:sp>
        <p:nvSpPr>
          <p:cNvPr id="33794" name="מציין מיקום של מספר שקופית 5"/>
          <p:cNvSpPr>
            <a:spLocks noGrp="1"/>
          </p:cNvSpPr>
          <p:nvPr>
            <p:ph type="sldNum" sz="quarter" idx="10"/>
          </p:nvPr>
        </p:nvSpPr>
        <p:spPr/>
        <p:txBody>
          <a:bodyPr/>
          <a:lstStyle/>
          <a:p>
            <a:pPr>
              <a:defRPr/>
            </a:pPr>
            <a:fld id="{B64A3ADE-8468-477A-BDF5-EEA0D97BFBB2}" type="slidenum">
              <a:rPr lang="he-IL"/>
              <a:pPr>
                <a:defRPr/>
              </a:pPr>
              <a:t>28</a:t>
            </a:fld>
            <a:endParaRPr lang="en-US"/>
          </a:p>
        </p:txBody>
      </p:sp>
      <p:graphicFrame>
        <p:nvGraphicFramePr>
          <p:cNvPr id="6146" name="Object 4"/>
          <p:cNvGraphicFramePr>
            <a:graphicFrameLocks noChangeAspect="1"/>
          </p:cNvGraphicFramePr>
          <p:nvPr/>
        </p:nvGraphicFramePr>
        <p:xfrm>
          <a:off x="3143250" y="-2071688"/>
          <a:ext cx="10080625" cy="8467726"/>
        </p:xfrm>
        <a:graphic>
          <a:graphicData uri="http://schemas.openxmlformats.org/presentationml/2006/ole">
            <p:oleObj spid="_x0000_s6199" name="Visio" r:id="rId4" imgW="5525643" imgH="4391787" progId="">
              <p:embed/>
            </p:oleObj>
          </a:graphicData>
        </a:graphic>
      </p:graphicFrame>
    </p:spTree>
  </p:cSld>
  <p:clrMapOvr>
    <a:masterClrMapping/>
  </p:clrMapOv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p:txBody>
          <a:bodyPr/>
          <a:lstStyle/>
          <a:p>
            <a:pPr>
              <a:defRPr/>
            </a:pPr>
            <a:r>
              <a:rPr/>
              <a:t>השדות ב-</a:t>
            </a:r>
            <a:r>
              <a:rPr lang="en-US"/>
              <a:t>header</a:t>
            </a:r>
          </a:p>
        </p:txBody>
      </p:sp>
      <p:sp>
        <p:nvSpPr>
          <p:cNvPr id="315395" name="Rectangle 3"/>
          <p:cNvSpPr>
            <a:spLocks noGrp="1" noChangeArrowheads="1"/>
          </p:cNvSpPr>
          <p:nvPr>
            <p:ph idx="1"/>
          </p:nvPr>
        </p:nvSpPr>
        <p:spPr/>
        <p:txBody>
          <a:bodyPr/>
          <a:lstStyle/>
          <a:p>
            <a:r>
              <a:rPr lang="en-US" b="1" smtClean="0"/>
              <a:t>Source address</a:t>
            </a:r>
            <a:r>
              <a:rPr lang="he-IL" smtClean="0"/>
              <a:t> (</a:t>
            </a:r>
            <a:r>
              <a:rPr lang="en-US" sz="2400" smtClean="0"/>
              <a:t>128 bits</a:t>
            </a:r>
            <a:r>
              <a:rPr lang="he-IL" smtClean="0"/>
              <a:t>)</a:t>
            </a:r>
            <a:endParaRPr lang="en-US" smtClean="0"/>
          </a:p>
          <a:p>
            <a:pPr lvl="1"/>
            <a:r>
              <a:rPr lang="he-IL" smtClean="0"/>
              <a:t>כתובת ה-</a:t>
            </a:r>
            <a:r>
              <a:rPr lang="en-US" smtClean="0"/>
              <a:t>IPv6</a:t>
            </a:r>
            <a:r>
              <a:rPr lang="he-IL" smtClean="0"/>
              <a:t> של תחנת המקור.</a:t>
            </a:r>
            <a:endParaRPr lang="en-US" smtClean="0"/>
          </a:p>
          <a:p>
            <a:r>
              <a:rPr lang="en-US" b="1" smtClean="0"/>
              <a:t>Destination address</a:t>
            </a:r>
            <a:r>
              <a:rPr lang="he-IL" b="1" smtClean="0"/>
              <a:t> </a:t>
            </a:r>
            <a:r>
              <a:rPr lang="he-IL" smtClean="0"/>
              <a:t>(</a:t>
            </a:r>
            <a:r>
              <a:rPr lang="en-US" sz="2400" smtClean="0"/>
              <a:t>128 bits</a:t>
            </a:r>
            <a:r>
              <a:rPr lang="he-IL" smtClean="0"/>
              <a:t>)</a:t>
            </a:r>
            <a:endParaRPr lang="en-US" smtClean="0"/>
          </a:p>
          <a:p>
            <a:pPr lvl="1"/>
            <a:r>
              <a:rPr lang="he-IL" smtClean="0"/>
              <a:t>כתובת ה-</a:t>
            </a:r>
            <a:r>
              <a:rPr lang="en-US" smtClean="0"/>
              <a:t>IPv6</a:t>
            </a:r>
            <a:r>
              <a:rPr lang="he-IL" smtClean="0"/>
              <a:t> של תחנת היעד.</a:t>
            </a:r>
            <a:endParaRPr lang="en-US" smtClean="0"/>
          </a:p>
        </p:txBody>
      </p:sp>
      <p:sp>
        <p:nvSpPr>
          <p:cNvPr id="68610" name="מציין מיקום של מספר שקופית 5"/>
          <p:cNvSpPr>
            <a:spLocks noGrp="1"/>
          </p:cNvSpPr>
          <p:nvPr>
            <p:ph type="sldNum" sz="quarter" idx="10"/>
          </p:nvPr>
        </p:nvSpPr>
        <p:spPr/>
        <p:txBody>
          <a:bodyPr/>
          <a:lstStyle/>
          <a:p>
            <a:pPr>
              <a:defRPr/>
            </a:pPr>
            <a:fld id="{B7334D3F-1C01-4484-9FBA-A23678947816}" type="slidenum">
              <a:rPr lang="he-IL"/>
              <a:pPr>
                <a:defRPr/>
              </a:pPr>
              <a:t>280</a:t>
            </a:fld>
            <a:endParaRPr lang="en-US"/>
          </a:p>
        </p:txBody>
      </p:sp>
      <p:graphicFrame>
        <p:nvGraphicFramePr>
          <p:cNvPr id="6" name="טבלה 5"/>
          <p:cNvGraphicFramePr>
            <a:graphicFrameLocks noGrp="1"/>
          </p:cNvGraphicFramePr>
          <p:nvPr/>
        </p:nvGraphicFramePr>
        <p:xfrm>
          <a:off x="357130" y="3643313"/>
          <a:ext cx="8429683" cy="2971700"/>
        </p:xfrm>
        <a:graphic>
          <a:graphicData uri="http://schemas.openxmlformats.org/drawingml/2006/table">
            <a:tbl>
              <a:tblPr rtl="1" bandRow="1">
                <a:tableStyleId>{37CE84F3-28C3-443E-9E96-99CF82512B78}</a:tableStyleId>
              </a:tblPr>
              <a:tblGrid>
                <a:gridCol w="3791279"/>
                <a:gridCol w="1626560"/>
                <a:gridCol w="1802804"/>
                <a:gridCol w="1209040"/>
              </a:tblGrid>
              <a:tr h="571503">
                <a:tc gridSpan="2">
                  <a:txBody>
                    <a:bodyPr/>
                    <a:lstStyle/>
                    <a:p>
                      <a:pPr algn="ctr" rtl="1"/>
                      <a:r>
                        <a:rPr lang="en-US" sz="2000" kern="1200" dirty="0" smtClean="0">
                          <a:solidFill>
                            <a:schemeClr val="lt1"/>
                          </a:solidFill>
                          <a:latin typeface="+mn-lt"/>
                          <a:ea typeface="+mn-ea"/>
                          <a:cs typeface="+mn-cs"/>
                        </a:rPr>
                        <a:t>Flow Label</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algn="ctr" rtl="1"/>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kern="1200" dirty="0" smtClean="0">
                          <a:solidFill>
                            <a:schemeClr val="lt1"/>
                          </a:solidFill>
                          <a:latin typeface="+mn-lt"/>
                          <a:ea typeface="+mn-ea"/>
                          <a:cs typeface="+mn-cs"/>
                        </a:rPr>
                        <a:t>Traffic Class</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dirty="0" err="1" smtClean="0"/>
                        <a:t>Vers</a:t>
                      </a:r>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609564">
                <a:tc>
                  <a:txBody>
                    <a:bodyPr/>
                    <a:lstStyle/>
                    <a:p>
                      <a:pPr algn="ctr" rtl="1"/>
                      <a:r>
                        <a:rPr lang="en-US" sz="2000" kern="1200" dirty="0" smtClean="0">
                          <a:solidFill>
                            <a:schemeClr val="lt1"/>
                          </a:solidFill>
                          <a:latin typeface="+mn-lt"/>
                          <a:ea typeface="+mn-ea"/>
                          <a:cs typeface="+mn-cs"/>
                        </a:rPr>
                        <a:t>Hop Limit</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pPr algn="ctr" rtl="1"/>
                      <a:r>
                        <a:rPr lang="en-US" sz="2000" kern="1200" dirty="0" smtClean="0">
                          <a:solidFill>
                            <a:schemeClr val="lt1"/>
                          </a:solidFill>
                          <a:latin typeface="+mn-lt"/>
                          <a:ea typeface="+mn-ea"/>
                          <a:cs typeface="+mn-cs"/>
                        </a:rPr>
                        <a:t>Next Header</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gridSpan="2">
                  <a:txBody>
                    <a:bodyPr/>
                    <a:lstStyle/>
                    <a:p>
                      <a:pPr algn="ctr" rtl="1"/>
                      <a:r>
                        <a:rPr lang="en-US" sz="2000" kern="1200" dirty="0" smtClean="0">
                          <a:solidFill>
                            <a:schemeClr val="lt1"/>
                          </a:solidFill>
                          <a:latin typeface="+mn-lt"/>
                          <a:ea typeface="+mn-ea"/>
                          <a:cs typeface="+mn-cs"/>
                        </a:rPr>
                        <a:t> Payload Length</a:t>
                      </a:r>
                      <a:endParaRPr lang="he-IL" sz="2000" kern="1200" dirty="0" smtClean="0">
                        <a:solidFill>
                          <a:schemeClr val="lt1"/>
                        </a:solidFill>
                        <a:latin typeface="+mn-lt"/>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rtl="1"/>
                      <a:endParaRPr lang="he-IL"/>
                    </a:p>
                  </a:txBody>
                  <a:tcPr/>
                </a:tc>
              </a:tr>
              <a:tr h="924011">
                <a:tc gridSpan="4">
                  <a:txBody>
                    <a:bodyPr/>
                    <a:lstStyle/>
                    <a:p>
                      <a:pPr algn="ctr" rtl="1"/>
                      <a:r>
                        <a:rPr lang="en-US" sz="2800" dirty="0" smtClean="0"/>
                        <a:t>Source Address</a:t>
                      </a:r>
                      <a:endParaRPr lang="en-US" sz="2800" b="1" dirty="0" smtClean="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rtl="1"/>
                      <a:endParaRPr lang="he-IL"/>
                    </a:p>
                  </a:txBody>
                  <a:tcPr/>
                </a:tc>
                <a:tc hMerge="1">
                  <a:txBody>
                    <a:bodyPr/>
                    <a:lstStyle/>
                    <a:p>
                      <a:pPr algn="ctr" rtl="1"/>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hMerge="1">
                  <a:txBody>
                    <a:bodyPr/>
                    <a:lstStyle/>
                    <a:p>
                      <a:pPr algn="ctr" rtl="1"/>
                      <a:endParaRPr lang="he-IL" sz="20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r>
              <a:tr h="866622">
                <a:tc gridSpan="4">
                  <a:txBody>
                    <a:bodyPr/>
                    <a:lstStyle/>
                    <a:p>
                      <a:pPr algn="ctr" rtl="1"/>
                      <a:r>
                        <a:rPr lang="en-US" sz="2800" dirty="0" smtClean="0"/>
                        <a:t>Destination Address</a:t>
                      </a:r>
                      <a:endParaRPr lang="he-IL" sz="2800" b="1" dirty="0">
                        <a:cs typeface="Aharoni" pitchFamily="2" charset="-79"/>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r>
            </a:tbl>
          </a:graphicData>
        </a:graphic>
      </p:graphicFrame>
    </p:spTree>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p:txBody>
          <a:bodyPr/>
          <a:lstStyle/>
          <a:p>
            <a:pPr>
              <a:defRPr/>
            </a:pPr>
            <a:r>
              <a:rPr/>
              <a:t>הרחבות של </a:t>
            </a:r>
            <a:r>
              <a:rPr lang="en-US"/>
              <a:t>IPv6</a:t>
            </a:r>
          </a:p>
        </p:txBody>
      </p:sp>
      <p:sp>
        <p:nvSpPr>
          <p:cNvPr id="316419" name="Rectangle 3"/>
          <p:cNvSpPr>
            <a:spLocks noGrp="1" noChangeArrowheads="1"/>
          </p:cNvSpPr>
          <p:nvPr>
            <p:ph idx="1"/>
          </p:nvPr>
        </p:nvSpPr>
        <p:spPr/>
        <p:txBody>
          <a:bodyPr/>
          <a:lstStyle/>
          <a:p>
            <a:pPr>
              <a:lnSpc>
                <a:spcPct val="90000"/>
              </a:lnSpc>
            </a:pPr>
            <a:r>
              <a:rPr lang="en-US" b="1" smtClean="0"/>
              <a:t>Hop to Hop Options</a:t>
            </a:r>
            <a:endParaRPr lang="he-IL" b="1" smtClean="0"/>
          </a:p>
          <a:p>
            <a:pPr lvl="1">
              <a:lnSpc>
                <a:spcPct val="90000"/>
              </a:lnSpc>
            </a:pPr>
            <a:r>
              <a:rPr lang="he-IL" smtClean="0"/>
              <a:t>בדיקת מידע מסוים בתוך החבילה בכל צומת בדרך</a:t>
            </a:r>
          </a:p>
          <a:p>
            <a:pPr>
              <a:lnSpc>
                <a:spcPct val="90000"/>
              </a:lnSpc>
            </a:pPr>
            <a:r>
              <a:rPr lang="en-US" b="1" smtClean="0"/>
              <a:t>Routing Options</a:t>
            </a:r>
            <a:endParaRPr lang="he-IL" b="1" smtClean="0"/>
          </a:p>
          <a:p>
            <a:pPr lvl="1">
              <a:lnSpc>
                <a:spcPct val="90000"/>
              </a:lnSpc>
            </a:pPr>
            <a:r>
              <a:rPr lang="he-IL" smtClean="0"/>
              <a:t>ציון תחנה או מספר תחנות ביניים בהם החבילה חייבת לעבור</a:t>
            </a:r>
          </a:p>
          <a:p>
            <a:pPr>
              <a:lnSpc>
                <a:spcPct val="90000"/>
              </a:lnSpc>
            </a:pPr>
            <a:r>
              <a:rPr lang="en-US" b="1" smtClean="0"/>
              <a:t>Fragment Header</a:t>
            </a:r>
            <a:endParaRPr lang="he-IL" b="1" smtClean="0"/>
          </a:p>
          <a:p>
            <a:pPr lvl="1">
              <a:lnSpc>
                <a:spcPct val="90000"/>
              </a:lnSpc>
            </a:pPr>
            <a:r>
              <a:rPr lang="he-IL" smtClean="0"/>
              <a:t>כשתחנת קצה שולחת מידע גדול מה-</a:t>
            </a:r>
            <a:r>
              <a:rPr lang="en-US" smtClean="0"/>
              <a:t>MTU</a:t>
            </a:r>
            <a:r>
              <a:rPr lang="he-IL" smtClean="0"/>
              <a:t>, היא מצרפת את ה-</a:t>
            </a:r>
            <a:r>
              <a:rPr lang="en-US" smtClean="0"/>
              <a:t>Header</a:t>
            </a:r>
            <a:r>
              <a:rPr lang="he-IL" smtClean="0"/>
              <a:t> הזה לכל חתיכה.</a:t>
            </a:r>
          </a:p>
          <a:p>
            <a:pPr>
              <a:lnSpc>
                <a:spcPct val="90000"/>
              </a:lnSpc>
            </a:pPr>
            <a:r>
              <a:rPr lang="he-IL" smtClean="0"/>
              <a:t>ויש עוד...</a:t>
            </a:r>
            <a:endParaRPr lang="en-US" smtClean="0"/>
          </a:p>
        </p:txBody>
      </p:sp>
      <p:sp>
        <p:nvSpPr>
          <p:cNvPr id="69634" name="מציין מיקום של מספר שקופית 5"/>
          <p:cNvSpPr>
            <a:spLocks noGrp="1"/>
          </p:cNvSpPr>
          <p:nvPr>
            <p:ph type="sldNum" sz="quarter" idx="10"/>
          </p:nvPr>
        </p:nvSpPr>
        <p:spPr/>
        <p:txBody>
          <a:bodyPr/>
          <a:lstStyle/>
          <a:p>
            <a:pPr>
              <a:defRPr/>
            </a:pPr>
            <a:fld id="{B7562A2C-BAF0-4A95-B906-FD563348417A}" type="slidenum">
              <a:rPr lang="he-IL"/>
              <a:pPr>
                <a:defRPr/>
              </a:pPr>
              <a:t>281</a:t>
            </a:fld>
            <a:endParaRPr lang="en-US"/>
          </a:p>
        </p:txBody>
      </p:sp>
      <p:pic>
        <p:nvPicPr>
          <p:cNvPr id="316421" name="Picture 8" descr="j0336908"/>
          <p:cNvPicPr>
            <a:picLocks noChangeAspect="1" noChangeArrowheads="1" noCrop="1"/>
          </p:cNvPicPr>
          <p:nvPr/>
        </p:nvPicPr>
        <p:blipFill>
          <a:blip r:embed="rId3" cstate="print"/>
          <a:srcRect/>
          <a:stretch>
            <a:fillRect/>
          </a:stretch>
        </p:blipFill>
        <p:spPr bwMode="auto">
          <a:xfrm>
            <a:off x="1908175" y="4918075"/>
            <a:ext cx="1439863" cy="14398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pPr eaLnBrk="1" hangingPunct="1">
              <a:defRPr/>
            </a:pPr>
            <a:r>
              <a:rPr sz="6000" smtClean="0"/>
              <a:t>ניתוב</a:t>
            </a:r>
            <a:endParaRPr sz="6000"/>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defRPr/>
            </a:pPr>
            <a:r>
              <a:rPr/>
              <a:t>סקירת הנושאים</a:t>
            </a:r>
            <a:endParaRPr lang="en-US"/>
          </a:p>
        </p:txBody>
      </p:sp>
      <p:sp>
        <p:nvSpPr>
          <p:cNvPr id="52228" name="Rectangle 3"/>
          <p:cNvSpPr>
            <a:spLocks noGrp="1" noChangeArrowheads="1"/>
          </p:cNvSpPr>
          <p:nvPr>
            <p:ph idx="1"/>
          </p:nvPr>
        </p:nvSpPr>
        <p:spPr>
          <a:xfrm>
            <a:off x="34925" y="1557338"/>
            <a:ext cx="8659813" cy="4800600"/>
          </a:xfrm>
        </p:spPr>
        <p:txBody>
          <a:bodyPr/>
          <a:lstStyle/>
          <a:p>
            <a:pPr eaLnBrk="1" hangingPunct="1"/>
            <a:r>
              <a:rPr lang="he-IL" smtClean="0"/>
              <a:t>מבוא</a:t>
            </a:r>
          </a:p>
          <a:p>
            <a:pPr eaLnBrk="1" hangingPunct="1"/>
            <a:r>
              <a:rPr lang="he-IL" smtClean="0"/>
              <a:t>נתבים</a:t>
            </a:r>
          </a:p>
          <a:p>
            <a:pPr eaLnBrk="1" hangingPunct="1"/>
            <a:r>
              <a:rPr lang="he-IL" smtClean="0"/>
              <a:t>שיטות ניתוב</a:t>
            </a:r>
            <a:endParaRPr lang="en-US" smtClean="0"/>
          </a:p>
          <a:p>
            <a:pPr eaLnBrk="1" hangingPunct="1"/>
            <a:r>
              <a:rPr lang="he-IL" smtClean="0"/>
              <a:t>אלגוריתמי ניתוב</a:t>
            </a:r>
            <a:endParaRPr lang="en-US" smtClean="0"/>
          </a:p>
          <a:p>
            <a:pPr eaLnBrk="1" hangingPunct="1"/>
            <a:r>
              <a:rPr lang="he-IL" smtClean="0"/>
              <a:t>פרוטוקול </a:t>
            </a:r>
            <a:r>
              <a:rPr lang="en-US" smtClean="0"/>
              <a:t>RIP</a:t>
            </a:r>
          </a:p>
          <a:p>
            <a:pPr eaLnBrk="1" hangingPunct="1"/>
            <a:r>
              <a:rPr lang="he-IL" smtClean="0"/>
              <a:t>פרוטוקול </a:t>
            </a:r>
            <a:r>
              <a:rPr lang="en-US" smtClean="0"/>
              <a:t>OSPF</a:t>
            </a:r>
          </a:p>
          <a:p>
            <a:pPr eaLnBrk="1" hangingPunct="1"/>
            <a:r>
              <a:rPr lang="he-IL" smtClean="0"/>
              <a:t>פרוטוקול </a:t>
            </a:r>
            <a:r>
              <a:rPr lang="en-US" smtClean="0"/>
              <a:t>BGP</a:t>
            </a:r>
            <a:endParaRPr lang="he-IL" smtClean="0"/>
          </a:p>
        </p:txBody>
      </p:sp>
      <p:sp>
        <p:nvSpPr>
          <p:cNvPr id="1027" name="מציין מיקום של מספר שקופית 5"/>
          <p:cNvSpPr>
            <a:spLocks noGrp="1"/>
          </p:cNvSpPr>
          <p:nvPr>
            <p:ph type="sldNum" sz="quarter" idx="10"/>
          </p:nvPr>
        </p:nvSpPr>
        <p:spPr/>
        <p:txBody>
          <a:bodyPr/>
          <a:lstStyle/>
          <a:p>
            <a:pPr>
              <a:defRPr/>
            </a:pPr>
            <a:fld id="{64EBB6DC-05B7-4013-A1EE-57BC6C3C8DE4}" type="slidenum">
              <a:rPr lang="he-IL"/>
              <a:pPr>
                <a:defRPr/>
              </a:pPr>
              <a:t>283</a:t>
            </a:fld>
            <a:endParaRPr lang="en-US"/>
          </a:p>
        </p:txBody>
      </p:sp>
      <p:graphicFrame>
        <p:nvGraphicFramePr>
          <p:cNvPr id="52226" name="Object 5"/>
          <p:cNvGraphicFramePr>
            <a:graphicFrameLocks noChangeAspect="1"/>
          </p:cNvGraphicFramePr>
          <p:nvPr/>
        </p:nvGraphicFramePr>
        <p:xfrm>
          <a:off x="1438275" y="2062163"/>
          <a:ext cx="1620838" cy="3306762"/>
        </p:xfrm>
        <a:graphic>
          <a:graphicData uri="http://schemas.openxmlformats.org/presentationml/2006/ole">
            <p:oleObj spid="_x0000_s52279" name="Visio" r:id="rId4" imgW="3025750" imgH="2808427" progId="">
              <p:embed/>
            </p:oleObj>
          </a:graphicData>
        </a:graphic>
      </p:graphicFrame>
      <p:sp>
        <p:nvSpPr>
          <p:cNvPr id="52230" name="Rectangle 6"/>
          <p:cNvSpPr>
            <a:spLocks noChangeArrowheads="1"/>
          </p:cNvSpPr>
          <p:nvPr/>
        </p:nvSpPr>
        <p:spPr bwMode="auto">
          <a:xfrm>
            <a:off x="1462088" y="3971925"/>
            <a:ext cx="1550987" cy="450850"/>
          </a:xfrm>
          <a:prstGeom prst="rect">
            <a:avLst/>
          </a:prstGeom>
          <a:noFill/>
          <a:ln w="19050">
            <a:solidFill>
              <a:srgbClr val="FF0000"/>
            </a:solidFill>
            <a:miter lim="800000"/>
            <a:headEnd/>
            <a:tailEnd/>
          </a:ln>
        </p:spPr>
        <p:txBody>
          <a:bodyPr wrap="none" anchor="ctr"/>
          <a:lstStyle/>
          <a:p>
            <a:endParaRPr lang="ar-SA"/>
          </a:p>
        </p:txBody>
      </p:sp>
    </p:spTree>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3"/>
          <p:cNvSpPr>
            <a:spLocks noGrp="1" noChangeArrowheads="1"/>
          </p:cNvSpPr>
          <p:nvPr>
            <p:ph type="subTitle" idx="1"/>
          </p:nvPr>
        </p:nvSpPr>
        <p:spPr/>
        <p:txBody>
          <a:bodyPr/>
          <a:lstStyle/>
          <a:p>
            <a:pPr eaLnBrk="1" hangingPunct="1"/>
            <a:endParaRPr lang="en-US" smtClean="0"/>
          </a:p>
        </p:txBody>
      </p:sp>
      <p:sp>
        <p:nvSpPr>
          <p:cNvPr id="10242" name="Rectangle 2"/>
          <p:cNvSpPr>
            <a:spLocks noGrp="1" noChangeArrowheads="1"/>
          </p:cNvSpPr>
          <p:nvPr>
            <p:ph type="ctrTitle" sz="quarter"/>
          </p:nvPr>
        </p:nvSpPr>
        <p:spPr>
          <a:xfrm>
            <a:off x="428596" y="2428868"/>
            <a:ext cx="8229600" cy="1905000"/>
          </a:xfrm>
        </p:spPr>
        <p:txBody>
          <a:bodyPr/>
          <a:lstStyle/>
          <a:p>
            <a:pPr eaLnBrk="1" hangingPunct="1">
              <a:defRPr/>
            </a:pPr>
            <a:r>
              <a:rPr sz="7200" dirty="0" err="1" smtClean="0"/>
              <a:t>מבוא</a:t>
            </a:r>
            <a:endParaRPr lang="en-US" sz="7200" dirty="0" smtClean="0"/>
          </a:p>
        </p:txBody>
      </p:sp>
    </p:spTree>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defRPr/>
            </a:pPr>
            <a:r>
              <a:rPr/>
              <a:t>שכבת הרשת</a:t>
            </a:r>
            <a:endParaRPr lang="en-US"/>
          </a:p>
        </p:txBody>
      </p:sp>
      <p:sp>
        <p:nvSpPr>
          <p:cNvPr id="319491" name="Rectangle 3"/>
          <p:cNvSpPr>
            <a:spLocks noGrp="1" noChangeArrowheads="1"/>
          </p:cNvSpPr>
          <p:nvPr>
            <p:ph idx="1"/>
          </p:nvPr>
        </p:nvSpPr>
        <p:spPr>
          <a:xfrm>
            <a:off x="250825" y="2420938"/>
            <a:ext cx="8713788" cy="2697162"/>
          </a:xfrm>
        </p:spPr>
        <p:txBody>
          <a:bodyPr/>
          <a:lstStyle/>
          <a:p>
            <a:pPr algn="ctr" eaLnBrk="1" hangingPunct="1">
              <a:buFontTx/>
              <a:buNone/>
            </a:pPr>
            <a:r>
              <a:rPr lang="he-IL" sz="4000" smtClean="0"/>
              <a:t>תפקידה של שכבת הרשת הוא לאפשר מעבר מידע בין שתי תחנות מרוחקות</a:t>
            </a:r>
            <a:endParaRPr lang="en-US" sz="4000" smtClean="0"/>
          </a:p>
        </p:txBody>
      </p:sp>
      <p:sp>
        <p:nvSpPr>
          <p:cNvPr id="11266" name="מציין מיקום של מספר שקופית 5"/>
          <p:cNvSpPr>
            <a:spLocks noGrp="1"/>
          </p:cNvSpPr>
          <p:nvPr>
            <p:ph type="sldNum" sz="quarter" idx="10"/>
          </p:nvPr>
        </p:nvSpPr>
        <p:spPr/>
        <p:txBody>
          <a:bodyPr/>
          <a:lstStyle/>
          <a:p>
            <a:pPr>
              <a:defRPr/>
            </a:pPr>
            <a:fld id="{4D55741C-A4A8-42B7-AF71-80D8392BC86D}" type="slidenum">
              <a:rPr lang="he-IL"/>
              <a:pPr>
                <a:defRPr/>
              </a:pPr>
              <a:t>285</a:t>
            </a:fld>
            <a:endParaRPr lang="en-US"/>
          </a:p>
        </p:txBody>
      </p:sp>
      <p:sp>
        <p:nvSpPr>
          <p:cNvPr id="2" name="AutoShape 2" descr="data:image/jpeg;base64,/9j/4AAQSkZJRgABAQAAAQABAAD/2wCEAAkGBxAQEhUUEhAVFRUWFRARFRIQFRgYEBQVFBQWFhcVFRgYHCggGBomGxUVITEhJiorLi4uFx8zODMsNygtLisBCgoKDg0OGxAQGi8mHyQwLCwsLywsLyw0LCwsLCwsLCwsLCw0LCw0LCwsNCwsLCwsLDQsLCwsLCwsLCw3LCwsLP/AABEIAKgBKwMBIgACEQEDEQH/xAAcAAEAAQUBAQAAAAAAAAAAAAAABgEDBAUHAgj/xAA/EAABAwEFBAcFBwMDBQAAAAABAAIDEQQFEiExBkFRYQcTIjJxgZEUUqGx0RUjQmKSwfByguEzU6IkQ7LC0v/EABkBAQADAQEAAAAAAAAAAAAAAAACAwQBBf/EACcRAQACAgICAgEDBQAAAAAAAAABAgMRBBIhMRNRIiNBYTJScYGR/9oADAMBAAIRAxEAPwDuCIiAiIgIiICIqoKIqogoiqqICKqogIiICIiAiIgIiICIiAiIgIiICIiAiIgIiICIiCiKqIKoiICIiAiIgIioSBqgqiIgIiICIiAiIgKhNNUWNeTqRSf0P/8AEpHkXPao/fb+oL0yZrtHA+BBXOBfDeS3myFtEkr+Ufzc1bsvBvjpN5ZcfJ7266S9F5qq1WFqVREQEREBERBRFVEFEVUQURVRBRFVEFEVUQEREBERAVFVeSUEbvu85Y5XM6zC2jSMIFaEbyeYK0VqvAO7zi7+txd81lbdjHNAxj2CR7ZBhc4AkNINRXXvFaCa5+qGK0WlrRUAiNrpHVO4Bq9XjRx4xxN/bFlrlm/j06bdlo6yKN/vMafOmfxWVVQMbUQ3fHGxz2ujGRxvDZwCdWs/HSumRpxOSmlmtbJBVrgRyK8y0anw2QyUXnEOIVC8cVF1q9orU6JrC1xaC4g0pXQka+Cjsl6k6yPP97v2KzdubbF1ccJla2SSVgjDt5ANdNMj8lFbTdZiGKa2RRtrStaivDxXo8SMHTeT3/hkzxkm34+k42VtIex+ejxvrq0fRb2qgFivGO7I3SOc6WMlhkextDGNMdD3m5itNFI/tzEOw3zJ/YLJniveevpox7isRPtuyVDukDaX2NkbRhwyyNile8HDFGQcTjTedB4ra4rTLxA5dkLzJcLntcHPAxAjQOpXfR2R81VHiUpc7tV/XSC3D1ZqRWr5W4W8QOrNfDJXrNtdZYJ4BYsDzLI2KZgxl4idU4xUClCBx3+Iv2jojjJJE8uZqaOaAfKmS3+zGwbbG0gSE1z7QbiH94AJHIrRfNMxqZmVdaxvwl9mkxCoKvgLTtsk0XcOXL6Fe23lI3vNr8Cs61tHmgJ4AlQ2C9z/ALjv1H91sbdtLFj9naHda9jnmg7MbDVuN54VyA1NDzUSfdVHYGWuIupUMc4CQjjh1pkfRbOJXF5+T/TNyIvOuiWWC95HyMbjrVwFCBpv0CklVzm6AbLaYfaJIxjL2s7Q7TsJoAp/HLVV8qtIvqnpPD26/l7ZCLwCq1WZcrVRu/ryLJg0OIo1p7JIzJP+FnXpfkcLmxgF8jqkMZTJoIBc8nQCo5ncFEr7snXzlzLTH1jqEROdhdQCmQOZ01Wni1pN/wBT0pzduv4+28gvyQfjDv6h+4opBYZzJG15FMQrQcDp8KFcyfY7VFTGyjatGKow5mi6VZnANDRuAb6Ciny8eOkx0naPHm877stF4BXpY2hVERAREQEREGLa7wii77wDuaM3nwaM1prZtA8/6bA0e9Lm7yaD8ysTaz7mUP3SNoT+Zn+CPRRO2XqOK9LicKMte0sebPatusOoXdaetiY/3mgnx0I9aq89RPYu9gLO7rKtDXuLXOHZLSAddNarItt9daPuz2To4HveFFhyU6Xmv01VndYloNvtnY7bJG8TlkkWINLBUZ0Oe+uW4jVQ/aC5L0IaG2l82I0wRVjY1oGZeQ4cRxrnwXTrvu10mZybx4+C38NkY0UDR55rkW0TDhezPRxbHTNfJ1TaHFRzTJnxdu+JXY7NcmEZuBO8gUBPJbhraL2uWtt2I01f2T+ZUN1fmW1VFF1y/pG2Stc7WPiew9W7ExuEhw/uz3gKLRXXfE4d1tokio5opio010LerHI+i7u4LW3zZGuhkoADgcRTiASFZW37ITDjzuj2eQfe257jUVrUtpvHbfXzp5Lo1xOZZ8EbI2AFzWk1q81NK6DNRd9703qtivWsseuUkZP6gvVvwNUmZ+mKvItNoh1UKqttevYK8d6CtEoiLgLUXjeAa8sLA4UBzOefktsXLn+1N44LU8Z0AjHLuA/utPFw/Lfqpz3mldw0m0WyMk1o66y2h1nBZhc0FwqQXEEFjtO1oVpJrpviEuLbWH4A41ecbqBuI0xxE6bq71JWXxXepLsxAJQXuFQSdd+79lo5PHnBWJU4cs5JmJctuu6r1vC0wySxNb1ZBHWDC3I1qWs31A4aBdisl1ShoxOFaZ4SaeWS2sMDGd1oHgFfCw2ttqrDVfZsnvfE/RUN2ye//wAj9Ft0UEnKOknZO1z4HxMiqyuF4c8S55kV0H8zUKsRveGVjS2UGuFptLRLCCch94QSwHTXevostB1WO+wxnVg9FZW+o0hMOMW2470tzmCeWGKNtDgiL8LnA6lp+uXBdgu6IhorwCw7wun8TB4hYlitzoTQ5jeD+y5NtpQkoC1774a17mlpo04cTc86Z5a65eSvC8I8BfXIAuPEUFVz2z3viJJOZJJ8SarRxuNObf8ACnPl+OI06TBaWSCrHA+BzHiNyvKCwWvGQGntkhrSMjUmgz81N2ZACvKp1VWbFOK2pSxZPkjentFSqqqVovLivS8kIIb0lWxkdkxvDqNkjzYKkYjhJp5qO7PWq63txxu6x4zImIBbTfQ6KebR3Iy2QPifo8U51BqD6gLk8/RXaATgtLgNO20n4ggLRjyTFOu/Cu0RvemRe3SEIpHhsjJ2UoyOBpaxpG98xcQ7yB8lTYK8LVa7SZZYg2EioEbcMRfXU75Mjqths50bOicTMI5t7TLGcTHZULakimR3b68jKBYXQ7iOY08lC0wlEJXEaNqcgBXkAFrLXfzRlE3GfeOUY89XeSxYb0cAWvGJpBBrrQ5FRae34BhJ7tW88slbxsHzX6qs+SaV3CRWK9JDaGY5SQ4lhaMmDEDSg8cOZUrXHReL3PHVgucCHADiDX9l1E3xC2mN/V106zsjwxHs181ZzcEYrREOce9rV/JsUVvr2UriFONRRYk17RjSrvDT1KwtDOKje3N7usljmkZQvDCGh2lTlUjeBWvksia9pHd0BvxKxHWWSaoc0vByOIVFDuzypyXYclFNn7dYJbMyZ0TGmmF/WSAND25Edo/yqswba2WMvD/ZYgDRnUP65zhnmQxnZ3ZZrUX/ANGtpfK50LIImfhjAc6g4kmoB5NAHitrdOxVlZHGZ4AZaUkALsBcMjhrSgPe5VCvm/3KEQyNjdrC+eZsLpJrNRkjTK1zTE9xIdGwuFS2lHAHStF0Jl6s913w+qh+xOwcFmaXY5DVxp2zQjdiaMtKKai7I+B9VTb2nDz9qs4O9B9VQ3qzg70H1Xv7Mj4H1Q3bHwPquOojt7tNJDC0RPMIkkZG+0YcTomHMuaADmaUBz1Wpk2rsRjAY6zzuGEBskzY5HcSXS6lSLa7Y6O1xObjkGWTWyEN9ND5qIM2EsIjY2QOLmtGOSvacaVcd4yNaclZWYiEZhuj7E6MyvgAAYXuMcgc1tBU1LTTJOjLaD2uF4wBojkc1gGpYe00nnmueXTsBa3yVdEzAa1ibIWPLSe6XBvBdRuu5BZGtEcXVNGYa3idS47zxKle+41Mo1hMGNVwBaiG83DJwB+BWbFeMbt9D+ZUrGXRFQOB0PorMtqY00L2g64SRi9NVway8bzeybCwiga2rXDIk1Ouoyp6rKst7Mdk7sO/N3T4O0UBvK9SbRKTUVeaV90ZD4BZtnvMEZ0OWh0XpTwf04t/DDPJtF5hPyVB+ki8jZIOtjZV2NgIGVWk9rOhw5b6LbWe+GxxMY0FxDRUnSpzPxqsC12p01Q8BwOraZH+fzn58NqJXLtxZ8BEMY600BgtTw1z+OCZ1Q465VHgpDabtss4xEGzyUqQSMINN+dPSii20mwTHMxWazuDye7UCADiQQaeDaV5KNy7O3wWCEh3Vg5N644RyGenLRX47TWd1nSu0b8TCf7Lzw+2dW2dkpYx0n3ZqMiG/wDsF0SJ9VzTow2KlspfLMRicA0BugFanPfnT0XTooqKGfJN7drTtLHWKxqFxq9IAqqlMREQUIXhrFcRHJjbyGrzIwEUIqrioQjrTW662HNvZ+S5jetts7LY6K1PdFTDmBVrgd+Ld4cl2ORlVzTpF2GdapGzROwvw4DUVYaEkVHmrsN5rbcTpC8bjy2lmms0URNmwEUr1ju5WmrjWp9QoJb+kCSNpbijtM1SOsja5lmaNwFSTIfCg5rWHYe9A0sAiwGlQHkMNNKtw0+C3myGxNugmEjmwyDezDUge8x5Awu+B3qVvuZcj+GbsLarbKCyaF+IuxAlojYI3AEYRwrX01XSLPc/vO8gtdDiiOhaeDxSvhuPkSttZ71Gj205jRUzO02XDYY26N8zmsii8RTNd3XA+CuKLrzhWsvmyYm4hqNfBbVUcKo5pHLptWB2E6H5/wA/lSpGCoxedm6t/LUeH8/lSvVnv2QDCGA0yqTQqUVm3iHLWivmUmRR77el/wBpv6k+3pf9pv6lP4b/AEh82P7Z19WrA2g1PyWpumzY3jgO0fI5D19KFYtqtjpX9oUNPEAZ/wCfKqkl0WbAzMZnM/sPSihMTE6lZExMbhmhirhVUUXdMaaxRu3U5hYM91kd015FbdYdpvCNm+p4NzKCA7b39LYYnYGuDyWAE1EbgXDEMTTUZV9Vo7j24jLCLPExlpP/AGJpA2OU8pi2jjydQqf261h+bmNoNC6mXgTvXLttNmnyy/8AR2ABlKvc6rS9x3MjNAG89Sa+dldT4RnboZENrYPaYRFIQK0dUNO8B4AqPEKJW+az2eZsbLSJS44Qxgq76KHyQ3x1Yh6qbANG1rQaUxE1pyqt50e7D2n2ls0zQ0MxOpWriS0jteq0RkvWsxE+JVzWJmPDod23U94BcaA581IbHdsbN1TxKv2azYQskNWRcphVs2ZmuBvjQK8qptyY28MZReqKqLjoiIgIiICIiAiIgK3I2quIjkxta6gHUD0VwNCqiERp4kja4UcARwIqFgT3Q38Bw8jmz6jyK2SI6jstnkjzII/Mypb8Mx6K9Z70eNaOHHf6hbxYlou+N+dKO95uR89x80CC8I376HgVlVWitF2SN0o8csn+mh+Cje0O2DLuacReXkHBEWkYj4kUAG8rsRsTO9YQ5hPCprppz3f4CgYtrcTsLg4E5Fpq07sjwyXK9o9qrZbyevlJZXKFnZiHkO8eZqpRs0yT2aIhpph4fmOnFb+HStcn5zrwy8jdqaiEwFt5qhtvNaAul9x36XfRVaZT+F3oR8162sP90f8AWD47/UpTcUjJJ6OcBkCATm6mdGjfnRTdjl86beYvuQ4EEGUj/hoVk7L9ItsspDJZXSxaduhkYOIcRV3gSvF5NInJaay9LDOqREvoN8rWipIA4la+0Xy0ZMGLmch9VG7rt/trQ+LFIDo4gtb5l2nkt9ZblJzkf/bHkPN2p8qLIvYc9ukkOEk19xmvoPmVes10yu71GDnRz/TQfFbuz2VkYoxoaOQ+fFXlwYdluyKPMNq73n5u8q6eSyXxNOoB8QvaIMN13RE1wBXYoWt0AHICivou7lzSlFVEXHRERAREQEREBERAREQEREBERAREQEREBEVCgtTOoF8+9KdudNeEjSezE2ONo3ULGvJ9XfBfQE7clwPpRsJitpeRlI1pB3VaMJHwCtxe0L+kMIXcth5WR2GBrmmuBrqimhaMvgVxEtUusO388MbIxZIXBjGsDi94JDRSpA8FbeJ/ZCrp16bR2Gy4evlwYsWHE3WlK6eIV+yXpZ5WNkZVzHDE1wAoQdDmuT23bl01Otu6zvw1pikflXWmXIK9B0iSxtDWWCBrWigaJX0A4DJR1ZLwz+mNzXmzvaKCsrdw907uS5xRSLabaiS3tY19nZFgc5wLHucTUUoajJaAiinX15Rs610K3g7qpYiahkgc3kHtFQOVRXzK61GVyTobsDhE+Qige+o5gNGfzXWows+T+pZX0uIiKCQiIgIiICIiAiIgIiICIiAiIgIiICIiAiIgIiICIiAiIg8uCjG2OzEduiLXCpGnHyPFSlUIXYnTmnzXfOytrshP3ZlYN7QesHiNfmtH1zK0JLTwcNPTP4L6ltV3xyd5o8d60V47F2WbvxMd/WwE+tFfGX7Qmj55qzc9vxHzC8OewfiHlU/su3TdF1iOkLR4EgJD0YWQH/Rj/uq75qXyQ51lw9ji80jY554NFfkpbsvsDaLS8GZuFuRwf/R3DkuxXdsfZ4tGgcmNDQt9BZmMFGtAHIKFsv07FGFc91ss8bWMGQAC2YCAKqpmVgiIuAiIgIiICIiAiIgIiICIiAiIgIiICIiAiIgIiICIiAiIgIiICIiClFWiIgIiICIiAiIgIiICIiAiIgIiICIiAiIgIiICIiAiIgIiICIiAiIgIiICIiAiIgIiICIiAiIgIiICIiAiIgIiICIiAiIgIiIP/9k="/>
          <p:cNvSpPr>
            <a:spLocks noChangeAspect="1" noChangeArrowheads="1"/>
          </p:cNvSpPr>
          <p:nvPr/>
        </p:nvSpPr>
        <p:spPr bwMode="auto">
          <a:xfrm>
            <a:off x="155575" y="-1189038"/>
            <a:ext cx="4391025" cy="24765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7828" name="Picture 4" descr="C:\Users\Shemi-New-25\Desktop\New folder (8)\social_network_abstract.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71800" y="3933054"/>
            <a:ext cx="3240360" cy="2428049"/>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defRPr/>
            </a:pPr>
            <a:r>
              <a:rPr/>
              <a:t>שכבת הרשת</a:t>
            </a:r>
            <a:endParaRPr lang="en-US"/>
          </a:p>
        </p:txBody>
      </p:sp>
      <p:sp>
        <p:nvSpPr>
          <p:cNvPr id="320515" name="Rectangle 3"/>
          <p:cNvSpPr>
            <a:spLocks noGrp="1" noChangeArrowheads="1"/>
          </p:cNvSpPr>
          <p:nvPr>
            <p:ph idx="1"/>
          </p:nvPr>
        </p:nvSpPr>
        <p:spPr>
          <a:xfrm>
            <a:off x="179388" y="1600200"/>
            <a:ext cx="8569325" cy="4525963"/>
          </a:xfrm>
        </p:spPr>
        <p:txBody>
          <a:bodyPr/>
          <a:lstStyle/>
          <a:p>
            <a:pPr eaLnBrk="1" hangingPunct="1">
              <a:lnSpc>
                <a:spcPct val="80000"/>
              </a:lnSpc>
            </a:pPr>
            <a:r>
              <a:rPr lang="he-IL" dirty="0" smtClean="0"/>
              <a:t>תפקידיה של שכבת הרשת:</a:t>
            </a:r>
          </a:p>
          <a:p>
            <a:pPr lvl="1" eaLnBrk="1" hangingPunct="1">
              <a:lnSpc>
                <a:spcPct val="80000"/>
              </a:lnSpc>
            </a:pPr>
            <a:r>
              <a:rPr lang="en-US" dirty="0" smtClean="0"/>
              <a:t>Addressing</a:t>
            </a:r>
            <a:r>
              <a:rPr lang="he-IL" dirty="0" smtClean="0"/>
              <a:t> – מיעון לוגי</a:t>
            </a:r>
          </a:p>
          <a:p>
            <a:pPr lvl="1" eaLnBrk="1" hangingPunct="1">
              <a:lnSpc>
                <a:spcPct val="80000"/>
              </a:lnSpc>
            </a:pPr>
            <a:r>
              <a:rPr lang="en-US" dirty="0" smtClean="0"/>
              <a:t>Routing</a:t>
            </a:r>
            <a:r>
              <a:rPr lang="he-IL" dirty="0" smtClean="0"/>
              <a:t> – ניתוב חבילות מידע</a:t>
            </a:r>
          </a:p>
          <a:p>
            <a:pPr lvl="1" eaLnBrk="1" hangingPunct="1">
              <a:lnSpc>
                <a:spcPct val="80000"/>
              </a:lnSpc>
            </a:pPr>
            <a:r>
              <a:rPr lang="en-US" dirty="0" smtClean="0"/>
              <a:t>Fragmentation</a:t>
            </a:r>
            <a:r>
              <a:rPr lang="he-IL" dirty="0" smtClean="0"/>
              <a:t> – שכבה זו יכולה לחלק חבילות מידע כך שיתאימו לדרישות השכבה השנייה</a:t>
            </a:r>
          </a:p>
          <a:p>
            <a:pPr lvl="1" eaLnBrk="1" hangingPunct="1">
              <a:lnSpc>
                <a:spcPct val="80000"/>
              </a:lnSpc>
            </a:pPr>
            <a:endParaRPr lang="he-IL" dirty="0" smtClean="0"/>
          </a:p>
          <a:p>
            <a:pPr eaLnBrk="1" hangingPunct="1">
              <a:lnSpc>
                <a:spcPct val="80000"/>
              </a:lnSpc>
            </a:pPr>
            <a:r>
              <a:rPr lang="he-IL" dirty="0" smtClean="0"/>
              <a:t>שני סוגי פרוטוקולים עיקריים העובדים בשכבה השלישית:</a:t>
            </a:r>
          </a:p>
          <a:p>
            <a:pPr lvl="1" eaLnBrk="1" hangingPunct="1">
              <a:lnSpc>
                <a:spcPct val="80000"/>
              </a:lnSpc>
            </a:pPr>
            <a:r>
              <a:rPr lang="he-IL" dirty="0" smtClean="0"/>
              <a:t>פרוטוקולי מיעון (פרוטוקולים מנותבים)</a:t>
            </a:r>
          </a:p>
          <a:p>
            <a:pPr lvl="2" eaLnBrk="1" hangingPunct="1">
              <a:lnSpc>
                <a:spcPct val="80000"/>
              </a:lnSpc>
            </a:pPr>
            <a:r>
              <a:rPr lang="en-US" dirty="0" smtClean="0"/>
              <a:t>IP, IPX, AppleTalk</a:t>
            </a:r>
            <a:endParaRPr lang="he-IL" dirty="0" smtClean="0"/>
          </a:p>
          <a:p>
            <a:pPr lvl="1" eaLnBrk="1" hangingPunct="1">
              <a:lnSpc>
                <a:spcPct val="80000"/>
              </a:lnSpc>
            </a:pPr>
            <a:r>
              <a:rPr lang="he-IL" dirty="0" smtClean="0"/>
              <a:t>פרוטוקולי ניתוב</a:t>
            </a:r>
          </a:p>
          <a:p>
            <a:pPr lvl="2" eaLnBrk="1" hangingPunct="1">
              <a:lnSpc>
                <a:spcPct val="80000"/>
              </a:lnSpc>
            </a:pPr>
            <a:r>
              <a:rPr lang="en-US" dirty="0" smtClean="0"/>
              <a:t>RIP, OSPF, BGP</a:t>
            </a:r>
            <a:endParaRPr lang="he-IL" dirty="0" smtClean="0"/>
          </a:p>
        </p:txBody>
      </p:sp>
      <p:sp>
        <p:nvSpPr>
          <p:cNvPr id="12290" name="מציין מיקום של מספר שקופית 5"/>
          <p:cNvSpPr>
            <a:spLocks noGrp="1"/>
          </p:cNvSpPr>
          <p:nvPr>
            <p:ph type="sldNum" sz="quarter" idx="10"/>
          </p:nvPr>
        </p:nvSpPr>
        <p:spPr/>
        <p:txBody>
          <a:bodyPr/>
          <a:lstStyle/>
          <a:p>
            <a:pPr>
              <a:defRPr/>
            </a:pPr>
            <a:fld id="{38A3A242-DD19-45C5-86A1-6B3CA420973E}" type="slidenum">
              <a:rPr lang="he-IL"/>
              <a:pPr>
                <a:defRPr/>
              </a:pPr>
              <a:t>286</a:t>
            </a:fld>
            <a:endParaRPr lang="en-US"/>
          </a:p>
        </p:txBody>
      </p:sp>
      <p:pic>
        <p:nvPicPr>
          <p:cNvPr id="73730" name="Picture 2" descr="C:\Users\Shemi-New-25\Desktop\New folder (8)\unnamed.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908720"/>
            <a:ext cx="1806550" cy="18065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defRPr/>
            </a:pPr>
            <a:r>
              <a:rPr/>
              <a:t>סוגי פרוטוקולים</a:t>
            </a:r>
            <a:endParaRPr lang="en-US"/>
          </a:p>
        </p:txBody>
      </p:sp>
      <p:sp>
        <p:nvSpPr>
          <p:cNvPr id="321539" name="Rectangle 3"/>
          <p:cNvSpPr>
            <a:spLocks noGrp="1" noChangeArrowheads="1"/>
          </p:cNvSpPr>
          <p:nvPr>
            <p:ph idx="1"/>
          </p:nvPr>
        </p:nvSpPr>
        <p:spPr/>
        <p:txBody>
          <a:bodyPr/>
          <a:lstStyle/>
          <a:p>
            <a:pPr eaLnBrk="1" hangingPunct="1"/>
            <a:r>
              <a:rPr lang="he-IL" u="sng" smtClean="0"/>
              <a:t>מסלול ניתוב</a:t>
            </a:r>
            <a:r>
              <a:rPr lang="he-IL" smtClean="0"/>
              <a:t> – תיאור דרך לרשת יעד כלשהי, הכולל את "מחיר" הנתיב.</a:t>
            </a:r>
            <a:endParaRPr lang="en-US" u="sng" smtClean="0"/>
          </a:p>
          <a:p>
            <a:pPr eaLnBrk="1" hangingPunct="1"/>
            <a:r>
              <a:rPr lang="he-IL" u="sng" smtClean="0"/>
              <a:t>פרוטוקול ניתוב</a:t>
            </a:r>
            <a:r>
              <a:rPr lang="he-IL" smtClean="0"/>
              <a:t> – </a:t>
            </a:r>
            <a:r>
              <a:rPr lang="en-US" smtClean="0"/>
              <a:t>Routing Protocol</a:t>
            </a:r>
            <a:r>
              <a:rPr lang="he-IL" smtClean="0"/>
              <a:t>. פרוטוקול הבונה מסדי נתונים המכילים מסלולי ניתוב (</a:t>
            </a:r>
            <a:r>
              <a:rPr lang="en-US" smtClean="0"/>
              <a:t>Routing Paths</a:t>
            </a:r>
            <a:r>
              <a:rPr lang="he-IL" smtClean="0"/>
              <a:t>) ברשת.</a:t>
            </a:r>
          </a:p>
          <a:p>
            <a:pPr eaLnBrk="1" hangingPunct="1"/>
            <a:r>
              <a:rPr lang="he-IL" u="sng" smtClean="0"/>
              <a:t>פרוטוקול מנותב</a:t>
            </a:r>
            <a:r>
              <a:rPr lang="he-IL" smtClean="0"/>
              <a:t> - </a:t>
            </a:r>
            <a:r>
              <a:rPr lang="en-US" smtClean="0"/>
              <a:t>Routed Protocol</a:t>
            </a:r>
            <a:r>
              <a:rPr lang="he-IL" smtClean="0"/>
              <a:t>. פרוטוקול מיעון המשמש פרוטוקולי ניתוב למציאת היעד.</a:t>
            </a:r>
            <a:endParaRPr lang="en-US" u="sng" smtClean="0"/>
          </a:p>
        </p:txBody>
      </p:sp>
      <p:sp>
        <p:nvSpPr>
          <p:cNvPr id="13314" name="מציין מיקום של מספר שקופית 5"/>
          <p:cNvSpPr>
            <a:spLocks noGrp="1"/>
          </p:cNvSpPr>
          <p:nvPr>
            <p:ph type="sldNum" sz="quarter" idx="10"/>
          </p:nvPr>
        </p:nvSpPr>
        <p:spPr/>
        <p:txBody>
          <a:bodyPr/>
          <a:lstStyle/>
          <a:p>
            <a:pPr>
              <a:defRPr/>
            </a:pPr>
            <a:fld id="{661DEDC7-1DCF-47DD-8BA2-4A1B53E65099}" type="slidenum">
              <a:rPr lang="he-IL"/>
              <a:pPr>
                <a:defRPr/>
              </a:pPr>
              <a:t>287</a:t>
            </a:fld>
            <a:endParaRPr lang="en-US"/>
          </a:p>
        </p:txBody>
      </p:sp>
      <p:pic>
        <p:nvPicPr>
          <p:cNvPr id="321541" name="Picture 9" descr="j0186130"/>
          <p:cNvPicPr>
            <a:picLocks noChangeAspect="1" noChangeArrowheads="1"/>
          </p:cNvPicPr>
          <p:nvPr/>
        </p:nvPicPr>
        <p:blipFill>
          <a:blip r:embed="rId2" cstate="print"/>
          <a:srcRect/>
          <a:stretch>
            <a:fillRect/>
          </a:stretch>
        </p:blipFill>
        <p:spPr bwMode="auto">
          <a:xfrm>
            <a:off x="900113" y="5060950"/>
            <a:ext cx="1284287" cy="1797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3"/>
          <p:cNvSpPr>
            <a:spLocks noGrp="1" noChangeArrowheads="1"/>
          </p:cNvSpPr>
          <p:nvPr>
            <p:ph type="subTitle" idx="1"/>
          </p:nvPr>
        </p:nvSpPr>
        <p:spPr/>
        <p:txBody>
          <a:bodyPr/>
          <a:lstStyle/>
          <a:p>
            <a:pPr eaLnBrk="1" hangingPunct="1"/>
            <a:endParaRPr lang="en-US" smtClean="0"/>
          </a:p>
        </p:txBody>
      </p:sp>
      <p:sp>
        <p:nvSpPr>
          <p:cNvPr id="14338" name="Rectangle 2"/>
          <p:cNvSpPr>
            <a:spLocks noGrp="1" noChangeArrowheads="1"/>
          </p:cNvSpPr>
          <p:nvPr>
            <p:ph type="ctrTitle" sz="quarter"/>
          </p:nvPr>
        </p:nvSpPr>
        <p:spPr>
          <a:xfrm>
            <a:off x="714348" y="2214554"/>
            <a:ext cx="8229600" cy="1905000"/>
          </a:xfrm>
        </p:spPr>
        <p:txBody>
          <a:bodyPr/>
          <a:lstStyle/>
          <a:p>
            <a:pPr eaLnBrk="1" hangingPunct="1">
              <a:defRPr/>
            </a:pPr>
            <a:r>
              <a:rPr sz="7200" dirty="0" err="1" smtClean="0"/>
              <a:t>נתבים</a:t>
            </a:r>
            <a:endParaRPr lang="en-US" sz="7200" dirty="0" smtClean="0"/>
          </a:p>
        </p:txBody>
      </p:sp>
    </p:spTree>
  </p:cSld>
  <p:clrMapOvr>
    <a:masterClrMapping/>
  </p:clrMapOvr>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defRPr/>
            </a:pPr>
            <a:r>
              <a:rPr/>
              <a:t>הצורך בנתב</a:t>
            </a:r>
            <a:endParaRPr lang="en-US"/>
          </a:p>
        </p:txBody>
      </p:sp>
      <p:sp>
        <p:nvSpPr>
          <p:cNvPr id="323587" name="Rectangle 3"/>
          <p:cNvSpPr>
            <a:spLocks noGrp="1" noChangeArrowheads="1"/>
          </p:cNvSpPr>
          <p:nvPr>
            <p:ph idx="1"/>
          </p:nvPr>
        </p:nvSpPr>
        <p:spPr/>
        <p:txBody>
          <a:bodyPr/>
          <a:lstStyle/>
          <a:p>
            <a:pPr eaLnBrk="1" hangingPunct="1"/>
            <a:r>
              <a:rPr lang="he-IL" smtClean="0"/>
              <a:t>ברשתות שונות יש שימוש בטכנולוגיות שונות ופתרונות שונים ליצירת תקשורת.</a:t>
            </a:r>
          </a:p>
          <a:p>
            <a:pPr eaLnBrk="1" hangingPunct="1"/>
            <a:r>
              <a:rPr lang="he-IL" smtClean="0"/>
              <a:t>ברשתות </a:t>
            </a:r>
            <a:r>
              <a:rPr lang="en-US" smtClean="0"/>
              <a:t>TCP/IP</a:t>
            </a:r>
            <a:r>
              <a:rPr lang="he-IL" smtClean="0"/>
              <a:t> שונות יש שימוש בטווחי כתובות </a:t>
            </a:r>
            <a:r>
              <a:rPr lang="en-US" smtClean="0"/>
              <a:t>IP</a:t>
            </a:r>
            <a:r>
              <a:rPr lang="he-IL" smtClean="0"/>
              <a:t> שונים.</a:t>
            </a:r>
          </a:p>
          <a:p>
            <a:pPr eaLnBrk="1" hangingPunct="1"/>
            <a:r>
              <a:rPr lang="he-IL" smtClean="0"/>
              <a:t>מסקנה - יש צורך ברכיב המסוגל לתרגם בין טכנולוגיות ולקשר בין רשתות שונות.</a:t>
            </a:r>
            <a:endParaRPr lang="en-US" smtClean="0"/>
          </a:p>
        </p:txBody>
      </p:sp>
      <p:sp>
        <p:nvSpPr>
          <p:cNvPr id="15362" name="מציין מיקום של מספר שקופית 5"/>
          <p:cNvSpPr>
            <a:spLocks noGrp="1"/>
          </p:cNvSpPr>
          <p:nvPr>
            <p:ph type="sldNum" sz="quarter" idx="10"/>
          </p:nvPr>
        </p:nvSpPr>
        <p:spPr/>
        <p:txBody>
          <a:bodyPr/>
          <a:lstStyle/>
          <a:p>
            <a:pPr>
              <a:defRPr/>
            </a:pPr>
            <a:fld id="{D7E2BC20-9D06-4D46-86CC-B954E916E56F}" type="slidenum">
              <a:rPr lang="he-IL"/>
              <a:pPr>
                <a:defRPr/>
              </a:pPr>
              <a:t>289</a:t>
            </a:fld>
            <a:endParaRPr lang="en-US"/>
          </a:p>
        </p:txBody>
      </p:sp>
      <p:sp>
        <p:nvSpPr>
          <p:cNvPr id="2" name="AutoShape 2" descr="data:image/jpeg;base64,/9j/4AAQSkZJRgABAQAAAQABAAD/2wCEAAkGBxQSEhUUExQWFBUWFhgXGBgYGBgXFRYYFBUXFxUXFxQYHCggGBolHBQUITEhJSkrLi4uFx80ODMsNygtLisBCgoKDg0OGhAQGywkHCQsLCwsLCwsLCwsLCwsLCwsLCwsLCwsLCwsLCwsLCwsLCwsLCwsLCwsLCwsLCwsLCwsLP/AABEIAMIBAwMBIgACEQEDEQH/xAAbAAABBQEBAAAAAAAAAAAAAAADAAIEBQYBB//EAEEQAAEDAgQDBgQFAgQEBwEAAAEAAhEDIQQSMUEFUWEGEyJxgaEykbHRQlLB4fAUIxVicvFDU4KyBzNzkqKzwiT/xAAZAQADAQEBAAAAAAAAAAAAAAAAAQIDBAX/xAAiEQACAgICAwEBAQEAAAAAAAAAAQIRAxIhMQQTUUFhIhT/2gAMAwEAAhEDEQA/AKdrQnhgXAE4Be0eVY4Uwu9ykGp4CAs4KacGpwCdlQIaAjNvvCHlT2WRQWONM62Q8qK+Nk6kLSgYDKuhqMKh5BPbU6D5IER8iNQwhdoFKw9HMZMK5pYK19FMp0XGNlYOFQpf+Gti5b6bqe2kPlsU6HRoFk5M0UUVNTBMBkA+4jqujBx+ZWEGbj3+6JSom90bBRWnhrdyR/N0x+Ha24Mx9FbVngfEfX9t1W417T8IE/zZCbYNJEarjABF1BqVyU80x+I+gQnRsFoooycmLvl0VOqGQuQqpCsK6shjEkJCnK6cOeSKQWxf1bkN9YlO7ooTmIpBbE6uYQXVCnFqaWp0gtnWVYTu/QwxIthS0hps6Xjqkmd2klQ7OAJwCcGpwCsgTQntaugIjWoA5lSypwCeAgAYCdlTwE7KgBopjmiP0gJZCnGkRsgATWBGo0gTqi0sE47KxZwmB1UuSQ1FsDg2gHYqzdiQBAMKDTwMH9AlVw4i5Plos2k2aK0hz619ZUim5xVb3ob8MJr8S46p6i3LGu82mT5BMp5jvEqAzEne6RxTufzRow3RNq0J/FPlChOwnI/WU5uL6J39S4800mgbTItTBEa2QHU1PrYgkeK/mfsohVK/0h1+AmsUmlhA7f2XKbZ3AR2QENgkGpcP9U92GcNGkpMqcl1uLPVZuzXgj1KR3bHkhOwvQqY/E81GfimoVidEJ9BR3UrqU/E9FFLytFZDaGVKeXUIdSESs8lBIToVgSEk/KuoAIGotGiXGAJK6Gqw4RWLHiBMobpDStjKfB6p/AQOsDTzQKuHLTB1+fuFq8bUc5hgiY2Mn5rLEbclnjm5dlZIqIINTgE/KnNYtTIYAnAIgproYgAmFdBtHqpdDCF2hQ8JhpPisFZsoMA2HWbrKTo0irOUMEWj4r/zdTsMB+K5+ah06rB+IJVMUzY/VZtNmiaRKrOYAYf7KlxME3cSfki1MRKbkGviHorjGiJSsiZeiGaZVhUcDaT8roTG3vr1WiZDRCLUsquzSa4TEdUNmGHNLcehTwu5SeZVvXwQIkEJrMHEXhG6DRlY2g46BNNMjUK3q1Y2n2SBzCCAEbMNUU2VPbSdsCplbDEHaEWhictkOXwFH6V2Y6JhqFXVXI4aCfRRK2FbEhJSQ3FlaWkpjmqb/TdUN1JVZNEXKmFiO9i4GDcwmIilqYWqSWhQMZjmsMalTKairZSi30PypKC7iw5fX7JLL/px/S/VL4XbWIjWLgCcXRqVtZAWk9wsCQOi4+Ggk2HVQavFWti9yNPuq3H8Ye8RbKYn7Lky+Xjh12aRxyfZN/xyncBpcQdOaucFjqRE/DeIP6FYNzWmDoRfT5yFyrWf8IN9uXof2XJDy5v+mvqiem08VTOkHyT89M7SvPOE42oy02BGY7Hl5albRoJEgLtwy3XxmU7iTC5oQ3vB29b/AHQA3mnspFb0Z3YwsCIMODoi06PmpGJZlN5cYs0ENsABcnS481E8qj2XDG5ERuFMGASZAGu5v7Sndy5pgua3oXNB+RKt8zadMGq5jRBnRogjeTfXdV1LtJgm+FtSmB0AA9hC5X5Lt0dC8eNKyWzDOMAgu1PhvrlgyLHdcFBk3HzEFHZiaVdn9t7XixAa4fI5Tp0RMOHyQ4lwvZ0HLyAJupjn4ZcsPRFp0Q4WPugYnDu/MfnZSqjabTBlmnid8DiRJhwuNYuI6o1agG5QXFoJu70cRl6WFwto5VSMnidspRhXbFD7t3VXWIZT/Bc/zdQ++byv1AW6nZi4JFeQ4blNDSSplTKmEN5q7IojFzhuU0k80dzRzQ0xASSmlFITS1AASE0hGhcLUCAlqY6E/EVAxpcdAsRX4o6pUltmzM6WH8Hssc2f19K2aQx7GkxfEGtMC5hZvF1iXF0ST6n09vdRcTXOsz0uCN7oL8Q6PhMDeOfX5rzsuec3ydUMaj0GFd/IjyA3SUB+Kvafb7JLCmaUejcNxrarZaQbCfX+FA4w10ExDQ0yd5kZR7n3WOw2P7rKWD4jH8HqrOrxCrUmTE6jUeS6ZeXcNWjD1VK0MfUtc30trYgqtGLAmTv5xPT0Rq7Q0Ei5Kp8TUnwgddd/9lxxVmyRZYfGa33mfM6eWilNfnAOpHOBcH1Wdw7xYnY+wuI91Y0MRmOv2VONO0Not+HY2ajWOkSRryBiI/mgXotGqCAWmRpbovKsRTLoyiDc62je/wCZbfszxZjaQFSWunlfleN7Lr8fPFP/AF+mGSDfRph4tkenQ5Hb5J1Fwc3MD4dSRu0XdprobKJxXjLMJTL6stLgMlKQXHfM47a+QW+XMqaQ8eJ2mHdUyeJ7hSpsJlxJDnZbX5Nmbb28lnuJ9rXVnFuFYIFu9qfCNIys1Ljygnoqeu3EYwmriDkpt8WSSGU26y884vHxH/KCqvH9qqdHwYRoJAjvXAW/9NmgH1jQ6rkbbds6UkuEW2J4a5393FVS4D8VZ2Rv/TTBzekt8kx2K4Z8PegHm2m7L8yCfdYLF4t9VxdUe5zubjJ8ug8kFrSlbCj0OnwKm/xYXEMcRpkdDh0iSR6kI2G7Q43BuipNVugDwZjo/f3XnDHwZEgjQgwR5Qr/AIZ2qxDIaYrtNsrxmJnYHUnzlPsOj1bg3a/D4mGE93UNsj9CejtD9VfwIs0VIBIadJgxc6a6rzQ8BbiKYqMpvouNzTc3IZ3yz9DY9EbhXaHE4Pw1mmrRnLm/EzoZ0MbHXYwnq0Laz0KnQY50DwuAzFocSR1uPE3qI0NlU1MO4yQNNQIlthqBtfVWGB4jRrMD6bgQfQgxuNQbplStTa5rajS2biqLQ6YAPWwj9VcMzTsmeJNUVlSnEdRPufshlqvOJ02kB4AdIID2kFkCTt1JVdUw5aCYkWhwu0y4CQ4HzXZjzqS5ObJhafBDhNLUYtXC1bmADKuFqMWrhaiwAlqaWo8JsJWFFH2jxIZTgxDgR9PusLUxwbYfDppBPJaft20eAlwAH4fxGdwPRYVuHL7hwidNpXm+S7nz0deGKUSbUqCp4dN55X+e6TXAOyAneJuOs9FEwj5d4pMNItcW5/M/NOfUbra4uAdAZ1PoPmsGjUm9038oPUB0ekHRJQP60C17W2/VJRqxlng8mWCMx3nafP8ATklVxQDg31FzbLtHqqenWgnNMyeY0A09kYOznrtAk9Z+SWnIUFx2JdJjQ8tOkKvNaSAJ5Hr8lLbQc/MNMokwCdTH1KAzCuD8oIHnF/JUkkBEAOYX2U3CVCCCL/uolSk6TeT85+6s8Hhn0mtc+mYeCQZF2g5TYGdZF1T6GyeKxYLOO1vtyC1XAsAa+EzgNBNZsuDQapa0AOa21y4uAiQPkiYPs+cRhcLOctNRzi1oIe4OJA8ThDWw0HMdiImVb8V42zh2HbQphhrAQBTEMZmJIJvJMEXNyRKlRX6CiGxvGWcOo5DBqXyU5ktEQC9253+iocJg3PLsXi3wQA/xaUgbs8O9QzIb+GQbkhRuC8IdUca9c56jpIDjIaRq5/kLx5De1J2n413xFKmf7FPQ/wDMI1efO8efVWUD7R9o6mJApsHd0GmzB+I/nefxO3/e6oZH780Sf59AmSNXfL7IAWQfzdNe3quSNVvew/Y8PAxGIbLTenTOjuTnA/h5DfXzuEHJ0iJSUVbKrsx2NqYmH1Jp0tiR4nf6Gnb/ADG3mvRuFcDoYYf2qYB3cbvPm79BZWmVdyruhCMOjjnOUgWVMr4VrxBAmIkiQR+Vw3H+4go8JQjJBTXIQm4swWJo1cFX73DGAPjY7xZZ2II8bSAYOscitXwftnQxDQ1zclUnLk1Y+ZktJ0HQp/E8EHtvqBA6gXyk9efP1nLcc4Ax+V1ABjj6C2oIA8LgQuGUWnTO2MrVo9Do4YNa4NLi0mcpJIbaIAOgj9kZlam4OblyeI+F5DQ4jdpnoDeOYleZcL7V18MRSxALgN/x5RrDjZw097re4DidDFNBY5r4vB1aY3bqCptovhjquHIOXKQTEixI1sHRf2+48Q0AkAb9PqrEAAtMZg0WEzpJAnzTMQ+m6C8CkSLZiA43tD5yO10MFb48/P8Aowni44KlwTS1T8RhnMEXgwYuD5Fv+/mohC645FLo5pQcewJaoXFMT3bJGpIA9dz0Vm6nGsCRIkgT5Am/koXEg3u3ZgSI2sfmhyVOmKqZ5X2hr1K9QkSZP02tsuYbDim1o1dqRsZ91b8QfTHiF3dTrJOn7/dZ/E4oEkCxItG38v8ANeXN7Pg649D8TQDJc1puTJJ2JuI6KPVqtAzNAt00nlzKbWxP4RPKSdYnbQ2VY6qRLdtfPkfkkkykg4qg/l9RdJV5PVJVRVF3hmNLSTcyYMcxHyUZljYxfXlfkp+FphrR5WPn+qbxbhDqFQskOJDSI5vaCBzm6lEhMPXu50mS2Cecmb7ldZg4PizteRmykEeEnwzMG8WPVX2N7KPFQNY2nTYQxuarUgFz4aYglxl0iwhajGdlw+tm7vP4GAuquApANMRkZ4nHKOYF0qGomM4t2feXUnNa6DRp1ar3wxlMkSczjAAA5yfNeh0ezjA2gXZJpUsrnklzWixLmMIAJLiYLrDlKj8f7QYOi4Fw717GwxgMsbf8ugNhfoIWVr4zE8ReXH+1StIuGxeP9W/RVRVJF3x/tm8HuMHNTwhvefE9xAMkc9B4vNQuC8ALX95Wl1V0HUENJ89T1UzAcOp0YDWneXE3fYctr9FcUaJfUIHhaGgakjxC+ulg71IQMzfa/iXcUO6p/HWnzbSGp6Zz+o2WDLob53+ysOP4/v8AEPqag2byDR8MT0v5lVdZ+iYhveJpcml6VBsnzTEarsH2fGLq53iaNKM3J7jcM8tz0jmvXQFgOC8Tfh6DaVNrABJJgkuc65JMx09Ai1eOVzfvCOgAH0C6sbjFUjmncmbtODzzKwDOM1h/xXfOfqk3jNb/AJr/AFMq9yKN6ksZT7R1gILgepaCf0XP8dr/AJ//AItj6J7hqbF7JEKBXwsG2hN/9UQD0nQ+Q5qiodoqo+LK/wAxEeoR+H8TfVeWvI8QgWiDrb+bLLLUlZpidOh2IoU6zXNeG2zCDq0+xWWx/CamHfnoP0EiDD9dP838stplcH+KLyD/AKhr6Irmaaacuq5Lo6qsy/Z7tr3dQnENzEiMws63MaHed1uqfHMPUZ3rHgwLxBLQYkEajaVjeJ8GZXe6W5SbioA3UACCJk+oVBiOz1eiT3b8wG7fCY10+xTpfgrZ7Bga4c1r6dwNOWhi3quPeDHeU8znTelqDEwQ433ufZeY8O7cV6JAqjOBbk4R/NLLWcN7a4ervldyNjPKdJQnKIUpF1icKLZHHQtjQyDo4Gwv15qg7V0S2kGvDm5qjG6X8TotNufNaTvmuuHD00235odSg5suY92YkkBzs1M+KQMhkCNiBK0jk4a+kyx3R5TxrhIZjf6dubuu8Al2UWOXNfKBYHlyso1bgTKT6rGtLoqBtMuOd7iWNJADWiR4uWsr1DF4Ck+qHvYx9QDPnEsMyGw6nOVwhusfh6Sqev2aacZTxArvYQ4PdSFIvBDIaSCw6/Dq1Rx+A4s82q1BdpYRlMRBDgW9NQ6Rp0UDHU+9bmA+E3Me0rXcf7IYo4qpUomlVbUqvLclRmeC7NBpuIdIkSACpvCODVRgxQxFNzA7FNzAyx8F4EhrhYX1jS/VRrTBI8zcG7Ae/JJaDiXCC2tVa0ANbUe1sl05WuIbMbwAkjZBZuMLwOkC1lSjhQ0OIcJqvJBggDM7WCLkKx4jiKTXd73wpkZRADGOOV0w6oRmI6TosTR4djKhA703M2eQZIubKY3sb4yatVz7/hgEjXV0p0WT3ds8PRu2mKtYZhnjRpe4tGYibAjTkq3+qx+N3LKZPPKPrJ+iucHwWkz4aYGkE5XO1O5lWJY3MeXUBAFTwvsrTpwXBz36ycpbrsL+av3uyggTty2mPqhM1t8iDzXajZ+fJHYWdotvN9Om5Os+SB2lxZo4as4TLxkBka1DDvk0SnF0RbXz68lS/wDiLUy06bBuXE8gWAMH/d7Jh+GBcbTzUdylVhZBqNv6JkgSFMwVjm5KM5bXsVgWubUc5ocJa0SAYiSdfNqqMduCZOkV9SrUDdNpsHCd72mU2li6gHWJEz6WPr8lunYRh/C3loE0YOn+RvyCpeN/TH2IxxxroBy6gcv00+SAeIvI0LesTp0st42gz8rfkF0UG8h8gr9L+i3Xwx2HqVKjSQ0T6DadCVILKoAc5gk7AgAwOjjC1XdD+ALn9O3kq9T+h7F8Mm/EFsZmETpBB3/2RcNjHSC0GQZvAFrrSnDtH4J+SC7KNWR55ful639DdfC6xlRr2B7b5g18awdDJ8neyhuJ3y/MqZwqsHUgLeEkcxp9nKK9945beq5pKmdSdoHTdGvTy2RXVgSNLjdRMUfCQNbD3EpzGyReYCTGmB4jwhj/AImsdvMQ4f8AUDKzuM7NQJp1Im2U7k7E/daqsHbAHzJA9gVCr8PD3NkAEX8JIG07dPdHIGU//swhsXgAAyDmbfykD2Vlw/t/WZaowPE6iRb3urx+FGe0RAjffnCh4rg1J0B1Np2m4J83C59U+GLoZT7R0q9cVjVdQjIA0gFpykl0unQ5iNltaXEGPE03NPVrgZn+DZeW1eywk5XZSXeHcR1OvNQqvCcTSGZsnqwz9nJa/As9H4xg6GcVamcPmzmvcNf8oOXnsrehVLvE08oO9mrxxvH8SAWvcXNB+F4n63V9ge37qYAdTgc2mPbRFSsdo29TBNeczxTzmC7+xSPii93MJN9yurMjt9QNyHA+X2XEWx0idgbEPJEDUgg7KwaDUlwAjzGw8+iwfBH1WEw5xBI8Iz+G99Oa09HitYR4wRuCB+olSnYJplq3DvMAs9bHr9k1+FIM5Xf+08lCHG6gE+FxG2UTOm0BGHaF5EOaNbwS0x0OZHI6QaYIkJVag9bb80U9oABJYTAmzpsPQpVeKtgS2RNoM/8A5CHYUhmHHiEtc3xBt4uZgxEyqT/xIoy+na2UfMucT9AtBS4swzmYTF/hbIM6i6qO03EqD7VHPBIBADATYmDmLhF5smmxNI86rMv6qOVd1cNh3H/zqgJ502Af/aVVY7DNpmA/MI1iPSFaIZFJ08/1Wt7N4s06Zg2JPzgCY5rISEVuLLbNJCbTrh0TJWej4DihLsrt9/56K1aZ0IXmPB+JO7wS8aH4jabLecIqyQc9N1tn38yACU4ZXHiXJk8Za92V0USmmrAJuTaA2DqYvmiOafRxBIMty3tcH1sV1J2Z1Qu5S7lO7xLvFVEibRQ6mEB1APmE/vF3vEUBJ4Th8ocBAFj7EKHimFtR1gRI35ieSn8LdLiOn6hRuJ1MtWI1DT+n6Ljy8SOvFzEjOpTsNPTyXYvonOzixpO5ZpZFxYxM8kDOZtNtbj7rNs0QZtOXW97foiHDE8jE7/qgGqW3v52/QpDFRufS/wBEAOfQAcIbtEA/unV6Ay2aZ84/VRjiTIufdcqYk8z7ooLIzqEj4XSN8xtfzT6eHJEZTrz/AHXH1z1udY+4UhjwPxBMCBi8LTc2HtnzKq8X2fw7/hDmGPwuJE+Rnqrxzp5IZMctOSLEzLDspyqH1YfuktWw21SRbAy9LiWIfq9225j+aJvdnk70n9FLwDhMbKR3sSAbSVlQyuL3ATnd8yfqutxTxo72b9lPD+YafRc8H5R8ymBHONqxqNOR/Ux7KP8A4nimmwY4eV9OYU99OmbQRPVcqUhaDHpzRsBH/wAerN/4W2ziPoqjifE3VXNJoiQBr5k8letwx6GdFV8Ww7muE2sEKQMru/qmPCxvuo+OD3RmItOg56qTnAPNCqvlVbJK/wDpD+Yo9Hgzn3BRoW37MsaaDbCZcD8ytMa2dEylSM92f4CWvk6R6LXUcNl0jRHYwDRLMuqEUjnk7FJSzlcLlwvWtkUO70rvfIedLOnYqCCt1UihiqVs3eEzFsgH1UE1Ivyvy91Vs7UUzrmbF9j9FzZ5yVUb4YRfZqcFjKdKo52aroRlcGlgEzIygGfDvKl1OK0X3JaI50yefRZBvaegZhwmNC2J9SEQcYoOGUVKeumZoPs5ckrl2dUaXRrn8VokAGqwDyI6aEIdOrhg3xOputeDc87C6ydTGMDXEVLAE2IPM7grjcRDH1M5OVuaPDoWyPw8lND2NTi30Dla1rXNOsPAI95RRw2gYi3/AFz+qzjaLHRHIG+Wb6WhRqmHAsBMuBNhYD1RQWa1/DKci5A6ELlLhDJJzO6aR9FmKrJE3GwsR+qC2q8OAN2mZ8TrXsqEa5/CmwPEeeyBXwTC/wD8wAm8R+/RZ12KDR8budnu+6qcPx+qXuAFRwmxkDwgxNzfZDsLRsnYAZC7vJgnRvKx3VQxofTqPFQQCdba6bqqxvGqtMgf3CD/AJQReY89EsVxI5msiQdQ6mMsu+EERB3S5EX1LAEgEPaQdxN0lWUMXUDRlyAbAMgfJcRyPgy9AVAZk2vtzRm48izk/AY0TB0jkm18j59Y/RIkl0cRO/8AIRGm5VO/COZemZG+6Ph8cNDY9UAWrXpOcgsidVwuQBLwzoc3zVd2kq/3B5A/VHabg8lA498TT0j5H90AVjimrrk1Ajq13ZSrNJw5O9iB9isiFfdlcTle5pPxCfVv7ErTE6kTJcGoLksyYXSmPcuyzCg0rhKYwp5KNg1GSuSmkpyexOoPEHwu8iqXK02t6hXj0A0xyWOSG/JpCWpT1MMwzZs+SEcIzXKPoroYZhmwUWuymDlg/Ncs4uLo3i7VlXUw7cpAMSCNTH1XMngfDjcREm8CL3VnVwrdnH2KAKLTJzX6j9VFjGUs7TIeRYdTYdUjiKgdOebRcDaenVPfhiNKjY9QmHCujVpvPxfdOwHnHVbXG/Tfo5DpcQqgum9wRpyEe4CVSg8fh+iCaTtwQBOxTsCybxd95YPn+yDR4kB/w9AY0Opvr5KC7zhQ6b3g8wLe6dhZNxXHHZ4A8OU2IGvodFOZxKlqQQT0J94VLXqwfhnrZPFW8QYMbIsC8ZxFkf7pKJQczKJbJ5yR7JJbDsoqVaNETD4nxDNoglqYGIILfheNk5XDWY5HzCNWwjaxMeF14Iu10KjpVcrgRtz0uIUrhVdwqNANibja6BhW1XUXZXTH80lWArhwBCbQxLapLHCbnzHqob6L6RnVsoAs6TlG4u2WAzof+7902hVB0Ke8yxzT/DsUgKVcKc4QmlACUjAV8j2u5G/luo6SadCNqyuid6qPheKkZdwrEOXbGSaswaonBy6aih96k2qmBMlI1lGL0xzkASHVpTO9QCuQmIP3ihV3jMf5siOcoJN5XHldyN48IOY9UOUN1RIOus2UEN00tXG1IKeKqAGB5XRXcNymvcJ0XHx5IAecYea5UrCdG/JRyRsnBMBxLSLsHpZBytvINtLrpSaUDJuHwjC0HOB0Mz9ElKwWMeGACixwG5bc33SSoDLO/nyTX6JJIJAuXZjSySSYw+AP9xv+oK7cZFSbrqSBlRh/i9VYU0kkgKvE/EhlJJAjgSSSQBK4c4h4utA1JJdGLoiXZwldppJLUgKVxJJADHlJhXEkAMqH9VFKSS45dmyBVDb1C61JJIDrtU1x+iSSQxlE/RFebLiSYATouBcSTAbUKE8pJJoALMQ4CA5wF9zzSSSVAf/Z"/>
          <p:cNvSpPr>
            <a:spLocks noChangeAspect="1" noChangeArrowheads="1"/>
          </p:cNvSpPr>
          <p:nvPr/>
        </p:nvSpPr>
        <p:spPr bwMode="auto">
          <a:xfrm>
            <a:off x="155575" y="-1973263"/>
            <a:ext cx="5495925" cy="412432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9875" name="Picture 3" descr="C:\Users\Shemi-New-25\Desktop\New folder (8)\Gaoliang_Bridg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03848" y="4437112"/>
            <a:ext cx="2801295" cy="210114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defRPr/>
            </a:pPr>
            <a:r>
              <a:rPr/>
              <a:t>השכבה הפיסית</a:t>
            </a:r>
            <a:endParaRPr lang="en-US"/>
          </a:p>
        </p:txBody>
      </p:sp>
      <p:sp>
        <p:nvSpPr>
          <p:cNvPr id="103427" name="Rectangle 3"/>
          <p:cNvSpPr>
            <a:spLocks noGrp="1" noChangeArrowheads="1"/>
          </p:cNvSpPr>
          <p:nvPr>
            <p:ph idx="1"/>
          </p:nvPr>
        </p:nvSpPr>
        <p:spPr/>
        <p:txBody>
          <a:bodyPr/>
          <a:lstStyle/>
          <a:p>
            <a:pPr eaLnBrk="1" hangingPunct="1"/>
            <a:r>
              <a:rPr lang="he-IL" u="sng" smtClean="0"/>
              <a:t>הגדרה</a:t>
            </a:r>
            <a:r>
              <a:rPr lang="he-IL" smtClean="0"/>
              <a:t> - אחראית על העברת המידע בתווך הפיסי.</a:t>
            </a:r>
          </a:p>
        </p:txBody>
      </p:sp>
      <p:sp>
        <p:nvSpPr>
          <p:cNvPr id="34818" name="מציין מיקום של מספר שקופית 5"/>
          <p:cNvSpPr>
            <a:spLocks noGrp="1"/>
          </p:cNvSpPr>
          <p:nvPr>
            <p:ph type="sldNum" sz="quarter" idx="10"/>
          </p:nvPr>
        </p:nvSpPr>
        <p:spPr/>
        <p:txBody>
          <a:bodyPr/>
          <a:lstStyle/>
          <a:p>
            <a:pPr>
              <a:defRPr/>
            </a:pPr>
            <a:fld id="{88FC95CD-E622-4805-B541-090D657C1274}" type="slidenum">
              <a:rPr lang="he-IL"/>
              <a:pPr>
                <a:defRPr/>
              </a:pPr>
              <a:t>29</a:t>
            </a:fld>
            <a:endParaRPr lang="en-US"/>
          </a:p>
        </p:txBody>
      </p:sp>
      <p:pic>
        <p:nvPicPr>
          <p:cNvPr id="103429" name="Picture 4" descr="j0254422"/>
          <p:cNvPicPr>
            <a:picLocks noChangeAspect="1" noChangeArrowheads="1" noCrop="1"/>
          </p:cNvPicPr>
          <p:nvPr/>
        </p:nvPicPr>
        <p:blipFill>
          <a:blip r:embed="rId3" cstate="print"/>
          <a:srcRect/>
          <a:stretch>
            <a:fillRect/>
          </a:stretch>
        </p:blipFill>
        <p:spPr bwMode="auto">
          <a:xfrm>
            <a:off x="2627313" y="2781300"/>
            <a:ext cx="3600450" cy="25574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defRPr/>
            </a:pPr>
            <a:r>
              <a:rPr/>
              <a:t>הצורך בנתב</a:t>
            </a:r>
            <a:endParaRPr lang="en-US"/>
          </a:p>
        </p:txBody>
      </p:sp>
      <p:sp>
        <p:nvSpPr>
          <p:cNvPr id="53252" name="Rectangle 3"/>
          <p:cNvSpPr>
            <a:spLocks noGrp="1" noChangeArrowheads="1"/>
          </p:cNvSpPr>
          <p:nvPr>
            <p:ph idx="1"/>
          </p:nvPr>
        </p:nvSpPr>
        <p:spPr/>
        <p:txBody>
          <a:bodyPr/>
          <a:lstStyle/>
          <a:p>
            <a:pPr eaLnBrk="1" hangingPunct="1"/>
            <a:r>
              <a:rPr lang="he-IL" smtClean="0"/>
              <a:t>איך נקשר בין הרשתות?</a:t>
            </a:r>
            <a:endParaRPr lang="en-US" smtClean="0"/>
          </a:p>
        </p:txBody>
      </p:sp>
      <p:sp>
        <p:nvSpPr>
          <p:cNvPr id="2051" name="מציין מיקום של מספר שקופית 5"/>
          <p:cNvSpPr>
            <a:spLocks noGrp="1"/>
          </p:cNvSpPr>
          <p:nvPr>
            <p:ph type="sldNum" sz="quarter" idx="10"/>
          </p:nvPr>
        </p:nvSpPr>
        <p:spPr/>
        <p:txBody>
          <a:bodyPr/>
          <a:lstStyle/>
          <a:p>
            <a:pPr>
              <a:defRPr/>
            </a:pPr>
            <a:fld id="{2F997AB3-830D-4055-BF0D-5C8531888363}" type="slidenum">
              <a:rPr lang="he-IL"/>
              <a:pPr>
                <a:defRPr/>
              </a:pPr>
              <a:t>290</a:t>
            </a:fld>
            <a:endParaRPr lang="en-US"/>
          </a:p>
        </p:txBody>
      </p:sp>
      <p:graphicFrame>
        <p:nvGraphicFramePr>
          <p:cNvPr id="53250" name="Object 5"/>
          <p:cNvGraphicFramePr>
            <a:graphicFrameLocks noChangeAspect="1"/>
          </p:cNvGraphicFramePr>
          <p:nvPr/>
        </p:nvGraphicFramePr>
        <p:xfrm>
          <a:off x="323850" y="2492375"/>
          <a:ext cx="8424863" cy="2795588"/>
        </p:xfrm>
        <a:graphic>
          <a:graphicData uri="http://schemas.openxmlformats.org/presentationml/2006/ole">
            <p:oleObj spid="_x0000_s53303" name="Visio" r:id="rId3" imgW="3233547" imgH="1091565" progId="">
              <p:embed/>
            </p:oleObj>
          </a:graphicData>
        </a:graphic>
      </p:graphicFrame>
    </p:spTree>
  </p:cSld>
  <p:clrMapOvr>
    <a:masterClrMapping/>
  </p:clrMapOvr>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defRPr/>
            </a:pPr>
            <a:r>
              <a:rPr/>
              <a:t>הנתב</a:t>
            </a:r>
            <a:endParaRPr lang="en-US"/>
          </a:p>
        </p:txBody>
      </p:sp>
      <p:sp>
        <p:nvSpPr>
          <p:cNvPr id="324611" name="Rectangle 3"/>
          <p:cNvSpPr>
            <a:spLocks noGrp="1" noChangeArrowheads="1"/>
          </p:cNvSpPr>
          <p:nvPr>
            <p:ph idx="1"/>
          </p:nvPr>
        </p:nvSpPr>
        <p:spPr/>
        <p:txBody>
          <a:bodyPr/>
          <a:lstStyle/>
          <a:p>
            <a:pPr eaLnBrk="1" hangingPunct="1"/>
            <a:r>
              <a:rPr lang="he-IL" u="sng" smtClean="0"/>
              <a:t>ממשק</a:t>
            </a:r>
            <a:r>
              <a:rPr lang="he-IL" smtClean="0"/>
              <a:t> – מבואה עצמאית. חיבור אינדיווידואלי בעל כתובות משלו.</a:t>
            </a:r>
            <a:endParaRPr lang="en-US" u="sng" smtClean="0"/>
          </a:p>
          <a:p>
            <a:pPr eaLnBrk="1" hangingPunct="1"/>
            <a:r>
              <a:rPr lang="en-US" u="sng" smtClean="0"/>
              <a:t>Router</a:t>
            </a:r>
            <a:r>
              <a:rPr lang="he-IL" smtClean="0"/>
              <a:t> – נתב. רכיב רשת בעל מספר ממשקים שנועד לקשר בין רשתות שונות.</a:t>
            </a:r>
          </a:p>
          <a:p>
            <a:pPr eaLnBrk="1" hangingPunct="1"/>
            <a:r>
              <a:rPr lang="he-IL" smtClean="0"/>
              <a:t>הנתב מבצע מספר פעולות. העיקריות שבהן:</a:t>
            </a:r>
          </a:p>
          <a:p>
            <a:pPr lvl="1" eaLnBrk="1" hangingPunct="1"/>
            <a:r>
              <a:rPr lang="he-IL" smtClean="0"/>
              <a:t>המרה בין טכנולוגיות</a:t>
            </a:r>
          </a:p>
          <a:p>
            <a:pPr lvl="1" eaLnBrk="1" hangingPunct="1"/>
            <a:r>
              <a:rPr lang="he-IL" smtClean="0"/>
              <a:t>ניתוב חבילות מידע ברשת הרחבה</a:t>
            </a:r>
          </a:p>
        </p:txBody>
      </p:sp>
      <p:sp>
        <p:nvSpPr>
          <p:cNvPr id="16386" name="מציין מיקום של מספר שקופית 5"/>
          <p:cNvSpPr>
            <a:spLocks noGrp="1"/>
          </p:cNvSpPr>
          <p:nvPr>
            <p:ph type="sldNum" sz="quarter" idx="10"/>
          </p:nvPr>
        </p:nvSpPr>
        <p:spPr/>
        <p:txBody>
          <a:bodyPr/>
          <a:lstStyle/>
          <a:p>
            <a:pPr>
              <a:defRPr/>
            </a:pPr>
            <a:fld id="{33E6CF1B-CBFC-4DEA-AC9A-515E78EA51FE}" type="slidenum">
              <a:rPr lang="he-IL"/>
              <a:pPr>
                <a:defRPr/>
              </a:pPr>
              <a:t>291</a:t>
            </a:fld>
            <a:endParaRPr lang="en-US"/>
          </a:p>
        </p:txBody>
      </p:sp>
    </p:spTree>
  </p:cSld>
  <p:clrMapOvr>
    <a:masterClrMapping/>
  </p:clrMapOvr>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defRPr/>
            </a:pPr>
            <a:r>
              <a:rPr/>
              <a:t>ניתוב</a:t>
            </a:r>
            <a:endParaRPr lang="en-US"/>
          </a:p>
        </p:txBody>
      </p:sp>
      <p:sp>
        <p:nvSpPr>
          <p:cNvPr id="325635" name="Rectangle 3"/>
          <p:cNvSpPr>
            <a:spLocks noGrp="1" noChangeArrowheads="1"/>
          </p:cNvSpPr>
          <p:nvPr>
            <p:ph idx="1"/>
          </p:nvPr>
        </p:nvSpPr>
        <p:spPr/>
        <p:txBody>
          <a:bodyPr/>
          <a:lstStyle/>
          <a:p>
            <a:pPr eaLnBrk="1" hangingPunct="1"/>
            <a:r>
              <a:rPr lang="he-IL" sz="3600" b="1" u="sng" smtClean="0"/>
              <a:t>ניתוב</a:t>
            </a:r>
            <a:r>
              <a:rPr lang="he-IL" sz="3600" b="1" smtClean="0"/>
              <a:t> – </a:t>
            </a:r>
            <a:r>
              <a:rPr lang="en-US" sz="3600" b="1" smtClean="0"/>
              <a:t>Routing</a:t>
            </a:r>
            <a:r>
              <a:rPr lang="he-IL" sz="3600" b="1" smtClean="0"/>
              <a:t>. מציאת הנתיב הטוב ביותר לתחנת היעד של חבילת מידע.</a:t>
            </a:r>
          </a:p>
          <a:p>
            <a:pPr eaLnBrk="1" hangingPunct="1"/>
            <a:endParaRPr lang="he-IL" smtClean="0"/>
          </a:p>
          <a:p>
            <a:pPr eaLnBrk="1" hangingPunct="1"/>
            <a:r>
              <a:rPr lang="he-IL" sz="3600" b="1" smtClean="0"/>
              <a:t>פעולות ניתוב אפשריות:</a:t>
            </a:r>
            <a:endParaRPr lang="en-US" sz="3600" b="1" smtClean="0"/>
          </a:p>
          <a:p>
            <a:pPr lvl="1" eaLnBrk="1" hangingPunct="1"/>
            <a:r>
              <a:rPr lang="en-US" sz="3000" smtClean="0"/>
              <a:t>Direct Delivery</a:t>
            </a:r>
            <a:r>
              <a:rPr lang="he-IL" sz="3000" smtClean="0"/>
              <a:t>.</a:t>
            </a:r>
          </a:p>
          <a:p>
            <a:pPr lvl="1" eaLnBrk="1" hangingPunct="1"/>
            <a:r>
              <a:rPr lang="en-US" sz="3000" smtClean="0"/>
              <a:t>Route</a:t>
            </a:r>
            <a:r>
              <a:rPr lang="he-IL" sz="3000" smtClean="0"/>
              <a:t>.</a:t>
            </a:r>
          </a:p>
          <a:p>
            <a:pPr lvl="1" eaLnBrk="1" hangingPunct="1"/>
            <a:r>
              <a:rPr lang="en-US" sz="3000" smtClean="0"/>
              <a:t>Default Route</a:t>
            </a:r>
            <a:r>
              <a:rPr lang="he-IL" sz="3000" smtClean="0"/>
              <a:t>.</a:t>
            </a:r>
            <a:endParaRPr lang="en-US" sz="3000" smtClean="0"/>
          </a:p>
        </p:txBody>
      </p:sp>
      <p:sp>
        <p:nvSpPr>
          <p:cNvPr id="17410" name="מציין מיקום של מספר שקופית 5"/>
          <p:cNvSpPr>
            <a:spLocks noGrp="1"/>
          </p:cNvSpPr>
          <p:nvPr>
            <p:ph type="sldNum" sz="quarter" idx="10"/>
          </p:nvPr>
        </p:nvSpPr>
        <p:spPr/>
        <p:txBody>
          <a:bodyPr/>
          <a:lstStyle/>
          <a:p>
            <a:pPr>
              <a:defRPr/>
            </a:pPr>
            <a:fld id="{6C2D94A0-7AD2-4F53-A4E2-5620FCEBE968}" type="slidenum">
              <a:rPr lang="he-IL"/>
              <a:pPr>
                <a:defRPr/>
              </a:pPr>
              <a:t>292</a:t>
            </a:fld>
            <a:endParaRPr lang="en-US"/>
          </a:p>
        </p:txBody>
      </p:sp>
      <p:pic>
        <p:nvPicPr>
          <p:cNvPr id="325637" name="Picture 4" descr="j0186154"/>
          <p:cNvPicPr>
            <a:picLocks noChangeAspect="1" noChangeArrowheads="1"/>
          </p:cNvPicPr>
          <p:nvPr/>
        </p:nvPicPr>
        <p:blipFill>
          <a:blip r:embed="rId3" cstate="print"/>
          <a:srcRect/>
          <a:stretch>
            <a:fillRect/>
          </a:stretch>
        </p:blipFill>
        <p:spPr bwMode="auto">
          <a:xfrm>
            <a:off x="684213" y="3178175"/>
            <a:ext cx="1708150" cy="2555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pPr eaLnBrk="1" hangingPunct="1">
              <a:defRPr/>
            </a:pPr>
            <a:r>
              <a:rPr/>
              <a:t>טבלאות ניתוב</a:t>
            </a:r>
            <a:endParaRPr lang="en-US"/>
          </a:p>
        </p:txBody>
      </p:sp>
      <p:sp>
        <p:nvSpPr>
          <p:cNvPr id="3075" name="מציין מיקום של מספר שקופית 5"/>
          <p:cNvSpPr>
            <a:spLocks noGrp="1"/>
          </p:cNvSpPr>
          <p:nvPr>
            <p:ph type="sldNum" sz="quarter" idx="10"/>
          </p:nvPr>
        </p:nvSpPr>
        <p:spPr/>
        <p:txBody>
          <a:bodyPr/>
          <a:lstStyle/>
          <a:p>
            <a:pPr>
              <a:defRPr/>
            </a:pPr>
            <a:fld id="{E9C0C1D7-BCED-4E57-B11D-4DA296ADCE14}" type="slidenum">
              <a:rPr lang="he-IL"/>
              <a:pPr>
                <a:defRPr/>
              </a:pPr>
              <a:t>293</a:t>
            </a:fld>
            <a:endParaRPr lang="en-US"/>
          </a:p>
        </p:txBody>
      </p:sp>
      <p:graphicFrame>
        <p:nvGraphicFramePr>
          <p:cNvPr id="895051" name="Group 75"/>
          <p:cNvGraphicFramePr>
            <a:graphicFrameLocks noGrp="1"/>
          </p:cNvGraphicFramePr>
          <p:nvPr>
            <p:extLst>
              <p:ext uri="{D42A27DB-BD31-4B8C-83A1-F6EECF244321}">
                <p14:modId xmlns="" xmlns:p14="http://schemas.microsoft.com/office/powerpoint/2010/main" val="641462639"/>
              </p:ext>
            </p:extLst>
          </p:nvPr>
        </p:nvGraphicFramePr>
        <p:xfrm>
          <a:off x="5076056" y="3343494"/>
          <a:ext cx="3860800" cy="2317754"/>
        </p:xfrm>
        <a:graphic>
          <a:graphicData uri="http://schemas.openxmlformats.org/drawingml/2006/table">
            <a:tbl>
              <a:tblPr rtl="1"/>
              <a:tblGrid>
                <a:gridCol w="927100"/>
                <a:gridCol w="1670050"/>
                <a:gridCol w="1263650"/>
              </a:tblGrid>
              <a:tr h="4889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accent2"/>
                          </a:solidFill>
                          <a:effectLst/>
                          <a:latin typeface="Arial" pitchFamily="34" charset="0"/>
                          <a:cs typeface="Aharoni" pitchFamily="2" charset="-79"/>
                        </a:rPr>
                        <a:t>Metric</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Arial" pitchFamily="34" charset="0"/>
                          <a:cs typeface="Aharoni" pitchFamily="2" charset="-79"/>
                        </a:rPr>
                        <a:t>Next Hop</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accent2"/>
                          </a:solidFill>
                          <a:effectLst/>
                          <a:latin typeface="Arial" pitchFamily="34" charset="0"/>
                          <a:cs typeface="Aharoni" pitchFamily="2" charset="-79"/>
                        </a:rPr>
                        <a:t>Network</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66CC"/>
                          </a:solidFill>
                          <a:effectLst/>
                          <a:latin typeface="Arial" pitchFamily="34" charset="0"/>
                          <a:cs typeface="Aharoni" pitchFamily="2" charset="-79"/>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66CC"/>
                          </a:solidFill>
                          <a:effectLst/>
                          <a:latin typeface="Arial" pitchFamily="34" charset="0"/>
                          <a:cs typeface="Aharoni" pitchFamily="2" charset="-79"/>
                        </a:rPr>
                        <a:t>Direct Delivery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hlink"/>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66CC"/>
                          </a:solidFill>
                          <a:effectLst/>
                          <a:latin typeface="Arial" pitchFamily="34" charset="0"/>
                          <a:cs typeface="Aharoni" pitchFamily="2" charset="-79"/>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66CC"/>
                          </a:solidFill>
                          <a:effectLst/>
                          <a:latin typeface="Arial" pitchFamily="34" charset="0"/>
                          <a:cs typeface="Aharoni" pitchFamily="2" charset="-79"/>
                        </a:rPr>
                        <a:t>Direct Delivery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66CC"/>
                          </a:solidFill>
                          <a:effectLst/>
                          <a:latin typeface="Arial" pitchFamily="34" charset="0"/>
                          <a:cs typeface="Aharoni" pitchFamily="2" charset="-79"/>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66CC"/>
                          </a:solidFill>
                          <a:effectLst/>
                          <a:latin typeface="Arial" pitchFamily="34" charset="0"/>
                          <a:cs typeface="Aharoni" pitchFamily="2" charset="-79"/>
                        </a:rPr>
                        <a:t>R1/R4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66CC"/>
                          </a:solidFill>
                          <a:effectLst/>
                          <a:latin typeface="Arial" pitchFamily="34" charset="0"/>
                          <a:cs typeface="Aharoni" pitchFamily="2" charset="-79"/>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66CC"/>
                          </a:solidFill>
                          <a:effectLst/>
                          <a:latin typeface="Arial" pitchFamily="34" charset="0"/>
                          <a:cs typeface="Aharoni" pitchFamily="2" charset="-79"/>
                        </a:rPr>
                        <a:t>R1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rgbClr val="CC0000"/>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66CC"/>
                          </a:solidFill>
                          <a:effectLst/>
                          <a:latin typeface="Arial" pitchFamily="34" charset="0"/>
                          <a:cs typeface="Aharoni" pitchFamily="2" charset="-79"/>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66CC"/>
                          </a:solidFill>
                          <a:effectLst/>
                          <a:latin typeface="Arial" pitchFamily="34" charset="0"/>
                          <a:cs typeface="Aharoni" pitchFamily="2" charset="-79"/>
                        </a:rPr>
                        <a:t>R4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rgbClr val="FFCC66"/>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4321" name="Picture 4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851" y="1369616"/>
            <a:ext cx="4572000" cy="4676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54307" name="Group 60"/>
          <p:cNvGrpSpPr>
            <a:grpSpLocks/>
          </p:cNvGrpSpPr>
          <p:nvPr/>
        </p:nvGrpSpPr>
        <p:grpSpPr bwMode="auto">
          <a:xfrm>
            <a:off x="4809853" y="2762228"/>
            <a:ext cx="4105275" cy="503238"/>
            <a:chOff x="3016" y="1888"/>
            <a:chExt cx="2586" cy="317"/>
          </a:xfrm>
        </p:grpSpPr>
        <p:sp>
          <p:nvSpPr>
            <p:cNvPr id="54308" name="Line 57"/>
            <p:cNvSpPr>
              <a:spLocks noChangeShapeType="1"/>
            </p:cNvSpPr>
            <p:nvPr/>
          </p:nvSpPr>
          <p:spPr bwMode="auto">
            <a:xfrm>
              <a:off x="3016" y="1888"/>
              <a:ext cx="136" cy="317"/>
            </a:xfrm>
            <a:prstGeom prst="line">
              <a:avLst/>
            </a:prstGeom>
            <a:noFill/>
            <a:ln w="19050" cap="rnd">
              <a:solidFill>
                <a:schemeClr val="tx1"/>
              </a:solidFill>
              <a:prstDash val="sysDot"/>
              <a:round/>
              <a:headEnd/>
              <a:tailEnd/>
            </a:ln>
          </p:spPr>
          <p:txBody>
            <a:bodyPr/>
            <a:lstStyle/>
            <a:p>
              <a:endParaRPr lang="en-US"/>
            </a:p>
          </p:txBody>
        </p:sp>
        <p:sp>
          <p:nvSpPr>
            <p:cNvPr id="54309" name="Line 58"/>
            <p:cNvSpPr>
              <a:spLocks noChangeShapeType="1"/>
            </p:cNvSpPr>
            <p:nvPr/>
          </p:nvSpPr>
          <p:spPr bwMode="auto">
            <a:xfrm>
              <a:off x="3016" y="1888"/>
              <a:ext cx="2586" cy="317"/>
            </a:xfrm>
            <a:prstGeom prst="line">
              <a:avLst/>
            </a:prstGeom>
            <a:noFill/>
            <a:ln w="19050" cap="rnd">
              <a:solidFill>
                <a:schemeClr val="tx1"/>
              </a:solidFill>
              <a:prstDash val="sysDot"/>
              <a:round/>
              <a:headEnd/>
              <a:tailEnd/>
            </a:ln>
          </p:spPr>
          <p:txBody>
            <a:bodyPr/>
            <a:lstStyle/>
            <a:p>
              <a:endParaRPr lang="en-US"/>
            </a:p>
          </p:txBody>
        </p:sp>
      </p:grpSp>
      <p:sp>
        <p:nvSpPr>
          <p:cNvPr id="6" name="TextBox 5"/>
          <p:cNvSpPr txBox="1"/>
          <p:nvPr/>
        </p:nvSpPr>
        <p:spPr>
          <a:xfrm rot="845331">
            <a:off x="2610412" y="1942519"/>
            <a:ext cx="803425" cy="369332"/>
          </a:xfrm>
          <a:prstGeom prst="rect">
            <a:avLst/>
          </a:prstGeom>
          <a:noFill/>
        </p:spPr>
        <p:txBody>
          <a:bodyPr wrap="none" rtlCol="0">
            <a:spAutoFit/>
          </a:bodyPr>
          <a:lstStyle/>
          <a:p>
            <a:r>
              <a:rPr lang="he-IL" dirty="0" smtClean="0"/>
              <a:t>רשת 1</a:t>
            </a:r>
            <a:endParaRPr lang="en-US" dirty="0"/>
          </a:p>
        </p:txBody>
      </p:sp>
      <p:sp>
        <p:nvSpPr>
          <p:cNvPr id="14" name="TextBox 13"/>
          <p:cNvSpPr txBox="1"/>
          <p:nvPr/>
        </p:nvSpPr>
        <p:spPr>
          <a:xfrm rot="3596076">
            <a:off x="4249690" y="3727551"/>
            <a:ext cx="803425" cy="369332"/>
          </a:xfrm>
          <a:prstGeom prst="rect">
            <a:avLst/>
          </a:prstGeom>
          <a:noFill/>
        </p:spPr>
        <p:txBody>
          <a:bodyPr wrap="none" rtlCol="0">
            <a:spAutoFit/>
          </a:bodyPr>
          <a:lstStyle/>
          <a:p>
            <a:r>
              <a:rPr lang="he-IL" dirty="0" smtClean="0"/>
              <a:t>רשת 2</a:t>
            </a:r>
            <a:endParaRPr lang="en-US" dirty="0"/>
          </a:p>
        </p:txBody>
      </p:sp>
      <p:sp>
        <p:nvSpPr>
          <p:cNvPr id="15" name="TextBox 14"/>
          <p:cNvSpPr txBox="1"/>
          <p:nvPr/>
        </p:nvSpPr>
        <p:spPr>
          <a:xfrm rot="3127673">
            <a:off x="2545431" y="3288783"/>
            <a:ext cx="803425" cy="369332"/>
          </a:xfrm>
          <a:prstGeom prst="rect">
            <a:avLst/>
          </a:prstGeom>
          <a:noFill/>
        </p:spPr>
        <p:txBody>
          <a:bodyPr wrap="none" rtlCol="0">
            <a:spAutoFit/>
          </a:bodyPr>
          <a:lstStyle/>
          <a:p>
            <a:r>
              <a:rPr lang="he-IL" dirty="0" smtClean="0"/>
              <a:t>רשת 3</a:t>
            </a:r>
            <a:endParaRPr lang="en-US" dirty="0"/>
          </a:p>
        </p:txBody>
      </p:sp>
      <p:sp>
        <p:nvSpPr>
          <p:cNvPr id="16" name="TextBox 15"/>
          <p:cNvSpPr txBox="1"/>
          <p:nvPr/>
        </p:nvSpPr>
        <p:spPr>
          <a:xfrm rot="290692">
            <a:off x="2065881" y="4542389"/>
            <a:ext cx="803425" cy="369332"/>
          </a:xfrm>
          <a:prstGeom prst="rect">
            <a:avLst/>
          </a:prstGeom>
          <a:noFill/>
        </p:spPr>
        <p:txBody>
          <a:bodyPr wrap="none" rtlCol="0">
            <a:spAutoFit/>
          </a:bodyPr>
          <a:lstStyle/>
          <a:p>
            <a:r>
              <a:rPr lang="he-IL" dirty="0" smtClean="0"/>
              <a:t>רשת 4</a:t>
            </a:r>
            <a:endParaRPr lang="en-US" dirty="0"/>
          </a:p>
        </p:txBody>
      </p:sp>
      <p:sp>
        <p:nvSpPr>
          <p:cNvPr id="17" name="TextBox 16"/>
          <p:cNvSpPr txBox="1"/>
          <p:nvPr/>
        </p:nvSpPr>
        <p:spPr>
          <a:xfrm rot="3752224">
            <a:off x="841745" y="3076246"/>
            <a:ext cx="803425" cy="369332"/>
          </a:xfrm>
          <a:prstGeom prst="rect">
            <a:avLst/>
          </a:prstGeom>
          <a:noFill/>
        </p:spPr>
        <p:txBody>
          <a:bodyPr wrap="none" rtlCol="0">
            <a:spAutoFit/>
          </a:bodyPr>
          <a:lstStyle/>
          <a:p>
            <a:r>
              <a:rPr lang="he-IL" dirty="0" smtClean="0"/>
              <a:t>רשת 5</a:t>
            </a:r>
            <a:endParaRPr lang="en-US" dirty="0"/>
          </a:p>
        </p:txBody>
      </p:sp>
    </p:spTree>
  </p:cSld>
  <p:clrMapOvr>
    <a:masterClrMapping/>
  </p:clrMapOvr>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defRPr/>
            </a:pPr>
            <a:r>
              <a:rPr/>
              <a:t>טבלאות ניתוב</a:t>
            </a:r>
            <a:endParaRPr lang="en-US"/>
          </a:p>
        </p:txBody>
      </p:sp>
      <p:sp>
        <p:nvSpPr>
          <p:cNvPr id="326659" name="Rectangle 3"/>
          <p:cNvSpPr>
            <a:spLocks noGrp="1" noChangeArrowheads="1"/>
          </p:cNvSpPr>
          <p:nvPr>
            <p:ph idx="1"/>
          </p:nvPr>
        </p:nvSpPr>
        <p:spPr>
          <a:xfrm>
            <a:off x="457200" y="1600200"/>
            <a:ext cx="8229600" cy="4637088"/>
          </a:xfrm>
        </p:spPr>
        <p:txBody>
          <a:bodyPr/>
          <a:lstStyle/>
          <a:p>
            <a:pPr eaLnBrk="1" hangingPunct="1"/>
            <a:r>
              <a:rPr lang="en-US" smtClean="0"/>
              <a:t>Network</a:t>
            </a:r>
            <a:r>
              <a:rPr lang="he-IL" smtClean="0"/>
              <a:t> – </a:t>
            </a:r>
          </a:p>
          <a:p>
            <a:pPr lvl="1" eaLnBrk="1" hangingPunct="1"/>
            <a:r>
              <a:rPr lang="he-IL" smtClean="0"/>
              <a:t>שם רשת שהנתב מכיר.</a:t>
            </a:r>
          </a:p>
          <a:p>
            <a:pPr lvl="1" eaLnBrk="1" hangingPunct="1"/>
            <a:r>
              <a:rPr lang="he-IL" smtClean="0"/>
              <a:t>כשהנתב מקבל חבילת מידע הוא משווה את שם הרשת אליה מיועדת החבילה ואת הרשתות השמורות לו בטבלה.</a:t>
            </a:r>
          </a:p>
          <a:p>
            <a:pPr eaLnBrk="1" hangingPunct="1"/>
            <a:r>
              <a:rPr lang="en-US" smtClean="0"/>
              <a:t>Route</a:t>
            </a:r>
            <a:r>
              <a:rPr lang="he-IL" smtClean="0"/>
              <a:t> – </a:t>
            </a:r>
          </a:p>
          <a:p>
            <a:pPr lvl="1" eaLnBrk="1" hangingPunct="1"/>
            <a:r>
              <a:rPr lang="he-IL" smtClean="0"/>
              <a:t>"נתיב", הנתב הבא בדרך ליעד.</a:t>
            </a:r>
          </a:p>
          <a:p>
            <a:pPr lvl="1" eaLnBrk="1" hangingPunct="1"/>
            <a:r>
              <a:rPr lang="he-IL" smtClean="0"/>
              <a:t>יכול להכיל כתובת </a:t>
            </a:r>
            <a:r>
              <a:rPr lang="en-US" sz="2000" smtClean="0"/>
              <a:t>IP</a:t>
            </a:r>
            <a:r>
              <a:rPr lang="he-IL" smtClean="0"/>
              <a:t> של נתב אחר ברשת או "</a:t>
            </a:r>
            <a:r>
              <a:rPr lang="en-US" sz="2000" smtClean="0"/>
              <a:t>Direct Delivery</a:t>
            </a:r>
            <a:r>
              <a:rPr lang="he-IL" smtClean="0"/>
              <a:t>".</a:t>
            </a:r>
          </a:p>
          <a:p>
            <a:pPr eaLnBrk="1" hangingPunct="1"/>
            <a:r>
              <a:rPr lang="en-US" smtClean="0"/>
              <a:t>Metric</a:t>
            </a:r>
            <a:r>
              <a:rPr lang="he-IL" smtClean="0"/>
              <a:t> – </a:t>
            </a:r>
          </a:p>
          <a:p>
            <a:pPr lvl="1" eaLnBrk="1" hangingPunct="1"/>
            <a:r>
              <a:rPr lang="he-IL" smtClean="0"/>
              <a:t>"משקל" הנתיב המחושב באופן שונה עבור נתבים שונים.</a:t>
            </a:r>
          </a:p>
          <a:p>
            <a:pPr lvl="1" eaLnBrk="1" hangingPunct="1"/>
            <a:r>
              <a:rPr lang="he-IL" smtClean="0"/>
              <a:t>ככל שה-</a:t>
            </a:r>
            <a:r>
              <a:rPr lang="en-US" sz="2000" smtClean="0"/>
              <a:t>Metric</a:t>
            </a:r>
            <a:r>
              <a:rPr lang="he-IL" smtClean="0"/>
              <a:t> קטן יותר כך נעדיף להשתמש בנתיב.</a:t>
            </a:r>
            <a:endParaRPr lang="en-US" smtClean="0"/>
          </a:p>
        </p:txBody>
      </p:sp>
      <p:sp>
        <p:nvSpPr>
          <p:cNvPr id="18434" name="מציין מיקום של מספר שקופית 5"/>
          <p:cNvSpPr>
            <a:spLocks noGrp="1"/>
          </p:cNvSpPr>
          <p:nvPr>
            <p:ph type="sldNum" sz="quarter" idx="10"/>
          </p:nvPr>
        </p:nvSpPr>
        <p:spPr/>
        <p:txBody>
          <a:bodyPr/>
          <a:lstStyle/>
          <a:p>
            <a:pPr>
              <a:defRPr/>
            </a:pPr>
            <a:fld id="{DAF26FF3-C12F-42E3-B35C-9EC2EE56116B}" type="slidenum">
              <a:rPr lang="he-IL"/>
              <a:pPr>
                <a:defRPr/>
              </a:pPr>
              <a:t>294</a:t>
            </a:fld>
            <a:endParaRPr lang="en-US"/>
          </a:p>
        </p:txBody>
      </p:sp>
    </p:spTree>
  </p:cSld>
  <p:clrMapOvr>
    <a:masterClrMapping/>
  </p:clrMapOvr>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defRPr/>
            </a:pPr>
            <a:r>
              <a:rPr/>
              <a:t>טבלאות ניתוב</a:t>
            </a:r>
            <a:endParaRPr lang="en-US"/>
          </a:p>
        </p:txBody>
      </p:sp>
      <p:sp>
        <p:nvSpPr>
          <p:cNvPr id="55300" name="Rectangle 3"/>
          <p:cNvSpPr>
            <a:spLocks noGrp="1" noChangeArrowheads="1"/>
          </p:cNvSpPr>
          <p:nvPr>
            <p:ph idx="1"/>
          </p:nvPr>
        </p:nvSpPr>
        <p:spPr/>
        <p:txBody>
          <a:bodyPr/>
          <a:lstStyle/>
          <a:p>
            <a:pPr eaLnBrk="1" hangingPunct="1"/>
            <a:r>
              <a:rPr lang="he-IL" smtClean="0"/>
              <a:t>איך תיראה טבלת הניתוב של </a:t>
            </a:r>
            <a:r>
              <a:rPr lang="en-US" smtClean="0"/>
              <a:t>R3</a:t>
            </a:r>
            <a:r>
              <a:rPr lang="he-IL" smtClean="0"/>
              <a:t>?</a:t>
            </a:r>
            <a:endParaRPr lang="en-US" smtClean="0"/>
          </a:p>
        </p:txBody>
      </p:sp>
      <p:sp>
        <p:nvSpPr>
          <p:cNvPr id="4099" name="מציין מיקום של מספר שקופית 5"/>
          <p:cNvSpPr>
            <a:spLocks noGrp="1"/>
          </p:cNvSpPr>
          <p:nvPr>
            <p:ph type="sldNum" sz="quarter" idx="10"/>
          </p:nvPr>
        </p:nvSpPr>
        <p:spPr/>
        <p:txBody>
          <a:bodyPr/>
          <a:lstStyle/>
          <a:p>
            <a:pPr>
              <a:defRPr/>
            </a:pPr>
            <a:fld id="{7CC7A232-E4B8-4D03-8E17-13099D58B925}" type="slidenum">
              <a:rPr lang="he-IL"/>
              <a:pPr>
                <a:defRPr/>
              </a:pPr>
              <a:t>295</a:t>
            </a:fld>
            <a:endParaRPr lang="en-US"/>
          </a:p>
        </p:txBody>
      </p:sp>
      <p:graphicFrame>
        <p:nvGraphicFramePr>
          <p:cNvPr id="55298" name="Object 4"/>
          <p:cNvGraphicFramePr>
            <a:graphicFrameLocks noChangeAspect="1"/>
          </p:cNvGraphicFramePr>
          <p:nvPr/>
        </p:nvGraphicFramePr>
        <p:xfrm>
          <a:off x="2357438" y="2133600"/>
          <a:ext cx="4591050" cy="4679950"/>
        </p:xfrm>
        <a:graphic>
          <a:graphicData uri="http://schemas.openxmlformats.org/presentationml/2006/ole">
            <p:oleObj spid="_x0000_s55352" name="Visio" r:id="rId4" imgW="6276594" imgH="6526911" progId="">
              <p:embed/>
            </p:oleObj>
          </a:graphicData>
        </a:graphic>
      </p:graphicFrame>
    </p:spTree>
  </p:cSld>
  <p:clrMapOvr>
    <a:masterClrMapping/>
  </p:clrMapOvr>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3"/>
          <p:cNvSpPr>
            <a:spLocks noGrp="1" noChangeArrowheads="1"/>
          </p:cNvSpPr>
          <p:nvPr>
            <p:ph type="subTitle" idx="1"/>
          </p:nvPr>
        </p:nvSpPr>
        <p:spPr/>
        <p:txBody>
          <a:bodyPr/>
          <a:lstStyle/>
          <a:p>
            <a:pPr eaLnBrk="1" hangingPunct="1"/>
            <a:endParaRPr lang="en-US" smtClean="0"/>
          </a:p>
        </p:txBody>
      </p:sp>
      <p:sp>
        <p:nvSpPr>
          <p:cNvPr id="19458" name="Rectangle 2"/>
          <p:cNvSpPr>
            <a:spLocks noGrp="1" noChangeArrowheads="1"/>
          </p:cNvSpPr>
          <p:nvPr>
            <p:ph type="ctrTitle" sz="quarter"/>
          </p:nvPr>
        </p:nvSpPr>
        <p:spPr>
          <a:xfrm>
            <a:off x="571472" y="2571744"/>
            <a:ext cx="8229600" cy="1905000"/>
          </a:xfrm>
        </p:spPr>
        <p:txBody>
          <a:bodyPr/>
          <a:lstStyle/>
          <a:p>
            <a:pPr eaLnBrk="1" hangingPunct="1">
              <a:defRPr/>
            </a:pPr>
            <a:r>
              <a:rPr sz="7200" dirty="0" err="1" smtClean="0"/>
              <a:t>שיטות</a:t>
            </a:r>
            <a:r>
              <a:rPr sz="7200" dirty="0" smtClean="0"/>
              <a:t> </a:t>
            </a:r>
            <a:r>
              <a:rPr sz="7200" dirty="0" err="1" smtClean="0"/>
              <a:t>ניתוב</a:t>
            </a:r>
            <a:endParaRPr lang="en-US" sz="7200" dirty="0" smtClean="0"/>
          </a:p>
        </p:txBody>
      </p:sp>
    </p:spTree>
  </p:cSld>
  <p:clrMapOvr>
    <a:masterClrMapping/>
  </p:clrMapOv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defRPr/>
            </a:pPr>
            <a:r>
              <a:rPr/>
              <a:t>שיטות ניתוב</a:t>
            </a:r>
            <a:endParaRPr lang="en-US"/>
          </a:p>
        </p:txBody>
      </p:sp>
      <p:sp>
        <p:nvSpPr>
          <p:cNvPr id="328707" name="Rectangle 3"/>
          <p:cNvSpPr>
            <a:spLocks noGrp="1" noChangeArrowheads="1"/>
          </p:cNvSpPr>
          <p:nvPr>
            <p:ph idx="1"/>
          </p:nvPr>
        </p:nvSpPr>
        <p:spPr/>
        <p:txBody>
          <a:bodyPr/>
          <a:lstStyle/>
          <a:p>
            <a:pPr eaLnBrk="1" hangingPunct="1"/>
            <a:r>
              <a:rPr lang="he-IL" smtClean="0"/>
              <a:t>קיימות שתי שיטות ניתוב:</a:t>
            </a:r>
          </a:p>
          <a:p>
            <a:pPr lvl="1" eaLnBrk="1" hangingPunct="1"/>
            <a:r>
              <a:rPr lang="he-IL" smtClean="0"/>
              <a:t>ניתוב סטאטי</a:t>
            </a:r>
          </a:p>
          <a:p>
            <a:pPr lvl="1" eaLnBrk="1" hangingPunct="1"/>
            <a:r>
              <a:rPr lang="he-IL" smtClean="0"/>
              <a:t>ניתוב דינאמי</a:t>
            </a:r>
          </a:p>
          <a:p>
            <a:pPr lvl="1" eaLnBrk="1" hangingPunct="1"/>
            <a:endParaRPr lang="he-IL" smtClean="0"/>
          </a:p>
          <a:p>
            <a:pPr eaLnBrk="1" hangingPunct="1"/>
            <a:r>
              <a:rPr lang="he-IL" smtClean="0"/>
              <a:t>ניתן לשלב בין שיטות הניתוב השונות על נתב יחיד</a:t>
            </a:r>
            <a:endParaRPr lang="en-US" smtClean="0"/>
          </a:p>
        </p:txBody>
      </p:sp>
      <p:sp>
        <p:nvSpPr>
          <p:cNvPr id="20482" name="מציין מיקום של מספר שקופית 5"/>
          <p:cNvSpPr>
            <a:spLocks noGrp="1"/>
          </p:cNvSpPr>
          <p:nvPr>
            <p:ph type="sldNum" sz="quarter" idx="10"/>
          </p:nvPr>
        </p:nvSpPr>
        <p:spPr/>
        <p:txBody>
          <a:bodyPr/>
          <a:lstStyle/>
          <a:p>
            <a:pPr>
              <a:defRPr/>
            </a:pPr>
            <a:fld id="{226B6BB9-D7FD-4A31-8BAC-6A1A54032E19}" type="slidenum">
              <a:rPr lang="he-IL"/>
              <a:pPr>
                <a:defRPr/>
              </a:pPr>
              <a:t>297</a:t>
            </a:fld>
            <a:endParaRPr lang="en-US"/>
          </a:p>
        </p:txBody>
      </p:sp>
      <p:pic>
        <p:nvPicPr>
          <p:cNvPr id="328710" name="Picture 13" descr="GPS"/>
          <p:cNvPicPr>
            <a:picLocks noChangeAspect="1" noChangeArrowheads="1"/>
          </p:cNvPicPr>
          <p:nvPr/>
        </p:nvPicPr>
        <p:blipFill>
          <a:blip r:embed="rId3" cstate="print">
            <a:clrChange>
              <a:clrFrom>
                <a:srgbClr val="F8FDFF"/>
              </a:clrFrom>
              <a:clrTo>
                <a:srgbClr val="F8FDFF">
                  <a:alpha val="0"/>
                </a:srgbClr>
              </a:clrTo>
            </a:clrChange>
          </a:blip>
          <a:srcRect/>
          <a:stretch>
            <a:fillRect/>
          </a:stretch>
        </p:blipFill>
        <p:spPr bwMode="auto">
          <a:xfrm>
            <a:off x="971550" y="1196975"/>
            <a:ext cx="2463800" cy="2425700"/>
          </a:xfrm>
          <a:prstGeom prst="rect">
            <a:avLst/>
          </a:prstGeom>
          <a:noFill/>
          <a:ln w="9525">
            <a:noFill/>
            <a:miter lim="800000"/>
            <a:headEnd/>
            <a:tailEnd/>
          </a:ln>
        </p:spPr>
      </p:pic>
      <p:pic>
        <p:nvPicPr>
          <p:cNvPr id="80898" name="Picture 2" descr="https://encrypted-tbn0.gstatic.com/images?q=tbn:ANd9GcS0tDta9HqQ87B3uoDYzrAtNExGjIgunN-woncmBKvOFHv1prMf9A"/>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35350" y="4437112"/>
            <a:ext cx="2813481" cy="195543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defRPr/>
            </a:pPr>
            <a:r>
              <a:rPr/>
              <a:t>ניתוב סטאטי</a:t>
            </a:r>
            <a:endParaRPr lang="en-US"/>
          </a:p>
        </p:txBody>
      </p:sp>
      <p:sp>
        <p:nvSpPr>
          <p:cNvPr id="329731" name="Rectangle 3"/>
          <p:cNvSpPr>
            <a:spLocks noGrp="1" noChangeArrowheads="1"/>
          </p:cNvSpPr>
          <p:nvPr>
            <p:ph idx="1"/>
          </p:nvPr>
        </p:nvSpPr>
        <p:spPr/>
        <p:txBody>
          <a:bodyPr/>
          <a:lstStyle/>
          <a:p>
            <a:pPr eaLnBrk="1" hangingPunct="1"/>
            <a:r>
              <a:rPr lang="he-IL" u="sng" smtClean="0"/>
              <a:t>ניתוב סטאטי</a:t>
            </a:r>
            <a:r>
              <a:rPr lang="he-IL" smtClean="0"/>
              <a:t> – צורת ניתוב בה מנהל הרשת קובע מסלולי ניתוב ידנית עבור כל הנתבים ברשת. מתאים בעיקר לרשתות קטנות.</a:t>
            </a:r>
          </a:p>
          <a:p>
            <a:pPr eaLnBrk="1" hangingPunct="1"/>
            <a:r>
              <a:rPr lang="he-IL" smtClean="0"/>
              <a:t>ניתן לבצע ניתוב סטאטי בעזרת הפצת קבצים לנתבים.</a:t>
            </a:r>
          </a:p>
          <a:p>
            <a:pPr eaLnBrk="1" hangingPunct="1"/>
            <a:r>
              <a:rPr lang="he-IL" smtClean="0"/>
              <a:t>לעיתים משתמשים בניתוב מסוג זה לשם שליטה בעלויות התקשרות בין רשתות.</a:t>
            </a:r>
          </a:p>
        </p:txBody>
      </p:sp>
      <p:sp>
        <p:nvSpPr>
          <p:cNvPr id="21506" name="מציין מיקום של מספר שקופית 5"/>
          <p:cNvSpPr>
            <a:spLocks noGrp="1"/>
          </p:cNvSpPr>
          <p:nvPr>
            <p:ph type="sldNum" sz="quarter" idx="10"/>
          </p:nvPr>
        </p:nvSpPr>
        <p:spPr/>
        <p:txBody>
          <a:bodyPr/>
          <a:lstStyle/>
          <a:p>
            <a:pPr>
              <a:defRPr/>
            </a:pPr>
            <a:fld id="{520B53F4-6B6B-4C7B-AB5D-DE5EFC8FF55E}" type="slidenum">
              <a:rPr lang="he-IL"/>
              <a:pPr>
                <a:defRPr/>
              </a:pPr>
              <a:t>298</a:t>
            </a:fld>
            <a:endParaRPr lang="en-US"/>
          </a:p>
        </p:txBody>
      </p:sp>
      <p:pic>
        <p:nvPicPr>
          <p:cNvPr id="329733" name="Picture 4" descr="j0237268"/>
          <p:cNvPicPr>
            <a:picLocks noChangeAspect="1" noChangeArrowheads="1"/>
          </p:cNvPicPr>
          <p:nvPr/>
        </p:nvPicPr>
        <p:blipFill>
          <a:blip r:embed="rId3" cstate="print"/>
          <a:srcRect/>
          <a:stretch>
            <a:fillRect/>
          </a:stretch>
        </p:blipFill>
        <p:spPr bwMode="auto">
          <a:xfrm>
            <a:off x="3417888" y="4941888"/>
            <a:ext cx="2738437" cy="16557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defRPr/>
            </a:pPr>
            <a:r>
              <a:rPr/>
              <a:t>ניתוב סטאטי</a:t>
            </a:r>
            <a:endParaRPr lang="en-US"/>
          </a:p>
        </p:txBody>
      </p:sp>
      <p:sp>
        <p:nvSpPr>
          <p:cNvPr id="330755" name="Rectangle 3"/>
          <p:cNvSpPr>
            <a:spLocks noGrp="1" noChangeArrowheads="1"/>
          </p:cNvSpPr>
          <p:nvPr>
            <p:ph idx="1"/>
          </p:nvPr>
        </p:nvSpPr>
        <p:spPr/>
        <p:txBody>
          <a:bodyPr/>
          <a:lstStyle/>
          <a:p>
            <a:pPr eaLnBrk="1" hangingPunct="1">
              <a:lnSpc>
                <a:spcPct val="90000"/>
              </a:lnSpc>
            </a:pPr>
            <a:r>
              <a:rPr lang="he-IL" smtClean="0"/>
              <a:t>חסרונות:</a:t>
            </a:r>
          </a:p>
          <a:p>
            <a:pPr lvl="1" eaLnBrk="1" hangingPunct="1">
              <a:lnSpc>
                <a:spcPct val="90000"/>
              </a:lnSpc>
            </a:pPr>
            <a:r>
              <a:rPr lang="he-IL" smtClean="0"/>
              <a:t>דורש אדמיניסטרציה רבה.</a:t>
            </a:r>
          </a:p>
          <a:p>
            <a:pPr lvl="1" eaLnBrk="1" hangingPunct="1">
              <a:lnSpc>
                <a:spcPct val="90000"/>
              </a:lnSpc>
            </a:pPr>
            <a:r>
              <a:rPr lang="he-IL" smtClean="0"/>
              <a:t>אינו מספק יכולת התמודדות עם שגיאות ברשת.</a:t>
            </a:r>
          </a:p>
          <a:p>
            <a:pPr lvl="1" eaLnBrk="1" hangingPunct="1">
              <a:lnSpc>
                <a:spcPct val="90000"/>
              </a:lnSpc>
            </a:pPr>
            <a:r>
              <a:rPr lang="he-IL" smtClean="0"/>
              <a:t>אינו תומך בגמישות במבנה הרשת.</a:t>
            </a:r>
          </a:p>
          <a:p>
            <a:pPr eaLnBrk="1" hangingPunct="1">
              <a:lnSpc>
                <a:spcPct val="90000"/>
              </a:lnSpc>
            </a:pPr>
            <a:r>
              <a:rPr lang="he-IL" smtClean="0"/>
              <a:t>יתרונות:</a:t>
            </a:r>
          </a:p>
          <a:p>
            <a:pPr lvl="1" eaLnBrk="1" hangingPunct="1">
              <a:lnSpc>
                <a:spcPct val="90000"/>
              </a:lnSpc>
            </a:pPr>
            <a:r>
              <a:rPr lang="he-IL" smtClean="0"/>
              <a:t>מאפשר שליטה מדויקת ותמידית במסלולים בהם נשתמש להעברת מידע.</a:t>
            </a:r>
          </a:p>
          <a:p>
            <a:pPr lvl="1" eaLnBrk="1" hangingPunct="1">
              <a:lnSpc>
                <a:spcPct val="90000"/>
              </a:lnSpc>
            </a:pPr>
            <a:r>
              <a:rPr lang="he-IL" smtClean="0"/>
              <a:t>מעלה את רמת אבטחת הרשת.</a:t>
            </a:r>
          </a:p>
          <a:p>
            <a:pPr lvl="1" eaLnBrk="1" hangingPunct="1">
              <a:lnSpc>
                <a:spcPct val="90000"/>
              </a:lnSpc>
            </a:pPr>
            <a:r>
              <a:rPr lang="he-IL" smtClean="0"/>
              <a:t>חוסך תעבורה ברשת.</a:t>
            </a:r>
            <a:endParaRPr lang="en-US" u="sng" smtClean="0"/>
          </a:p>
        </p:txBody>
      </p:sp>
      <p:sp>
        <p:nvSpPr>
          <p:cNvPr id="22530" name="מציין מיקום של מספר שקופית 5"/>
          <p:cNvSpPr>
            <a:spLocks noGrp="1"/>
          </p:cNvSpPr>
          <p:nvPr>
            <p:ph type="sldNum" sz="quarter" idx="10"/>
          </p:nvPr>
        </p:nvSpPr>
        <p:spPr/>
        <p:txBody>
          <a:bodyPr/>
          <a:lstStyle/>
          <a:p>
            <a:pPr>
              <a:defRPr/>
            </a:pPr>
            <a:fld id="{1A1881D2-10D5-4BFE-84A7-0BB8A6023993}" type="slidenum">
              <a:rPr lang="he-IL"/>
              <a:pPr>
                <a:defRPr/>
              </a:pPr>
              <a:t>299</a:t>
            </a:fld>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p:cNvSpPr>
            <a:spLocks noGrp="1" noChangeArrowheads="1"/>
          </p:cNvSpPr>
          <p:nvPr>
            <p:ph type="subTitle" idx="1"/>
          </p:nvPr>
        </p:nvSpPr>
        <p:spPr/>
        <p:txBody>
          <a:bodyPr/>
          <a:lstStyle/>
          <a:p>
            <a:pPr eaLnBrk="1" hangingPunct="1"/>
            <a:endParaRPr lang="en-US" smtClean="0"/>
          </a:p>
        </p:txBody>
      </p:sp>
      <p:sp>
        <p:nvSpPr>
          <p:cNvPr id="13314" name="Rectangle 2"/>
          <p:cNvSpPr>
            <a:spLocks noGrp="1" noChangeArrowheads="1"/>
          </p:cNvSpPr>
          <p:nvPr>
            <p:ph type="ctrTitle" sz="quarter"/>
          </p:nvPr>
        </p:nvSpPr>
        <p:spPr>
          <a:xfrm>
            <a:off x="428596" y="2714620"/>
            <a:ext cx="8229600" cy="1905000"/>
          </a:xfrm>
        </p:spPr>
        <p:txBody>
          <a:bodyPr/>
          <a:lstStyle/>
          <a:p>
            <a:pPr eaLnBrk="1" hangingPunct="1">
              <a:defRPr/>
            </a:pPr>
            <a:r>
              <a:rPr sz="7200" dirty="0" err="1" smtClean="0"/>
              <a:t>הצורך</a:t>
            </a:r>
            <a:r>
              <a:rPr sz="7200" dirty="0" smtClean="0"/>
              <a:t> </a:t>
            </a:r>
            <a:r>
              <a:rPr sz="7200" dirty="0" err="1" smtClean="0"/>
              <a:t>בתקשורת</a:t>
            </a:r>
            <a:endParaRPr lang="en-US" sz="7200" dirty="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defRPr/>
            </a:pPr>
            <a:r>
              <a:rPr/>
              <a:t>השכבה הפיסית</a:t>
            </a:r>
            <a:endParaRPr lang="en-US"/>
          </a:p>
        </p:txBody>
      </p:sp>
      <p:sp>
        <p:nvSpPr>
          <p:cNvPr id="104451" name="Rectangle 3"/>
          <p:cNvSpPr>
            <a:spLocks noGrp="1" noChangeArrowheads="1"/>
          </p:cNvSpPr>
          <p:nvPr>
            <p:ph idx="1"/>
          </p:nvPr>
        </p:nvSpPr>
        <p:spPr/>
        <p:txBody>
          <a:bodyPr/>
          <a:lstStyle/>
          <a:p>
            <a:pPr eaLnBrk="1" hangingPunct="1"/>
            <a:r>
              <a:rPr lang="he-IL" u="sng" smtClean="0"/>
              <a:t>תווך</a:t>
            </a:r>
            <a:r>
              <a:rPr lang="he-IL" smtClean="0"/>
              <a:t> – הקו הפיסי עליו עובר המידע שלנו.</a:t>
            </a:r>
          </a:p>
          <a:p>
            <a:pPr eaLnBrk="1" hangingPunct="1"/>
            <a:r>
              <a:rPr lang="he-IL" smtClean="0"/>
              <a:t>שלושה סוגים עיקריים:</a:t>
            </a:r>
          </a:p>
          <a:p>
            <a:pPr lvl="1" eaLnBrk="1" hangingPunct="1"/>
            <a:r>
              <a:rPr lang="he-IL" smtClean="0"/>
              <a:t>כבילת נחושת</a:t>
            </a:r>
          </a:p>
          <a:p>
            <a:pPr lvl="1" eaLnBrk="1" hangingPunct="1"/>
            <a:r>
              <a:rPr lang="he-IL" smtClean="0"/>
              <a:t>סיבים אופטיים</a:t>
            </a:r>
          </a:p>
          <a:p>
            <a:pPr lvl="1" eaLnBrk="1" hangingPunct="1"/>
            <a:r>
              <a:rPr lang="he-IL" smtClean="0"/>
              <a:t>תקשורת אלחוטית</a:t>
            </a:r>
            <a:endParaRPr lang="en-US" smtClean="0"/>
          </a:p>
        </p:txBody>
      </p:sp>
      <p:sp>
        <p:nvSpPr>
          <p:cNvPr id="35842" name="מציין מיקום של מספר שקופית 5"/>
          <p:cNvSpPr>
            <a:spLocks noGrp="1"/>
          </p:cNvSpPr>
          <p:nvPr>
            <p:ph type="sldNum" sz="quarter" idx="10"/>
          </p:nvPr>
        </p:nvSpPr>
        <p:spPr/>
        <p:txBody>
          <a:bodyPr/>
          <a:lstStyle/>
          <a:p>
            <a:pPr>
              <a:defRPr/>
            </a:pPr>
            <a:fld id="{64DC8B65-986A-4D46-ADEE-789513419376}" type="slidenum">
              <a:rPr lang="he-IL"/>
              <a:pPr>
                <a:defRPr/>
              </a:pPr>
              <a:t>30</a:t>
            </a:fld>
            <a:endParaRPr lang="en-US"/>
          </a:p>
        </p:txBody>
      </p:sp>
      <p:pic>
        <p:nvPicPr>
          <p:cNvPr id="104453" name="Picture 4" descr="CAT6-CABL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5288" y="3525838"/>
            <a:ext cx="4032250" cy="22399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defRPr/>
            </a:pPr>
            <a:r>
              <a:rPr/>
              <a:t>ניתוב דינאמי</a:t>
            </a:r>
            <a:endParaRPr lang="en-US"/>
          </a:p>
        </p:txBody>
      </p:sp>
      <p:sp>
        <p:nvSpPr>
          <p:cNvPr id="331779" name="Rectangle 3"/>
          <p:cNvSpPr>
            <a:spLocks noGrp="1" noChangeArrowheads="1"/>
          </p:cNvSpPr>
          <p:nvPr>
            <p:ph idx="1"/>
          </p:nvPr>
        </p:nvSpPr>
        <p:spPr/>
        <p:txBody>
          <a:bodyPr/>
          <a:lstStyle/>
          <a:p>
            <a:pPr eaLnBrk="1" hangingPunct="1"/>
            <a:r>
              <a:rPr lang="he-IL" u="sng" smtClean="0"/>
              <a:t>ניתוב דינאמי</a:t>
            </a:r>
            <a:r>
              <a:rPr lang="he-IL" smtClean="0"/>
              <a:t> – צורת ניתוב בה פרוטוקול ניתוב יוצר מסלולי ניתוב אוטומטית עבור הנתב עליו הוא עובד. מתאים בעיקר לרשתות גדולות ומורכבות.</a:t>
            </a:r>
          </a:p>
          <a:p>
            <a:pPr eaLnBrk="1" hangingPunct="1"/>
            <a:r>
              <a:rPr lang="he-IL" smtClean="0"/>
              <a:t>הפרוטוקול דואג שהנתבים ברשת יתעדכנו אחד בטבלאות של השני.</a:t>
            </a:r>
          </a:p>
          <a:p>
            <a:pPr eaLnBrk="1" hangingPunct="1"/>
            <a:r>
              <a:rPr lang="he-IL" smtClean="0"/>
              <a:t>שיטת ניתוב זו נפוצה מאד.</a:t>
            </a:r>
            <a:endParaRPr lang="en-US" smtClean="0"/>
          </a:p>
        </p:txBody>
      </p:sp>
      <p:sp>
        <p:nvSpPr>
          <p:cNvPr id="23554" name="מציין מיקום של מספר שקופית 5"/>
          <p:cNvSpPr>
            <a:spLocks noGrp="1"/>
          </p:cNvSpPr>
          <p:nvPr>
            <p:ph type="sldNum" sz="quarter" idx="10"/>
          </p:nvPr>
        </p:nvSpPr>
        <p:spPr/>
        <p:txBody>
          <a:bodyPr/>
          <a:lstStyle/>
          <a:p>
            <a:pPr>
              <a:defRPr/>
            </a:pPr>
            <a:fld id="{8774A5D6-443C-447C-93D5-7A91A18BB986}" type="slidenum">
              <a:rPr lang="he-IL"/>
              <a:pPr>
                <a:defRPr/>
              </a:pPr>
              <a:t>300</a:t>
            </a:fld>
            <a:endParaRPr lang="en-US"/>
          </a:p>
        </p:txBody>
      </p:sp>
      <p:pic>
        <p:nvPicPr>
          <p:cNvPr id="331781" name="Picture 4" descr="GPS"/>
          <p:cNvPicPr>
            <a:picLocks noChangeAspect="1" noChangeArrowheads="1"/>
          </p:cNvPicPr>
          <p:nvPr/>
        </p:nvPicPr>
        <p:blipFill>
          <a:blip r:embed="rId3" cstate="print">
            <a:clrChange>
              <a:clrFrom>
                <a:srgbClr val="F8FDFF"/>
              </a:clrFrom>
              <a:clrTo>
                <a:srgbClr val="F8FDFF">
                  <a:alpha val="0"/>
                </a:srgbClr>
              </a:clrTo>
            </a:clrChange>
          </a:blip>
          <a:srcRect/>
          <a:stretch>
            <a:fillRect/>
          </a:stretch>
        </p:blipFill>
        <p:spPr bwMode="auto">
          <a:xfrm>
            <a:off x="3419475" y="4897438"/>
            <a:ext cx="1800225" cy="1771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defRPr/>
            </a:pPr>
            <a:r>
              <a:rPr/>
              <a:t>ניתוב דינאמי</a:t>
            </a:r>
            <a:endParaRPr lang="en-US"/>
          </a:p>
        </p:txBody>
      </p:sp>
      <p:sp>
        <p:nvSpPr>
          <p:cNvPr id="332803" name="Rectangle 3"/>
          <p:cNvSpPr>
            <a:spLocks noGrp="1" noChangeArrowheads="1"/>
          </p:cNvSpPr>
          <p:nvPr>
            <p:ph idx="1"/>
          </p:nvPr>
        </p:nvSpPr>
        <p:spPr/>
        <p:txBody>
          <a:bodyPr/>
          <a:lstStyle/>
          <a:p>
            <a:pPr eaLnBrk="1" hangingPunct="1"/>
            <a:r>
              <a:rPr lang="he-IL" smtClean="0"/>
              <a:t>חסרונות:</a:t>
            </a:r>
          </a:p>
          <a:p>
            <a:pPr lvl="1" eaLnBrk="1" hangingPunct="1"/>
            <a:r>
              <a:rPr lang="he-IL" smtClean="0"/>
              <a:t>אינו מאפשר שליטה במסלולים בהם נשתמש להעברת מידע.</a:t>
            </a:r>
          </a:p>
          <a:p>
            <a:pPr lvl="1" eaLnBrk="1" hangingPunct="1"/>
            <a:r>
              <a:rPr lang="he-IL" smtClean="0"/>
              <a:t>מהווה נקודת חולשה מבחינת אבטחת הרשת.</a:t>
            </a:r>
          </a:p>
          <a:p>
            <a:pPr lvl="1" eaLnBrk="1" hangingPunct="1"/>
            <a:r>
              <a:rPr lang="he-IL" smtClean="0"/>
              <a:t>עלול להעמיס מאד על הרשת (תלוי פרוטוקול).</a:t>
            </a:r>
          </a:p>
          <a:p>
            <a:pPr lvl="1" eaLnBrk="1" hangingPunct="1"/>
            <a:r>
              <a:rPr lang="he-IL" smtClean="0"/>
              <a:t>כל הנתבים ברשת צריכים לעבוד עם אותו פרוטוקול הניתוב.</a:t>
            </a:r>
          </a:p>
          <a:p>
            <a:pPr lvl="1" eaLnBrk="1" hangingPunct="1"/>
            <a:r>
              <a:rPr lang="he-IL" smtClean="0"/>
              <a:t>מסוגל להתחשב רק במאפיינים מסויימים של הרשת (תלוי פרוטוקול).</a:t>
            </a:r>
          </a:p>
        </p:txBody>
      </p:sp>
      <p:sp>
        <p:nvSpPr>
          <p:cNvPr id="24578" name="מציין מיקום של מספר שקופית 5"/>
          <p:cNvSpPr>
            <a:spLocks noGrp="1"/>
          </p:cNvSpPr>
          <p:nvPr>
            <p:ph type="sldNum" sz="quarter" idx="10"/>
          </p:nvPr>
        </p:nvSpPr>
        <p:spPr/>
        <p:txBody>
          <a:bodyPr/>
          <a:lstStyle/>
          <a:p>
            <a:pPr>
              <a:defRPr/>
            </a:pPr>
            <a:fld id="{418311E8-8F53-4350-85EE-D867B57B0E78}" type="slidenum">
              <a:rPr lang="he-IL"/>
              <a:pPr>
                <a:defRPr/>
              </a:pPr>
              <a:t>301</a:t>
            </a:fld>
            <a:endParaRPr lang="en-US"/>
          </a:p>
        </p:txBody>
      </p:sp>
    </p:spTree>
  </p:cSld>
  <p:clrMapOvr>
    <a:masterClrMapping/>
  </p:clrMapOvr>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defRPr/>
            </a:pPr>
            <a:r>
              <a:rPr/>
              <a:t>ניתוב דינאמי</a:t>
            </a:r>
            <a:endParaRPr lang="en-US"/>
          </a:p>
        </p:txBody>
      </p:sp>
      <p:sp>
        <p:nvSpPr>
          <p:cNvPr id="333827" name="Rectangle 3"/>
          <p:cNvSpPr>
            <a:spLocks noGrp="1" noChangeArrowheads="1"/>
          </p:cNvSpPr>
          <p:nvPr>
            <p:ph idx="1"/>
          </p:nvPr>
        </p:nvSpPr>
        <p:spPr/>
        <p:txBody>
          <a:bodyPr/>
          <a:lstStyle/>
          <a:p>
            <a:pPr eaLnBrk="1" hangingPunct="1"/>
            <a:r>
              <a:rPr lang="he-IL" smtClean="0"/>
              <a:t>יתרונות:</a:t>
            </a:r>
          </a:p>
          <a:p>
            <a:pPr lvl="1" eaLnBrk="1" hangingPunct="1"/>
            <a:r>
              <a:rPr lang="he-IL" smtClean="0"/>
              <a:t>אינו דורש אדמיניסטרציה רבה.</a:t>
            </a:r>
          </a:p>
          <a:p>
            <a:pPr lvl="1" eaLnBrk="1" hangingPunct="1"/>
            <a:r>
              <a:rPr lang="he-IL" smtClean="0"/>
              <a:t>פשוט לשימוש.</a:t>
            </a:r>
          </a:p>
          <a:p>
            <a:pPr lvl="1" eaLnBrk="1" hangingPunct="1"/>
            <a:r>
              <a:rPr lang="he-IL" smtClean="0"/>
              <a:t>מספק יכולת התמודדות עם שגיאות ברשת.</a:t>
            </a:r>
          </a:p>
          <a:p>
            <a:pPr lvl="1" eaLnBrk="1" hangingPunct="1"/>
            <a:r>
              <a:rPr lang="he-IL" smtClean="0"/>
              <a:t>תומך במבנה רשת דינאמי ומשתנה.</a:t>
            </a:r>
            <a:endParaRPr lang="en-US" smtClean="0"/>
          </a:p>
        </p:txBody>
      </p:sp>
      <p:sp>
        <p:nvSpPr>
          <p:cNvPr id="25602" name="מציין מיקום של מספר שקופית 5"/>
          <p:cNvSpPr>
            <a:spLocks noGrp="1"/>
          </p:cNvSpPr>
          <p:nvPr>
            <p:ph type="sldNum" sz="quarter" idx="10"/>
          </p:nvPr>
        </p:nvSpPr>
        <p:spPr/>
        <p:txBody>
          <a:bodyPr/>
          <a:lstStyle/>
          <a:p>
            <a:pPr>
              <a:defRPr/>
            </a:pPr>
            <a:fld id="{0975881B-AB03-4984-A179-5C3D8D531FC7}" type="slidenum">
              <a:rPr lang="he-IL"/>
              <a:pPr>
                <a:defRPr/>
              </a:pPr>
              <a:t>302</a:t>
            </a:fld>
            <a:endParaRPr lang="en-US"/>
          </a:p>
        </p:txBody>
      </p:sp>
    </p:spTree>
  </p:cSld>
  <p:clrMapOvr>
    <a:masterClrMapping/>
  </p:clrMapOvr>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3"/>
          <p:cNvSpPr>
            <a:spLocks noGrp="1" noChangeArrowheads="1"/>
          </p:cNvSpPr>
          <p:nvPr>
            <p:ph type="subTitle" idx="1"/>
          </p:nvPr>
        </p:nvSpPr>
        <p:spPr/>
        <p:txBody>
          <a:bodyPr/>
          <a:lstStyle/>
          <a:p>
            <a:pPr eaLnBrk="1" hangingPunct="1"/>
            <a:endParaRPr lang="en-US" smtClean="0"/>
          </a:p>
        </p:txBody>
      </p:sp>
      <p:sp>
        <p:nvSpPr>
          <p:cNvPr id="26626" name="Rectangle 2"/>
          <p:cNvSpPr>
            <a:spLocks noGrp="1" noChangeArrowheads="1"/>
          </p:cNvSpPr>
          <p:nvPr>
            <p:ph type="ctrTitle" sz="quarter"/>
          </p:nvPr>
        </p:nvSpPr>
        <p:spPr>
          <a:xfrm>
            <a:off x="642910" y="2000240"/>
            <a:ext cx="8229600" cy="1905000"/>
          </a:xfrm>
        </p:spPr>
        <p:txBody>
          <a:bodyPr/>
          <a:lstStyle/>
          <a:p>
            <a:pPr eaLnBrk="1" hangingPunct="1">
              <a:defRPr/>
            </a:pPr>
            <a:r>
              <a:rPr sz="7200" dirty="0" err="1" smtClean="0"/>
              <a:t>אלגוריתמי</a:t>
            </a:r>
            <a:r>
              <a:rPr sz="7200" dirty="0" smtClean="0"/>
              <a:t> </a:t>
            </a:r>
            <a:r>
              <a:rPr sz="7200" dirty="0" err="1" smtClean="0"/>
              <a:t>ניתוב</a:t>
            </a:r>
            <a:endParaRPr lang="en-US" sz="7200" dirty="0" smtClean="0"/>
          </a:p>
        </p:txBody>
      </p:sp>
    </p:spTree>
  </p:cSld>
  <p:clrMapOvr>
    <a:masterClrMapping/>
  </p:clrMapOvr>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defRPr/>
            </a:pPr>
            <a:r>
              <a:rPr/>
              <a:t>אלגוריתמי ניתוב</a:t>
            </a:r>
            <a:endParaRPr lang="en-US"/>
          </a:p>
        </p:txBody>
      </p:sp>
      <p:sp>
        <p:nvSpPr>
          <p:cNvPr id="335875" name="Rectangle 3"/>
          <p:cNvSpPr>
            <a:spLocks noGrp="1" noChangeArrowheads="1"/>
          </p:cNvSpPr>
          <p:nvPr>
            <p:ph idx="1"/>
          </p:nvPr>
        </p:nvSpPr>
        <p:spPr/>
        <p:txBody>
          <a:bodyPr/>
          <a:lstStyle/>
          <a:p>
            <a:pPr eaLnBrk="1" hangingPunct="1"/>
            <a:r>
              <a:rPr lang="he-IL" dirty="0" smtClean="0"/>
              <a:t>תפקידו של אלגוריתם ניתוב הוא לחשב את הדרך הטובה ביותר לרשת יעד כלשהי.</a:t>
            </a:r>
          </a:p>
          <a:p>
            <a:pPr eaLnBrk="1" hangingPunct="1"/>
            <a:r>
              <a:rPr lang="he-IL" dirty="0" smtClean="0"/>
              <a:t>קריטריונים למדידת טיב אלגוריתם ניתוב:</a:t>
            </a:r>
          </a:p>
          <a:p>
            <a:pPr lvl="1" eaLnBrk="1" hangingPunct="1"/>
            <a:r>
              <a:rPr lang="he-IL" dirty="0" smtClean="0"/>
              <a:t>יכולת חיזוי תקלות ברשת</a:t>
            </a:r>
          </a:p>
          <a:p>
            <a:pPr lvl="1" eaLnBrk="1" hangingPunct="1"/>
            <a:r>
              <a:rPr lang="he-IL" dirty="0" smtClean="0"/>
              <a:t>זיהוי תקלות ברשת</a:t>
            </a:r>
          </a:p>
          <a:p>
            <a:pPr lvl="1" eaLnBrk="1" hangingPunct="1"/>
            <a:r>
              <a:rPr lang="he-IL" dirty="0" smtClean="0"/>
              <a:t>התמודדות עם תקלות ברשת והתאמה אליהן</a:t>
            </a:r>
          </a:p>
          <a:p>
            <a:pPr lvl="1" eaLnBrk="1" hangingPunct="1"/>
            <a:r>
              <a:rPr lang="he-IL" dirty="0" smtClean="0"/>
              <a:t>דיוק בחישובים והעמסה על הרשת</a:t>
            </a:r>
          </a:p>
          <a:p>
            <a:pPr lvl="1" eaLnBrk="1" hangingPunct="1"/>
            <a:endParaRPr lang="en-US" dirty="0" smtClean="0"/>
          </a:p>
        </p:txBody>
      </p:sp>
      <p:sp>
        <p:nvSpPr>
          <p:cNvPr id="27650" name="מציין מיקום של מספר שקופית 5"/>
          <p:cNvSpPr>
            <a:spLocks noGrp="1"/>
          </p:cNvSpPr>
          <p:nvPr>
            <p:ph type="sldNum" sz="quarter" idx="10"/>
          </p:nvPr>
        </p:nvSpPr>
        <p:spPr/>
        <p:txBody>
          <a:bodyPr/>
          <a:lstStyle/>
          <a:p>
            <a:pPr>
              <a:defRPr/>
            </a:pPr>
            <a:fld id="{2F553DB7-8FBE-4BAA-BB59-B800CC6F1F10}" type="slidenum">
              <a:rPr lang="he-IL"/>
              <a:pPr>
                <a:defRPr/>
              </a:pPr>
              <a:t>304</a:t>
            </a:fld>
            <a:endParaRPr lang="en-US"/>
          </a:p>
        </p:txBody>
      </p:sp>
      <p:pic>
        <p:nvPicPr>
          <p:cNvPr id="81922" name="Picture 2" descr="C:\Users\Shemi-New-25\Desktop\New folder (8)\calculator.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03648" y="4934853"/>
            <a:ext cx="2143696" cy="160777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defRPr/>
            </a:pPr>
            <a:r>
              <a:rPr/>
              <a:t>תחום עבודה</a:t>
            </a:r>
            <a:endParaRPr lang="en-US"/>
          </a:p>
        </p:txBody>
      </p:sp>
      <p:sp>
        <p:nvSpPr>
          <p:cNvPr id="336899" name="Rectangle 3"/>
          <p:cNvSpPr>
            <a:spLocks noGrp="1" noChangeArrowheads="1"/>
          </p:cNvSpPr>
          <p:nvPr>
            <p:ph idx="1"/>
          </p:nvPr>
        </p:nvSpPr>
        <p:spPr/>
        <p:txBody>
          <a:bodyPr/>
          <a:lstStyle/>
          <a:p>
            <a:pPr eaLnBrk="1" hangingPunct="1">
              <a:lnSpc>
                <a:spcPct val="90000"/>
              </a:lnSpc>
            </a:pPr>
            <a:r>
              <a:rPr lang="en-US" b="1" u="sng" smtClean="0"/>
              <a:t>AS</a:t>
            </a:r>
            <a:r>
              <a:rPr lang="he-IL" b="1" smtClean="0"/>
              <a:t> </a:t>
            </a:r>
            <a:r>
              <a:rPr lang="he-IL" smtClean="0"/>
              <a:t>– </a:t>
            </a:r>
            <a:r>
              <a:rPr lang="en-US" smtClean="0"/>
              <a:t>Autonomous System</a:t>
            </a:r>
            <a:r>
              <a:rPr lang="he-IL" smtClean="0"/>
              <a:t>. קבוצת נתבים המנוהלים על ידי גוף יחיד.</a:t>
            </a:r>
          </a:p>
          <a:p>
            <a:pPr lvl="1" eaLnBrk="1" hangingPunct="1">
              <a:lnSpc>
                <a:spcPct val="90000"/>
              </a:lnSpc>
            </a:pPr>
            <a:r>
              <a:rPr lang="he-IL" smtClean="0"/>
              <a:t>דוגמא: כל הנתבים ברשת של </a:t>
            </a:r>
            <a:r>
              <a:rPr lang="en-US" smtClean="0"/>
              <a:t>Netvision</a:t>
            </a:r>
            <a:r>
              <a:rPr lang="he-IL" sz="3200" smtClean="0"/>
              <a:t>.</a:t>
            </a:r>
          </a:p>
          <a:p>
            <a:pPr eaLnBrk="1" hangingPunct="1">
              <a:lnSpc>
                <a:spcPct val="90000"/>
              </a:lnSpc>
            </a:pPr>
            <a:r>
              <a:rPr lang="en-US" b="1" u="sng" smtClean="0"/>
              <a:t>IGP</a:t>
            </a:r>
            <a:r>
              <a:rPr lang="he-IL" smtClean="0"/>
              <a:t> – </a:t>
            </a:r>
            <a:r>
              <a:rPr lang="en-US" smtClean="0"/>
              <a:t>Interior Gateway Protocol</a:t>
            </a:r>
            <a:r>
              <a:rPr lang="he-IL" smtClean="0"/>
              <a:t>. פרוטוקולי ניתוב שמיועדים לעבודה בתוך </a:t>
            </a:r>
            <a:r>
              <a:rPr lang="en-US" smtClean="0"/>
              <a:t>AS</a:t>
            </a:r>
            <a:r>
              <a:rPr lang="he-IL" smtClean="0"/>
              <a:t>.</a:t>
            </a:r>
          </a:p>
          <a:p>
            <a:pPr lvl="1" eaLnBrk="1" hangingPunct="1">
              <a:lnSpc>
                <a:spcPct val="90000"/>
              </a:lnSpc>
            </a:pPr>
            <a:r>
              <a:rPr lang="he-IL" smtClean="0"/>
              <a:t>דוגמא: </a:t>
            </a:r>
            <a:r>
              <a:rPr lang="en-US" smtClean="0"/>
              <a:t>RIP, OSPF</a:t>
            </a:r>
            <a:r>
              <a:rPr lang="he-IL" smtClean="0"/>
              <a:t>.</a:t>
            </a:r>
          </a:p>
          <a:p>
            <a:pPr eaLnBrk="1" hangingPunct="1">
              <a:lnSpc>
                <a:spcPct val="90000"/>
              </a:lnSpc>
            </a:pPr>
            <a:r>
              <a:rPr lang="en-US" b="1" u="sng" smtClean="0"/>
              <a:t>EGP</a:t>
            </a:r>
            <a:r>
              <a:rPr lang="he-IL" smtClean="0"/>
              <a:t> – </a:t>
            </a:r>
            <a:r>
              <a:rPr lang="en-US" smtClean="0"/>
              <a:t>Exterior Gateway Protocol</a:t>
            </a:r>
            <a:r>
              <a:rPr lang="he-IL" smtClean="0"/>
              <a:t>. פרוטוקולי ניתוב שמיועדים לעבודה בין </a:t>
            </a:r>
            <a:r>
              <a:rPr lang="en-US" smtClean="0"/>
              <a:t>AS</a:t>
            </a:r>
            <a:r>
              <a:rPr lang="he-IL" smtClean="0"/>
              <a:t> שונים.</a:t>
            </a:r>
          </a:p>
          <a:p>
            <a:pPr lvl="1" eaLnBrk="1" hangingPunct="1">
              <a:lnSpc>
                <a:spcPct val="90000"/>
              </a:lnSpc>
            </a:pPr>
            <a:r>
              <a:rPr lang="he-IL" smtClean="0"/>
              <a:t>דוגמא: </a:t>
            </a:r>
            <a:r>
              <a:rPr lang="en-US" smtClean="0"/>
              <a:t>BGP</a:t>
            </a:r>
            <a:r>
              <a:rPr lang="he-IL" smtClean="0"/>
              <a:t>.</a:t>
            </a:r>
            <a:endParaRPr lang="en-US" smtClean="0"/>
          </a:p>
        </p:txBody>
      </p:sp>
      <p:sp>
        <p:nvSpPr>
          <p:cNvPr id="31746" name="מציין מיקום של מספר שקופית 5"/>
          <p:cNvSpPr>
            <a:spLocks noGrp="1"/>
          </p:cNvSpPr>
          <p:nvPr>
            <p:ph type="sldNum" sz="quarter" idx="10"/>
          </p:nvPr>
        </p:nvSpPr>
        <p:spPr/>
        <p:txBody>
          <a:bodyPr/>
          <a:lstStyle/>
          <a:p>
            <a:pPr>
              <a:defRPr/>
            </a:pPr>
            <a:fld id="{9F4DD508-4CA8-4AE4-871A-22EEDCF98610}" type="slidenum">
              <a:rPr lang="he-IL"/>
              <a:pPr>
                <a:defRPr/>
              </a:pPr>
              <a:t>305</a:t>
            </a:fld>
            <a:endParaRPr lang="en-US"/>
          </a:p>
        </p:txBody>
      </p:sp>
    </p:spTree>
  </p:cSld>
  <p:clrMapOvr>
    <a:masterClrMapping/>
  </p:clrMapOvr>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defRPr/>
            </a:pPr>
            <a:r>
              <a:rPr/>
              <a:t>חישוב ה-</a:t>
            </a:r>
            <a:r>
              <a:rPr lang="en-US"/>
              <a:t>Metric</a:t>
            </a:r>
          </a:p>
        </p:txBody>
      </p:sp>
      <p:sp>
        <p:nvSpPr>
          <p:cNvPr id="337923" name="Rectangle 3"/>
          <p:cNvSpPr>
            <a:spLocks noGrp="1" noChangeArrowheads="1"/>
          </p:cNvSpPr>
          <p:nvPr>
            <p:ph idx="1"/>
          </p:nvPr>
        </p:nvSpPr>
        <p:spPr/>
        <p:txBody>
          <a:bodyPr/>
          <a:lstStyle/>
          <a:p>
            <a:pPr eaLnBrk="1" hangingPunct="1"/>
            <a:r>
              <a:rPr lang="he-IL" smtClean="0"/>
              <a:t>פרוטוקולי ניתוב יכולים לעבוד עם אחד משני סוגי אלגוריתמים לחישוב ה-</a:t>
            </a:r>
            <a:r>
              <a:rPr lang="en-US" smtClean="0"/>
              <a:t>Metric</a:t>
            </a:r>
            <a:r>
              <a:rPr lang="he-IL" smtClean="0"/>
              <a:t> של מסלול ניתוב כלשהו:</a:t>
            </a:r>
          </a:p>
          <a:p>
            <a:pPr lvl="1" eaLnBrk="1" hangingPunct="1"/>
            <a:r>
              <a:rPr lang="en-US" smtClean="0"/>
              <a:t>Distance Vector</a:t>
            </a:r>
            <a:endParaRPr lang="he-IL" smtClean="0"/>
          </a:p>
          <a:p>
            <a:pPr lvl="1" eaLnBrk="1" hangingPunct="1"/>
            <a:r>
              <a:rPr lang="en-US" smtClean="0"/>
              <a:t>Link State</a:t>
            </a:r>
          </a:p>
        </p:txBody>
      </p:sp>
      <p:sp>
        <p:nvSpPr>
          <p:cNvPr id="28674" name="מציין מיקום של מספר שקופית 5"/>
          <p:cNvSpPr>
            <a:spLocks noGrp="1"/>
          </p:cNvSpPr>
          <p:nvPr>
            <p:ph type="sldNum" sz="quarter" idx="10"/>
          </p:nvPr>
        </p:nvSpPr>
        <p:spPr/>
        <p:txBody>
          <a:bodyPr/>
          <a:lstStyle/>
          <a:p>
            <a:pPr>
              <a:defRPr/>
            </a:pPr>
            <a:fld id="{2E19A84E-3670-44A2-9B59-61F8BB26A0A7}" type="slidenum">
              <a:rPr lang="he-IL"/>
              <a:pPr>
                <a:defRPr/>
              </a:pPr>
              <a:t>306</a:t>
            </a:fld>
            <a:endParaRPr lang="en-US"/>
          </a:p>
        </p:txBody>
      </p:sp>
      <p:pic>
        <p:nvPicPr>
          <p:cNvPr id="337925" name="Picture 12" descr="link state"/>
          <p:cNvPicPr>
            <a:picLocks noChangeAspect="1" noChangeArrowheads="1"/>
          </p:cNvPicPr>
          <p:nvPr/>
        </p:nvPicPr>
        <p:blipFill>
          <a:blip r:embed="rId3" cstate="print"/>
          <a:srcRect t="44983"/>
          <a:stretch>
            <a:fillRect/>
          </a:stretch>
        </p:blipFill>
        <p:spPr bwMode="auto">
          <a:xfrm>
            <a:off x="395288" y="4148138"/>
            <a:ext cx="4090987" cy="1497012"/>
          </a:xfrm>
          <a:prstGeom prst="rect">
            <a:avLst/>
          </a:prstGeom>
          <a:noFill/>
          <a:ln w="9525">
            <a:noFill/>
            <a:miter lim="800000"/>
            <a:headEnd/>
            <a:tailEnd/>
          </a:ln>
        </p:spPr>
      </p:pic>
      <p:pic>
        <p:nvPicPr>
          <p:cNvPr id="337926" name="Picture 15" descr="j0178537"/>
          <p:cNvPicPr>
            <a:picLocks noChangeAspect="1" noChangeArrowheads="1"/>
          </p:cNvPicPr>
          <p:nvPr/>
        </p:nvPicPr>
        <p:blipFill>
          <a:blip r:embed="rId4" cstate="print"/>
          <a:srcRect b="39249"/>
          <a:stretch>
            <a:fillRect/>
          </a:stretch>
        </p:blipFill>
        <p:spPr bwMode="auto">
          <a:xfrm>
            <a:off x="4643438" y="4144963"/>
            <a:ext cx="4027487" cy="1489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914400" y="428604"/>
            <a:ext cx="8229600" cy="1143000"/>
          </a:xfrm>
        </p:spPr>
        <p:txBody>
          <a:bodyPr/>
          <a:lstStyle/>
          <a:p>
            <a:pPr eaLnBrk="1" hangingPunct="1">
              <a:defRPr/>
            </a:pPr>
            <a:r>
              <a:rPr lang="en-US" dirty="0"/>
              <a:t>Distance Vector </a:t>
            </a:r>
          </a:p>
        </p:txBody>
      </p:sp>
      <p:sp>
        <p:nvSpPr>
          <p:cNvPr id="338947" name="Rectangle 3"/>
          <p:cNvSpPr>
            <a:spLocks noGrp="1" noChangeArrowheads="1"/>
          </p:cNvSpPr>
          <p:nvPr>
            <p:ph idx="1"/>
          </p:nvPr>
        </p:nvSpPr>
        <p:spPr/>
        <p:txBody>
          <a:bodyPr/>
          <a:lstStyle/>
          <a:p>
            <a:pPr eaLnBrk="1" hangingPunct="1"/>
            <a:r>
              <a:rPr lang="he-IL" smtClean="0"/>
              <a:t>ה-</a:t>
            </a:r>
            <a:r>
              <a:rPr lang="en-US" smtClean="0"/>
              <a:t>Metric</a:t>
            </a:r>
            <a:r>
              <a:rPr lang="he-IL" smtClean="0"/>
              <a:t> של נתיב נקבע לפי מספר הנתבים בדרך ליעד (</a:t>
            </a:r>
            <a:r>
              <a:rPr lang="en-US" smtClean="0"/>
              <a:t>Hops</a:t>
            </a:r>
            <a:r>
              <a:rPr lang="he-IL" smtClean="0"/>
              <a:t>).</a:t>
            </a:r>
          </a:p>
          <a:p>
            <a:pPr eaLnBrk="1" hangingPunct="1"/>
            <a:r>
              <a:rPr lang="he-IL" smtClean="0"/>
              <a:t>בד"כ נתבים העובדים עם אלגוריתם זה לניתוב שולחים את טבלת הניתוב שלהם במלואה.</a:t>
            </a:r>
          </a:p>
          <a:p>
            <a:pPr eaLnBrk="1" hangingPunct="1"/>
            <a:r>
              <a:rPr lang="he-IL" smtClean="0"/>
              <a:t>טבלת הניתוב נשלחת לשכני כל נתב בלבד.</a:t>
            </a:r>
          </a:p>
          <a:p>
            <a:pPr eaLnBrk="1" hangingPunct="1"/>
            <a:r>
              <a:rPr lang="he-IL" smtClean="0"/>
              <a:t>מיושם ברשתות קטנות.</a:t>
            </a:r>
          </a:p>
          <a:p>
            <a:pPr eaLnBrk="1" hangingPunct="1"/>
            <a:endParaRPr lang="en-US" smtClean="0"/>
          </a:p>
        </p:txBody>
      </p:sp>
      <p:sp>
        <p:nvSpPr>
          <p:cNvPr id="29698" name="מציין מיקום של מספר שקופית 5"/>
          <p:cNvSpPr>
            <a:spLocks noGrp="1"/>
          </p:cNvSpPr>
          <p:nvPr>
            <p:ph type="sldNum" sz="quarter" idx="10"/>
          </p:nvPr>
        </p:nvSpPr>
        <p:spPr/>
        <p:txBody>
          <a:bodyPr/>
          <a:lstStyle/>
          <a:p>
            <a:pPr>
              <a:defRPr/>
            </a:pPr>
            <a:fld id="{38E4C21C-A3A6-4A00-BBF8-525CED1A3B84}" type="slidenum">
              <a:rPr lang="he-IL"/>
              <a:pPr>
                <a:defRPr/>
              </a:pPr>
              <a:t>307</a:t>
            </a:fld>
            <a:endParaRPr lang="en-US"/>
          </a:p>
        </p:txBody>
      </p:sp>
      <p:sp>
        <p:nvSpPr>
          <p:cNvPr id="2" name="AutoShape 2" descr="data:image/jpeg;base64,/9j/4AAQSkZJRgABAQAAAQABAAD/2wCEAAkGBxQTEBUUERQVFhUXFBoaFxYXFRQbGhohHBYXGiAbHhwdHCggHR8mIB4aITEhJSkrLi8uFx8zODMsNygtLisBCgoKDg0OGxAQGjImHyY0LDQ2NywsLCw0NCwsLCw0LCwsNCwsLCwsLCwsLSwsLCwsLCwsLCwsLCwsLCwsLCwsLP/AABEIAOEA4QMBIgACEQEDEQH/xAAcAAEAAwEBAQEBAAAAAAAAAAAABQYHBAMCAQj/xAA9EAACAQMCBAUCBAUDAwMFAAABAgMABBESIQUGMUETIjJRYXGBB0JSkRQjYoKhM3LBFbHwkqLRFiQ0Q2P/xAAaAQEAAwEBAQAAAAAAAAAAAAAAAgMEAQUG/8QAKhEAAwACAgICAQMEAwEAAAAAAAECAxESIQQxQVETBSKhMmFxgZHB8EL/2gAMAwEAAhEDEQA/ANwpSlAKUpQClKUApQn3rhteMW8kjRRzRvIoBZFdSQD0OAaA7qUpQClKUAqJ43zJb2rIsz4d86UUFmIHU4HQD3NRn4h8ZmtrdDAdLPLpL4B0AI7kgHbJ04Gfes6ayuLm+MkjqTJbxOJyCV0BFwBjSMl2fpjv1qu70uvZZjx8n2X4fiFb+OIzHKI2YKJyE0ZJwCRq1BT+oj61cKx+95UdosRyqZR6lydBUjbBx5SO3uOvXNSPIksg4gYy7OQpaVi7sHDIjg5PUgsoHxkDaoRkr1SLMmJLtGn0pSrzOKUpQClQt1zVaIcGZCdQU6TnGTjt2Hf2qRteIxSMVjkRiOoUg4rm0dctfB00pSunBSlKAUpSgFKUoBSlKAUpSgFKUoCnfiwk7cNcWwY+dfECEhtG+enbOM/GawawVoiJdRRseXTsUz7Ebg/I96/pjmWyeezuIo8a5IXVc9MlSBmv595RtXN80VwNMkCtlG65B0539s5z32o74y2SmeT0WHlnnm8tpoWu5XazdzGxlCeUnfVrI8Tb+okYyBW5KwIyOh6Vkl/IpQKNDK3XODtjqO33q2QcenEEbQwxlBGmmNncORpG2rGAfbOfrWN+bjlbyPRdfjtf09lwpXDwTisd1As0WdLZyD6lYHDIw7MpyCPiu6thnK9z5DG1i4lcoNSFSoBYtqGlVB2yxwv3qqufAt40SF/DSMI8Yk1MRvlgQAdW52B+narB+Ib6YrZj6BeRav7gyrn+4r/ioXiPERE8auMI5K6+wbGyn2z2+ldUJ+zRh+zgk4+hZjCqvIwwmA+rfSMvlRoUYGQckkVNWHMIiuI/HgjXxSsImjGCpOyK4J3BOFBHQkbY3qGnusSRqgOZJcbjOwVmY/AwDj5xXY9obm7toQMqswmkPssXmX95NA/f2rqxqUWZdOezR6UpUTGKpH4jcbkjaC2gDF5mJcJ6tAB2ztjJ75HQ74zXXx3iV1K80dj5RbLmSQ6TrfTq8FAQd9JBLdiVGDvim2XHWkmjmmlaRZE0hisQKhhkHIA2zjr3YVG03L0cnLM5JVfJ6GUxHS8fh6cZPVBldQAbADHHZc4qd5ffN3FgsNSt6T7DVhh0Kkbe+SK45/DkCagSqhgkZQiUtjGoKV3OejDA775qV/D/AIPPHqkuF0DDLEjHMmGfUSx7bBQB8H4rFGDWROfR6mbOnjc0XSlKVvPMFKUoBSlKAUpSgFKUoBSlKAUpSgFVbnCGJ5IY2UCR9ZDjY6UAyM9xlhsdtqtNQHNnDHkEMsQzJBJq05xqRgVdR84OoDbJUDIqnyZqsVKfeieN6pMpx5ZDP/MkDAdghVsdCM6yMEEgkLnB7VK3d8I5QH0rF4bMWOwXSUH0x5v8VFcXvma4C2/qi/1HYkIc9Ywv5ie5207bncV48XujOIhHGdSvlhJ5VXAIIPXJz0xn6ivlnizZnP5fT/g9Lr2iz8jcRhYzrAWdWmMhYRuEXKrq85AG5BP91dv/ANWw+LjcRBSfF0sQxyAAoVSSOvmOOg7HNUiyMutreOQPJLgtEmEQAZHnYkkLvuBu3sd6tw5Sdoisk/mI30JhR8DJz98j7V9Lh5TjmZ719mG5nk9s8r/jdvfW8sTRStC6sutdA3U+2oMrAjIyOoqoWHFYpIvAviDjTiZgwSUYDK+R6H6ZU4wc4Jq9cK5V8Mr4sgdEOVRE0LnsW8x1YO+Pfrmsi4xxQQXU8aicwpKVDxOAzaRp3GQNiCMg/tWzEqfslKnepLabTh+QyugbsUmfV/hsnNSXD7+SJ2EYMcW5aVlzsNAXcjoSxOe2PrWe2vH4gMw207v+qZlx921u1bNyJJr4fDIerrqYdgckEAdhtUsifE7b4rZxWXHJUl0SsJjJ/paCigADJLALkD5GR06VO2HE1l1KPLKnqjbGR7Hbqp7MP+4Irxfgkau0kR8Jj6sAaT3yV6Z+Rj71QeaeNKswWJkumjzrkeNAkfuiyphtR7gZAxv7GpbM2S4lcn0WRuI3MLSIkNuiqzO5Msjli3nY58Ncdfms1jun8FQjFfKSiBdQXPmCk43Ge59ulWXg/NFuxmS6JiWXBUuxIwYlRl19e2xONjXVBwiMREQS/wATZ4OqBGjY747/AJgP05B+vQw2/kruVm4vG1r5LHye8E8DGOCIRsAGZUQLIceYYAwQuwzuMg+1e3Js5ZblVJMMd06QEknyKkeoAnqFk8VR8LjtUXwszOhW2DtZsNAIdVlTsTFqIIT8p1EMuDpB2q32dqkUaxxqFRFCqo6ACpr0WNaZ7UpSunBSvxWB6HPaue44hEh0ySxqT0DOoP7E0B00r8BzuK/aAUpSgFKUoCF5o5ot7CNXuWI1nCKqlmY9TgD29zgVVrr8X7Lw8wrM8mRiNo2TuMksRp6Z96pn418VSe8WKLObVWDt2y4RsfYYyfnHaorlDlA3BlN5HKCsasiAtHrDAkHON84PfbuK5dKFtkpl09I3fl3j0V5bLcQkhGyCGGCpU4Kn5B+1SaOCMggj4rILv+Hs1s7Rh/8AbB5vGD7qWcqYpGJ6gAOv13I6VOf9GNs4uOH/AMthu8AP8mZe6leiv7OMb9ciqXnlNL4LPwVrZolcPFOLw26hpn0g+nALE9OgAJPUfvXLdcZU2gmjbT4ijRqwCCeuQehQZJHbSaq55bF3BH4LBowQdcjOdYUggA4JK/I26465E7vXSIzG+2eHNvFbSRAIFkWXcJIqNEQTliCHXMmTk6Qrb5OR1qlW1neXBGmaQRnbWypGCPgKNZ++mtg4Jy2kLNI+JJWGNenGlf0qMnAPUnOTn4AGcWeLaAwzvgQvJGrE5ZwjsowvUkgDoKswYIt7yFebNULWM6o+W4Uh8PTlm3MmfPqx6weoP/xV35F4w1zajxCGeMmN5BnS5XbUDjGfcDODkVkskk7vhzMkL6m0DAZVAGSx9S9ckA7b+xrTvw3kVbd4BgeFI2lOmEfzAj41F/2NTyeRjtqJ+CMYLhc6+S1XEulGbrpUn9hmv5we4LW4fbU41bnbLnO/xk9a/pMisA43wsRX09pEp0+JphU+oh1DYA6kAkgfAFTwvTZq8d9s4vCWGNhqDCMuNQ6NoJGofXGa3Lku0aLh1rG/rECah7EjJH7msY4Hwlnu4bXwpSqSoJFCNgKjDOW9OnbrnftnNf0DTLSetMZ36RW+Z+WHuCWhuGiYgBlZQ8TY6Eoeh+QayLisZSZ4bmaMeG5UgEKr4x6QcYXOQfkEVunGJGELCM4kYaU+rHSPpjOc9utUWSMu0MQgCRoxSQzKh0nSdlzkMdj5skZYHcg1Q3owZfEjMvemUq5UFAQQdZwCCMf+dP3r14JDrkRSpWRXjUyouMq0gBYuo8rYz3GcHG1W6XkiK7LyWjiAK2gaY1MbFepABB2PlJB3Kn2qT5M5dntbl/F0kGIKXTOl/MSp33DDfI32Yb09mLF4V4cuv/k9+IBLdpNUcwbGRNCsrlsjC+IsOXYjdcspzpznepnlm6Z4f5jM0ithwyhSpKq4XA/pZd+u++9e3FuGeMAVdopE9Mi4PXqrA7Mp7g/UEEA1ULDnCGCZgzI+uTM7oSVTQgj1/CsFTA+GOTUXXF9nsTFX6Re7idY0LyMFVRlmYgAD3JNQdjztYTSCOK6jZycAeYBj7KSMN9jWac+cyjiMyxR61tot2U7eK56ZAPpUb4PdtxsMRVwVVB0xqwPYEd/tj/FU35CmtJbPRwfplXj52+JoHP1qwkJspbkXDLl4bdwqsAAutyzqqNjYHOTjocZGVXllaqkgvLS7F3jyyvc6jk9HIwMgH/dnGM1q/AZiyK7tlju5A/Nk5/yGGPr3qufjDLCbOKTIDiYBG2yQVJbfuuMH9qlGdutGKsSjv2fH4L80SeMbF8umktGSclMKCR/sPb5PzWyVUPwpsvD4XASgVnDNnSASCx0k/wBuPtirfV5RWt9ehSlKHBSlKAxH8U+UZ4J57yFPEt5fNKBu0R0gMSO6HGcjpk15cgc4PII7V1LMi5WRSN0QZ8+egA2LZ9ulbkyggg7g7EVUOOcr2kNsRFbRpGXQz+GmCyLn1Y3Kg6SfgGoZEqnssxVxoz/mq6ilidEKvLIypDErK7ZLLknTsOgUDP33NXfiHCmsLaKSEFkSMLcJrY9hh49RPRttAxkPt0wfnhHC7aCUT2wjTykeTToYHvjpn5GDXHx7j9ujBrq7MmDqjt1KbsOmEQamI7aiRnB6gGscuHLl7ZsyN7XH0j5W3wYxckebxJpU/LHGg8RlUexfQGP5tR7bVfuGcRinjDwSJInTKMCB8bdD8VlvG5pBZtLOuie/KxQxZyYrdSHfVjbUyg5x0LoO1QPDnltZBc2TecY1xk+SZQfQ3z1w3UGt/j4H+PfyefnzLnr4N7rxntUdWV1DKwIYEdQRgio3lvmWC9iDxNhvzxMQJIz3Vl/56HtUxQGS3/K9wJWh8JpI0kLK+of6WonGSdWdGU7kn61O8HsYbSdZXlkZsMh1YICl9KN5VHqxnfJ6gDrUlz+HRIp0YqsbMJGBIwrjHmKjUE1BQxG4B1flqG4Va+LcSf8ATrtA4RHkfwVkhy4IKrgjDYGc5JwcGuRhiezt5qro0CWQhCyjUQpIA77bD71mvKNlLLfi4lYNIIyxwQwRip2bB8p3A0nfar/wPhxt4FjMhkYFizsMFizFicdhk7DsK765UKmv7EotymvszbgtpInEQ6q6s7kSIVbyLuTk4xjsCCQdsdav/FJ3SCR411usbMq/qIUkD7muqlciFC0hduntmEtxh55ZiZPHKIWkdW1BFC6sgD0HsqHHm/erTylxKS6meCXASRASFXGlEJOkZ2JYudTYzv8ATGg8V4ZHPBJDIPLIMNjY/B+oOD9qhOV+TktJWl8QuxXQvlChQSCdgTknA32G3SpkCw2VnHEgjiRUReiqAAPsK9q5eI8RjgXVKwXOwyd2PsB1JrNeL/iRdamSOGKAjvIWkbBGQ2AFXBGCDkiu6Y2Xjm7mGOzt2ZyDIykRR93bHt+kdz0ArCv+suko8RI1D7HwkCof7R0bH74rzu+KB52Zmeed8a3O5+B2CqOwGBXnxC2MkbKfKeqb9GG4JqN41U6Zdgz1hvkjotoDhxGd9THb67Y+2MVIS3Ns0KxmRANI2LLq3HcH/monhN95o3/UCrj9LKOn7Z/xVo5bsZ5IcQQGQRnTkNGPkeph2rzqmm9H1F5ZUp7WtfJ5cPvLiOMKkvk7eUHP79P/AA71pvA+F213bwTyRiTbUolCsFbJBIGAM5HXFU+35DvZ2AlKW0RPnIbXKR7AAaV9s5OPatP4fZpDEkUQ0oihVHsAMVpwY6XdHh+dlwvU4v8AZ7gY6V+0pWk80UpSgFKUoBSlKAr9/wAk8PmYtJaQkscsQmnJ9zpxk/NVLjHBbaG8S3s4Iog3hI7RoAcyM7HLDzZ8ND321g96vPMV48cJ8IZlc6UGRnJB8wyMHSN9/aqXyrbyPJGhTzR3TSSv59wqMAzFiSWYsBudwpOwGKqyd6WiyPsrfNk0kd6wvtIJGmLqIwgGVEZP0375x7Coz+HOdUEmD10k5U56/I+v+K3i8s45V0Soki/pdQw/Y1UON/hpaOha0QW043R49QQn2dM6WU9Dtn2NbYzpLWjJWHb3szhGVm/nxKJB6WKqc/7W/wCNjVm5Q5zS2nlhnkkZCI/CG7aW8+oDJ220bVDXIMRKXK6HHqVt8/K/qB7EVL8m8PgvFtmMbwSKrBZFCecpjVvj1YYeY56N3Ga75FdJL5LfDiW6q09L6+/g1SCZJY1dCGR1DKeoZWGQfoQa/LW0SNdMSIi/pRQo/YClnbLFGkcY0oihVUdgoAA/avasxIUpSgFKUoBSlKAp/OnC3MhucI0a2zo+uQoYt9YkU4Ptv38q9azfnLhOuNLgsVaNEWSPDISpfyuBjYZceU4ODnC4Kjb+JWSzQyRSZ0yIVbHXBGNvmoeLlVGyLqQ3AMYjAZUQaQc76ACW+c/QDNSVdHNdmScs8pXNyubSKOOLO80uQpP9IAJcj32HzVw4f+E+SDd3TOO6RIEB+CxLNj6YNaVHGFAVQAAMADoAO1fk0oRSzEBVBJJ6ADck/Fc2dIDiPKNibco8ESIqjLBVzhMkajjLAbnfNRvA7qbRB4WkzBfDmjY6UPh4VmzglTvqXAOQxyO4s/E0jmtpFZwI3iYFwRgAqRqz0qk8Js/GvItL4dHMkpRgUbwx4YZRucuHx1xpLZyQKqr2iye5ZodKhpubLJZDE11D4g6qHBI+uOn3qWhmV1DIwZT0IIIP3FT2is+6UpXQKUpQH4zAAk7ADJNc0PEoXKhJY2LKGUB1JKnowGdwfeqv+JXEZEiiijDASMS0iyFSunB04Ay2oZ7j09+lUTgPAv4iZGCZgVirnYb6S22+rrpH3qmsuq4pGiMDqObZqfM/MsVkimTzM5wiDvuoyT+VRqGTXjzBxmW3NvhA+uRhIq9SojY+UsQM6tPXr8VRea+DyPDCqlAUzhWB0aWKqyk/oJKE7eUnIyMioy64rdxRfw85aOSJ9UIlVi66RjySDIlUjK6fY9R2k7ZH8aTWy9cS5hikkgljzhIpi6v5Ch1QoFcH0klu/YE9KnuB38DwM8UsbqrN4jqfLqG7H6b5z7Y3rLLS/a9iv2ljAf8AhIPKp9XhPM7Y2yucpsc4+cVV+IyusksEJcwSFX8MsACdIUhhnDYwo9jiufk12S/F8G68sczw3wlMGcRvpyfzAjKsPgipusX/AA8vpo5GhVlhebLBsK+ooowpUgdtR2b33rRE4rdlT5LcsMjUskhDHH6dPk+mpvrUptNEKxNPon7i2VxhgD89x9D1H2qO4Vy/FA5dNRPmC50AKGILaQqgDJAydycDeq1zBzNKRGq/yVeNXLK4LEMGyoYqNOMDJxncdKsnKd481lDJJuzL6jsWGSFfp+ZcN96K06a+iLmlO/hkvSlKmQFKUoBSlKAUpSgBNZ/Lz9MLgRi3Uqyo6+ZgWV1VgQ2MZGSD2yp3FXu6m0Iz4zpUtj3wCcVifEmmmuHKYZo5m1RxR4BZWJbCLlwOv8zVltjgZxUpWyeNJvs1Ec1IyqY4pCWiWRQwCbN0zk5HQ9u3eoq75kuHyDFFFHghtTGRmHfGNKqMe+r6CuW9hOpE1rE5hBQefyDODGAz+Yqcb7ddgM1E3HBZWY6m0LjBVJJHWT+oiTJj/wBqsR81myW032acGOXptFT4XdtBATbyOh8M4QOQp8pIOjOM/arNbJJeSyLC38PbKPDkaLCvMfKzDUPSvbI3OT0qs2hKAxnzaTg6sbaQ3QBfg4qc4OCeDSeG7RkSvll2bHj4IH9p7V5fkVS009Pev+TH8tEveRwW8BjtFQGJhqVdvhskb5AJOeoIB7Yrxs7tyuIb+6yRq0RtZsq5/UxtzgbdSSdj1rxtLfTG1tgJIm2kdGHqDDuQ2+e+c+1LDiK+K+cBXJY5GVOdIHmG2FAK46EYIPUCjwrf5Gm9f+/7NGFKnpok5uL3sSr/ADXYMwUSOYGGewISJMajhQd+varfwLjJlZo5U0SqoYgbqykkalPwRgjtt7iqw8imJI3VVMjhFTPXJySO+wy2Pj71J8AwLzCsZNUDEtt5BrTSNv1ebr18P4NerF0sinfTJ5scqdotlKUraZCv838vpcxiQKfGiDGMrjLbeg57HA+hrNl4hJaOCoeMM6l42UqD0yQCuc47Ajp8VtNfE0KtjWqtg5GQDgjvv3qq8Sp8jRj8hxPH2jMOaJ2htkIVh4k2lC4IJ/8A2sxBAIUFcaSPNgZ261+Hl65u4xPO50PJpWSUli2fzKv6dsAbDIGNjmtg5g4JHdwmKUd8qw9SMOjD/wCO4JB61D2/LUwtP4OSVXjUARzDKSx6SChxhlcqQMHboAQd67wZH8nyVB7O3txJY2RAmljPjzu2dChSSSe7AElUGAM5OO9JmlHigBCD4etidmPiYZF6n0r376ugrSuJcrqzeEiR/wASLeUzTIpjVjKrIi41HdvMTucaMnGRnpi/Dqxmid08VDLgodZ1QkDTpAPYHYq2cYqLhtaJrKk9mY2L4u7Qk7GcA7kbGNw2439JNaC9lBqIFveLnADrHcgNjpuO3wwx9q+eU+S5LfiKNP5lhV2jkAwrEroBxnY6WbY9/tWl13HDS7OZMq5dGQ8dIX+HM0eMAk4g06wHYJqwNLHTpbHvnbpV/wCSp5nttUwkGXPh+KCH04HqB3G+rGd8YzU1d3SRIXldUQdWYgAfUmltcJIgeNldWGQykEH6EV1RquRXV7nWj1pSlWFYpSlAKUpQClKUB53EyopaRlVR1LEAD6k7Vy8JsLeJCbaOJFc6yYwoDE/myOtRHOAQtb6wkixylngbDFlKMusR9XKEhsYO2cb4qGtb7+HaSCwRFkZfF8Lf+HUavUpB/liQAgBe41Y9WepbDei6X3DopgBNGkgAIGtQ2M9evv8A8VFR8oWwbOJSP0Gecp/6S+MfHSu3gHFxcxa9JRwdMkTY1Rt3U42+QRsQQR1qSrjR1Nr0ZrH+Hcr3czyOsUJlLJ4e7MCWwMEYXAON89/rXhwq2RoDZxwzRZlABkCnJMgkYNpJKnGcgjA96s3OXHJI1lSFtBjiR5Hxkr4jlFxsegV2JxthfeuPltCZLd7aNjbh5VaQnBzobLkP52y4xq3JLE9Nzly+PGRpEplabZ5m5EcnhTjRJjy6ttQGfS3Rh9NxncCuAxFZClqyAO6I5KhkjLBtOcH49GR1HTNaFfWMUyFJo0kQ9VdQw/Yiviy4ZDFH4cUUaR5zoVFC5znOAMZ+ayY/0uYvkqevoTbRVk/D2NiPGnkfAwAoRABqDYGASBkDYH4q22llHEMRoqg9cADOBjJPc/Jr3pXpzCn0iLpv2KUpUjgpSlAKUqq8wfiBZ2sphLNLOOsUKl2X/cfSv0JzQ6k29IhObpzJO0hRontVYpgglujK+3UEKVx/Uw98XrhVuUiUMcscsx+WJY4+Mms05o55inVAtvNG5yuqTw1wGwMHGrIJ7YqCu+OXh8NXnYhPTgsmT/uBJ1DfBOf2yKjKe3s3T4WW5Wp1/k1bjvN1ranTLJqk2/lRgySb+6ruo+TioVfxEDeizuMdjI0KA/8AvJH7VnnD71S5Zz58HzEAasHzE/15Pm+oI2Ir7mNxMwWMGKP80resj+he31NbowQ53s8bJlyTblrWiS5z45cXcsagIIU1OyK48pAHnkdiq4AzgnAGe+1WHkvmO2toTG8hOqVnZ0jcwpqwMasDbbJfAGST0qucM5aF7rtoAoiix4szZJ17MFX3bG5PbI65q02/4csmy3ChCCp/knVpOxwTJgHHcg49qpyqU9ItxVVTtl+BpXnlUTcgKo6k4AA23Jr7VsjI3B6GqS0/aUpQClKUApUPxfmGKJJvDZJZoU1GBXXX2xqHVRuMkjYb1H8sc1meUwXCJFNp1qivqyo2JO2xB/cfeubW9HdPWyJbg0glm8a3R3Nw8q3DRCTXGd0TV6o2QYXsPKMda5eHyTXFrHcxlVmZFOkjIC7lY2J8xwp9ROc79Nq0giq7xjlYPJ41tIYJvzEAGOQDtInfb8wII98bVbjpS+yrJLpaRTY+KQzStb3MckM+MYLMpcDcFHUgPjsRuMnpvXfb3VxZYCTPNEWxonOpl8p9Mnq7fm1DJ7V8TlZ3mtrhF8WErqwT3AZXQkAjPUEd8+1VrmW9ligMLPrL5VDjzacd/wCrtnHcGtLmXO2Y6twzr5W4pLc3SBpZJUuHw6tpGpVVjnUgBUADpnBG3etfghVFCooVQMAAYAr+fWsY0VPGlZOy4lKKNugxjtXZaW2jz2l7cRt7pOXX7q2QaxEcHlpT+9tm80qicq86OLac8Q0+JbhcyIMCYNnSQvZyQQV+M9Ku1rOJEV16MoI+9D0ZapbXo9aUpQ6KUpQClK87mcIjOxwqqWJ+AMmgOXjXFI7aCSaVsKg+Mk9lA7knAA+axDl6eJIwcqZZGLPll1MzOcnc7kn2rw43xaW8ka4l9JbIhzhSg/KRnBbB9R3BPttU3Nw2NIgYVRQU1N1wVI7rnB2/UDnBrPWfT6PS8WXj3S9nFxjVNGyqkek58xZgykd9OnYg/Pavm2nE0BDgB02Y421L+YfB9u24rptId+hAI3+xODnuQPJn/wDkKiuJM8Vt4SDzthAAMkvITnGOp3J+1Xp7Wz04rcc/7Pf+j5UF/OFClo/FiYbhii6gRno2nUhHs37T3CbG6vmEduPCQ/6lwd1Qdwv6n9gNh1J7H1g4VMttAGgaNQFxqABOBjvkplc5yM4yMZIrT+B8UhlQJE6lkHmQIyY/sbcCrYzOU5R4Xn44y2r9nrwLhEVpAkEIwi++5Yk5LMe7E7k130qkc2cwSSSm0tGK6f8A8iYdUyP9ND+sjcn8ox3O1NUpW2UTLb0jh5/5gY4FtE8jQSZyViaIkHByC2o4GodPzZG+DXxwvmHQ6xiWO2EsKzKiprjR2UEoe6ofXgY3ZtxmuK5ARooIhpBznHXSoyfuSQCfk969+F8ChkvkURqHRA8nlGGRta6W/VuM7/8AJrLHkVVaNFYpUmg8EvTPbRSsugyRqxX2yM1x8y8eFqi4UvK5xHGM74xljgE6RkZ27gd6mFGBgdKpvO1uFuIpQZNXgTeVCAT4ahxjII3JI3Hce1arbS6KcfHkuXo/L7nOWGGF3gDlsmXSW8qhsZG2xO5w36SPpcopAyhlOQQCD7g7is849CkrBFLANb28fiKxA1TSMATj1YUlsf1D3rQLO3EcaRr0RQoz7AACuRy72SyOGlxWjLecOE3VrdGW1jJjabxtYx62OCjknZffrkNj4MdwdIuH3/8AER6p0ZNeFxrVZNSnAJ8zKylcEg4HvV//ABJmK2Ix3uIAT8eMhP8A2x96zK7McSSzGTEhcKkPUyZUZwO2CM5O3mOetU3dTXGP8luKFa2/8G18K4nFcxLLA4dG6EfsQR1BB2IO4IrrrBeX+crq2BWPwQJH1FSrOc4AO+oAbAZ2rUPw/wCNyXVo1zcFQXkfSoyFVIzoyAfcgsT/AFfAq+Xtdkc/jXh7o7+YeWo7oh9TRSgaRKnXTnOlv1L8fsRWO8T4PIl2Q7K+JCMqwIVEPkG3Qk+Yjrn6CtGk51aZljt4wokB0ySHOF/WUAxg9gTuSM96jYeUo7i68jfy9IFyAQNR6r6dgxGQcY8pX4rqy7XFMxeT4tXG10yl292jSl3UshUpFlcqTkb7b7kDGfg9RXddbyGNGB3PRds7AkDbJLbAHGwzsATX7xK1Nrcy2zbFfNGcbOh6Ee+Oh9iPpXCl6I3V3GoF1B6knIdD9fK7bdyRXH9nmRmTqfHyrS3/AAdvFOEzDQYlM0ZTzKGQNqGoZXfB8pb3xg1Z/wAPObACLWYkKzkQs2xVs5MDg7hgclfcbdhnrsIBgYH8sKNB222HpxvpwcYPsR0NVnjttFPeCOMhXMkAd13GppdIPtrUaWz12Wsytqtn0n4IjHxnpI2OlKVrMYpSlAK8b22WWN439Loyn6MCD/3r2pQH8/cT4VcWUnhTodKN5JjEzxyAelsjyg9yp3zntiva4kubtPCtv57N6tICkAEHbp5e2/vW9mvkIB0A/aqXhW9l6z0loyK04HxbQfEtkYjAGqeMMR9ASu31H0qc5P5DlS5W7v3UyJnwYUJKRkjBdm21tjYbYGa0OlXHb8nJU8G+jg47ZGa3kjU4LDbP1Bx8Zxj71SuBpPDPA9xKrozsC2lE8MlHUxkgYK6sYPXKgEnIrQpEDAg9CMH71TOa7S3t7cQrJ4YlbSIclmcHOpVBOoA9yM4GcYO9Rc7a0VTWk0ye43x1IYQ65cup8MojOpONiSu2Nx337Vn/AAa9jEXUq4yXD5D5ySWYEAjJyckd67o2S4Qw4UGE/wClINQUNuGUZB0nsR0II7VEXFkVOiQMQBkI6tIAB1Mci4lXG36se2K7m8b8i9nMeXg/R08Is9chupDlmXEY/QhIOPqdif27VN8gOZr28m/IixQK3Yldbvj6F1H1Bqt3EZkSPTdaIy4RmyutMkb5ACyHHQ+X5UkYrUuC8MitoVhgGETPfJJJySx7sSSSfms+LBUVuizJkVLSO12ABJOABkmsy4zzjJLMslras6orKkkjqgbUVLELgtg6VxkDv71pzDOx6VkcvEVaa4lYqiGTRGgwoVE8oP1Y5b7iu+TTmOi7wsU5L0z8tOZjHG0ctq67hgUkjZQRgrjUVI06VwPZRWmcAunmhEz4Hi+dFG+lSBgZ7nvn+r2rH+J3COjKCCCCMj5FalyFdeJwy1Y7EQIpH+0ac/Q4yPg1X4tut7NH6h404plz8jne5hWzlWfUdSnQqDLswwV09shtJydh32rB2tyutnOZWH/pHZR8D379a/pC5tY5V0yKrqezAMP2O1ZVzpyNArk2Egjk6tbO+EYe8Zbow7qDj4FaaU+2VeDnnFX7l7/goUcJAXQCzsgVEUEsffA6+2T8VdY+C3Js4I431TKJNdtHurRvIrlHdTpVg+D1wcldxk138D5bgtLfxr9hlgPKTux7Lgbtk9Ixt75O9S1vwbh93GJbUCNhsJbc+FLGfZtPQjurA/SvPyeWt/PEn5XkfkepXSOrgfJGJRNdsrkKAsQTSB12fzsGxk9NvrVwtrZI10xqqL7KAB+wqq8B4zNBOtpfsH17W1yBp8XAyUkHRZQM9NmA2q31vxOHKcejz7pt7ZEcxct296qi4QkoSUdWKuhPXSw337jofaq3cfhpAtvKI2kknI/lyTPnSQwYYCgKM4xnGcE71e6VYyvjO+WuzI+Ech3TrJH4jxIpKkySM2ojBwirsFBwNXU79anOVvw8eCZHmlRljbUqRqRlhuGYn2O+AOoG9aBSq1ilFzyUxSlKsKxSlKAUpSgFKUoBSlKAhub+MG0spZ0XU6hVRT0Lu6xpn41MM/GaqfCOEiINLMxmuHGZZmHmPfSo/Kg6BR/3q283QxPZypOxVCB5gMkMrBlYDuQwDf21RYeI3MqAQxrnvI5ZUIH6QFZifjG3SpRUp9s45qv6Uc9zaSSStcM5haMYiVFGoLnLaz+bOB5T5Rkd96/L2/kbhkV24UTIiTHAIAI3Yd9ipI+5rrsHcyYnAPTBwQO+NjjPRhkhTlSCo2LfPOKqvDpYl6uvhRjuWc6VA+5/xV0tP93wQe118khwizkupGkKRN4KsApBCl3WNgDnOT4ZK6u2vpX2srLdoLZY7ZQoyhjIaRvMWjbcLkY22J3LA463PhHD1ghWNew3Pck9Sfqa+eK8O8cKpkdAGDeXTuQQR6gehGRWa/3dotl66IriXNkKxOCzwy6SF8SGXAOPcKVP1BIqmXV3w6LAt7L+NkO7SSRzMck56mFu/YBR7Vb+I8Gt9ccGC0sociR3Z2UIu7+Y9NRQYGPV2qrHxrBkS5uSoA83hSPMWyDpPhzRnwyxVtg5GFb2qFctE47ekfHDUtJpNMvDIoZW9I1SxazuTt4ag/TJPxU7Dwx2JL27+CdP8lMaBpQIMhyryAKAACoHwetfVlMLtljWXMTLrWRo1D6kbDKuMBXXynOCd8jNS/AZmjnmtJGLeGFeFmyWMb5ADH8xVgy56kac75rkpv2dutdfX2UKMXFs+ZWaAyMfDjgCopwwAxGPMTuB5huTUoLe4iS9uLvWqLAsmfJqLIrk404AYrpBb4HXBFX+ayjaRJGRS6Z0MRuueuPao7nKyebh11FGMu9vIqD3JQgD96hXjzW+T2voPL1pIqXEOAwRXMEypvmQO7szkDQXzqckrjT2/UajeJ8VtYis1vEs0urDOsjRyFQMkkhRncgBW2O+4qafmG0lsRJNKgSWPDZYArqXSwI6qRuDnoaoHCeHowOHinjDlfEKhsqFXSQCPKepbvn4FeF42B5G7zb66+V9mnFxpaZcOauPW0nDjIZFAYaoS3qV0YEMB1LI2MgZO1XzgXF4rqBZoH1ocjVgjcHB2O43r+fufeHRxKjBGDayqDV5VHqYgH3rUfwa4I1vZNISum4KyIASSBpx5u3bOBnqcnsPX/T/ABpw42pbe38mfOtXo0ClKVuKRSlKAUpSgFKUoBSlKAUpSgFKUoCpc/t5Y1PpKTH+4RjH/t1/5rhsHTREGYo6xL5GAUHTjo2NxkA+UkdKtfG+ErcxhSSjKwaORcZRgCMjOxBBKkHqGIrPrnlG+BEa5aMHYRzRCLr1CzRvJH/tUsB2qi4fLaL8eTS0fnGL0EsVbaMHU4OACSCoBx5vsPsc118L4FdvLDcTA4Q5SOSOPAJ2DlA+oNjoTkrn0iprl7lAoyy3TK7IcxxLq8ND+slvNJJ/U2w7AVbaljikntkctqnvQpSlWlRW4ZQeNSq3UWEJjB+Z5/EI/aMH6Cqx+IZi/iBoZml1jxFUMdI8FggHUFtycDfDEnbFX3iXB4ZyplTLIfI6syOueuHUhgD7ZqsvYJJPIyLkgPG2ptTKR5ctnO7gL1/KF9zVWb+nRdgrjfL6I/ke9RJFt5Y2BMjPG5BGHKKNLKQGVioYg9CMjvvYIbhZeLZhIYQ2rJMw3AZ5I2RM9NQCuSO2oe9RnE5YbWSKWcpGDMkMeoAKwY4xsT0Go5wAKucEKoNKKqgdlAAH2FMO+Omdz0qvkvk9KUpVpQUH8UuVJbi0xZIobxNcyIArTDfAJ2DYJ1eb2rL4p7jhemO5tCEkfUpZsMN9LAEZUnC50kjbHY1/R1cXFuEQXKBLiJZFByAw6HBGQeoOCdx71ypVLTJTTl7R/OnGuKvdy6myIVfMUeBnpjUcDJJ327ZxW7fh7ZyQ8NgSYEOAx0sACoLsQp+2Ou9cfCfw6soJvFCu5HpWQhlU5zkDGcj5Jq3UUqVqTlU6e2KUpXTgpSlAKUpQClKUApSlAKUpQClKUApSlAKUpQClKUBFce5hgtAhnYjWcAKrMeoBOAOgyCfisGW6ura/ea0dj/ESvpYAuJRrbYqRnUM7LjI+h33jmbl6G9hMUyjodD6QWjJGCyE9DjvXpy/wWO0hEMWdI98dcbnA2GepxtnJ710GGPBxC4kee/jneO1PiMGARcKwYoo04ySBkgHYHfoK1b8P7+4ufHurhVjWVkEaDOyqu25xkHJOcb57DFWq7tlkRkcZVhhh7j2r44fZJDEkUYwiKFUddh80B0UpSuAUpSgFKUoBSlKAUpSgFKUoBSlKAUpSgFKUoBSlKAUpSgFKUoBSlKAUpSgFKUoBSlKAUpSgFKUoBSlKAUpSgFKUoBSlKA//2Q=="/>
          <p:cNvSpPr>
            <a:spLocks noChangeAspect="1" noChangeArrowheads="1"/>
          </p:cNvSpPr>
          <p:nvPr/>
        </p:nvSpPr>
        <p:spPr bwMode="auto">
          <a:xfrm>
            <a:off x="155575" y="-1828800"/>
            <a:ext cx="3810000" cy="38100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947" name="Picture 3" descr="C:\Users\Shemi-New-25\Desktop\New folder (8)\circle-of-friends.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75656" y="4077072"/>
            <a:ext cx="2624088" cy="262408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defRPr/>
            </a:pPr>
            <a:r>
              <a:rPr lang="en-US"/>
              <a:t>Link State</a:t>
            </a:r>
          </a:p>
        </p:txBody>
      </p:sp>
      <p:sp>
        <p:nvSpPr>
          <p:cNvPr id="339971" name="Rectangle 3"/>
          <p:cNvSpPr>
            <a:spLocks noGrp="1" noChangeArrowheads="1"/>
          </p:cNvSpPr>
          <p:nvPr>
            <p:ph idx="1"/>
          </p:nvPr>
        </p:nvSpPr>
        <p:spPr/>
        <p:txBody>
          <a:bodyPr/>
          <a:lstStyle/>
          <a:p>
            <a:pPr eaLnBrk="1" hangingPunct="1"/>
            <a:r>
              <a:rPr lang="he-IL" smtClean="0"/>
              <a:t>ה-</a:t>
            </a:r>
            <a:r>
              <a:rPr lang="en-US" smtClean="0"/>
              <a:t>Metric</a:t>
            </a:r>
            <a:r>
              <a:rPr lang="he-IL" smtClean="0"/>
              <a:t> של נתיב נקבע לפי גורמים שונים הנוגעים לחיבור (כגון: רוחב פס, עלות, עומס).</a:t>
            </a:r>
          </a:p>
          <a:p>
            <a:pPr eaLnBrk="1" hangingPunct="1"/>
            <a:r>
              <a:rPr lang="he-IL" smtClean="0"/>
              <a:t>נתבים העובדים עם אלגוריתם זה לניתוב שולחים עדכוני ניתוב בלבד.</a:t>
            </a:r>
          </a:p>
          <a:p>
            <a:pPr eaLnBrk="1" hangingPunct="1"/>
            <a:r>
              <a:rPr lang="he-IL" smtClean="0"/>
              <a:t>עדכוני ניתוב נשלחים לכל הנתבים ברשת. </a:t>
            </a:r>
          </a:p>
          <a:p>
            <a:pPr eaLnBrk="1" hangingPunct="1"/>
            <a:r>
              <a:rPr lang="he-IL" smtClean="0"/>
              <a:t>מיושם ברשתות גדולות.</a:t>
            </a:r>
          </a:p>
          <a:p>
            <a:pPr eaLnBrk="1" hangingPunct="1"/>
            <a:endParaRPr lang="en-US" smtClean="0"/>
          </a:p>
        </p:txBody>
      </p:sp>
      <p:sp>
        <p:nvSpPr>
          <p:cNvPr id="30722" name="מציין מיקום של מספר שקופית 5"/>
          <p:cNvSpPr>
            <a:spLocks noGrp="1"/>
          </p:cNvSpPr>
          <p:nvPr>
            <p:ph type="sldNum" sz="quarter" idx="10"/>
          </p:nvPr>
        </p:nvSpPr>
        <p:spPr/>
        <p:txBody>
          <a:bodyPr/>
          <a:lstStyle/>
          <a:p>
            <a:pPr>
              <a:defRPr/>
            </a:pPr>
            <a:fld id="{844D42DF-B9EC-48A4-BC0D-8AA3C353C331}" type="slidenum">
              <a:rPr lang="he-IL"/>
              <a:pPr>
                <a:defRPr/>
              </a:pPr>
              <a:t>308</a:t>
            </a:fld>
            <a:endParaRPr lang="en-US"/>
          </a:p>
        </p:txBody>
      </p:sp>
      <p:pic>
        <p:nvPicPr>
          <p:cNvPr id="339973" name="Picture 5" descr="j0240341"/>
          <p:cNvPicPr>
            <a:picLocks noChangeAspect="1" noChangeArrowheads="1"/>
          </p:cNvPicPr>
          <p:nvPr/>
        </p:nvPicPr>
        <p:blipFill>
          <a:blip r:embed="rId3" cstate="print"/>
          <a:srcRect/>
          <a:stretch>
            <a:fillRect/>
          </a:stretch>
        </p:blipFill>
        <p:spPr bwMode="auto">
          <a:xfrm>
            <a:off x="468313" y="4292600"/>
            <a:ext cx="1822450" cy="1336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pPr eaLnBrk="1" hangingPunct="1">
              <a:defRPr/>
            </a:pPr>
            <a:r>
              <a:rPr/>
              <a:t>אלגוריתמי ניתוב</a:t>
            </a:r>
            <a:endParaRPr lang="en-US"/>
          </a:p>
        </p:txBody>
      </p:sp>
      <p:graphicFrame>
        <p:nvGraphicFramePr>
          <p:cNvPr id="56322" name="Object 7"/>
          <p:cNvGraphicFramePr>
            <a:graphicFrameLocks noGrp="1" noChangeAspect="1"/>
          </p:cNvGraphicFramePr>
          <p:nvPr>
            <p:ph idx="1"/>
          </p:nvPr>
        </p:nvGraphicFramePr>
        <p:xfrm>
          <a:off x="2714625" y="1857375"/>
          <a:ext cx="3714750" cy="3862388"/>
        </p:xfrm>
        <a:graphic>
          <a:graphicData uri="http://schemas.openxmlformats.org/presentationml/2006/ole">
            <p:oleObj spid="_x0000_s56375" name="Visio" r:id="rId4" imgW="6276594" imgH="6526911" progId="">
              <p:embed/>
            </p:oleObj>
          </a:graphicData>
        </a:graphic>
      </p:graphicFrame>
      <p:sp>
        <p:nvSpPr>
          <p:cNvPr id="5123" name="מציין מיקום של מספר שקופית 5"/>
          <p:cNvSpPr>
            <a:spLocks noGrp="1"/>
          </p:cNvSpPr>
          <p:nvPr>
            <p:ph type="sldNum" sz="quarter" idx="10"/>
          </p:nvPr>
        </p:nvSpPr>
        <p:spPr/>
        <p:txBody>
          <a:bodyPr/>
          <a:lstStyle/>
          <a:p>
            <a:pPr>
              <a:defRPr/>
            </a:pPr>
            <a:fld id="{5BA7FE08-D333-48EA-8854-BCCB951BEFDF}" type="slidenum">
              <a:rPr lang="he-IL"/>
              <a:pPr>
                <a:defRPr/>
              </a:pPr>
              <a:t>309</a:t>
            </a:fld>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defRPr/>
            </a:pPr>
            <a:r>
              <a:rPr/>
              <a:t>השכבה הפיסית</a:t>
            </a:r>
            <a:endParaRPr lang="en-US"/>
          </a:p>
        </p:txBody>
      </p:sp>
      <p:sp>
        <p:nvSpPr>
          <p:cNvPr id="105475" name="Rectangle 3"/>
          <p:cNvSpPr>
            <a:spLocks noGrp="1" noChangeArrowheads="1"/>
          </p:cNvSpPr>
          <p:nvPr>
            <p:ph idx="1"/>
          </p:nvPr>
        </p:nvSpPr>
        <p:spPr/>
        <p:txBody>
          <a:bodyPr/>
          <a:lstStyle/>
          <a:p>
            <a:pPr eaLnBrk="1" hangingPunct="1">
              <a:lnSpc>
                <a:spcPct val="80000"/>
              </a:lnSpc>
            </a:pPr>
            <a:r>
              <a:rPr lang="he-IL" smtClean="0"/>
              <a:t>מגדירה את הצורך בחיבור פיסי בין תחנות סמוכות בערוץ.</a:t>
            </a:r>
          </a:p>
          <a:p>
            <a:pPr eaLnBrk="1" hangingPunct="1">
              <a:lnSpc>
                <a:spcPct val="80000"/>
              </a:lnSpc>
            </a:pPr>
            <a:r>
              <a:rPr lang="he-IL" smtClean="0"/>
              <a:t>דוגמאות לאפיון תווך:</a:t>
            </a:r>
          </a:p>
          <a:p>
            <a:pPr lvl="1" eaLnBrk="1" hangingPunct="1">
              <a:lnSpc>
                <a:spcPct val="80000"/>
              </a:lnSpc>
            </a:pPr>
            <a:r>
              <a:rPr lang="he-IL" smtClean="0"/>
              <a:t>סוג מחבר</a:t>
            </a:r>
          </a:p>
          <a:p>
            <a:pPr lvl="1" eaLnBrk="1" hangingPunct="1">
              <a:lnSpc>
                <a:spcPct val="80000"/>
              </a:lnSpc>
            </a:pPr>
            <a:r>
              <a:rPr lang="he-IL" smtClean="0"/>
              <a:t>סוג תווך</a:t>
            </a:r>
          </a:p>
          <a:p>
            <a:pPr lvl="1" eaLnBrk="1" hangingPunct="1">
              <a:lnSpc>
                <a:spcPct val="80000"/>
              </a:lnSpc>
            </a:pPr>
            <a:r>
              <a:rPr lang="he-IL" smtClean="0"/>
              <a:t>טווח עבודה</a:t>
            </a:r>
          </a:p>
          <a:p>
            <a:pPr lvl="1" eaLnBrk="1" hangingPunct="1">
              <a:lnSpc>
                <a:spcPct val="80000"/>
              </a:lnSpc>
            </a:pPr>
            <a:r>
              <a:rPr lang="he-IL" smtClean="0"/>
              <a:t>שיטת מודולציה</a:t>
            </a:r>
            <a:endParaRPr lang="en-US" smtClean="0"/>
          </a:p>
          <a:p>
            <a:pPr eaLnBrk="1" hangingPunct="1">
              <a:lnSpc>
                <a:spcPct val="80000"/>
              </a:lnSpc>
            </a:pPr>
            <a:r>
              <a:rPr lang="he-IL" smtClean="0"/>
              <a:t>למשל:</a:t>
            </a:r>
          </a:p>
          <a:p>
            <a:pPr lvl="1" eaLnBrk="1" hangingPunct="1">
              <a:lnSpc>
                <a:spcPct val="80000"/>
              </a:lnSpc>
            </a:pPr>
            <a:r>
              <a:rPr lang="en-US" smtClean="0"/>
              <a:t>E1</a:t>
            </a:r>
          </a:p>
          <a:p>
            <a:pPr lvl="1" eaLnBrk="1" hangingPunct="1">
              <a:lnSpc>
                <a:spcPct val="80000"/>
              </a:lnSpc>
            </a:pPr>
            <a:r>
              <a:rPr lang="en-US" smtClean="0"/>
              <a:t>10BaseT</a:t>
            </a:r>
          </a:p>
        </p:txBody>
      </p:sp>
      <p:sp>
        <p:nvSpPr>
          <p:cNvPr id="36866" name="מציין מיקום של מספר שקופית 5"/>
          <p:cNvSpPr>
            <a:spLocks noGrp="1"/>
          </p:cNvSpPr>
          <p:nvPr>
            <p:ph type="sldNum" sz="quarter" idx="10"/>
          </p:nvPr>
        </p:nvSpPr>
        <p:spPr/>
        <p:txBody>
          <a:bodyPr/>
          <a:lstStyle/>
          <a:p>
            <a:pPr>
              <a:defRPr/>
            </a:pPr>
            <a:fld id="{8F2221D4-234E-4B77-A6E9-35FE2F578FF6}" type="slidenum">
              <a:rPr lang="he-IL"/>
              <a:pPr>
                <a:defRPr/>
              </a:pPr>
              <a:t>31</a:t>
            </a:fld>
            <a:endParaRPr lang="en-US"/>
          </a:p>
        </p:txBody>
      </p:sp>
      <p:pic>
        <p:nvPicPr>
          <p:cNvPr id="105477" name="Picture 4" descr="category 5 cables picture"/>
          <p:cNvPicPr>
            <a:picLocks noChangeAspect="1" noChangeArrowheads="1"/>
          </p:cNvPicPr>
          <p:nvPr/>
        </p:nvPicPr>
        <p:blipFill>
          <a:blip r:embed="rId3" cstate="print"/>
          <a:srcRect/>
          <a:stretch>
            <a:fillRect/>
          </a:stretch>
        </p:blipFill>
        <p:spPr bwMode="auto">
          <a:xfrm>
            <a:off x="611188" y="3284538"/>
            <a:ext cx="3673475" cy="16525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sz="quarter"/>
          </p:nvPr>
        </p:nvSpPr>
        <p:spPr>
          <a:xfrm>
            <a:off x="642910" y="2786058"/>
            <a:ext cx="8229600" cy="1905000"/>
          </a:xfrm>
        </p:spPr>
        <p:txBody>
          <a:bodyPr/>
          <a:lstStyle/>
          <a:p>
            <a:pPr eaLnBrk="1" hangingPunct="1">
              <a:defRPr/>
            </a:pPr>
            <a:r>
              <a:rPr sz="7200" dirty="0" err="1" smtClean="0"/>
              <a:t>פרוטוקול</a:t>
            </a:r>
            <a:r>
              <a:rPr sz="7200" dirty="0" smtClean="0"/>
              <a:t> </a:t>
            </a:r>
            <a:r>
              <a:rPr lang="en-US" sz="7200" dirty="0" smtClean="0"/>
              <a:t>RIP</a:t>
            </a:r>
          </a:p>
        </p:txBody>
      </p:sp>
    </p:spTree>
  </p:cSld>
  <p:clrMapOvr>
    <a:masterClrMapping/>
  </p:clrMapOv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defRPr/>
            </a:pPr>
            <a:r>
              <a:rPr lang="en-US"/>
              <a:t>RIP</a:t>
            </a:r>
          </a:p>
        </p:txBody>
      </p:sp>
      <p:sp>
        <p:nvSpPr>
          <p:cNvPr id="342019" name="Rectangle 3"/>
          <p:cNvSpPr>
            <a:spLocks noGrp="1" noChangeArrowheads="1"/>
          </p:cNvSpPr>
          <p:nvPr>
            <p:ph idx="1"/>
          </p:nvPr>
        </p:nvSpPr>
        <p:spPr/>
        <p:txBody>
          <a:bodyPr/>
          <a:lstStyle/>
          <a:p>
            <a:pPr eaLnBrk="1" hangingPunct="1">
              <a:lnSpc>
                <a:spcPct val="90000"/>
              </a:lnSpc>
            </a:pPr>
            <a:r>
              <a:rPr lang="en-US" b="1" u="sng" smtClean="0"/>
              <a:t>RIP</a:t>
            </a:r>
            <a:r>
              <a:rPr lang="he-IL" smtClean="0"/>
              <a:t> – </a:t>
            </a:r>
            <a:r>
              <a:rPr lang="en-US" smtClean="0"/>
              <a:t>Routing Information Protocol</a:t>
            </a:r>
            <a:endParaRPr lang="he-IL" smtClean="0"/>
          </a:p>
          <a:p>
            <a:pPr eaLnBrk="1" hangingPunct="1">
              <a:lnSpc>
                <a:spcPct val="90000"/>
              </a:lnSpc>
            </a:pPr>
            <a:r>
              <a:rPr lang="he-IL" smtClean="0"/>
              <a:t>פרוטוקול המשתמש באלגוריתם </a:t>
            </a:r>
            <a:r>
              <a:rPr lang="en-US" sz="2400" smtClean="0"/>
              <a:t>Distance Vector</a:t>
            </a:r>
            <a:endParaRPr lang="he-IL" sz="2400" smtClean="0"/>
          </a:p>
          <a:p>
            <a:pPr eaLnBrk="1" hangingPunct="1">
              <a:lnSpc>
                <a:spcPct val="90000"/>
              </a:lnSpc>
            </a:pPr>
            <a:r>
              <a:rPr lang="he-IL" smtClean="0"/>
              <a:t>פרוטוקול </a:t>
            </a:r>
            <a:r>
              <a:rPr lang="en-US" sz="2400" smtClean="0"/>
              <a:t>IGP</a:t>
            </a:r>
            <a:endParaRPr lang="he-IL" smtClean="0"/>
          </a:p>
          <a:p>
            <a:pPr eaLnBrk="1" hangingPunct="1">
              <a:lnSpc>
                <a:spcPct val="90000"/>
              </a:lnSpc>
            </a:pPr>
            <a:r>
              <a:rPr lang="he-IL" smtClean="0"/>
              <a:t>כל נתב שולח את טבלת הניתוב שלו כל 30 שניות (!) וכאשר טופולוגית הרשת משתנה</a:t>
            </a:r>
          </a:p>
          <a:p>
            <a:pPr eaLnBrk="1" hangingPunct="1">
              <a:lnSpc>
                <a:spcPct val="90000"/>
              </a:lnSpc>
            </a:pPr>
            <a:r>
              <a:rPr lang="he-IL" smtClean="0"/>
              <a:t>משמש רשתות קטנות ובינוניות</a:t>
            </a:r>
          </a:p>
          <a:p>
            <a:pPr eaLnBrk="1" hangingPunct="1">
              <a:lnSpc>
                <a:spcPct val="90000"/>
              </a:lnSpc>
            </a:pPr>
            <a:r>
              <a:rPr lang="he-IL" smtClean="0"/>
              <a:t>בטבלת הניתוב נשמר נתיב יחיד עבור כל רשת יעד</a:t>
            </a:r>
          </a:p>
          <a:p>
            <a:pPr eaLnBrk="1" hangingPunct="1">
              <a:lnSpc>
                <a:spcPct val="90000"/>
              </a:lnSpc>
            </a:pPr>
            <a:r>
              <a:rPr lang="he-IL" smtClean="0"/>
              <a:t>מחשב את ה-</a:t>
            </a:r>
            <a:r>
              <a:rPr lang="en-US" sz="2400" smtClean="0"/>
              <a:t>Metric</a:t>
            </a:r>
            <a:r>
              <a:rPr lang="he-IL" smtClean="0"/>
              <a:t> רק לפי </a:t>
            </a:r>
            <a:r>
              <a:rPr lang="en-US" sz="2400" smtClean="0"/>
              <a:t>Hops</a:t>
            </a:r>
            <a:endParaRPr lang="he-IL" smtClean="0"/>
          </a:p>
          <a:p>
            <a:pPr eaLnBrk="1" hangingPunct="1">
              <a:lnSpc>
                <a:spcPct val="90000"/>
              </a:lnSpc>
            </a:pPr>
            <a:r>
              <a:rPr lang="he-IL" smtClean="0"/>
              <a:t>אינו מספק יכולות אבטחה או הזדהות</a:t>
            </a:r>
            <a:endParaRPr lang="en-US" smtClean="0"/>
          </a:p>
        </p:txBody>
      </p:sp>
      <p:sp>
        <p:nvSpPr>
          <p:cNvPr id="33794" name="מציין מיקום של מספר שקופית 5"/>
          <p:cNvSpPr>
            <a:spLocks noGrp="1"/>
          </p:cNvSpPr>
          <p:nvPr>
            <p:ph type="sldNum" sz="quarter" idx="10"/>
          </p:nvPr>
        </p:nvSpPr>
        <p:spPr/>
        <p:txBody>
          <a:bodyPr/>
          <a:lstStyle/>
          <a:p>
            <a:pPr>
              <a:defRPr/>
            </a:pPr>
            <a:fld id="{7D30A5D7-26B3-4AE5-BDBC-8DE3DA20C605}" type="slidenum">
              <a:rPr lang="he-IL"/>
              <a:pPr>
                <a:defRPr/>
              </a:pPr>
              <a:t>311</a:t>
            </a:fld>
            <a:endParaRPr lang="en-US"/>
          </a:p>
        </p:txBody>
      </p:sp>
      <p:pic>
        <p:nvPicPr>
          <p:cNvPr id="342021" name="Picture 4" descr="j0216576"/>
          <p:cNvPicPr>
            <a:picLocks noChangeAspect="1" noChangeArrowheads="1"/>
          </p:cNvPicPr>
          <p:nvPr/>
        </p:nvPicPr>
        <p:blipFill>
          <a:blip r:embed="rId3" cstate="print"/>
          <a:srcRect/>
          <a:stretch>
            <a:fillRect/>
          </a:stretch>
        </p:blipFill>
        <p:spPr bwMode="auto">
          <a:xfrm>
            <a:off x="250825" y="4149725"/>
            <a:ext cx="1801813" cy="1392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pPr eaLnBrk="1" hangingPunct="1">
              <a:defRPr/>
            </a:pPr>
            <a:r>
              <a:rPr lang="en-US"/>
              <a:t>RIP</a:t>
            </a:r>
          </a:p>
        </p:txBody>
      </p:sp>
      <p:sp>
        <p:nvSpPr>
          <p:cNvPr id="6147" name="מציין מיקום של מספר שקופית 5"/>
          <p:cNvSpPr>
            <a:spLocks noGrp="1"/>
          </p:cNvSpPr>
          <p:nvPr>
            <p:ph type="sldNum" sz="quarter" idx="10"/>
          </p:nvPr>
        </p:nvSpPr>
        <p:spPr/>
        <p:txBody>
          <a:bodyPr/>
          <a:lstStyle/>
          <a:p>
            <a:pPr>
              <a:defRPr/>
            </a:pPr>
            <a:fld id="{09FF58D8-0AD8-404D-BAE7-998E4F1E1AB3}" type="slidenum">
              <a:rPr lang="he-IL"/>
              <a:pPr>
                <a:defRPr/>
              </a:pPr>
              <a:t>312</a:t>
            </a:fld>
            <a:endParaRPr lang="en-US"/>
          </a:p>
        </p:txBody>
      </p:sp>
      <p:graphicFrame>
        <p:nvGraphicFramePr>
          <p:cNvPr id="57346" name="Object 4"/>
          <p:cNvGraphicFramePr>
            <a:graphicFrameLocks noChangeAspect="1"/>
          </p:cNvGraphicFramePr>
          <p:nvPr>
            <p:extLst>
              <p:ext uri="{D42A27DB-BD31-4B8C-83A1-F6EECF244321}">
                <p14:modId xmlns="" xmlns:p14="http://schemas.microsoft.com/office/powerpoint/2010/main" val="4038507725"/>
              </p:ext>
            </p:extLst>
          </p:nvPr>
        </p:nvGraphicFramePr>
        <p:xfrm>
          <a:off x="0" y="1557338"/>
          <a:ext cx="9144000" cy="1217612"/>
        </p:xfrm>
        <a:graphic>
          <a:graphicData uri="http://schemas.openxmlformats.org/presentationml/2006/ole">
            <p:oleObj spid="_x0000_s57399" name="Visio" r:id="rId4" imgW="6149340" imgH="880491" progId="">
              <p:embed/>
            </p:oleObj>
          </a:graphicData>
        </a:graphic>
      </p:graphicFrame>
      <p:graphicFrame>
        <p:nvGraphicFramePr>
          <p:cNvPr id="937034" name="Group 74"/>
          <p:cNvGraphicFramePr>
            <a:graphicFrameLocks noGrp="1"/>
          </p:cNvGraphicFramePr>
          <p:nvPr/>
        </p:nvGraphicFramePr>
        <p:xfrm>
          <a:off x="4668838" y="3500438"/>
          <a:ext cx="3406775" cy="1129920"/>
        </p:xfrm>
        <a:graphic>
          <a:graphicData uri="http://schemas.openxmlformats.org/drawingml/2006/table">
            <a:tbl>
              <a:tblPr rtl="1"/>
              <a:tblGrid>
                <a:gridCol w="927100"/>
                <a:gridCol w="1296988"/>
                <a:gridCol w="1182687"/>
              </a:tblGrid>
              <a:tr h="215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Arial" pitchFamily="34" charset="0"/>
                          <a:cs typeface="Aharoni" pitchFamily="2" charset="-79"/>
                        </a:rPr>
                        <a:t>Metric</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Arial" pitchFamily="34" charset="0"/>
                          <a:cs typeface="Aharoni" pitchFamily="2" charset="-79"/>
                        </a:rPr>
                        <a:t>Next Hop</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Arial" pitchFamily="34" charset="0"/>
                          <a:cs typeface="Aharoni" pitchFamily="2" charset="-79"/>
                        </a:rPr>
                        <a:t>Network</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37035" name="Group 75"/>
          <p:cNvGraphicFramePr>
            <a:graphicFrameLocks noGrp="1"/>
          </p:cNvGraphicFramePr>
          <p:nvPr/>
        </p:nvGraphicFramePr>
        <p:xfrm>
          <a:off x="1090613" y="3500438"/>
          <a:ext cx="3406775" cy="1129920"/>
        </p:xfrm>
        <a:graphic>
          <a:graphicData uri="http://schemas.openxmlformats.org/drawingml/2006/table">
            <a:tbl>
              <a:tblPr rtl="1"/>
              <a:tblGrid>
                <a:gridCol w="927100"/>
                <a:gridCol w="1296988"/>
                <a:gridCol w="1182687"/>
              </a:tblGrid>
              <a:tr h="215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Arial" pitchFamily="34" charset="0"/>
                          <a:cs typeface="Aharoni" pitchFamily="2" charset="-79"/>
                        </a:rPr>
                        <a:t>Metric</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Arial" pitchFamily="34" charset="0"/>
                          <a:cs typeface="Aharoni" pitchFamily="2" charset="-79"/>
                        </a:rPr>
                        <a:t>Next Hop</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Arial" pitchFamily="34" charset="0"/>
                          <a:cs typeface="Aharoni" pitchFamily="2" charset="-79"/>
                        </a:rPr>
                        <a:t>Network</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7385" name="Text Box 93"/>
          <p:cNvSpPr txBox="1">
            <a:spLocks noChangeArrowheads="1"/>
          </p:cNvSpPr>
          <p:nvPr/>
        </p:nvSpPr>
        <p:spPr bwMode="auto">
          <a:xfrm>
            <a:off x="2627313" y="3068638"/>
            <a:ext cx="574675" cy="396875"/>
          </a:xfrm>
          <a:prstGeom prst="rect">
            <a:avLst/>
          </a:prstGeom>
          <a:noFill/>
          <a:ln w="9525">
            <a:noFill/>
            <a:miter lim="800000"/>
            <a:headEnd/>
            <a:tailEnd/>
          </a:ln>
        </p:spPr>
        <p:txBody>
          <a:bodyPr>
            <a:spAutoFit/>
          </a:bodyPr>
          <a:lstStyle/>
          <a:p>
            <a:pPr algn="l" rtl="0">
              <a:spcBef>
                <a:spcPct val="50000"/>
              </a:spcBef>
            </a:pPr>
            <a:r>
              <a:rPr lang="en-US" sz="2000" b="1">
                <a:solidFill>
                  <a:srgbClr val="3366FF"/>
                </a:solidFill>
                <a:cs typeface="Aharoni" pitchFamily="2" charset="-79"/>
              </a:rPr>
              <a:t>R1</a:t>
            </a:r>
          </a:p>
        </p:txBody>
      </p:sp>
      <p:sp>
        <p:nvSpPr>
          <p:cNvPr id="57386" name="Text Box 94"/>
          <p:cNvSpPr txBox="1">
            <a:spLocks noChangeArrowheads="1"/>
          </p:cNvSpPr>
          <p:nvPr/>
        </p:nvSpPr>
        <p:spPr bwMode="auto">
          <a:xfrm>
            <a:off x="6227763" y="2997200"/>
            <a:ext cx="574675" cy="396875"/>
          </a:xfrm>
          <a:prstGeom prst="rect">
            <a:avLst/>
          </a:prstGeom>
          <a:noFill/>
          <a:ln w="9525">
            <a:noFill/>
            <a:miter lim="800000"/>
            <a:headEnd/>
            <a:tailEnd/>
          </a:ln>
        </p:spPr>
        <p:txBody>
          <a:bodyPr>
            <a:spAutoFit/>
          </a:bodyPr>
          <a:lstStyle/>
          <a:p>
            <a:pPr algn="l" rtl="0">
              <a:spcBef>
                <a:spcPct val="50000"/>
              </a:spcBef>
            </a:pPr>
            <a:r>
              <a:rPr lang="en-US" sz="2000" b="1">
                <a:solidFill>
                  <a:srgbClr val="3366FF"/>
                </a:solidFill>
                <a:cs typeface="Aharoni" pitchFamily="2" charset="-79"/>
              </a:rPr>
              <a:t>R2</a:t>
            </a:r>
          </a:p>
        </p:txBody>
      </p:sp>
      <p:sp>
        <p:nvSpPr>
          <p:cNvPr id="8" name="Rounded Rectangle 7"/>
          <p:cNvSpPr/>
          <p:nvPr/>
        </p:nvSpPr>
        <p:spPr>
          <a:xfrm>
            <a:off x="323528" y="1988840"/>
            <a:ext cx="864096"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900" dirty="0" smtClean="0"/>
              <a:t>192.168.1.0</a:t>
            </a:r>
            <a:endParaRPr lang="en-US" sz="900" dirty="0"/>
          </a:p>
        </p:txBody>
      </p:sp>
      <p:sp>
        <p:nvSpPr>
          <p:cNvPr id="16" name="Rounded Rectangle 15"/>
          <p:cNvSpPr/>
          <p:nvPr/>
        </p:nvSpPr>
        <p:spPr>
          <a:xfrm>
            <a:off x="7956376" y="1983730"/>
            <a:ext cx="864096"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900" dirty="0" smtClean="0"/>
              <a:t>192.168.2.0</a:t>
            </a:r>
            <a:endParaRPr lang="en-US" sz="900" dirty="0"/>
          </a:p>
        </p:txBody>
      </p:sp>
    </p:spTree>
  </p:cSld>
  <p:clrMapOvr>
    <a:masterClrMapping/>
  </p:clrMapOvr>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defRPr/>
            </a:pPr>
            <a:r>
              <a:rPr/>
              <a:t>חסרונות</a:t>
            </a:r>
            <a:endParaRPr lang="en-US"/>
          </a:p>
        </p:txBody>
      </p:sp>
      <p:sp>
        <p:nvSpPr>
          <p:cNvPr id="343043" name="Rectangle 3"/>
          <p:cNvSpPr>
            <a:spLocks noGrp="1" noChangeArrowheads="1"/>
          </p:cNvSpPr>
          <p:nvPr>
            <p:ph idx="1"/>
          </p:nvPr>
        </p:nvSpPr>
        <p:spPr/>
        <p:txBody>
          <a:bodyPr/>
          <a:lstStyle/>
          <a:p>
            <a:pPr eaLnBrk="1" hangingPunct="1"/>
            <a:r>
              <a:rPr lang="he-IL" smtClean="0"/>
              <a:t>לפרוטוקול </a:t>
            </a:r>
            <a:r>
              <a:rPr lang="en-US" smtClean="0"/>
              <a:t>RIP</a:t>
            </a:r>
            <a:r>
              <a:rPr lang="he-IL" smtClean="0"/>
              <a:t> בגרסתו הראשונה מספר חסרונות עיקריים:</a:t>
            </a:r>
          </a:p>
          <a:p>
            <a:pPr lvl="1" eaLnBrk="1" hangingPunct="1"/>
            <a:r>
              <a:rPr lang="he-IL" smtClean="0"/>
              <a:t>תומך ב-</a:t>
            </a:r>
            <a:r>
              <a:rPr lang="en-US" smtClean="0"/>
              <a:t>Metric</a:t>
            </a:r>
            <a:r>
              <a:rPr lang="he-IL" smtClean="0"/>
              <a:t> של עד 15 נתבים</a:t>
            </a:r>
          </a:p>
          <a:p>
            <a:pPr lvl="1" eaLnBrk="1" hangingPunct="1"/>
            <a:r>
              <a:rPr lang="he-IL" smtClean="0"/>
              <a:t>אינו מספק אפשרויות אבטחה או אימות</a:t>
            </a:r>
          </a:p>
          <a:p>
            <a:pPr lvl="1" eaLnBrk="1" hangingPunct="1"/>
            <a:r>
              <a:rPr lang="he-IL" smtClean="0"/>
              <a:t>אינו תומך ב-</a:t>
            </a:r>
            <a:r>
              <a:rPr lang="en-US" smtClean="0"/>
              <a:t>Subnetting</a:t>
            </a:r>
            <a:endParaRPr lang="he-IL" smtClean="0"/>
          </a:p>
          <a:p>
            <a:pPr lvl="1" eaLnBrk="1" hangingPunct="1"/>
            <a:r>
              <a:rPr lang="he-IL" smtClean="0"/>
              <a:t>מסוגל להשתמש רק בסוג </a:t>
            </a:r>
            <a:r>
              <a:rPr lang="en-US" smtClean="0"/>
              <a:t>Metric</a:t>
            </a:r>
            <a:r>
              <a:rPr lang="he-IL" smtClean="0"/>
              <a:t> אחד לקביעת הנתיב הטוב ביותר (</a:t>
            </a:r>
            <a:r>
              <a:rPr lang="en-US" smtClean="0"/>
              <a:t>Hops</a:t>
            </a:r>
            <a:r>
              <a:rPr lang="he-IL" smtClean="0"/>
              <a:t>)</a:t>
            </a:r>
          </a:p>
          <a:p>
            <a:pPr eaLnBrk="1" hangingPunct="1"/>
            <a:r>
              <a:rPr lang="he-IL" smtClean="0"/>
              <a:t>בעקבות חסרונות אלה עלה הצורך לשפר את הפרוטוקול</a:t>
            </a:r>
            <a:endParaRPr lang="en-US" smtClean="0"/>
          </a:p>
        </p:txBody>
      </p:sp>
      <p:sp>
        <p:nvSpPr>
          <p:cNvPr id="34818" name="מציין מיקום של מספר שקופית 5"/>
          <p:cNvSpPr>
            <a:spLocks noGrp="1"/>
          </p:cNvSpPr>
          <p:nvPr>
            <p:ph type="sldNum" sz="quarter" idx="10"/>
          </p:nvPr>
        </p:nvSpPr>
        <p:spPr/>
        <p:txBody>
          <a:bodyPr/>
          <a:lstStyle/>
          <a:p>
            <a:pPr>
              <a:defRPr/>
            </a:pPr>
            <a:fld id="{80F84116-2100-4FFE-A9F1-88BD4F0EDC1C}" type="slidenum">
              <a:rPr lang="he-IL"/>
              <a:pPr>
                <a:defRPr/>
              </a:pPr>
              <a:t>313</a:t>
            </a:fld>
            <a:endParaRPr lang="en-US"/>
          </a:p>
        </p:txBody>
      </p:sp>
    </p:spTree>
  </p:cSld>
  <p:clrMapOvr>
    <a:masterClrMapping/>
  </p:clrMapOvr>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defRPr/>
            </a:pPr>
            <a:r>
              <a:rPr lang="en-US"/>
              <a:t>RIPv2</a:t>
            </a:r>
          </a:p>
        </p:txBody>
      </p:sp>
      <p:sp>
        <p:nvSpPr>
          <p:cNvPr id="344067" name="Rectangle 3"/>
          <p:cNvSpPr>
            <a:spLocks noGrp="1" noChangeArrowheads="1"/>
          </p:cNvSpPr>
          <p:nvPr>
            <p:ph idx="1"/>
          </p:nvPr>
        </p:nvSpPr>
        <p:spPr/>
        <p:txBody>
          <a:bodyPr/>
          <a:lstStyle/>
          <a:p>
            <a:pPr eaLnBrk="1" hangingPunct="1"/>
            <a:r>
              <a:rPr lang="he-IL" dirty="0" smtClean="0"/>
              <a:t>גרסתו השנייה של פרוטוקול </a:t>
            </a:r>
            <a:r>
              <a:rPr lang="en-US" dirty="0" smtClean="0"/>
              <a:t>RIP</a:t>
            </a:r>
            <a:r>
              <a:rPr lang="he-IL" dirty="0" smtClean="0"/>
              <a:t> מתגברת על חלק מהבעיות שעלו מהגרסה הראשונה.</a:t>
            </a:r>
          </a:p>
          <a:p>
            <a:pPr eaLnBrk="1" hangingPunct="1"/>
            <a:r>
              <a:rPr lang="he-IL" dirty="0" smtClean="0"/>
              <a:t>כמו כן הועלו תכונות חדשות לשיפור הפרוטוקול.</a:t>
            </a:r>
          </a:p>
          <a:p>
            <a:pPr eaLnBrk="1" hangingPunct="1"/>
            <a:r>
              <a:rPr lang="he-IL" dirty="0" smtClean="0"/>
              <a:t>שיפורים בפרוטוקול:</a:t>
            </a:r>
          </a:p>
          <a:p>
            <a:pPr lvl="1" eaLnBrk="1" hangingPunct="1"/>
            <a:r>
              <a:rPr lang="he-IL" dirty="0" smtClean="0"/>
              <a:t>מספק אפשרויות אימות בסיסיות</a:t>
            </a:r>
          </a:p>
          <a:p>
            <a:pPr lvl="1" eaLnBrk="1" hangingPunct="1"/>
            <a:r>
              <a:rPr lang="he-IL" dirty="0" smtClean="0"/>
              <a:t>תומך ב-</a:t>
            </a:r>
            <a:r>
              <a:rPr lang="en-US" dirty="0" smtClean="0"/>
              <a:t>Subnetting</a:t>
            </a:r>
            <a:endParaRPr lang="he-IL" dirty="0" smtClean="0"/>
          </a:p>
          <a:p>
            <a:pPr lvl="1" eaLnBrk="1" hangingPunct="1"/>
            <a:r>
              <a:rPr lang="he-IL" dirty="0" smtClean="0"/>
              <a:t>טבלאות הניתוב נשלחות ב-</a:t>
            </a:r>
            <a:r>
              <a:rPr lang="en-US" dirty="0" smtClean="0"/>
              <a:t>Multicast</a:t>
            </a:r>
          </a:p>
        </p:txBody>
      </p:sp>
      <p:sp>
        <p:nvSpPr>
          <p:cNvPr id="35842" name="מציין מיקום של מספר שקופית 5"/>
          <p:cNvSpPr>
            <a:spLocks noGrp="1"/>
          </p:cNvSpPr>
          <p:nvPr>
            <p:ph type="sldNum" sz="quarter" idx="10"/>
          </p:nvPr>
        </p:nvSpPr>
        <p:spPr/>
        <p:txBody>
          <a:bodyPr/>
          <a:lstStyle/>
          <a:p>
            <a:pPr>
              <a:defRPr/>
            </a:pPr>
            <a:fld id="{45967D34-12A0-459C-BC43-1D288F5A4A00}" type="slidenum">
              <a:rPr lang="he-IL"/>
              <a:pPr>
                <a:defRPr/>
              </a:pPr>
              <a:t>314</a:t>
            </a:fld>
            <a:endParaRPr lang="en-US"/>
          </a:p>
        </p:txBody>
      </p:sp>
      <p:sp>
        <p:nvSpPr>
          <p:cNvPr id="2" name="AutoShape 2" descr="data:image/jpeg;base64,/9j/4AAQSkZJRgABAQAAAQABAAD/2wCEAAkGBxQQEBAQEBQQEBQUEBcVEBQPDxUQFRAQFRQWFxQRFBUYHCggGBolHBQUITEhJSkrLi4uGB8zODMsNygtLjABCgoKDg0OGxAQGywmICQvLCwsLCwsLCwtLCwsLCwsLC8sLCwsLCwsLCwsLCwsLCwsLCwsLCwsLCwsLCwsLCwsLP/AABEIAMEBBQMBEQACEQEDEQH/xAAcAAEAAQUBAQAAAAAAAAAAAAAABwEDBAUGAgj/xABGEAACAQIBBwYJCgUEAwEAAAAAAQIDBBEFBhIhMXGyByNBUWFzEyIkMjRygbHBM0JSYpGhs8LR8BQlY3SCNUNTkqLh8RX/xAAbAQEAAgMBAQAAAAAAAAAAAAAABAUCAwYBB//EADQRAQACAQIDBQUIAwEBAQAAAAABAgMEETEycQUSITOBQVGRsdETFCIjQmGhwTTh8CRScv/aAAwDAQACEQMRAD8AnEAAAAAAAAAAAAAAAAAAAAAAAAAAAAAAAAAAAAAAAAAAAAAAAAAAAAAAAAAAAAAAAABx+emfNOxlGhTUa1eTWMW/FpQ24za6Wtkfb1Y6MueKeEcVroOy76mJvbwr7/f0+rroPFJ9hvVc+EvQeAAAAAAAAAAAAAAAAAAAAAAAAAAAAAAAAAAcPyh58RsYuhQcZXMlvVCL+fL63Uva9W2PmzdzwjiuOy+zJ1M9+/hSP5QnCtKdVTm3KUp4ylJ4uUntbfSV++8uxmsVp3ax4Q+oLZ4wg/qr3FvHB84tzSuHrEAAAAAAAAAAAAAAAAAAAAAAAAAAAAAAAAHG8oWekcn0/BUnGVzNeItqpR/5Jr3Lp3GjNm7kbRxWvZnZs6q3et4Uj+f2hBVxWlUnKc5OcpScpSk8XKT2tsrZmZ4u1rWK1itY2iFLfz4+sg9twl9RWnydP1I+5FxHB82vzSvHrEAAAAAAAAAAAAAAAAAAAAAAAAAAAAAAAOZz5zshk6hjqnWmmqNPrfTOX1V9+w1ZssY4/dYdn6C2rybfpjjP9dUA3t3OtUnVqyc5zk5TlLa2/wB7CrmZmd5dzjx1x1ilY2iFg8Zvdv58fWR7DG3CX1HarxIeovci4jg+b35pXT1iAAAAAAAAAAAAAAAAAAAAAAAAAAAAAANTnNl6nYW8q9V7NUIJ66tR7IR/XoWLMMmSKRvKTpNLfU5Ix09Z90e9885aytUvK87ivLSnN+yEfmwiuiK/etlVe02neXeafT0wY4x0jwj+f3YJi3qAXbRY1IL6x7HFhk5ZfUlJYRW5e4uYfN54vQeAAAAAAAAAAAAAAAAAAAAAAAAAAAAAACDeVR3k7pzuacqdGLcbZp6dPR+lpLVpywxaeD2LoK7Ud+bfijwdl2N92ri2x23tPN7/AIe6HDkZdAFAMrJMNKvRXXUS+8yrzQ06idsVp/Z9Qlw+cgAAAAAAAAAAAAAAAAAAAAAAAAAAAAAABbrUYzi4zjGUWsJRklJSXU09qExvxexM1neOKDuVLJVpa3MKdrFwnKGnWgpY04JvxFFPY3g3hjhhhq1lbqK0rbarsuxtRqM2KbZZ3jhE+393EkdcAG0zUpad9aR67inxo2YueETX27umvP7S+ly2fPwAAAAAAAAAAAAAAAAAAAAAAAAAAAAAAAxMrZQhbUKteq8IU4OUu3DYl2t4Jbzy1orG8tmHFbLkjHXjPg+a8rZQnc16txU8+pNyfZ1RXYlgluKm1u9O8voODDXDjrjrwgyPk2d1XpW9JYzqSwXVFbZSfYkm/YKUm1toY6nPXBitkt7Eo5f5JqcoKVlUdOaik4Vm5QqNLXLS2wb29K3Ey+lj9LndN29es7Zo3j3xx/25TNPN64t8r2lK4pTptVHJNrGMlBaWlGa1Nal0mrFjtXJETCw1+sxZdHa2O2/z+CeCwcc8U60ZebKMvVkmezEw83hcPHoAAAAAAAAAAAAAAAAAAAAAAAAAAAABEnLHnHpSjYU3qjhO4w+lthTe7znviQtVk/TDp+wtHtE6i3SP7lGBDdGmbkjzY8BRd5VjhVrRwpJrXChtT3ywT3JFhp8XdjvTxlyHbOt+2yfZVn8Nf5n/AEkQkqQwA4HlJziq2s6NKCi4VKcnNPFNtSwwxT2dhadnaamWJtPGFbr9RbHMVjhLiIZyw+dbx/xqYe9Fn91n2WVsamPbVnWudFNtRjG4pt7NGrgsfY17jXbSTxnb4NldTHCN/iknMq4lUtIznKUnpz1yk5PBPUsXrKbWViuXaFvpLTbFvLfEVJAAAAAAAAAAAAAAAAAAAAAAAAABpc7cvRsLWpXlg5YaNKLeHhKr82O7pfYma8mSKV3S9FpbanNGOPWfdD50uriVWc6tRuU5ycpye2Um8Wyrmd53l3lKVpWK14Q6bk7zWd/cpzXMUmpVtWqb2xpLf09m83YMXftv7IVvauu+7Yu7Xmtw/aPf9E/Rjgklqw2YdBZOKVAARXywfL23cy4kXnZPJbr/AEpu1OavRH7iW6qXbFc5Df8AAxvyyypzQm3MP0KPeT4jmtd50+jodF5UeroiGlgAAAAAAAAAAAAAAAAAAAAAAAB5qTUU5SaSSbbbwSS2tvqD2ImZ2h8/5/Z0PKFy3BvwFPGNBPVpfSqtdcvuSXaVmbL37fs7fszQ/dcXjzTx+np82kyRkypd1qdvRWlObwXVFfOnJ9CS1mutZtO0Jeoz0wY5yX4R/L6JzbyJTsbenb0tkVjKT21Jvzpvf7sEWtKRSNocHqdRfUZJyX9v8NoZNAAAi3ldXlFt3MuNF52VyW6qbtTnr0lwOiWqrXbJc7Df8GeX5ZZU5oTVmJ6HH158RzWu86fR0Oj8qHQkRKAAAAAAAAAAAAAAAAAAAAAAAACJ+VjPDHSyfby/upxe3+gnxexdZC1GX9Merpexuz9v/Rkj/wDMf39PijCjSlOUYQTlKTUYxisXKT1JJESI34OitaKxNrTtEJ55Pc0Fk+jp1MJXFRLwstuhHaqUX1LpfS9yLLDi7kePFxXaWvnVX8OWOH1dcblaAAAEX8ra8otu5lxou+yuS3VTdp89ekuDcS1Vi7ZR5yG/4Mxvyy9pzQmfMb0OPrz4jnNb50uh0flQ6AiJQAAAAAAAAAAAAAAAAAAAAAAA4PlIz2/g4O2t2nczj4zWv+Hg/nP676F7X0Yx8+buxtHFc9ldm/bz9pk5I/mfp7/ghTXJ9Mm32ycpN/a22V7rfCI/aEz8m2Y38Ild3KxuJLxIPX/Dxa430vo2dZPwYe7+KeLk+1O0/t5+zx8sfz/r3fFIBJUrAytlWFtHSni2/NhHXKW7qXazZjxWyTtDXkyxSPFrqOd9u/OVWn61NvgxN06TJHDaWqNVSeLYW2W7eo0oVqbb1JOWi2+pKWDNVsOSvGsttc1J4S2BqbEY8rHpFt3MuNF32VyW6/0pu0+evSXCtFpurV2yXOQ3/AxvyyypzQmTMj0OHrz4jnNb5sr/AEflR6t+RUoAAAAAAAAAAAAAAAAAAAAAA4rP/PiNjF0aLU7mS1LaqKfz59vVH4GjNm7kbRxWvZvZttRPfv4Uj+eiEZznWqNvTq1Kk9e2c6lST+1tsr/GZdfEVx124RHwhMXJ5mCrXRurpKVd66cNqt18Z9vR0dZOw4O7+K3Fyvafak5/y8XL7/f/AKSCSVKAQllXOa4jc3Ck4VEq9SK04a1GM5KKxWGxI6TFpMc46+zwhz2XU5IvaOPjKlLOtf7lFb4T+DXxPZ0f/wA2I1fvqvWeU1XurXQThDw9PU8MW9OO3A03xzSlt+O0pGO8WmJj9k0FAuUZ8q3pFv3MuMuuy+S3VT9pc9ekuHwLNWrtmuchv+B5flllTmhMOZXocPXnxHO6zzZX2k8qG+IqUAAAAAAAAAAAAAAAAAAAAAjnPvlFjQ0rayanW1qdVYShRfSo9E5/cu3YRcuo28K8V72f2TOTbJmjavsj2z9IRVYWNa8reDpRnXqzeMm3i3jtnOT2LtZDis2nwdHky49PTvWnaI/7aITVmPmLTsEqtTRq3LWueHi0sdsaSfFtfZsJ+LDFPGeLktf2lfUz3a+Ffd7+v0dib1YAAPnzLK8puf7ir+JI6zD5dekfJy+bzLdZ+bBcTa1N5myvKLbv6fGiDqeFukrHT/p9E6nOLxGnKouft+5lxlz2ZyW6qftLnr0cTgWauXbJc5Df8DG/LL2vFMOZy8kh60uJnP6zzZX+k8qG7IqSAAAAAAAAAAAAAAAAAADByvlajaU3VuKkacV9J65PqjFa5PsRja0VjeW3DgyZrd3HG8ogzy5Rat3pUbbSt6GyTxwqVV2teZHsWvrfQQsuom3hHhDqND2TTDtfJ+K38R9WBmlmJcX2jUadChq5ycdc4/0o9O96t5jjw2v4+xu1vamLT71jxt7vd1+iaMgZv0LGl4K3ho/Tk9c6j65y6fcugnUpWkbQ5TU6rJqLd7JP0jo2U5qKbk0kli23gkutmcRvwRpnZraGcNtN4KrBPH5+MPs0sMTbODJHsa4z459rZQmpLGLTXWnijXMbcW2J3ejwQBlheU3H9xV/EkdXhn8uvSPk5jLz26z82E4mzdr2bnNteUW3f0/xEQtRy26SsNP+n0Tmc6u0b8qK5+37qXEXHZnJbqqO0uevRxOiWauXrKPOQ3/Axvyy9rxS7mf6JD1pcTOf1fmz6L7SeVDdkZJAAAAAAAAAAAAAAAAGJlHKVK2h4SvUp0o9dSSjj2LrfYjG1orG8tmLFfLPdpEzP7I7zj5VopOFjDTf/NWTjFdsae1+3DcyNfU//K80vYdp8c8+kcfj9N3H2eRMoZXqeGkqlTH/AHrh6FOK6oatnZBGiKXyTutL6nS6KvdjaP2jj6/7SPmxybW9q41K/lVVa1pxwpwf1afS+2WPsJWPT1r4z4qHV9r5s34afhj+fj9HbpEhUqgRvnVnclc1barGcYU54eJg1LUnpSWp9Jb6bRzNIyVnxlVajVxF5pPCGtpZQt6nm1IJ9U/Ef/kbpx5K8YaoyY7e1i//AKWhcUqdCTXOwU5Qk0n46xisNomm9Jm3uZVna0bJkKJcIEytHyi4/uKv4kjqcXJXpHyczk57dZ+bDcTZu1ttm6vKLbv6fGiFqOFukp+n/T6JxOfXaOeU9c/Q7p8Rb9m8luqp7R569HF4Fnurl2zXOR3/AAMb8r2vFLWaHokPWlxMoNX5s+i90nlw3ZGSQAAAoBUAAAAAPLml0r7Q92l4lcwW2cFvkjzeGUY7zwiWJXy1RhtqL/FOXuRjN6x7W2uly24Vai6zyprVSp1Kr6Fqjj739xhOaPZCVTs28+N7RDT3eVcqXOq3oSoJ9OgoPD1quH3Iwm2W3CEmmDQ4vG9t/wDv2+rVx5Nbm5n4S9uEm9uDlXnh1aUsFH7zH7va072lvntjFiju4af1Hwh1WRMwbK1akqXhpr59w/CPHrUfNXsRurgpX2K3P2nqM3hM7R7o8P8AbqEsDar3itXjBYzlGCxwxnJRWL2LFnsRM8Hk2iOL2pYrFa11o8egEG57R/mF33v5InTaOfyK9HO6vzrdf6hopQJUSjbNjkePPUO9p8SIWWfwz6p+L2eifjnF4grKsfKLjv6n4kjp8XJXpHyc1kj8dus/NhuJsYbNpm8vKLbv6fGiHqOW3SU7T/p9E2lAukd8pi5+h3T4i37N5LdVT2hzx0cc0WKvXbNc5Hf8Dy/BlXilbNH0WHrS4mUOr82fReaXy49W6IyQIAwAFEB6AAAAACjQFuVCD2xi98UebQy79o9svKtKf0Kf/RfoNoe/aX98/FdjFLYkt2o9YTO6oAABg5aypC0oyrVcdFNLUsdcngtnRizbhxWy27tWvLljHXvS4e8v/wCMlp+EhU+jGEtUF1KPQWNMf2UbbK6+T7Wd92DVrytU5xqTpJfQk44vqwW1mzauTwmN2G9q8JdfmHlepd286lV6TVZxi8EnoqMWscNr1sr9XirjvtX3LDTXteu9kcZ5x8vuu9/LEudJP5Feim1UfnW6/wBNG4ErdHZ2SFz1HvYcSIeXln1TsfGPRPRzy7QflSPP1+/qccjpcXJXpHyc5kj8dus/NiOJt3a2xyAvKbfv6fGiHqOW3SU7T/p9E0soVyj7lJXP0O6fEW3Z3JPVVdoc8dHIYFgr9l20Xjx3/A8tysq8Up5peiw9aXEyi1Xmz6LvS+XHq3DI6QqBQCoFIgVAAAGIFJSSTbaSW1t4JIDTSzot1NwcpYL5+g3BvqTWv24YEn7pl2329Eb71jidt/Vs6N9TnHThOEora4yTS39RomlonaYb4vWY3iXO5azgm8YW/i9c2tb9VPZvZMw6aON/gh5dTPCnxa+jndWpLGsoVIra3zbw68Vq+4220dLcs7NddXeObxb+2zkoztqdy8YRqOUacZtJylFyTS1/Vb3ESdNeMk09yX94r3IvPtc3lm8q3Dxk3GKeMYxbSXb2vtJmGlKR4IWXJa8sKWcde0jpOq5R6I1ec0uxY6/vNk6fHk9nweVz5K+1ss6r93WRY15JRdR0pNR2LnF+hp0lPs9X3Y9m/wAm3V2m+m70+3b5otlDB4rU+tai73U0w9VK054KcpT0fN0pOWG7E1XiInwhIxTMx4pW5LNVnU/uJcECk1/mR0W+k5J6uNzwj5ddd5+WJaaTyaqrVR+dZpHAk7o7KySueo97DiRFyT4T6p2PjHonXE59coUynHn6/fVONnSY5/BXpHyc7k556z82K4mzdhsz8hLym37+HGiJn5bdJTcHGqZkUS4cByjrn6PdPiZa9n8k9VV2hzx0cjgWCAu2i8eO/wCB5bgyrxSjmn6LD1pcTKPVeZK60vlw26I6QNgI7AEgKgMAADEABHmX85X4erRrRloQqOMXTeKaWxyj0st9Ppo7kWrxlU59RPfmtuENLlHLNCMU4Pwkn5sIpp/5Y+aiRXHf2tE2r7Gpt6lSarzbcX4NaKg3HR52m9X2bTPeO9Ef9wl5Mfhn/vauUMt16eptVV1VFi/+y1/biZzhpb9muMt4a2+yjUuZYzwjFPxYR2LX09b7TyKxTg2bzbxl1OVaeORrBdVefvqkbBP/AKb9Po3aiP8Az06/VzNC8q0vk5yiurHSj9j1E61KW4wgxa1eEsWvczrTc6r0n0dCSx2JdBr2ivhCRWZnxlI9/wD6DQXZT/EK3D/mTPX5Jub/ABY9Pm4CVMtolVTCy4azDJLdi4JT5MXhaVO/fBAptb45I6LbScnq5LOxY3ty/wCp+VFlpZ/KqrNT5tmmcCTEo6/ktc9R72HEiLl4SmY+MJv0iiXCGspLnq3fT42dDj5I6R8nP5Oaes/NjOJmwZuQ15Tb9/DjRGz8tukpmDjVMTkv/pSLdwXKGueo90+JlpoOSeqs1/NHRybRPQF21Xjx3/A8twe14pNzW9Fh60uJlHqfMldaby4bhI0JCkgK6gKPav3+9oHoCmDAaQFcAPE3hsPYeTKOc4cmylXqz0dLGbfi637V+mJbYMu1IhVZsUzaZczUyc5VEorF4a1sw19PUSLZY2aaYp3beOTlTo1OmTSx6ktOOpGit5m8N16RFJaitbkuLIk1a+jQwft+JjazbWHXZQWOTLSPVVl76n6kXDP59un0b80fk16/Vy86JPiyDMMOFPX7X7zXaW+keCQ7x/yalHsp/iEDF/lT6peb/G+DjJUyyiVbsxqsNZjeW3Gkjk6lhazX9Z+zxIFTrOeOi00vJ6uZzmXldx3nwRYabyqq3U+bZqXEkNGz3kxc9S7yHEiPk4Sl04wmZ1NeGzr3FJ7FuiTKC56t3s+Nl/jn8MdIUF+aessfRM92DKyKvKaHfQ40Rs/LZMw8apccteH2/oUy2cPygLnqPdPiZZaHlnqrNdzR0ctgT90FctV48f30GNuD2vFJWa/o8Oxy+3Sf79pTanzJXOm8uG4I7epjr3fv9A9VxAotr+H73AesAKJ4gVwA87tQHiT/AHtMoYy53KNrPTnNRbi3inHxtW4l471223Rb0nfdrHTc5KMVpPDoM52jxljEb+EL19kdxoyeKc3ht81LFal17zGmX8f7PcmP8LmLi2lHzotdu1fatntwJlckIVscw19tYupJtao4+d169kf1Mb5Pc20p73QZSpJWdCCWCVR/mNWCfzJlnnj8uOrQTpE2LIUwwFT8Z737zG0ttY8Hb3L/AJXTXqcZCxf5Ez1SsvkfBysoFjur9mJXh43sMbS2Y4SBmFLC2mv6z4YlZqvG6x03K53OJY3Vd/X+CJ+n8uqBqPMs1ribt2jZTJy52l3keJGnJPhKVTjCXoyKb2LX2otv1ztXvZ8TLynLCjvzSx2jPdhsyMkekUO+hxoj5uWUrDxhK0Zf+ynWri8+/lqXdfmZZaLlnqrtbzR0czgTUJctl48d/wADy3B7XikjNn0aG+XEyn1HmSuNP5cNoaW5SD1b9fUeD3pAeYa1j1sD2eDzLzluD16n0bwDEC3V2fZ7zJ4tvznuPBr6Hytfcvib7csNVeaXjKvyb9gx8zHJytF0kiUdgrpPGb1lT0al67/MZ4eeWvPyQ0UyXCG1z85737zGzZV18/8ATIb48ZEx+f8AFKyeR8HOSJ6vlh3HnLcJbKO5zI9Gl3r4YlZqeZYaflaHLnpFb1/gifp/LhAz+ZZr2bml4yf8tT7yPEjTk4Sk04wlmpsKdawjK9+Uqd5LiZeU5YUl+aeqwZMF/JHpNHvocaI+blnolYeMJRqlQtHIZ8/LUu6/Myy0XLPVXa3mjo5lk1CXbbz4/voMbcHteKQ83vR6e+XEyo1HmSuNP5cNrLY9zNLc9AVPBbjtW5e4C8B//9k="/>
          <p:cNvSpPr>
            <a:spLocks noChangeAspect="1" noChangeArrowheads="1"/>
          </p:cNvSpPr>
          <p:nvPr/>
        </p:nvSpPr>
        <p:spPr bwMode="auto">
          <a:xfrm>
            <a:off x="155575" y="-1828800"/>
            <a:ext cx="5143500" cy="38100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3971" name="Picture 3" descr="C:\Users\Shemi-New-25\Desktop\New folder (8)\progress-image-picture-clipart-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1708" y="3356992"/>
            <a:ext cx="2792140" cy="206825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3"/>
          <p:cNvSpPr>
            <a:spLocks noGrp="1" noChangeArrowheads="1"/>
          </p:cNvSpPr>
          <p:nvPr>
            <p:ph type="subTitle" idx="1"/>
          </p:nvPr>
        </p:nvSpPr>
        <p:spPr/>
        <p:txBody>
          <a:bodyPr/>
          <a:lstStyle/>
          <a:p>
            <a:pPr eaLnBrk="1" hangingPunct="1"/>
            <a:endParaRPr lang="en-US" smtClean="0"/>
          </a:p>
        </p:txBody>
      </p:sp>
      <p:sp>
        <p:nvSpPr>
          <p:cNvPr id="36866" name="Rectangle 2"/>
          <p:cNvSpPr>
            <a:spLocks noGrp="1" noChangeArrowheads="1"/>
          </p:cNvSpPr>
          <p:nvPr>
            <p:ph type="ctrTitle" sz="quarter"/>
          </p:nvPr>
        </p:nvSpPr>
        <p:spPr>
          <a:xfrm>
            <a:off x="642910" y="1928802"/>
            <a:ext cx="8229600" cy="1905000"/>
          </a:xfrm>
        </p:spPr>
        <p:txBody>
          <a:bodyPr/>
          <a:lstStyle/>
          <a:p>
            <a:pPr eaLnBrk="1" hangingPunct="1">
              <a:defRPr/>
            </a:pPr>
            <a:r>
              <a:rPr sz="7200" dirty="0" err="1" smtClean="0"/>
              <a:t>פרוטוקול</a:t>
            </a:r>
            <a:r>
              <a:rPr sz="7200" dirty="0" smtClean="0"/>
              <a:t> </a:t>
            </a:r>
            <a:r>
              <a:rPr lang="en-US" sz="7200" dirty="0" smtClean="0"/>
              <a:t>OSPF</a:t>
            </a:r>
          </a:p>
        </p:txBody>
      </p:sp>
    </p:spTree>
  </p:cSld>
  <p:clrMapOvr>
    <a:masterClrMapping/>
  </p:clrMapOvr>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defRPr/>
            </a:pPr>
            <a:r>
              <a:rPr lang="en-US"/>
              <a:t>OSPF</a:t>
            </a:r>
          </a:p>
        </p:txBody>
      </p:sp>
      <p:sp>
        <p:nvSpPr>
          <p:cNvPr id="346115" name="Rectangle 3"/>
          <p:cNvSpPr>
            <a:spLocks noGrp="1" noChangeArrowheads="1"/>
          </p:cNvSpPr>
          <p:nvPr>
            <p:ph idx="1"/>
          </p:nvPr>
        </p:nvSpPr>
        <p:spPr/>
        <p:txBody>
          <a:bodyPr/>
          <a:lstStyle/>
          <a:p>
            <a:pPr eaLnBrk="1" hangingPunct="1"/>
            <a:r>
              <a:rPr lang="en-US" b="1" u="sng" smtClean="0"/>
              <a:t>OSPF</a:t>
            </a:r>
            <a:r>
              <a:rPr lang="he-IL" smtClean="0"/>
              <a:t> – </a:t>
            </a:r>
            <a:r>
              <a:rPr lang="en-US" smtClean="0"/>
              <a:t>Open Shortest Path First</a:t>
            </a:r>
            <a:endParaRPr lang="he-IL" smtClean="0"/>
          </a:p>
          <a:p>
            <a:pPr eaLnBrk="1" hangingPunct="1"/>
            <a:r>
              <a:rPr lang="he-IL" smtClean="0"/>
              <a:t>פרוטוקול ניתוב היררכי המשתמש באלגוריתם </a:t>
            </a:r>
            <a:r>
              <a:rPr lang="en-US" sz="2400" smtClean="0"/>
              <a:t>Link State</a:t>
            </a:r>
            <a:endParaRPr lang="he-IL" sz="2400" smtClean="0"/>
          </a:p>
          <a:p>
            <a:pPr eaLnBrk="1" hangingPunct="1"/>
            <a:r>
              <a:rPr lang="he-IL" smtClean="0"/>
              <a:t>פרוטוקול </a:t>
            </a:r>
            <a:r>
              <a:rPr lang="en-US" sz="2400" smtClean="0"/>
              <a:t>IGP</a:t>
            </a:r>
            <a:endParaRPr lang="he-IL" smtClean="0"/>
          </a:p>
          <a:p>
            <a:pPr eaLnBrk="1" hangingPunct="1"/>
            <a:r>
              <a:rPr lang="he-IL" smtClean="0"/>
              <a:t>נתב שולח את טבלת הניתוב רק כאשר טופולוגית הרשת משתנה</a:t>
            </a:r>
          </a:p>
          <a:p>
            <a:pPr eaLnBrk="1" hangingPunct="1"/>
            <a:r>
              <a:rPr lang="he-IL" smtClean="0"/>
              <a:t>מהווה תחליף לפרוטוקול </a:t>
            </a:r>
            <a:r>
              <a:rPr lang="en-US" sz="2400" smtClean="0"/>
              <a:t>RIP</a:t>
            </a:r>
            <a:endParaRPr lang="he-IL" sz="2400" smtClean="0"/>
          </a:p>
          <a:p>
            <a:pPr eaLnBrk="1" hangingPunct="1"/>
            <a:r>
              <a:rPr lang="he-IL" smtClean="0"/>
              <a:t>בטבלת הניתוב יכולים להישמר מספר נתיבים עבור כל רשת יעד</a:t>
            </a:r>
          </a:p>
          <a:p>
            <a:pPr eaLnBrk="1" hangingPunct="1"/>
            <a:r>
              <a:rPr lang="he-IL" smtClean="0"/>
              <a:t>מסוגל לחשב את ה-</a:t>
            </a:r>
            <a:r>
              <a:rPr lang="en-US" sz="2400" smtClean="0"/>
              <a:t>Metric</a:t>
            </a:r>
            <a:r>
              <a:rPr lang="he-IL" smtClean="0"/>
              <a:t> לפי עומס רוחב פס ועוד</a:t>
            </a:r>
          </a:p>
          <a:p>
            <a:pPr eaLnBrk="1" hangingPunct="1"/>
            <a:r>
              <a:rPr lang="he-IL" smtClean="0"/>
              <a:t>מספק יכולות אבטחה מתקדמות יותר מ-</a:t>
            </a:r>
            <a:r>
              <a:rPr lang="en-US" sz="2400" smtClean="0"/>
              <a:t>RIP</a:t>
            </a:r>
          </a:p>
        </p:txBody>
      </p:sp>
      <p:sp>
        <p:nvSpPr>
          <p:cNvPr id="37890" name="מציין מיקום של מספר שקופית 5"/>
          <p:cNvSpPr>
            <a:spLocks noGrp="1"/>
          </p:cNvSpPr>
          <p:nvPr>
            <p:ph type="sldNum" sz="quarter" idx="10"/>
          </p:nvPr>
        </p:nvSpPr>
        <p:spPr/>
        <p:txBody>
          <a:bodyPr/>
          <a:lstStyle/>
          <a:p>
            <a:pPr>
              <a:defRPr/>
            </a:pPr>
            <a:fld id="{CBA76BD5-244D-415F-A3CE-03C98AA8139D}" type="slidenum">
              <a:rPr lang="he-IL"/>
              <a:pPr>
                <a:defRPr/>
              </a:pPr>
              <a:t>316</a:t>
            </a:fld>
            <a:endParaRPr lang="en-US"/>
          </a:p>
        </p:txBody>
      </p:sp>
    </p:spTree>
  </p:cSld>
  <p:clrMapOvr>
    <a:masterClrMapping/>
  </p:clrMapOvr>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0"/>
          </p:nvPr>
        </p:nvSpPr>
        <p:spPr/>
        <p:txBody>
          <a:bodyPr/>
          <a:lstStyle/>
          <a:p>
            <a:pPr>
              <a:defRPr/>
            </a:pPr>
            <a:fld id="{6D42CB8E-1759-4F6A-8C21-AA3A1473CDFB}" type="slidenum">
              <a:rPr lang="he-IL" smtClean="0"/>
              <a:pPr>
                <a:defRPr/>
              </a:pPr>
              <a:t>317</a:t>
            </a:fld>
            <a:endParaRPr lang="en-US"/>
          </a:p>
        </p:txBody>
      </p:sp>
      <p:sp>
        <p:nvSpPr>
          <p:cNvPr id="5" name="Rectangle 2"/>
          <p:cNvSpPr txBox="1">
            <a:spLocks noChangeArrowheads="1"/>
          </p:cNvSpPr>
          <p:nvPr/>
        </p:nvSpPr>
        <p:spPr bwMode="auto">
          <a:xfrm>
            <a:off x="571472" y="2500306"/>
            <a:ext cx="8229600" cy="1905000"/>
          </a:xfrm>
          <a:prstGeom prst="rect">
            <a:avLst/>
          </a:prstGeom>
        </p:spPr>
        <p:txBody>
          <a:bodyPr anchor="ctr"/>
          <a:lstStyle/>
          <a:p>
            <a:pPr algn="ctr">
              <a:defRPr/>
            </a:pPr>
            <a:r>
              <a:rPr lang="he-IL" sz="7200" b="1" cap="all" dirty="0">
                <a:ln w="0">
                  <a:solidFill>
                    <a:schemeClr val="tx2">
                      <a:lumMod val="75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N Bilbo" pitchFamily="2" charset="-79"/>
              </a:rPr>
              <a:t>פרוטוקול </a:t>
            </a:r>
            <a:r>
              <a:rPr lang="en-US" sz="7200" b="1" cap="all" dirty="0">
                <a:ln w="0">
                  <a:solidFill>
                    <a:schemeClr val="tx2">
                      <a:lumMod val="75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N Bilbo" pitchFamily="2" charset="-79"/>
              </a:rPr>
              <a:t>OSPF</a:t>
            </a:r>
          </a:p>
          <a:p>
            <a:pPr algn="ctr">
              <a:defRPr/>
            </a:pPr>
            <a:r>
              <a:rPr lang="he-IL" sz="7200" b="1" cap="all" dirty="0">
                <a:ln w="0">
                  <a:solidFill>
                    <a:schemeClr val="tx2">
                      <a:lumMod val="75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N Bilbo" pitchFamily="2" charset="-79"/>
              </a:rPr>
              <a:t>סוגי נתבים</a:t>
            </a:r>
            <a:endParaRPr lang="en-US" sz="7200" b="1" cap="all" dirty="0">
              <a:ln w="0">
                <a:solidFill>
                  <a:schemeClr val="tx2">
                    <a:lumMod val="75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N Bilbo" pitchFamily="2" charset="-79"/>
            </a:endParaRP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ABR</a:t>
            </a:r>
            <a:endParaRPr dirty="0"/>
          </a:p>
        </p:txBody>
      </p:sp>
      <p:sp>
        <p:nvSpPr>
          <p:cNvPr id="348163" name="מציין מיקום תוכן 2"/>
          <p:cNvSpPr>
            <a:spLocks noGrp="1"/>
          </p:cNvSpPr>
          <p:nvPr>
            <p:ph idx="1"/>
          </p:nvPr>
        </p:nvSpPr>
        <p:spPr/>
        <p:txBody>
          <a:bodyPr/>
          <a:lstStyle/>
          <a:p>
            <a:pPr eaLnBrk="1" hangingPunct="1"/>
            <a:r>
              <a:rPr lang="en-US" smtClean="0"/>
              <a:t>Area Border Router</a:t>
            </a:r>
          </a:p>
          <a:p>
            <a:pPr eaLnBrk="1" hangingPunct="1"/>
            <a:r>
              <a:rPr lang="he-IL" smtClean="0"/>
              <a:t>מחבר </a:t>
            </a:r>
            <a:r>
              <a:rPr lang="en-US" smtClean="0"/>
              <a:t>Area</a:t>
            </a:r>
            <a:r>
              <a:rPr lang="he-IL" smtClean="0"/>
              <a:t> אחד או מספר </a:t>
            </a:r>
            <a:r>
              <a:rPr lang="en-US" smtClean="0"/>
              <a:t>Areas</a:t>
            </a:r>
            <a:r>
              <a:rPr lang="he-IL" smtClean="0"/>
              <a:t> ל</a:t>
            </a:r>
            <a:r>
              <a:rPr lang="en-US" smtClean="0"/>
              <a:t>Backbone Area</a:t>
            </a:r>
          </a:p>
          <a:p>
            <a:pPr eaLnBrk="1" hangingPunct="1"/>
            <a:r>
              <a:rPr lang="he-IL" smtClean="0"/>
              <a:t>הוא נחשב כחלק מכל </a:t>
            </a:r>
            <a:r>
              <a:rPr lang="en-US" smtClean="0"/>
              <a:t>Area</a:t>
            </a:r>
            <a:r>
              <a:rPr lang="he-IL" smtClean="0"/>
              <a:t> בו הוא נמצא</a:t>
            </a:r>
          </a:p>
          <a:p>
            <a:pPr eaLnBrk="1" hangingPunct="1"/>
            <a:r>
              <a:rPr lang="he-IL" smtClean="0"/>
              <a:t>מחזיק עותק של כל הטבלאות ניתוב של כל </a:t>
            </a:r>
            <a:r>
              <a:rPr lang="en-US" smtClean="0"/>
              <a:t>Area</a:t>
            </a:r>
            <a:r>
              <a:rPr lang="he-IL" smtClean="0"/>
              <a:t> אשר בו הוא חבר </a:t>
            </a:r>
          </a:p>
        </p:txBody>
      </p:sp>
      <p:sp>
        <p:nvSpPr>
          <p:cNvPr id="4" name="מציין מיקום של מספר שקופית 3"/>
          <p:cNvSpPr>
            <a:spLocks noGrp="1"/>
          </p:cNvSpPr>
          <p:nvPr>
            <p:ph type="sldNum" sz="quarter" idx="10"/>
          </p:nvPr>
        </p:nvSpPr>
        <p:spPr/>
        <p:txBody>
          <a:bodyPr/>
          <a:lstStyle/>
          <a:p>
            <a:pPr>
              <a:defRPr/>
            </a:pPr>
            <a:fld id="{5424080C-54AE-425A-A1AE-FF751313B4BA}" type="slidenum">
              <a:rPr lang="he-IL" smtClean="0"/>
              <a:pPr>
                <a:defRPr/>
              </a:pPr>
              <a:t>318</a:t>
            </a:fld>
            <a:endParaRPr lang="en-US"/>
          </a:p>
        </p:txBody>
      </p:sp>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defRPr/>
            </a:pPr>
            <a:r>
              <a:rPr lang="en-US"/>
              <a:t>ASBR</a:t>
            </a:r>
          </a:p>
        </p:txBody>
      </p:sp>
      <p:sp>
        <p:nvSpPr>
          <p:cNvPr id="349187" name="Rectangle 3"/>
          <p:cNvSpPr>
            <a:spLocks noGrp="1" noChangeArrowheads="1"/>
          </p:cNvSpPr>
          <p:nvPr>
            <p:ph idx="1"/>
          </p:nvPr>
        </p:nvSpPr>
        <p:spPr/>
        <p:txBody>
          <a:bodyPr/>
          <a:lstStyle/>
          <a:p>
            <a:pPr eaLnBrk="1" hangingPunct="1"/>
            <a:r>
              <a:rPr lang="en-US" b="1" u="sng" smtClean="0"/>
              <a:t>ASBR</a:t>
            </a:r>
            <a:r>
              <a:rPr lang="he-IL" smtClean="0"/>
              <a:t> - </a:t>
            </a:r>
            <a:r>
              <a:rPr lang="en-US" smtClean="0"/>
              <a:t>Autonomous System Border Router</a:t>
            </a:r>
          </a:p>
          <a:p>
            <a:pPr eaLnBrk="1" hangingPunct="1"/>
            <a:r>
              <a:rPr lang="he-IL" smtClean="0"/>
              <a:t>נתבי גבול של </a:t>
            </a:r>
            <a:r>
              <a:rPr lang="en-US" smtClean="0"/>
              <a:t>OSPF</a:t>
            </a:r>
            <a:endParaRPr lang="he-IL" smtClean="0"/>
          </a:p>
          <a:p>
            <a:pPr eaLnBrk="1" hangingPunct="1"/>
            <a:r>
              <a:rPr lang="he-IL" smtClean="0"/>
              <a:t>יכולים להיות חברים במספר </a:t>
            </a:r>
            <a:r>
              <a:rPr lang="en-US" smtClean="0"/>
              <a:t>AS</a:t>
            </a:r>
          </a:p>
          <a:p>
            <a:pPr eaLnBrk="1" hangingPunct="1"/>
            <a:r>
              <a:rPr lang="he-IL" smtClean="0"/>
              <a:t>יכולים להיות חברים גם ב-</a:t>
            </a:r>
            <a:r>
              <a:rPr lang="en-US" smtClean="0"/>
              <a:t>AS</a:t>
            </a:r>
            <a:r>
              <a:rPr lang="he-IL" smtClean="0"/>
              <a:t> שעובדים עם פרוטוקולי ניתוב אחרים</a:t>
            </a:r>
          </a:p>
          <a:p>
            <a:pPr eaLnBrk="1" hangingPunct="1"/>
            <a:r>
              <a:rPr lang="he-IL" smtClean="0"/>
              <a:t>מהווים למעשה את הכניסה והיציאה מה-</a:t>
            </a:r>
            <a:r>
              <a:rPr lang="en-US" smtClean="0"/>
              <a:t>AS</a:t>
            </a:r>
            <a:endParaRPr lang="he-IL" smtClean="0"/>
          </a:p>
        </p:txBody>
      </p:sp>
      <p:sp>
        <p:nvSpPr>
          <p:cNvPr id="38914" name="מציין מיקום של מספר שקופית 5"/>
          <p:cNvSpPr>
            <a:spLocks noGrp="1"/>
          </p:cNvSpPr>
          <p:nvPr>
            <p:ph type="sldNum" sz="quarter" idx="10"/>
          </p:nvPr>
        </p:nvSpPr>
        <p:spPr/>
        <p:txBody>
          <a:bodyPr/>
          <a:lstStyle/>
          <a:p>
            <a:pPr>
              <a:defRPr/>
            </a:pPr>
            <a:fld id="{8EF5AAC4-C357-467A-AE2D-175FA722220B}" type="slidenum">
              <a:rPr lang="he-IL"/>
              <a:pPr>
                <a:defRPr/>
              </a:pPr>
              <a:t>319</a:t>
            </a:fld>
            <a:endParaRPr lang="en-US"/>
          </a:p>
        </p:txBody>
      </p:sp>
      <p:sp>
        <p:nvSpPr>
          <p:cNvPr id="2" name="AutoShape 5" descr="data:image/jpeg;base64,/9j/4AAQSkZJRgABAQAAAQABAAD/2wCEAAkGBxQHBhQUBxQWFRUXFxUaFxcYDSAgHBwYHxoZHR4XFxUYKCoiHR0nGx4YIjEiJSouLi4wHR8zODQsNygtLisBCgoKDg0OGxAQGzckICYvNzAsLCw3NSwsNC8sNDEsLy8sLCwsNCw0MCwsLCwtLCwsLCwsLCwsLCwsLCwsLCwsLP/AABEIAIIBhAMBEQACEQEDEQH/xAAbAAEAAwEBAQEAAAAAAAAAAAAABQYHBAEDAv/EAEoQAAECAwEJCgwFAwQCAwAAAAEAAgMEEQUGEhYhMVFTktEHExc2QVRhcZSzFBUiMlJzdIGRk8HSIzdioaNysbJCg6TiNYImMzT/xAAaAQEAAgMBAAAAAAAAAAAAAAAAAwQCBQYB/8QANREAAQMABQkIAwEAAwEAAAAAAAECAwQRE1FSBRIUFSExMpGhM0FhcYGx0eEiNMHwI0LxQ//aAAwDAQACEQMRAD8A0i5WwZWYuXlHzEvBc50vALnGA0kuMNpJJIxknHVAHtsmG8h4k6jL5MNYWjbyBaVCi1K9OZ5WyM0nqMS0beeaXBjTmK2Rmk9RiWjbxpcGNOYrZGaT1GJaNvGlwY05itkZpPUYlo28aXBjTmK2Rmk9RiWjbxpcGNOYrZGaT1GJaNvGlwY05itkZpPUYlo28aXBjTmK2Rmk9RiWjbxpcGNOYrZGaT1GJaNvGlwY05itkZpPUYlo28aXBjTmK2Rmk9RiWjbxpcGNOYrZGaT1GJaNvGlwY05itkZpPUYlo28aXBjTmK2Rmk9RiWjbxpcGNOYrZGaT1GJaNvGlwY05itkZpPUYlo28aXBjTmK2Rmk9RiWjbxpcGNOYrZGaT1GJaNvGlwY05itkZpPUYlo28aXBjTmK2Rmk9RiWjbxpcGNOYrZGaT1GJaNvGlwY05itkZpPUYlo28aXBjTmK2Rmk9RiWjbxpcGNOYrZGaT1GJaNvGlwY05itkZpPUYlo28aXBjTmK2Rmk9RiWjbxpcGNOYrZGaT1GJaNvGlwY05itkZpPUYlo28aXBjTmK2Rmk9RiWjbxpcGNOYrZGaT1GJaNvGlwY05itkZpPUYlo28aXBjTmK2Rmk9RiWjbxpcGNOYrZGaT1GJaNvGlwY05itkZpPUYlo28aXBjTmK2Rmk9RiWjbxpcGNOYrZGaT1GJaNvGlwY05itkZpPUYlo28aXBjTmK2Rmk9RiWjbxpcGNOYrZGaT1GJaNvGlwY05itkZpPUYlo28aXBjTmK2Rmk9RiWjbxpcGNOYrZGaT1GJaNvGlwY05itkZpPUYlo28aXBjTmK2Rmk9RiWjbxpcGNOYrZGaT1GJaNvGlwY05nZI2XZ9oMJkYMrEAy3sJhp10GJZI5F3ErJWSJWxa/IyPdmgNsy6iGyzQITTLsJbDF6C7fIoqQ2mOgAr0BemZpkN5h7lkMwzQ+AwcY9U0LCThUr0tVSB6pcZWqRyoQBAEAQBAEAQBAEAQBAEAQBAEAQCqHlZ5VBWgqgrQVQVoKoK0FUFaCqCtBVBWh6gCHoQBAEAQBAEAQBAEAQBAEAQBAEAQBAEAQFr3NHlt0tGnEYb6jPQtKlh4jYZLVberwIDd243QvZmd5GVs6I0YflTD9ig90xYScKlamdg/yMtVI5YIAgCAIAgCAIAgCAIAgCAIAgCAIDVrg5CFHuWhOjwobiTExmECf/ALHcpCtxIitOhyfGxaO1VS/3UsHiqBoYXyW7FJmpcXbKPCnIjbWmZCx6eMGwWk5G7wC6me9aCadKwcrG7yCZ9Hh46k9D2yY8jbAPi9sFxGVu8AOAz3rgDTpRqsduEL6PNwVL6Ej4qgaGF8luxZ5qXE9lHhTkPFUDQwvkt2JmpcLKPCnIeKoGhhfJbsTNS4WUeFOQ8VQNDC+S3Ymalwso8KcjJLtYTYN1MdsEBoBZQBtAPw2ZAFTk4lObpyIlIcieHshCLAqhAEAQBAEAQBAEAQBAEAQBAEAQBAEAQBAWnc240D1cT6KWHiNhkzt/Rf4QW7txuhezM7yMrZ0Row/KmH7FB7piwk4VK1M7B/kZaqRywQBAEAQBAW65i4h1rym+zzjCYfMAb5Th6VDkbmz5clKzMizkrU2NFyesrc961J3E1wawtPE1GrOwS8t6pZiXoODWFp4mo1LBLxqlmJegO5tCAxx4mo1LBLxqlmJehRbYgQZadLLMe6I1uIvIFCf00yjp5erGYHIiLsNRM2Nr6o1rS/4OFYkQQBAEAQBAa/ue8UoXXF7x6uRcCHSZN/Xb6+6ljUheMGtOadPWjEiTGNznEnox0A6gKD3Kg5a1rU5CV6vkc5d6qfuyJt0jakKJLVvmvbk5QTQt6iKj3o1alrPYXqyRrm76zdlfOuCAIAgMbu642zHWzu2KlJxqcxT/ANh3p7IQKwKgQBAEAQBAEAQBAEAQBAEAQBAEAQBAEAQFp3NuNA9XE+ilh4jYZM7f0X+EFu7cboXszO8jK2dEaMPyph+xQe6YsJOFStTOwf5GWqkcsEAQBAEBd7iLkPDb2Parfw8sOGR5+Zzh6OYcvVlnjjr2qbSg0HPqkkTZ3Jf5+Hv5b9LVk3wQAmgxoDMrt7r/AA8ugWU78LI94Pn/AKWn0Onl6staSSvYhoadTrT/AI493et/17+W+lKA1YQBAEAQBAEBr+57xShdcXvHq5FwIdJk39dvr7qWNSF4oF01wbpqedFshzRfklzHEijjlLXAHETjocn7Cu+FVWtDT0rJrnPV8a7+5SLuasqWkbQbEtiagEsNWsZFqL4ZC5xpkOOg6MfIsWNai1qpXo0ELHo6WRNnci+5e8KJPnEL5intG3m30yDGgwok+cQvmJaNvGmQY0OiStuXn495JxmPdQmgfjovUe1diKZspEUi1NciqSCyJjG7uuNsx1s7tipScanMU/8AYd6eyECsCoEAQBAEAQBAEAQBAEAQBAEAQBAEAQBAEBadzbjQPVxPopYeI2GTO39F/hBbu3G6F7MzvIytnRGjD8qYfsUHumLCThUrUzsH+RlqpHLBAEAQF3uIuQ8MLY9qt/Dyw4ZHn/qcPRzDl6ss8cVe1Ta0Gg59UkibO5L/AD8Pfy36WrJvQgBNBjQGZXb3X+Hl0Cy3fhZHvB8/9LT6HTy9WWtJJXsQ0NOp1p/xx7u9b/r38t9KUBqwgCAIAgCAIAgNf3PeKULri949XIuBDpMm/rt9fdSxqQvGfXe3V+dLWY7oivB+MNp/ufdnVeWT/qhpsoU3fFGvmv8APkz5VzTHXZUgbTn2woTmtc6oaXkgVpWlQDjK9ala1EkUayPRiLUq3ll4Opr04HzHfapbBxe1VNenX4ISZl41y9uC/oIkMtc0gm9cDmOKoIqD71GqKxxUc2SjSpXvTb/vY2KyrQbalnMiy/mvFaZjytPSDUe5XWurStDp4ZUlYj295k13XG2Y62d2xU5ONTnKf+w709kIFYFQIAgCAIC7WXufm0LNhxfCL3fGNde+DVpUVpW+FVO2GtK6zaRZLWRiPz96V7vs6uDM86/4v/de2HiSaoXH0+xwZnnX/F/7pYeI1QuPp9jgzPOv+L/3Sw8RqhcfT7KJNQvB5l7K1vXObWmWhIrRQLsU1Dm5rlbcp8l4eBAEB32DZvji1ocEOvL++8q9rSjXOyVFclMqyY3OWolgitZEZXVX8Vlktq4PxXZcSMZi+vG1vfB6V998afBSOhqSusvTZNWKNX59dXh9lPgwjHjNbBFXOIa0ZyTQD4qE1qIrlRE3kq+5acYwl0u+gxnG3as7N1xYWhUhP+nt8kPlWBVCHoQFp3NuNA9XE+ilh4jYZM7f0X+EFu7cboXszO8jK2dEaMPyph+xQe6YsJOFStTOwf5GWqkcsEAQF3uIuQ8MvY9qt/Dyw4ZHn5nOHo5hy9WWeOOvaptaDQc+qSRNncl/n4e/lv0tWTehAEBULtIc9aLTBsmCd6Pnv35gL/0gF1Q3Pn6ssMmeuxDWU5KTJ+Ebdnetabeu738t9LwLntB/PD+5Q2T7jV6BScHVPkYFz2g/nh/clk+4aBScHVPkYFz2g/nh/clk+4aBScHVPk9wKntB/PD+5LJ9x7q+k4eqfIwKntB/PD+5LJ9w1fScPVPkYFT2g/nh/clk+4avpOHqnyMCp7Qfzw/uSyfcNX0nD1T5OW0rm5my5XfJ+FesqBXfWnGcmJpJXisciVqRy0SaJuc9Kk9CJWBXNBuSuulrKsCHCnC8PaX1pCJGN7iMfUQrEcjWtqU3NDp0MUKMdv293ie3S3eMjSF5YhcHOqHPLaXo/TX/AFHPydaPm2VNFKyk1WZsW9e+4h7iblvHMbfJ0EQGnPS/dmB9Ecp92emEcedtXcVqDQrZc5/CnUhbfst1jWs+FEyA1ac7D5p+GI9IKwc3NWoq0iFYZFYvp5HDDeYUQOhmhBBBHIRjBHvWJCiqi1obZc3awtqx2RW+dkeMzxlH1HQQrzHZyVnV0adJo0fz8yH3QrD8ZWVvsAfiQgT1s/1N92UdRzrCZlaVlXKNHtI85N6e3eQW5fab2Tj4FHOhuF8CGkhjuk8gcM/KBnUcLlrqKeSpnI5Y+7f5L9kJd1xtmOtndsUcnGpVp/7DvT2QgVgVAgCAIAgNuuW4tS3qYf8AiFdj4UOqovYM8k9iDunu0dYdqmEyCH+S11TFplripQrB8uatVRVpWUFgkzM2v1+iJ4S382b2g/asLdbitrdcHX6HCW/mze0H7Ut1uGt1wdfopcQOnpl7oTHGrnOIa0ml8SaYlDvNWuc9yqieOzbvPxElXwmVise0ZzDIHxKVKeKxyJWqLyPkvDA6PAYuiifJdsXtSklm/CvJT7WRNxLLtVkSVZWIy+o10MnK0g1aKHISvWqqLWhlC98UiOam1O76J21rrJyfs58Obgtaxwo4iXeKDrLqBZukeqVKhcmptIexWubUi+C/JD3Pyz32zLuYxxbv0Lygw0xRG1x5Fg1FrQq0ZjllYqJsrT3NonRWSfT0Xf2KuruOpfwqYQ6VfCh1ise0YsZhkD4lUKlOQzHNTainzQ8CAtO5txoHq4n0UsPEbDJnb+i/wgt3bjdC9mZ3kZWzojRh+VMP2KD3TFhJwqVqZ2D/ACMtVI5YIC73EXIeGXse1W/h5YcMjz8znD0cw5erLPFHXtU2tBoOfVJImzuS/wAV8PfyNLVk3oQBAEAQBAEAQBAEAQBAVPdM4tf7kP6qKbhNdlTsPVDKVUOeLdc/cQbaslkYR7y+vvJ8HrSji3zr4Zq5FK2LOSus2NGydbRo/Oqr8PslYG5oGxgZiYvm1FWiXoSMwdfGnXRZpB4lluSUr/J+zy+y9y8FstAayAA1rQAABiAHIp0So27Wo1Kk3FU3R7F8OsvfoA8uDUnph/6vh52tnUUza0rNdlKj58eem9vt3/JliqnPlt3OLWMlbO8v8yNi6ngEg+8VGrmU0LqlqNjkydWS5i7ne/8Av4aqrR0J8JOUhyMG8k2NY3M1tB14l4iIm4xYxrEqalSGRXdcbZjrZ3bFTk41Oap/7DvT2QgVgVAgCAIAgNuuW4tS3qYf+IV2PhQ6qi9gzyT2K9dXcbFtu1zFgRGNF60UcDXFXMsHxK5aynS6A+aTPRathEcG8fTQtVywsFKuqZMSHPaFwUaQkIkWJFhkMY5xAaakAVoF4sKolZhJkx8bFerk2JWQlz1sOsO02xYWMZHt9JnKOvlHSFGx2atZVo06wSI5PXyNjIhWzZfI+FFZ8Wkfsf3BV3Y5Dp/wmjvRUKPc7cS6XujcZ8VhQSCwkYohyt+GU9NBkVdkVTtpqaNk9WzKr9ybvG7l3+JZ7r7eFhWZVlDFfUQx08riMw2DlUsj81C/TKSkEdab13f7wM7uGeYl2MF0QkkmKSScZJhvqSc6rxcaGkoKqtJaq+Pspo12nFaY/o+oVmThU3lN/Xf5FauKuqgydmwJaKIm+F5bUMF7V8Q0x1/UORRRyIiI0oUGmRsjbEtddfupfYsTeoRc7IASfcrBuFWpKzOrrbsIFs2I6FKCIHFzCL5gAxEHKCVWklRzakNJTKfFNErG117CiqA1IQFp3NuNA9XE+ilh4jYZM7f0X+EFu7cboXszO8jK2dEaMPyph+xQe6YsJOFStTOwf5GWqkcsEPDUbibrhabRBtIgRh5ruSIPu6OXKFajkr2LvOgoNOtfwfxe/wBlxUxswgCAIAgCAIAgCAIAgCAqe6af/jX+6z6qKbhNdlTsPVDKVUOeNf3PeKULri949XIuBDpMm/rt9fdSxqQvBAV+7i1vFVgu3s+XE8hnvGN3ubX30Ucrs1pTp09lCtW9diGTWbIPtGaEOVFTRx6g0Emvwp1kKoiKq1Ic5FE6R2a3/VHlmTXgdoQonoPY73Agn9kRalrET8x7X3Kim9K+deEBjd3XG2Y62d2xUpONTmKf+w709kIFYFQIAgCAIDbrluLUt6mH/iFdj4UOqovYM8k9iFumu0Nh2oYQgh/ktdfb/e5a4qXpWD5c1aqirSsoWEmZm1+v0RXCYebDtX/RYW63FfW64Ov0ctp7oBn7OiQjLhu+Mc2vhNaVBFaXoqvHTVpVURy5TWRiszN6Vb/opShNWXvcxtZ4mnSzgXMIL2n0DirX9Jr8esqeFy11G2yXO7OWLu3+X/vuaMcQVk3hiN0lqPte13vmgW0Ja1h/0NB809Na16aqi9yuWtTlKTM6WRXO8qrv93nZcHxtgf7ndvWUXGhJQP2WevsppF2nFaY/o+oVmThU3tN/Xf5GTWD/AOdl/Xwe8aqbeJPM5yj9szzT3Ntnv/xRP6Hf2KvLuOrfwqYG3zQqBxybj1D0IC07m3GgerifRSw8RsMmdv6L/CC3duN0L2ZneRlbOiNGH5Uw/YoPdMWEnCpWpnYP8jLVSOWCA9a4tcC00Ixgg4wc4KCuo1C4m60Wm0QbRNIw813JEH3Zxy5Ry0tRSV7F3m/oNOtfwfxe/wBlxUxswgCAq91d0MxYEQOZBa+EcQffkUPouFMXQeVRSPc3uKFLpUkG1G1peV7hKi6BnzTsUdutxS1s/B1+hwlRdAz5p2JbrcNbPwdfocJUXQM+adiW63DWz8HX6HCVF0DPmnYlutw1s/B1+hwlRdAz5p2JbrcNbPwdfocJUXQM+adiW63DWz8HX6HCVF0DPmnYlutw1s/B1+iLuiuwfbtn71FhNYL4OqHk5K4qEdKxfKrkqK9Jp7p2ZitqK0oiia/ue8UoXXF7x6uRcCHSZN/Xb6+6ljUheCAyG761vGdulsM1ZCqxv9VfLPxFP/UKnK6txzeUJ7SapNybPn/eBZ9zKyN4kHTEYeVE8ln9AOM+93+IUsLdlZfyXBmsWRe/d5ffwZ7akr4HaMWH6D3t9wJA/airuSpajSyszHubcqm03PTXhthQHnK6GyvXQA/vVXWLW1FOpo78+Jrr0JBZExjV3bgLrZiudndsVKXjU5in/sO9PZCCWBTCHoQBAEBt1y3FqW9TD/xCux8KHVUXsGeSexT7t7m5m07eMSRhXzLxgrvjRjFa4nEFRSMcrq0NZT6LNJNnMbWlXh8kBgXO6D+Zn3KOyfcU9ApODqnyMC53QfzM+5LJ9w0Ck4OqfJCx5Z0CadDitN+1xaWjGb4GlBTLjzLBUqWoquY5rs1U2mvXG2ALDsz8UfivoYhzZmA5h/eqtxszUOloVGsI9u9d/wAeh22fbcK0LRiwZd1XwiK5jnLc9DiPSskeiqqISx0hkj3Mau1CnbpFz16fCpMZhFA+Aif2B9xzqGZn/ZDWZTov/wBm+vz8lfuD42wP9zu3qOLjQpUD9lnr7KaRdpxWmP6PqFZk4VN7Tf13+Rk1g/8AnZf18HvGqm3iTzOco/as809zb5phiSrwzKWuA+CvLuOrclaKhhESTiS7Px4b20oDfQiKHMahUalQ5FY3tTaip6HxXhiEBadzbjQPVxPopYeI2GTO39F/hBbu3G6F7MzvIytnRGjD8qYfsUHumLCThUrUzsH+RlqpHLBAEB61xY4FhIINQQcYOcHOgRatqGo3FXXC1GiDaJAjAeS7kiD7s45co5QLUclexd50FBp1r+D+L3+y4KY2QQHymZds1AcyYaHNcKEEYiF4qV7FMXNRyVLuMluuuXdYUe+g1dBcfJdytPou+h5etVJI83yOcplDWBa04fbzK4oykEAQBAEAQBAEBr+57xShdcXvHq5FwIdJk39dvr7qWNSF4hrrrW8TWG97D5Z8mH/WeX3Cp9ywkdmtKtMnsYld37k8zIbJkHWpaUOFCyvdQnMMrne4VKptStajm4YllejE7zcpaA2Vl2sgCjWgNaMwAoFeRKth1jWo1Eam5DJt0KV8GupeRke1jx8L0/u0qpKlTjncoszaQvjUv8/h+LJuxmLJkGwpXey1taX0Mk4yTlBHKUbK5qVIYw0+WJiMbVUl/wD6dfCFN5oPynfcvbZxLrSe5OX2fuX3QI4mWmbZCLKi+vYRvr3loS7LRepM6vaetypJnJnIlXf/AKs4btbKbIWmIknQwY43yGRkx4yB8QR0OGZYyNqWtNykNOhRkmc3hdtT/dSvKMphAEAQGoWDdhKSdiQYcxEIcyGxrhvLzQgAEVAorTJWo1EU31Hp8DImtVdqIncvwd2HMlpT2d/2rK2YTaxo+LovwMOZLSns7/tS2YNY0fF0X4GHMlpT2d/2pbMGsaPi6L8FPsWflId1EeZtGJi3x7oI3lxrUk35oMVBkBx1NeQKFqtzlcprYZYEpDpXr37Ni8yeuhu7g+K3Cxnl0V2IHe3C9Byuq4DGOTpos3zJV+JbpGUo7NUiXb/tpn1k2g+yrQZFlvOaclcRHK09BCrtVUWtDTQyuiej29xp5u3kZiXpHeaObRzTAccoxtNBQ5latWKb/WNGclSr0X4KNZE1L2TdgyJAiEy7S8h29uqAWOAaWkVJBIFadKgarWvr7jUQviipKORfxTzuUtV0110pP2DGhysQl7m0aN5eKmo5SKKV8jVaqIbGlU6B8LmtXaqXL8GbwYpgRmuhGjmkOB6Qag/FVjRtVWqip3Gp2bd9KzEuPDSYT+UGGSK/pc0HF10VtszV3nQRZThcn5bFI67e6SWtKwXQ5GLfvLmEAQ3ZA4E4yKLCR7VbUhBTqXDJCrWOrXYZ0q5pQgLTubcaB6uJ9FLDxGwyZ2/ov8ILd243QvZmd5GVs6I0YflTD9ig90xYScKlamdg/wAjLVSOWCAIAgPWuLHAsJBBqCDjBzg50CLVtQ1G4q64Wm0QbRIEYea7kiD7s45co5QLUclexd5v6DTrX8H8Xv8AZcFMbMID5zMBs1AcyYaHNcKEEYiF4qV7FMXNRyVLuMluvuXdYUe/gVdAccR5Wn0XfQ8vXlqSR5vkc7TKGsC5zeH2K2oyiEAQBAEAQBAa/ue8UoXXF7x6uRcCHSZN/Xb6+6ljUheMo3RbW8PtreoR8iDVvW8+cfdib1hyqTOrWo53KU9pLmJub79/xzJncvsm9hPmYw86rIfUD5TveaD/ANTnWcDe8tZKg2LKvkn9/wB4F+Vg3BCW9cvBt6O184XgtF6L1wGKtcdQVg6NHbyrSKHHOqK7uuIvg7lfSjfMH2rCwaV9VQ3rz+hwdyvpRvmD7UsGjVUN68/ordq2fZtl2g+FMmaLmUrelhGMB2I9RCjcjEWraUZYqJE9WOzq0PbRtiSjXNeDS+/m9JdCc9jTeuzVB801I6AegIrmZtQlpFHdBZNr2bqynqE1oQBAEAQBAEAQBAEAQBAEAQBAEAQBAEBadzbjQPVxPopYeI2GTO39F/hBbu3G6F7MzvIytnRGjD8qYfsUHumLCThUrUzsH+RlqpHLBAEAQBAetcWOBYSCDUEHGDnBzoEWraho9zV3kN0ne2669e2lHhhIeM5DQaOz8h/ZWWTJV+RvKNlNmbVMtS338iYw3ktN/A/7VnasvLGsaNi6L8A3cSWmPyH/AGpasvGsaNi6L8HymLsbPmYDmTES+a4UIMu+hGqvFlYuxTx2UKK5KlXZ5L8GZ21BgQZ4+KIm+QzjFWOBb+k3wFetVnIlew0M6Ro//iWtP9ecCxIggCAIAgCA1/c94pQuuL3j1ci4EOkyb+u3191JC6S1RY1jRIp84CjBnecQHxxnoBWT3ZqVk9JmSGJX8vMxiSln2lPthwjV8R1KnOTjcf3JVJErWo5ZjXSvRqb1NykJRshJMhy+JrGho93KenlV5EqSo62NiMajU3IdC9MwgCAIDG7uuNsx1s7tipScanMU/wDYd6eyECsCoEAQBAEAQBAEAQBAEAQBAEAQBAEAQBAEBadzbjQPVxPopYeI2GTO39F/hBbu3G6F7MzvIytnRGjD8qYfsUHumLCThUrUzsH+RlqpHLBAEAQBAEAQBAEAQBAEAQBAEAQBAW64m6zxQ4QZ8/gk4jTzCTUnpaTlzZVNHJm7F3GyoNNsvwfw+30aZHl4c9BG/NZEblbfMDhkxEV6CrKoim9c1r02pX1KDa9uRbm7RpEk5Zpx3kRsKgcMlWkZDnHJ/eu5ysXcaiakvo76ljTwUt1zFvst+QvofkvbQRGV805xnaeQ7CpmPRyGxotJbOytN/ehMLMshAEAQFPuyuPFrOMazsUbFfNJxPoKZeR1ABXJnzqGSLO2pvNbTaDa/mzi9zMI0J0CKWxgWuBoQRQg5iFVNArVatS7z8IeBAEAQBAEAQBAEAQBAEAQBAEAQBAEAQFp3NuNA9XE+ilh4jYZM7f0X+EFu7cboXszO8jK2dEaMPyph+xQe6YsJOFStTOwf5GWqkcsEAQBAEAQBAEAQBAEAQBAEAQBAEAQElKW/MyUuGSsZ7WjI0HEOqqyR7k2IpOylTMTNa5UQ/M9bcxaEC8norntqDRwGUcoxYkV6rvPJKRLIma91aHPIz0Sz49/Ivcx1KVaeTMV4iqm4wjkfGucxalJDCmc5xE/bYsrR15NptIxqMKZznET9tiWjrxptIxqMKZznET9tiWjrxptIxqMKZznET9tiWjrxptIxqMKZznET9tiWjrxptIxqR89PRLQjX064vdSlSBWmaoyrFVVd5DJI+Ra3rWpzrwwCAIAgCAIAgCAIAgCAIAgCAIAgCAIAgLTubcaB6uJ9FLDxGwyZ2/ov8ILd243QvZmd5GVs6I1q5eA2auJlWTAq10pAa4ZwYTQQvFStKjFzUcitXcpCP3NoJebyNFA5BRp/eihsEvNYuSY+5y9D88G0LTxNVuxLBLzzVLMS9BwbQtPE1W7EsEvGqWYl6Dg2haeJqt2JYJeNUsxL0HBtC08TVbsSwS8apZiXoODaFp4mq3Ylgl41SzEvQcG0LTxNVuxLBLxqlmJeg4NoWniardiWCXjVLMS9BwbQtPE1W7EsEvGqWYl6Dg2haeJqt2JYJeNUsxL0HBtC08TVbsSwS8apZiXoODaFp4mq3Ylgl41SzEvQcG0LTxNVuxLBLxqlmJeg4NoWniardiWCXjVLMS9BwbQtPE1W7EsEvGqWYl6Dg2haeJqt2JYJeNUsxL0HBtC08TVbsSwS8apZiXoODaFp4mq3Ylgl41SzEvQcG0LTxNVuxLBLxqlmJeg4NoWniardiWCXjVLMS9BwbQtPE1W7EsEvGqWYl6Dg2haeJqt2JYJeNUsxL0HBtC08TVbsSwS8apZiXoODaFp4mq3Ylgl41SzEvQcG0LTxNVuxLBLxqlmJeg4NoWniardiWCXjVLMS9BwbQtPE1W7EsEvGqWYl6Dg2haeJqt2JYJeNUsxL0HBtC08TVbsSwS8apZiXoODaFp4mq3Ylgl41SzEvQcG0LTxNVuxLBLxqlmJeg4NoWniardiWCXjVLMS9BwbQtPE1W7EsEvGqWYl6Dg2haeJqt2JYJeNUsxL0HBtC08TVbsSwS8apZiXoODaFp4mq3Ylgl41SzEvQcG0LTxNVuxLBLxqlmJeg4NoWniardiWCXjVLMS9BwbQtPE1W7EsEvGqWYl6Dg2haeJqt2JYJeNUsxL0HBtC08TVbsSwS8apZiXoODaFp4mq3Ylgl41SzEvQcG0LTxNVuxLBLxqlmJeg4NoWniardiWCXjVLMS9BwbQtPE1W7EsEvGqWYl6Dg2haeJqt2JYJeNUsxL0Jq5y5SFYEVz4LnPeRS+dTE3LQAZ6D4LNkaN2lqjUJkCqqbV8TKN3bjdC9mZ3kZSFwp0O6Scl4YbAm5hrWgBrWzbwABiAABoAByID9YVT3PJrtsTagGFU9zya7bE2oBhVPc8mu2xNqAYVT3PJrtsTagGFU9zya7bE2oBhVPc8mu2xNqAYVT3PJrtsTagGFU9zya7bE2oBhVPc8mu2xNqAYVT3PJrtsTagGFU9zya7bE2oBhVPc8mu2xNqAYVT3PJrtsTagGFU9zya7bE2oBhVPc8mu2xNqAYVT3PJrtsTagGFU9zya7bE2oBhVPc8mu2xNqAYVT3PJrtsTagGFU9zya7bE2oBhVPc8mu2xNqAYVT3PJrtsTagGFU9zya7bE2oBhVPc8mu2xNqAYVT3PJrtsTagGFU9zya7bE2oBhVPc8mu2xNqAYVT3PJrtsTagGFU9zya7bE2oBhVPc8mu2xNqAYVT3PJrtsTagGFU9zya7bE2oBhVPc8mu2xNqAYVT3PJrtsTagGFU9zya7bE2oBhVPc8mu2xNqAYVT3PJrtsTagGFU9zya7bE2oBhVPc8mu2xNqAYVT3PJrtsTagGFU9zya7bE2oBhVPc8mu2xNqAYVT3PJrtsTagGFU9zya7bE2oBhVPc8mu2xNqAYVT3PJrtsTagGFU9zya7bE2oDlm5+LaUQOtGI+K4CgdEiFxAxmgLqmlScXSUB/9k="/>
          <p:cNvSpPr>
            <a:spLocks noChangeAspect="1" noChangeArrowheads="1"/>
          </p:cNvSpPr>
          <p:nvPr/>
        </p:nvSpPr>
        <p:spPr bwMode="auto">
          <a:xfrm>
            <a:off x="155575" y="-1279525"/>
            <a:ext cx="7991475" cy="267652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4998" name="Picture 6" descr="C:\Users\Shemi-New-25\Desktop\New folder (8)\Exit.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15816" y="4869160"/>
            <a:ext cx="3908674" cy="131104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defRPr/>
            </a:pPr>
            <a:r>
              <a:rPr/>
              <a:t>שכבת הערוץ</a:t>
            </a:r>
            <a:endParaRPr lang="en-US"/>
          </a:p>
        </p:txBody>
      </p:sp>
      <p:sp>
        <p:nvSpPr>
          <p:cNvPr id="106499" name="Rectangle 3"/>
          <p:cNvSpPr>
            <a:spLocks noGrp="1" noChangeArrowheads="1"/>
          </p:cNvSpPr>
          <p:nvPr>
            <p:ph idx="1"/>
          </p:nvPr>
        </p:nvSpPr>
        <p:spPr/>
        <p:txBody>
          <a:bodyPr/>
          <a:lstStyle/>
          <a:p>
            <a:pPr eaLnBrk="1" hangingPunct="1"/>
            <a:r>
              <a:rPr lang="he-IL" u="sng" smtClean="0"/>
              <a:t>הגדרה</a:t>
            </a:r>
            <a:r>
              <a:rPr lang="he-IL" smtClean="0"/>
              <a:t> - אחראית על קישור בין שתי תחנות סמוכות (באותו הערוץ)</a:t>
            </a:r>
            <a:endParaRPr lang="en-US" smtClean="0"/>
          </a:p>
        </p:txBody>
      </p:sp>
      <p:sp>
        <p:nvSpPr>
          <p:cNvPr id="37890" name="מציין מיקום של מספר שקופית 5"/>
          <p:cNvSpPr>
            <a:spLocks noGrp="1"/>
          </p:cNvSpPr>
          <p:nvPr>
            <p:ph type="sldNum" sz="quarter" idx="10"/>
          </p:nvPr>
        </p:nvSpPr>
        <p:spPr/>
        <p:txBody>
          <a:bodyPr/>
          <a:lstStyle/>
          <a:p>
            <a:pPr>
              <a:defRPr/>
            </a:pPr>
            <a:fld id="{24F1B1D2-D2C1-4E37-9E1A-81C7BE5022FE}" type="slidenum">
              <a:rPr lang="he-IL"/>
              <a:pPr>
                <a:defRPr/>
              </a:pPr>
              <a:t>32</a:t>
            </a:fld>
            <a:endParaRPr lang="en-US"/>
          </a:p>
        </p:txBody>
      </p:sp>
      <p:pic>
        <p:nvPicPr>
          <p:cNvPr id="106501" name="Picture 6"/>
          <p:cNvPicPr>
            <a:picLocks noChangeAspect="1" noChangeArrowheads="1"/>
          </p:cNvPicPr>
          <p:nvPr/>
        </p:nvPicPr>
        <p:blipFill>
          <a:blip r:embed="rId3" cstate="print"/>
          <a:srcRect/>
          <a:stretch>
            <a:fillRect/>
          </a:stretch>
        </p:blipFill>
        <p:spPr bwMode="auto">
          <a:xfrm>
            <a:off x="2214563" y="3143250"/>
            <a:ext cx="4686300" cy="923925"/>
          </a:xfrm>
          <a:prstGeom prst="rect">
            <a:avLst/>
          </a:prstGeom>
          <a:noFill/>
          <a:ln w="9525">
            <a:noFill/>
            <a:miter lim="800000"/>
            <a:headEnd/>
            <a:tailEnd/>
          </a:ln>
        </p:spPr>
      </p:pic>
      <p:pic>
        <p:nvPicPr>
          <p:cNvPr id="106502" name="Picture 8"/>
          <p:cNvPicPr>
            <a:picLocks noChangeAspect="1" noChangeArrowheads="1"/>
          </p:cNvPicPr>
          <p:nvPr/>
        </p:nvPicPr>
        <p:blipFill>
          <a:blip r:embed="rId4" cstate="print"/>
          <a:srcRect/>
          <a:stretch>
            <a:fillRect/>
          </a:stretch>
        </p:blipFill>
        <p:spPr bwMode="auto">
          <a:xfrm>
            <a:off x="3071813" y="4429125"/>
            <a:ext cx="3009900" cy="619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IR and BR</a:t>
            </a:r>
            <a:endParaRPr dirty="0"/>
          </a:p>
        </p:txBody>
      </p:sp>
      <p:sp>
        <p:nvSpPr>
          <p:cNvPr id="350211" name="מציין מיקום תוכן 2"/>
          <p:cNvSpPr>
            <a:spLocks noGrp="1"/>
          </p:cNvSpPr>
          <p:nvPr>
            <p:ph idx="1"/>
          </p:nvPr>
        </p:nvSpPr>
        <p:spPr/>
        <p:txBody>
          <a:bodyPr/>
          <a:lstStyle/>
          <a:p>
            <a:pPr eaLnBrk="1" hangingPunct="1"/>
            <a:r>
              <a:rPr lang="en-US" smtClean="0"/>
              <a:t>Internal Router</a:t>
            </a:r>
          </a:p>
          <a:p>
            <a:pPr eaLnBrk="1" hangingPunct="1">
              <a:buFont typeface="Arial" pitchFamily="34" charset="0"/>
              <a:buNone/>
            </a:pPr>
            <a:r>
              <a:rPr lang="he-IL" smtClean="0"/>
              <a:t>	נתב אשר חבר ב</a:t>
            </a:r>
            <a:r>
              <a:rPr lang="en-US" smtClean="0"/>
              <a:t>Area</a:t>
            </a:r>
            <a:r>
              <a:rPr lang="he-IL" smtClean="0"/>
              <a:t> אחד בלבד</a:t>
            </a:r>
          </a:p>
          <a:p>
            <a:pPr eaLnBrk="1" hangingPunct="1">
              <a:buFont typeface="Arial" pitchFamily="34" charset="0"/>
              <a:buNone/>
            </a:pPr>
            <a:endParaRPr lang="he-IL" smtClean="0"/>
          </a:p>
          <a:p>
            <a:pPr eaLnBrk="1" hangingPunct="1"/>
            <a:r>
              <a:rPr lang="en-US" smtClean="0"/>
              <a:t>Backbone Router</a:t>
            </a:r>
          </a:p>
          <a:p>
            <a:pPr eaLnBrk="1" hangingPunct="1">
              <a:buFont typeface="Arial" pitchFamily="34" charset="0"/>
              <a:buNone/>
            </a:pPr>
            <a:r>
              <a:rPr lang="en-US" smtClean="0"/>
              <a:t>	</a:t>
            </a:r>
            <a:r>
              <a:rPr lang="he-IL" smtClean="0"/>
              <a:t>כל נתב אשר נמצא ב</a:t>
            </a:r>
            <a:r>
              <a:rPr lang="en-US" smtClean="0"/>
              <a:t>Backbone Area</a:t>
            </a:r>
          </a:p>
          <a:p>
            <a:pPr eaLnBrk="1" hangingPunct="1">
              <a:buFont typeface="Arial" pitchFamily="34" charset="0"/>
              <a:buNone/>
            </a:pPr>
            <a:endParaRPr lang="he-IL" smtClean="0"/>
          </a:p>
        </p:txBody>
      </p:sp>
      <p:sp>
        <p:nvSpPr>
          <p:cNvPr id="4" name="מציין מיקום של מספר שקופית 3"/>
          <p:cNvSpPr>
            <a:spLocks noGrp="1"/>
          </p:cNvSpPr>
          <p:nvPr>
            <p:ph type="sldNum" sz="quarter" idx="10"/>
          </p:nvPr>
        </p:nvSpPr>
        <p:spPr/>
        <p:txBody>
          <a:bodyPr/>
          <a:lstStyle/>
          <a:p>
            <a:pPr>
              <a:defRPr/>
            </a:pPr>
            <a:fld id="{C2262090-6EC1-4648-9AE1-A3A2DFDE45CD}" type="slidenum">
              <a:rPr lang="he-IL" smtClean="0"/>
              <a:pPr>
                <a:defRPr/>
              </a:pPr>
              <a:t>320</a:t>
            </a:fld>
            <a:endParaRPr lang="en-US"/>
          </a:p>
        </p:txBody>
      </p:sp>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dirty="0"/>
              <a:t>איך זה נראה?</a:t>
            </a:r>
          </a:p>
        </p:txBody>
      </p:sp>
      <p:sp>
        <p:nvSpPr>
          <p:cNvPr id="4" name="מציין מיקום של מספר שקופית 3"/>
          <p:cNvSpPr>
            <a:spLocks noGrp="1"/>
          </p:cNvSpPr>
          <p:nvPr>
            <p:ph type="sldNum" sz="quarter" idx="10"/>
          </p:nvPr>
        </p:nvSpPr>
        <p:spPr/>
        <p:txBody>
          <a:bodyPr/>
          <a:lstStyle/>
          <a:p>
            <a:pPr>
              <a:defRPr/>
            </a:pPr>
            <a:fld id="{22191C6B-13B9-4FEB-9E26-C0EEE8419BE1}" type="slidenum">
              <a:rPr lang="he-IL" smtClean="0"/>
              <a:pPr>
                <a:defRPr/>
              </a:pPr>
              <a:t>321</a:t>
            </a:fld>
            <a:endParaRPr lang="en-US"/>
          </a:p>
        </p:txBody>
      </p:sp>
      <p:graphicFrame>
        <p:nvGraphicFramePr>
          <p:cNvPr id="58370" name="Object 2"/>
          <p:cNvGraphicFramePr>
            <a:graphicFrameLocks noChangeAspect="1"/>
          </p:cNvGraphicFramePr>
          <p:nvPr/>
        </p:nvGraphicFramePr>
        <p:xfrm>
          <a:off x="-142875" y="1071563"/>
          <a:ext cx="9144000" cy="5883275"/>
        </p:xfrm>
        <a:graphic>
          <a:graphicData uri="http://schemas.openxmlformats.org/presentationml/2006/ole">
            <p:oleObj spid="_x0000_s58423" name="Visio" r:id="rId3" imgW="10299192" imgH="6625946" progId="">
              <p:embed/>
            </p:oleObj>
          </a:graphicData>
        </a:graphic>
      </p:graphicFrame>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3"/>
          <p:cNvSpPr>
            <a:spLocks noGrp="1" noChangeArrowheads="1"/>
          </p:cNvSpPr>
          <p:nvPr>
            <p:ph type="subTitle" idx="1"/>
          </p:nvPr>
        </p:nvSpPr>
        <p:spPr/>
        <p:txBody>
          <a:bodyPr/>
          <a:lstStyle/>
          <a:p>
            <a:pPr eaLnBrk="1" hangingPunct="1"/>
            <a:endParaRPr lang="en-US" smtClean="0"/>
          </a:p>
        </p:txBody>
      </p:sp>
      <p:sp>
        <p:nvSpPr>
          <p:cNvPr id="40962" name="Rectangle 2"/>
          <p:cNvSpPr>
            <a:spLocks noGrp="1" noChangeArrowheads="1"/>
          </p:cNvSpPr>
          <p:nvPr>
            <p:ph type="ctrTitle" sz="quarter"/>
          </p:nvPr>
        </p:nvSpPr>
        <p:spPr>
          <a:xfrm>
            <a:off x="714348" y="2428868"/>
            <a:ext cx="8229600" cy="1905000"/>
          </a:xfrm>
        </p:spPr>
        <p:txBody>
          <a:bodyPr/>
          <a:lstStyle/>
          <a:p>
            <a:pPr eaLnBrk="1" hangingPunct="1">
              <a:defRPr/>
            </a:pPr>
            <a:r>
              <a:rPr sz="7200" dirty="0" err="1" smtClean="0"/>
              <a:t>פרוטוקול</a:t>
            </a:r>
            <a:r>
              <a:rPr sz="7200" dirty="0" smtClean="0"/>
              <a:t> </a:t>
            </a:r>
            <a:r>
              <a:rPr lang="en-US" sz="7200" dirty="0" smtClean="0"/>
              <a:t>BGP</a:t>
            </a:r>
          </a:p>
        </p:txBody>
      </p:sp>
    </p:spTree>
  </p:cSld>
  <p:clrMapOvr>
    <a:masterClrMapping/>
  </p:clrMapOvr>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pPr eaLnBrk="1" hangingPunct="1">
              <a:defRPr/>
            </a:pPr>
            <a:r>
              <a:rPr lang="en-US"/>
              <a:t>BGP</a:t>
            </a:r>
          </a:p>
        </p:txBody>
      </p:sp>
      <p:sp>
        <p:nvSpPr>
          <p:cNvPr id="352259" name="Rectangle 3"/>
          <p:cNvSpPr>
            <a:spLocks noGrp="1" noChangeArrowheads="1"/>
          </p:cNvSpPr>
          <p:nvPr>
            <p:ph idx="1"/>
          </p:nvPr>
        </p:nvSpPr>
        <p:spPr/>
        <p:txBody>
          <a:bodyPr/>
          <a:lstStyle/>
          <a:p>
            <a:pPr eaLnBrk="1" hangingPunct="1"/>
            <a:r>
              <a:rPr lang="en-US" b="1" u="sng" smtClean="0"/>
              <a:t>BGP</a:t>
            </a:r>
            <a:r>
              <a:rPr lang="he-IL" smtClean="0"/>
              <a:t> – </a:t>
            </a:r>
            <a:r>
              <a:rPr lang="en-US" smtClean="0"/>
              <a:t>Border Gateway Protocol</a:t>
            </a:r>
            <a:endParaRPr lang="he-IL" smtClean="0"/>
          </a:p>
          <a:p>
            <a:pPr eaLnBrk="1" hangingPunct="1"/>
            <a:r>
              <a:rPr lang="he-IL" smtClean="0"/>
              <a:t>פרוטוקול המשתמש באלגוריתם </a:t>
            </a:r>
            <a:r>
              <a:rPr lang="en-US" smtClean="0"/>
              <a:t>path vector</a:t>
            </a:r>
            <a:endParaRPr lang="he-IL" smtClean="0"/>
          </a:p>
          <a:p>
            <a:pPr eaLnBrk="1" hangingPunct="1"/>
            <a:r>
              <a:rPr lang="he-IL" smtClean="0"/>
              <a:t>פרוטוקול ניתוב המהווה את ליבת מערכת הניתוב של רשת האינטרנט</a:t>
            </a:r>
          </a:p>
          <a:p>
            <a:pPr eaLnBrk="1" hangingPunct="1"/>
            <a:r>
              <a:rPr lang="he-IL" smtClean="0"/>
              <a:t>כל נתב שולח את טבלת הניתוב רק כאשר טופולוגית הרשת משתנה</a:t>
            </a:r>
          </a:p>
          <a:p>
            <a:pPr eaLnBrk="1" hangingPunct="1"/>
            <a:r>
              <a:rPr lang="he-IL" smtClean="0"/>
              <a:t>בטבלת הניתוב נשמרים כל הנתיבים האפשריים עבור כל רשת יעד</a:t>
            </a:r>
          </a:p>
        </p:txBody>
      </p:sp>
      <p:sp>
        <p:nvSpPr>
          <p:cNvPr id="41986" name="מציין מיקום של מספר שקופית 5"/>
          <p:cNvSpPr>
            <a:spLocks noGrp="1"/>
          </p:cNvSpPr>
          <p:nvPr>
            <p:ph type="sldNum" sz="quarter" idx="10"/>
          </p:nvPr>
        </p:nvSpPr>
        <p:spPr/>
        <p:txBody>
          <a:bodyPr/>
          <a:lstStyle/>
          <a:p>
            <a:pPr>
              <a:defRPr/>
            </a:pPr>
            <a:fld id="{CEE771C3-182B-49E9-9E81-C95EB19C2F2A}" type="slidenum">
              <a:rPr lang="he-IL"/>
              <a:pPr>
                <a:defRPr/>
              </a:pPr>
              <a:t>323</a:t>
            </a:fld>
            <a:endParaRPr lang="en-US"/>
          </a:p>
        </p:txBody>
      </p:sp>
    </p:spTree>
  </p:cSld>
  <p:clrMapOvr>
    <a:masterClrMapping/>
  </p:clrMapOvr>
  <p:transition/>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pPr eaLnBrk="1" hangingPunct="1">
              <a:defRPr/>
            </a:pPr>
            <a:r>
              <a:rPr/>
              <a:t>סיכום</a:t>
            </a:r>
            <a:endParaRPr lang="en-US"/>
          </a:p>
        </p:txBody>
      </p:sp>
      <p:graphicFrame>
        <p:nvGraphicFramePr>
          <p:cNvPr id="59394" name="Object 10"/>
          <p:cNvGraphicFramePr>
            <a:graphicFrameLocks noGrp="1" noChangeAspect="1"/>
          </p:cNvGraphicFramePr>
          <p:nvPr>
            <p:ph idx="1"/>
          </p:nvPr>
        </p:nvGraphicFramePr>
        <p:xfrm>
          <a:off x="457200" y="2466975"/>
          <a:ext cx="8229600" cy="2790825"/>
        </p:xfrm>
        <a:graphic>
          <a:graphicData uri="http://schemas.openxmlformats.org/presentationml/2006/ole">
            <p:oleObj spid="_x0000_s59447" name="Visio" r:id="rId4" imgW="9397594" imgH="3187598" progId="">
              <p:embed/>
            </p:oleObj>
          </a:graphicData>
        </a:graphic>
      </p:graphicFrame>
      <p:sp>
        <p:nvSpPr>
          <p:cNvPr id="7171" name="מציין מיקום של מספר שקופית 5"/>
          <p:cNvSpPr>
            <a:spLocks noGrp="1"/>
          </p:cNvSpPr>
          <p:nvPr>
            <p:ph type="sldNum" sz="quarter" idx="10"/>
          </p:nvPr>
        </p:nvSpPr>
        <p:spPr/>
        <p:txBody>
          <a:bodyPr/>
          <a:lstStyle/>
          <a:p>
            <a:pPr>
              <a:defRPr/>
            </a:pPr>
            <a:fld id="{131403C9-6433-4AD7-996D-FA423F44E64B}" type="slidenum">
              <a:rPr lang="he-IL"/>
              <a:pPr>
                <a:defRPr/>
              </a:pPr>
              <a:t>324</a:t>
            </a:fld>
            <a:endParaRPr lang="en-US"/>
          </a:p>
        </p:txBody>
      </p:sp>
    </p:spTree>
  </p:cSld>
  <p:clrMapOvr>
    <a:masterClrMapping/>
  </p:clrMapOvr>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714364"/>
            <a:ext cx="8229600" cy="1143000"/>
          </a:xfrm>
        </p:spPr>
        <p:txBody>
          <a:bodyPr/>
          <a:lstStyle/>
          <a:p>
            <a:pPr eaLnBrk="1" hangingPunct="1">
              <a:defRPr/>
            </a:pPr>
            <a:r>
              <a:rPr dirty="0"/>
              <a:t>תשתית האינטרנט בעולם</a:t>
            </a:r>
          </a:p>
        </p:txBody>
      </p:sp>
      <p:sp>
        <p:nvSpPr>
          <p:cNvPr id="60420" name="מציין מיקום תוכן 2"/>
          <p:cNvSpPr>
            <a:spLocks noGrp="1"/>
          </p:cNvSpPr>
          <p:nvPr>
            <p:ph idx="1"/>
          </p:nvPr>
        </p:nvSpPr>
        <p:spPr/>
        <p:txBody>
          <a:bodyPr/>
          <a:lstStyle/>
          <a:p>
            <a:pPr eaLnBrk="1" hangingPunct="1"/>
            <a:endParaRPr lang="ar-SA" smtClean="0"/>
          </a:p>
        </p:txBody>
      </p:sp>
      <p:sp>
        <p:nvSpPr>
          <p:cNvPr id="4" name="מציין מיקום של מספר שקופית 3"/>
          <p:cNvSpPr>
            <a:spLocks noGrp="1"/>
          </p:cNvSpPr>
          <p:nvPr>
            <p:ph type="sldNum" sz="quarter" idx="10"/>
          </p:nvPr>
        </p:nvSpPr>
        <p:spPr/>
        <p:txBody>
          <a:bodyPr/>
          <a:lstStyle/>
          <a:p>
            <a:pPr>
              <a:defRPr/>
            </a:pPr>
            <a:fld id="{A1730372-07D4-4199-BDE4-03D13B2BA330}" type="slidenum">
              <a:rPr lang="he-IL" smtClean="0"/>
              <a:pPr>
                <a:defRPr/>
              </a:pPr>
              <a:t>325</a:t>
            </a:fld>
            <a:endParaRPr lang="en-US"/>
          </a:p>
        </p:txBody>
      </p:sp>
      <p:graphicFrame>
        <p:nvGraphicFramePr>
          <p:cNvPr id="60418" name="Object 2"/>
          <p:cNvGraphicFramePr>
            <a:graphicFrameLocks noChangeAspect="1"/>
          </p:cNvGraphicFramePr>
          <p:nvPr/>
        </p:nvGraphicFramePr>
        <p:xfrm>
          <a:off x="136525" y="1785938"/>
          <a:ext cx="8936038" cy="4643437"/>
        </p:xfrm>
        <a:graphic>
          <a:graphicData uri="http://schemas.openxmlformats.org/presentationml/2006/ole">
            <p:oleObj spid="_x0000_s60471" name="Acrobat Document" r:id="rId3" imgW="7128000" imgH="3704040" progId="">
              <p:embed/>
            </p:oleObj>
          </a:graphicData>
        </a:graphic>
      </p:graphicFrame>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pPr eaLnBrk="1" hangingPunct="1">
              <a:defRPr/>
            </a:pPr>
            <a:r>
              <a:rPr sz="6000" smtClean="0"/>
              <a:t>שכבת התעבורה</a:t>
            </a:r>
            <a:endParaRPr sz="6000"/>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defRPr/>
            </a:pPr>
            <a:r>
              <a:rPr/>
              <a:t>סקירת הנושאים</a:t>
            </a:r>
            <a:endParaRPr lang="en-US"/>
          </a:p>
        </p:txBody>
      </p:sp>
      <p:sp>
        <p:nvSpPr>
          <p:cNvPr id="61444" name="Rectangle 3"/>
          <p:cNvSpPr>
            <a:spLocks noGrp="1" noChangeArrowheads="1"/>
          </p:cNvSpPr>
          <p:nvPr>
            <p:ph idx="1"/>
          </p:nvPr>
        </p:nvSpPr>
        <p:spPr>
          <a:xfrm>
            <a:off x="34925" y="1557338"/>
            <a:ext cx="8659813" cy="4800600"/>
          </a:xfrm>
        </p:spPr>
        <p:txBody>
          <a:bodyPr/>
          <a:lstStyle/>
          <a:p>
            <a:pPr eaLnBrk="1" hangingPunct="1"/>
            <a:r>
              <a:rPr lang="he-IL" smtClean="0"/>
              <a:t>מבוא</a:t>
            </a:r>
          </a:p>
          <a:p>
            <a:pPr eaLnBrk="1" hangingPunct="1"/>
            <a:r>
              <a:rPr lang="he-IL" smtClean="0"/>
              <a:t>פרוטוקול </a:t>
            </a:r>
            <a:r>
              <a:rPr lang="en-US" smtClean="0"/>
              <a:t>TCP</a:t>
            </a:r>
            <a:endParaRPr lang="he-IL" smtClean="0"/>
          </a:p>
          <a:p>
            <a:pPr eaLnBrk="1" hangingPunct="1"/>
            <a:r>
              <a:rPr lang="he-IL" smtClean="0"/>
              <a:t>פרוטוקול </a:t>
            </a:r>
            <a:r>
              <a:rPr lang="en-US" smtClean="0"/>
              <a:t>UDP</a:t>
            </a:r>
          </a:p>
          <a:p>
            <a:pPr eaLnBrk="1" hangingPunct="1"/>
            <a:r>
              <a:rPr lang="he-IL" smtClean="0"/>
              <a:t>הפקודה </a:t>
            </a:r>
            <a:r>
              <a:rPr lang="en-US" smtClean="0"/>
              <a:t>Netstat</a:t>
            </a:r>
            <a:endParaRPr lang="he-IL" smtClean="0"/>
          </a:p>
        </p:txBody>
      </p:sp>
      <p:sp>
        <p:nvSpPr>
          <p:cNvPr id="1027" name="מציין מיקום של מספר שקופית 5"/>
          <p:cNvSpPr>
            <a:spLocks noGrp="1"/>
          </p:cNvSpPr>
          <p:nvPr>
            <p:ph type="sldNum" sz="quarter" idx="10"/>
          </p:nvPr>
        </p:nvSpPr>
        <p:spPr/>
        <p:txBody>
          <a:bodyPr/>
          <a:lstStyle/>
          <a:p>
            <a:pPr>
              <a:defRPr/>
            </a:pPr>
            <a:fld id="{6A0A4B56-4E21-4415-8811-04AD60E9C30C}" type="slidenum">
              <a:rPr lang="he-IL"/>
              <a:pPr>
                <a:defRPr/>
              </a:pPr>
              <a:t>327</a:t>
            </a:fld>
            <a:endParaRPr lang="en-US"/>
          </a:p>
        </p:txBody>
      </p:sp>
      <p:graphicFrame>
        <p:nvGraphicFramePr>
          <p:cNvPr id="61442" name="Object 4"/>
          <p:cNvGraphicFramePr>
            <a:graphicFrameLocks noChangeAspect="1"/>
          </p:cNvGraphicFramePr>
          <p:nvPr/>
        </p:nvGraphicFramePr>
        <p:xfrm>
          <a:off x="1438275" y="2062163"/>
          <a:ext cx="1620838" cy="3306762"/>
        </p:xfrm>
        <a:graphic>
          <a:graphicData uri="http://schemas.openxmlformats.org/presentationml/2006/ole">
            <p:oleObj spid="_x0000_s61495" name="Visio" r:id="rId4" imgW="3025750" imgH="2808427" progId="">
              <p:embed/>
            </p:oleObj>
          </a:graphicData>
        </a:graphic>
      </p:graphicFrame>
      <p:sp>
        <p:nvSpPr>
          <p:cNvPr id="61446" name="Rectangle 5"/>
          <p:cNvSpPr>
            <a:spLocks noChangeArrowheads="1"/>
          </p:cNvSpPr>
          <p:nvPr/>
        </p:nvSpPr>
        <p:spPr bwMode="auto">
          <a:xfrm>
            <a:off x="1476375" y="3487738"/>
            <a:ext cx="1574800" cy="450850"/>
          </a:xfrm>
          <a:prstGeom prst="rect">
            <a:avLst/>
          </a:prstGeom>
          <a:noFill/>
          <a:ln w="19050">
            <a:solidFill>
              <a:srgbClr val="FF0000"/>
            </a:solidFill>
            <a:miter lim="800000"/>
            <a:headEnd/>
            <a:tailEnd/>
          </a:ln>
        </p:spPr>
        <p:txBody>
          <a:bodyPr wrap="none" anchor="ctr"/>
          <a:lstStyle/>
          <a:p>
            <a:endParaRPr lang="ar-SA"/>
          </a:p>
        </p:txBody>
      </p:sp>
    </p:spTree>
  </p:cSld>
  <p:clrMapOvr>
    <a:masterClrMapping/>
  </p:clrMapOvr>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3"/>
          <p:cNvSpPr>
            <a:spLocks noGrp="1" noChangeArrowheads="1"/>
          </p:cNvSpPr>
          <p:nvPr>
            <p:ph type="subTitle" idx="1"/>
          </p:nvPr>
        </p:nvSpPr>
        <p:spPr/>
        <p:txBody>
          <a:bodyPr/>
          <a:lstStyle/>
          <a:p>
            <a:pPr eaLnBrk="1" hangingPunct="1"/>
            <a:endParaRPr lang="ar-SA" smtClean="0"/>
          </a:p>
        </p:txBody>
      </p:sp>
      <p:sp>
        <p:nvSpPr>
          <p:cNvPr id="4098" name="Rectangle 2"/>
          <p:cNvSpPr>
            <a:spLocks noGrp="1" noChangeArrowheads="1"/>
          </p:cNvSpPr>
          <p:nvPr>
            <p:ph type="ctrTitle" sz="quarter"/>
          </p:nvPr>
        </p:nvSpPr>
        <p:spPr>
          <a:xfrm>
            <a:off x="571472" y="2071678"/>
            <a:ext cx="8229600" cy="1905000"/>
          </a:xfrm>
        </p:spPr>
        <p:txBody>
          <a:bodyPr/>
          <a:lstStyle/>
          <a:p>
            <a:pPr eaLnBrk="1" hangingPunct="1">
              <a:defRPr/>
            </a:pPr>
            <a:r>
              <a:rPr sz="7200" dirty="0" err="1" smtClean="0"/>
              <a:t>מבוא</a:t>
            </a:r>
            <a:endParaRPr lang="en-US" sz="7200" dirty="0" smtClean="0"/>
          </a:p>
        </p:txBody>
      </p:sp>
    </p:spTree>
  </p:cSld>
  <p:clrMapOvr>
    <a:masterClrMapping/>
  </p:clrMapOvr>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defRPr/>
            </a:pPr>
            <a:r>
              <a:rPr/>
              <a:t>שכבת התעבורה</a:t>
            </a:r>
            <a:endParaRPr lang="en-US"/>
          </a:p>
        </p:txBody>
      </p:sp>
      <p:sp>
        <p:nvSpPr>
          <p:cNvPr id="355331" name="Rectangle 3"/>
          <p:cNvSpPr>
            <a:spLocks noGrp="1" noChangeArrowheads="1"/>
          </p:cNvSpPr>
          <p:nvPr>
            <p:ph idx="1"/>
          </p:nvPr>
        </p:nvSpPr>
        <p:spPr>
          <a:xfrm>
            <a:off x="250825" y="2420938"/>
            <a:ext cx="8713788" cy="2697162"/>
          </a:xfrm>
        </p:spPr>
        <p:txBody>
          <a:bodyPr/>
          <a:lstStyle/>
          <a:p>
            <a:pPr algn="ctr" eaLnBrk="1" hangingPunct="1">
              <a:buFontTx/>
              <a:buNone/>
            </a:pPr>
            <a:r>
              <a:rPr lang="he-IL" sz="4000" smtClean="0"/>
              <a:t>תפקידה של שכבת התעבורה הוא לקשר בין אפליקציות בתחנות מרוחקות</a:t>
            </a:r>
            <a:endParaRPr lang="en-US" sz="4000" smtClean="0"/>
          </a:p>
        </p:txBody>
      </p:sp>
      <p:sp>
        <p:nvSpPr>
          <p:cNvPr id="5122" name="מציין מיקום של מספר שקופית 5"/>
          <p:cNvSpPr>
            <a:spLocks noGrp="1"/>
          </p:cNvSpPr>
          <p:nvPr>
            <p:ph type="sldNum" sz="quarter" idx="10"/>
          </p:nvPr>
        </p:nvSpPr>
        <p:spPr/>
        <p:txBody>
          <a:bodyPr/>
          <a:lstStyle/>
          <a:p>
            <a:pPr>
              <a:defRPr/>
            </a:pPr>
            <a:fld id="{0959C3AA-9328-4A77-BC7D-FF5C01709D9F}" type="slidenum">
              <a:rPr lang="he-IL"/>
              <a:pPr>
                <a:defRPr/>
              </a:pPr>
              <a:t>329</a:t>
            </a:fld>
            <a:endParaRPr lang="en-US"/>
          </a:p>
        </p:txBody>
      </p:sp>
      <p:sp>
        <p:nvSpPr>
          <p:cNvPr id="2" name="AutoShape 2" descr="data:image/jpeg;base64,/9j/4AAQSkZJRgABAQAAAQABAAD/2wCEAAkGBxAQDxAQEBAPDw0PEA8PDw8PDxAQEBAQFBQWFhURFRQYHCggGBslHRQUITElJSktLy4uGB8zODMsNygtLisBCgoKDg0OGxAQGzIkICQ0LDQyNy82Liw2NzEtLCwsLDYsLiw0LDY3LCwsLCwsLDgsNDcsLCwsLCwsLCwvLCwsLP/AABEIAOAA4QMBEQACEQEDEQH/xAAbAAEAAgMBAQAAAAAAAAAAAAAABQYBAgQDB//EAEQQAAIBAwAHBQMIBwYHAAAAAAABAgMEEQUGEiExQVEiYXGBkRMysQcUI1JykqGyFjNCc4LB0VRik8Lh8RVDRFNjo9L/xAAaAQEAAwEBAQAAAAAAAAAAAAAAAwQFAgEG/8QAMxEBAAIBAgQCBwgCAwAAAAAAAAECAwQRBRIhMUFRExQyYZHR8CIjM3GBocHhUrEVU/H/2gAMAwEAAhEDEQA/APuIAAAAAAAAAAAAAAAAAAAAAAAAAAAAAAAAAAAAAAAAAAAAAAAAAAAAAAAAAAAAAAAAAAAAAAAAAAAAAAAAA1lNLiwMe0QGdsBtAbJgAAAAAAAAAAAAAAAAAAAAAAAAAAAw2BWlfSby3ve8DutbzPED3ldgebuwNqN52l0bSAkwAAAAAAAAAAAAAAAAAAAAAAAAAA1q+6/B/ACmJge9CTyB1bTAZAzT96PiviBYwAAAAAAAAAAAAAAAAAAAAAAAAAAxJbn4MCkwluA96D3gdSYDIG1H3o/aj8QLIAAAAAAAAAAAAAAAAAAAAAAAAAAACiz7MpR+rJr0YHvQkB1ZAxtAe1nvqwX95fhvAsgAAAAAAAAAAAAAAAAAAAAAAAAAAAKRrFSdG4k2sU6r2oS5Z/aj45yB52lXLA7HMDR1UB3aD7dbK4QTb89y+IFkAAAAAAAAAAAAAAAAAAAAAAAAAAABF6YrUpU5U5QVXaWNl+6nyeevgBR/mlek+ynUj0e6XrwYHtF3EuFKS8XFAe1LR1eT7TUF3dpgWXRNF0Y7Mcb97b3tvq2BKwrPmB6p5AyAAAAAAAAAAAAAAAAAAAAAAA1nLCyBzVMy48OnIDydFAec6MeiA8nSiAzFAZdwkB41Lxgddpc8Hy5gSaAAAAAAAAAAAAAAAAAAAAAAAclWplvot39QPCrXwBwyvXkDHzhgausBo6oHnKoBDawaVdCNNLfOrPZjngkllsCV0ReZis8QLNZVNqPh8AOgAAAAAAAAAAAAAAAAAAAAGlaezFvon6gRye4CL03pCNClOpN4jFZfXokgIXRGl43EdqOeOGmsNASikBnaAw5AaOQHrW0Kruzqw3KrtqdGX1akFleTy0+6TAh9ANyim8p8GnxT5pgXOweMd+4CRAAAAAAAAAAAAAAAAAAAABzX8uyl9Zr0W8DgrTwgKNrfdOqlTXu7WX344Aa6t0dlPvAsCkBnaA0nUSA4rrSVOmsznGC/vPBHfLSkxFp23d0x2vO1Y3WbVG/pVrf6OpCbUpbSi1tR37sritx1W9bdpd5tPlwz95WYQ9/SVve1I8IVsVofxe+vvJvzR0hT9nLdF96AlQAAAAAAAAAAAAAAAAAAAAcOlXhQfLax6r/QDmnDaiBUtZ6C+jwsYp7L8VKX9UBzaIeIgdda9UeLwkIjcRdPWam6mw+zF7ozfBvvXJGlPC83oueO/ko+v4vSck/F0Xd3hMzV5U9M3VxGak9qNKccRyk4ST45MLNmwaq/LbvX9Jh9Jw3T09H5zLj0PdVqFeFejLZdOak4rdFx5wx0a3eZ3TmpMTE9n0VsWLJp5xZI79vm+l6L0xR0lOPtV9LTy1D3XBS44xxW5ehrY8kZI3h8JrdHfS5OS07+9aIxjCKhFYSx1ZIqJMAAAAAAAAAAAAAAAAAAAAHjd0FUg48M8H0a4MCLtZvfGW6UXsyXegIjWGwnLDjFyTysJZwwK+6FajFudOcY9XF4AgNK6SfBcWvLBpaDQzqJ5rezClrNZGCNo7oahJwlmSTzwz+y+WT6KbRjjl36MatJyTz7dVi0VKVSDjLL2eEsbt/I+e4njpF+evj3+bZ0VrcnLbwc+kNCbbbUnHONqP7MmuDx1MTLp6ZJ5p7t7R8Rtpum26T/AEJrQs/nMZwaUPaOlGMtrY7nzZx6tsvTxuZnrDr1QtoUW61SspSlup00+zDOMvHOTwvRE2LFyM7Xa2dTMTy7bLrRq7c4pc2vTiyVRTgAAAAAAAAAAAAAAAAAAAAAEXpWnsyhUXPsS+KfxXoB6Uqm4DFylKElhPKe7r3AfFvmle5ryxD2WxKSdOSxsLL7Mu83cd8eixRMTvMsq9LarJMTG0QndE6CUe1WScuUHhpd76sqazXzl6U7LWn0sY+s90xRtIwioxioxXJGfa02neZWoiI6QVLY5er3ouGKFJf+OHwAjLvVijKTnSboTe9qCTg/4eXk0BA6z2t1ZKjdUarnToy+mjs7PHdlrO+PJ9M+kObmiN48Glw70NrTjyR7Xj8lv0PpGFzQhWh7s1vXOMlxi/BklLRaN4U9RgtgyTS3g7DpCAAAAAAAAAAAAAAAAAAAB43VFVIOL3ZW59HyYEPRrOLcJrE47mv5ruAXtzJQk6aUppZjFy2dp9M8gISrU9q1J0/Zz/a4ZfjgDWSwBvSWd4G0oAXG0WKcF0hFfggPUDzuKMakJQmlKE4uMk+Di1hoPYmYneFH1CqStru70fN5UJOVPPRc/OLi/IrYvs3mrY1+2bT0zx37T9fmvhZYwAAAAAAAAAAAAAAAAAYAwAyBQdeNY3C7o0LeEalWH67wl7tNNc+fmu80tPoYvgtlvO0eCll1c1zRjpG/m9o3FSe5pR64eTNXXtGIEFrbcTpxoKEtnbrbMsc47LePVICbtF2I+AHq0Bb6awkuiQGwAChaVXsdYLaa3KvTin3vZnT+GyVr9MsS2dP9vQZK+X9SvpZYwAAAAAEdf6dtLfdWuKNN/VlUjtfd4kdstK95WsOh1Of8Okz+n8or9PtGf2lf4dX/AOSP1rF5r3/A6/8A6/3j5rMWGOAAAAAAAwBgDGQI3WHSsbS2qV3vcViEfrVHujH1J9NgnNlikfUIs+WMWOby+e6taLnKE76s3KdSrJRb4yk87c/Xd6mlxPURG2CnaPqFLQYZ65b95T9CJjNJ0JAVvXRbrX9+/wAjAsFouxHwQHskBbUBkABRNct2ldGy6vH/ALF/Ur5fbq2OH9dNmj3fxK9lhjgGG8b3uS4tgVvS+vNhb5j7X29RZXs7de0eejfur1K99Tjr033/ACa2m4Jq80c3Lyx526f3+yH/AEo0pd7rOxVGm/8Am3GW8dUty+Jx6TNf2a7fmtepcN0/4+Wbz5V+f/jK1S0jc773SNRRfGlQbhHwwsL8B6ve3t2+B/y2mw9NNgrHvt1lJaO+T/R9Le6brS+tVltZ8uBJXTY6+Cpn41rc3e+0e7olf0asf7Jb/wCDD+hJ6Onkpet5/wDO3xlKnauAAAAABgAwNWBq2B89+UG4lcXNvZQ5OM3+8m3GOfBb/M2uHRGLFbNP1EM3WfeZK44/NZdIWsaVtSpQ9ynsxXknv8zHveb2m0+LRrWKxtCMoI5evcCta5/9L++l+RgWC19yPggPemu1HxXxAtWQMgZAovygdi80bWfuxqyUn0xOm/hn0K+bvWWxwzrjy084/iV6LDHQWs2tNCxh23t1pfq6EPfm+vcu8hy5q44692joOG5tZb7PSsd5ntH9qpT0XpLSz27uo7Wze+NvT3Zj3835+hBGPJm65J2jyattbo+HfZ0lee/+U/x/XxWvQ2qVnapezpRc1+3PtSz138CzTFSnswxdTr9RqZ3y3mf9fBOJJcCRTZAAAAAAAAAADA1YGrA0bA+easr5zpWvcPfGm6k49zb2IL7ufQ2dXPotLXHHjt85Z+COfNa63aZf0X8UTGaCGoAe4Fb1y960/fS/KBYLf3Y+CA6KHvx+1H4gWRSA2UgG0BEazaJjeUHSb2Zxkp054zszXd0ayji9ItGyxptRbBk54QHz3StKHsXGnJpbMayxJ45Pis+aIvvYjaGhvw+9ue28e5vqzqko1Hc3Tde5k9raqPawxj08Vnmt1l5reLXzUjDijkxx4R/K7RWCwyGQAAAAAAAAAAAAwwMMDDA4dLVvZ29afOFKpJeKi8EmKvNese+HN52rMqj8mlH6GvU5yqRhn7MU/wDOaHFLfbrX3Kmij7MysWlv1b8Y/Ey11EUQPcCs64vt2f72f5QLFQ91eAHtbSzUilxTTfkBPU2B6pgZA1kgNFQWQOmnHAG4AAAAAAAAAAAAAAGANWBCa41NmwuX1hs/eaX8yzo43z1Q552xyjvk/o7NhF/XqVZ/io/5SXiE755/RxpY2xwldJJOEl1RRWUFa1M+K3NdGB0SklxAiNLWKu9lLKVNuUZL63VegHZbWFXCjKq2l0ik/UCXsLSMOC8Xxb8wJSAHrEDdAbJAbJAbIDIAAAAAAAAAAAAAAGAMMCqfKPcbNi486tWEfKPaf5UX+HV3zb+UKurttj283fqvb+zsbaLWG6UZtd8+1/Mr6q3NmtPvS4Y2xxDsrUskCVE3OhsvajJwlzxzA8o6I+vKU/tcPRAddO1S5AdEaIHtCAHvFAeqQGyQG6QGyAyAAAAAAAAAAAAAAAAwBq2B8607c/8AE7+lbUXtUKLanNb4tZXtJ+G5RXf4m1hp6pp5yW7z9R82de/p8sVr2h9AUUkktySSS6JGK0WrQGriBo6YGPZgZUAN1EDdRA3SA3SAygNgAAAAAAAAAAAAAAAGGB4XNzCnFznKMIRWXKTSSXizqtbWnlrG8vLWisbzO0Pn+n9aat7P5no9ScZ5jOqt0prmo592PVv/AH29PoqaavptR38I+vFlZdVfUT6PB28Z+Szaq6vwsqWFiVaaXtJ/CMe5fiZmr1VtRfee3gv6fBXDXaE2VU5gDGAGyBjZAzsgZSA2UQNkgM4AyBkAAAAAAAAAAAAAHFeaXtqP62vSp90qkU/JZyyXHgy5PYrM/ojvmx09q0Qgb7X+xp+7KpWfSlDd6yaRex8J1Nu8RH5z8t1PJxPT17Tv+SAvPlEr1Oza26TfCU8zl5RWP5lqvC8OLrmyfDogniGbJ0xU+LkpaEvr+aneVpRp5yot719mC3LjxZ7biGn08cunr18/7I0WbNPNnt+i8aF0RRtYbNGGznG1N75z8WY+bPfNbmvLTx4q442rCUiiFI3SAzgBgDOAGAGAM4AzgDOAMgAAAAAAAAAAABE6W1ktLXdVqx2/+3DM6n3Vw8y1g0WbN7Fenn2hXzarFi6Wnr5d5VG/+UKrN7FrQSb4SqZqTfhCPD1NOnC8WON89/h0/eVG2vy5J2xU+PyhxfMdMXv6ydWEHylNUo4+xDf6nXrWiwfh13n4/vLz1bVZfxLbft/p2WfycN761dt81Tjj8XxIcnGck9KRskpwvFHW07pu01Es4cYSm+s5N/hwKWTX6i/ey3TSYadqpe20JQp7oU4R8IpFSbTPWU8REdnXG2S4I8et1TA22QM4AYAYAYAYAzgBgDIAAAAAAAAAAAAAP//Z"/>
          <p:cNvSpPr>
            <a:spLocks noChangeAspect="1" noChangeArrowheads="1"/>
          </p:cNvSpPr>
          <p:nvPr/>
        </p:nvSpPr>
        <p:spPr bwMode="auto">
          <a:xfrm>
            <a:off x="155575" y="-1576388"/>
            <a:ext cx="3305175" cy="329565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6019" name="Picture 3" descr="C:\Users\Shemi-New-25\Desktop\New folder (8)\Connecting_the_World_Onlin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75856" y="3861048"/>
            <a:ext cx="2451970" cy="244490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defRPr/>
            </a:pPr>
            <a:r>
              <a:rPr/>
              <a:t>שכבת הערוץ</a:t>
            </a:r>
            <a:endParaRPr lang="en-US"/>
          </a:p>
        </p:txBody>
      </p:sp>
      <p:sp>
        <p:nvSpPr>
          <p:cNvPr id="107523" name="Rectangle 3"/>
          <p:cNvSpPr>
            <a:spLocks noGrp="1" noChangeArrowheads="1"/>
          </p:cNvSpPr>
          <p:nvPr>
            <p:ph idx="1"/>
          </p:nvPr>
        </p:nvSpPr>
        <p:spPr/>
        <p:txBody>
          <a:bodyPr/>
          <a:lstStyle/>
          <a:p>
            <a:pPr eaLnBrk="1" hangingPunct="1"/>
            <a:r>
              <a:rPr lang="he-IL" u="sng" smtClean="0"/>
              <a:t>תחנת קצה</a:t>
            </a:r>
            <a:r>
              <a:rPr lang="he-IL" smtClean="0"/>
              <a:t> – רכיב רשת המבצע עיבוד של המידע</a:t>
            </a:r>
          </a:p>
          <a:p>
            <a:pPr eaLnBrk="1" hangingPunct="1"/>
            <a:r>
              <a:rPr lang="he-IL" u="sng" smtClean="0"/>
              <a:t>ערוץ</a:t>
            </a:r>
            <a:r>
              <a:rPr lang="he-IL" smtClean="0"/>
              <a:t> – קו תקשורת העובר בין שתי תחנות קצה </a:t>
            </a:r>
          </a:p>
          <a:p>
            <a:pPr eaLnBrk="1" hangingPunct="1"/>
            <a:r>
              <a:rPr lang="he-IL" smtClean="0"/>
              <a:t>שכבה זו מאפשרת למידע לעבור באופן תקין בין שתי תחנות סמוכות בערוץ (מחשב\נתב)</a:t>
            </a:r>
          </a:p>
          <a:p>
            <a:pPr eaLnBrk="1" hangingPunct="1"/>
            <a:r>
              <a:rPr lang="he-IL" smtClean="0"/>
              <a:t>השכבה אחראית על הגנה על המידע בערוץ וכן קביעת אופן גישתו לתווך</a:t>
            </a:r>
          </a:p>
          <a:p>
            <a:pPr eaLnBrk="1" hangingPunct="1"/>
            <a:endParaRPr lang="en-US" smtClean="0"/>
          </a:p>
        </p:txBody>
      </p:sp>
      <p:sp>
        <p:nvSpPr>
          <p:cNvPr id="38914" name="מציין מיקום של מספר שקופית 5"/>
          <p:cNvSpPr>
            <a:spLocks noGrp="1"/>
          </p:cNvSpPr>
          <p:nvPr>
            <p:ph type="sldNum" sz="quarter" idx="10"/>
          </p:nvPr>
        </p:nvSpPr>
        <p:spPr/>
        <p:txBody>
          <a:bodyPr/>
          <a:lstStyle/>
          <a:p>
            <a:pPr>
              <a:defRPr/>
            </a:pPr>
            <a:fld id="{38B8F007-F496-45F9-A9D1-283B92EE9300}" type="slidenum">
              <a:rPr lang="he-IL"/>
              <a:pPr>
                <a:defRPr/>
              </a:pPr>
              <a:t>33</a:t>
            </a:fld>
            <a:endParaRPr lang="en-US"/>
          </a:p>
        </p:txBody>
      </p:sp>
      <p:pic>
        <p:nvPicPr>
          <p:cNvPr id="107525" name="Picture 4" descr="j0213534"/>
          <p:cNvPicPr>
            <a:picLocks noChangeAspect="1" noChangeArrowheads="1" noCrop="1"/>
          </p:cNvPicPr>
          <p:nvPr/>
        </p:nvPicPr>
        <p:blipFill>
          <a:blip r:embed="rId3" cstate="print"/>
          <a:srcRect/>
          <a:stretch>
            <a:fillRect/>
          </a:stretch>
        </p:blipFill>
        <p:spPr bwMode="auto">
          <a:xfrm>
            <a:off x="2051050" y="4941888"/>
            <a:ext cx="1439863" cy="1130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defRPr/>
            </a:pPr>
            <a:r>
              <a:rPr/>
              <a:t>שכבת התעבורה</a:t>
            </a:r>
            <a:endParaRPr lang="en-US"/>
          </a:p>
        </p:txBody>
      </p:sp>
      <p:sp>
        <p:nvSpPr>
          <p:cNvPr id="356355" name="Rectangle 3"/>
          <p:cNvSpPr>
            <a:spLocks noGrp="1" noChangeArrowheads="1"/>
          </p:cNvSpPr>
          <p:nvPr>
            <p:ph idx="1"/>
          </p:nvPr>
        </p:nvSpPr>
        <p:spPr/>
        <p:txBody>
          <a:bodyPr/>
          <a:lstStyle/>
          <a:p>
            <a:pPr eaLnBrk="1" hangingPunct="1"/>
            <a:r>
              <a:rPr lang="he-IL" smtClean="0"/>
              <a:t>כדי לענות על הבעיות שמציגה השכבה הרביעית יש להגדיר:</a:t>
            </a:r>
          </a:p>
          <a:p>
            <a:pPr lvl="1" eaLnBrk="1" hangingPunct="1"/>
            <a:r>
              <a:rPr lang="he-IL" smtClean="0"/>
              <a:t>סוג שירות שניתן למידע: אמין או מהיר</a:t>
            </a:r>
          </a:p>
          <a:p>
            <a:pPr lvl="1" eaLnBrk="1" hangingPunct="1"/>
            <a:r>
              <a:rPr lang="en-US" smtClean="0"/>
              <a:t>Port</a:t>
            </a:r>
            <a:r>
              <a:rPr lang="he-IL" smtClean="0"/>
              <a:t> לוגי לייצוג האפליקציה</a:t>
            </a:r>
            <a:endParaRPr lang="en-US" smtClean="0"/>
          </a:p>
        </p:txBody>
      </p:sp>
      <p:sp>
        <p:nvSpPr>
          <p:cNvPr id="6146" name="מציין מיקום של מספר שקופית 5"/>
          <p:cNvSpPr>
            <a:spLocks noGrp="1"/>
          </p:cNvSpPr>
          <p:nvPr>
            <p:ph type="sldNum" sz="quarter" idx="10"/>
          </p:nvPr>
        </p:nvSpPr>
        <p:spPr/>
        <p:txBody>
          <a:bodyPr/>
          <a:lstStyle/>
          <a:p>
            <a:pPr>
              <a:defRPr/>
            </a:pPr>
            <a:fld id="{972371B4-1427-4987-BC0B-71D6C9097B1B}" type="slidenum">
              <a:rPr lang="he-IL"/>
              <a:pPr>
                <a:defRPr/>
              </a:pPr>
              <a:t>330</a:t>
            </a:fld>
            <a:endParaRPr lang="en-US"/>
          </a:p>
        </p:txBody>
      </p:sp>
      <p:grpSp>
        <p:nvGrpSpPr>
          <p:cNvPr id="356357" name="Group 14"/>
          <p:cNvGrpSpPr>
            <a:grpSpLocks/>
          </p:cNvGrpSpPr>
          <p:nvPr/>
        </p:nvGrpSpPr>
        <p:grpSpPr bwMode="auto">
          <a:xfrm>
            <a:off x="1476375" y="4076700"/>
            <a:ext cx="6048375" cy="1633538"/>
            <a:chOff x="930" y="2568"/>
            <a:chExt cx="3810" cy="1029"/>
          </a:xfrm>
        </p:grpSpPr>
        <p:sp>
          <p:nvSpPr>
            <p:cNvPr id="356358" name="Freeform 13"/>
            <p:cNvSpPr>
              <a:spLocks/>
            </p:cNvSpPr>
            <p:nvPr/>
          </p:nvSpPr>
          <p:spPr bwMode="auto">
            <a:xfrm>
              <a:off x="1429" y="2674"/>
              <a:ext cx="2721" cy="673"/>
            </a:xfrm>
            <a:custGeom>
              <a:avLst/>
              <a:gdLst>
                <a:gd name="T0" fmla="*/ 0 w 2721"/>
                <a:gd name="T1" fmla="*/ 484 h 673"/>
                <a:gd name="T2" fmla="*/ 771 w 2721"/>
                <a:gd name="T3" fmla="*/ 30 h 673"/>
                <a:gd name="T4" fmla="*/ 1224 w 2721"/>
                <a:gd name="T5" fmla="*/ 665 h 673"/>
                <a:gd name="T6" fmla="*/ 2131 w 2721"/>
                <a:gd name="T7" fmla="*/ 76 h 673"/>
                <a:gd name="T8" fmla="*/ 2721 w 2721"/>
                <a:gd name="T9" fmla="*/ 439 h 673"/>
                <a:gd name="T10" fmla="*/ 0 60000 65536"/>
                <a:gd name="T11" fmla="*/ 0 60000 65536"/>
                <a:gd name="T12" fmla="*/ 0 60000 65536"/>
                <a:gd name="T13" fmla="*/ 0 60000 65536"/>
                <a:gd name="T14" fmla="*/ 0 60000 65536"/>
                <a:gd name="T15" fmla="*/ 0 w 2721"/>
                <a:gd name="T16" fmla="*/ 0 h 673"/>
                <a:gd name="T17" fmla="*/ 2721 w 2721"/>
                <a:gd name="T18" fmla="*/ 673 h 673"/>
              </a:gdLst>
              <a:ahLst/>
              <a:cxnLst>
                <a:cxn ang="T10">
                  <a:pos x="T0" y="T1"/>
                </a:cxn>
                <a:cxn ang="T11">
                  <a:pos x="T2" y="T3"/>
                </a:cxn>
                <a:cxn ang="T12">
                  <a:pos x="T4" y="T5"/>
                </a:cxn>
                <a:cxn ang="T13">
                  <a:pos x="T6" y="T7"/>
                </a:cxn>
                <a:cxn ang="T14">
                  <a:pos x="T8" y="T9"/>
                </a:cxn>
              </a:cxnLst>
              <a:rect l="T15" t="T16" r="T17" b="T18"/>
              <a:pathLst>
                <a:path w="2721" h="673">
                  <a:moveTo>
                    <a:pt x="0" y="484"/>
                  </a:moveTo>
                  <a:cubicBezTo>
                    <a:pt x="283" y="242"/>
                    <a:pt x="567" y="0"/>
                    <a:pt x="771" y="30"/>
                  </a:cubicBezTo>
                  <a:cubicBezTo>
                    <a:pt x="975" y="60"/>
                    <a:pt x="997" y="657"/>
                    <a:pt x="1224" y="665"/>
                  </a:cubicBezTo>
                  <a:cubicBezTo>
                    <a:pt x="1451" y="673"/>
                    <a:pt x="1882" y="114"/>
                    <a:pt x="2131" y="76"/>
                  </a:cubicBezTo>
                  <a:cubicBezTo>
                    <a:pt x="2380" y="38"/>
                    <a:pt x="2550" y="238"/>
                    <a:pt x="2721" y="439"/>
                  </a:cubicBezTo>
                </a:path>
              </a:pathLst>
            </a:custGeom>
            <a:noFill/>
            <a:ln w="9525">
              <a:solidFill>
                <a:schemeClr val="tx1"/>
              </a:solidFill>
              <a:round/>
              <a:headEnd/>
              <a:tailEnd/>
            </a:ln>
          </p:spPr>
          <p:txBody>
            <a:bodyPr/>
            <a:lstStyle/>
            <a:p>
              <a:endParaRPr lang="en-US"/>
            </a:p>
          </p:txBody>
        </p:sp>
        <p:pic>
          <p:nvPicPr>
            <p:cNvPr id="356359" name="Picture 10" descr="messenger"/>
            <p:cNvPicPr>
              <a:picLocks noChangeAspect="1" noChangeArrowheads="1"/>
            </p:cNvPicPr>
            <p:nvPr/>
          </p:nvPicPr>
          <p:blipFill>
            <a:blip r:embed="rId3" cstate="print"/>
            <a:srcRect/>
            <a:stretch>
              <a:fillRect/>
            </a:stretch>
          </p:blipFill>
          <p:spPr bwMode="auto">
            <a:xfrm>
              <a:off x="930" y="2568"/>
              <a:ext cx="998" cy="983"/>
            </a:xfrm>
            <a:prstGeom prst="rect">
              <a:avLst/>
            </a:prstGeom>
            <a:noFill/>
            <a:ln w="9525">
              <a:noFill/>
              <a:miter lim="800000"/>
              <a:headEnd/>
              <a:tailEnd/>
            </a:ln>
          </p:spPr>
        </p:pic>
        <p:pic>
          <p:nvPicPr>
            <p:cNvPr id="356360" name="Picture 11" descr="messenger"/>
            <p:cNvPicPr>
              <a:picLocks noChangeAspect="1" noChangeArrowheads="1"/>
            </p:cNvPicPr>
            <p:nvPr/>
          </p:nvPicPr>
          <p:blipFill>
            <a:blip r:embed="rId3" cstate="print"/>
            <a:srcRect/>
            <a:stretch>
              <a:fillRect/>
            </a:stretch>
          </p:blipFill>
          <p:spPr bwMode="auto">
            <a:xfrm flipH="1">
              <a:off x="3742" y="2614"/>
              <a:ext cx="998" cy="983"/>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defRPr/>
            </a:pPr>
            <a:r>
              <a:rPr/>
              <a:t>מושגים</a:t>
            </a:r>
            <a:endParaRPr lang="en-US"/>
          </a:p>
        </p:txBody>
      </p:sp>
      <p:sp>
        <p:nvSpPr>
          <p:cNvPr id="357379" name="Rectangle 3"/>
          <p:cNvSpPr>
            <a:spLocks noGrp="1" noChangeArrowheads="1"/>
          </p:cNvSpPr>
          <p:nvPr>
            <p:ph idx="1"/>
          </p:nvPr>
        </p:nvSpPr>
        <p:spPr/>
        <p:txBody>
          <a:bodyPr/>
          <a:lstStyle/>
          <a:p>
            <a:pPr eaLnBrk="1" hangingPunct="1"/>
            <a:r>
              <a:rPr lang="en-US" b="1" u="sng" smtClean="0"/>
              <a:t>Port</a:t>
            </a:r>
            <a:r>
              <a:rPr lang="he-IL" smtClean="0"/>
              <a:t> – פורט. מספר באורך 16 סיביות שנועד לזהות תהליך במחשב.</a:t>
            </a:r>
          </a:p>
          <a:p>
            <a:pPr lvl="1" eaLnBrk="1" hangingPunct="1"/>
            <a:r>
              <a:rPr lang="he-IL" smtClean="0"/>
              <a:t>דוגמא: 80,25,21,24578</a:t>
            </a:r>
          </a:p>
          <a:p>
            <a:pPr lvl="1" eaLnBrk="1" hangingPunct="1"/>
            <a:endParaRPr lang="he-IL" sz="600" smtClean="0"/>
          </a:p>
          <a:p>
            <a:pPr eaLnBrk="1" hangingPunct="1"/>
            <a:r>
              <a:rPr lang="en-US" b="1" u="sng" smtClean="0"/>
              <a:t>Socket</a:t>
            </a:r>
            <a:r>
              <a:rPr lang="he-IL" smtClean="0"/>
              <a:t> – כתובת שקע. צירוף של כתובת </a:t>
            </a:r>
            <a:r>
              <a:rPr lang="en-US" sz="2400" smtClean="0"/>
              <a:t>IP</a:t>
            </a:r>
            <a:r>
              <a:rPr lang="he-IL" smtClean="0"/>
              <a:t> ו-</a:t>
            </a:r>
            <a:r>
              <a:rPr lang="en-US" sz="2400" smtClean="0"/>
              <a:t>Port</a:t>
            </a:r>
            <a:r>
              <a:rPr lang="he-IL" smtClean="0"/>
              <a:t>. נועדה לזהות תהליך (</a:t>
            </a:r>
            <a:r>
              <a:rPr lang="en-US" smtClean="0"/>
              <a:t>UDP</a:t>
            </a:r>
            <a:r>
              <a:rPr lang="he-IL" smtClean="0"/>
              <a:t> לדוגמה)</a:t>
            </a:r>
          </a:p>
          <a:p>
            <a:pPr lvl="1" eaLnBrk="1" hangingPunct="1"/>
            <a:r>
              <a:rPr lang="he-IL" smtClean="0"/>
              <a:t>דוגמא:. 3052:##.##.##.##</a:t>
            </a:r>
          </a:p>
          <a:p>
            <a:pPr lvl="1" eaLnBrk="1" hangingPunct="1"/>
            <a:endParaRPr lang="he-IL" sz="700" smtClean="0"/>
          </a:p>
          <a:p>
            <a:pPr eaLnBrk="1" hangingPunct="1"/>
            <a:r>
              <a:rPr lang="en-US" b="1" u="sng" smtClean="0"/>
              <a:t>Socket Pair</a:t>
            </a:r>
            <a:r>
              <a:rPr lang="he-IL" smtClean="0"/>
              <a:t> – זוג כתובות שקע. נועדו לזהות קשר בין שתי אפליקציות בתחנות מרוחקות (</a:t>
            </a:r>
            <a:r>
              <a:rPr lang="en-US" smtClean="0"/>
              <a:t>TCP</a:t>
            </a:r>
            <a:r>
              <a:rPr lang="he-IL" smtClean="0"/>
              <a:t> לדוגמה).</a:t>
            </a:r>
          </a:p>
          <a:p>
            <a:pPr lvl="1" eaLnBrk="1" hangingPunct="1"/>
            <a:r>
              <a:rPr lang="he-IL" smtClean="0"/>
              <a:t>דוגמא: 3052:##.##.##.##- 389:##.##.##.##</a:t>
            </a:r>
            <a:endParaRPr lang="en-US" smtClean="0"/>
          </a:p>
        </p:txBody>
      </p:sp>
      <p:sp>
        <p:nvSpPr>
          <p:cNvPr id="7170" name="מציין מיקום של מספר שקופית 5"/>
          <p:cNvSpPr>
            <a:spLocks noGrp="1"/>
          </p:cNvSpPr>
          <p:nvPr>
            <p:ph type="sldNum" sz="quarter" idx="10"/>
          </p:nvPr>
        </p:nvSpPr>
        <p:spPr/>
        <p:txBody>
          <a:bodyPr/>
          <a:lstStyle/>
          <a:p>
            <a:pPr>
              <a:defRPr/>
            </a:pPr>
            <a:fld id="{0FE9B908-F437-415A-B676-14A200DCADAC}" type="slidenum">
              <a:rPr lang="he-IL"/>
              <a:pPr>
                <a:defRPr/>
              </a:pPr>
              <a:t>331</a:t>
            </a:fld>
            <a:endParaRPr lang="en-US"/>
          </a:p>
        </p:txBody>
      </p:sp>
    </p:spTree>
  </p:cSld>
  <p:clrMapOvr>
    <a:masterClrMapping/>
  </p:clrMapOvr>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defRPr/>
            </a:pPr>
            <a:r>
              <a:rPr lang="en-US"/>
              <a:t>Ports</a:t>
            </a:r>
          </a:p>
        </p:txBody>
      </p:sp>
      <p:sp>
        <p:nvSpPr>
          <p:cNvPr id="358403" name="Rectangle 3"/>
          <p:cNvSpPr>
            <a:spLocks noGrp="1" noChangeArrowheads="1"/>
          </p:cNvSpPr>
          <p:nvPr>
            <p:ph idx="1"/>
          </p:nvPr>
        </p:nvSpPr>
        <p:spPr/>
        <p:txBody>
          <a:bodyPr/>
          <a:lstStyle/>
          <a:p>
            <a:pPr eaLnBrk="1" hangingPunct="1">
              <a:lnSpc>
                <a:spcPct val="90000"/>
              </a:lnSpc>
            </a:pPr>
            <a:r>
              <a:rPr lang="he-IL" smtClean="0"/>
              <a:t>ישנם שלושה סוגים של </a:t>
            </a:r>
            <a:r>
              <a:rPr lang="en-US" smtClean="0"/>
              <a:t>Port</a:t>
            </a:r>
            <a:r>
              <a:rPr lang="he-IL" smtClean="0"/>
              <a:t>-ים:</a:t>
            </a:r>
          </a:p>
          <a:p>
            <a:pPr lvl="1" eaLnBrk="1" hangingPunct="1">
              <a:lnSpc>
                <a:spcPct val="90000"/>
              </a:lnSpc>
            </a:pPr>
            <a:r>
              <a:rPr lang="en-US" b="1" u="sng" smtClean="0"/>
              <a:t>Well Known Ports</a:t>
            </a:r>
            <a:r>
              <a:rPr lang="he-IL" smtClean="0"/>
              <a:t> – פורטים מוכרים, המשמשים פרוטוקולים סטנדרטיים באינטרנט.</a:t>
            </a:r>
          </a:p>
          <a:p>
            <a:pPr lvl="2" eaLnBrk="1" hangingPunct="1">
              <a:lnSpc>
                <a:spcPct val="90000"/>
              </a:lnSpc>
            </a:pPr>
            <a:r>
              <a:rPr lang="he-IL" smtClean="0"/>
              <a:t>0-1023</a:t>
            </a:r>
          </a:p>
          <a:p>
            <a:pPr lvl="1" eaLnBrk="1" hangingPunct="1">
              <a:lnSpc>
                <a:spcPct val="90000"/>
              </a:lnSpc>
            </a:pPr>
            <a:r>
              <a:rPr lang="en-US" b="1" u="sng" smtClean="0"/>
              <a:t>Registered Ports</a:t>
            </a:r>
            <a:r>
              <a:rPr lang="he-IL" smtClean="0"/>
              <a:t> – פורטים רשומים, המשמשים פרוטוקולים שאינם בהכרח מהווים סטנדרטים.</a:t>
            </a:r>
          </a:p>
          <a:p>
            <a:pPr lvl="2" eaLnBrk="1" hangingPunct="1">
              <a:lnSpc>
                <a:spcPct val="90000"/>
              </a:lnSpc>
            </a:pPr>
            <a:r>
              <a:rPr lang="he-IL" smtClean="0"/>
              <a:t>1024-49151</a:t>
            </a:r>
          </a:p>
          <a:p>
            <a:pPr lvl="1" eaLnBrk="1" hangingPunct="1">
              <a:lnSpc>
                <a:spcPct val="90000"/>
              </a:lnSpc>
            </a:pPr>
            <a:r>
              <a:rPr lang="en-US" b="1" u="sng" smtClean="0"/>
              <a:t>Private Ports</a:t>
            </a:r>
            <a:r>
              <a:rPr lang="he-IL" smtClean="0"/>
              <a:t> – פורטים פרטיים, המשמשים לציון אפליקציות פרטיות ואפליקציות צד לקוח (לדוגמא: דפדפן)</a:t>
            </a:r>
          </a:p>
          <a:p>
            <a:pPr lvl="2" eaLnBrk="1" hangingPunct="1">
              <a:lnSpc>
                <a:spcPct val="90000"/>
              </a:lnSpc>
            </a:pPr>
            <a:r>
              <a:rPr lang="he-IL" smtClean="0"/>
              <a:t>49152-65535</a:t>
            </a:r>
            <a:endParaRPr lang="en-US" smtClean="0"/>
          </a:p>
        </p:txBody>
      </p:sp>
      <p:sp>
        <p:nvSpPr>
          <p:cNvPr id="8194" name="מציין מיקום של מספר שקופית 5"/>
          <p:cNvSpPr>
            <a:spLocks noGrp="1"/>
          </p:cNvSpPr>
          <p:nvPr>
            <p:ph type="sldNum" sz="quarter" idx="10"/>
          </p:nvPr>
        </p:nvSpPr>
        <p:spPr/>
        <p:txBody>
          <a:bodyPr/>
          <a:lstStyle/>
          <a:p>
            <a:pPr>
              <a:defRPr/>
            </a:pPr>
            <a:fld id="{2075C22D-FF2F-4456-A0A4-81F0901F99EF}" type="slidenum">
              <a:rPr lang="he-IL"/>
              <a:pPr>
                <a:defRPr/>
              </a:pPr>
              <a:t>332</a:t>
            </a:fld>
            <a:endParaRPr lang="en-US"/>
          </a:p>
        </p:txBody>
      </p:sp>
    </p:spTree>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defRPr/>
            </a:pPr>
            <a:r>
              <a:rPr lang="en-US"/>
              <a:t>Ports</a:t>
            </a:r>
          </a:p>
        </p:txBody>
      </p:sp>
      <p:sp>
        <p:nvSpPr>
          <p:cNvPr id="359427" name="Rectangle 3"/>
          <p:cNvSpPr>
            <a:spLocks noGrp="1" noChangeArrowheads="1"/>
          </p:cNvSpPr>
          <p:nvPr>
            <p:ph idx="1"/>
          </p:nvPr>
        </p:nvSpPr>
        <p:spPr/>
        <p:txBody>
          <a:bodyPr/>
          <a:lstStyle/>
          <a:p>
            <a:pPr eaLnBrk="1" hangingPunct="1">
              <a:lnSpc>
                <a:spcPct val="90000"/>
              </a:lnSpc>
            </a:pPr>
            <a:r>
              <a:rPr lang="he-IL" smtClean="0"/>
              <a:t>אחריות ריכוז מספרי הפורטים וחלוקתם לשלושת הקבוצות מוטלת על הארגון </a:t>
            </a:r>
            <a:r>
              <a:rPr lang="en-US" sz="2400" smtClean="0"/>
              <a:t>IANA</a:t>
            </a:r>
            <a:r>
              <a:rPr lang="he-IL" smtClean="0"/>
              <a:t>.</a:t>
            </a:r>
          </a:p>
          <a:p>
            <a:pPr eaLnBrk="1" hangingPunct="1">
              <a:lnSpc>
                <a:spcPct val="90000"/>
              </a:lnSpc>
            </a:pPr>
            <a:r>
              <a:rPr lang="he-IL" smtClean="0"/>
              <a:t>במידה והוצאתי פרוטוקול חדש ואני רוצה לשייך לו </a:t>
            </a:r>
            <a:r>
              <a:rPr lang="en-US" sz="2400" smtClean="0"/>
              <a:t>Port</a:t>
            </a:r>
            <a:r>
              <a:rPr lang="he-IL" sz="2400" smtClean="0"/>
              <a:t> </a:t>
            </a:r>
            <a:r>
              <a:rPr lang="he-IL" smtClean="0"/>
              <a:t>קבוע, עליי יהיה לקנות </a:t>
            </a:r>
            <a:r>
              <a:rPr lang="en-US" sz="2400" smtClean="0"/>
              <a:t>Registered Port</a:t>
            </a:r>
            <a:r>
              <a:rPr lang="he-IL" smtClean="0"/>
              <a:t>.</a:t>
            </a:r>
          </a:p>
          <a:p>
            <a:pPr eaLnBrk="1" hangingPunct="1">
              <a:lnSpc>
                <a:spcPct val="90000"/>
              </a:lnSpc>
            </a:pPr>
            <a:r>
              <a:rPr lang="he-IL" smtClean="0"/>
              <a:t>כשמחשב מעוניין לשייך </a:t>
            </a:r>
            <a:r>
              <a:rPr lang="en-US" sz="2400" smtClean="0"/>
              <a:t>Port</a:t>
            </a:r>
            <a:r>
              <a:rPr lang="he-IL" sz="2400" smtClean="0"/>
              <a:t> </a:t>
            </a:r>
            <a:r>
              <a:rPr lang="he-IL" smtClean="0"/>
              <a:t>לאפליקציה פרטית, הוא יגריל </a:t>
            </a:r>
            <a:r>
              <a:rPr lang="en-US" sz="2400" smtClean="0"/>
              <a:t>Port</a:t>
            </a:r>
            <a:r>
              <a:rPr lang="he-IL" sz="2400" smtClean="0"/>
              <a:t> </a:t>
            </a:r>
            <a:r>
              <a:rPr lang="he-IL" smtClean="0"/>
              <a:t>פנוי מטווח ה-</a:t>
            </a:r>
            <a:r>
              <a:rPr lang="en-US" sz="2400" smtClean="0"/>
              <a:t>Private Ports</a:t>
            </a:r>
            <a:r>
              <a:rPr lang="he-IL" smtClean="0"/>
              <a:t>.</a:t>
            </a:r>
          </a:p>
          <a:p>
            <a:pPr eaLnBrk="1" hangingPunct="1">
              <a:lnSpc>
                <a:spcPct val="90000"/>
              </a:lnSpc>
            </a:pPr>
            <a:r>
              <a:rPr lang="he-IL" smtClean="0"/>
              <a:t>דוגמאות לפורטים מוכרים:</a:t>
            </a:r>
          </a:p>
          <a:p>
            <a:pPr lvl="1" eaLnBrk="1" hangingPunct="1">
              <a:lnSpc>
                <a:spcPct val="90000"/>
              </a:lnSpc>
            </a:pPr>
            <a:r>
              <a:rPr lang="he-IL" smtClean="0"/>
              <a:t>80: </a:t>
            </a:r>
            <a:r>
              <a:rPr lang="en-US" sz="1800" smtClean="0"/>
              <a:t>HTTP</a:t>
            </a:r>
            <a:endParaRPr lang="he-IL" sz="1800" smtClean="0"/>
          </a:p>
          <a:p>
            <a:pPr lvl="1" eaLnBrk="1" hangingPunct="1">
              <a:lnSpc>
                <a:spcPct val="90000"/>
              </a:lnSpc>
            </a:pPr>
            <a:r>
              <a:rPr lang="he-IL" smtClean="0"/>
              <a:t>21: </a:t>
            </a:r>
            <a:r>
              <a:rPr lang="en-US" sz="1800" smtClean="0"/>
              <a:t>FTP</a:t>
            </a:r>
            <a:endParaRPr lang="he-IL" sz="1800" smtClean="0"/>
          </a:p>
          <a:p>
            <a:pPr lvl="1" eaLnBrk="1" hangingPunct="1">
              <a:lnSpc>
                <a:spcPct val="90000"/>
              </a:lnSpc>
            </a:pPr>
            <a:r>
              <a:rPr lang="he-IL" smtClean="0"/>
              <a:t>25: </a:t>
            </a:r>
            <a:r>
              <a:rPr lang="en-US" sz="1800" smtClean="0"/>
              <a:t>SMTP</a:t>
            </a:r>
            <a:endParaRPr lang="he-IL" sz="1800" smtClean="0"/>
          </a:p>
          <a:p>
            <a:pPr lvl="1" eaLnBrk="1" hangingPunct="1">
              <a:lnSpc>
                <a:spcPct val="90000"/>
              </a:lnSpc>
            </a:pPr>
            <a:r>
              <a:rPr lang="he-IL" smtClean="0"/>
              <a:t>666: נחשו</a:t>
            </a:r>
            <a:endParaRPr lang="en-US" smtClean="0"/>
          </a:p>
        </p:txBody>
      </p:sp>
      <p:sp>
        <p:nvSpPr>
          <p:cNvPr id="9218" name="מציין מיקום של מספר שקופית 5"/>
          <p:cNvSpPr>
            <a:spLocks noGrp="1"/>
          </p:cNvSpPr>
          <p:nvPr>
            <p:ph type="sldNum" sz="quarter" idx="10"/>
          </p:nvPr>
        </p:nvSpPr>
        <p:spPr/>
        <p:txBody>
          <a:bodyPr/>
          <a:lstStyle/>
          <a:p>
            <a:pPr>
              <a:defRPr/>
            </a:pPr>
            <a:fld id="{66D295A7-DBCA-4F0D-BB76-63AEE975CCB2}" type="slidenum">
              <a:rPr lang="he-IL"/>
              <a:pPr>
                <a:defRPr/>
              </a:pPr>
              <a:t>333</a:t>
            </a:fld>
            <a:endParaRPr lang="en-US"/>
          </a:p>
        </p:txBody>
      </p:sp>
    </p:spTree>
  </p:cSld>
  <p:clrMapOvr>
    <a:masterClrMapping/>
  </p:clrMapOvr>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685800" y="1881190"/>
            <a:ext cx="8229600" cy="1905000"/>
          </a:xfrm>
        </p:spPr>
        <p:txBody>
          <a:bodyPr/>
          <a:lstStyle/>
          <a:p>
            <a:pPr eaLnBrk="1" hangingPunct="1">
              <a:defRPr/>
            </a:pPr>
            <a:r>
              <a:rPr sz="7200" dirty="0" err="1" smtClean="0"/>
              <a:t>פרוטוקול</a:t>
            </a:r>
            <a:r>
              <a:rPr sz="7200" dirty="0" smtClean="0"/>
              <a:t> </a:t>
            </a:r>
            <a:r>
              <a:rPr lang="en-US" sz="7200" dirty="0" smtClean="0"/>
              <a:t>TCP</a:t>
            </a:r>
          </a:p>
        </p:txBody>
      </p:sp>
    </p:spTree>
  </p:cSld>
  <p:clrMapOvr>
    <a:masterClrMapping/>
  </p:clrMapOvr>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defRPr/>
            </a:pPr>
            <a:r>
              <a:rPr lang="en-US"/>
              <a:t>TCP</a:t>
            </a:r>
          </a:p>
        </p:txBody>
      </p:sp>
      <p:sp>
        <p:nvSpPr>
          <p:cNvPr id="361475" name="Rectangle 3"/>
          <p:cNvSpPr>
            <a:spLocks noGrp="1" noChangeArrowheads="1"/>
          </p:cNvSpPr>
          <p:nvPr>
            <p:ph idx="1"/>
          </p:nvPr>
        </p:nvSpPr>
        <p:spPr/>
        <p:txBody>
          <a:bodyPr/>
          <a:lstStyle/>
          <a:p>
            <a:pPr eaLnBrk="1" hangingPunct="1"/>
            <a:r>
              <a:rPr lang="en-US" b="1" u="sng" dirty="0" smtClean="0"/>
              <a:t>TCP</a:t>
            </a:r>
            <a:r>
              <a:rPr lang="he-IL" dirty="0" smtClean="0"/>
              <a:t> – </a:t>
            </a:r>
            <a:r>
              <a:rPr lang="en-US" dirty="0" smtClean="0"/>
              <a:t>Transmission Control Protocol</a:t>
            </a:r>
            <a:r>
              <a:rPr lang="he-IL" dirty="0" smtClean="0"/>
              <a:t>.</a:t>
            </a:r>
          </a:p>
          <a:p>
            <a:pPr eaLnBrk="1" hangingPunct="1"/>
            <a:r>
              <a:rPr lang="he-IL" dirty="0" smtClean="0"/>
              <a:t>פרוטוקול המספק אמינות בהעברת מידע ברשת.</a:t>
            </a:r>
          </a:p>
          <a:p>
            <a:pPr eaLnBrk="1" hangingPunct="1"/>
            <a:r>
              <a:rPr lang="he-IL" dirty="0" smtClean="0"/>
              <a:t>משמש בעיקר להעברת </a:t>
            </a:r>
            <a:r>
              <a:rPr lang="en-US" sz="2400" dirty="0" smtClean="0"/>
              <a:t>Data</a:t>
            </a:r>
            <a:r>
              <a:rPr lang="he-IL" dirty="0" smtClean="0"/>
              <a:t>.</a:t>
            </a:r>
          </a:p>
          <a:p>
            <a:pPr eaLnBrk="1" hangingPunct="1"/>
            <a:r>
              <a:rPr lang="he-IL" dirty="0" smtClean="0"/>
              <a:t>עובד מעל פרוטוקול </a:t>
            </a:r>
            <a:r>
              <a:rPr lang="en-US" sz="2400" dirty="0" smtClean="0"/>
              <a:t>IP</a:t>
            </a:r>
            <a:r>
              <a:rPr lang="he-IL" dirty="0" smtClean="0"/>
              <a:t>.</a:t>
            </a:r>
          </a:p>
          <a:p>
            <a:pPr eaLnBrk="1" hangingPunct="1"/>
            <a:r>
              <a:rPr lang="he-IL" dirty="0" smtClean="0"/>
              <a:t>מספק שירותי:</a:t>
            </a:r>
          </a:p>
          <a:p>
            <a:pPr lvl="1" eaLnBrk="1" hangingPunct="1"/>
            <a:r>
              <a:rPr lang="en-US" dirty="0" smtClean="0"/>
              <a:t>Acknowledged</a:t>
            </a:r>
            <a:endParaRPr lang="he-IL" dirty="0" smtClean="0"/>
          </a:p>
          <a:p>
            <a:pPr lvl="1" eaLnBrk="1" hangingPunct="1"/>
            <a:r>
              <a:rPr lang="en-US" dirty="0" smtClean="0"/>
              <a:t>Connection Oriented</a:t>
            </a:r>
          </a:p>
          <a:p>
            <a:pPr lvl="1" eaLnBrk="1" hangingPunct="1"/>
            <a:r>
              <a:rPr lang="en-US" dirty="0" smtClean="0"/>
              <a:t>Flow Control</a:t>
            </a:r>
          </a:p>
          <a:p>
            <a:pPr lvl="1" eaLnBrk="1" hangingPunct="1"/>
            <a:r>
              <a:rPr lang="en-US" dirty="0" smtClean="0"/>
              <a:t>Error Control</a:t>
            </a:r>
          </a:p>
        </p:txBody>
      </p:sp>
      <p:sp>
        <p:nvSpPr>
          <p:cNvPr id="11266" name="מציין מיקום של מספר שקופית 5"/>
          <p:cNvSpPr>
            <a:spLocks noGrp="1"/>
          </p:cNvSpPr>
          <p:nvPr>
            <p:ph type="sldNum" sz="quarter" idx="10"/>
          </p:nvPr>
        </p:nvSpPr>
        <p:spPr/>
        <p:txBody>
          <a:bodyPr/>
          <a:lstStyle/>
          <a:p>
            <a:pPr>
              <a:defRPr/>
            </a:pPr>
            <a:fld id="{2B66EC97-9BCE-4696-894D-610DFCC44DF9}" type="slidenum">
              <a:rPr lang="he-IL"/>
              <a:pPr>
                <a:defRPr/>
              </a:pPr>
              <a:t>335</a:t>
            </a:fld>
            <a:endParaRPr lang="en-US"/>
          </a:p>
        </p:txBody>
      </p:sp>
      <p:sp>
        <p:nvSpPr>
          <p:cNvPr id="2" name="AutoShape 2" descr="data:image/jpeg;base64,/9j/4AAQSkZJRgABAQAAAQABAAD/2wCEAAkGBxITEhUTExMWFhUWGBobGBgYFx4gGxwcGRocIR4eJhsbHSggHCAmHBkdIzEhJSkrLzAvHCAzODMsNygtLi0BCgoKBQUFDgUFDisZExkrKysrKysrKysrKysrKysrKysrKysrKysrKysrKysrKysrKysrKysrKysrKysrKysrK//AABEIAKYBLwMBIgACEQEDEQH/xAAcAAEAAwADAQEAAAAAAAAAAAAABQYHAwQIAgH/xABPEAACAQMCAwYEAgYECgYLAAABAgMABBESIQUGMQcTIkFRYRQycYFCkQgVIyRSoTNTYoIlNENyc5Kis8HRRGR01PDxNVSDk5SksbK0wsP/xAAUAQEAAAAAAAAAAAAAAAAAAAAA/8QAFBEBAAAAAAAAAAAAAAAAAAAAAP/aAAwDAQACEQMRAD8A3GlKUClKUClKUClKUClKUClKUClKUClKUClKUClKUClKUClKUClKUClKUClKUClKUClKUClKUCq/x9P3zh5CgsJJt/MKbd8+R2yF/lVgqt35zxa0UN8trdMRn1ktlBx9SfyNBZKUpQKUpQKUpQKUpQKUpQKUpQKUpQKUpQKUqJ5o5it7C3a4uGIRdgAMszHoqjzJx7DqSQATQS1Kzzlnti4bdyd0S9uxwF74KFYny1KxAP8AnYrQ6BSs7547W7OwcworXE6/MqMAin0Z99/YA++K73Z12jwcU1oqGKZAGMZbVldgWDYGQGODsOo9aC7UpSgUpSgUpSgUpSgUpSgUpSgUpSgVXeIIV4naup+e3uEcZOMK0LKcdMg5G/kxqxVWuYZCl/w584DNcRkY66oS4+2Yf/p70FlpSlApSlApSlApSlApSlApSlApSlApSoy+5isoW0zXdvE3pJMin8mYUEnWGfpIcZkzb2fdYi/pu9IPiYal0qemwbJHXxL087Xzp2vWNtC3wsiXNwdkVclBn8TMMDA/hByTttuR565h5lu71y9zO8hzkKT4F/zU+VfsKCJrTrXtt4gttJC6xs7JpjmA0shO2rA8LEDpsMHc56Vm1rbPI4SNGd2OFVVJYn0AG5rR+WOxbiFwc3GLWP8At+Jz9EU//cRQZnW6/o+cpXETyX0qGNJIu7iDDDMGZGL4I+XwDB881qHDuTeHwpEq2kBMKqqO0SGTw+evTnVnJJ9STU9QKUpQKUpQKUpQKUpQKUpQKUpQKUpQKrXNq/vHDjj/AKTJv6ZtLnb74/lVlqo9oj4W0wDq+J8OPI/DXGdvPw6h96C2g53FftR/L1wZLW3kK6S8MbafTUgONvrUhQKUpQKUpQKUpQKUpQKUql829p3DrHUrS97Mv+Si8Rz6FvlTr5nPXY0FzJrJO0Dtoht8w2GmeXzlO8S/TB/aH6eHpudxWX889p17xHKZ7iD+qjY75/jbYv16bD286pFBO8ycemuHWSS6mmlZR3hbwqpO+hVB6DJzsBnOBjcwVa32UdlHxa/FXyusDL+yQHS0mfxnzCY6fxZB6DxaDedifCXGFSaPpukpJ/2ww/lQeY6lOW+AT31wlvbrqdvM7KqjqzHyUf8AIDJIFbvL2C8PJ8M90B6aoz//ADq7cl8l2nDYjHbqSzbvK+DI/sSAMAeSjA8+pJIdXkLkO24ZFhAJJj88zKNTew66V/sg/XNWylKBSlKBSlKBSlKBSlfjMAMk4HvQftK/FYEZByPav2gUpUCvOfDzcfDC7hMxIAUONyxIChvlLZHyg53G24oJ6lKUClKUCqR2vGUWKvAgeZJkMYIzuVdSf9Rmq71Ru2O7eHh/xCDJhlRiMnBDBk3x5ZkB+oFBZOVf8Stf+zw/7talajOWFIs7YEEEQRZB6j9mtSdApSlApSlApSlApSlBTuaOTrm9dw/EpordsAQQoq+HA1AvksxJB67b4xVB5p5P5d4TGvxInmlbdYxIdbYx1CaVVfc488ZxW3OuQRkjPmOoqn8F7NrCCU3Dq9zcE5M1y3eNn1xgLkYGDjIx1oMMPBuI8alQ29mILZBpiUDRBGpOSdRHjYndmALHbbAAGncj9i1vauk93J8RKu4QDESt677vjyzge1asKUClKoacPm4pPPI13cwWsMrQwJbyd2XMfhlkdhksO8yqjYAL03JIXylU20ubqwuYre4la5tbhykMz472KTSWEchAxIGCnD9cjB23q5UH4xxuelfkcgYBlIIIyCDkEHzz51TuYVe+vRw/OLWJFlu8EhpNZYRw5ByFOks3qABtnewWHAoIIGt4EEUba/CCSAXznAJ23OcdKDzv2m9plzd3Dx20zx2qHCBDpLlerllOSCegzjAU4zVk7DefLqW7NlczPMsiExlyWZWQZI1HfBUHqeqjHU5zTnblCfhs/czaSDkxupHjUHrpzlfoftnrWj/o88rapW4g7IQgZIkDAuGbZmIBynhyACN9RPTBIbyzgdSB9az7tq5xksLRUhOJrgsitk5RQPGwx+IalA321Z8q+eH8uxcXNxc3wd4jK8VvBrZViWBypfAI/aOynJ6gbZxVF/STtpBcWsmT3RiZVGNgytlt/cMu39mgzXgfNl9aNqt7mVN8ldWUJ90bKn7ivTXBOeI24bbX10GTvRhu7jkcBgSCcIGKr4Sd/pkmvJdeuuzGxaDhVokmzd1qOdsd4S+DnoQGwfpQTnCOKwXMYlt5FkjOQGU+Y6g+YI9DvXnPt25kkn4g9sHPc2+lQmfCXxlmI8z4tP0Hua2Ds8dZrniN3AMWs0yCLAIWRokxLKAeupzjUNjpOd81hPbDwg23FrkacLK3fIf4hJux6n/Kax9ugFBP9g/N0sN4tkzEwT5AUnZJACQR6asYIHXIPlW0w8/8Oa6FqtwpkZtCsAe7Z/4BIPCX3G2erAdTivLPLNtO06GAsh1KhlVciPvj3YOfI+PY7HPQgjNemefeH29vwaWJUwsMarBpB1LKCFiII3Dd4V39znzoKL+kFzjIhTh8LlQy6rgjqQ3ypn0IySPPK+Wc4WDWq9uPKt2s637KWSWOISlckRSKoUj2UkZDbDJI69cpoPW/ZXxeS64XbTSnL6SjMSSW7timok7kkLkn1Jq2V5/5f7ZLexs4LW3sncRrhi8oXJJyxGFbqxJ9tuta/wAk832/EoO+gyCp0yRt8yNjOPcHyYbHfzBACw0pSgVRu2uJm4PchQScxbAZP9NH6Veai+ZbdZLaRGUMDpypGc4dT0+1BzcDctbwsyhWaKMsB5EoMj7dK71Q/KFz3llbsU7s90oKbeEqNJG22xHlUxQKUpQKgedeOS2dqZ4YBO+uNAhfT/SOEBzj+JgPv7VPVVO1CZ4+GzSR6S8b27oGBIZkuImVcLudTALgevlQcwu+Ljc2lmw9BdyAn7m2xXH+teLHb9WwDPmb7IHuQLfJH0rr2M3FJ4Ungu7GVHUPHm2lUMCMgE98Smeh8JI9PKswve3HiMUjxSWluroxVlOvIKnBHz+tBrXxXGP/AFax/wDipf8Au9cT8R4wrD9xtXHnpu2H82g/4VlyfpAT4GbKMnG+JGAJ9hpOPpk12+HduF3cSpBBYRmWVgqAysRknz8I2HUnOwoNDn43xdVJHCYnI/Ct+uT9NUIH5kdKk+TuYVvrVLgRmMksrITnSyMVYagMMMjYj+XSq9zBx7i1lavczpw8rGpLaZZgSSVChdSbnORgkZyOmN5rs6gVOF2QX8UEbn3aRQ7H6lmJ+9BYqUpQKofKPG4re4nsZJUIeaaW2lDDRIHctJHqBIEkTlgyk5xg4xUjzldzSyQ8Ot3Mb3AdppV+aK3TAdlz0diwQHfGc+WRC2/GuWkgW27y0aFTkK66xq6FiWByx/i60Ha5q4xb3N1aW8cit8NcpPcSBwI4QgdUVnyBrd2ChASdjkY63oHO4qm8N4/wKVRZQvaMkpwIFQaGPUeDTpJyB+Qql8Q5o4Hwy9LWxukkikkSa3g1CF2wVOpJSF8J6FMDI8xg0E/zpHKvEYzwx2F/IiidSA0HcAkB5c/KQflK+I7jG+9G7TO1S4wLK0uASg03FzEpQyOMghNzoUYzqU7+RAHihud+1CW+Z47SAW4m0o7qM3EoB8KF1GdOT8oz6ZwSKj07L7xLGe+uR8OsS6ljZcyPuBuuR3Y36nfbpjegpU8zOxZ2LMdyzEkk+5O5r7s7uSJg8UjxuOjIxVh9wc1wUoPSPL8N5BarxG1nt1iuY0nuYLnKxrKVHeSpIm6aiMlSCPzAFJ7Vu1SO9iNnbxI0exeZxklh/VhgCo8tZAYgnZfOm2v624jDFbRrPPBD4EVE/Zr5gMwAXOPNzkVycwdnl7ZW/wARddzFuAIjKplOokZAXKkbZ69PvQVKpaPma9WNohdT90ylGTvWKlT1GknGCKiaUHpHso7R4ZrJxdvBA1qFG2EQx4AUhegORpwv9nAGQKzrti7QoOJFIbeIGOFyROww7ZGCFB3VDscHc4XYYrNoYWdgqKWY7AKMk/QDrVltuzvirxmQWUoQAklwEOB1OlyD5elBFWHH7mGCS3ik0RysjuAq5LRkFCHxrXBAOxH86vk/a/JcSW5vIA8Vue87qNtIlmX5GckHwqd9IGM7kEbDMKUGhc69rd7fxNAFSCF/mVMl2GflLny6dAM49Dis9q29mPKcfErw28srRqI2fKAEnSVGMnYfNnOD0x51X+NWPcXE0GSe6lePJGCdDFc48unSg6VXvsi51/V13pkP7vOVWX+zv4ZP7uTn2J88VRKUHuMUrPuxLmb4zhyo7Zmtj3b5O5XH7Nvuvhz6oa0GgVxXECupVhlT1GSOhz5Vy0oK72exMvDrZWbUyoQW33IYgnffc771YqrfZ5OXsULHcS3K/QLcygD7KAKslApSlAqE5wI+HXIyPibP/wDLhx5jz9/selTdZLzHxmSa9aF+IJGIeIWiJZaEDSr3lu2rWTq2ZmOOng+mAvfCmFvcvanSscuqa2ACqAPCJo9Kgbq7CTPn3x/hJqp879n9lccQinnikKXP7N2jbGmVVzGxGDs6qUJ/iEf8Rrq9uV9JaPw6+iJ1QTOMA4DBwpKk+jLGR9Caukhh4rw4mNv2dzFlG80cbqdjs0cijz2K0Fah7FOEKclJWHo0px/s4P8AOuv2dciWkV5LewRsIUBjti7ai5Oe8mGRspzoTfddTdGFd+345JxNFslzHIpK8RIBHdhCVZFPkZmB0nyTUdjipXn7mSPhdg0ihVYARwJgY14wo07eFQMkegoOtOq33EG16WtOH9QcFXuiuSTuQRDGw6gYZz/Dt3+zeLTwuyH/AFeM/wCsoPp71Vuxlnfg0jvktJJcNk9WJ6n3ywNXDkRSOG2IIwRawZB/0a0E7SlKCncW4fxCO/ku7aOCZXgjiAkldCmh2YjAVg2ouDnb5SPr1uF8w8Vu4mMNhaxnXJGWlumZdUbMjeBIckalI6/86vVVbs3fVZlx0e5u2GeuDcy0HBY8H4l3qyXF3bRRRkMUtoANYBOQzyliq42ON/cVCRcRl4igm/UEUqSeKKWaaDdegZgVLocfhAb06b1cOeJtHDrxgSCLabBXqD3bYI+9dvl6HRa26adOmGNdOMYwgGMeWKDPDwB+GPbXrLGZHuIoWht1EcEMc50sQAA0zZ0+JzvtsMDFh7YNX6nvNIydC/ixt3iZOcjoMnHnjG+adqDskFrLkiOK+tZJ28liWTJY+wbSa7/aDbCbhd4uoAG3dg2RjwrqG/TBx19KDx/SlKD2FyIg/VdkFOnNrDuMbExLk+mc77+dUHlrku3u+DSzSIkt3OtwfiXy7syyOEfJJ07Iuy+WfU5sPZxx1P1DHP8AKLeCQN547kNvgb7gBse9TPZtYNDwu0RySxiDtnrmUlyD7gvig8g0qf594MbTiFzAQAFkYpjpofxJ/ssPvmoCgl+UuKfC3ttcZwI5UZj/AGdQ1D7rkfevXPMnFha2k9yQGEUbOFzgMQNhnyycD7+deL69Hw8W+P4bwiDOTdSxpMGHzJahmm26eJogPTDdKDAuYuFTW07RTR92+FbRnIAkUMBnzwGx9Qaja2D9I/g+i6t7oDaWMo2B+KM5yT7q4H9ysfoLR2Z8ZFpxO1mY4TXocnyWQFCftqz9qmO3Th/dcXlbymSOQfddJ/2kNZ/W09sVv8Vwrh3EdLa9KK/ntImck+zpjO3z0GLUpSg1X9Hbifd8QkhLELPCcDHV4yGH0wnefnXo6vLPYdal+MW5GcRrK7YGcDu2Xf0GWAyfMj1r1NQKUpQVvs+k1WerGM3F4cZz1u5vPz+tWSq3yAQLV1UYCXV4v/zcxH8jVkoFKUoFUPn7l21a6sLtkPfi7gjDKcBhqLeIeeNJwRvnHlV8qt87OQLQAgZvbcYI6jUSRn8PTOfbHnQUr9JA/wCD4B/1kf7uSpviXETwibVokktroeCNEHgu8DCKAPCJ+uNwHDH8RqsfpKyD4e0XPiMrkDzwFGT9tQ/Or1w6ROIXIuR4rW1JFuR8ssxBWSUb4ZUU6EP8RlO+FNB3+VODm3iZ5cG4nYy3D5yNbfhBP4EGEUei56k1T+eYVuuG3fEGBKmAraBlwUiYrqkwdw0p3zsdAjGAdWbTzGxuZBw9GwHXVdMrYZIc4CDG4aU5XO2FEh66c0HnS9az4Ze8NndhpQG0kbJ72BpUHd5J3ePVoPoulsYoJrsVgJ4Gig7uZ+vkS7CrbyVbvHw+zjdSrpbQqykYIIjUEEHoQdsVUP0fz/gkdNppPIf2fz+pq3ckyhrC2YHUGjVgcEZzv0bcdaCbpSlB1uJ3iwwyzN8saM5+iKSensKgeQYVtuE2veEIFgEkjMcAFx3jlix23Ykk+9cfaDIzxwWS9b2ZYn3wRCoLzEf+zQr/AHvXFfHH4VvbpOH/APR4kWa6UdGBOIYTjoGKs5HpGB0NBydoknecIvGhYMGt3YMrZBXGSQR1BXNWLh8gaKNlOQUUg+oIGKq/LFnGIrzhbnIiZwq4I/d7nUyYJO4XU8eR07vHpUjyDOX4bZls6hBGrZOTqRQrZPrlTmg4+0a4VOF3pY4zBIg92kXQo+7MB96z7tq4+bbhlvYB8TTJGJFB3EUajPuAzgD3CuPWrzzY3fXlhZ4JUyNcy+mi2AKA59Zmj6fwn7+eu17jnxfFLhhnREe5XPpFkE9ehfUR7EUFMpSrF2f8vm+v4LfBKFtUmPKNN238sgYB9SKDarfhhseVnjcZklhOQNzruWCoPPca1G3mK1CyhEcaINgiqvXoFAHX7VFc68Ia6spoYyVk0h4iDj9pEQ8fXbGtVz7VR+eO0H/AMVzGQJr1BGMfhYgiYjfPh0soI6EqaDHO1HmFb7iU00eO7BEaEfiVNtWfPUckexA8qqdfUcZYhVBLEgAAZJJ6AAdTUzzZwA2UqQO2Zu6R5l2/Zu+W0bdSEK59yaCEr0Z2bcN/a2cSqD+rbeZZ38lubplYxA9GeNQQxBOCQOtZj2Mcqm9v1kYHubUrLIfVgcxpv6suT7K3tV6fnUcP4EskZBur2W5aNseLxTPmZvUhdOM+ekdAaCF/SA5vSeZbGIhlt2LSsN/2uCNIP9kEg+5I/DWQ13+D8Lnu50hhUySyNgffqxPkB1JPQZNTnaLwKCwnSziOuSKNTPJk+KR/FgL0VVUrjz33oKzbQNI6og1M7BVA8yxwB+ZrY+2rj8VtawcGt8Hu0j74nBKhFGhc4+Y/MSMbY8mIqidnIWGaS/lUtFZJ3nTZpWIWFM+RLtq+iMfKq7xG9luZnlkJeWVyzH1Zj0A/kB9BQc3L/BJrydLeBdTufso82Y+Sgbk10JFwSMg4OMjoa9Gcocp/qXhNzdso+NNvI7Z3CYUlI+uMA4LY6nO5AFef+BWHxFzBBnHfSxx59Nbhc/zoN9/R65d7mzku3HjuWwv+jjyAfbLlvsFrWK4LG0SKNIoxhI1VFHoqgAD8hXPQKUpQVzkyHuxdx5yFvJiNvKXTLj7GUj7VY6gOVCS163kbuTBHQ6UjU74HmpB9CCN8VP0ClKUCsolvOJ3kFrcSTW4iPEIV7qKJlYiK6KE62dsbpqwPLz8jq9YbzbyhNwu9gvYXee2e8DC1DEMJpCxVQN1YE7asZGQN+tBYe1blz9Z3/DrMNgIs8k5XqkRMQB6YBYoyrnzHtV74hdw2FqCqeCJVjiiX5mOyxxrnqzHCiuLlbhUkKNJcMGup21zsvyg4wsa5/Ai+Eeu5O7Gunw5fjLo3LA9xbFktgejybrLPjzA/o0Pp3hGzCghZuDXNljimWluiP36NMlZI2ZSRGpPh7hc6MDLAEHdqnua+A2/FrEx6gVkUSQyjfS2Mq49iDg+oJFWOqdZuvDrxbYkC1vXdoMn+inPiePc4CPksoHRiw8xQRPZBaSWnDZ4ZNImgmm1ICcqQBjIIHXGoEZBUqc74Fq5EOeG2Jxj91g2H+iX13qM504dcRMb6yjWSXQY54WIUTReR1HYPGSSD/CWHoKlORv8A0bZYx/isHTOP6NfXf86CcpSlBWeMQE8UsHxssV2M+hPcY/kG3r75SXMt+53c3bA9eixRBACQNtOD54JaubjN8qXljGUBaVplV/NdMJc+fmF9+g+o4eTTn406gx+Nm3Ax00gD6qAFP+bQcHMube9srtThZH+EnGOqygmIk+WmYAAn+tYeZr57OcpDcWxXHw15cRjpurP3qnb+zMKc/Nvw9DnDX8JIHpGskmT7BkDfbevrs/Gbea6JOLu4mnGrG0ZOiP7GKNG39aD94aTLxG9mTcQRRWy7+EyeKWQe20kQJ/5V5JlVi5DZ16jnV11Z3znzz616f4DxV4OHWzRKpueITu8SsCR+8SvKXYAhiscB1Hf8IGdwa878Ts/8JSQgn/GmTOMn+lIzhckn2FBKdo/KX6tktocHU1sjyMTkGUs+sA9MLsAPQA+eau3YXy5Dc2nESW/bSJ3G2xRGUkMD7uB/7vzqzfpCcuGazS7QEvbN4wP6t8AnHswX7Fj5VSf0duJ93xCSAnwzwnb1eMhh+Sl6DbOz3ibXHDrWVyS/dhXJ6648o+ffUpzWHfpA8b73iC2wGEtUA6fjlCux+mnQPqDWydmnhhuoNJUW99cxgEY8JfvFI3zgrKN//OsH594cbjmCaBestxGnTpqCDP2zmgvnYTyEEUcSuV8TD93VhjSu+ZCD6j5fbfzBGR828SN7xC4mTLd9M3d7blc4jGPXSFFewpYAyFD8pUr9iMV43to2tb5VcZaC4AYA9THJvv8AUUHqTs35UHDrKOEgd63jmYebnqM+YUYUfTPnXmrnlXEkJY+BklaNM7IjXdx4QcZPiBOTvv6Yr16a8zdqfL8sA4ZA4VrkxOr6MkEvOzKo+hkI6eZoNc7IOTobKzjmAJnuY0eRmAyodQwjG2VUbZHmfoMYr228PMXF5yekoSRd/IoAfp4lavUltEERVAACqAAOmwxWK/pIcAytvfKDkfsZPocsh9t9Yz7r7UFY4pZiHla2ZCM3N5qlIPXCzAKfp3a7eorl7AOWUubx7mVdSWoUp6d6T4T76QpOPXSfr17y61cqwrnPd3xT5QcZWR+v4fn69d8dDWt9iXBPhuFREjx3BMzfRwAnl/AqnHqTQSnahZyzcKu44V1OY843yQrBmAA3LaQcDzOBXk7hl40M0Uy/NE6uv1RgR/MV7aryN2ncvCx4jPCq4jJ7yIeWh9wB7Kcr/doPWtvMHRXXowBH0IyK5K6fB4itvCrdVjQHp1CjPTb8q7lApSlBB8oQMkMgZtWbm6ZTnOzXEhHQn/x6dKnKieVw3cHU5c9/c7nPQ3MuF8W/hGF9PDttipagUpVZvrjiiO2n4Du9R0a3lViuds+EgHGM4zQWaq5zqikWZJwRe25UepyRj/VLH7V8cH47fTSxq1giwMpLXK3cbpkA40Ko1OCcbkL1Ppv1O0aaUfArBGssxu1aNHfSpMcUrZJG+BjP5ZoIXts54FlbG2hfFzcKRkHeOM7FvUE7qv3PlWiWFqsUSRIAFjVVUAYACgAbeWwrH+eOzg3VxZQNOPiZluZbi5KZLsgtwBpBGEUHSq7AD3JJ0riMnEmdlgjtY0HyyyyO5O39SqLjfb+k99+lBO1jn6SLkW9mRkETMQR5EKMe+f8AlVvvF49hmWThyYK6U0ykHfBBcnbOfJfQbda+e1TkqTilrHHG6JLG+sFs6T4SCuRuMkjfB6dKDg7JOdGv7VUuNrpFy2Vx3seoqJV2wRqBVsdGU9MgVP8AIQ/wZY/9lg/3a1m/K09tFwu0VeIWlvf2jT6O9lUL4p31xSKSGMbjHodkYdBV25KluP1RaNAkRkMSHTIxRAD1+RGIx5AD8qC4UrM7zn6eKXR31rMF1BzFb3Jj1jHg76PvcOoYEgI3TcqSKnBzSYJkN7cWscE6FodUcsMgKlcg974T83noPQ6euA+uapVHEuEgkA95dHc+QtXyfoMj8xXL2btqszMBtPcXMoJ6lXnk0n3yoGD0xiqTz5zTCUjupluYwBdW8TRJpLCYR4kVpxGw/ZoQdKMAScHYFrPylxO8uLTRBZ/Ad1oSIXKM4aJRjOlTGytsPUe5zsHR7ZIJJhYW0JZZJ7rTqGNkaJ1kO/ojn+dXDiyrb2EoRQEht3Cr0AWOM4G3QYFZze8wSG6gvbpJXhsopyWjs5otLyaEBIuGwfDqAwTgj3rhvOdUkhaOTjK/toyiF+GyRxOJBpZiTk5XJwQyqD1DCgmeyGNrqGG9kQqIbdLW2BORpjVRLJj1eRdPqBHj64ZzRbH9cXEaEgm9kCkdQTMcfzNegOye5VoZIo71LmKDu4kWK3aOOPSDnDsMys3UkMfI/i3x+44Qb3mWWGI91+9OxcKDp7olmbB2JLKTvtkjbyoPS15bLLG8bjKOrKwPmrDBH5GvMHKFu3DeYYYXDZS5MPoSsuURvoQ6tWs8p8yXMcsvxsfEZZpJWjVBbHuURXwjDCKq5B3OphgZzvVY7dOFGDiFlxFVyrMiuBt44m1KS3qybDbbu6DSuVZNN7xSDB2nimyehE1vGP5NE38qzHlS0a45suZGUr3DTPj1CjulPl11hvP/AI1fZOW5DxhrgPexqyxuWjkjED90NIjZMaznLdfUkEbYhuzKxl7zjV3CE76S7mjiD5C6oyzDURvpLSjOBnwmg1OvNHbvwA2vERcIumO5HeA7Y71dnGPX5XOepc/bUpbfmfMbCXh/hI1oocB98EEspO4OolcdNvQ/vbhwA3XDGkGBJbHvf7oBDrk48jq99A9aC+WtyrbB1LKBrAIyMjzA6Z3rIufuHmfmjhqekUUh+kUsz/8A6Y+9TfJnZLYQ26/ERm4lfDsZCwAJUYXuw2nw5bcgnxNv5VMLyxI3FLi7JaJRaJBA6FMgsWLsFOrxLhQNQx4uhoLRccRhjDF5Y0CfPqdRp2zvk7bHzqsc0PacW4fdW9tcQzOY9ShJFYhlOpMgHKgsoH51B3nZldy3XxD8RjLZU6zw+3704GN3x8wAADY2+1aDwzhyQoFGGbADvpUM5AxqbQoBO3pQeY+BxtLwWSAK2qXiNukZB+Z3jYacbZwB5nGWHpW/cY5x4fwxYYZ5So0BY8IzAhAF6opGRtt7iu1yvyfa2MbxwplWmabx4OliMALtsFXYefXfeutP2c8JdXQ2MIDnJ0rpbqDsykMgyOikDy6UHFwztAgmuUtfh7uOWTJRZYdOUX/Kbtsm2cnf2qjduvLXe3fD51XaWRbZzjO5fKDTnfYyflj0rVeD8AtbUYt7eKL10IATj1PU/UmpB0BxkA4IIyPMdD9aCP47xJIIsmWCJ28MXfvpRnxsvUH8t6jeT+K3M3ercvZuyN4GtZCQyfxFCSU8h1O+fbNgmgVxh1Vh6MAR/OuGy4bBCWMUMcZc5coiqWO+50jfqevqaDtUpSgh+U4glsqgkgPNjUd95nP29gNgNhUpcRB1ZDkBgQdJIOCMbMpBB9wcilKCLm5ciaBYO9uQqtqDLcyiQnfYya9bDfoTjYeldJ+Q+Hu/ezQ/ESYA13DvKcDOABIxAHiOwA6560pQWC1tkjQJGioi7KqqAo+gGwqK5k5bivBEXeWN4X1xyQvpdSQQd8EYIPp/xpSg6/BeU0t5UlE9xKUSVP28pkJ71oyd26Y7oAAYG5867/GuCJc6Nck6aM47meSPOcde7Yaugxnpv6nP5Sggo+y/hIfvGte8fOS0ssjljgjfW5B6+np6CrjSlBAtyXw0sXNjbMzMWLNEpJZjknJHrU9SlB8RRKowoAG5wBgbnJ6e9frIDjIBwcjPkfWlKCLflq0Nz8W0CtcbYkfLFdIwNIYkJ/dA3JPUmpalKBXy6AjBAIPkRtSlB+gY2FZ52c8qNFe8QvpSheeeRY9OfCmss2cjqTp6fw0pQaJUXzHy9bX0QhuY9aBlcbkEMvQgqQRsSPoTX5Sgla63D+HxQJ3cKLGmWOlRgZYkk/ck0pQdmvl1BBBAIPUHpSlAfODpAJxsCcDPlvg4Hvg19UpQKUpQKUpQKUpQKUpQKUpQf//Z"/>
          <p:cNvSpPr>
            <a:spLocks noChangeAspect="1" noChangeArrowheads="1"/>
          </p:cNvSpPr>
          <p:nvPr/>
        </p:nvSpPr>
        <p:spPr bwMode="auto">
          <a:xfrm>
            <a:off x="155575" y="-1905000"/>
            <a:ext cx="7219950" cy="397192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7043" name="Picture 3" descr="C:\Users\Shemi-New-25\Desktop\New folder (8)\trust_fall.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2646" y="3645024"/>
            <a:ext cx="3795875" cy="208823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defRPr/>
            </a:pPr>
            <a:r>
              <a:rPr lang="en-US"/>
              <a:t>TCP Header</a:t>
            </a:r>
          </a:p>
        </p:txBody>
      </p:sp>
      <p:sp>
        <p:nvSpPr>
          <p:cNvPr id="12290" name="מציין מיקום של מספר שקופית 5"/>
          <p:cNvSpPr>
            <a:spLocks noGrp="1"/>
          </p:cNvSpPr>
          <p:nvPr>
            <p:ph type="sldNum" sz="quarter" idx="10"/>
          </p:nvPr>
        </p:nvSpPr>
        <p:spPr/>
        <p:txBody>
          <a:bodyPr/>
          <a:lstStyle/>
          <a:p>
            <a:pPr>
              <a:defRPr/>
            </a:pPr>
            <a:fld id="{A02A1EE9-C4C8-4F92-816A-D2EB3F42F912}" type="slidenum">
              <a:rPr lang="he-IL"/>
              <a:pPr>
                <a:defRPr/>
              </a:pPr>
              <a:t>336</a:t>
            </a:fld>
            <a:endParaRPr lang="en-US"/>
          </a:p>
        </p:txBody>
      </p:sp>
      <p:pic>
        <p:nvPicPr>
          <p:cNvPr id="362500" name="Picture 6" descr="template - header"/>
          <p:cNvPicPr>
            <a:picLocks noChangeAspect="1" noChangeArrowheads="1"/>
          </p:cNvPicPr>
          <p:nvPr/>
        </p:nvPicPr>
        <p:blipFill>
          <a:blip r:embed="rId3" cstate="print"/>
          <a:srcRect/>
          <a:stretch>
            <a:fillRect/>
          </a:stretch>
        </p:blipFill>
        <p:spPr bwMode="auto">
          <a:xfrm>
            <a:off x="323850" y="2722563"/>
            <a:ext cx="8572500" cy="2381250"/>
          </a:xfrm>
          <a:prstGeom prst="rect">
            <a:avLst/>
          </a:prstGeom>
          <a:noFill/>
          <a:ln w="9525">
            <a:noFill/>
            <a:miter lim="800000"/>
            <a:headEnd/>
            <a:tailEnd/>
          </a:ln>
        </p:spPr>
      </p:pic>
    </p:spTree>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a:xfrm>
            <a:off x="785786" y="500042"/>
            <a:ext cx="8229600" cy="1143000"/>
          </a:xfrm>
        </p:spPr>
        <p:txBody>
          <a:bodyPr/>
          <a:lstStyle/>
          <a:p>
            <a:pPr eaLnBrk="1" hangingPunct="1">
              <a:defRPr/>
            </a:pPr>
            <a:r>
              <a:rPr dirty="0" err="1"/>
              <a:t>השדות</a:t>
            </a:r>
            <a:r>
              <a:rPr dirty="0"/>
              <a:t> ב-</a:t>
            </a:r>
            <a:r>
              <a:rPr lang="en-US" dirty="0"/>
              <a:t>header</a:t>
            </a:r>
          </a:p>
        </p:txBody>
      </p:sp>
      <p:sp>
        <p:nvSpPr>
          <p:cNvPr id="363523" name="Rectangle 3"/>
          <p:cNvSpPr>
            <a:spLocks noGrp="1" noChangeArrowheads="1"/>
          </p:cNvSpPr>
          <p:nvPr>
            <p:ph idx="1"/>
          </p:nvPr>
        </p:nvSpPr>
        <p:spPr/>
        <p:txBody>
          <a:bodyPr/>
          <a:lstStyle/>
          <a:p>
            <a:pPr eaLnBrk="1" hangingPunct="1"/>
            <a:r>
              <a:rPr lang="en-US" b="1" smtClean="0"/>
              <a:t>Source Port</a:t>
            </a:r>
            <a:r>
              <a:rPr lang="he-IL" smtClean="0"/>
              <a:t> (</a:t>
            </a:r>
            <a:r>
              <a:rPr lang="en-US" smtClean="0"/>
              <a:t>16 bits</a:t>
            </a:r>
            <a:r>
              <a:rPr lang="he-IL" smtClean="0"/>
              <a:t>)</a:t>
            </a:r>
            <a:endParaRPr lang="en-US" smtClean="0"/>
          </a:p>
          <a:p>
            <a:pPr lvl="1" eaLnBrk="1" hangingPunct="1"/>
            <a:r>
              <a:rPr lang="he-IL" sz="3200" smtClean="0"/>
              <a:t>מציין </a:t>
            </a:r>
            <a:r>
              <a:rPr lang="en-US" sz="3200" smtClean="0"/>
              <a:t>TCP Port</a:t>
            </a:r>
            <a:r>
              <a:rPr lang="he-IL" sz="3200" smtClean="0"/>
              <a:t> בתחנת המקור. </a:t>
            </a:r>
          </a:p>
          <a:p>
            <a:pPr eaLnBrk="1" hangingPunct="1"/>
            <a:r>
              <a:rPr lang="en-US" b="1" smtClean="0"/>
              <a:t>Destination Port</a:t>
            </a:r>
            <a:r>
              <a:rPr lang="he-IL" smtClean="0"/>
              <a:t> (</a:t>
            </a:r>
            <a:r>
              <a:rPr lang="en-US" smtClean="0"/>
              <a:t>16 bits</a:t>
            </a:r>
            <a:r>
              <a:rPr lang="he-IL" smtClean="0"/>
              <a:t>)</a:t>
            </a:r>
          </a:p>
          <a:p>
            <a:pPr lvl="1" eaLnBrk="1" hangingPunct="1"/>
            <a:r>
              <a:rPr lang="he-IL" sz="3200" smtClean="0"/>
              <a:t>מציין </a:t>
            </a:r>
            <a:r>
              <a:rPr lang="en-US" sz="3200" smtClean="0"/>
              <a:t>TCP Port</a:t>
            </a:r>
            <a:r>
              <a:rPr lang="he-IL" sz="3200" smtClean="0"/>
              <a:t> בתחנת היעד.</a:t>
            </a:r>
            <a:endParaRPr lang="en-US" smtClean="0"/>
          </a:p>
        </p:txBody>
      </p:sp>
      <p:sp>
        <p:nvSpPr>
          <p:cNvPr id="13314" name="מציין מיקום של מספר שקופית 5"/>
          <p:cNvSpPr>
            <a:spLocks noGrp="1"/>
          </p:cNvSpPr>
          <p:nvPr>
            <p:ph type="sldNum" sz="quarter" idx="10"/>
          </p:nvPr>
        </p:nvSpPr>
        <p:spPr/>
        <p:txBody>
          <a:bodyPr/>
          <a:lstStyle/>
          <a:p>
            <a:pPr>
              <a:defRPr/>
            </a:pPr>
            <a:fld id="{1C32807C-3E23-453D-8A17-048910EF3F35}" type="slidenum">
              <a:rPr lang="he-IL"/>
              <a:pPr>
                <a:defRPr/>
              </a:pPr>
              <a:t>337</a:t>
            </a:fld>
            <a:endParaRPr lang="en-US"/>
          </a:p>
        </p:txBody>
      </p:sp>
      <p:pic>
        <p:nvPicPr>
          <p:cNvPr id="363525" name="Picture 6" descr="template - header"/>
          <p:cNvPicPr>
            <a:picLocks noChangeAspect="1" noChangeArrowheads="1"/>
          </p:cNvPicPr>
          <p:nvPr/>
        </p:nvPicPr>
        <p:blipFill>
          <a:blip r:embed="rId3" cstate="print"/>
          <a:srcRect/>
          <a:stretch>
            <a:fillRect/>
          </a:stretch>
        </p:blipFill>
        <p:spPr bwMode="auto">
          <a:xfrm>
            <a:off x="1042988" y="3933825"/>
            <a:ext cx="7129462" cy="1981200"/>
          </a:xfrm>
          <a:prstGeom prst="rect">
            <a:avLst/>
          </a:prstGeom>
          <a:noFill/>
          <a:ln w="9525">
            <a:noFill/>
            <a:miter lim="800000"/>
            <a:headEnd/>
            <a:tailEnd/>
          </a:ln>
        </p:spPr>
      </p:pic>
      <p:sp>
        <p:nvSpPr>
          <p:cNvPr id="363526" name="Rectangle 5"/>
          <p:cNvSpPr>
            <a:spLocks noChangeArrowheads="1"/>
          </p:cNvSpPr>
          <p:nvPr/>
        </p:nvSpPr>
        <p:spPr bwMode="auto">
          <a:xfrm>
            <a:off x="1236663" y="4108450"/>
            <a:ext cx="6770687" cy="336550"/>
          </a:xfrm>
          <a:prstGeom prst="rect">
            <a:avLst/>
          </a:prstGeom>
          <a:noFill/>
          <a:ln w="28575">
            <a:solidFill>
              <a:srgbClr val="FF0000"/>
            </a:solidFill>
            <a:miter lim="800000"/>
            <a:headEnd/>
            <a:tailEnd/>
          </a:ln>
        </p:spPr>
        <p:txBody>
          <a:bodyPr wrap="none" anchor="ctr"/>
          <a:lstStyle/>
          <a:p>
            <a:endParaRPr lang="ar-SA"/>
          </a:p>
        </p:txBody>
      </p:sp>
    </p:spTree>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a:xfrm>
            <a:off x="914400" y="500042"/>
            <a:ext cx="8229600" cy="1143000"/>
          </a:xfrm>
        </p:spPr>
        <p:txBody>
          <a:bodyPr/>
          <a:lstStyle/>
          <a:p>
            <a:pPr eaLnBrk="1" hangingPunct="1">
              <a:defRPr/>
            </a:pPr>
            <a:r>
              <a:rPr dirty="0" err="1"/>
              <a:t>השדות</a:t>
            </a:r>
            <a:r>
              <a:rPr dirty="0"/>
              <a:t> ב-</a:t>
            </a:r>
            <a:r>
              <a:rPr lang="en-US" dirty="0"/>
              <a:t>header</a:t>
            </a:r>
          </a:p>
        </p:txBody>
      </p:sp>
      <p:sp>
        <p:nvSpPr>
          <p:cNvPr id="364547" name="Rectangle 3"/>
          <p:cNvSpPr>
            <a:spLocks noGrp="1" noChangeArrowheads="1"/>
          </p:cNvSpPr>
          <p:nvPr>
            <p:ph idx="1"/>
          </p:nvPr>
        </p:nvSpPr>
        <p:spPr/>
        <p:txBody>
          <a:bodyPr/>
          <a:lstStyle/>
          <a:p>
            <a:pPr eaLnBrk="1" hangingPunct="1"/>
            <a:r>
              <a:rPr lang="en-US" b="1" smtClean="0"/>
              <a:t>Sequence Number</a:t>
            </a:r>
            <a:r>
              <a:rPr lang="he-IL" b="1" smtClean="0"/>
              <a:t> </a:t>
            </a:r>
            <a:r>
              <a:rPr lang="he-IL" smtClean="0"/>
              <a:t>(</a:t>
            </a:r>
            <a:r>
              <a:rPr lang="en-US" smtClean="0"/>
              <a:t>32 bits</a:t>
            </a:r>
            <a:r>
              <a:rPr lang="he-IL" smtClean="0"/>
              <a:t>)</a:t>
            </a:r>
            <a:endParaRPr lang="en-US" smtClean="0"/>
          </a:p>
          <a:p>
            <a:pPr lvl="1" eaLnBrk="1" hangingPunct="1"/>
            <a:r>
              <a:rPr lang="he-IL" sz="3200" smtClean="0"/>
              <a:t>מספר ה-</a:t>
            </a:r>
            <a:r>
              <a:rPr lang="en-US" smtClean="0"/>
              <a:t>Segment</a:t>
            </a:r>
            <a:r>
              <a:rPr lang="he-IL" sz="3200" smtClean="0"/>
              <a:t>.  נקבע עפ"י המספר הסידורי של הבית הראשון במקטע. </a:t>
            </a:r>
          </a:p>
        </p:txBody>
      </p:sp>
      <p:sp>
        <p:nvSpPr>
          <p:cNvPr id="14338" name="מציין מיקום של מספר שקופית 5"/>
          <p:cNvSpPr>
            <a:spLocks noGrp="1"/>
          </p:cNvSpPr>
          <p:nvPr>
            <p:ph type="sldNum" sz="quarter" idx="10"/>
          </p:nvPr>
        </p:nvSpPr>
        <p:spPr/>
        <p:txBody>
          <a:bodyPr/>
          <a:lstStyle/>
          <a:p>
            <a:pPr>
              <a:defRPr/>
            </a:pPr>
            <a:fld id="{DAD0F767-D10C-408A-97B7-6EA148901365}" type="slidenum">
              <a:rPr lang="he-IL"/>
              <a:pPr>
                <a:defRPr/>
              </a:pPr>
              <a:t>338</a:t>
            </a:fld>
            <a:endParaRPr lang="en-US"/>
          </a:p>
        </p:txBody>
      </p:sp>
      <p:pic>
        <p:nvPicPr>
          <p:cNvPr id="364549" name="Picture 6" descr="template - header"/>
          <p:cNvPicPr>
            <a:picLocks noChangeAspect="1" noChangeArrowheads="1"/>
          </p:cNvPicPr>
          <p:nvPr/>
        </p:nvPicPr>
        <p:blipFill>
          <a:blip r:embed="rId3" cstate="print"/>
          <a:srcRect/>
          <a:stretch>
            <a:fillRect/>
          </a:stretch>
        </p:blipFill>
        <p:spPr bwMode="auto">
          <a:xfrm>
            <a:off x="1042988" y="3933825"/>
            <a:ext cx="7129462" cy="1981200"/>
          </a:xfrm>
          <a:prstGeom prst="rect">
            <a:avLst/>
          </a:prstGeom>
          <a:noFill/>
          <a:ln w="9525">
            <a:noFill/>
            <a:miter lim="800000"/>
            <a:headEnd/>
            <a:tailEnd/>
          </a:ln>
        </p:spPr>
      </p:pic>
      <p:sp>
        <p:nvSpPr>
          <p:cNvPr id="364550" name="Rectangle 5"/>
          <p:cNvSpPr>
            <a:spLocks noChangeArrowheads="1"/>
          </p:cNvSpPr>
          <p:nvPr/>
        </p:nvSpPr>
        <p:spPr bwMode="auto">
          <a:xfrm>
            <a:off x="1236663" y="4445000"/>
            <a:ext cx="3351212" cy="336550"/>
          </a:xfrm>
          <a:prstGeom prst="rect">
            <a:avLst/>
          </a:prstGeom>
          <a:noFill/>
          <a:ln w="28575">
            <a:solidFill>
              <a:srgbClr val="FF0000"/>
            </a:solidFill>
            <a:miter lim="800000"/>
            <a:headEnd/>
            <a:tailEnd/>
          </a:ln>
        </p:spPr>
        <p:txBody>
          <a:bodyPr wrap="none" anchor="ctr"/>
          <a:lstStyle/>
          <a:p>
            <a:endParaRPr lang="ar-SA"/>
          </a:p>
        </p:txBody>
      </p:sp>
    </p:spTree>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914400" y="500042"/>
            <a:ext cx="8229600" cy="1143000"/>
          </a:xfrm>
        </p:spPr>
        <p:txBody>
          <a:bodyPr/>
          <a:lstStyle/>
          <a:p>
            <a:pPr eaLnBrk="1" hangingPunct="1">
              <a:defRPr/>
            </a:pPr>
            <a:r>
              <a:rPr dirty="0" err="1"/>
              <a:t>השדות</a:t>
            </a:r>
            <a:r>
              <a:rPr dirty="0"/>
              <a:t> ב-</a:t>
            </a:r>
            <a:r>
              <a:rPr lang="en-US" dirty="0"/>
              <a:t>header</a:t>
            </a:r>
          </a:p>
        </p:txBody>
      </p:sp>
      <p:sp>
        <p:nvSpPr>
          <p:cNvPr id="365571" name="Rectangle 3"/>
          <p:cNvSpPr>
            <a:spLocks noGrp="1" noChangeArrowheads="1"/>
          </p:cNvSpPr>
          <p:nvPr>
            <p:ph idx="1"/>
          </p:nvPr>
        </p:nvSpPr>
        <p:spPr/>
        <p:txBody>
          <a:bodyPr/>
          <a:lstStyle/>
          <a:p>
            <a:pPr eaLnBrk="1" hangingPunct="1"/>
            <a:r>
              <a:rPr lang="en-US" b="1" smtClean="0"/>
              <a:t>Acknowledgement Number</a:t>
            </a:r>
            <a:r>
              <a:rPr lang="he-IL" b="1" smtClean="0"/>
              <a:t> </a:t>
            </a:r>
            <a:r>
              <a:rPr lang="he-IL" smtClean="0"/>
              <a:t>(</a:t>
            </a:r>
            <a:r>
              <a:rPr lang="en-US" smtClean="0"/>
              <a:t>32 bits</a:t>
            </a:r>
            <a:r>
              <a:rPr lang="he-IL" smtClean="0"/>
              <a:t>)</a:t>
            </a:r>
          </a:p>
          <a:p>
            <a:pPr lvl="1" eaLnBrk="1" hangingPunct="1"/>
            <a:r>
              <a:rPr lang="he-IL" sz="3200" smtClean="0"/>
              <a:t>מציין את מספר ה-</a:t>
            </a:r>
            <a:r>
              <a:rPr lang="en-US" smtClean="0"/>
              <a:t>Segment</a:t>
            </a:r>
            <a:r>
              <a:rPr lang="he-IL" smtClean="0"/>
              <a:t> </a:t>
            </a:r>
            <a:r>
              <a:rPr lang="he-IL" sz="3200" smtClean="0"/>
              <a:t>הבא שהתחנה מצפה לקבל.</a:t>
            </a:r>
            <a:endParaRPr lang="en-US" sz="3200" smtClean="0"/>
          </a:p>
        </p:txBody>
      </p:sp>
      <p:sp>
        <p:nvSpPr>
          <p:cNvPr id="15362" name="מציין מיקום של מספר שקופית 5"/>
          <p:cNvSpPr>
            <a:spLocks noGrp="1"/>
          </p:cNvSpPr>
          <p:nvPr>
            <p:ph type="sldNum" sz="quarter" idx="10"/>
          </p:nvPr>
        </p:nvSpPr>
        <p:spPr/>
        <p:txBody>
          <a:bodyPr/>
          <a:lstStyle/>
          <a:p>
            <a:pPr>
              <a:defRPr/>
            </a:pPr>
            <a:fld id="{D2C505B8-B036-4EF0-B9B8-CDB6740A73DD}" type="slidenum">
              <a:rPr lang="he-IL"/>
              <a:pPr>
                <a:defRPr/>
              </a:pPr>
              <a:t>339</a:t>
            </a:fld>
            <a:endParaRPr lang="en-US"/>
          </a:p>
        </p:txBody>
      </p:sp>
      <p:pic>
        <p:nvPicPr>
          <p:cNvPr id="365573" name="Picture 6" descr="template - header"/>
          <p:cNvPicPr>
            <a:picLocks noChangeAspect="1" noChangeArrowheads="1"/>
          </p:cNvPicPr>
          <p:nvPr/>
        </p:nvPicPr>
        <p:blipFill>
          <a:blip r:embed="rId3" cstate="print"/>
          <a:srcRect/>
          <a:stretch>
            <a:fillRect/>
          </a:stretch>
        </p:blipFill>
        <p:spPr bwMode="auto">
          <a:xfrm>
            <a:off x="1042988" y="3933825"/>
            <a:ext cx="7129462" cy="1981200"/>
          </a:xfrm>
          <a:prstGeom prst="rect">
            <a:avLst/>
          </a:prstGeom>
          <a:noFill/>
          <a:ln w="9525">
            <a:noFill/>
            <a:miter lim="800000"/>
            <a:headEnd/>
            <a:tailEnd/>
          </a:ln>
        </p:spPr>
      </p:pic>
      <p:sp>
        <p:nvSpPr>
          <p:cNvPr id="365574" name="Rectangle 5"/>
          <p:cNvSpPr>
            <a:spLocks noChangeArrowheads="1"/>
          </p:cNvSpPr>
          <p:nvPr/>
        </p:nvSpPr>
        <p:spPr bwMode="auto">
          <a:xfrm>
            <a:off x="4605338" y="4445000"/>
            <a:ext cx="3402012" cy="336550"/>
          </a:xfrm>
          <a:prstGeom prst="rect">
            <a:avLst/>
          </a:prstGeom>
          <a:noFill/>
          <a:ln w="28575">
            <a:solidFill>
              <a:srgbClr val="FF0000"/>
            </a:solidFill>
            <a:miter lim="800000"/>
            <a:headEnd/>
            <a:tailEnd/>
          </a:ln>
        </p:spPr>
        <p:txBody>
          <a:bodyPr wrap="none" anchor="ctr"/>
          <a:lstStyle/>
          <a:p>
            <a:endParaRPr lang="ar-SA"/>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pPr eaLnBrk="1" hangingPunct="1">
              <a:defRPr/>
            </a:pPr>
            <a:r>
              <a:rPr/>
              <a:t>שכבת הערוץ</a:t>
            </a:r>
            <a:endParaRPr lang="en-US"/>
          </a:p>
        </p:txBody>
      </p:sp>
      <p:sp>
        <p:nvSpPr>
          <p:cNvPr id="108547" name="Rectangle 3"/>
          <p:cNvSpPr>
            <a:spLocks noGrp="1" noChangeArrowheads="1"/>
          </p:cNvSpPr>
          <p:nvPr>
            <p:ph idx="1"/>
          </p:nvPr>
        </p:nvSpPr>
        <p:spPr/>
        <p:txBody>
          <a:bodyPr/>
          <a:lstStyle/>
          <a:p>
            <a:pPr eaLnBrk="1" hangingPunct="1">
              <a:lnSpc>
                <a:spcPct val="90000"/>
              </a:lnSpc>
            </a:pPr>
            <a:r>
              <a:rPr lang="he-IL" smtClean="0"/>
              <a:t>מגדירה את הצורך ב-</a:t>
            </a:r>
            <a:r>
              <a:rPr lang="en-US" sz="2400" smtClean="0"/>
              <a:t>Data Framing</a:t>
            </a:r>
            <a:r>
              <a:rPr lang="he-IL" smtClean="0"/>
              <a:t> </a:t>
            </a:r>
          </a:p>
          <a:p>
            <a:pPr eaLnBrk="1" hangingPunct="1">
              <a:lnSpc>
                <a:spcPct val="90000"/>
              </a:lnSpc>
            </a:pPr>
            <a:r>
              <a:rPr lang="he-IL" smtClean="0"/>
              <a:t>מגדירה את הצורך במיעון אחיד בערוץ</a:t>
            </a:r>
          </a:p>
          <a:p>
            <a:pPr eaLnBrk="1" hangingPunct="1">
              <a:lnSpc>
                <a:spcPct val="90000"/>
              </a:lnSpc>
            </a:pPr>
            <a:r>
              <a:rPr lang="he-IL" smtClean="0"/>
              <a:t>מגדירה את הצורך במנגנון זכות שידור בתווך משותף</a:t>
            </a:r>
          </a:p>
          <a:p>
            <a:pPr eaLnBrk="1" hangingPunct="1">
              <a:lnSpc>
                <a:spcPct val="90000"/>
              </a:lnSpc>
            </a:pPr>
            <a:r>
              <a:rPr lang="he-IL" smtClean="0"/>
              <a:t>אופציונאלי</a:t>
            </a:r>
          </a:p>
          <a:p>
            <a:pPr lvl="1" eaLnBrk="1" hangingPunct="1">
              <a:lnSpc>
                <a:spcPct val="90000"/>
              </a:lnSpc>
            </a:pPr>
            <a:r>
              <a:rPr lang="en-US" sz="2000" smtClean="0"/>
              <a:t>Error Detection</a:t>
            </a:r>
            <a:r>
              <a:rPr lang="he-IL" sz="2000" smtClean="0"/>
              <a:t>, </a:t>
            </a:r>
            <a:r>
              <a:rPr lang="en-US" sz="2000" smtClean="0"/>
              <a:t>Error Correction</a:t>
            </a:r>
            <a:r>
              <a:rPr lang="he-IL" sz="2000" smtClean="0"/>
              <a:t> </a:t>
            </a:r>
          </a:p>
          <a:p>
            <a:pPr lvl="1" eaLnBrk="1" hangingPunct="1">
              <a:lnSpc>
                <a:spcPct val="90000"/>
              </a:lnSpc>
            </a:pPr>
            <a:r>
              <a:rPr lang="en-US" sz="2000" smtClean="0"/>
              <a:t>Flow Control</a:t>
            </a:r>
          </a:p>
          <a:p>
            <a:pPr eaLnBrk="1" hangingPunct="1">
              <a:lnSpc>
                <a:spcPct val="90000"/>
              </a:lnSpc>
            </a:pPr>
            <a:r>
              <a:rPr lang="he-IL" smtClean="0"/>
              <a:t>למשל:</a:t>
            </a:r>
          </a:p>
          <a:p>
            <a:pPr lvl="1" eaLnBrk="1" hangingPunct="1">
              <a:lnSpc>
                <a:spcPct val="90000"/>
              </a:lnSpc>
            </a:pPr>
            <a:r>
              <a:rPr lang="en-US" sz="2000" smtClean="0"/>
              <a:t>Ethernet</a:t>
            </a:r>
          </a:p>
          <a:p>
            <a:pPr lvl="1" eaLnBrk="1" hangingPunct="1">
              <a:lnSpc>
                <a:spcPct val="90000"/>
              </a:lnSpc>
            </a:pPr>
            <a:r>
              <a:rPr lang="en-US" sz="2000" smtClean="0"/>
              <a:t>HDLC</a:t>
            </a:r>
          </a:p>
        </p:txBody>
      </p:sp>
      <p:sp>
        <p:nvSpPr>
          <p:cNvPr id="39938" name="מציין מיקום של מספר שקופית 5"/>
          <p:cNvSpPr>
            <a:spLocks noGrp="1"/>
          </p:cNvSpPr>
          <p:nvPr>
            <p:ph type="sldNum" sz="quarter" idx="10"/>
          </p:nvPr>
        </p:nvSpPr>
        <p:spPr/>
        <p:txBody>
          <a:bodyPr/>
          <a:lstStyle/>
          <a:p>
            <a:pPr>
              <a:defRPr/>
            </a:pPr>
            <a:fld id="{149FBE3B-0F44-48A6-92BC-5EB4C3D43D34}" type="slidenum">
              <a:rPr lang="he-IL"/>
              <a:pPr>
                <a:defRPr/>
              </a:pPr>
              <a:t>34</a:t>
            </a:fld>
            <a:endParaRPr lang="en-US"/>
          </a:p>
        </p:txBody>
      </p:sp>
    </p:spTree>
  </p:cSld>
  <p:clrMapOvr>
    <a:masterClrMapping/>
  </p:clrMapOvr>
  <p:transition/>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714348" y="428604"/>
            <a:ext cx="8229600" cy="1143000"/>
          </a:xfrm>
        </p:spPr>
        <p:txBody>
          <a:bodyPr/>
          <a:lstStyle/>
          <a:p>
            <a:pPr eaLnBrk="1" hangingPunct="1">
              <a:defRPr/>
            </a:pPr>
            <a:r>
              <a:rPr dirty="0" err="1"/>
              <a:t>השדות</a:t>
            </a:r>
            <a:r>
              <a:rPr dirty="0"/>
              <a:t> ב-</a:t>
            </a:r>
            <a:r>
              <a:rPr lang="en-US" dirty="0"/>
              <a:t>header</a:t>
            </a:r>
          </a:p>
        </p:txBody>
      </p:sp>
      <p:sp>
        <p:nvSpPr>
          <p:cNvPr id="366595" name="Rectangle 3"/>
          <p:cNvSpPr>
            <a:spLocks noGrp="1" noChangeArrowheads="1"/>
          </p:cNvSpPr>
          <p:nvPr>
            <p:ph idx="1"/>
          </p:nvPr>
        </p:nvSpPr>
        <p:spPr/>
        <p:txBody>
          <a:bodyPr/>
          <a:lstStyle/>
          <a:p>
            <a:pPr eaLnBrk="1" hangingPunct="1"/>
            <a:r>
              <a:rPr lang="en-US" b="1" smtClean="0"/>
              <a:t>Offset</a:t>
            </a:r>
            <a:r>
              <a:rPr lang="he-IL" b="1" smtClean="0"/>
              <a:t> </a:t>
            </a:r>
            <a:r>
              <a:rPr lang="he-IL" smtClean="0"/>
              <a:t>(</a:t>
            </a:r>
            <a:r>
              <a:rPr lang="en-US" smtClean="0"/>
              <a:t>4 bits</a:t>
            </a:r>
            <a:r>
              <a:rPr lang="he-IL" smtClean="0"/>
              <a:t>)</a:t>
            </a:r>
          </a:p>
          <a:p>
            <a:pPr lvl="1" eaLnBrk="1" hangingPunct="1"/>
            <a:r>
              <a:rPr lang="he-IL" sz="3200" smtClean="0"/>
              <a:t>אורך ה-</a:t>
            </a:r>
            <a:r>
              <a:rPr lang="en-US" smtClean="0"/>
              <a:t>Header</a:t>
            </a:r>
            <a:r>
              <a:rPr lang="he-IL" sz="3200" smtClean="0"/>
              <a:t> ב"מילים" (יחידות של 16 </a:t>
            </a:r>
            <a:r>
              <a:rPr lang="en-US" smtClean="0"/>
              <a:t>bit</a:t>
            </a:r>
            <a:r>
              <a:rPr lang="he-IL" sz="3200" smtClean="0"/>
              <a:t>).</a:t>
            </a:r>
            <a:endParaRPr lang="en-US" sz="3200" smtClean="0"/>
          </a:p>
          <a:p>
            <a:pPr eaLnBrk="1" hangingPunct="1"/>
            <a:r>
              <a:rPr lang="en-US" b="1" smtClean="0"/>
              <a:t>Reserved</a:t>
            </a:r>
            <a:r>
              <a:rPr lang="he-IL" sz="3600" smtClean="0"/>
              <a:t> (</a:t>
            </a:r>
            <a:r>
              <a:rPr lang="en-US" smtClean="0"/>
              <a:t>4 bits</a:t>
            </a:r>
            <a:r>
              <a:rPr lang="he-IL" sz="3600" smtClean="0"/>
              <a:t>)</a:t>
            </a:r>
          </a:p>
          <a:p>
            <a:pPr lvl="1" eaLnBrk="1" hangingPunct="1"/>
            <a:r>
              <a:rPr lang="he-IL" sz="3200" smtClean="0"/>
              <a:t>לא בשימוש. חייב להיות 0.</a:t>
            </a:r>
            <a:endParaRPr lang="en-US" sz="3200" smtClean="0"/>
          </a:p>
        </p:txBody>
      </p:sp>
      <p:sp>
        <p:nvSpPr>
          <p:cNvPr id="16386" name="מציין מיקום של מספר שקופית 5"/>
          <p:cNvSpPr>
            <a:spLocks noGrp="1"/>
          </p:cNvSpPr>
          <p:nvPr>
            <p:ph type="sldNum" sz="quarter" idx="10"/>
          </p:nvPr>
        </p:nvSpPr>
        <p:spPr/>
        <p:txBody>
          <a:bodyPr/>
          <a:lstStyle/>
          <a:p>
            <a:pPr>
              <a:defRPr/>
            </a:pPr>
            <a:fld id="{15375F1D-2C35-4F7B-BC7E-A6D14956A188}" type="slidenum">
              <a:rPr lang="he-IL"/>
              <a:pPr>
                <a:defRPr/>
              </a:pPr>
              <a:t>340</a:t>
            </a:fld>
            <a:endParaRPr lang="en-US"/>
          </a:p>
        </p:txBody>
      </p:sp>
      <p:pic>
        <p:nvPicPr>
          <p:cNvPr id="366597" name="Picture 6" descr="template - header"/>
          <p:cNvPicPr>
            <a:picLocks noChangeAspect="1" noChangeArrowheads="1"/>
          </p:cNvPicPr>
          <p:nvPr/>
        </p:nvPicPr>
        <p:blipFill>
          <a:blip r:embed="rId3" cstate="print"/>
          <a:srcRect/>
          <a:stretch>
            <a:fillRect/>
          </a:stretch>
        </p:blipFill>
        <p:spPr bwMode="auto">
          <a:xfrm>
            <a:off x="1042988" y="3933825"/>
            <a:ext cx="7129462" cy="1981200"/>
          </a:xfrm>
          <a:prstGeom prst="rect">
            <a:avLst/>
          </a:prstGeom>
          <a:noFill/>
          <a:ln w="9525">
            <a:noFill/>
            <a:miter lim="800000"/>
            <a:headEnd/>
            <a:tailEnd/>
          </a:ln>
        </p:spPr>
      </p:pic>
      <p:sp>
        <p:nvSpPr>
          <p:cNvPr id="366598" name="Rectangle 5"/>
          <p:cNvSpPr>
            <a:spLocks noChangeArrowheads="1"/>
          </p:cNvSpPr>
          <p:nvPr/>
        </p:nvSpPr>
        <p:spPr bwMode="auto">
          <a:xfrm>
            <a:off x="1227138" y="4779963"/>
            <a:ext cx="4814887" cy="336550"/>
          </a:xfrm>
          <a:prstGeom prst="rect">
            <a:avLst/>
          </a:prstGeom>
          <a:noFill/>
          <a:ln w="28575">
            <a:solidFill>
              <a:srgbClr val="FF0000"/>
            </a:solidFill>
            <a:miter lim="800000"/>
            <a:headEnd/>
            <a:tailEnd/>
          </a:ln>
        </p:spPr>
        <p:txBody>
          <a:bodyPr wrap="none" anchor="ctr"/>
          <a:lstStyle/>
          <a:p>
            <a:endParaRPr lang="ar-SA"/>
          </a:p>
        </p:txBody>
      </p:sp>
    </p:spTree>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type="title"/>
          </p:nvPr>
        </p:nvSpPr>
        <p:spPr>
          <a:xfrm>
            <a:off x="642910" y="500042"/>
            <a:ext cx="8229600" cy="1143000"/>
          </a:xfrm>
        </p:spPr>
        <p:txBody>
          <a:bodyPr/>
          <a:lstStyle/>
          <a:p>
            <a:pPr eaLnBrk="1" hangingPunct="1">
              <a:defRPr/>
            </a:pPr>
            <a:r>
              <a:rPr dirty="0" err="1"/>
              <a:t>השדות</a:t>
            </a:r>
            <a:r>
              <a:rPr dirty="0"/>
              <a:t> ב-</a:t>
            </a:r>
            <a:r>
              <a:rPr lang="en-US" dirty="0"/>
              <a:t>header</a:t>
            </a:r>
          </a:p>
        </p:txBody>
      </p:sp>
      <p:sp>
        <p:nvSpPr>
          <p:cNvPr id="367619" name="Rectangle 4"/>
          <p:cNvSpPr>
            <a:spLocks noGrp="1" noChangeArrowheads="1"/>
          </p:cNvSpPr>
          <p:nvPr>
            <p:ph idx="1"/>
          </p:nvPr>
        </p:nvSpPr>
        <p:spPr/>
        <p:txBody>
          <a:bodyPr/>
          <a:lstStyle/>
          <a:p>
            <a:pPr eaLnBrk="1" hangingPunct="1"/>
            <a:r>
              <a:rPr lang="en-US" b="1" smtClean="0"/>
              <a:t>Flags</a:t>
            </a:r>
            <a:r>
              <a:rPr lang="he-IL" b="1" smtClean="0"/>
              <a:t> </a:t>
            </a:r>
            <a:r>
              <a:rPr lang="he-IL" smtClean="0"/>
              <a:t>(</a:t>
            </a:r>
            <a:r>
              <a:rPr lang="en-US" smtClean="0"/>
              <a:t>8 bits</a:t>
            </a:r>
            <a:r>
              <a:rPr lang="he-IL" smtClean="0"/>
              <a:t>)</a:t>
            </a:r>
          </a:p>
          <a:p>
            <a:pPr lvl="1" eaLnBrk="1" hangingPunct="1"/>
            <a:r>
              <a:rPr lang="he-IL" sz="3200" smtClean="0"/>
              <a:t>שדה המכיל בתוכו שמונה דגלים.</a:t>
            </a:r>
            <a:endParaRPr lang="en-US" sz="3200" smtClean="0"/>
          </a:p>
        </p:txBody>
      </p:sp>
      <p:sp>
        <p:nvSpPr>
          <p:cNvPr id="17410" name="מציין מיקום של מספר שקופית 5"/>
          <p:cNvSpPr>
            <a:spLocks noGrp="1"/>
          </p:cNvSpPr>
          <p:nvPr>
            <p:ph type="sldNum" sz="quarter" idx="10"/>
          </p:nvPr>
        </p:nvSpPr>
        <p:spPr/>
        <p:txBody>
          <a:bodyPr/>
          <a:lstStyle/>
          <a:p>
            <a:pPr>
              <a:defRPr/>
            </a:pPr>
            <a:fld id="{E98CD775-923C-4DF2-B505-2105C6F4E187}" type="slidenum">
              <a:rPr lang="he-IL"/>
              <a:pPr>
                <a:defRPr/>
              </a:pPr>
              <a:t>341</a:t>
            </a:fld>
            <a:endParaRPr lang="en-US"/>
          </a:p>
        </p:txBody>
      </p:sp>
      <p:pic>
        <p:nvPicPr>
          <p:cNvPr id="367621" name="Picture 2" descr="template - header"/>
          <p:cNvPicPr>
            <a:picLocks noChangeAspect="1" noChangeArrowheads="1"/>
          </p:cNvPicPr>
          <p:nvPr/>
        </p:nvPicPr>
        <p:blipFill>
          <a:blip r:embed="rId3" cstate="print"/>
          <a:srcRect/>
          <a:stretch>
            <a:fillRect/>
          </a:stretch>
        </p:blipFill>
        <p:spPr bwMode="auto">
          <a:xfrm>
            <a:off x="1042988" y="3933825"/>
            <a:ext cx="7129462" cy="1981200"/>
          </a:xfrm>
          <a:prstGeom prst="rect">
            <a:avLst/>
          </a:prstGeom>
          <a:noFill/>
          <a:ln w="9525">
            <a:noFill/>
            <a:miter lim="800000"/>
            <a:headEnd/>
            <a:tailEnd/>
          </a:ln>
        </p:spPr>
      </p:pic>
      <p:sp>
        <p:nvSpPr>
          <p:cNvPr id="367622" name="Rectangle 5"/>
          <p:cNvSpPr>
            <a:spLocks noChangeArrowheads="1"/>
          </p:cNvSpPr>
          <p:nvPr/>
        </p:nvSpPr>
        <p:spPr bwMode="auto">
          <a:xfrm>
            <a:off x="6032500" y="4779963"/>
            <a:ext cx="1966913" cy="336550"/>
          </a:xfrm>
          <a:prstGeom prst="rect">
            <a:avLst/>
          </a:prstGeom>
          <a:noFill/>
          <a:ln w="28575">
            <a:solidFill>
              <a:srgbClr val="FF0000"/>
            </a:solidFill>
            <a:miter lim="800000"/>
            <a:headEnd/>
            <a:tailEnd/>
          </a:ln>
        </p:spPr>
        <p:txBody>
          <a:bodyPr wrap="none" anchor="ctr"/>
          <a:lstStyle/>
          <a:p>
            <a:endParaRPr lang="ar-SA"/>
          </a:p>
        </p:txBody>
      </p:sp>
    </p:spTree>
  </p:cSld>
  <p:clrMapOvr>
    <a:masterClrMapping/>
  </p:clrMapOvr>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defRPr/>
            </a:pPr>
            <a:r>
              <a:rPr/>
              <a:t>שדה ה-</a:t>
            </a:r>
            <a:r>
              <a:rPr lang="en-US"/>
              <a:t>Flags</a:t>
            </a:r>
          </a:p>
        </p:txBody>
      </p:sp>
      <p:sp>
        <p:nvSpPr>
          <p:cNvPr id="368643" name="Rectangle 3"/>
          <p:cNvSpPr>
            <a:spLocks noGrp="1" noChangeArrowheads="1"/>
          </p:cNvSpPr>
          <p:nvPr>
            <p:ph idx="1"/>
          </p:nvPr>
        </p:nvSpPr>
        <p:spPr>
          <a:xfrm>
            <a:off x="285750" y="1357313"/>
            <a:ext cx="8401050" cy="4525962"/>
          </a:xfrm>
        </p:spPr>
        <p:txBody>
          <a:bodyPr/>
          <a:lstStyle/>
          <a:p>
            <a:pPr eaLnBrk="1" hangingPunct="1">
              <a:lnSpc>
                <a:spcPct val="90000"/>
              </a:lnSpc>
            </a:pPr>
            <a:r>
              <a:rPr lang="he-IL" smtClean="0"/>
              <a:t>הדגלים הקיימים ב-</a:t>
            </a:r>
            <a:r>
              <a:rPr lang="en-US" smtClean="0"/>
              <a:t>TCP</a:t>
            </a:r>
            <a:r>
              <a:rPr lang="he-IL" smtClean="0"/>
              <a:t>:</a:t>
            </a:r>
          </a:p>
          <a:p>
            <a:pPr lvl="1" eaLnBrk="1" hangingPunct="1">
              <a:lnSpc>
                <a:spcPct val="90000"/>
              </a:lnSpc>
            </a:pPr>
            <a:r>
              <a:rPr lang="en-US" b="1" u="sng" smtClean="0"/>
              <a:t>URG</a:t>
            </a:r>
            <a:r>
              <a:rPr lang="he-IL" smtClean="0"/>
              <a:t> – מציין קיום מידע חיוני בשדה </a:t>
            </a:r>
            <a:r>
              <a:rPr lang="en-US" smtClean="0"/>
              <a:t>Urgent Pointer</a:t>
            </a:r>
            <a:r>
              <a:rPr lang="he-IL" smtClean="0"/>
              <a:t>.</a:t>
            </a:r>
          </a:p>
          <a:p>
            <a:pPr lvl="1" eaLnBrk="1" hangingPunct="1">
              <a:lnSpc>
                <a:spcPct val="90000"/>
              </a:lnSpc>
            </a:pPr>
            <a:r>
              <a:rPr lang="en-US" b="1" u="sng" smtClean="0"/>
              <a:t>ACK</a:t>
            </a:r>
            <a:r>
              <a:rPr lang="he-IL" smtClean="0"/>
              <a:t> – מציין קיום מידע בשדה </a:t>
            </a:r>
            <a:r>
              <a:rPr lang="en-US" smtClean="0"/>
              <a:t>Ack Number</a:t>
            </a:r>
            <a:r>
              <a:rPr lang="he-IL" smtClean="0"/>
              <a:t>.</a:t>
            </a:r>
          </a:p>
          <a:p>
            <a:pPr lvl="1" eaLnBrk="1" hangingPunct="1">
              <a:lnSpc>
                <a:spcPct val="90000"/>
              </a:lnSpc>
            </a:pPr>
            <a:r>
              <a:rPr lang="en-US" b="1" u="sng" smtClean="0"/>
              <a:t>PSH</a:t>
            </a:r>
            <a:r>
              <a:rPr lang="he-IL" smtClean="0"/>
              <a:t> – מציין שימוש בפונקציה </a:t>
            </a:r>
            <a:r>
              <a:rPr lang="en-US" smtClean="0"/>
              <a:t>Push</a:t>
            </a:r>
            <a:r>
              <a:rPr lang="he-IL" smtClean="0"/>
              <a:t>.</a:t>
            </a:r>
          </a:p>
          <a:p>
            <a:pPr lvl="1" eaLnBrk="1" hangingPunct="1">
              <a:lnSpc>
                <a:spcPct val="90000"/>
              </a:lnSpc>
            </a:pPr>
            <a:r>
              <a:rPr lang="en-US" b="1" u="sng" smtClean="0"/>
              <a:t>RST</a:t>
            </a:r>
            <a:r>
              <a:rPr lang="he-IL" smtClean="0"/>
              <a:t> – מציין את אתחול הקשר.</a:t>
            </a:r>
          </a:p>
          <a:p>
            <a:pPr lvl="1" eaLnBrk="1" hangingPunct="1">
              <a:lnSpc>
                <a:spcPct val="90000"/>
              </a:lnSpc>
            </a:pPr>
            <a:r>
              <a:rPr lang="en-US" b="1" u="sng" smtClean="0"/>
              <a:t>SYN</a:t>
            </a:r>
            <a:r>
              <a:rPr lang="he-IL" smtClean="0"/>
              <a:t> – מציין כי החבילה היא חבילת סנכרון.</a:t>
            </a:r>
          </a:p>
          <a:p>
            <a:pPr lvl="1" eaLnBrk="1" hangingPunct="1">
              <a:lnSpc>
                <a:spcPct val="90000"/>
              </a:lnSpc>
            </a:pPr>
            <a:r>
              <a:rPr lang="en-US" b="1" u="sng" smtClean="0"/>
              <a:t>FIN</a:t>
            </a:r>
            <a:r>
              <a:rPr lang="he-IL" smtClean="0"/>
              <a:t> – מציין כי לשולח אין עוד מידע להעביר.</a:t>
            </a:r>
          </a:p>
          <a:p>
            <a:pPr lvl="1" eaLnBrk="1" hangingPunct="1">
              <a:lnSpc>
                <a:spcPct val="90000"/>
              </a:lnSpc>
            </a:pPr>
            <a:r>
              <a:rPr lang="en-US" b="1" u="sng" smtClean="0"/>
              <a:t>CWR</a:t>
            </a:r>
            <a:r>
              <a:rPr lang="he-IL" smtClean="0"/>
              <a:t> – מציין קבלת חבילת מידע עם </a:t>
            </a:r>
            <a:r>
              <a:rPr lang="en-US" smtClean="0"/>
              <a:t>ECE</a:t>
            </a:r>
            <a:r>
              <a:rPr lang="he-IL" smtClean="0"/>
              <a:t> ותחילת מנגנון שליטה בעומס</a:t>
            </a:r>
          </a:p>
          <a:p>
            <a:pPr lvl="1" eaLnBrk="1" hangingPunct="1">
              <a:lnSpc>
                <a:spcPct val="90000"/>
              </a:lnSpc>
            </a:pPr>
            <a:r>
              <a:rPr lang="en-US" b="1" u="sng" smtClean="0"/>
              <a:t>ECE</a:t>
            </a:r>
            <a:r>
              <a:rPr lang="he-IL" smtClean="0"/>
              <a:t> – אם נשלח עם דגל </a:t>
            </a:r>
            <a:r>
              <a:rPr lang="en-US" smtClean="0"/>
              <a:t>SYN</a:t>
            </a:r>
            <a:r>
              <a:rPr lang="he-IL" smtClean="0"/>
              <a:t>, מציין שהקשר מסוגל לתמוך ב</a:t>
            </a:r>
            <a:r>
              <a:rPr lang="en-US" smtClean="0"/>
              <a:t>ECN</a:t>
            </a:r>
            <a:r>
              <a:rPr lang="he-IL" smtClean="0"/>
              <a:t> כאשר נשלח ללא </a:t>
            </a:r>
            <a:r>
              <a:rPr lang="en-US" smtClean="0"/>
              <a:t>SYN</a:t>
            </a:r>
            <a:r>
              <a:rPr lang="he-IL" smtClean="0"/>
              <a:t>, מציין שב</a:t>
            </a:r>
            <a:r>
              <a:rPr lang="en-US" smtClean="0"/>
              <a:t>PACKET</a:t>
            </a:r>
            <a:r>
              <a:rPr lang="he-IL" smtClean="0"/>
              <a:t> של ה</a:t>
            </a:r>
            <a:r>
              <a:rPr lang="en-US" smtClean="0"/>
              <a:t>IP</a:t>
            </a:r>
            <a:r>
              <a:rPr lang="he-IL" smtClean="0"/>
              <a:t> ישנו ערך ב</a:t>
            </a:r>
            <a:r>
              <a:rPr lang="en-US" smtClean="0"/>
              <a:t>ECN</a:t>
            </a:r>
            <a:endParaRPr lang="he-IL" smtClean="0"/>
          </a:p>
          <a:p>
            <a:pPr eaLnBrk="1" hangingPunct="1">
              <a:lnSpc>
                <a:spcPct val="90000"/>
              </a:lnSpc>
            </a:pPr>
            <a:r>
              <a:rPr lang="he-IL" smtClean="0"/>
              <a:t>כל סיבית בשדה מציינת דגל. דגל יכול לקבל ערך של 0 או 1.</a:t>
            </a:r>
            <a:endParaRPr lang="en-US" smtClean="0"/>
          </a:p>
        </p:txBody>
      </p:sp>
      <p:sp>
        <p:nvSpPr>
          <p:cNvPr id="18434" name="מציין מיקום של מספר שקופית 5"/>
          <p:cNvSpPr>
            <a:spLocks noGrp="1"/>
          </p:cNvSpPr>
          <p:nvPr>
            <p:ph type="sldNum" sz="quarter" idx="10"/>
          </p:nvPr>
        </p:nvSpPr>
        <p:spPr/>
        <p:txBody>
          <a:bodyPr/>
          <a:lstStyle/>
          <a:p>
            <a:pPr>
              <a:defRPr/>
            </a:pPr>
            <a:fld id="{65B35AA9-68AF-48AF-A1A9-283A84BB9487}" type="slidenum">
              <a:rPr lang="he-IL"/>
              <a:pPr>
                <a:defRPr/>
              </a:pPr>
              <a:t>342</a:t>
            </a:fld>
            <a:endParaRPr lang="en-US"/>
          </a:p>
        </p:txBody>
      </p:sp>
    </p:spTree>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defRPr/>
            </a:pPr>
            <a:r>
              <a:rPr/>
              <a:t>הקמת קשר</a:t>
            </a:r>
            <a:endParaRPr lang="en-US"/>
          </a:p>
        </p:txBody>
      </p:sp>
      <p:sp>
        <p:nvSpPr>
          <p:cNvPr id="369667" name="Rectangle 3"/>
          <p:cNvSpPr>
            <a:spLocks noGrp="1" noChangeArrowheads="1"/>
          </p:cNvSpPr>
          <p:nvPr>
            <p:ph idx="1"/>
          </p:nvPr>
        </p:nvSpPr>
        <p:spPr/>
        <p:txBody>
          <a:bodyPr/>
          <a:lstStyle/>
          <a:p>
            <a:pPr eaLnBrk="1" hangingPunct="1"/>
            <a:r>
              <a:rPr lang="en-US" b="1" u="sng" smtClean="0"/>
              <a:t>Three Way Handshake</a:t>
            </a:r>
            <a:r>
              <a:rPr lang="he-IL" smtClean="0"/>
              <a:t> – לחיצת היד המשולשת. </a:t>
            </a:r>
          </a:p>
          <a:p>
            <a:pPr eaLnBrk="1" hangingPunct="1"/>
            <a:r>
              <a:rPr lang="he-IL" smtClean="0"/>
              <a:t>תהליך הקמת קשר בצורה מסודרת בפרוטוקול </a:t>
            </a:r>
            <a:r>
              <a:rPr lang="en-US" smtClean="0"/>
              <a:t>TCP</a:t>
            </a:r>
            <a:r>
              <a:rPr lang="he-IL" smtClean="0"/>
              <a:t>.</a:t>
            </a:r>
          </a:p>
          <a:p>
            <a:pPr eaLnBrk="1" hangingPunct="1"/>
            <a:r>
              <a:rPr lang="he-IL" smtClean="0"/>
              <a:t>הקמת הקשר נעשית בצורה תלת-שלבית, ונועדה לסנכרון, זיהוי ותיאום בין שתי תחנות שמעוניינות להחליף ביניהן מידע.</a:t>
            </a:r>
            <a:endParaRPr lang="en-US" b="1" u="sng" smtClean="0"/>
          </a:p>
        </p:txBody>
      </p:sp>
      <p:sp>
        <p:nvSpPr>
          <p:cNvPr id="19458" name="מציין מיקום של מספר שקופית 5"/>
          <p:cNvSpPr>
            <a:spLocks noGrp="1"/>
          </p:cNvSpPr>
          <p:nvPr>
            <p:ph type="sldNum" sz="quarter" idx="10"/>
          </p:nvPr>
        </p:nvSpPr>
        <p:spPr/>
        <p:txBody>
          <a:bodyPr/>
          <a:lstStyle/>
          <a:p>
            <a:pPr>
              <a:defRPr/>
            </a:pPr>
            <a:fld id="{A3655A5A-0E41-40F2-9A17-6D9B4541C4D4}" type="slidenum">
              <a:rPr lang="he-IL"/>
              <a:pPr>
                <a:defRPr/>
              </a:pPr>
              <a:t>343</a:t>
            </a:fld>
            <a:endParaRPr lang="en-US"/>
          </a:p>
        </p:txBody>
      </p:sp>
      <p:pic>
        <p:nvPicPr>
          <p:cNvPr id="369669" name="Picture 4" descr="j0232154"/>
          <p:cNvPicPr>
            <a:picLocks noChangeAspect="1" noChangeArrowheads="1"/>
          </p:cNvPicPr>
          <p:nvPr/>
        </p:nvPicPr>
        <p:blipFill>
          <a:blip r:embed="rId3" cstate="print"/>
          <a:srcRect/>
          <a:stretch>
            <a:fillRect/>
          </a:stretch>
        </p:blipFill>
        <p:spPr bwMode="auto">
          <a:xfrm>
            <a:off x="2463800" y="4340225"/>
            <a:ext cx="1738313" cy="2293938"/>
          </a:xfrm>
          <a:prstGeom prst="rect">
            <a:avLst/>
          </a:prstGeom>
          <a:noFill/>
          <a:ln w="9525">
            <a:noFill/>
            <a:miter lim="800000"/>
            <a:headEnd/>
            <a:tailEnd/>
          </a:ln>
        </p:spPr>
      </p:pic>
    </p:spTree>
  </p:cSld>
  <p:clrMapOvr>
    <a:masterClrMapping/>
  </p:clrMapOvr>
  <p:transition/>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8" name="Rectangle 18"/>
          <p:cNvSpPr>
            <a:spLocks noGrp="1" noChangeArrowheads="1"/>
          </p:cNvSpPr>
          <p:nvPr>
            <p:ph type="title"/>
          </p:nvPr>
        </p:nvSpPr>
        <p:spPr/>
        <p:txBody>
          <a:bodyPr/>
          <a:lstStyle/>
          <a:p>
            <a:pPr eaLnBrk="1" hangingPunct="1">
              <a:defRPr/>
            </a:pPr>
            <a:r>
              <a:rPr/>
              <a:t>הקמת שיחה</a:t>
            </a:r>
            <a:endParaRPr lang="en-US"/>
          </a:p>
        </p:txBody>
      </p:sp>
      <p:sp>
        <p:nvSpPr>
          <p:cNvPr id="20482" name="מציין מיקום של מספר שקופית 5"/>
          <p:cNvSpPr>
            <a:spLocks noGrp="1"/>
          </p:cNvSpPr>
          <p:nvPr>
            <p:ph type="sldNum" sz="quarter" idx="10"/>
          </p:nvPr>
        </p:nvSpPr>
        <p:spPr/>
        <p:txBody>
          <a:bodyPr/>
          <a:lstStyle/>
          <a:p>
            <a:pPr>
              <a:defRPr/>
            </a:pPr>
            <a:fld id="{0246835A-7ACF-4E5D-B126-781E9B586361}" type="slidenum">
              <a:rPr lang="he-IL"/>
              <a:pPr>
                <a:defRPr/>
              </a:pPr>
              <a:t>344</a:t>
            </a:fld>
            <a:endParaRPr lang="en-US"/>
          </a:p>
        </p:txBody>
      </p:sp>
      <p:sp>
        <p:nvSpPr>
          <p:cNvPr id="370692" name="Line 3"/>
          <p:cNvSpPr>
            <a:spLocks noChangeShapeType="1"/>
          </p:cNvSpPr>
          <p:nvPr/>
        </p:nvSpPr>
        <p:spPr bwMode="auto">
          <a:xfrm>
            <a:off x="3432175" y="1371600"/>
            <a:ext cx="0" cy="4987925"/>
          </a:xfrm>
          <a:prstGeom prst="line">
            <a:avLst/>
          </a:prstGeom>
          <a:noFill/>
          <a:ln w="38100">
            <a:solidFill>
              <a:schemeClr val="tx1"/>
            </a:solidFill>
            <a:round/>
            <a:headEnd/>
            <a:tailEnd/>
          </a:ln>
        </p:spPr>
        <p:txBody>
          <a:bodyPr wrap="none" anchor="ctr"/>
          <a:lstStyle/>
          <a:p>
            <a:endParaRPr lang="en-US"/>
          </a:p>
        </p:txBody>
      </p:sp>
      <p:sp>
        <p:nvSpPr>
          <p:cNvPr id="370693" name="Line 4"/>
          <p:cNvSpPr>
            <a:spLocks noChangeShapeType="1"/>
          </p:cNvSpPr>
          <p:nvPr/>
        </p:nvSpPr>
        <p:spPr bwMode="auto">
          <a:xfrm>
            <a:off x="6227763" y="1465263"/>
            <a:ext cx="0" cy="4987925"/>
          </a:xfrm>
          <a:prstGeom prst="line">
            <a:avLst/>
          </a:prstGeom>
          <a:noFill/>
          <a:ln w="38100">
            <a:solidFill>
              <a:schemeClr val="tx1"/>
            </a:solidFill>
            <a:round/>
            <a:headEnd/>
            <a:tailEnd/>
          </a:ln>
        </p:spPr>
        <p:txBody>
          <a:bodyPr wrap="none" anchor="ctr"/>
          <a:lstStyle/>
          <a:p>
            <a:endParaRPr lang="en-US"/>
          </a:p>
        </p:txBody>
      </p:sp>
      <p:sp>
        <p:nvSpPr>
          <p:cNvPr id="370694" name="Line 5"/>
          <p:cNvSpPr>
            <a:spLocks noChangeShapeType="1"/>
          </p:cNvSpPr>
          <p:nvPr/>
        </p:nvSpPr>
        <p:spPr bwMode="auto">
          <a:xfrm>
            <a:off x="3432175" y="1747838"/>
            <a:ext cx="2795588" cy="658812"/>
          </a:xfrm>
          <a:prstGeom prst="line">
            <a:avLst/>
          </a:prstGeom>
          <a:noFill/>
          <a:ln w="57150">
            <a:solidFill>
              <a:srgbClr val="0033CC"/>
            </a:solidFill>
            <a:round/>
            <a:headEnd/>
            <a:tailEnd type="triangle" w="med" len="med"/>
          </a:ln>
        </p:spPr>
        <p:txBody>
          <a:bodyPr wrap="none" anchor="ctr"/>
          <a:lstStyle/>
          <a:p>
            <a:endParaRPr lang="en-US"/>
          </a:p>
        </p:txBody>
      </p:sp>
      <p:sp>
        <p:nvSpPr>
          <p:cNvPr id="370695" name="Text Box 6"/>
          <p:cNvSpPr txBox="1">
            <a:spLocks noChangeArrowheads="1"/>
          </p:cNvSpPr>
          <p:nvPr/>
        </p:nvSpPr>
        <p:spPr bwMode="auto">
          <a:xfrm>
            <a:off x="1331913" y="1412875"/>
            <a:ext cx="1989137" cy="915988"/>
          </a:xfrm>
          <a:prstGeom prst="rect">
            <a:avLst/>
          </a:prstGeom>
          <a:noFill/>
          <a:ln w="9525">
            <a:noFill/>
            <a:miter lim="800000"/>
            <a:headEnd/>
            <a:tailEnd/>
          </a:ln>
        </p:spPr>
        <p:txBody>
          <a:bodyPr>
            <a:spAutoFit/>
          </a:bodyPr>
          <a:lstStyle/>
          <a:p>
            <a:pPr algn="l" rtl="0" eaLnBrk="0" hangingPunct="0"/>
            <a:r>
              <a:rPr lang="en-US">
                <a:solidFill>
                  <a:srgbClr val="0033CC"/>
                </a:solidFill>
                <a:latin typeface="Tahoma" pitchFamily="34" charset="0"/>
                <a:cs typeface="Tahoma" pitchFamily="34" charset="0"/>
              </a:rPr>
              <a:t>1) Send SYN with</a:t>
            </a:r>
          </a:p>
          <a:p>
            <a:pPr algn="l" rtl="0" eaLnBrk="0" hangingPunct="0"/>
            <a:r>
              <a:rPr lang="en-US">
                <a:solidFill>
                  <a:srgbClr val="0033CC"/>
                </a:solidFill>
                <a:latin typeface="Tahoma" pitchFamily="34" charset="0"/>
                <a:cs typeface="Tahoma" pitchFamily="34" charset="0"/>
              </a:rPr>
              <a:t>Sequence N</a:t>
            </a:r>
          </a:p>
        </p:txBody>
      </p:sp>
      <p:sp>
        <p:nvSpPr>
          <p:cNvPr id="370696" name="Line 7"/>
          <p:cNvSpPr>
            <a:spLocks noChangeShapeType="1"/>
          </p:cNvSpPr>
          <p:nvPr/>
        </p:nvSpPr>
        <p:spPr bwMode="auto">
          <a:xfrm flipV="1">
            <a:off x="3432175" y="3348038"/>
            <a:ext cx="2795588" cy="658812"/>
          </a:xfrm>
          <a:prstGeom prst="line">
            <a:avLst/>
          </a:prstGeom>
          <a:noFill/>
          <a:ln w="57150">
            <a:solidFill>
              <a:srgbClr val="6600CC"/>
            </a:solidFill>
            <a:round/>
            <a:headEnd type="triangle" w="med" len="med"/>
            <a:tailEnd/>
          </a:ln>
        </p:spPr>
        <p:txBody>
          <a:bodyPr wrap="none" anchor="ctr"/>
          <a:lstStyle/>
          <a:p>
            <a:endParaRPr lang="en-US"/>
          </a:p>
        </p:txBody>
      </p:sp>
      <p:sp>
        <p:nvSpPr>
          <p:cNvPr id="370697" name="Text Box 8"/>
          <p:cNvSpPr txBox="1">
            <a:spLocks noChangeArrowheads="1"/>
          </p:cNvSpPr>
          <p:nvPr/>
        </p:nvSpPr>
        <p:spPr bwMode="auto">
          <a:xfrm>
            <a:off x="6332538" y="1916113"/>
            <a:ext cx="2200275" cy="915987"/>
          </a:xfrm>
          <a:prstGeom prst="rect">
            <a:avLst/>
          </a:prstGeom>
          <a:noFill/>
          <a:ln w="9525">
            <a:noFill/>
            <a:miter lim="800000"/>
            <a:headEnd/>
            <a:tailEnd/>
          </a:ln>
        </p:spPr>
        <p:txBody>
          <a:bodyPr>
            <a:spAutoFit/>
          </a:bodyPr>
          <a:lstStyle/>
          <a:p>
            <a:pPr algn="l" rtl="0" eaLnBrk="0" hangingPunct="0"/>
            <a:r>
              <a:rPr lang="en-US">
                <a:solidFill>
                  <a:srgbClr val="0033CC"/>
                </a:solidFill>
                <a:latin typeface="Tahoma" pitchFamily="34" charset="0"/>
                <a:cs typeface="Tahoma" pitchFamily="34" charset="0"/>
              </a:rPr>
              <a:t>1) Receive SYN with</a:t>
            </a:r>
          </a:p>
          <a:p>
            <a:pPr algn="l" rtl="0" eaLnBrk="0" hangingPunct="0"/>
            <a:r>
              <a:rPr lang="en-US">
                <a:solidFill>
                  <a:srgbClr val="0033CC"/>
                </a:solidFill>
                <a:latin typeface="Tahoma" pitchFamily="34" charset="0"/>
                <a:cs typeface="Tahoma" pitchFamily="34" charset="0"/>
              </a:rPr>
              <a:t>Sequence N</a:t>
            </a:r>
          </a:p>
        </p:txBody>
      </p:sp>
      <p:sp>
        <p:nvSpPr>
          <p:cNvPr id="370698" name="Text Box 9"/>
          <p:cNvSpPr txBox="1">
            <a:spLocks noChangeArrowheads="1"/>
          </p:cNvSpPr>
          <p:nvPr/>
        </p:nvSpPr>
        <p:spPr bwMode="auto">
          <a:xfrm>
            <a:off x="6332538" y="3160713"/>
            <a:ext cx="1984375" cy="1190625"/>
          </a:xfrm>
          <a:prstGeom prst="rect">
            <a:avLst/>
          </a:prstGeom>
          <a:noFill/>
          <a:ln w="9525">
            <a:noFill/>
            <a:miter lim="800000"/>
            <a:headEnd/>
            <a:tailEnd/>
          </a:ln>
        </p:spPr>
        <p:txBody>
          <a:bodyPr>
            <a:spAutoFit/>
          </a:bodyPr>
          <a:lstStyle/>
          <a:p>
            <a:pPr algn="l" rtl="0" eaLnBrk="0" hangingPunct="0"/>
            <a:r>
              <a:rPr lang="en-US">
                <a:solidFill>
                  <a:srgbClr val="6600CC"/>
                </a:solidFill>
                <a:latin typeface="Tahoma" pitchFamily="34" charset="0"/>
                <a:cs typeface="Tahoma" pitchFamily="34" charset="0"/>
              </a:rPr>
              <a:t>2) Send SYN with ACK</a:t>
            </a:r>
          </a:p>
          <a:p>
            <a:pPr algn="l" rtl="0" eaLnBrk="0" hangingPunct="0"/>
            <a:r>
              <a:rPr lang="en-US">
                <a:solidFill>
                  <a:srgbClr val="6600CC"/>
                </a:solidFill>
                <a:latin typeface="Tahoma" pitchFamily="34" charset="0"/>
                <a:cs typeface="Tahoma" pitchFamily="34" charset="0"/>
              </a:rPr>
              <a:t>Sequence K</a:t>
            </a:r>
          </a:p>
          <a:p>
            <a:pPr algn="l" rtl="0" eaLnBrk="0" hangingPunct="0"/>
            <a:r>
              <a:rPr lang="en-US">
                <a:solidFill>
                  <a:srgbClr val="6600CC"/>
                </a:solidFill>
                <a:latin typeface="Tahoma" pitchFamily="34" charset="0"/>
                <a:cs typeface="Tahoma" pitchFamily="34" charset="0"/>
              </a:rPr>
              <a:t>Ack N + 1</a:t>
            </a:r>
          </a:p>
        </p:txBody>
      </p:sp>
      <p:sp>
        <p:nvSpPr>
          <p:cNvPr id="370699" name="Line 10"/>
          <p:cNvSpPr>
            <a:spLocks noChangeShapeType="1"/>
          </p:cNvSpPr>
          <p:nvPr/>
        </p:nvSpPr>
        <p:spPr bwMode="auto">
          <a:xfrm>
            <a:off x="3432175" y="4948238"/>
            <a:ext cx="2795588" cy="658812"/>
          </a:xfrm>
          <a:prstGeom prst="line">
            <a:avLst/>
          </a:prstGeom>
          <a:noFill/>
          <a:ln w="57150">
            <a:solidFill>
              <a:srgbClr val="993366"/>
            </a:solidFill>
            <a:round/>
            <a:headEnd/>
            <a:tailEnd type="triangle" w="med" len="med"/>
          </a:ln>
        </p:spPr>
        <p:txBody>
          <a:bodyPr wrap="none" anchor="ctr"/>
          <a:lstStyle/>
          <a:p>
            <a:endParaRPr lang="en-US"/>
          </a:p>
        </p:txBody>
      </p:sp>
      <p:sp>
        <p:nvSpPr>
          <p:cNvPr id="370700" name="Text Box 11"/>
          <p:cNvSpPr txBox="1">
            <a:spLocks noChangeArrowheads="1"/>
          </p:cNvSpPr>
          <p:nvPr/>
        </p:nvSpPr>
        <p:spPr bwMode="auto">
          <a:xfrm>
            <a:off x="1331913" y="3348038"/>
            <a:ext cx="2257425" cy="915987"/>
          </a:xfrm>
          <a:prstGeom prst="rect">
            <a:avLst/>
          </a:prstGeom>
          <a:noFill/>
          <a:ln w="9525">
            <a:noFill/>
            <a:miter lim="800000"/>
            <a:headEnd/>
            <a:tailEnd/>
          </a:ln>
        </p:spPr>
        <p:txBody>
          <a:bodyPr>
            <a:spAutoFit/>
          </a:bodyPr>
          <a:lstStyle/>
          <a:p>
            <a:pPr algn="l" rtl="0" eaLnBrk="0" hangingPunct="0"/>
            <a:r>
              <a:rPr lang="en-US">
                <a:solidFill>
                  <a:srgbClr val="6600CC"/>
                </a:solidFill>
                <a:latin typeface="Tahoma" pitchFamily="34" charset="0"/>
                <a:cs typeface="Tahoma" pitchFamily="34" charset="0"/>
              </a:rPr>
              <a:t>2) Receive SYN with ACK and</a:t>
            </a:r>
          </a:p>
          <a:p>
            <a:pPr algn="l" rtl="0" eaLnBrk="0" hangingPunct="0"/>
            <a:r>
              <a:rPr lang="en-US">
                <a:solidFill>
                  <a:srgbClr val="6600CC"/>
                </a:solidFill>
                <a:latin typeface="Tahoma" pitchFamily="34" charset="0"/>
                <a:cs typeface="Tahoma" pitchFamily="34" charset="0"/>
              </a:rPr>
              <a:t>Sequence K</a:t>
            </a:r>
          </a:p>
        </p:txBody>
      </p:sp>
      <p:sp>
        <p:nvSpPr>
          <p:cNvPr id="370701" name="Text Box 12"/>
          <p:cNvSpPr txBox="1">
            <a:spLocks noChangeArrowheads="1"/>
          </p:cNvSpPr>
          <p:nvPr/>
        </p:nvSpPr>
        <p:spPr bwMode="auto">
          <a:xfrm>
            <a:off x="1403350" y="4551363"/>
            <a:ext cx="1576388" cy="1200150"/>
          </a:xfrm>
          <a:prstGeom prst="rect">
            <a:avLst/>
          </a:prstGeom>
          <a:noFill/>
          <a:ln w="9525">
            <a:noFill/>
            <a:miter lim="800000"/>
            <a:headEnd/>
            <a:tailEnd/>
          </a:ln>
        </p:spPr>
        <p:txBody>
          <a:bodyPr>
            <a:spAutoFit/>
          </a:bodyPr>
          <a:lstStyle/>
          <a:p>
            <a:pPr algn="l" rtl="0" eaLnBrk="0" hangingPunct="0"/>
            <a:r>
              <a:rPr lang="en-US">
                <a:solidFill>
                  <a:srgbClr val="993366"/>
                </a:solidFill>
                <a:latin typeface="Tahoma" pitchFamily="34" charset="0"/>
                <a:cs typeface="Tahoma" pitchFamily="34" charset="0"/>
              </a:rPr>
              <a:t>3) Send</a:t>
            </a:r>
          </a:p>
          <a:p>
            <a:pPr algn="l" rtl="0" eaLnBrk="0" hangingPunct="0"/>
            <a:r>
              <a:rPr lang="en-US">
                <a:solidFill>
                  <a:srgbClr val="993366"/>
                </a:solidFill>
                <a:latin typeface="Tahoma" pitchFamily="34" charset="0"/>
                <a:cs typeface="Tahoma" pitchFamily="34" charset="0"/>
              </a:rPr>
              <a:t>Ack Flag</a:t>
            </a:r>
          </a:p>
          <a:p>
            <a:pPr algn="l" rtl="0" eaLnBrk="0" hangingPunct="0"/>
            <a:r>
              <a:rPr lang="en-US">
                <a:solidFill>
                  <a:srgbClr val="993366"/>
                </a:solidFill>
                <a:latin typeface="Tahoma" pitchFamily="34" charset="0"/>
                <a:cs typeface="Tahoma" pitchFamily="34" charset="0"/>
              </a:rPr>
              <a:t>And K + 1 in ACK Field</a:t>
            </a:r>
          </a:p>
        </p:txBody>
      </p:sp>
      <p:sp>
        <p:nvSpPr>
          <p:cNvPr id="370702" name="Text Box 13"/>
          <p:cNvSpPr txBox="1">
            <a:spLocks noChangeArrowheads="1"/>
          </p:cNvSpPr>
          <p:nvPr/>
        </p:nvSpPr>
        <p:spPr bwMode="auto">
          <a:xfrm>
            <a:off x="6332538" y="5303838"/>
            <a:ext cx="1582737" cy="641350"/>
          </a:xfrm>
          <a:prstGeom prst="rect">
            <a:avLst/>
          </a:prstGeom>
          <a:noFill/>
          <a:ln w="9525">
            <a:noFill/>
            <a:miter lim="800000"/>
            <a:headEnd/>
            <a:tailEnd/>
          </a:ln>
        </p:spPr>
        <p:txBody>
          <a:bodyPr>
            <a:spAutoFit/>
          </a:bodyPr>
          <a:lstStyle/>
          <a:p>
            <a:pPr algn="l" rtl="0" eaLnBrk="0" hangingPunct="0"/>
            <a:r>
              <a:rPr lang="en-US">
                <a:solidFill>
                  <a:srgbClr val="993366"/>
                </a:solidFill>
                <a:latin typeface="Tahoma" pitchFamily="34" charset="0"/>
                <a:cs typeface="Tahoma" pitchFamily="34" charset="0"/>
              </a:rPr>
              <a:t>3) Receive ACK</a:t>
            </a:r>
          </a:p>
        </p:txBody>
      </p:sp>
      <p:sp>
        <p:nvSpPr>
          <p:cNvPr id="370703" name="Text Box 14"/>
          <p:cNvSpPr txBox="1">
            <a:spLocks noChangeArrowheads="1"/>
          </p:cNvSpPr>
          <p:nvPr/>
        </p:nvSpPr>
        <p:spPr bwMode="auto">
          <a:xfrm rot="806291">
            <a:off x="4211638" y="2054225"/>
            <a:ext cx="1152525" cy="366713"/>
          </a:xfrm>
          <a:prstGeom prst="rect">
            <a:avLst/>
          </a:prstGeom>
          <a:noFill/>
          <a:ln w="9525" algn="ctr">
            <a:noFill/>
            <a:miter lim="800000"/>
            <a:headEnd/>
            <a:tailEnd/>
          </a:ln>
        </p:spPr>
        <p:txBody>
          <a:bodyPr>
            <a:spAutoFit/>
          </a:bodyPr>
          <a:lstStyle/>
          <a:p>
            <a:pPr algn="l" rtl="0" eaLnBrk="0" hangingPunct="0"/>
            <a:r>
              <a:rPr lang="en-US">
                <a:solidFill>
                  <a:srgbClr val="0033CC"/>
                </a:solidFill>
                <a:latin typeface="Tahoma" pitchFamily="34" charset="0"/>
                <a:cs typeface="Tahoma" pitchFamily="34" charset="0"/>
              </a:rPr>
              <a:t>SYN (N)</a:t>
            </a:r>
          </a:p>
        </p:txBody>
      </p:sp>
      <p:sp>
        <p:nvSpPr>
          <p:cNvPr id="370704" name="Text Box 15"/>
          <p:cNvSpPr txBox="1">
            <a:spLocks noChangeArrowheads="1"/>
          </p:cNvSpPr>
          <p:nvPr/>
        </p:nvSpPr>
        <p:spPr bwMode="auto">
          <a:xfrm rot="-900000">
            <a:off x="4356100" y="3644900"/>
            <a:ext cx="1152525" cy="366713"/>
          </a:xfrm>
          <a:prstGeom prst="rect">
            <a:avLst/>
          </a:prstGeom>
          <a:noFill/>
          <a:ln w="9525" algn="ctr">
            <a:noFill/>
            <a:miter lim="800000"/>
            <a:headEnd/>
            <a:tailEnd/>
          </a:ln>
        </p:spPr>
        <p:txBody>
          <a:bodyPr>
            <a:spAutoFit/>
          </a:bodyPr>
          <a:lstStyle/>
          <a:p>
            <a:pPr algn="l" rtl="0" eaLnBrk="0" hangingPunct="0"/>
            <a:r>
              <a:rPr lang="en-US">
                <a:solidFill>
                  <a:srgbClr val="6600CC"/>
                </a:solidFill>
                <a:latin typeface="Tahoma" pitchFamily="34" charset="0"/>
                <a:cs typeface="Tahoma" pitchFamily="34" charset="0"/>
              </a:rPr>
              <a:t>SYN (K)</a:t>
            </a:r>
          </a:p>
        </p:txBody>
      </p:sp>
      <p:sp>
        <p:nvSpPr>
          <p:cNvPr id="370705" name="Text Box 16"/>
          <p:cNvSpPr txBox="1">
            <a:spLocks noChangeArrowheads="1"/>
          </p:cNvSpPr>
          <p:nvPr/>
        </p:nvSpPr>
        <p:spPr bwMode="auto">
          <a:xfrm rot="-900000">
            <a:off x="4143375" y="3213100"/>
            <a:ext cx="1724025" cy="366713"/>
          </a:xfrm>
          <a:prstGeom prst="rect">
            <a:avLst/>
          </a:prstGeom>
          <a:noFill/>
          <a:ln w="9525" algn="ctr">
            <a:noFill/>
            <a:miter lim="800000"/>
            <a:headEnd/>
            <a:tailEnd/>
          </a:ln>
        </p:spPr>
        <p:txBody>
          <a:bodyPr>
            <a:spAutoFit/>
          </a:bodyPr>
          <a:lstStyle/>
          <a:p>
            <a:pPr algn="l" rtl="0" eaLnBrk="0" hangingPunct="0"/>
            <a:r>
              <a:rPr lang="en-US">
                <a:solidFill>
                  <a:srgbClr val="6600CC"/>
                </a:solidFill>
                <a:latin typeface="Tahoma" pitchFamily="34" charset="0"/>
                <a:cs typeface="Tahoma" pitchFamily="34" charset="0"/>
              </a:rPr>
              <a:t>ACK (N+1)</a:t>
            </a:r>
          </a:p>
        </p:txBody>
      </p:sp>
      <p:sp>
        <p:nvSpPr>
          <p:cNvPr id="370706" name="Text Box 17"/>
          <p:cNvSpPr txBox="1">
            <a:spLocks noChangeArrowheads="1"/>
          </p:cNvSpPr>
          <p:nvPr/>
        </p:nvSpPr>
        <p:spPr bwMode="auto">
          <a:xfrm rot="806291">
            <a:off x="3990975" y="5240338"/>
            <a:ext cx="1579563" cy="366712"/>
          </a:xfrm>
          <a:prstGeom prst="rect">
            <a:avLst/>
          </a:prstGeom>
          <a:noFill/>
          <a:ln w="9525" algn="ctr">
            <a:noFill/>
            <a:miter lim="800000"/>
            <a:headEnd/>
            <a:tailEnd/>
          </a:ln>
        </p:spPr>
        <p:txBody>
          <a:bodyPr>
            <a:spAutoFit/>
          </a:bodyPr>
          <a:lstStyle/>
          <a:p>
            <a:pPr algn="l" rtl="0" eaLnBrk="0" hangingPunct="0"/>
            <a:r>
              <a:rPr lang="en-US">
                <a:solidFill>
                  <a:srgbClr val="993366"/>
                </a:solidFill>
                <a:latin typeface="Tahoma" pitchFamily="34" charset="0"/>
                <a:cs typeface="Tahoma" pitchFamily="34" charset="0"/>
              </a:rPr>
              <a:t>ACK (K+1)</a:t>
            </a:r>
          </a:p>
        </p:txBody>
      </p:sp>
      <p:sp>
        <p:nvSpPr>
          <p:cNvPr id="370707" name="Text Box 16"/>
          <p:cNvSpPr txBox="1">
            <a:spLocks noChangeArrowheads="1"/>
          </p:cNvSpPr>
          <p:nvPr/>
        </p:nvSpPr>
        <p:spPr bwMode="auto">
          <a:xfrm rot="811558">
            <a:off x="3900488" y="5508625"/>
            <a:ext cx="1724025" cy="366713"/>
          </a:xfrm>
          <a:prstGeom prst="rect">
            <a:avLst/>
          </a:prstGeom>
          <a:noFill/>
          <a:ln w="9525" algn="ctr">
            <a:noFill/>
            <a:miter lim="800000"/>
            <a:headEnd/>
            <a:tailEnd/>
          </a:ln>
        </p:spPr>
        <p:txBody>
          <a:bodyPr>
            <a:spAutoFit/>
          </a:bodyPr>
          <a:lstStyle/>
          <a:p>
            <a:pPr algn="l" rtl="0" eaLnBrk="0" hangingPunct="0"/>
            <a:r>
              <a:rPr lang="en-US">
                <a:solidFill>
                  <a:srgbClr val="993366"/>
                </a:solidFill>
                <a:latin typeface="Tahoma" pitchFamily="34" charset="0"/>
                <a:cs typeface="Tahoma" pitchFamily="34" charset="0"/>
              </a:rPr>
              <a:t>SYN (N+1)</a:t>
            </a:r>
          </a:p>
        </p:txBody>
      </p:sp>
    </p:spTree>
  </p:cSld>
  <p:clrMapOvr>
    <a:masterClrMapping/>
  </p:clrMapOvr>
  <p:transition/>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defRPr/>
            </a:pPr>
            <a:r>
              <a:rPr/>
              <a:t>הורדת קשר</a:t>
            </a:r>
            <a:endParaRPr lang="en-US"/>
          </a:p>
        </p:txBody>
      </p:sp>
      <p:sp>
        <p:nvSpPr>
          <p:cNvPr id="371715" name="Rectangle 3"/>
          <p:cNvSpPr>
            <a:spLocks noGrp="1" noChangeArrowheads="1"/>
          </p:cNvSpPr>
          <p:nvPr>
            <p:ph idx="1"/>
          </p:nvPr>
        </p:nvSpPr>
        <p:spPr/>
        <p:txBody>
          <a:bodyPr/>
          <a:lstStyle/>
          <a:p>
            <a:pPr eaLnBrk="1" hangingPunct="1"/>
            <a:r>
              <a:rPr lang="he-IL" smtClean="0"/>
              <a:t>פרוטוקול </a:t>
            </a:r>
            <a:r>
              <a:rPr lang="en-US" smtClean="0"/>
              <a:t>TCP</a:t>
            </a:r>
            <a:r>
              <a:rPr lang="he-IL" smtClean="0"/>
              <a:t> מגדיר צורך בהורדה מסודרת של הקשר.</a:t>
            </a:r>
          </a:p>
          <a:p>
            <a:pPr eaLnBrk="1" hangingPunct="1"/>
            <a:r>
              <a:rPr lang="he-IL" smtClean="0"/>
              <a:t>הורדת הקשר, בדומה להעלאתו, נעשית בצורה תלת-שלבית, ונועדה לשחרור משאבי השיחה וסיום העברת המידע בצורה מסודרת.</a:t>
            </a:r>
            <a:endParaRPr lang="en-US" b="1" u="sng" smtClean="0"/>
          </a:p>
        </p:txBody>
      </p:sp>
      <p:sp>
        <p:nvSpPr>
          <p:cNvPr id="21506" name="מציין מיקום של מספר שקופית 5"/>
          <p:cNvSpPr>
            <a:spLocks noGrp="1"/>
          </p:cNvSpPr>
          <p:nvPr>
            <p:ph type="sldNum" sz="quarter" idx="10"/>
          </p:nvPr>
        </p:nvSpPr>
        <p:spPr/>
        <p:txBody>
          <a:bodyPr/>
          <a:lstStyle/>
          <a:p>
            <a:pPr>
              <a:defRPr/>
            </a:pPr>
            <a:fld id="{B6FC5449-631E-4A12-8664-7C30B2FC5BCF}" type="slidenum">
              <a:rPr lang="he-IL"/>
              <a:pPr>
                <a:defRPr/>
              </a:pPr>
              <a:t>345</a:t>
            </a:fld>
            <a:endParaRPr lang="en-US"/>
          </a:p>
        </p:txBody>
      </p:sp>
      <p:pic>
        <p:nvPicPr>
          <p:cNvPr id="88066" name="Picture 2" descr="C:\Users\Shemi-New-25\Desktop\New folder (8)\people-try-to-disconnect-2660938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43808" y="3861048"/>
            <a:ext cx="3402038" cy="211449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defRPr/>
            </a:pPr>
            <a:r>
              <a:rPr/>
              <a:t>ניתוק שיחה</a:t>
            </a:r>
            <a:endParaRPr lang="en-US"/>
          </a:p>
        </p:txBody>
      </p:sp>
      <p:sp>
        <p:nvSpPr>
          <p:cNvPr id="22530" name="מציין מיקום של מספר שקופית 5"/>
          <p:cNvSpPr>
            <a:spLocks noGrp="1"/>
          </p:cNvSpPr>
          <p:nvPr>
            <p:ph type="sldNum" sz="quarter" idx="10"/>
          </p:nvPr>
        </p:nvSpPr>
        <p:spPr/>
        <p:txBody>
          <a:bodyPr/>
          <a:lstStyle/>
          <a:p>
            <a:pPr>
              <a:defRPr/>
            </a:pPr>
            <a:fld id="{FA8E19C3-8595-4C4D-BB18-2C8A03B3E8EB}" type="slidenum">
              <a:rPr lang="he-IL"/>
              <a:pPr>
                <a:defRPr/>
              </a:pPr>
              <a:t>346</a:t>
            </a:fld>
            <a:endParaRPr lang="en-US"/>
          </a:p>
        </p:txBody>
      </p:sp>
      <p:sp>
        <p:nvSpPr>
          <p:cNvPr id="372740" name="Line 3"/>
          <p:cNvSpPr>
            <a:spLocks noChangeShapeType="1"/>
          </p:cNvSpPr>
          <p:nvPr/>
        </p:nvSpPr>
        <p:spPr bwMode="auto">
          <a:xfrm>
            <a:off x="3432175" y="1371600"/>
            <a:ext cx="0" cy="4987925"/>
          </a:xfrm>
          <a:prstGeom prst="line">
            <a:avLst/>
          </a:prstGeom>
          <a:noFill/>
          <a:ln w="38100">
            <a:solidFill>
              <a:schemeClr val="tx1"/>
            </a:solidFill>
            <a:round/>
            <a:headEnd/>
            <a:tailEnd/>
          </a:ln>
        </p:spPr>
        <p:txBody>
          <a:bodyPr wrap="none" anchor="ctr"/>
          <a:lstStyle/>
          <a:p>
            <a:endParaRPr lang="en-US"/>
          </a:p>
        </p:txBody>
      </p:sp>
      <p:sp>
        <p:nvSpPr>
          <p:cNvPr id="372741" name="Line 4"/>
          <p:cNvSpPr>
            <a:spLocks noChangeShapeType="1"/>
          </p:cNvSpPr>
          <p:nvPr/>
        </p:nvSpPr>
        <p:spPr bwMode="auto">
          <a:xfrm>
            <a:off x="6227763" y="1465263"/>
            <a:ext cx="0" cy="4987925"/>
          </a:xfrm>
          <a:prstGeom prst="line">
            <a:avLst/>
          </a:prstGeom>
          <a:noFill/>
          <a:ln w="38100">
            <a:solidFill>
              <a:schemeClr val="tx1"/>
            </a:solidFill>
            <a:round/>
            <a:headEnd/>
            <a:tailEnd/>
          </a:ln>
        </p:spPr>
        <p:txBody>
          <a:bodyPr wrap="none" anchor="ctr"/>
          <a:lstStyle/>
          <a:p>
            <a:endParaRPr lang="en-US"/>
          </a:p>
        </p:txBody>
      </p:sp>
      <p:sp>
        <p:nvSpPr>
          <p:cNvPr id="372742" name="Line 5"/>
          <p:cNvSpPr>
            <a:spLocks noChangeShapeType="1"/>
          </p:cNvSpPr>
          <p:nvPr/>
        </p:nvSpPr>
        <p:spPr bwMode="auto">
          <a:xfrm>
            <a:off x="3432175" y="1747838"/>
            <a:ext cx="2795588" cy="658812"/>
          </a:xfrm>
          <a:prstGeom prst="line">
            <a:avLst/>
          </a:prstGeom>
          <a:noFill/>
          <a:ln w="57150">
            <a:solidFill>
              <a:srgbClr val="0033CC"/>
            </a:solidFill>
            <a:round/>
            <a:headEnd/>
            <a:tailEnd type="triangle" w="med" len="med"/>
          </a:ln>
        </p:spPr>
        <p:txBody>
          <a:bodyPr wrap="none" anchor="ctr"/>
          <a:lstStyle/>
          <a:p>
            <a:endParaRPr lang="en-US"/>
          </a:p>
        </p:txBody>
      </p:sp>
      <p:sp>
        <p:nvSpPr>
          <p:cNvPr id="372743" name="Text Box 6"/>
          <p:cNvSpPr txBox="1">
            <a:spLocks noChangeArrowheads="1"/>
          </p:cNvSpPr>
          <p:nvPr/>
        </p:nvSpPr>
        <p:spPr bwMode="auto">
          <a:xfrm>
            <a:off x="1331913" y="1412875"/>
            <a:ext cx="1989137" cy="366713"/>
          </a:xfrm>
          <a:prstGeom prst="rect">
            <a:avLst/>
          </a:prstGeom>
          <a:noFill/>
          <a:ln w="9525">
            <a:noFill/>
            <a:miter lim="800000"/>
            <a:headEnd/>
            <a:tailEnd/>
          </a:ln>
        </p:spPr>
        <p:txBody>
          <a:bodyPr>
            <a:spAutoFit/>
          </a:bodyPr>
          <a:lstStyle/>
          <a:p>
            <a:pPr algn="l" rtl="0" eaLnBrk="0" hangingPunct="0"/>
            <a:r>
              <a:rPr lang="en-US">
                <a:solidFill>
                  <a:srgbClr val="0033CC"/>
                </a:solidFill>
                <a:latin typeface="Tahoma" pitchFamily="34" charset="0"/>
                <a:cs typeface="Tahoma" pitchFamily="34" charset="0"/>
              </a:rPr>
              <a:t>1) Send FIN</a:t>
            </a:r>
          </a:p>
        </p:txBody>
      </p:sp>
      <p:sp>
        <p:nvSpPr>
          <p:cNvPr id="372744" name="Line 7"/>
          <p:cNvSpPr>
            <a:spLocks noChangeShapeType="1"/>
          </p:cNvSpPr>
          <p:nvPr/>
        </p:nvSpPr>
        <p:spPr bwMode="auto">
          <a:xfrm flipV="1">
            <a:off x="3432175" y="3348038"/>
            <a:ext cx="2795588" cy="658812"/>
          </a:xfrm>
          <a:prstGeom prst="line">
            <a:avLst/>
          </a:prstGeom>
          <a:noFill/>
          <a:ln w="57150">
            <a:solidFill>
              <a:srgbClr val="6600CC"/>
            </a:solidFill>
            <a:round/>
            <a:headEnd type="triangle" w="med" len="med"/>
            <a:tailEnd/>
          </a:ln>
        </p:spPr>
        <p:txBody>
          <a:bodyPr wrap="none" anchor="ctr"/>
          <a:lstStyle/>
          <a:p>
            <a:endParaRPr lang="en-US"/>
          </a:p>
        </p:txBody>
      </p:sp>
      <p:sp>
        <p:nvSpPr>
          <p:cNvPr id="372745" name="Text Box 8"/>
          <p:cNvSpPr txBox="1">
            <a:spLocks noChangeArrowheads="1"/>
          </p:cNvSpPr>
          <p:nvPr/>
        </p:nvSpPr>
        <p:spPr bwMode="auto">
          <a:xfrm>
            <a:off x="6332538" y="2198688"/>
            <a:ext cx="2200275" cy="366712"/>
          </a:xfrm>
          <a:prstGeom prst="rect">
            <a:avLst/>
          </a:prstGeom>
          <a:noFill/>
          <a:ln w="9525">
            <a:noFill/>
            <a:miter lim="800000"/>
            <a:headEnd/>
            <a:tailEnd/>
          </a:ln>
        </p:spPr>
        <p:txBody>
          <a:bodyPr>
            <a:spAutoFit/>
          </a:bodyPr>
          <a:lstStyle/>
          <a:p>
            <a:pPr algn="l" rtl="0" eaLnBrk="0" hangingPunct="0"/>
            <a:r>
              <a:rPr lang="en-US">
                <a:solidFill>
                  <a:srgbClr val="0033CC"/>
                </a:solidFill>
                <a:latin typeface="Tahoma" pitchFamily="34" charset="0"/>
                <a:cs typeface="Tahoma" pitchFamily="34" charset="0"/>
              </a:rPr>
              <a:t>1) Receive FIN</a:t>
            </a:r>
          </a:p>
        </p:txBody>
      </p:sp>
      <p:sp>
        <p:nvSpPr>
          <p:cNvPr id="372746" name="Text Box 9"/>
          <p:cNvSpPr txBox="1">
            <a:spLocks noChangeArrowheads="1"/>
          </p:cNvSpPr>
          <p:nvPr/>
        </p:nvSpPr>
        <p:spPr bwMode="auto">
          <a:xfrm>
            <a:off x="6332538" y="3160713"/>
            <a:ext cx="2271712" cy="366712"/>
          </a:xfrm>
          <a:prstGeom prst="rect">
            <a:avLst/>
          </a:prstGeom>
          <a:noFill/>
          <a:ln w="9525">
            <a:noFill/>
            <a:miter lim="800000"/>
            <a:headEnd/>
            <a:tailEnd/>
          </a:ln>
        </p:spPr>
        <p:txBody>
          <a:bodyPr>
            <a:spAutoFit/>
          </a:bodyPr>
          <a:lstStyle/>
          <a:p>
            <a:pPr algn="l" rtl="0" eaLnBrk="0" hangingPunct="0"/>
            <a:r>
              <a:rPr lang="en-US">
                <a:solidFill>
                  <a:srgbClr val="6600CC"/>
                </a:solidFill>
                <a:latin typeface="Tahoma" pitchFamily="34" charset="0"/>
                <a:cs typeface="Tahoma" pitchFamily="34" charset="0"/>
              </a:rPr>
              <a:t>2) Send FIN+ACK</a:t>
            </a:r>
          </a:p>
        </p:txBody>
      </p:sp>
      <p:sp>
        <p:nvSpPr>
          <p:cNvPr id="372747" name="Line 10"/>
          <p:cNvSpPr>
            <a:spLocks noChangeShapeType="1"/>
          </p:cNvSpPr>
          <p:nvPr/>
        </p:nvSpPr>
        <p:spPr bwMode="auto">
          <a:xfrm>
            <a:off x="3432175" y="4948238"/>
            <a:ext cx="2795588" cy="658812"/>
          </a:xfrm>
          <a:prstGeom prst="line">
            <a:avLst/>
          </a:prstGeom>
          <a:noFill/>
          <a:ln w="57150">
            <a:solidFill>
              <a:srgbClr val="993366"/>
            </a:solidFill>
            <a:round/>
            <a:headEnd/>
            <a:tailEnd type="triangle" w="med" len="med"/>
          </a:ln>
        </p:spPr>
        <p:txBody>
          <a:bodyPr wrap="none" anchor="ctr"/>
          <a:lstStyle/>
          <a:p>
            <a:endParaRPr lang="en-US"/>
          </a:p>
        </p:txBody>
      </p:sp>
      <p:sp>
        <p:nvSpPr>
          <p:cNvPr id="372748" name="Text Box 11"/>
          <p:cNvSpPr txBox="1">
            <a:spLocks noChangeArrowheads="1"/>
          </p:cNvSpPr>
          <p:nvPr/>
        </p:nvSpPr>
        <p:spPr bwMode="auto">
          <a:xfrm>
            <a:off x="1331913" y="3783013"/>
            <a:ext cx="2257425" cy="366712"/>
          </a:xfrm>
          <a:prstGeom prst="rect">
            <a:avLst/>
          </a:prstGeom>
          <a:noFill/>
          <a:ln w="9525">
            <a:noFill/>
            <a:miter lim="800000"/>
            <a:headEnd/>
            <a:tailEnd/>
          </a:ln>
        </p:spPr>
        <p:txBody>
          <a:bodyPr>
            <a:spAutoFit/>
          </a:bodyPr>
          <a:lstStyle/>
          <a:p>
            <a:pPr algn="l" rtl="0" eaLnBrk="0" hangingPunct="0"/>
            <a:r>
              <a:rPr lang="en-US">
                <a:solidFill>
                  <a:srgbClr val="6600CC"/>
                </a:solidFill>
                <a:latin typeface="Tahoma" pitchFamily="34" charset="0"/>
                <a:cs typeface="Tahoma" pitchFamily="34" charset="0"/>
              </a:rPr>
              <a:t>2) Receive FIN</a:t>
            </a:r>
          </a:p>
        </p:txBody>
      </p:sp>
      <p:sp>
        <p:nvSpPr>
          <p:cNvPr id="372749" name="Text Box 12"/>
          <p:cNvSpPr txBox="1">
            <a:spLocks noChangeArrowheads="1"/>
          </p:cNvSpPr>
          <p:nvPr/>
        </p:nvSpPr>
        <p:spPr bwMode="auto">
          <a:xfrm>
            <a:off x="1331913" y="4551363"/>
            <a:ext cx="1944687" cy="641350"/>
          </a:xfrm>
          <a:prstGeom prst="rect">
            <a:avLst/>
          </a:prstGeom>
          <a:noFill/>
          <a:ln w="9525">
            <a:noFill/>
            <a:miter lim="800000"/>
            <a:headEnd/>
            <a:tailEnd/>
          </a:ln>
        </p:spPr>
        <p:txBody>
          <a:bodyPr>
            <a:spAutoFit/>
          </a:bodyPr>
          <a:lstStyle/>
          <a:p>
            <a:pPr algn="l" rtl="0" eaLnBrk="0" hangingPunct="0"/>
            <a:r>
              <a:rPr lang="en-US">
                <a:solidFill>
                  <a:srgbClr val="993366"/>
                </a:solidFill>
                <a:latin typeface="Tahoma" pitchFamily="34" charset="0"/>
                <a:cs typeface="Tahoma" pitchFamily="34" charset="0"/>
              </a:rPr>
              <a:t>3) Send       </a:t>
            </a:r>
            <a:r>
              <a:rPr lang="he-IL">
                <a:solidFill>
                  <a:srgbClr val="993366"/>
                </a:solidFill>
                <a:latin typeface="Tahoma" pitchFamily="34" charset="0"/>
                <a:cs typeface="Tahoma" pitchFamily="34" charset="0"/>
              </a:rPr>
              <a:t>           </a:t>
            </a:r>
            <a:r>
              <a:rPr lang="en-US">
                <a:solidFill>
                  <a:srgbClr val="993366"/>
                </a:solidFill>
                <a:latin typeface="Tahoma" pitchFamily="34" charset="0"/>
                <a:cs typeface="Tahoma" pitchFamily="34" charset="0"/>
              </a:rPr>
              <a:t>ACK+RST</a:t>
            </a:r>
          </a:p>
        </p:txBody>
      </p:sp>
      <p:sp>
        <p:nvSpPr>
          <p:cNvPr id="372750" name="Text Box 14"/>
          <p:cNvSpPr txBox="1">
            <a:spLocks noChangeArrowheads="1"/>
          </p:cNvSpPr>
          <p:nvPr/>
        </p:nvSpPr>
        <p:spPr bwMode="auto">
          <a:xfrm rot="806291">
            <a:off x="4572000" y="2133600"/>
            <a:ext cx="1152525" cy="366713"/>
          </a:xfrm>
          <a:prstGeom prst="rect">
            <a:avLst/>
          </a:prstGeom>
          <a:noFill/>
          <a:ln w="9525" algn="ctr">
            <a:noFill/>
            <a:miter lim="800000"/>
            <a:headEnd/>
            <a:tailEnd/>
          </a:ln>
        </p:spPr>
        <p:txBody>
          <a:bodyPr>
            <a:spAutoFit/>
          </a:bodyPr>
          <a:lstStyle/>
          <a:p>
            <a:pPr algn="l" rtl="0" eaLnBrk="0" hangingPunct="0"/>
            <a:r>
              <a:rPr lang="en-US">
                <a:solidFill>
                  <a:srgbClr val="0033CC"/>
                </a:solidFill>
                <a:latin typeface="Tahoma" pitchFamily="34" charset="0"/>
                <a:cs typeface="Tahoma" pitchFamily="34" charset="0"/>
              </a:rPr>
              <a:t>FIN</a:t>
            </a:r>
          </a:p>
        </p:txBody>
      </p:sp>
      <p:sp>
        <p:nvSpPr>
          <p:cNvPr id="372751" name="Text Box 15"/>
          <p:cNvSpPr txBox="1">
            <a:spLocks noChangeArrowheads="1"/>
          </p:cNvSpPr>
          <p:nvPr/>
        </p:nvSpPr>
        <p:spPr bwMode="auto">
          <a:xfrm rot="-900000">
            <a:off x="4572000" y="3573463"/>
            <a:ext cx="1152525" cy="366712"/>
          </a:xfrm>
          <a:prstGeom prst="rect">
            <a:avLst/>
          </a:prstGeom>
          <a:noFill/>
          <a:ln w="9525" algn="ctr">
            <a:noFill/>
            <a:miter lim="800000"/>
            <a:headEnd/>
            <a:tailEnd/>
          </a:ln>
        </p:spPr>
        <p:txBody>
          <a:bodyPr>
            <a:spAutoFit/>
          </a:bodyPr>
          <a:lstStyle/>
          <a:p>
            <a:pPr algn="l" rtl="0" eaLnBrk="0" hangingPunct="0"/>
            <a:r>
              <a:rPr lang="en-US">
                <a:solidFill>
                  <a:srgbClr val="6600CC"/>
                </a:solidFill>
                <a:latin typeface="Tahoma" pitchFamily="34" charset="0"/>
                <a:cs typeface="Tahoma" pitchFamily="34" charset="0"/>
              </a:rPr>
              <a:t>FIN</a:t>
            </a:r>
          </a:p>
        </p:txBody>
      </p:sp>
      <p:sp>
        <p:nvSpPr>
          <p:cNvPr id="372752" name="Text Box 16"/>
          <p:cNvSpPr txBox="1">
            <a:spLocks noChangeArrowheads="1"/>
          </p:cNvSpPr>
          <p:nvPr/>
        </p:nvSpPr>
        <p:spPr bwMode="auto">
          <a:xfrm rot="-900000">
            <a:off x="4443413" y="3246438"/>
            <a:ext cx="879475" cy="366712"/>
          </a:xfrm>
          <a:prstGeom prst="rect">
            <a:avLst/>
          </a:prstGeom>
          <a:noFill/>
          <a:ln w="9525" algn="ctr">
            <a:noFill/>
            <a:miter lim="800000"/>
            <a:headEnd/>
            <a:tailEnd/>
          </a:ln>
        </p:spPr>
        <p:txBody>
          <a:bodyPr>
            <a:spAutoFit/>
          </a:bodyPr>
          <a:lstStyle/>
          <a:p>
            <a:pPr algn="l" rtl="0" eaLnBrk="0" hangingPunct="0"/>
            <a:r>
              <a:rPr lang="en-US">
                <a:solidFill>
                  <a:srgbClr val="6600CC"/>
                </a:solidFill>
                <a:latin typeface="Tahoma" pitchFamily="34" charset="0"/>
                <a:cs typeface="Tahoma" pitchFamily="34" charset="0"/>
              </a:rPr>
              <a:t>ACK</a:t>
            </a:r>
          </a:p>
        </p:txBody>
      </p:sp>
      <p:sp>
        <p:nvSpPr>
          <p:cNvPr id="372753" name="Text Box 17"/>
          <p:cNvSpPr txBox="1">
            <a:spLocks noChangeArrowheads="1"/>
          </p:cNvSpPr>
          <p:nvPr/>
        </p:nvSpPr>
        <p:spPr bwMode="auto">
          <a:xfrm rot="806291">
            <a:off x="4567238" y="4941888"/>
            <a:ext cx="1012825" cy="366712"/>
          </a:xfrm>
          <a:prstGeom prst="rect">
            <a:avLst/>
          </a:prstGeom>
          <a:noFill/>
          <a:ln w="9525" algn="ctr">
            <a:noFill/>
            <a:miter lim="800000"/>
            <a:headEnd/>
            <a:tailEnd/>
          </a:ln>
        </p:spPr>
        <p:txBody>
          <a:bodyPr>
            <a:spAutoFit/>
          </a:bodyPr>
          <a:lstStyle/>
          <a:p>
            <a:pPr algn="l" rtl="0" eaLnBrk="0" hangingPunct="0"/>
            <a:r>
              <a:rPr lang="en-US">
                <a:solidFill>
                  <a:srgbClr val="993366"/>
                </a:solidFill>
                <a:latin typeface="Tahoma" pitchFamily="34" charset="0"/>
                <a:cs typeface="Tahoma" pitchFamily="34" charset="0"/>
              </a:rPr>
              <a:t>ACK</a:t>
            </a:r>
          </a:p>
        </p:txBody>
      </p:sp>
      <p:sp>
        <p:nvSpPr>
          <p:cNvPr id="372754" name="Text Box 18"/>
          <p:cNvSpPr txBox="1">
            <a:spLocks noChangeArrowheads="1"/>
          </p:cNvSpPr>
          <p:nvPr/>
        </p:nvSpPr>
        <p:spPr bwMode="auto">
          <a:xfrm rot="760006">
            <a:off x="4498975" y="5367338"/>
            <a:ext cx="1152525" cy="366712"/>
          </a:xfrm>
          <a:prstGeom prst="rect">
            <a:avLst/>
          </a:prstGeom>
          <a:noFill/>
          <a:ln w="9525" algn="ctr">
            <a:noFill/>
            <a:miter lim="800000"/>
            <a:headEnd/>
            <a:tailEnd/>
          </a:ln>
        </p:spPr>
        <p:txBody>
          <a:bodyPr>
            <a:spAutoFit/>
          </a:bodyPr>
          <a:lstStyle/>
          <a:p>
            <a:pPr algn="l" rtl="0" eaLnBrk="0" hangingPunct="0"/>
            <a:r>
              <a:rPr lang="en-US">
                <a:solidFill>
                  <a:srgbClr val="993366"/>
                </a:solidFill>
                <a:latin typeface="Tahoma" pitchFamily="34" charset="0"/>
                <a:cs typeface="Tahoma" pitchFamily="34" charset="0"/>
              </a:rPr>
              <a:t>RST</a:t>
            </a:r>
          </a:p>
        </p:txBody>
      </p:sp>
      <p:sp>
        <p:nvSpPr>
          <p:cNvPr id="372755" name="Text Box 19"/>
          <p:cNvSpPr txBox="1">
            <a:spLocks noChangeArrowheads="1"/>
          </p:cNvSpPr>
          <p:nvPr/>
        </p:nvSpPr>
        <p:spPr bwMode="auto">
          <a:xfrm>
            <a:off x="6372225" y="5373688"/>
            <a:ext cx="1944688" cy="641350"/>
          </a:xfrm>
          <a:prstGeom prst="rect">
            <a:avLst/>
          </a:prstGeom>
          <a:noFill/>
          <a:ln w="9525">
            <a:noFill/>
            <a:miter lim="800000"/>
            <a:headEnd/>
            <a:tailEnd/>
          </a:ln>
        </p:spPr>
        <p:txBody>
          <a:bodyPr>
            <a:spAutoFit/>
          </a:bodyPr>
          <a:lstStyle/>
          <a:p>
            <a:pPr algn="l" rtl="0" eaLnBrk="0" hangingPunct="0"/>
            <a:r>
              <a:rPr lang="en-US">
                <a:solidFill>
                  <a:srgbClr val="993366"/>
                </a:solidFill>
                <a:latin typeface="Tahoma" pitchFamily="34" charset="0"/>
                <a:cs typeface="Tahoma" pitchFamily="34" charset="0"/>
              </a:rPr>
              <a:t>3) Receive  </a:t>
            </a:r>
            <a:r>
              <a:rPr lang="he-IL">
                <a:solidFill>
                  <a:srgbClr val="993366"/>
                </a:solidFill>
                <a:latin typeface="Tahoma" pitchFamily="34" charset="0"/>
                <a:cs typeface="Tahoma" pitchFamily="34" charset="0"/>
              </a:rPr>
              <a:t>           </a:t>
            </a:r>
            <a:r>
              <a:rPr lang="en-US">
                <a:solidFill>
                  <a:srgbClr val="993366"/>
                </a:solidFill>
                <a:latin typeface="Tahoma" pitchFamily="34" charset="0"/>
                <a:cs typeface="Tahoma" pitchFamily="34" charset="0"/>
              </a:rPr>
              <a:t>ACK+RST</a:t>
            </a:r>
          </a:p>
        </p:txBody>
      </p:sp>
    </p:spTree>
  </p:cSld>
  <p:clrMapOvr>
    <a:masterClrMapping/>
  </p:clrMapOvr>
  <p:transition/>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type="title"/>
          </p:nvPr>
        </p:nvSpPr>
        <p:spPr/>
        <p:txBody>
          <a:bodyPr/>
          <a:lstStyle/>
          <a:p>
            <a:pPr>
              <a:defRPr/>
            </a:pPr>
            <a:r>
              <a:rPr/>
              <a:t>השדות ב-</a:t>
            </a:r>
            <a:r>
              <a:rPr lang="en-US"/>
              <a:t>header</a:t>
            </a:r>
          </a:p>
        </p:txBody>
      </p:sp>
      <p:sp>
        <p:nvSpPr>
          <p:cNvPr id="373763" name="Rectangle 4"/>
          <p:cNvSpPr>
            <a:spLocks noGrp="1" noChangeArrowheads="1"/>
          </p:cNvSpPr>
          <p:nvPr>
            <p:ph idx="1"/>
          </p:nvPr>
        </p:nvSpPr>
        <p:spPr/>
        <p:txBody>
          <a:bodyPr/>
          <a:lstStyle/>
          <a:p>
            <a:r>
              <a:rPr lang="en-US" b="1" smtClean="0"/>
              <a:t>Window</a:t>
            </a:r>
            <a:r>
              <a:rPr lang="he-IL" b="1" smtClean="0"/>
              <a:t> </a:t>
            </a:r>
            <a:r>
              <a:rPr lang="he-IL" smtClean="0"/>
              <a:t>(</a:t>
            </a:r>
            <a:r>
              <a:rPr lang="en-US" smtClean="0"/>
              <a:t>16 bits</a:t>
            </a:r>
            <a:r>
              <a:rPr lang="he-IL" smtClean="0"/>
              <a:t>)</a:t>
            </a:r>
          </a:p>
          <a:p>
            <a:pPr lvl="1"/>
            <a:r>
              <a:rPr lang="he-IL" sz="3200" smtClean="0"/>
              <a:t>גודל המקטעים שניתן לקבל עליהם אישור.</a:t>
            </a:r>
          </a:p>
          <a:p>
            <a:r>
              <a:rPr lang="en-US" b="1" smtClean="0"/>
              <a:t>Checksum</a:t>
            </a:r>
            <a:r>
              <a:rPr lang="he-IL" b="1" smtClean="0"/>
              <a:t> </a:t>
            </a:r>
            <a:r>
              <a:rPr lang="he-IL" smtClean="0"/>
              <a:t>(</a:t>
            </a:r>
            <a:r>
              <a:rPr lang="en-US" smtClean="0"/>
              <a:t>16 bits</a:t>
            </a:r>
            <a:r>
              <a:rPr lang="he-IL" smtClean="0"/>
              <a:t>)</a:t>
            </a:r>
          </a:p>
          <a:p>
            <a:pPr lvl="1"/>
            <a:r>
              <a:rPr lang="he-IL" sz="3200" smtClean="0"/>
              <a:t>בדיקה למנה כולה.</a:t>
            </a:r>
            <a:endParaRPr lang="en-US" sz="3200" smtClean="0"/>
          </a:p>
        </p:txBody>
      </p:sp>
      <p:sp>
        <p:nvSpPr>
          <p:cNvPr id="23554" name="מציין מיקום של מספר שקופית 5"/>
          <p:cNvSpPr>
            <a:spLocks noGrp="1"/>
          </p:cNvSpPr>
          <p:nvPr>
            <p:ph type="sldNum" sz="quarter" idx="10"/>
          </p:nvPr>
        </p:nvSpPr>
        <p:spPr/>
        <p:txBody>
          <a:bodyPr/>
          <a:lstStyle/>
          <a:p>
            <a:pPr>
              <a:defRPr/>
            </a:pPr>
            <a:fld id="{B2C56F89-9805-4438-9449-BDB35EE0E13E}" type="slidenum">
              <a:rPr lang="he-IL"/>
              <a:pPr>
                <a:defRPr/>
              </a:pPr>
              <a:t>347</a:t>
            </a:fld>
            <a:endParaRPr lang="en-US"/>
          </a:p>
        </p:txBody>
      </p:sp>
      <p:pic>
        <p:nvPicPr>
          <p:cNvPr id="373765" name="Picture 2" descr="template - header"/>
          <p:cNvPicPr>
            <a:picLocks noChangeAspect="1" noChangeArrowheads="1"/>
          </p:cNvPicPr>
          <p:nvPr/>
        </p:nvPicPr>
        <p:blipFill>
          <a:blip r:embed="rId3" cstate="print"/>
          <a:srcRect/>
          <a:stretch>
            <a:fillRect/>
          </a:stretch>
        </p:blipFill>
        <p:spPr bwMode="auto">
          <a:xfrm>
            <a:off x="1042988" y="4357688"/>
            <a:ext cx="7129462" cy="1981200"/>
          </a:xfrm>
          <a:prstGeom prst="rect">
            <a:avLst/>
          </a:prstGeom>
          <a:noFill/>
          <a:ln w="9525">
            <a:noFill/>
            <a:miter lim="800000"/>
            <a:headEnd/>
            <a:tailEnd/>
          </a:ln>
        </p:spPr>
      </p:pic>
      <p:sp>
        <p:nvSpPr>
          <p:cNvPr id="373766" name="Rectangle 5"/>
          <p:cNvSpPr>
            <a:spLocks noChangeArrowheads="1"/>
          </p:cNvSpPr>
          <p:nvPr/>
        </p:nvSpPr>
        <p:spPr bwMode="auto">
          <a:xfrm>
            <a:off x="1216025" y="5572125"/>
            <a:ext cx="4800600" cy="323850"/>
          </a:xfrm>
          <a:prstGeom prst="rect">
            <a:avLst/>
          </a:prstGeom>
          <a:noFill/>
          <a:ln w="28575">
            <a:solidFill>
              <a:srgbClr val="FF0000"/>
            </a:solidFill>
            <a:miter lim="800000"/>
            <a:headEnd/>
            <a:tailEnd/>
          </a:ln>
        </p:spPr>
        <p:txBody>
          <a:bodyPr wrap="none" anchor="ctr"/>
          <a:lstStyle/>
          <a:p>
            <a:endParaRPr lang="ar-SA"/>
          </a:p>
        </p:txBody>
      </p:sp>
    </p:spTree>
  </p:cSld>
  <p:clrMapOvr>
    <a:masterClrMapping/>
  </p:clrMapOvr>
  <p:transition/>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a:defRPr/>
            </a:pPr>
            <a:r>
              <a:rPr/>
              <a:t>שדה ה-</a:t>
            </a:r>
            <a:r>
              <a:rPr lang="en-US"/>
              <a:t>Window</a:t>
            </a:r>
          </a:p>
        </p:txBody>
      </p:sp>
      <p:sp>
        <p:nvSpPr>
          <p:cNvPr id="24578" name="מציין מיקום של מספר שקופית 5"/>
          <p:cNvSpPr>
            <a:spLocks noGrp="1"/>
          </p:cNvSpPr>
          <p:nvPr>
            <p:ph type="sldNum" sz="quarter" idx="10"/>
          </p:nvPr>
        </p:nvSpPr>
        <p:spPr/>
        <p:txBody>
          <a:bodyPr/>
          <a:lstStyle/>
          <a:p>
            <a:pPr>
              <a:defRPr/>
            </a:pPr>
            <a:fld id="{23A2DDFB-34EE-49A2-BF6D-A00824A0477A}" type="slidenum">
              <a:rPr lang="he-IL"/>
              <a:pPr>
                <a:defRPr/>
              </a:pPr>
              <a:t>348</a:t>
            </a:fld>
            <a:endParaRPr lang="en-US"/>
          </a:p>
        </p:txBody>
      </p:sp>
      <p:sp>
        <p:nvSpPr>
          <p:cNvPr id="374788" name="Line 3"/>
          <p:cNvSpPr>
            <a:spLocks noChangeShapeType="1"/>
          </p:cNvSpPr>
          <p:nvPr/>
        </p:nvSpPr>
        <p:spPr bwMode="auto">
          <a:xfrm>
            <a:off x="4137025" y="1903413"/>
            <a:ext cx="0" cy="4621212"/>
          </a:xfrm>
          <a:prstGeom prst="line">
            <a:avLst/>
          </a:prstGeom>
          <a:noFill/>
          <a:ln w="38100">
            <a:solidFill>
              <a:srgbClr val="0066CC"/>
            </a:solidFill>
            <a:round/>
            <a:headEnd/>
            <a:tailEnd/>
          </a:ln>
        </p:spPr>
        <p:txBody>
          <a:bodyPr wrap="none" anchor="ctr"/>
          <a:lstStyle/>
          <a:p>
            <a:endParaRPr lang="en-US"/>
          </a:p>
        </p:txBody>
      </p:sp>
      <p:sp>
        <p:nvSpPr>
          <p:cNvPr id="374789" name="Line 4"/>
          <p:cNvSpPr>
            <a:spLocks noChangeShapeType="1"/>
          </p:cNvSpPr>
          <p:nvPr/>
        </p:nvSpPr>
        <p:spPr bwMode="auto">
          <a:xfrm>
            <a:off x="5719763" y="1903413"/>
            <a:ext cx="0" cy="4621212"/>
          </a:xfrm>
          <a:prstGeom prst="line">
            <a:avLst/>
          </a:prstGeom>
          <a:noFill/>
          <a:ln w="38100">
            <a:solidFill>
              <a:srgbClr val="0066CC"/>
            </a:solidFill>
            <a:round/>
            <a:headEnd/>
            <a:tailEnd/>
          </a:ln>
        </p:spPr>
        <p:txBody>
          <a:bodyPr wrap="none" anchor="ctr"/>
          <a:lstStyle/>
          <a:p>
            <a:endParaRPr lang="en-US"/>
          </a:p>
        </p:txBody>
      </p:sp>
      <p:sp>
        <p:nvSpPr>
          <p:cNvPr id="374790" name="Line 5"/>
          <p:cNvSpPr>
            <a:spLocks noChangeShapeType="1"/>
          </p:cNvSpPr>
          <p:nvPr/>
        </p:nvSpPr>
        <p:spPr bwMode="auto">
          <a:xfrm>
            <a:off x="4137025" y="2759075"/>
            <a:ext cx="1582738" cy="454025"/>
          </a:xfrm>
          <a:prstGeom prst="line">
            <a:avLst/>
          </a:prstGeom>
          <a:noFill/>
          <a:ln w="38100">
            <a:solidFill>
              <a:srgbClr val="800000"/>
            </a:solidFill>
            <a:round/>
            <a:headEnd/>
            <a:tailEnd type="triangle" w="med" len="med"/>
          </a:ln>
        </p:spPr>
        <p:txBody>
          <a:bodyPr wrap="none" anchor="ctr"/>
          <a:lstStyle/>
          <a:p>
            <a:endParaRPr lang="en-US"/>
          </a:p>
        </p:txBody>
      </p:sp>
      <p:sp>
        <p:nvSpPr>
          <p:cNvPr id="374791" name="Line 6"/>
          <p:cNvSpPr>
            <a:spLocks noChangeShapeType="1"/>
          </p:cNvSpPr>
          <p:nvPr/>
        </p:nvSpPr>
        <p:spPr bwMode="auto">
          <a:xfrm>
            <a:off x="4137025" y="3286125"/>
            <a:ext cx="1582738" cy="454025"/>
          </a:xfrm>
          <a:prstGeom prst="line">
            <a:avLst/>
          </a:prstGeom>
          <a:noFill/>
          <a:ln w="38100">
            <a:solidFill>
              <a:srgbClr val="800000"/>
            </a:solidFill>
            <a:round/>
            <a:headEnd/>
            <a:tailEnd type="triangle" w="med" len="med"/>
          </a:ln>
        </p:spPr>
        <p:txBody>
          <a:bodyPr wrap="none" anchor="ctr"/>
          <a:lstStyle/>
          <a:p>
            <a:endParaRPr lang="en-US"/>
          </a:p>
        </p:txBody>
      </p:sp>
      <p:sp>
        <p:nvSpPr>
          <p:cNvPr id="374792" name="Line 7"/>
          <p:cNvSpPr>
            <a:spLocks noChangeShapeType="1"/>
          </p:cNvSpPr>
          <p:nvPr/>
        </p:nvSpPr>
        <p:spPr bwMode="auto">
          <a:xfrm>
            <a:off x="4137025" y="3714750"/>
            <a:ext cx="1582738" cy="452438"/>
          </a:xfrm>
          <a:prstGeom prst="line">
            <a:avLst/>
          </a:prstGeom>
          <a:noFill/>
          <a:ln w="38100">
            <a:solidFill>
              <a:srgbClr val="800000"/>
            </a:solidFill>
            <a:round/>
            <a:headEnd/>
            <a:tailEnd type="triangle" w="med" len="med"/>
          </a:ln>
        </p:spPr>
        <p:txBody>
          <a:bodyPr wrap="none" anchor="ctr"/>
          <a:lstStyle/>
          <a:p>
            <a:endParaRPr lang="en-US"/>
          </a:p>
        </p:txBody>
      </p:sp>
      <p:sp>
        <p:nvSpPr>
          <p:cNvPr id="374793" name="Text Box 8"/>
          <p:cNvSpPr txBox="1">
            <a:spLocks noChangeArrowheads="1"/>
          </p:cNvSpPr>
          <p:nvPr/>
        </p:nvSpPr>
        <p:spPr bwMode="auto">
          <a:xfrm>
            <a:off x="250825" y="3716338"/>
            <a:ext cx="3160713" cy="650875"/>
          </a:xfrm>
          <a:prstGeom prst="rect">
            <a:avLst/>
          </a:prstGeom>
          <a:noFill/>
          <a:ln w="9525">
            <a:solidFill>
              <a:schemeClr val="tx1"/>
            </a:solidFill>
            <a:miter lim="800000"/>
            <a:headEnd/>
            <a:tailEnd/>
          </a:ln>
        </p:spPr>
        <p:txBody>
          <a:bodyPr wrap="none">
            <a:spAutoFit/>
          </a:bodyPr>
          <a:lstStyle/>
          <a:p>
            <a:pPr algn="l" rtl="0" eaLnBrk="0" hangingPunct="0"/>
            <a:r>
              <a:rPr lang="en-US">
                <a:latin typeface="Tahoma" pitchFamily="34" charset="0"/>
                <a:cs typeface="Tahoma" pitchFamily="34" charset="0"/>
              </a:rPr>
              <a:t>Window Size = 1536 Byte</a:t>
            </a:r>
          </a:p>
          <a:p>
            <a:pPr algn="l" rtl="0" eaLnBrk="0" hangingPunct="0"/>
            <a:r>
              <a:rPr lang="en-US">
                <a:latin typeface="Tahoma" pitchFamily="34" charset="0"/>
                <a:cs typeface="Tahoma" pitchFamily="34" charset="0"/>
              </a:rPr>
              <a:t>Segment = 512 Byte</a:t>
            </a:r>
          </a:p>
        </p:txBody>
      </p:sp>
      <p:sp>
        <p:nvSpPr>
          <p:cNvPr id="374794" name="Line 10"/>
          <p:cNvSpPr>
            <a:spLocks noChangeShapeType="1"/>
          </p:cNvSpPr>
          <p:nvPr/>
        </p:nvSpPr>
        <p:spPr bwMode="auto">
          <a:xfrm flipH="1">
            <a:off x="4137025" y="4357688"/>
            <a:ext cx="1582738" cy="542925"/>
          </a:xfrm>
          <a:prstGeom prst="line">
            <a:avLst/>
          </a:prstGeom>
          <a:noFill/>
          <a:ln w="38100">
            <a:solidFill>
              <a:srgbClr val="008000"/>
            </a:solidFill>
            <a:round/>
            <a:headEnd/>
            <a:tailEnd type="triangle" w="med" len="med"/>
          </a:ln>
        </p:spPr>
        <p:txBody>
          <a:bodyPr wrap="none" anchor="ctr"/>
          <a:lstStyle/>
          <a:p>
            <a:endParaRPr lang="en-US"/>
          </a:p>
        </p:txBody>
      </p:sp>
      <p:sp>
        <p:nvSpPr>
          <p:cNvPr id="374795" name="Text Box 11"/>
          <p:cNvSpPr txBox="1">
            <a:spLocks noChangeArrowheads="1"/>
          </p:cNvSpPr>
          <p:nvPr/>
        </p:nvSpPr>
        <p:spPr bwMode="auto">
          <a:xfrm>
            <a:off x="3708400" y="1341438"/>
            <a:ext cx="936625" cy="366712"/>
          </a:xfrm>
          <a:prstGeom prst="rect">
            <a:avLst/>
          </a:prstGeom>
          <a:noFill/>
          <a:ln w="9525">
            <a:noFill/>
            <a:miter lim="800000"/>
            <a:headEnd/>
            <a:tailEnd/>
          </a:ln>
        </p:spPr>
        <p:txBody>
          <a:bodyPr wrap="none">
            <a:spAutoFit/>
          </a:bodyPr>
          <a:lstStyle/>
          <a:p>
            <a:pPr algn="l" rtl="0" eaLnBrk="0" hangingPunct="0"/>
            <a:r>
              <a:rPr lang="en-US">
                <a:solidFill>
                  <a:srgbClr val="0066CC"/>
                </a:solidFill>
                <a:latin typeface="Tahoma" pitchFamily="34" charset="0"/>
                <a:cs typeface="Tahoma" pitchFamily="34" charset="0"/>
              </a:rPr>
              <a:t>Host A</a:t>
            </a:r>
          </a:p>
        </p:txBody>
      </p:sp>
      <p:sp>
        <p:nvSpPr>
          <p:cNvPr id="374796" name="Text Box 12"/>
          <p:cNvSpPr txBox="1">
            <a:spLocks noChangeArrowheads="1"/>
          </p:cNvSpPr>
          <p:nvPr/>
        </p:nvSpPr>
        <p:spPr bwMode="auto">
          <a:xfrm>
            <a:off x="5292725" y="1341438"/>
            <a:ext cx="1289050" cy="366712"/>
          </a:xfrm>
          <a:prstGeom prst="rect">
            <a:avLst/>
          </a:prstGeom>
          <a:noFill/>
          <a:ln w="9525">
            <a:noFill/>
            <a:miter lim="800000"/>
            <a:headEnd/>
            <a:tailEnd/>
          </a:ln>
        </p:spPr>
        <p:txBody>
          <a:bodyPr>
            <a:spAutoFit/>
          </a:bodyPr>
          <a:lstStyle/>
          <a:p>
            <a:pPr algn="l" rtl="0" eaLnBrk="0" hangingPunct="0"/>
            <a:r>
              <a:rPr lang="en-US">
                <a:solidFill>
                  <a:srgbClr val="0066CC"/>
                </a:solidFill>
                <a:latin typeface="Tahoma" pitchFamily="34" charset="0"/>
                <a:cs typeface="Tahoma" pitchFamily="34" charset="0"/>
              </a:rPr>
              <a:t>Host B</a:t>
            </a:r>
          </a:p>
        </p:txBody>
      </p:sp>
      <p:sp>
        <p:nvSpPr>
          <p:cNvPr id="374797" name="Text Box 13"/>
          <p:cNvSpPr txBox="1">
            <a:spLocks noChangeArrowheads="1"/>
          </p:cNvSpPr>
          <p:nvPr/>
        </p:nvSpPr>
        <p:spPr bwMode="auto">
          <a:xfrm>
            <a:off x="5795963" y="2878138"/>
            <a:ext cx="205105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Sequence Number</a:t>
            </a:r>
          </a:p>
          <a:p>
            <a:pPr algn="ctr" rtl="0" eaLnBrk="0" hangingPunct="0"/>
            <a:r>
              <a:rPr lang="en-US" sz="1600">
                <a:solidFill>
                  <a:srgbClr val="0066CC"/>
                </a:solidFill>
                <a:latin typeface="Tahoma" pitchFamily="34" charset="0"/>
                <a:cs typeface="Tahoma" pitchFamily="34" charset="0"/>
              </a:rPr>
              <a:t>500</a:t>
            </a:r>
          </a:p>
        </p:txBody>
      </p:sp>
      <p:sp>
        <p:nvSpPr>
          <p:cNvPr id="374798" name="Text Box 14"/>
          <p:cNvSpPr txBox="1">
            <a:spLocks noChangeArrowheads="1"/>
          </p:cNvSpPr>
          <p:nvPr/>
        </p:nvSpPr>
        <p:spPr bwMode="auto">
          <a:xfrm>
            <a:off x="5795963" y="3416300"/>
            <a:ext cx="205105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Sequence Number</a:t>
            </a:r>
          </a:p>
          <a:p>
            <a:pPr algn="ctr" rtl="0" eaLnBrk="0" hangingPunct="0"/>
            <a:r>
              <a:rPr lang="en-US" sz="1600">
                <a:solidFill>
                  <a:srgbClr val="0066CC"/>
                </a:solidFill>
                <a:latin typeface="Tahoma" pitchFamily="34" charset="0"/>
                <a:cs typeface="Tahoma" pitchFamily="34" charset="0"/>
              </a:rPr>
              <a:t>501</a:t>
            </a:r>
          </a:p>
        </p:txBody>
      </p:sp>
      <p:sp>
        <p:nvSpPr>
          <p:cNvPr id="374799" name="Text Box 15"/>
          <p:cNvSpPr txBox="1">
            <a:spLocks noChangeArrowheads="1"/>
          </p:cNvSpPr>
          <p:nvPr/>
        </p:nvSpPr>
        <p:spPr bwMode="auto">
          <a:xfrm>
            <a:off x="5795963" y="3922713"/>
            <a:ext cx="205105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Sequence Number</a:t>
            </a:r>
          </a:p>
          <a:p>
            <a:pPr algn="ctr" rtl="0" eaLnBrk="0" hangingPunct="0"/>
            <a:r>
              <a:rPr lang="en-US" sz="1600">
                <a:solidFill>
                  <a:srgbClr val="0066CC"/>
                </a:solidFill>
                <a:latin typeface="Tahoma" pitchFamily="34" charset="0"/>
                <a:cs typeface="Tahoma" pitchFamily="34" charset="0"/>
              </a:rPr>
              <a:t>502</a:t>
            </a:r>
          </a:p>
        </p:txBody>
      </p:sp>
      <p:sp>
        <p:nvSpPr>
          <p:cNvPr id="374800" name="Text Box 16"/>
          <p:cNvSpPr txBox="1">
            <a:spLocks noChangeArrowheads="1"/>
          </p:cNvSpPr>
          <p:nvPr/>
        </p:nvSpPr>
        <p:spPr bwMode="auto">
          <a:xfrm>
            <a:off x="1187450" y="5635625"/>
            <a:ext cx="295910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Acknowledgement Number</a:t>
            </a:r>
          </a:p>
          <a:p>
            <a:pPr algn="ctr" rtl="0" eaLnBrk="0" hangingPunct="0"/>
            <a:r>
              <a:rPr lang="en-US" sz="1600">
                <a:solidFill>
                  <a:srgbClr val="0066CC"/>
                </a:solidFill>
                <a:latin typeface="Tahoma" pitchFamily="34" charset="0"/>
                <a:cs typeface="Tahoma" pitchFamily="34" charset="0"/>
              </a:rPr>
              <a:t>503</a:t>
            </a:r>
          </a:p>
        </p:txBody>
      </p:sp>
      <p:sp>
        <p:nvSpPr>
          <p:cNvPr id="374801" name="Line 17"/>
          <p:cNvSpPr>
            <a:spLocks noChangeShapeType="1"/>
          </p:cNvSpPr>
          <p:nvPr/>
        </p:nvSpPr>
        <p:spPr bwMode="auto">
          <a:xfrm flipH="1">
            <a:off x="4137025" y="1916113"/>
            <a:ext cx="1582738" cy="542925"/>
          </a:xfrm>
          <a:prstGeom prst="line">
            <a:avLst/>
          </a:prstGeom>
          <a:noFill/>
          <a:ln w="38100">
            <a:solidFill>
              <a:srgbClr val="008000"/>
            </a:solidFill>
            <a:round/>
            <a:headEnd/>
            <a:tailEnd type="triangle" w="med" len="med"/>
          </a:ln>
        </p:spPr>
        <p:txBody>
          <a:bodyPr wrap="none" anchor="ctr"/>
          <a:lstStyle/>
          <a:p>
            <a:endParaRPr lang="en-US"/>
          </a:p>
        </p:txBody>
      </p:sp>
      <p:sp>
        <p:nvSpPr>
          <p:cNvPr id="374802" name="Text Box 18"/>
          <p:cNvSpPr txBox="1">
            <a:spLocks noChangeArrowheads="1"/>
          </p:cNvSpPr>
          <p:nvPr/>
        </p:nvSpPr>
        <p:spPr bwMode="auto">
          <a:xfrm>
            <a:off x="1187450" y="2046288"/>
            <a:ext cx="295910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Acknowledgement Number</a:t>
            </a:r>
          </a:p>
          <a:p>
            <a:pPr algn="ctr" rtl="0" eaLnBrk="0" hangingPunct="0"/>
            <a:r>
              <a:rPr lang="en-US" sz="1600">
                <a:solidFill>
                  <a:srgbClr val="0066CC"/>
                </a:solidFill>
                <a:latin typeface="Tahoma" pitchFamily="34" charset="0"/>
                <a:cs typeface="Tahoma" pitchFamily="34" charset="0"/>
              </a:rPr>
              <a:t>500</a:t>
            </a:r>
          </a:p>
        </p:txBody>
      </p:sp>
      <p:sp>
        <p:nvSpPr>
          <p:cNvPr id="374803" name="Line 10"/>
          <p:cNvSpPr>
            <a:spLocks noChangeShapeType="1"/>
          </p:cNvSpPr>
          <p:nvPr/>
        </p:nvSpPr>
        <p:spPr bwMode="auto">
          <a:xfrm flipH="1">
            <a:off x="4143375" y="4814888"/>
            <a:ext cx="1582738" cy="542925"/>
          </a:xfrm>
          <a:prstGeom prst="line">
            <a:avLst/>
          </a:prstGeom>
          <a:noFill/>
          <a:ln w="38100">
            <a:solidFill>
              <a:srgbClr val="008000"/>
            </a:solidFill>
            <a:round/>
            <a:headEnd/>
            <a:tailEnd type="triangle" w="med" len="med"/>
          </a:ln>
        </p:spPr>
        <p:txBody>
          <a:bodyPr wrap="none" anchor="ctr"/>
          <a:lstStyle/>
          <a:p>
            <a:endParaRPr lang="en-US"/>
          </a:p>
        </p:txBody>
      </p:sp>
      <p:sp>
        <p:nvSpPr>
          <p:cNvPr id="374804" name="Line 10"/>
          <p:cNvSpPr>
            <a:spLocks noChangeShapeType="1"/>
          </p:cNvSpPr>
          <p:nvPr/>
        </p:nvSpPr>
        <p:spPr bwMode="auto">
          <a:xfrm flipH="1">
            <a:off x="4143375" y="5314950"/>
            <a:ext cx="1582738" cy="542925"/>
          </a:xfrm>
          <a:prstGeom prst="line">
            <a:avLst/>
          </a:prstGeom>
          <a:noFill/>
          <a:ln w="38100">
            <a:solidFill>
              <a:srgbClr val="008000"/>
            </a:solidFill>
            <a:round/>
            <a:headEnd/>
            <a:tailEnd type="triangle" w="med" len="med"/>
          </a:ln>
        </p:spPr>
        <p:txBody>
          <a:bodyPr wrap="none" anchor="ctr"/>
          <a:lstStyle/>
          <a:p>
            <a:endParaRPr lang="en-US"/>
          </a:p>
        </p:txBody>
      </p:sp>
      <p:sp>
        <p:nvSpPr>
          <p:cNvPr id="374805" name="Text Box 16"/>
          <p:cNvSpPr txBox="1">
            <a:spLocks noChangeArrowheads="1"/>
          </p:cNvSpPr>
          <p:nvPr/>
        </p:nvSpPr>
        <p:spPr bwMode="auto">
          <a:xfrm>
            <a:off x="1184275" y="5072063"/>
            <a:ext cx="295910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Acknowledgement Number</a:t>
            </a:r>
          </a:p>
          <a:p>
            <a:pPr algn="ctr" rtl="0" eaLnBrk="0" hangingPunct="0"/>
            <a:r>
              <a:rPr lang="en-US" sz="1600">
                <a:solidFill>
                  <a:srgbClr val="0066CC"/>
                </a:solidFill>
                <a:latin typeface="Tahoma" pitchFamily="34" charset="0"/>
                <a:cs typeface="Tahoma" pitchFamily="34" charset="0"/>
              </a:rPr>
              <a:t>502</a:t>
            </a:r>
          </a:p>
        </p:txBody>
      </p:sp>
      <p:sp>
        <p:nvSpPr>
          <p:cNvPr id="374806" name="Text Box 16"/>
          <p:cNvSpPr txBox="1">
            <a:spLocks noChangeArrowheads="1"/>
          </p:cNvSpPr>
          <p:nvPr/>
        </p:nvSpPr>
        <p:spPr bwMode="auto">
          <a:xfrm>
            <a:off x="1184275" y="4500563"/>
            <a:ext cx="295910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Acknowledgement Number</a:t>
            </a:r>
          </a:p>
          <a:p>
            <a:pPr algn="ctr" rtl="0" eaLnBrk="0" hangingPunct="0"/>
            <a:r>
              <a:rPr lang="en-US" sz="1600">
                <a:solidFill>
                  <a:srgbClr val="0066CC"/>
                </a:solidFill>
                <a:latin typeface="Tahoma" pitchFamily="34" charset="0"/>
                <a:cs typeface="Tahoma" pitchFamily="34" charset="0"/>
              </a:rPr>
              <a:t>501</a:t>
            </a:r>
          </a:p>
        </p:txBody>
      </p:sp>
    </p:spTree>
  </p:cSld>
  <p:clrMapOvr>
    <a:masterClrMapping/>
  </p:clrMapOvr>
  <p:transition/>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3"/>
          <p:cNvSpPr>
            <a:spLocks noGrp="1" noChangeArrowheads="1"/>
          </p:cNvSpPr>
          <p:nvPr>
            <p:ph type="title"/>
          </p:nvPr>
        </p:nvSpPr>
        <p:spPr>
          <a:xfrm>
            <a:off x="914400" y="500042"/>
            <a:ext cx="8229600" cy="1143000"/>
          </a:xfrm>
        </p:spPr>
        <p:txBody>
          <a:bodyPr/>
          <a:lstStyle/>
          <a:p>
            <a:pPr eaLnBrk="1" hangingPunct="1">
              <a:defRPr/>
            </a:pPr>
            <a:r>
              <a:rPr dirty="0" err="1"/>
              <a:t>השדות</a:t>
            </a:r>
            <a:r>
              <a:rPr dirty="0"/>
              <a:t> ב-</a:t>
            </a:r>
            <a:r>
              <a:rPr lang="en-US" dirty="0"/>
              <a:t>header</a:t>
            </a:r>
          </a:p>
        </p:txBody>
      </p:sp>
      <p:sp>
        <p:nvSpPr>
          <p:cNvPr id="375811" name="Rectangle 4"/>
          <p:cNvSpPr>
            <a:spLocks noGrp="1" noChangeArrowheads="1"/>
          </p:cNvSpPr>
          <p:nvPr>
            <p:ph idx="1"/>
          </p:nvPr>
        </p:nvSpPr>
        <p:spPr/>
        <p:txBody>
          <a:bodyPr/>
          <a:lstStyle/>
          <a:p>
            <a:pPr eaLnBrk="1" hangingPunct="1"/>
            <a:r>
              <a:rPr lang="en-US" b="1" smtClean="0"/>
              <a:t>Urgent Pointer</a:t>
            </a:r>
            <a:r>
              <a:rPr lang="he-IL" b="1" smtClean="0"/>
              <a:t> </a:t>
            </a:r>
            <a:r>
              <a:rPr lang="he-IL" smtClean="0"/>
              <a:t>(</a:t>
            </a:r>
            <a:r>
              <a:rPr lang="en-US" smtClean="0"/>
              <a:t>16 bits</a:t>
            </a:r>
            <a:r>
              <a:rPr lang="he-IL" smtClean="0"/>
              <a:t>)</a:t>
            </a:r>
          </a:p>
          <a:p>
            <a:pPr lvl="1" eaLnBrk="1" hangingPunct="1"/>
            <a:r>
              <a:rPr lang="he-IL" sz="3200" smtClean="0"/>
              <a:t>מצביע על תחילת המידע הדחוף במקטע.</a:t>
            </a:r>
          </a:p>
          <a:p>
            <a:pPr eaLnBrk="1" hangingPunct="1"/>
            <a:r>
              <a:rPr lang="en-US" b="1" smtClean="0"/>
              <a:t>Options</a:t>
            </a:r>
            <a:r>
              <a:rPr lang="he-IL" b="1" smtClean="0"/>
              <a:t> </a:t>
            </a:r>
            <a:r>
              <a:rPr lang="he-IL" smtClean="0"/>
              <a:t>(משתנה)</a:t>
            </a:r>
          </a:p>
          <a:p>
            <a:pPr lvl="1" eaLnBrk="1" hangingPunct="1"/>
            <a:r>
              <a:rPr lang="he-IL" sz="3200" smtClean="0"/>
              <a:t>שדה המכיל אפשרויות שונות לשימוש האפליקציות.</a:t>
            </a:r>
            <a:endParaRPr lang="en-US" sz="3200" smtClean="0"/>
          </a:p>
        </p:txBody>
      </p:sp>
      <p:sp>
        <p:nvSpPr>
          <p:cNvPr id="25602" name="מציין מיקום של מספר שקופית 5"/>
          <p:cNvSpPr>
            <a:spLocks noGrp="1"/>
          </p:cNvSpPr>
          <p:nvPr>
            <p:ph type="sldNum" sz="quarter" idx="10"/>
          </p:nvPr>
        </p:nvSpPr>
        <p:spPr/>
        <p:txBody>
          <a:bodyPr/>
          <a:lstStyle/>
          <a:p>
            <a:pPr>
              <a:defRPr/>
            </a:pPr>
            <a:fld id="{8EBEB241-F5D4-44D0-99E5-026E725FD7A0}" type="slidenum">
              <a:rPr lang="he-IL"/>
              <a:pPr>
                <a:defRPr/>
              </a:pPr>
              <a:t>349</a:t>
            </a:fld>
            <a:endParaRPr lang="en-US"/>
          </a:p>
        </p:txBody>
      </p:sp>
      <p:pic>
        <p:nvPicPr>
          <p:cNvPr id="375813" name="Picture 2" descr="template - header"/>
          <p:cNvPicPr>
            <a:picLocks noChangeAspect="1" noChangeArrowheads="1"/>
          </p:cNvPicPr>
          <p:nvPr/>
        </p:nvPicPr>
        <p:blipFill>
          <a:blip r:embed="rId3" cstate="print"/>
          <a:srcRect/>
          <a:stretch>
            <a:fillRect/>
          </a:stretch>
        </p:blipFill>
        <p:spPr bwMode="auto">
          <a:xfrm>
            <a:off x="1085850" y="4448175"/>
            <a:ext cx="7129463" cy="1981200"/>
          </a:xfrm>
          <a:prstGeom prst="rect">
            <a:avLst/>
          </a:prstGeom>
          <a:noFill/>
          <a:ln w="9525">
            <a:noFill/>
            <a:miter lim="800000"/>
            <a:headEnd/>
            <a:tailEnd/>
          </a:ln>
        </p:spPr>
      </p:pic>
      <p:sp>
        <p:nvSpPr>
          <p:cNvPr id="375814" name="Rectangle 5"/>
          <p:cNvSpPr>
            <a:spLocks noChangeArrowheads="1"/>
          </p:cNvSpPr>
          <p:nvPr/>
        </p:nvSpPr>
        <p:spPr bwMode="auto">
          <a:xfrm>
            <a:off x="6100763" y="5643563"/>
            <a:ext cx="1968500" cy="323850"/>
          </a:xfrm>
          <a:prstGeom prst="rect">
            <a:avLst/>
          </a:prstGeom>
          <a:noFill/>
          <a:ln w="28575">
            <a:solidFill>
              <a:srgbClr val="FF0000"/>
            </a:solidFill>
            <a:miter lim="800000"/>
            <a:headEnd/>
            <a:tailEnd/>
          </a:ln>
        </p:spPr>
        <p:txBody>
          <a:bodyPr wrap="none" anchor="ctr"/>
          <a:lstStyle/>
          <a:p>
            <a:endParaRPr lang="ar-SA"/>
          </a:p>
        </p:txBody>
      </p:sp>
      <p:sp>
        <p:nvSpPr>
          <p:cNvPr id="375815" name="Rectangle 6"/>
          <p:cNvSpPr>
            <a:spLocks noChangeArrowheads="1"/>
          </p:cNvSpPr>
          <p:nvPr/>
        </p:nvSpPr>
        <p:spPr bwMode="auto">
          <a:xfrm>
            <a:off x="1285875" y="5961063"/>
            <a:ext cx="4802188" cy="323850"/>
          </a:xfrm>
          <a:prstGeom prst="rect">
            <a:avLst/>
          </a:prstGeom>
          <a:noFill/>
          <a:ln w="28575">
            <a:solidFill>
              <a:srgbClr val="FF0000"/>
            </a:solidFill>
            <a:miter lim="800000"/>
            <a:headEnd/>
            <a:tailEnd/>
          </a:ln>
        </p:spPr>
        <p:txBody>
          <a:bodyPr wrap="none" anchor="ctr"/>
          <a:lstStyle/>
          <a:p>
            <a:endParaRPr lang="ar-SA"/>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defRPr/>
            </a:pPr>
            <a:r>
              <a:rPr/>
              <a:t>שכבת הרשת</a:t>
            </a:r>
            <a:endParaRPr lang="en-US"/>
          </a:p>
        </p:txBody>
      </p:sp>
      <p:sp>
        <p:nvSpPr>
          <p:cNvPr id="2" name="Rectangle 3"/>
          <p:cNvSpPr>
            <a:spLocks noGrp="1" noChangeArrowheads="1"/>
          </p:cNvSpPr>
          <p:nvPr>
            <p:ph idx="1"/>
          </p:nvPr>
        </p:nvSpPr>
        <p:spPr/>
        <p:txBody>
          <a:bodyPr/>
          <a:lstStyle/>
          <a:p>
            <a:pPr eaLnBrk="1" hangingPunct="1"/>
            <a:r>
              <a:rPr lang="he-IL" u="sng" smtClean="0"/>
              <a:t>הגדרה</a:t>
            </a:r>
            <a:r>
              <a:rPr lang="he-IL" smtClean="0"/>
              <a:t> - אחראית על קישור בין תחנות מרוחקות ברשת (קצוות הקשר).</a:t>
            </a:r>
            <a:endParaRPr lang="en-US" smtClean="0"/>
          </a:p>
        </p:txBody>
      </p:sp>
      <p:sp>
        <p:nvSpPr>
          <p:cNvPr id="7171" name="מציין מיקום של מספר שקופית 5"/>
          <p:cNvSpPr>
            <a:spLocks noGrp="1"/>
          </p:cNvSpPr>
          <p:nvPr>
            <p:ph type="sldNum" sz="quarter" idx="10"/>
          </p:nvPr>
        </p:nvSpPr>
        <p:spPr/>
        <p:txBody>
          <a:bodyPr/>
          <a:lstStyle/>
          <a:p>
            <a:pPr>
              <a:defRPr/>
            </a:pPr>
            <a:fld id="{CD489806-3545-4CDE-97D8-7D507F0D87CE}" type="slidenum">
              <a:rPr lang="he-IL"/>
              <a:pPr>
                <a:defRPr/>
              </a:pPr>
              <a:t>35</a:t>
            </a:fld>
            <a:endParaRPr lang="en-US"/>
          </a:p>
        </p:txBody>
      </p:sp>
      <p:graphicFrame>
        <p:nvGraphicFramePr>
          <p:cNvPr id="7170" name="Object 4"/>
          <p:cNvGraphicFramePr>
            <a:graphicFrameLocks noChangeAspect="1"/>
          </p:cNvGraphicFramePr>
          <p:nvPr/>
        </p:nvGraphicFramePr>
        <p:xfrm>
          <a:off x="1116013" y="3589338"/>
          <a:ext cx="6877050" cy="1855787"/>
        </p:xfrm>
        <a:graphic>
          <a:graphicData uri="http://schemas.openxmlformats.org/presentationml/2006/ole">
            <p:oleObj spid="_x0000_s7223" name="Visio" r:id="rId4" imgW="6877202" imgH="1855927" progId="">
              <p:embed/>
            </p:oleObj>
          </a:graphicData>
        </a:graphic>
      </p:graphicFrame>
    </p:spTree>
  </p:cSld>
  <p:clrMapOvr>
    <a:masterClrMapping/>
  </p:clrMapOvr>
  <p:transition/>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3"/>
          <p:cNvSpPr>
            <a:spLocks noGrp="1" noChangeArrowheads="1"/>
          </p:cNvSpPr>
          <p:nvPr>
            <p:ph type="title"/>
          </p:nvPr>
        </p:nvSpPr>
        <p:spPr>
          <a:xfrm>
            <a:off x="714348" y="571480"/>
            <a:ext cx="8229600" cy="1143000"/>
          </a:xfrm>
        </p:spPr>
        <p:txBody>
          <a:bodyPr/>
          <a:lstStyle/>
          <a:p>
            <a:pPr eaLnBrk="1" hangingPunct="1">
              <a:defRPr/>
            </a:pPr>
            <a:r>
              <a:rPr dirty="0" err="1"/>
              <a:t>השדות</a:t>
            </a:r>
            <a:r>
              <a:rPr dirty="0"/>
              <a:t> ב-</a:t>
            </a:r>
            <a:r>
              <a:rPr lang="en-US" dirty="0"/>
              <a:t>header</a:t>
            </a:r>
          </a:p>
        </p:txBody>
      </p:sp>
      <p:sp>
        <p:nvSpPr>
          <p:cNvPr id="376835" name="Rectangle 4"/>
          <p:cNvSpPr>
            <a:spLocks noGrp="1" noChangeArrowheads="1"/>
          </p:cNvSpPr>
          <p:nvPr>
            <p:ph idx="1"/>
          </p:nvPr>
        </p:nvSpPr>
        <p:spPr/>
        <p:txBody>
          <a:bodyPr/>
          <a:lstStyle/>
          <a:p>
            <a:pPr eaLnBrk="1" hangingPunct="1"/>
            <a:r>
              <a:rPr lang="en-US" b="1" smtClean="0"/>
              <a:t>Padding</a:t>
            </a:r>
            <a:r>
              <a:rPr lang="he-IL" b="1" smtClean="0"/>
              <a:t> </a:t>
            </a:r>
            <a:r>
              <a:rPr lang="he-IL" smtClean="0"/>
              <a:t>(משתנה)</a:t>
            </a:r>
          </a:p>
          <a:p>
            <a:pPr lvl="1" eaLnBrk="1" hangingPunct="1"/>
            <a:r>
              <a:rPr lang="he-IL" sz="3200" smtClean="0"/>
              <a:t>משלים את ה-</a:t>
            </a:r>
            <a:r>
              <a:rPr lang="en-US" smtClean="0"/>
              <a:t>header</a:t>
            </a:r>
            <a:r>
              <a:rPr lang="he-IL" sz="3200" smtClean="0"/>
              <a:t> לכפולה של 32 (כך שיהיה מספר שלם של מילים).</a:t>
            </a:r>
            <a:endParaRPr lang="en-US" sz="3200" smtClean="0"/>
          </a:p>
        </p:txBody>
      </p:sp>
      <p:sp>
        <p:nvSpPr>
          <p:cNvPr id="26626" name="מציין מיקום של מספר שקופית 5"/>
          <p:cNvSpPr>
            <a:spLocks noGrp="1"/>
          </p:cNvSpPr>
          <p:nvPr>
            <p:ph type="sldNum" sz="quarter" idx="10"/>
          </p:nvPr>
        </p:nvSpPr>
        <p:spPr/>
        <p:txBody>
          <a:bodyPr/>
          <a:lstStyle/>
          <a:p>
            <a:pPr>
              <a:defRPr/>
            </a:pPr>
            <a:fld id="{CFB60E73-0A65-439F-8BD7-0BE05111406E}" type="slidenum">
              <a:rPr lang="he-IL"/>
              <a:pPr>
                <a:defRPr/>
              </a:pPr>
              <a:t>350</a:t>
            </a:fld>
            <a:endParaRPr lang="en-US"/>
          </a:p>
        </p:txBody>
      </p:sp>
      <p:pic>
        <p:nvPicPr>
          <p:cNvPr id="376837" name="Picture 2" descr="template - header"/>
          <p:cNvPicPr>
            <a:picLocks noChangeAspect="1" noChangeArrowheads="1"/>
          </p:cNvPicPr>
          <p:nvPr/>
        </p:nvPicPr>
        <p:blipFill>
          <a:blip r:embed="rId3" cstate="print"/>
          <a:srcRect/>
          <a:stretch>
            <a:fillRect/>
          </a:stretch>
        </p:blipFill>
        <p:spPr bwMode="auto">
          <a:xfrm>
            <a:off x="1042988" y="3933825"/>
            <a:ext cx="7129462" cy="1981200"/>
          </a:xfrm>
          <a:prstGeom prst="rect">
            <a:avLst/>
          </a:prstGeom>
          <a:noFill/>
          <a:ln w="9525">
            <a:noFill/>
            <a:miter lim="800000"/>
            <a:headEnd/>
            <a:tailEnd/>
          </a:ln>
        </p:spPr>
      </p:pic>
      <p:sp>
        <p:nvSpPr>
          <p:cNvPr id="376838" name="Rectangle 5"/>
          <p:cNvSpPr>
            <a:spLocks noChangeArrowheads="1"/>
          </p:cNvSpPr>
          <p:nvPr/>
        </p:nvSpPr>
        <p:spPr bwMode="auto">
          <a:xfrm>
            <a:off x="6030913" y="5438775"/>
            <a:ext cx="1968500" cy="323850"/>
          </a:xfrm>
          <a:prstGeom prst="rect">
            <a:avLst/>
          </a:prstGeom>
          <a:noFill/>
          <a:ln w="28575">
            <a:solidFill>
              <a:srgbClr val="FF0000"/>
            </a:solidFill>
            <a:miter lim="800000"/>
            <a:headEnd/>
            <a:tailEnd/>
          </a:ln>
        </p:spPr>
        <p:txBody>
          <a:bodyPr wrap="none" anchor="ctr"/>
          <a:lstStyle/>
          <a:p>
            <a:endParaRPr lang="ar-SA"/>
          </a:p>
        </p:txBody>
      </p:sp>
    </p:spTree>
  </p:cSld>
  <p:clrMapOvr>
    <a:masterClrMapping/>
  </p:clrMapOvr>
  <p:transition/>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defRPr/>
            </a:pPr>
            <a:r>
              <a:rPr/>
              <a:t>אישורי קבלה</a:t>
            </a:r>
            <a:endParaRPr lang="en-US"/>
          </a:p>
        </p:txBody>
      </p:sp>
      <p:sp>
        <p:nvSpPr>
          <p:cNvPr id="377859" name="Rectangle 3"/>
          <p:cNvSpPr>
            <a:spLocks noGrp="1" noChangeArrowheads="1"/>
          </p:cNvSpPr>
          <p:nvPr>
            <p:ph idx="1"/>
          </p:nvPr>
        </p:nvSpPr>
        <p:spPr>
          <a:xfrm>
            <a:off x="323850" y="1600200"/>
            <a:ext cx="8362950" cy="4525963"/>
          </a:xfrm>
        </p:spPr>
        <p:txBody>
          <a:bodyPr/>
          <a:lstStyle/>
          <a:p>
            <a:pPr eaLnBrk="1" hangingPunct="1">
              <a:lnSpc>
                <a:spcPct val="90000"/>
              </a:lnSpc>
            </a:pPr>
            <a:r>
              <a:rPr lang="he-IL" b="1" smtClean="0"/>
              <a:t>ומה קורה כשהודעה או </a:t>
            </a:r>
            <a:r>
              <a:rPr lang="en-US" b="1" smtClean="0"/>
              <a:t>ACK</a:t>
            </a:r>
            <a:r>
              <a:rPr lang="he-IL" b="1" smtClean="0"/>
              <a:t> לא מגיעים ליעדם?</a:t>
            </a:r>
            <a:endParaRPr lang="en-US" b="1" smtClean="0"/>
          </a:p>
          <a:p>
            <a:pPr eaLnBrk="1" hangingPunct="1">
              <a:lnSpc>
                <a:spcPct val="90000"/>
              </a:lnSpc>
            </a:pPr>
            <a:r>
              <a:rPr lang="en-US" b="1" u="sng" smtClean="0"/>
              <a:t>Acknowledgement</a:t>
            </a:r>
            <a:r>
              <a:rPr lang="he-IL" smtClean="0"/>
              <a:t> – אישור קבלה חיובי</a:t>
            </a:r>
          </a:p>
          <a:p>
            <a:pPr lvl="1" eaLnBrk="1" hangingPunct="1">
              <a:lnSpc>
                <a:spcPct val="90000"/>
              </a:lnSpc>
            </a:pPr>
            <a:r>
              <a:rPr lang="he-IL" smtClean="0"/>
              <a:t>קבלת אישור קבלה חיובי (</a:t>
            </a:r>
            <a:r>
              <a:rPr lang="en-US" smtClean="0"/>
              <a:t>ACK</a:t>
            </a:r>
            <a:r>
              <a:rPr lang="he-IL" smtClean="0"/>
              <a:t>) מהיעד. </a:t>
            </a:r>
          </a:p>
          <a:p>
            <a:pPr lvl="1" eaLnBrk="1" hangingPunct="1">
              <a:lnSpc>
                <a:spcPct val="90000"/>
              </a:lnSpc>
            </a:pPr>
            <a:endParaRPr lang="he-IL" sz="1400" smtClean="0"/>
          </a:p>
          <a:p>
            <a:pPr eaLnBrk="1" hangingPunct="1">
              <a:lnSpc>
                <a:spcPct val="90000"/>
              </a:lnSpc>
            </a:pPr>
            <a:r>
              <a:rPr lang="en-US" b="1" u="sng" smtClean="0"/>
              <a:t>Negative Acknowledgement</a:t>
            </a:r>
            <a:r>
              <a:rPr lang="he-IL" smtClean="0"/>
              <a:t> – אישור קבלה שלילי</a:t>
            </a:r>
            <a:endParaRPr lang="en-US" smtClean="0"/>
          </a:p>
          <a:p>
            <a:pPr lvl="1" eaLnBrk="1" hangingPunct="1">
              <a:lnSpc>
                <a:spcPct val="90000"/>
              </a:lnSpc>
            </a:pPr>
            <a:r>
              <a:rPr lang="he-IL" smtClean="0"/>
              <a:t>כשנשלח מקטע, התחנה השולחת פותחת מנגנון </a:t>
            </a:r>
            <a:r>
              <a:rPr lang="en-US" smtClean="0"/>
              <a:t>Time Out</a:t>
            </a:r>
            <a:r>
              <a:rPr lang="he-IL" smtClean="0"/>
              <a:t>. אם לא מגיעה הודעת </a:t>
            </a:r>
            <a:r>
              <a:rPr lang="en-US" smtClean="0"/>
              <a:t>ACK</a:t>
            </a:r>
            <a:r>
              <a:rPr lang="he-IL" smtClean="0"/>
              <a:t> בזמן הנתון, </a:t>
            </a:r>
            <a:r>
              <a:rPr lang="en-US" smtClean="0"/>
              <a:t>TCP</a:t>
            </a:r>
            <a:r>
              <a:rPr lang="he-IL" smtClean="0"/>
              <a:t> מניח שזהו </a:t>
            </a:r>
            <a:r>
              <a:rPr lang="en-US" smtClean="0"/>
              <a:t>NACK</a:t>
            </a:r>
            <a:r>
              <a:rPr lang="he-IL" smtClean="0"/>
              <a:t>.</a:t>
            </a:r>
          </a:p>
        </p:txBody>
      </p:sp>
      <p:sp>
        <p:nvSpPr>
          <p:cNvPr id="27650" name="מציין מיקום של מספר שקופית 5"/>
          <p:cNvSpPr>
            <a:spLocks noGrp="1"/>
          </p:cNvSpPr>
          <p:nvPr>
            <p:ph type="sldNum" sz="quarter" idx="10"/>
          </p:nvPr>
        </p:nvSpPr>
        <p:spPr/>
        <p:txBody>
          <a:bodyPr/>
          <a:lstStyle/>
          <a:p>
            <a:pPr>
              <a:defRPr/>
            </a:pPr>
            <a:fld id="{E6A436F2-94CF-4DFC-9914-95970B4DD03F}" type="slidenum">
              <a:rPr lang="he-IL"/>
              <a:pPr>
                <a:defRPr/>
              </a:pPr>
              <a:t>351</a:t>
            </a:fld>
            <a:endParaRPr lang="en-US"/>
          </a:p>
        </p:txBody>
      </p:sp>
      <p:pic>
        <p:nvPicPr>
          <p:cNvPr id="89090" name="Picture 2" descr="C:\Users\Shemi-New-25\Desktop\New folder (8)\Time-Running-ou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07904" y="4365104"/>
            <a:ext cx="1800200" cy="240026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defRPr/>
            </a:pPr>
            <a:r>
              <a:rPr lang="en-US"/>
              <a:t>Time Out</a:t>
            </a:r>
          </a:p>
        </p:txBody>
      </p:sp>
      <p:sp>
        <p:nvSpPr>
          <p:cNvPr id="28674" name="מציין מיקום של מספר שקופית 5"/>
          <p:cNvSpPr>
            <a:spLocks noGrp="1"/>
          </p:cNvSpPr>
          <p:nvPr>
            <p:ph type="sldNum" sz="quarter" idx="10"/>
          </p:nvPr>
        </p:nvSpPr>
        <p:spPr/>
        <p:txBody>
          <a:bodyPr/>
          <a:lstStyle/>
          <a:p>
            <a:pPr>
              <a:defRPr/>
            </a:pPr>
            <a:fld id="{40815B7E-470B-4D7B-AD1C-59D69CD41562}" type="slidenum">
              <a:rPr lang="he-IL"/>
              <a:pPr>
                <a:defRPr/>
              </a:pPr>
              <a:t>352</a:t>
            </a:fld>
            <a:endParaRPr lang="en-US"/>
          </a:p>
        </p:txBody>
      </p:sp>
      <p:sp>
        <p:nvSpPr>
          <p:cNvPr id="378884" name="Line 3"/>
          <p:cNvSpPr>
            <a:spLocks noChangeShapeType="1"/>
          </p:cNvSpPr>
          <p:nvPr/>
        </p:nvSpPr>
        <p:spPr bwMode="auto">
          <a:xfrm>
            <a:off x="4137025" y="1903413"/>
            <a:ext cx="0" cy="4621212"/>
          </a:xfrm>
          <a:prstGeom prst="line">
            <a:avLst/>
          </a:prstGeom>
          <a:noFill/>
          <a:ln w="38100">
            <a:solidFill>
              <a:srgbClr val="0066CC"/>
            </a:solidFill>
            <a:round/>
            <a:headEnd/>
            <a:tailEnd/>
          </a:ln>
        </p:spPr>
        <p:txBody>
          <a:bodyPr wrap="none" anchor="ctr"/>
          <a:lstStyle/>
          <a:p>
            <a:endParaRPr lang="en-US"/>
          </a:p>
        </p:txBody>
      </p:sp>
      <p:sp>
        <p:nvSpPr>
          <p:cNvPr id="378885" name="Line 4"/>
          <p:cNvSpPr>
            <a:spLocks noChangeShapeType="1"/>
          </p:cNvSpPr>
          <p:nvPr/>
        </p:nvSpPr>
        <p:spPr bwMode="auto">
          <a:xfrm>
            <a:off x="5719763" y="1903413"/>
            <a:ext cx="0" cy="4621212"/>
          </a:xfrm>
          <a:prstGeom prst="line">
            <a:avLst/>
          </a:prstGeom>
          <a:noFill/>
          <a:ln w="38100">
            <a:solidFill>
              <a:srgbClr val="0066CC"/>
            </a:solidFill>
            <a:round/>
            <a:headEnd/>
            <a:tailEnd/>
          </a:ln>
        </p:spPr>
        <p:txBody>
          <a:bodyPr wrap="none" anchor="ctr"/>
          <a:lstStyle/>
          <a:p>
            <a:endParaRPr lang="en-US"/>
          </a:p>
        </p:txBody>
      </p:sp>
      <p:sp>
        <p:nvSpPr>
          <p:cNvPr id="378886" name="Line 5"/>
          <p:cNvSpPr>
            <a:spLocks noChangeShapeType="1"/>
          </p:cNvSpPr>
          <p:nvPr/>
        </p:nvSpPr>
        <p:spPr bwMode="auto">
          <a:xfrm>
            <a:off x="4137025" y="2759075"/>
            <a:ext cx="1582738" cy="454025"/>
          </a:xfrm>
          <a:prstGeom prst="line">
            <a:avLst/>
          </a:prstGeom>
          <a:noFill/>
          <a:ln w="38100">
            <a:solidFill>
              <a:srgbClr val="800000"/>
            </a:solidFill>
            <a:round/>
            <a:headEnd/>
            <a:tailEnd type="triangle" w="med" len="med"/>
          </a:ln>
        </p:spPr>
        <p:txBody>
          <a:bodyPr wrap="none" anchor="ctr"/>
          <a:lstStyle/>
          <a:p>
            <a:endParaRPr lang="en-US"/>
          </a:p>
        </p:txBody>
      </p:sp>
      <p:sp>
        <p:nvSpPr>
          <p:cNvPr id="378887" name="Line 7"/>
          <p:cNvSpPr>
            <a:spLocks noChangeShapeType="1"/>
          </p:cNvSpPr>
          <p:nvPr/>
        </p:nvSpPr>
        <p:spPr bwMode="auto">
          <a:xfrm>
            <a:off x="4137025" y="3863975"/>
            <a:ext cx="1582738" cy="452438"/>
          </a:xfrm>
          <a:prstGeom prst="line">
            <a:avLst/>
          </a:prstGeom>
          <a:noFill/>
          <a:ln w="38100">
            <a:solidFill>
              <a:srgbClr val="800000"/>
            </a:solidFill>
            <a:round/>
            <a:headEnd/>
            <a:tailEnd type="triangle" w="med" len="med"/>
          </a:ln>
        </p:spPr>
        <p:txBody>
          <a:bodyPr wrap="none" anchor="ctr"/>
          <a:lstStyle/>
          <a:p>
            <a:endParaRPr lang="en-US"/>
          </a:p>
        </p:txBody>
      </p:sp>
      <p:sp>
        <p:nvSpPr>
          <p:cNvPr id="378888" name="Line 9"/>
          <p:cNvSpPr>
            <a:spLocks noChangeShapeType="1"/>
          </p:cNvSpPr>
          <p:nvPr/>
        </p:nvSpPr>
        <p:spPr bwMode="auto">
          <a:xfrm flipH="1">
            <a:off x="4137025" y="3719513"/>
            <a:ext cx="1582738" cy="542925"/>
          </a:xfrm>
          <a:prstGeom prst="line">
            <a:avLst/>
          </a:prstGeom>
          <a:noFill/>
          <a:ln w="38100">
            <a:solidFill>
              <a:srgbClr val="008000"/>
            </a:solidFill>
            <a:round/>
            <a:headEnd/>
            <a:tailEnd type="triangle" w="med" len="med"/>
          </a:ln>
        </p:spPr>
        <p:txBody>
          <a:bodyPr wrap="none" anchor="ctr"/>
          <a:lstStyle/>
          <a:p>
            <a:endParaRPr lang="en-US"/>
          </a:p>
        </p:txBody>
      </p:sp>
      <p:sp>
        <p:nvSpPr>
          <p:cNvPr id="378889" name="Text Box 10"/>
          <p:cNvSpPr txBox="1">
            <a:spLocks noChangeArrowheads="1"/>
          </p:cNvSpPr>
          <p:nvPr/>
        </p:nvSpPr>
        <p:spPr bwMode="auto">
          <a:xfrm>
            <a:off x="3708400" y="1341438"/>
            <a:ext cx="936625" cy="366712"/>
          </a:xfrm>
          <a:prstGeom prst="rect">
            <a:avLst/>
          </a:prstGeom>
          <a:noFill/>
          <a:ln w="9525">
            <a:noFill/>
            <a:miter lim="800000"/>
            <a:headEnd/>
            <a:tailEnd/>
          </a:ln>
        </p:spPr>
        <p:txBody>
          <a:bodyPr wrap="none">
            <a:spAutoFit/>
          </a:bodyPr>
          <a:lstStyle/>
          <a:p>
            <a:pPr algn="l" rtl="0" eaLnBrk="0" hangingPunct="0"/>
            <a:r>
              <a:rPr lang="en-US">
                <a:solidFill>
                  <a:srgbClr val="0066CC"/>
                </a:solidFill>
                <a:latin typeface="Tahoma" pitchFamily="34" charset="0"/>
                <a:cs typeface="Tahoma" pitchFamily="34" charset="0"/>
              </a:rPr>
              <a:t>Host A</a:t>
            </a:r>
          </a:p>
        </p:txBody>
      </p:sp>
      <p:sp>
        <p:nvSpPr>
          <p:cNvPr id="378890" name="Text Box 11"/>
          <p:cNvSpPr txBox="1">
            <a:spLocks noChangeArrowheads="1"/>
          </p:cNvSpPr>
          <p:nvPr/>
        </p:nvSpPr>
        <p:spPr bwMode="auto">
          <a:xfrm>
            <a:off x="5292725" y="1341438"/>
            <a:ext cx="1289050" cy="366712"/>
          </a:xfrm>
          <a:prstGeom prst="rect">
            <a:avLst/>
          </a:prstGeom>
          <a:noFill/>
          <a:ln w="9525">
            <a:noFill/>
            <a:miter lim="800000"/>
            <a:headEnd/>
            <a:tailEnd/>
          </a:ln>
        </p:spPr>
        <p:txBody>
          <a:bodyPr>
            <a:spAutoFit/>
          </a:bodyPr>
          <a:lstStyle/>
          <a:p>
            <a:pPr algn="l" rtl="0" eaLnBrk="0" hangingPunct="0"/>
            <a:r>
              <a:rPr lang="en-US">
                <a:solidFill>
                  <a:srgbClr val="0066CC"/>
                </a:solidFill>
                <a:latin typeface="Tahoma" pitchFamily="34" charset="0"/>
                <a:cs typeface="Tahoma" pitchFamily="34" charset="0"/>
              </a:rPr>
              <a:t>Host B</a:t>
            </a:r>
          </a:p>
        </p:txBody>
      </p:sp>
      <p:sp>
        <p:nvSpPr>
          <p:cNvPr id="378891" name="Text Box 12"/>
          <p:cNvSpPr txBox="1">
            <a:spLocks noChangeArrowheads="1"/>
          </p:cNvSpPr>
          <p:nvPr/>
        </p:nvSpPr>
        <p:spPr bwMode="auto">
          <a:xfrm>
            <a:off x="5795963" y="2878138"/>
            <a:ext cx="205105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Sequence Number</a:t>
            </a:r>
          </a:p>
          <a:p>
            <a:pPr algn="ctr" rtl="0" eaLnBrk="0" hangingPunct="0"/>
            <a:r>
              <a:rPr lang="en-US" sz="1600">
                <a:solidFill>
                  <a:srgbClr val="0066CC"/>
                </a:solidFill>
                <a:latin typeface="Tahoma" pitchFamily="34" charset="0"/>
                <a:cs typeface="Tahoma" pitchFamily="34" charset="0"/>
              </a:rPr>
              <a:t>500</a:t>
            </a:r>
          </a:p>
        </p:txBody>
      </p:sp>
      <p:sp>
        <p:nvSpPr>
          <p:cNvPr id="378892" name="Text Box 14"/>
          <p:cNvSpPr txBox="1">
            <a:spLocks noChangeArrowheads="1"/>
          </p:cNvSpPr>
          <p:nvPr/>
        </p:nvSpPr>
        <p:spPr bwMode="auto">
          <a:xfrm>
            <a:off x="5795963" y="4071938"/>
            <a:ext cx="205105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Sequence Number</a:t>
            </a:r>
          </a:p>
          <a:p>
            <a:pPr algn="ctr" rtl="0" eaLnBrk="0" hangingPunct="0"/>
            <a:r>
              <a:rPr lang="en-US" sz="1600">
                <a:solidFill>
                  <a:srgbClr val="0066CC"/>
                </a:solidFill>
                <a:latin typeface="Tahoma" pitchFamily="34" charset="0"/>
                <a:cs typeface="Tahoma" pitchFamily="34" charset="0"/>
              </a:rPr>
              <a:t>500</a:t>
            </a:r>
          </a:p>
        </p:txBody>
      </p:sp>
      <p:sp>
        <p:nvSpPr>
          <p:cNvPr id="378893" name="Text Box 15"/>
          <p:cNvSpPr txBox="1">
            <a:spLocks noChangeArrowheads="1"/>
          </p:cNvSpPr>
          <p:nvPr/>
        </p:nvSpPr>
        <p:spPr bwMode="auto">
          <a:xfrm>
            <a:off x="1252538" y="4000500"/>
            <a:ext cx="295910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Acknowledgement Number</a:t>
            </a:r>
          </a:p>
          <a:p>
            <a:pPr algn="ctr" rtl="0" eaLnBrk="0" hangingPunct="0"/>
            <a:r>
              <a:rPr lang="en-US" sz="1600">
                <a:solidFill>
                  <a:srgbClr val="0066CC"/>
                </a:solidFill>
                <a:latin typeface="Tahoma" pitchFamily="34" charset="0"/>
                <a:cs typeface="Tahoma" pitchFamily="34" charset="0"/>
              </a:rPr>
              <a:t>501</a:t>
            </a:r>
          </a:p>
        </p:txBody>
      </p:sp>
      <p:sp>
        <p:nvSpPr>
          <p:cNvPr id="378894" name="Line 16"/>
          <p:cNvSpPr>
            <a:spLocks noChangeShapeType="1"/>
          </p:cNvSpPr>
          <p:nvPr/>
        </p:nvSpPr>
        <p:spPr bwMode="auto">
          <a:xfrm flipH="1">
            <a:off x="4137025" y="1916113"/>
            <a:ext cx="1582738" cy="542925"/>
          </a:xfrm>
          <a:prstGeom prst="line">
            <a:avLst/>
          </a:prstGeom>
          <a:noFill/>
          <a:ln w="38100">
            <a:solidFill>
              <a:srgbClr val="008000"/>
            </a:solidFill>
            <a:round/>
            <a:headEnd/>
            <a:tailEnd type="triangle" w="med" len="med"/>
          </a:ln>
        </p:spPr>
        <p:txBody>
          <a:bodyPr wrap="none" anchor="ctr"/>
          <a:lstStyle/>
          <a:p>
            <a:endParaRPr lang="en-US"/>
          </a:p>
        </p:txBody>
      </p:sp>
      <p:sp>
        <p:nvSpPr>
          <p:cNvPr id="378895" name="Text Box 17"/>
          <p:cNvSpPr txBox="1">
            <a:spLocks noChangeArrowheads="1"/>
          </p:cNvSpPr>
          <p:nvPr/>
        </p:nvSpPr>
        <p:spPr bwMode="auto">
          <a:xfrm>
            <a:off x="1187450" y="2046288"/>
            <a:ext cx="295910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Acknowledgement Number</a:t>
            </a:r>
          </a:p>
          <a:p>
            <a:pPr algn="ctr" rtl="0" eaLnBrk="0" hangingPunct="0"/>
            <a:r>
              <a:rPr lang="en-US" sz="1600">
                <a:solidFill>
                  <a:srgbClr val="0066CC"/>
                </a:solidFill>
                <a:latin typeface="Tahoma" pitchFamily="34" charset="0"/>
                <a:cs typeface="Tahoma" pitchFamily="34" charset="0"/>
              </a:rPr>
              <a:t>500</a:t>
            </a:r>
          </a:p>
        </p:txBody>
      </p:sp>
      <p:sp>
        <p:nvSpPr>
          <p:cNvPr id="378896" name="Text Box 18"/>
          <p:cNvSpPr txBox="1">
            <a:spLocks noChangeArrowheads="1"/>
          </p:cNvSpPr>
          <p:nvPr/>
        </p:nvSpPr>
        <p:spPr bwMode="auto">
          <a:xfrm>
            <a:off x="250825" y="3357563"/>
            <a:ext cx="2108200" cy="376237"/>
          </a:xfrm>
          <a:prstGeom prst="rect">
            <a:avLst/>
          </a:prstGeom>
          <a:noFill/>
          <a:ln w="9525">
            <a:solidFill>
              <a:schemeClr val="tx1"/>
            </a:solidFill>
            <a:miter lim="800000"/>
            <a:headEnd/>
            <a:tailEnd/>
          </a:ln>
        </p:spPr>
        <p:txBody>
          <a:bodyPr wrap="none">
            <a:spAutoFit/>
          </a:bodyPr>
          <a:lstStyle/>
          <a:p>
            <a:pPr algn="l" rtl="0" eaLnBrk="0" hangingPunct="0"/>
            <a:r>
              <a:rPr lang="en-US">
                <a:latin typeface="Tahoma" pitchFamily="34" charset="0"/>
                <a:cs typeface="Tahoma" pitchFamily="34" charset="0"/>
              </a:rPr>
              <a:t>Time Out = 3 ms</a:t>
            </a:r>
          </a:p>
        </p:txBody>
      </p:sp>
      <p:sp>
        <p:nvSpPr>
          <p:cNvPr id="378897" name="Line 19" descr="3 ms"/>
          <p:cNvSpPr>
            <a:spLocks noChangeShapeType="1"/>
          </p:cNvSpPr>
          <p:nvPr/>
        </p:nvSpPr>
        <p:spPr bwMode="auto">
          <a:xfrm>
            <a:off x="4067175" y="2781300"/>
            <a:ext cx="0" cy="1079500"/>
          </a:xfrm>
          <a:prstGeom prst="line">
            <a:avLst/>
          </a:prstGeom>
          <a:noFill/>
          <a:ln w="38100">
            <a:solidFill>
              <a:schemeClr val="tx1"/>
            </a:solidFill>
            <a:prstDash val="dash"/>
            <a:round/>
            <a:headEnd/>
            <a:tailEnd type="triangle" w="med" len="med"/>
          </a:ln>
        </p:spPr>
        <p:txBody>
          <a:bodyPr/>
          <a:lstStyle/>
          <a:p>
            <a:endParaRPr lang="en-US"/>
          </a:p>
        </p:txBody>
      </p:sp>
      <p:sp>
        <p:nvSpPr>
          <p:cNvPr id="378898" name="Text Box 21"/>
          <p:cNvSpPr txBox="1">
            <a:spLocks noChangeArrowheads="1"/>
          </p:cNvSpPr>
          <p:nvPr/>
        </p:nvSpPr>
        <p:spPr bwMode="auto">
          <a:xfrm rot="-5400000">
            <a:off x="3382963" y="3106737"/>
            <a:ext cx="731838" cy="366713"/>
          </a:xfrm>
          <a:prstGeom prst="rect">
            <a:avLst/>
          </a:prstGeom>
          <a:noFill/>
          <a:ln w="9525">
            <a:noFill/>
            <a:miter lim="800000"/>
            <a:headEnd/>
            <a:tailEnd/>
          </a:ln>
        </p:spPr>
        <p:txBody>
          <a:bodyPr wrap="none">
            <a:spAutoFit/>
          </a:bodyPr>
          <a:lstStyle/>
          <a:p>
            <a:pPr algn="l" rtl="0" eaLnBrk="0" hangingPunct="0"/>
            <a:r>
              <a:rPr lang="en-US">
                <a:latin typeface="Tahoma" pitchFamily="34" charset="0"/>
                <a:cs typeface="Tahoma" pitchFamily="34" charset="0"/>
              </a:rPr>
              <a:t>3 ms</a:t>
            </a:r>
          </a:p>
        </p:txBody>
      </p:sp>
      <p:sp>
        <p:nvSpPr>
          <p:cNvPr id="378899" name="Line 22"/>
          <p:cNvSpPr>
            <a:spLocks noChangeShapeType="1"/>
          </p:cNvSpPr>
          <p:nvPr/>
        </p:nvSpPr>
        <p:spPr bwMode="auto">
          <a:xfrm>
            <a:off x="4140200" y="4581525"/>
            <a:ext cx="1582738" cy="452438"/>
          </a:xfrm>
          <a:prstGeom prst="line">
            <a:avLst/>
          </a:prstGeom>
          <a:noFill/>
          <a:ln w="38100">
            <a:solidFill>
              <a:srgbClr val="800000"/>
            </a:solidFill>
            <a:round/>
            <a:headEnd/>
            <a:tailEnd type="triangle" w="med" len="med"/>
          </a:ln>
        </p:spPr>
        <p:txBody>
          <a:bodyPr wrap="none" anchor="ctr"/>
          <a:lstStyle/>
          <a:p>
            <a:endParaRPr lang="en-US"/>
          </a:p>
        </p:txBody>
      </p:sp>
      <p:sp>
        <p:nvSpPr>
          <p:cNvPr id="378900" name="Text Box 23"/>
          <p:cNvSpPr txBox="1">
            <a:spLocks noChangeArrowheads="1"/>
          </p:cNvSpPr>
          <p:nvPr/>
        </p:nvSpPr>
        <p:spPr bwMode="auto">
          <a:xfrm>
            <a:off x="5799138" y="4789488"/>
            <a:ext cx="205105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Sequence Number</a:t>
            </a:r>
          </a:p>
          <a:p>
            <a:pPr algn="ctr" rtl="0" eaLnBrk="0" hangingPunct="0"/>
            <a:r>
              <a:rPr lang="en-US" sz="1600">
                <a:solidFill>
                  <a:srgbClr val="0066CC"/>
                </a:solidFill>
                <a:latin typeface="Tahoma" pitchFamily="34" charset="0"/>
                <a:cs typeface="Tahoma" pitchFamily="34" charset="0"/>
              </a:rPr>
              <a:t>501</a:t>
            </a:r>
          </a:p>
        </p:txBody>
      </p:sp>
      <p:sp>
        <p:nvSpPr>
          <p:cNvPr id="378901" name="Line 37"/>
          <p:cNvSpPr>
            <a:spLocks noChangeShapeType="1"/>
          </p:cNvSpPr>
          <p:nvPr/>
        </p:nvSpPr>
        <p:spPr bwMode="auto">
          <a:xfrm>
            <a:off x="4137025" y="5664200"/>
            <a:ext cx="1582738" cy="452438"/>
          </a:xfrm>
          <a:prstGeom prst="line">
            <a:avLst/>
          </a:prstGeom>
          <a:noFill/>
          <a:ln w="38100">
            <a:solidFill>
              <a:srgbClr val="800000"/>
            </a:solidFill>
            <a:round/>
            <a:headEnd/>
            <a:tailEnd type="triangle" w="med" len="med"/>
          </a:ln>
        </p:spPr>
        <p:txBody>
          <a:bodyPr wrap="none" anchor="ctr"/>
          <a:lstStyle/>
          <a:p>
            <a:endParaRPr lang="en-US"/>
          </a:p>
        </p:txBody>
      </p:sp>
      <p:sp>
        <p:nvSpPr>
          <p:cNvPr id="378902" name="Line 38"/>
          <p:cNvSpPr>
            <a:spLocks noChangeShapeType="1"/>
          </p:cNvSpPr>
          <p:nvPr/>
        </p:nvSpPr>
        <p:spPr bwMode="auto">
          <a:xfrm flipH="1">
            <a:off x="4137025" y="5519738"/>
            <a:ext cx="1582738" cy="542925"/>
          </a:xfrm>
          <a:prstGeom prst="line">
            <a:avLst/>
          </a:prstGeom>
          <a:noFill/>
          <a:ln w="38100">
            <a:solidFill>
              <a:srgbClr val="008000"/>
            </a:solidFill>
            <a:round/>
            <a:headEnd/>
            <a:tailEnd type="triangle" w="med" len="med"/>
          </a:ln>
        </p:spPr>
        <p:txBody>
          <a:bodyPr wrap="none" anchor="ctr"/>
          <a:lstStyle/>
          <a:p>
            <a:endParaRPr lang="en-US"/>
          </a:p>
        </p:txBody>
      </p:sp>
      <p:sp>
        <p:nvSpPr>
          <p:cNvPr id="378903" name="Text Box 39"/>
          <p:cNvSpPr txBox="1">
            <a:spLocks noChangeArrowheads="1"/>
          </p:cNvSpPr>
          <p:nvPr/>
        </p:nvSpPr>
        <p:spPr bwMode="auto">
          <a:xfrm>
            <a:off x="5795963" y="5872163"/>
            <a:ext cx="205105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Sequence Number</a:t>
            </a:r>
          </a:p>
          <a:p>
            <a:pPr algn="ctr" rtl="0" eaLnBrk="0" hangingPunct="0"/>
            <a:r>
              <a:rPr lang="en-US" sz="1600">
                <a:solidFill>
                  <a:srgbClr val="0066CC"/>
                </a:solidFill>
                <a:latin typeface="Tahoma" pitchFamily="34" charset="0"/>
                <a:cs typeface="Tahoma" pitchFamily="34" charset="0"/>
              </a:rPr>
              <a:t>501</a:t>
            </a:r>
          </a:p>
        </p:txBody>
      </p:sp>
      <p:sp>
        <p:nvSpPr>
          <p:cNvPr id="378904" name="Text Box 40"/>
          <p:cNvSpPr txBox="1">
            <a:spLocks noChangeArrowheads="1"/>
          </p:cNvSpPr>
          <p:nvPr/>
        </p:nvSpPr>
        <p:spPr bwMode="auto">
          <a:xfrm>
            <a:off x="1252538" y="5800725"/>
            <a:ext cx="295910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Acknowledgement Number</a:t>
            </a:r>
          </a:p>
          <a:p>
            <a:pPr algn="ctr" rtl="0" eaLnBrk="0" hangingPunct="0"/>
            <a:r>
              <a:rPr lang="en-US" sz="1600">
                <a:solidFill>
                  <a:srgbClr val="0066CC"/>
                </a:solidFill>
                <a:latin typeface="Tahoma" pitchFamily="34" charset="0"/>
                <a:cs typeface="Tahoma" pitchFamily="34" charset="0"/>
              </a:rPr>
              <a:t>502</a:t>
            </a:r>
          </a:p>
        </p:txBody>
      </p:sp>
      <p:sp>
        <p:nvSpPr>
          <p:cNvPr id="378905" name="Line 41" descr="3 ms"/>
          <p:cNvSpPr>
            <a:spLocks noChangeShapeType="1"/>
          </p:cNvSpPr>
          <p:nvPr/>
        </p:nvSpPr>
        <p:spPr bwMode="auto">
          <a:xfrm>
            <a:off x="4067175" y="4581525"/>
            <a:ext cx="0" cy="1079500"/>
          </a:xfrm>
          <a:prstGeom prst="line">
            <a:avLst/>
          </a:prstGeom>
          <a:noFill/>
          <a:ln w="38100">
            <a:solidFill>
              <a:schemeClr val="tx1"/>
            </a:solidFill>
            <a:prstDash val="dash"/>
            <a:round/>
            <a:headEnd/>
            <a:tailEnd type="triangle" w="med" len="med"/>
          </a:ln>
        </p:spPr>
        <p:txBody>
          <a:bodyPr/>
          <a:lstStyle/>
          <a:p>
            <a:endParaRPr lang="en-US"/>
          </a:p>
        </p:txBody>
      </p:sp>
      <p:sp>
        <p:nvSpPr>
          <p:cNvPr id="378906" name="Text Box 42"/>
          <p:cNvSpPr txBox="1">
            <a:spLocks noChangeArrowheads="1"/>
          </p:cNvSpPr>
          <p:nvPr/>
        </p:nvSpPr>
        <p:spPr bwMode="auto">
          <a:xfrm rot="-5400000">
            <a:off x="3382963" y="4906962"/>
            <a:ext cx="731838" cy="366713"/>
          </a:xfrm>
          <a:prstGeom prst="rect">
            <a:avLst/>
          </a:prstGeom>
          <a:noFill/>
          <a:ln w="9525">
            <a:noFill/>
            <a:miter lim="800000"/>
            <a:headEnd/>
            <a:tailEnd/>
          </a:ln>
        </p:spPr>
        <p:txBody>
          <a:bodyPr wrap="none">
            <a:spAutoFit/>
          </a:bodyPr>
          <a:lstStyle/>
          <a:p>
            <a:pPr algn="l" rtl="0" eaLnBrk="0" hangingPunct="0"/>
            <a:r>
              <a:rPr lang="en-US">
                <a:latin typeface="Tahoma" pitchFamily="34" charset="0"/>
                <a:cs typeface="Tahoma" pitchFamily="34" charset="0"/>
              </a:rPr>
              <a:t>3 ms</a:t>
            </a:r>
          </a:p>
        </p:txBody>
      </p:sp>
    </p:spTree>
  </p:cSld>
  <p:clrMapOvr>
    <a:masterClrMapping/>
  </p:clrMapOvr>
  <p:transition/>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defRPr/>
            </a:pPr>
            <a:r>
              <a:rPr lang="en-US"/>
              <a:t>Time Out</a:t>
            </a:r>
          </a:p>
        </p:txBody>
      </p:sp>
      <p:sp>
        <p:nvSpPr>
          <p:cNvPr id="29698" name="מציין מיקום של מספר שקופית 5"/>
          <p:cNvSpPr>
            <a:spLocks noGrp="1"/>
          </p:cNvSpPr>
          <p:nvPr>
            <p:ph type="sldNum" sz="quarter" idx="10"/>
          </p:nvPr>
        </p:nvSpPr>
        <p:spPr/>
        <p:txBody>
          <a:bodyPr/>
          <a:lstStyle/>
          <a:p>
            <a:pPr>
              <a:defRPr/>
            </a:pPr>
            <a:fld id="{F121A615-E1D2-4C34-B4C5-06990D67B573}" type="slidenum">
              <a:rPr lang="he-IL"/>
              <a:pPr>
                <a:defRPr/>
              </a:pPr>
              <a:t>353</a:t>
            </a:fld>
            <a:endParaRPr lang="en-US"/>
          </a:p>
        </p:txBody>
      </p:sp>
      <p:sp>
        <p:nvSpPr>
          <p:cNvPr id="379908" name="Line 3"/>
          <p:cNvSpPr>
            <a:spLocks noChangeShapeType="1"/>
          </p:cNvSpPr>
          <p:nvPr/>
        </p:nvSpPr>
        <p:spPr bwMode="auto">
          <a:xfrm>
            <a:off x="4137025" y="1903413"/>
            <a:ext cx="0" cy="4621212"/>
          </a:xfrm>
          <a:prstGeom prst="line">
            <a:avLst/>
          </a:prstGeom>
          <a:noFill/>
          <a:ln w="38100">
            <a:solidFill>
              <a:srgbClr val="0066CC"/>
            </a:solidFill>
            <a:round/>
            <a:headEnd/>
            <a:tailEnd/>
          </a:ln>
        </p:spPr>
        <p:txBody>
          <a:bodyPr wrap="none" anchor="ctr"/>
          <a:lstStyle/>
          <a:p>
            <a:endParaRPr lang="en-US"/>
          </a:p>
        </p:txBody>
      </p:sp>
      <p:sp>
        <p:nvSpPr>
          <p:cNvPr id="379909" name="Line 4"/>
          <p:cNvSpPr>
            <a:spLocks noChangeShapeType="1"/>
          </p:cNvSpPr>
          <p:nvPr/>
        </p:nvSpPr>
        <p:spPr bwMode="auto">
          <a:xfrm>
            <a:off x="5719763" y="1903413"/>
            <a:ext cx="0" cy="4621212"/>
          </a:xfrm>
          <a:prstGeom prst="line">
            <a:avLst/>
          </a:prstGeom>
          <a:noFill/>
          <a:ln w="38100">
            <a:solidFill>
              <a:srgbClr val="0066CC"/>
            </a:solidFill>
            <a:round/>
            <a:headEnd/>
            <a:tailEnd/>
          </a:ln>
        </p:spPr>
        <p:txBody>
          <a:bodyPr wrap="none" anchor="ctr"/>
          <a:lstStyle/>
          <a:p>
            <a:endParaRPr lang="en-US"/>
          </a:p>
        </p:txBody>
      </p:sp>
      <p:sp>
        <p:nvSpPr>
          <p:cNvPr id="379910" name="Line 5"/>
          <p:cNvSpPr>
            <a:spLocks noChangeShapeType="1"/>
          </p:cNvSpPr>
          <p:nvPr/>
        </p:nvSpPr>
        <p:spPr bwMode="auto">
          <a:xfrm>
            <a:off x="4137025" y="2759075"/>
            <a:ext cx="1582738" cy="454025"/>
          </a:xfrm>
          <a:prstGeom prst="line">
            <a:avLst/>
          </a:prstGeom>
          <a:noFill/>
          <a:ln w="38100">
            <a:solidFill>
              <a:srgbClr val="800000"/>
            </a:solidFill>
            <a:round/>
            <a:headEnd/>
            <a:tailEnd type="triangle" w="med" len="med"/>
          </a:ln>
        </p:spPr>
        <p:txBody>
          <a:bodyPr wrap="none" anchor="ctr"/>
          <a:lstStyle/>
          <a:p>
            <a:endParaRPr lang="en-US"/>
          </a:p>
        </p:txBody>
      </p:sp>
      <p:sp>
        <p:nvSpPr>
          <p:cNvPr id="379911" name="Text Box 8"/>
          <p:cNvSpPr txBox="1">
            <a:spLocks noChangeArrowheads="1"/>
          </p:cNvSpPr>
          <p:nvPr/>
        </p:nvSpPr>
        <p:spPr bwMode="auto">
          <a:xfrm>
            <a:off x="3708400" y="1341438"/>
            <a:ext cx="936625" cy="366712"/>
          </a:xfrm>
          <a:prstGeom prst="rect">
            <a:avLst/>
          </a:prstGeom>
          <a:noFill/>
          <a:ln w="9525">
            <a:noFill/>
            <a:miter lim="800000"/>
            <a:headEnd/>
            <a:tailEnd/>
          </a:ln>
        </p:spPr>
        <p:txBody>
          <a:bodyPr wrap="none">
            <a:spAutoFit/>
          </a:bodyPr>
          <a:lstStyle/>
          <a:p>
            <a:pPr algn="l" rtl="0" eaLnBrk="0" hangingPunct="0"/>
            <a:r>
              <a:rPr lang="en-US">
                <a:solidFill>
                  <a:srgbClr val="0066CC"/>
                </a:solidFill>
                <a:latin typeface="Tahoma" pitchFamily="34" charset="0"/>
                <a:cs typeface="Tahoma" pitchFamily="34" charset="0"/>
              </a:rPr>
              <a:t>Host A</a:t>
            </a:r>
          </a:p>
        </p:txBody>
      </p:sp>
      <p:sp>
        <p:nvSpPr>
          <p:cNvPr id="379912" name="Text Box 9"/>
          <p:cNvSpPr txBox="1">
            <a:spLocks noChangeArrowheads="1"/>
          </p:cNvSpPr>
          <p:nvPr/>
        </p:nvSpPr>
        <p:spPr bwMode="auto">
          <a:xfrm>
            <a:off x="5292725" y="1341438"/>
            <a:ext cx="1289050" cy="366712"/>
          </a:xfrm>
          <a:prstGeom prst="rect">
            <a:avLst/>
          </a:prstGeom>
          <a:noFill/>
          <a:ln w="9525">
            <a:noFill/>
            <a:miter lim="800000"/>
            <a:headEnd/>
            <a:tailEnd/>
          </a:ln>
        </p:spPr>
        <p:txBody>
          <a:bodyPr>
            <a:spAutoFit/>
          </a:bodyPr>
          <a:lstStyle/>
          <a:p>
            <a:pPr algn="l" rtl="0" eaLnBrk="0" hangingPunct="0"/>
            <a:r>
              <a:rPr lang="en-US">
                <a:solidFill>
                  <a:srgbClr val="0066CC"/>
                </a:solidFill>
                <a:latin typeface="Tahoma" pitchFamily="34" charset="0"/>
                <a:cs typeface="Tahoma" pitchFamily="34" charset="0"/>
              </a:rPr>
              <a:t>Host B</a:t>
            </a:r>
          </a:p>
        </p:txBody>
      </p:sp>
      <p:sp>
        <p:nvSpPr>
          <p:cNvPr id="379913" name="Text Box 10"/>
          <p:cNvSpPr txBox="1">
            <a:spLocks noChangeArrowheads="1"/>
          </p:cNvSpPr>
          <p:nvPr/>
        </p:nvSpPr>
        <p:spPr bwMode="auto">
          <a:xfrm>
            <a:off x="5795963" y="2878138"/>
            <a:ext cx="205105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Sequence Number</a:t>
            </a:r>
          </a:p>
          <a:p>
            <a:pPr algn="ctr" rtl="0" eaLnBrk="0" hangingPunct="0"/>
            <a:r>
              <a:rPr lang="en-US" sz="1600">
                <a:solidFill>
                  <a:srgbClr val="0066CC"/>
                </a:solidFill>
                <a:latin typeface="Tahoma" pitchFamily="34" charset="0"/>
                <a:cs typeface="Tahoma" pitchFamily="34" charset="0"/>
              </a:rPr>
              <a:t>500</a:t>
            </a:r>
          </a:p>
        </p:txBody>
      </p:sp>
      <p:sp>
        <p:nvSpPr>
          <p:cNvPr id="379914" name="Line 13"/>
          <p:cNvSpPr>
            <a:spLocks noChangeShapeType="1"/>
          </p:cNvSpPr>
          <p:nvPr/>
        </p:nvSpPr>
        <p:spPr bwMode="auto">
          <a:xfrm flipH="1">
            <a:off x="4137025" y="1916113"/>
            <a:ext cx="1582738" cy="542925"/>
          </a:xfrm>
          <a:prstGeom prst="line">
            <a:avLst/>
          </a:prstGeom>
          <a:noFill/>
          <a:ln w="38100">
            <a:solidFill>
              <a:srgbClr val="008000"/>
            </a:solidFill>
            <a:round/>
            <a:headEnd/>
            <a:tailEnd type="triangle" w="med" len="med"/>
          </a:ln>
        </p:spPr>
        <p:txBody>
          <a:bodyPr wrap="none" anchor="ctr"/>
          <a:lstStyle/>
          <a:p>
            <a:endParaRPr lang="en-US"/>
          </a:p>
        </p:txBody>
      </p:sp>
      <p:sp>
        <p:nvSpPr>
          <p:cNvPr id="379915" name="Text Box 14"/>
          <p:cNvSpPr txBox="1">
            <a:spLocks noChangeArrowheads="1"/>
          </p:cNvSpPr>
          <p:nvPr/>
        </p:nvSpPr>
        <p:spPr bwMode="auto">
          <a:xfrm>
            <a:off x="1187450" y="2046288"/>
            <a:ext cx="295910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Acknowledgement Number</a:t>
            </a:r>
          </a:p>
          <a:p>
            <a:pPr algn="ctr" rtl="0" eaLnBrk="0" hangingPunct="0"/>
            <a:r>
              <a:rPr lang="en-US" sz="1600">
                <a:solidFill>
                  <a:srgbClr val="0066CC"/>
                </a:solidFill>
                <a:latin typeface="Tahoma" pitchFamily="34" charset="0"/>
                <a:cs typeface="Tahoma" pitchFamily="34" charset="0"/>
              </a:rPr>
              <a:t>500</a:t>
            </a:r>
          </a:p>
        </p:txBody>
      </p:sp>
      <p:sp>
        <p:nvSpPr>
          <p:cNvPr id="379916" name="Text Box 15"/>
          <p:cNvSpPr txBox="1">
            <a:spLocks noChangeArrowheads="1"/>
          </p:cNvSpPr>
          <p:nvPr/>
        </p:nvSpPr>
        <p:spPr bwMode="auto">
          <a:xfrm>
            <a:off x="250825" y="3357563"/>
            <a:ext cx="1890713" cy="376237"/>
          </a:xfrm>
          <a:prstGeom prst="rect">
            <a:avLst/>
          </a:prstGeom>
          <a:noFill/>
          <a:ln w="9525">
            <a:solidFill>
              <a:schemeClr val="tx1"/>
            </a:solidFill>
            <a:miter lim="800000"/>
            <a:headEnd/>
            <a:tailEnd/>
          </a:ln>
        </p:spPr>
        <p:txBody>
          <a:bodyPr wrap="none">
            <a:spAutoFit/>
          </a:bodyPr>
          <a:lstStyle/>
          <a:p>
            <a:pPr algn="l" rtl="0" eaLnBrk="0" hangingPunct="0"/>
            <a:r>
              <a:rPr lang="en-US">
                <a:latin typeface="Tahoma" pitchFamily="34" charset="0"/>
                <a:cs typeface="Tahoma" pitchFamily="34" charset="0"/>
              </a:rPr>
              <a:t>Time Out = 3 s</a:t>
            </a:r>
          </a:p>
        </p:txBody>
      </p:sp>
      <p:sp>
        <p:nvSpPr>
          <p:cNvPr id="379917" name="Line 16" descr="3 ms"/>
          <p:cNvSpPr>
            <a:spLocks noChangeShapeType="1"/>
          </p:cNvSpPr>
          <p:nvPr/>
        </p:nvSpPr>
        <p:spPr bwMode="auto">
          <a:xfrm>
            <a:off x="4067175" y="2781300"/>
            <a:ext cx="0" cy="2447925"/>
          </a:xfrm>
          <a:prstGeom prst="line">
            <a:avLst/>
          </a:prstGeom>
          <a:noFill/>
          <a:ln w="38100">
            <a:solidFill>
              <a:schemeClr val="tx1"/>
            </a:solidFill>
            <a:prstDash val="dash"/>
            <a:round/>
            <a:headEnd/>
            <a:tailEnd type="triangle" w="med" len="med"/>
          </a:ln>
        </p:spPr>
        <p:txBody>
          <a:bodyPr/>
          <a:lstStyle/>
          <a:p>
            <a:endParaRPr lang="en-US"/>
          </a:p>
        </p:txBody>
      </p:sp>
      <p:sp>
        <p:nvSpPr>
          <p:cNvPr id="379918" name="Text Box 17"/>
          <p:cNvSpPr txBox="1">
            <a:spLocks noChangeArrowheads="1"/>
          </p:cNvSpPr>
          <p:nvPr/>
        </p:nvSpPr>
        <p:spPr bwMode="auto">
          <a:xfrm rot="-5400000">
            <a:off x="3493294" y="3709194"/>
            <a:ext cx="514350" cy="366712"/>
          </a:xfrm>
          <a:prstGeom prst="rect">
            <a:avLst/>
          </a:prstGeom>
          <a:noFill/>
          <a:ln w="9525">
            <a:noFill/>
            <a:miter lim="800000"/>
            <a:headEnd/>
            <a:tailEnd/>
          </a:ln>
        </p:spPr>
        <p:txBody>
          <a:bodyPr wrap="none">
            <a:spAutoFit/>
          </a:bodyPr>
          <a:lstStyle/>
          <a:p>
            <a:pPr algn="l" rtl="0" eaLnBrk="0" hangingPunct="0"/>
            <a:r>
              <a:rPr lang="en-US">
                <a:latin typeface="Tahoma" pitchFamily="34" charset="0"/>
                <a:cs typeface="Tahoma" pitchFamily="34" charset="0"/>
              </a:rPr>
              <a:t>3 s</a:t>
            </a:r>
          </a:p>
        </p:txBody>
      </p:sp>
      <p:sp>
        <p:nvSpPr>
          <p:cNvPr id="379919" name="Text Box 26"/>
          <p:cNvSpPr txBox="1">
            <a:spLocks noChangeArrowheads="1"/>
          </p:cNvSpPr>
          <p:nvPr/>
        </p:nvSpPr>
        <p:spPr bwMode="auto">
          <a:xfrm>
            <a:off x="5964238" y="3716338"/>
            <a:ext cx="1720850" cy="336550"/>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Host B Crashes</a:t>
            </a:r>
          </a:p>
        </p:txBody>
      </p:sp>
      <p:sp>
        <p:nvSpPr>
          <p:cNvPr id="379920" name="Text Box 27"/>
          <p:cNvSpPr txBox="1">
            <a:spLocks noChangeArrowheads="1"/>
          </p:cNvSpPr>
          <p:nvPr/>
        </p:nvSpPr>
        <p:spPr bwMode="auto">
          <a:xfrm>
            <a:off x="1447800" y="5013325"/>
            <a:ext cx="2446338" cy="336550"/>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Host A Assumes NACK</a:t>
            </a:r>
          </a:p>
        </p:txBody>
      </p:sp>
      <p:sp>
        <p:nvSpPr>
          <p:cNvPr id="379921" name="Line 28"/>
          <p:cNvSpPr>
            <a:spLocks noChangeShapeType="1"/>
          </p:cNvSpPr>
          <p:nvPr/>
        </p:nvSpPr>
        <p:spPr bwMode="auto">
          <a:xfrm>
            <a:off x="4140200" y="5249863"/>
            <a:ext cx="1582738" cy="454025"/>
          </a:xfrm>
          <a:prstGeom prst="line">
            <a:avLst/>
          </a:prstGeom>
          <a:noFill/>
          <a:ln w="38100">
            <a:solidFill>
              <a:srgbClr val="800000"/>
            </a:solidFill>
            <a:round/>
            <a:headEnd/>
            <a:tailEnd type="triangle" w="med" len="med"/>
          </a:ln>
        </p:spPr>
        <p:txBody>
          <a:bodyPr wrap="none" anchor="ctr"/>
          <a:lstStyle/>
          <a:p>
            <a:endParaRPr lang="en-US"/>
          </a:p>
        </p:txBody>
      </p:sp>
      <p:sp>
        <p:nvSpPr>
          <p:cNvPr id="379922" name="Text Box 29"/>
          <p:cNvSpPr txBox="1">
            <a:spLocks noChangeArrowheads="1"/>
          </p:cNvSpPr>
          <p:nvPr/>
        </p:nvSpPr>
        <p:spPr bwMode="auto">
          <a:xfrm>
            <a:off x="5799138" y="5368925"/>
            <a:ext cx="2051050" cy="581025"/>
          </a:xfrm>
          <a:prstGeom prst="rect">
            <a:avLst/>
          </a:prstGeom>
          <a:noFill/>
          <a:ln w="9525">
            <a:noFill/>
            <a:miter lim="800000"/>
            <a:headEnd/>
            <a:tailEnd/>
          </a:ln>
        </p:spPr>
        <p:txBody>
          <a:bodyPr wrap="none">
            <a:spAutoFit/>
          </a:bodyPr>
          <a:lstStyle/>
          <a:p>
            <a:pPr algn="ctr" rtl="0" eaLnBrk="0" hangingPunct="0"/>
            <a:r>
              <a:rPr lang="en-US" sz="1600">
                <a:solidFill>
                  <a:srgbClr val="0066CC"/>
                </a:solidFill>
                <a:latin typeface="Tahoma" pitchFamily="34" charset="0"/>
                <a:cs typeface="Tahoma" pitchFamily="34" charset="0"/>
              </a:rPr>
              <a:t>Sequence Number</a:t>
            </a:r>
          </a:p>
          <a:p>
            <a:pPr algn="ctr" rtl="0" eaLnBrk="0" hangingPunct="0"/>
            <a:r>
              <a:rPr lang="en-US" sz="1600">
                <a:solidFill>
                  <a:srgbClr val="0066CC"/>
                </a:solidFill>
                <a:latin typeface="Tahoma" pitchFamily="34" charset="0"/>
                <a:cs typeface="Tahoma" pitchFamily="34" charset="0"/>
              </a:rPr>
              <a:t>500</a:t>
            </a:r>
          </a:p>
        </p:txBody>
      </p:sp>
    </p:spTree>
  </p:cSld>
  <p:clrMapOvr>
    <a:masterClrMapping/>
  </p:clrMapOvr>
  <p:transition/>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defRPr/>
            </a:pPr>
            <a:r>
              <a:rPr/>
              <a:t>סגמנטציה</a:t>
            </a:r>
            <a:endParaRPr lang="en-US"/>
          </a:p>
        </p:txBody>
      </p:sp>
      <p:sp>
        <p:nvSpPr>
          <p:cNvPr id="380931" name="Rectangle 3"/>
          <p:cNvSpPr>
            <a:spLocks noGrp="1" noChangeArrowheads="1"/>
          </p:cNvSpPr>
          <p:nvPr>
            <p:ph idx="1"/>
          </p:nvPr>
        </p:nvSpPr>
        <p:spPr/>
        <p:txBody>
          <a:bodyPr/>
          <a:lstStyle/>
          <a:p>
            <a:pPr eaLnBrk="1" hangingPunct="1"/>
            <a:r>
              <a:rPr lang="he-IL" b="1" u="sng" dirty="0" smtClean="0"/>
              <a:t>סגמנטציה</a:t>
            </a:r>
            <a:r>
              <a:rPr lang="he-IL" dirty="0" smtClean="0"/>
              <a:t> – חלוקה למקטעים.</a:t>
            </a:r>
          </a:p>
          <a:p>
            <a:pPr eaLnBrk="1" hangingPunct="1"/>
            <a:r>
              <a:rPr lang="he-IL" dirty="0" smtClean="0"/>
              <a:t>פרוטוקול </a:t>
            </a:r>
            <a:r>
              <a:rPr lang="en-US" dirty="0" smtClean="0"/>
              <a:t>TCP</a:t>
            </a:r>
            <a:r>
              <a:rPr lang="he-IL" dirty="0" smtClean="0"/>
              <a:t> מבצע סגמנטציה של המידע שקיבל משכבות האפליקציה כדי שיוכל לתת שירות אמין יותר לנתונים.</a:t>
            </a:r>
          </a:p>
          <a:p>
            <a:pPr eaLnBrk="1" hangingPunct="1"/>
            <a:endParaRPr lang="he-IL" sz="800" dirty="0" smtClean="0"/>
          </a:p>
          <a:p>
            <a:pPr algn="ctr" eaLnBrk="1" hangingPunct="1">
              <a:buFontTx/>
              <a:buNone/>
            </a:pPr>
            <a:endParaRPr lang="en-US" b="1" u="sng" dirty="0" smtClean="0"/>
          </a:p>
          <a:p>
            <a:pPr algn="ctr" eaLnBrk="1" hangingPunct="1">
              <a:buFontTx/>
              <a:buNone/>
            </a:pPr>
            <a:r>
              <a:rPr lang="he-IL" b="1" u="sng" dirty="0" smtClean="0"/>
              <a:t>כל </a:t>
            </a:r>
            <a:r>
              <a:rPr lang="en-US" b="1" u="sng" dirty="0" smtClean="0"/>
              <a:t>Segment</a:t>
            </a:r>
            <a:r>
              <a:rPr lang="he-IL" b="1" u="sng" dirty="0" smtClean="0"/>
              <a:t> מקבל </a:t>
            </a:r>
            <a:r>
              <a:rPr lang="en-US" b="1" u="sng" dirty="0" smtClean="0"/>
              <a:t>Header</a:t>
            </a:r>
            <a:r>
              <a:rPr lang="he-IL" b="1" u="sng" dirty="0" smtClean="0"/>
              <a:t> שכבה רביעית משלו!</a:t>
            </a:r>
            <a:endParaRPr lang="en-US" b="1" u="sng" dirty="0" smtClean="0"/>
          </a:p>
        </p:txBody>
      </p:sp>
      <p:sp>
        <p:nvSpPr>
          <p:cNvPr id="30722" name="מציין מיקום של מספר שקופית 5"/>
          <p:cNvSpPr>
            <a:spLocks noGrp="1"/>
          </p:cNvSpPr>
          <p:nvPr>
            <p:ph type="sldNum" sz="quarter" idx="10"/>
          </p:nvPr>
        </p:nvSpPr>
        <p:spPr/>
        <p:txBody>
          <a:bodyPr/>
          <a:lstStyle/>
          <a:p>
            <a:pPr>
              <a:defRPr/>
            </a:pPr>
            <a:fld id="{6CD86E93-1AA8-41FA-93B2-E35CD4C40B52}" type="slidenum">
              <a:rPr lang="he-IL"/>
              <a:pPr>
                <a:defRPr/>
              </a:pPr>
              <a:t>354</a:t>
            </a:fld>
            <a:endParaRPr lang="en-US"/>
          </a:p>
        </p:txBody>
      </p:sp>
    </p:spTree>
  </p:cSld>
  <p:clrMapOvr>
    <a:masterClrMapping/>
  </p:clrMapOvr>
  <p:transitio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subTitle" idx="1"/>
          </p:nvPr>
        </p:nvSpPr>
        <p:spPr/>
        <p:txBody>
          <a:bodyPr/>
          <a:lstStyle/>
          <a:p>
            <a:pPr eaLnBrk="1" hangingPunct="1"/>
            <a:endParaRPr lang="ar-SA" smtClean="0"/>
          </a:p>
        </p:txBody>
      </p:sp>
      <p:sp>
        <p:nvSpPr>
          <p:cNvPr id="31746" name="Rectangle 2"/>
          <p:cNvSpPr>
            <a:spLocks noGrp="1" noChangeArrowheads="1"/>
          </p:cNvSpPr>
          <p:nvPr>
            <p:ph type="ctrTitle" sz="quarter"/>
          </p:nvPr>
        </p:nvSpPr>
        <p:spPr>
          <a:xfrm>
            <a:off x="571472" y="2285992"/>
            <a:ext cx="8229600" cy="1905000"/>
          </a:xfrm>
        </p:spPr>
        <p:txBody>
          <a:bodyPr/>
          <a:lstStyle/>
          <a:p>
            <a:pPr eaLnBrk="1" hangingPunct="1">
              <a:defRPr/>
            </a:pPr>
            <a:r>
              <a:rPr sz="7200" dirty="0" err="1" smtClean="0"/>
              <a:t>פרוטוקול</a:t>
            </a:r>
            <a:r>
              <a:rPr sz="7200" dirty="0" smtClean="0"/>
              <a:t> </a:t>
            </a:r>
            <a:r>
              <a:rPr lang="en-US" sz="7200" dirty="0" smtClean="0"/>
              <a:t>UDP</a:t>
            </a:r>
          </a:p>
        </p:txBody>
      </p:sp>
    </p:spTree>
  </p:cSld>
  <p:clrMapOvr>
    <a:masterClrMapping/>
  </p:clrMapOvr>
  <p:transition/>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defRPr/>
            </a:pPr>
            <a:r>
              <a:rPr lang="en-US"/>
              <a:t>UDP</a:t>
            </a:r>
          </a:p>
        </p:txBody>
      </p:sp>
      <p:sp>
        <p:nvSpPr>
          <p:cNvPr id="382979" name="Rectangle 3"/>
          <p:cNvSpPr>
            <a:spLocks noGrp="1" noChangeArrowheads="1"/>
          </p:cNvSpPr>
          <p:nvPr>
            <p:ph idx="1"/>
          </p:nvPr>
        </p:nvSpPr>
        <p:spPr/>
        <p:txBody>
          <a:bodyPr/>
          <a:lstStyle/>
          <a:p>
            <a:pPr eaLnBrk="1" hangingPunct="1"/>
            <a:r>
              <a:rPr lang="en-US" b="1" u="sng" dirty="0" smtClean="0"/>
              <a:t>UDP</a:t>
            </a:r>
            <a:r>
              <a:rPr lang="he-IL" dirty="0" smtClean="0"/>
              <a:t> – </a:t>
            </a:r>
            <a:r>
              <a:rPr lang="en-US" dirty="0" smtClean="0"/>
              <a:t>User Datagram Protocol</a:t>
            </a:r>
            <a:r>
              <a:rPr lang="he-IL" dirty="0" smtClean="0"/>
              <a:t>.</a:t>
            </a:r>
          </a:p>
          <a:p>
            <a:pPr eaLnBrk="1" hangingPunct="1"/>
            <a:r>
              <a:rPr lang="he-IL" dirty="0" smtClean="0"/>
              <a:t>פרוטוקול המספק מהירות בהעברת מידע ברשת.</a:t>
            </a:r>
          </a:p>
          <a:p>
            <a:pPr eaLnBrk="1" hangingPunct="1"/>
            <a:r>
              <a:rPr lang="he-IL" dirty="0" smtClean="0"/>
              <a:t>משמש בעיקר להעברת </a:t>
            </a:r>
            <a:r>
              <a:rPr lang="en-US" dirty="0" smtClean="0"/>
              <a:t>Live Data</a:t>
            </a:r>
            <a:r>
              <a:rPr lang="he-IL" dirty="0" smtClean="0"/>
              <a:t>.</a:t>
            </a:r>
          </a:p>
          <a:p>
            <a:pPr eaLnBrk="1" hangingPunct="1"/>
            <a:r>
              <a:rPr lang="he-IL" dirty="0" smtClean="0"/>
              <a:t>עובד מעל פרוטוקול </a:t>
            </a:r>
            <a:r>
              <a:rPr lang="en-US" dirty="0" smtClean="0"/>
              <a:t>IP</a:t>
            </a:r>
            <a:r>
              <a:rPr lang="he-IL" dirty="0" smtClean="0"/>
              <a:t>.</a:t>
            </a:r>
          </a:p>
          <a:p>
            <a:pPr eaLnBrk="1" hangingPunct="1"/>
            <a:r>
              <a:rPr lang="he-IL" dirty="0" smtClean="0"/>
              <a:t>אינו מספק שירותים נוספים.</a:t>
            </a:r>
          </a:p>
          <a:p>
            <a:pPr eaLnBrk="1" hangingPunct="1"/>
            <a:r>
              <a:rPr lang="he-IL" dirty="0" smtClean="0"/>
              <a:t>חבילת מידע ב</a:t>
            </a:r>
            <a:r>
              <a:rPr lang="en-US" dirty="0" smtClean="0"/>
              <a:t>UDP</a:t>
            </a:r>
            <a:r>
              <a:rPr lang="he-IL" dirty="0" smtClean="0"/>
              <a:t> נקראת</a:t>
            </a:r>
          </a:p>
          <a:p>
            <a:pPr eaLnBrk="1" hangingPunct="1">
              <a:buFont typeface="Arial" pitchFamily="34" charset="0"/>
              <a:buNone/>
            </a:pPr>
            <a:r>
              <a:rPr lang="en-US" dirty="0" smtClean="0"/>
              <a:t>	Datagram</a:t>
            </a:r>
          </a:p>
        </p:txBody>
      </p:sp>
      <p:sp>
        <p:nvSpPr>
          <p:cNvPr id="32770" name="מציין מיקום של מספר שקופית 5"/>
          <p:cNvSpPr>
            <a:spLocks noGrp="1"/>
          </p:cNvSpPr>
          <p:nvPr>
            <p:ph type="sldNum" sz="quarter" idx="10"/>
          </p:nvPr>
        </p:nvSpPr>
        <p:spPr/>
        <p:txBody>
          <a:bodyPr/>
          <a:lstStyle/>
          <a:p>
            <a:pPr>
              <a:defRPr/>
            </a:pPr>
            <a:fld id="{8C714521-1404-4238-B265-F98D8B6FA651}" type="slidenum">
              <a:rPr lang="he-IL"/>
              <a:pPr>
                <a:defRPr/>
              </a:pPr>
              <a:t>356</a:t>
            </a:fld>
            <a:endParaRPr lang="en-US"/>
          </a:p>
        </p:txBody>
      </p:sp>
      <p:pic>
        <p:nvPicPr>
          <p:cNvPr id="382982" name="Picture 6" descr="j0232728"/>
          <p:cNvPicPr>
            <a:picLocks noChangeAspect="1" noChangeArrowheads="1"/>
          </p:cNvPicPr>
          <p:nvPr/>
        </p:nvPicPr>
        <p:blipFill>
          <a:blip r:embed="rId3" cstate="print"/>
          <a:srcRect/>
          <a:stretch>
            <a:fillRect/>
          </a:stretch>
        </p:blipFill>
        <p:spPr bwMode="auto">
          <a:xfrm>
            <a:off x="539552" y="3709325"/>
            <a:ext cx="1139750" cy="1628775"/>
          </a:xfrm>
          <a:prstGeom prst="rect">
            <a:avLst/>
          </a:prstGeom>
          <a:noFill/>
          <a:ln w="9525">
            <a:noFill/>
            <a:miter lim="800000"/>
            <a:headEnd/>
            <a:tailEnd/>
          </a:ln>
        </p:spPr>
      </p:pic>
      <p:pic>
        <p:nvPicPr>
          <p:cNvPr id="90114" name="Picture 2" descr="C:\Users\Shemi-New-25\Desktop\New folder (8)\video4.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83768" y="4523713"/>
            <a:ext cx="1368152" cy="233428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3"/>
          <p:cNvSpPr>
            <a:spLocks noGrp="1" noChangeArrowheads="1"/>
          </p:cNvSpPr>
          <p:nvPr>
            <p:ph type="title"/>
          </p:nvPr>
        </p:nvSpPr>
        <p:spPr/>
        <p:txBody>
          <a:bodyPr/>
          <a:lstStyle/>
          <a:p>
            <a:pPr eaLnBrk="1" hangingPunct="1">
              <a:defRPr/>
            </a:pPr>
            <a:r>
              <a:rPr lang="en-US"/>
              <a:t>UDP Header</a:t>
            </a:r>
          </a:p>
        </p:txBody>
      </p:sp>
      <p:sp>
        <p:nvSpPr>
          <p:cNvPr id="384003" name="Rectangle 4"/>
          <p:cNvSpPr>
            <a:spLocks noGrp="1" noChangeArrowheads="1"/>
          </p:cNvSpPr>
          <p:nvPr>
            <p:ph idx="1"/>
          </p:nvPr>
        </p:nvSpPr>
        <p:spPr/>
        <p:txBody>
          <a:bodyPr/>
          <a:lstStyle/>
          <a:p>
            <a:pPr eaLnBrk="1" hangingPunct="1"/>
            <a:r>
              <a:rPr lang="en-US" b="1" smtClean="0"/>
              <a:t>Source Port</a:t>
            </a:r>
            <a:r>
              <a:rPr lang="he-IL" smtClean="0"/>
              <a:t> (</a:t>
            </a:r>
            <a:r>
              <a:rPr lang="en-US" smtClean="0"/>
              <a:t>16 bits</a:t>
            </a:r>
            <a:r>
              <a:rPr lang="he-IL" smtClean="0"/>
              <a:t>)</a:t>
            </a:r>
            <a:endParaRPr lang="en-US" smtClean="0"/>
          </a:p>
          <a:p>
            <a:pPr eaLnBrk="1" hangingPunct="1"/>
            <a:r>
              <a:rPr lang="en-US" b="1" smtClean="0"/>
              <a:t>Destination Port</a:t>
            </a:r>
            <a:r>
              <a:rPr lang="he-IL" smtClean="0"/>
              <a:t> (</a:t>
            </a:r>
            <a:r>
              <a:rPr lang="en-US" smtClean="0"/>
              <a:t>16 bits</a:t>
            </a:r>
            <a:r>
              <a:rPr lang="he-IL" smtClean="0"/>
              <a:t>)</a:t>
            </a:r>
          </a:p>
          <a:p>
            <a:pPr eaLnBrk="1" hangingPunct="1"/>
            <a:r>
              <a:rPr lang="en-US" b="1" smtClean="0"/>
              <a:t>Length</a:t>
            </a:r>
            <a:r>
              <a:rPr lang="he-IL" smtClean="0"/>
              <a:t> (</a:t>
            </a:r>
            <a:r>
              <a:rPr lang="en-US" smtClean="0"/>
              <a:t>16 bits</a:t>
            </a:r>
            <a:r>
              <a:rPr lang="he-IL" smtClean="0"/>
              <a:t>)</a:t>
            </a:r>
          </a:p>
          <a:p>
            <a:pPr lvl="1" eaLnBrk="1" hangingPunct="1"/>
            <a:r>
              <a:rPr lang="he-IL" smtClean="0"/>
              <a:t>מציין את אורך המידע כולו.</a:t>
            </a:r>
          </a:p>
          <a:p>
            <a:pPr eaLnBrk="1" hangingPunct="1"/>
            <a:r>
              <a:rPr lang="en-US" b="1" smtClean="0"/>
              <a:t>Checksum</a:t>
            </a:r>
            <a:r>
              <a:rPr lang="he-IL" smtClean="0"/>
              <a:t> (</a:t>
            </a:r>
            <a:r>
              <a:rPr lang="en-US" smtClean="0"/>
              <a:t>16 bits</a:t>
            </a:r>
            <a:r>
              <a:rPr lang="he-IL" smtClean="0"/>
              <a:t>)</a:t>
            </a:r>
          </a:p>
          <a:p>
            <a:pPr lvl="1" eaLnBrk="1" hangingPunct="1"/>
            <a:r>
              <a:rPr lang="he-IL" smtClean="0"/>
              <a:t>אופציונאלי.</a:t>
            </a:r>
          </a:p>
        </p:txBody>
      </p:sp>
      <p:sp>
        <p:nvSpPr>
          <p:cNvPr id="33794" name="מציין מיקום של מספר שקופית 5"/>
          <p:cNvSpPr>
            <a:spLocks noGrp="1"/>
          </p:cNvSpPr>
          <p:nvPr>
            <p:ph type="sldNum" sz="quarter" idx="10"/>
          </p:nvPr>
        </p:nvSpPr>
        <p:spPr/>
        <p:txBody>
          <a:bodyPr/>
          <a:lstStyle/>
          <a:p>
            <a:pPr>
              <a:defRPr/>
            </a:pPr>
            <a:fld id="{637B0886-E374-4128-BB3E-18F786CEDA10}" type="slidenum">
              <a:rPr lang="he-IL"/>
              <a:pPr>
                <a:defRPr/>
              </a:pPr>
              <a:t>357</a:t>
            </a:fld>
            <a:endParaRPr lang="en-US"/>
          </a:p>
        </p:txBody>
      </p:sp>
      <p:pic>
        <p:nvPicPr>
          <p:cNvPr id="384005" name="Picture 10" descr="template - header"/>
          <p:cNvPicPr>
            <a:picLocks noChangeAspect="1" noChangeArrowheads="1"/>
          </p:cNvPicPr>
          <p:nvPr/>
        </p:nvPicPr>
        <p:blipFill>
          <a:blip r:embed="rId3" cstate="print"/>
          <a:srcRect t="4066" b="53067"/>
          <a:stretch>
            <a:fillRect/>
          </a:stretch>
        </p:blipFill>
        <p:spPr bwMode="auto">
          <a:xfrm>
            <a:off x="309563" y="4929188"/>
            <a:ext cx="8572500" cy="1020762"/>
          </a:xfrm>
          <a:prstGeom prst="rect">
            <a:avLst/>
          </a:prstGeom>
          <a:noFill/>
          <a:ln w="9525">
            <a:noFill/>
            <a:miter lim="800000"/>
            <a:headEnd/>
            <a:tailEnd/>
          </a:ln>
        </p:spPr>
      </p:pic>
    </p:spTree>
  </p:cSld>
  <p:clrMapOvr>
    <a:masterClrMapping/>
  </p:clrMapOvr>
  <p:transition/>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3"/>
          <p:cNvSpPr>
            <a:spLocks noGrp="1" noChangeArrowheads="1"/>
          </p:cNvSpPr>
          <p:nvPr>
            <p:ph type="subTitle" idx="1"/>
          </p:nvPr>
        </p:nvSpPr>
        <p:spPr/>
        <p:txBody>
          <a:bodyPr/>
          <a:lstStyle/>
          <a:p>
            <a:pPr eaLnBrk="1" hangingPunct="1"/>
            <a:endParaRPr lang="ar-SA" smtClean="0"/>
          </a:p>
        </p:txBody>
      </p:sp>
      <p:sp>
        <p:nvSpPr>
          <p:cNvPr id="34818" name="Rectangle 2"/>
          <p:cNvSpPr>
            <a:spLocks noGrp="1" noChangeArrowheads="1"/>
          </p:cNvSpPr>
          <p:nvPr>
            <p:ph type="ctrTitle" sz="quarter"/>
          </p:nvPr>
        </p:nvSpPr>
        <p:spPr>
          <a:xfrm>
            <a:off x="357158" y="2285992"/>
            <a:ext cx="8229600" cy="1905000"/>
          </a:xfrm>
        </p:spPr>
        <p:txBody>
          <a:bodyPr/>
          <a:lstStyle/>
          <a:p>
            <a:pPr eaLnBrk="1" hangingPunct="1">
              <a:defRPr/>
            </a:pPr>
            <a:r>
              <a:rPr sz="7200" dirty="0" err="1" smtClean="0"/>
              <a:t>הפקודה</a:t>
            </a:r>
            <a:r>
              <a:rPr sz="7200" dirty="0" smtClean="0"/>
              <a:t> </a:t>
            </a:r>
            <a:r>
              <a:rPr lang="en-US" sz="7200" dirty="0" err="1" smtClean="0"/>
              <a:t>Netstat</a:t>
            </a:r>
            <a:endParaRPr lang="en-US" sz="7200" dirty="0" smtClean="0"/>
          </a:p>
        </p:txBody>
      </p:sp>
    </p:spTree>
  </p:cSld>
  <p:clrMapOvr>
    <a:masterClrMapping/>
  </p:clrMapOvr>
  <p:transition/>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defRPr/>
            </a:pPr>
            <a:r>
              <a:rPr lang="en-US"/>
              <a:t>Netstat</a:t>
            </a:r>
          </a:p>
        </p:txBody>
      </p:sp>
      <p:sp>
        <p:nvSpPr>
          <p:cNvPr id="386051" name="Rectangle 3"/>
          <p:cNvSpPr>
            <a:spLocks noGrp="1" noChangeArrowheads="1"/>
          </p:cNvSpPr>
          <p:nvPr>
            <p:ph idx="1"/>
          </p:nvPr>
        </p:nvSpPr>
        <p:spPr/>
        <p:txBody>
          <a:bodyPr/>
          <a:lstStyle/>
          <a:p>
            <a:pPr eaLnBrk="1" hangingPunct="1"/>
            <a:r>
              <a:rPr lang="en-US" smtClean="0"/>
              <a:t>Network Status</a:t>
            </a:r>
          </a:p>
          <a:p>
            <a:pPr eaLnBrk="1" hangingPunct="1"/>
            <a:r>
              <a:rPr lang="he-IL" smtClean="0"/>
              <a:t>פקודה המציגה את כל ה-</a:t>
            </a:r>
            <a:r>
              <a:rPr lang="en-US" smtClean="0"/>
              <a:t>Socket Pairs</a:t>
            </a:r>
            <a:r>
              <a:rPr lang="he-IL" smtClean="0"/>
              <a:t> הפעילים במחשב</a:t>
            </a:r>
            <a:endParaRPr lang="en-US" smtClean="0"/>
          </a:p>
        </p:txBody>
      </p:sp>
      <p:sp>
        <p:nvSpPr>
          <p:cNvPr id="35842" name="מציין מיקום של מספר שקופית 5"/>
          <p:cNvSpPr>
            <a:spLocks noGrp="1"/>
          </p:cNvSpPr>
          <p:nvPr>
            <p:ph type="sldNum" sz="quarter" idx="10"/>
          </p:nvPr>
        </p:nvSpPr>
        <p:spPr/>
        <p:txBody>
          <a:bodyPr/>
          <a:lstStyle/>
          <a:p>
            <a:pPr>
              <a:defRPr/>
            </a:pPr>
            <a:fld id="{AEE9B1B8-EA76-44FE-BE19-CB519B2743A5}" type="slidenum">
              <a:rPr lang="he-IL"/>
              <a:pPr>
                <a:defRPr/>
              </a:pPr>
              <a:t>359</a:t>
            </a:fld>
            <a:endParaRPr lang="en-US"/>
          </a:p>
        </p:txBody>
      </p:sp>
      <p:pic>
        <p:nvPicPr>
          <p:cNvPr id="386053" name="Picture 2"/>
          <p:cNvPicPr>
            <a:picLocks noChangeAspect="1" noChangeArrowheads="1"/>
          </p:cNvPicPr>
          <p:nvPr/>
        </p:nvPicPr>
        <p:blipFill>
          <a:blip r:embed="rId3" cstate="print"/>
          <a:srcRect/>
          <a:stretch>
            <a:fillRect/>
          </a:stretch>
        </p:blipFill>
        <p:spPr bwMode="auto">
          <a:xfrm>
            <a:off x="1071563" y="2786063"/>
            <a:ext cx="6391275" cy="3238500"/>
          </a:xfrm>
          <a:prstGeom prst="rect">
            <a:avLst/>
          </a:prstGeom>
          <a:noFill/>
          <a:ln w="9525">
            <a:noFill/>
            <a:miter lim="800000"/>
            <a:headEnd/>
            <a:tailEnd/>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defRPr/>
            </a:pPr>
            <a:r>
              <a:rPr/>
              <a:t>שכבת הרשת</a:t>
            </a:r>
            <a:endParaRPr lang="en-US"/>
          </a:p>
        </p:txBody>
      </p:sp>
      <p:sp>
        <p:nvSpPr>
          <p:cNvPr id="109571" name="Rectangle 3"/>
          <p:cNvSpPr>
            <a:spLocks noGrp="1" noChangeArrowheads="1"/>
          </p:cNvSpPr>
          <p:nvPr>
            <p:ph idx="1"/>
          </p:nvPr>
        </p:nvSpPr>
        <p:spPr/>
        <p:txBody>
          <a:bodyPr/>
          <a:lstStyle/>
          <a:p>
            <a:pPr eaLnBrk="1" hangingPunct="1"/>
            <a:r>
              <a:rPr lang="he-IL" smtClean="0"/>
              <a:t>שכבה זו מאפשרת לנו למצוא את הנתיב הטוב ביותר עבור חבילת מידע ברשת</a:t>
            </a:r>
          </a:p>
          <a:p>
            <a:pPr eaLnBrk="1" hangingPunct="1"/>
            <a:r>
              <a:rPr lang="he-IL" smtClean="0"/>
              <a:t>תהליך מציאת הנתיב הטוב ביותר נקרא ניתוב</a:t>
            </a:r>
          </a:p>
          <a:p>
            <a:pPr eaLnBrk="1" hangingPunct="1"/>
            <a:r>
              <a:rPr lang="he-IL" smtClean="0"/>
              <a:t>למשל:</a:t>
            </a:r>
          </a:p>
          <a:p>
            <a:pPr lvl="1" eaLnBrk="1" hangingPunct="1"/>
            <a:r>
              <a:rPr lang="en-US" smtClean="0"/>
              <a:t>IP</a:t>
            </a:r>
          </a:p>
          <a:p>
            <a:pPr lvl="1" eaLnBrk="1" hangingPunct="1"/>
            <a:r>
              <a:rPr lang="en-US" smtClean="0"/>
              <a:t>IPX</a:t>
            </a:r>
          </a:p>
          <a:p>
            <a:pPr lvl="1" eaLnBrk="1" hangingPunct="1"/>
            <a:r>
              <a:rPr lang="en-US" smtClean="0"/>
              <a:t>X.25</a:t>
            </a:r>
          </a:p>
        </p:txBody>
      </p:sp>
      <p:sp>
        <p:nvSpPr>
          <p:cNvPr id="40962" name="מציין מיקום של מספר שקופית 5"/>
          <p:cNvSpPr>
            <a:spLocks noGrp="1"/>
          </p:cNvSpPr>
          <p:nvPr>
            <p:ph type="sldNum" sz="quarter" idx="10"/>
          </p:nvPr>
        </p:nvSpPr>
        <p:spPr/>
        <p:txBody>
          <a:bodyPr/>
          <a:lstStyle/>
          <a:p>
            <a:pPr>
              <a:defRPr/>
            </a:pPr>
            <a:fld id="{321BB0E0-D81B-441C-A1FA-056BE37BE2E5}" type="slidenum">
              <a:rPr lang="he-IL"/>
              <a:pPr>
                <a:defRPr/>
              </a:pPr>
              <a:t>36</a:t>
            </a:fld>
            <a:endParaRPr lang="en-US"/>
          </a:p>
        </p:txBody>
      </p:sp>
    </p:spTree>
  </p:cSld>
  <p:clrMapOvr>
    <a:masterClrMapping/>
  </p:clrMapOvr>
  <p:transition/>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defRPr/>
            </a:pPr>
            <a:r>
              <a:rPr lang="en-US"/>
              <a:t>Netstat</a:t>
            </a:r>
          </a:p>
        </p:txBody>
      </p:sp>
      <p:sp>
        <p:nvSpPr>
          <p:cNvPr id="387075" name="Rectangle 3"/>
          <p:cNvSpPr>
            <a:spLocks noGrp="1" noChangeArrowheads="1"/>
          </p:cNvSpPr>
          <p:nvPr>
            <p:ph idx="1"/>
          </p:nvPr>
        </p:nvSpPr>
        <p:spPr/>
        <p:txBody>
          <a:bodyPr/>
          <a:lstStyle/>
          <a:p>
            <a:pPr eaLnBrk="1" hangingPunct="1"/>
            <a:r>
              <a:rPr lang="he-IL" smtClean="0"/>
              <a:t>סטטוס של קשרי </a:t>
            </a:r>
            <a:r>
              <a:rPr lang="en-US" smtClean="0"/>
              <a:t>TCP</a:t>
            </a:r>
            <a:r>
              <a:rPr lang="he-IL" smtClean="0"/>
              <a:t>\</a:t>
            </a:r>
            <a:r>
              <a:rPr lang="en-US" smtClean="0"/>
              <a:t>UDP</a:t>
            </a:r>
            <a:r>
              <a:rPr lang="he-IL" smtClean="0"/>
              <a:t>:</a:t>
            </a:r>
          </a:p>
          <a:p>
            <a:pPr lvl="1" eaLnBrk="1" hangingPunct="1"/>
            <a:endParaRPr lang="he-IL" smtClean="0"/>
          </a:p>
          <a:p>
            <a:pPr lvl="1" eaLnBrk="1" hangingPunct="1"/>
            <a:r>
              <a:rPr lang="en-US" b="1" smtClean="0"/>
              <a:t>Established</a:t>
            </a:r>
            <a:r>
              <a:rPr lang="he-IL" smtClean="0"/>
              <a:t> – קשר מוקם</a:t>
            </a:r>
          </a:p>
          <a:p>
            <a:pPr lvl="1" eaLnBrk="1" hangingPunct="1"/>
            <a:r>
              <a:rPr lang="en-US" b="1" smtClean="0"/>
              <a:t>Time_Wait</a:t>
            </a:r>
            <a:r>
              <a:rPr lang="he-IL" smtClean="0"/>
              <a:t> – שלבים בסיומו של קשר</a:t>
            </a:r>
          </a:p>
          <a:p>
            <a:pPr lvl="1" eaLnBrk="1" hangingPunct="1"/>
            <a:r>
              <a:rPr lang="en-US" b="1" smtClean="0"/>
              <a:t>Syn_Sent</a:t>
            </a:r>
            <a:r>
              <a:rPr lang="he-IL" smtClean="0"/>
              <a:t> – פתיחת שיחה ללא מענה, מציין חסימות</a:t>
            </a:r>
            <a:endParaRPr lang="en-US" smtClean="0"/>
          </a:p>
          <a:p>
            <a:pPr lvl="1" eaLnBrk="1" hangingPunct="1"/>
            <a:r>
              <a:rPr lang="en-US" b="1" smtClean="0"/>
              <a:t>Syn_Recieved</a:t>
            </a:r>
            <a:r>
              <a:rPr lang="he-IL" smtClean="0"/>
              <a:t> – קבלת פתיחת שיחה וציפייה להמשך</a:t>
            </a:r>
          </a:p>
        </p:txBody>
      </p:sp>
      <p:sp>
        <p:nvSpPr>
          <p:cNvPr id="36866" name="מציין מיקום של מספר שקופית 5"/>
          <p:cNvSpPr>
            <a:spLocks noGrp="1"/>
          </p:cNvSpPr>
          <p:nvPr>
            <p:ph type="sldNum" sz="quarter" idx="10"/>
          </p:nvPr>
        </p:nvSpPr>
        <p:spPr/>
        <p:txBody>
          <a:bodyPr/>
          <a:lstStyle/>
          <a:p>
            <a:pPr>
              <a:defRPr/>
            </a:pPr>
            <a:fld id="{05FBD22C-A978-4679-9579-9E167AB88C09}" type="slidenum">
              <a:rPr lang="he-IL"/>
              <a:pPr>
                <a:defRPr/>
              </a:pPr>
              <a:t>360</a:t>
            </a:fld>
            <a:endParaRPr lang="en-US"/>
          </a:p>
        </p:txBody>
      </p:sp>
      <p:pic>
        <p:nvPicPr>
          <p:cNvPr id="92162" name="Picture 2" descr="https://encrypted-tbn1.gstatic.com/images?q=tbn:ANd9GcQkoFgvZA3gvYhNEmyl425EVz44yvU0RykmGkotPaozPcWPgZEleQ"/>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flipH="1">
            <a:off x="1228623" y="4581128"/>
            <a:ext cx="1016132" cy="158885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defRPr/>
            </a:pPr>
            <a:r>
              <a:rPr lang="en-US"/>
              <a:t>Netstat</a:t>
            </a:r>
          </a:p>
        </p:txBody>
      </p:sp>
      <p:sp>
        <p:nvSpPr>
          <p:cNvPr id="388099" name="Rectangle 3"/>
          <p:cNvSpPr>
            <a:spLocks noGrp="1" noChangeArrowheads="1"/>
          </p:cNvSpPr>
          <p:nvPr>
            <p:ph idx="1"/>
          </p:nvPr>
        </p:nvSpPr>
        <p:spPr/>
        <p:txBody>
          <a:bodyPr/>
          <a:lstStyle/>
          <a:p>
            <a:pPr eaLnBrk="1" hangingPunct="1"/>
            <a:r>
              <a:rPr lang="he-IL" smtClean="0"/>
              <a:t>סטאטוס של קשרי </a:t>
            </a:r>
            <a:r>
              <a:rPr lang="en-US" smtClean="0"/>
              <a:t>TCP</a:t>
            </a:r>
            <a:r>
              <a:rPr lang="he-IL" smtClean="0"/>
              <a:t>\</a:t>
            </a:r>
            <a:r>
              <a:rPr lang="en-US" smtClean="0"/>
              <a:t>UDP</a:t>
            </a:r>
            <a:r>
              <a:rPr lang="he-IL" smtClean="0"/>
              <a:t>:</a:t>
            </a:r>
          </a:p>
          <a:p>
            <a:pPr lvl="1" eaLnBrk="1" hangingPunct="1"/>
            <a:endParaRPr lang="he-IL" smtClean="0"/>
          </a:p>
          <a:p>
            <a:pPr lvl="1" eaLnBrk="1" hangingPunct="1"/>
            <a:r>
              <a:rPr lang="en-US" b="1" smtClean="0"/>
              <a:t>Listening</a:t>
            </a:r>
            <a:r>
              <a:rPr lang="he-IL" smtClean="0"/>
              <a:t> – האזנה לפורט הזה וציפייה למידע</a:t>
            </a:r>
            <a:endParaRPr lang="he-IL" b="1" smtClean="0"/>
          </a:p>
          <a:p>
            <a:pPr lvl="1" eaLnBrk="1" hangingPunct="1"/>
            <a:r>
              <a:rPr lang="en-US" b="1" smtClean="0"/>
              <a:t>FIN_WAIT</a:t>
            </a:r>
            <a:r>
              <a:rPr lang="he-IL" b="1" smtClean="0"/>
              <a:t> – </a:t>
            </a:r>
            <a:r>
              <a:rPr lang="he-IL" smtClean="0"/>
              <a:t>המתנה להודעת </a:t>
            </a:r>
            <a:r>
              <a:rPr lang="en-US" smtClean="0"/>
              <a:t>FIN</a:t>
            </a:r>
          </a:p>
          <a:p>
            <a:pPr lvl="1" eaLnBrk="1" hangingPunct="1"/>
            <a:r>
              <a:rPr lang="en-US" b="1" smtClean="0"/>
              <a:t>CLOSE_WAIT</a:t>
            </a:r>
            <a:r>
              <a:rPr lang="he-IL" b="1" smtClean="0"/>
              <a:t> – </a:t>
            </a:r>
            <a:r>
              <a:rPr lang="he-IL" smtClean="0"/>
              <a:t>המתנה לסיום ההתחברות מהצד הלוקאלי</a:t>
            </a:r>
          </a:p>
          <a:p>
            <a:pPr lvl="1" eaLnBrk="1" hangingPunct="1"/>
            <a:r>
              <a:rPr lang="en-US" b="1" smtClean="0"/>
              <a:t>CLOSING</a:t>
            </a:r>
            <a:r>
              <a:rPr lang="he-IL" b="1" smtClean="0"/>
              <a:t> – </a:t>
            </a:r>
            <a:r>
              <a:rPr lang="he-IL" smtClean="0"/>
              <a:t>המתנה ל-</a:t>
            </a:r>
            <a:r>
              <a:rPr lang="en-US" smtClean="0"/>
              <a:t>ACK</a:t>
            </a:r>
            <a:r>
              <a:rPr lang="he-IL" smtClean="0"/>
              <a:t> האחרון</a:t>
            </a:r>
            <a:endParaRPr lang="en-US" smtClean="0"/>
          </a:p>
        </p:txBody>
      </p:sp>
      <p:sp>
        <p:nvSpPr>
          <p:cNvPr id="37890" name="מציין מיקום של מספר שקופית 5"/>
          <p:cNvSpPr>
            <a:spLocks noGrp="1"/>
          </p:cNvSpPr>
          <p:nvPr>
            <p:ph type="sldNum" sz="quarter" idx="10"/>
          </p:nvPr>
        </p:nvSpPr>
        <p:spPr/>
        <p:txBody>
          <a:bodyPr/>
          <a:lstStyle/>
          <a:p>
            <a:pPr>
              <a:defRPr/>
            </a:pPr>
            <a:fld id="{A677A011-2389-4F41-807C-71F29291937F}" type="slidenum">
              <a:rPr lang="he-IL"/>
              <a:pPr>
                <a:defRPr/>
              </a:pPr>
              <a:t>361</a:t>
            </a:fld>
            <a:endParaRPr lang="en-US"/>
          </a:p>
        </p:txBody>
      </p:sp>
      <p:pic>
        <p:nvPicPr>
          <p:cNvPr id="91138" name="Picture 2" descr="https://encrypted-tbn1.gstatic.com/images?q=tbn:ANd9GcQkoFgvZA3gvYhNEmyl425EVz44yvU0RykmGkotPaozPcWPgZEleQ"/>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380312" y="5013176"/>
            <a:ext cx="974500" cy="138802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defRPr/>
            </a:pPr>
            <a:r>
              <a:rPr lang="en-US"/>
              <a:t>Netstat</a:t>
            </a:r>
          </a:p>
        </p:txBody>
      </p:sp>
      <p:sp>
        <p:nvSpPr>
          <p:cNvPr id="389123" name="Rectangle 3"/>
          <p:cNvSpPr>
            <a:spLocks noGrp="1" noChangeArrowheads="1"/>
          </p:cNvSpPr>
          <p:nvPr>
            <p:ph idx="1"/>
          </p:nvPr>
        </p:nvSpPr>
        <p:spPr/>
        <p:txBody>
          <a:bodyPr/>
          <a:lstStyle/>
          <a:p>
            <a:pPr eaLnBrk="1" hangingPunct="1"/>
            <a:r>
              <a:rPr lang="he-IL" smtClean="0"/>
              <a:t>קבלת סטטיסטיקה על החבילות המגיעות ויוצאות מהמחשב:</a:t>
            </a:r>
            <a:endParaRPr lang="en-US" smtClean="0"/>
          </a:p>
          <a:p>
            <a:pPr lvl="1" eaLnBrk="1" hangingPunct="1"/>
            <a:r>
              <a:rPr lang="en-US" b="1" smtClean="0"/>
              <a:t>Netstat –s</a:t>
            </a:r>
            <a:endParaRPr lang="he-IL" b="1" smtClean="0"/>
          </a:p>
          <a:p>
            <a:pPr eaLnBrk="1" hangingPunct="1"/>
            <a:endParaRPr lang="he-IL" b="1" smtClean="0"/>
          </a:p>
          <a:p>
            <a:pPr eaLnBrk="1" hangingPunct="1"/>
            <a:r>
              <a:rPr lang="he-IL" smtClean="0"/>
              <a:t>הצגת המידע ללא שמות אלא רק בכתובות מספריות:</a:t>
            </a:r>
          </a:p>
          <a:p>
            <a:pPr lvl="1" eaLnBrk="1" hangingPunct="1"/>
            <a:r>
              <a:rPr lang="en-US" b="1" smtClean="0"/>
              <a:t>Netstat -n</a:t>
            </a:r>
          </a:p>
        </p:txBody>
      </p:sp>
      <p:sp>
        <p:nvSpPr>
          <p:cNvPr id="38914" name="מציין מיקום של מספר שקופית 5"/>
          <p:cNvSpPr>
            <a:spLocks noGrp="1"/>
          </p:cNvSpPr>
          <p:nvPr>
            <p:ph type="sldNum" sz="quarter" idx="10"/>
          </p:nvPr>
        </p:nvSpPr>
        <p:spPr/>
        <p:txBody>
          <a:bodyPr/>
          <a:lstStyle/>
          <a:p>
            <a:pPr>
              <a:defRPr/>
            </a:pPr>
            <a:fld id="{5978695F-C9BD-4978-895D-E38A27067304}" type="slidenum">
              <a:rPr lang="he-IL"/>
              <a:pPr>
                <a:defRPr/>
              </a:pPr>
              <a:t>362</a:t>
            </a:fld>
            <a:endParaRPr lang="en-US"/>
          </a:p>
        </p:txBody>
      </p:sp>
      <p:pic>
        <p:nvPicPr>
          <p:cNvPr id="389125" name="Picture 4" descr="j0223744"/>
          <p:cNvPicPr>
            <a:picLocks noChangeAspect="1" noChangeArrowheads="1" noCrop="1"/>
          </p:cNvPicPr>
          <p:nvPr/>
        </p:nvPicPr>
        <p:blipFill>
          <a:blip r:embed="rId3" cstate="print"/>
          <a:srcRect/>
          <a:stretch>
            <a:fillRect/>
          </a:stretch>
        </p:blipFill>
        <p:spPr bwMode="auto">
          <a:xfrm>
            <a:off x="2771775" y="4868863"/>
            <a:ext cx="1381125" cy="1285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NETSTAT</a:t>
            </a:r>
            <a:endParaRPr dirty="0"/>
          </a:p>
        </p:txBody>
      </p:sp>
      <p:sp>
        <p:nvSpPr>
          <p:cNvPr id="390147" name="מציין מיקום תוכן 2"/>
          <p:cNvSpPr>
            <a:spLocks noGrp="1"/>
          </p:cNvSpPr>
          <p:nvPr>
            <p:ph idx="1"/>
          </p:nvPr>
        </p:nvSpPr>
        <p:spPr/>
        <p:txBody>
          <a:bodyPr/>
          <a:lstStyle/>
          <a:p>
            <a:pPr eaLnBrk="1" hangingPunct="1"/>
            <a:r>
              <a:rPr lang="he-IL" smtClean="0"/>
              <a:t>הפקודה השימושית ביותר היא </a:t>
            </a:r>
            <a:r>
              <a:rPr lang="en-US" smtClean="0"/>
              <a:t>netstat – noa</a:t>
            </a:r>
          </a:p>
          <a:p>
            <a:pPr eaLnBrk="1" hangingPunct="1"/>
            <a:endParaRPr lang="he-IL" smtClean="0"/>
          </a:p>
        </p:txBody>
      </p:sp>
      <p:sp>
        <p:nvSpPr>
          <p:cNvPr id="4" name="מציין מיקום של מספר שקופית 3"/>
          <p:cNvSpPr>
            <a:spLocks noGrp="1"/>
          </p:cNvSpPr>
          <p:nvPr>
            <p:ph type="sldNum" sz="quarter" idx="10"/>
          </p:nvPr>
        </p:nvSpPr>
        <p:spPr/>
        <p:txBody>
          <a:bodyPr/>
          <a:lstStyle/>
          <a:p>
            <a:pPr>
              <a:defRPr/>
            </a:pPr>
            <a:fld id="{C87A2AAC-1852-4776-A01F-9AAD32BF00F8}" type="slidenum">
              <a:rPr lang="he-IL" smtClean="0"/>
              <a:pPr>
                <a:defRPr/>
              </a:pPr>
              <a:t>363</a:t>
            </a:fld>
            <a:endParaRPr lang="en-US"/>
          </a:p>
        </p:txBody>
      </p:sp>
      <p:pic>
        <p:nvPicPr>
          <p:cNvPr id="390149" name="Picture 2"/>
          <p:cNvPicPr>
            <a:picLocks noChangeAspect="1" noChangeArrowheads="1"/>
          </p:cNvPicPr>
          <p:nvPr/>
        </p:nvPicPr>
        <p:blipFill>
          <a:blip r:embed="rId3" cstate="print"/>
          <a:srcRect/>
          <a:stretch>
            <a:fillRect/>
          </a:stretch>
        </p:blipFill>
        <p:spPr bwMode="auto">
          <a:xfrm>
            <a:off x="1357313" y="2500313"/>
            <a:ext cx="6391275" cy="3400425"/>
          </a:xfrm>
          <a:prstGeom prst="rect">
            <a:avLst/>
          </a:prstGeom>
          <a:noFill/>
          <a:ln w="9525">
            <a:noFill/>
            <a:miter lim="800000"/>
            <a:headEnd/>
            <a:tailEnd/>
          </a:ln>
        </p:spPr>
      </p:pic>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pPr eaLnBrk="1" hangingPunct="1">
              <a:defRPr/>
            </a:pPr>
            <a:r>
              <a:rPr sz="6000" smtClean="0"/>
              <a:t>שכבות האפליקציה</a:t>
            </a:r>
            <a:endParaRPr sz="6000"/>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defRPr/>
            </a:pPr>
            <a:r>
              <a:rPr/>
              <a:t>סקירת הנושאים</a:t>
            </a:r>
            <a:endParaRPr lang="en-US"/>
          </a:p>
        </p:txBody>
      </p:sp>
      <p:sp>
        <p:nvSpPr>
          <p:cNvPr id="62468" name="Rectangle 3"/>
          <p:cNvSpPr>
            <a:spLocks noGrp="1" noChangeArrowheads="1"/>
          </p:cNvSpPr>
          <p:nvPr>
            <p:ph idx="1"/>
          </p:nvPr>
        </p:nvSpPr>
        <p:spPr>
          <a:xfrm>
            <a:off x="142875" y="1557338"/>
            <a:ext cx="8551863" cy="4800600"/>
          </a:xfrm>
        </p:spPr>
        <p:txBody>
          <a:bodyPr/>
          <a:lstStyle/>
          <a:p>
            <a:pPr eaLnBrk="1" hangingPunct="1"/>
            <a:r>
              <a:rPr lang="he-IL" sz="2400" smtClean="0"/>
              <a:t>מבוא</a:t>
            </a:r>
          </a:p>
          <a:p>
            <a:pPr eaLnBrk="1" hangingPunct="1"/>
            <a:r>
              <a:rPr lang="he-IL" sz="2400" smtClean="0"/>
              <a:t>פרוטוקול </a:t>
            </a:r>
            <a:r>
              <a:rPr lang="en-US" sz="2000" smtClean="0"/>
              <a:t>HTTP</a:t>
            </a:r>
            <a:endParaRPr lang="he-IL" sz="2000" smtClean="0"/>
          </a:p>
          <a:p>
            <a:pPr eaLnBrk="1" hangingPunct="1"/>
            <a:r>
              <a:rPr lang="he-IL" sz="2400" smtClean="0"/>
              <a:t>פרוטוקול </a:t>
            </a:r>
            <a:r>
              <a:rPr lang="en-US" sz="2000" smtClean="0"/>
              <a:t>SMTP</a:t>
            </a:r>
            <a:endParaRPr lang="he-IL" sz="2000" smtClean="0"/>
          </a:p>
          <a:p>
            <a:pPr eaLnBrk="1" hangingPunct="1"/>
            <a:r>
              <a:rPr lang="he-IL" sz="2400" smtClean="0"/>
              <a:t>פרוטוקול </a:t>
            </a:r>
            <a:r>
              <a:rPr lang="en-US" sz="2400" smtClean="0"/>
              <a:t>POP</a:t>
            </a:r>
            <a:endParaRPr lang="he-IL" sz="2400" smtClean="0"/>
          </a:p>
          <a:p>
            <a:pPr eaLnBrk="1" hangingPunct="1"/>
            <a:r>
              <a:rPr lang="he-IL" sz="2400" smtClean="0"/>
              <a:t>פרוטוקול </a:t>
            </a:r>
            <a:r>
              <a:rPr lang="en-US" sz="2000" smtClean="0"/>
              <a:t>LMAP</a:t>
            </a:r>
          </a:p>
          <a:p>
            <a:pPr eaLnBrk="1" hangingPunct="1"/>
            <a:r>
              <a:rPr lang="he-IL" sz="2400" smtClean="0"/>
              <a:t>פרוטוקול </a:t>
            </a:r>
            <a:r>
              <a:rPr lang="en-US" sz="2000" smtClean="0"/>
              <a:t>Telnet</a:t>
            </a:r>
          </a:p>
          <a:p>
            <a:pPr eaLnBrk="1" hangingPunct="1"/>
            <a:r>
              <a:rPr lang="he-IL" sz="2400" smtClean="0"/>
              <a:t>הפרוטוקולים </a:t>
            </a:r>
            <a:r>
              <a:rPr lang="en-US" sz="2000" smtClean="0"/>
              <a:t>FTP</a:t>
            </a:r>
            <a:r>
              <a:rPr lang="he-IL" sz="2000" smtClean="0"/>
              <a:t> ו-</a:t>
            </a:r>
            <a:r>
              <a:rPr lang="en-US" sz="2000" smtClean="0"/>
              <a:t>TFTP</a:t>
            </a:r>
          </a:p>
          <a:p>
            <a:pPr eaLnBrk="1" hangingPunct="1"/>
            <a:r>
              <a:rPr lang="he-IL" sz="2400" smtClean="0"/>
              <a:t>פרוטוקול </a:t>
            </a:r>
            <a:r>
              <a:rPr lang="en-US" sz="2000" smtClean="0"/>
              <a:t>BOOTP</a:t>
            </a:r>
          </a:p>
          <a:p>
            <a:pPr eaLnBrk="1" hangingPunct="1"/>
            <a:r>
              <a:rPr lang="he-IL" sz="2400" smtClean="0"/>
              <a:t>פרוטוקול </a:t>
            </a:r>
            <a:r>
              <a:rPr lang="en-US" sz="2000" smtClean="0"/>
              <a:t>DHCP</a:t>
            </a:r>
            <a:endParaRPr lang="he-IL" sz="2000" smtClean="0"/>
          </a:p>
          <a:p>
            <a:pPr eaLnBrk="1" hangingPunct="1"/>
            <a:r>
              <a:rPr lang="he-IL" sz="2400" smtClean="0"/>
              <a:t>פרוטוקול </a:t>
            </a:r>
            <a:r>
              <a:rPr lang="en-US" sz="2000" smtClean="0"/>
              <a:t>DNS</a:t>
            </a:r>
          </a:p>
          <a:p>
            <a:pPr eaLnBrk="1" hangingPunct="1"/>
            <a:r>
              <a:rPr lang="he-IL" sz="2400" smtClean="0"/>
              <a:t>פרוטוקול </a:t>
            </a:r>
            <a:r>
              <a:rPr lang="en-US" sz="2000" smtClean="0"/>
              <a:t>WINS</a:t>
            </a:r>
            <a:endParaRPr lang="he-IL" sz="2000" smtClean="0"/>
          </a:p>
        </p:txBody>
      </p:sp>
      <p:sp>
        <p:nvSpPr>
          <p:cNvPr id="1027" name="מציין מיקום של מספר שקופית 5"/>
          <p:cNvSpPr>
            <a:spLocks noGrp="1"/>
          </p:cNvSpPr>
          <p:nvPr>
            <p:ph type="sldNum" sz="quarter" idx="10"/>
          </p:nvPr>
        </p:nvSpPr>
        <p:spPr/>
        <p:txBody>
          <a:bodyPr/>
          <a:lstStyle/>
          <a:p>
            <a:pPr>
              <a:defRPr/>
            </a:pPr>
            <a:fld id="{1393CE86-2DA8-4733-B216-6FDDEB523AE5}" type="slidenum">
              <a:rPr lang="he-IL"/>
              <a:pPr>
                <a:defRPr/>
              </a:pPr>
              <a:t>365</a:t>
            </a:fld>
            <a:endParaRPr lang="en-US"/>
          </a:p>
        </p:txBody>
      </p:sp>
      <p:graphicFrame>
        <p:nvGraphicFramePr>
          <p:cNvPr id="62466" name="Object 4"/>
          <p:cNvGraphicFramePr>
            <a:graphicFrameLocks noChangeAspect="1"/>
          </p:cNvGraphicFramePr>
          <p:nvPr/>
        </p:nvGraphicFramePr>
        <p:xfrm>
          <a:off x="1438275" y="2062163"/>
          <a:ext cx="1620838" cy="3306762"/>
        </p:xfrm>
        <a:graphic>
          <a:graphicData uri="http://schemas.openxmlformats.org/presentationml/2006/ole">
            <p:oleObj spid="_x0000_s62519" name="Visio" r:id="rId4" imgW="3025750" imgH="2808427" progId="">
              <p:embed/>
            </p:oleObj>
          </a:graphicData>
        </a:graphic>
      </p:graphicFrame>
      <p:sp>
        <p:nvSpPr>
          <p:cNvPr id="62470" name="Rectangle 5"/>
          <p:cNvSpPr>
            <a:spLocks noChangeArrowheads="1"/>
          </p:cNvSpPr>
          <p:nvPr/>
        </p:nvSpPr>
        <p:spPr bwMode="auto">
          <a:xfrm>
            <a:off x="1466850" y="2060575"/>
            <a:ext cx="1584325" cy="1411288"/>
          </a:xfrm>
          <a:prstGeom prst="rect">
            <a:avLst/>
          </a:prstGeom>
          <a:noFill/>
          <a:ln w="19050">
            <a:solidFill>
              <a:srgbClr val="FF0000"/>
            </a:solidFill>
            <a:miter lim="800000"/>
            <a:headEnd/>
            <a:tailEnd/>
          </a:ln>
        </p:spPr>
        <p:txBody>
          <a:bodyPr wrap="none" anchor="ctr"/>
          <a:lstStyle/>
          <a:p>
            <a:endParaRPr lang="ar-SA"/>
          </a:p>
        </p:txBody>
      </p:sp>
    </p:spTree>
  </p:cSld>
  <p:clrMapOvr>
    <a:masterClrMapping/>
  </p:clrMapOvr>
  <p:transition/>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357158" y="2643182"/>
            <a:ext cx="8229600" cy="1905000"/>
          </a:xfrm>
        </p:spPr>
        <p:txBody>
          <a:bodyPr/>
          <a:lstStyle/>
          <a:p>
            <a:pPr eaLnBrk="1" hangingPunct="1">
              <a:defRPr/>
            </a:pPr>
            <a:r>
              <a:rPr sz="7200" dirty="0" err="1" smtClean="0"/>
              <a:t>מבוא</a:t>
            </a:r>
            <a:endParaRPr lang="en-US" sz="7200" dirty="0" smtClean="0"/>
          </a:p>
        </p:txBody>
      </p:sp>
    </p:spTree>
  </p:cSld>
  <p:clrMapOvr>
    <a:masterClrMapping/>
  </p:clrMapOvr>
  <p:transition/>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defRPr/>
            </a:pPr>
            <a:r>
              <a:rPr/>
              <a:t>שכבת השיחה</a:t>
            </a:r>
            <a:endParaRPr lang="en-US"/>
          </a:p>
        </p:txBody>
      </p:sp>
      <p:sp>
        <p:nvSpPr>
          <p:cNvPr id="393219" name="Rectangle 3"/>
          <p:cNvSpPr>
            <a:spLocks noGrp="1" noChangeArrowheads="1"/>
          </p:cNvSpPr>
          <p:nvPr>
            <p:ph idx="1"/>
          </p:nvPr>
        </p:nvSpPr>
        <p:spPr>
          <a:xfrm>
            <a:off x="250825" y="2420938"/>
            <a:ext cx="8713788" cy="2697162"/>
          </a:xfrm>
        </p:spPr>
        <p:txBody>
          <a:bodyPr/>
          <a:lstStyle/>
          <a:p>
            <a:pPr algn="ctr" eaLnBrk="1" hangingPunct="1">
              <a:buFontTx/>
              <a:buNone/>
            </a:pPr>
            <a:r>
              <a:rPr lang="he-IL" sz="4000" dirty="0" smtClean="0"/>
              <a:t>תפקידה של שכבת השיחה הוא לתאם, להקים, לנהל ולהוריד שיחה</a:t>
            </a:r>
            <a:endParaRPr lang="en-US" sz="4000" dirty="0" smtClean="0"/>
          </a:p>
        </p:txBody>
      </p:sp>
      <p:sp>
        <p:nvSpPr>
          <p:cNvPr id="6146" name="מציין מיקום של מספר שקופית 5"/>
          <p:cNvSpPr>
            <a:spLocks noGrp="1"/>
          </p:cNvSpPr>
          <p:nvPr>
            <p:ph type="sldNum" sz="quarter" idx="10"/>
          </p:nvPr>
        </p:nvSpPr>
        <p:spPr/>
        <p:txBody>
          <a:bodyPr/>
          <a:lstStyle/>
          <a:p>
            <a:pPr>
              <a:defRPr/>
            </a:pPr>
            <a:fld id="{602421CA-1160-4574-98C8-4FBFE737FE6A}" type="slidenum">
              <a:rPr lang="he-IL"/>
              <a:pPr>
                <a:defRPr/>
              </a:pPr>
              <a:t>367</a:t>
            </a:fld>
            <a:endParaRPr lang="en-US"/>
          </a:p>
        </p:txBody>
      </p:sp>
      <p:pic>
        <p:nvPicPr>
          <p:cNvPr id="93186" name="Picture 2" descr="https://encrypted-tbn0.gstatic.com/images?q=tbn:ANd9GcQgc9w8sNHS13QR7jHtnj_1rGbT9v1qjjpYegsqY9uGe7kcStP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31840" y="4077072"/>
            <a:ext cx="2857500" cy="20383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defRPr/>
            </a:pPr>
            <a:r>
              <a:rPr/>
              <a:t>שכבת התצוגה</a:t>
            </a:r>
            <a:endParaRPr lang="en-US"/>
          </a:p>
        </p:txBody>
      </p:sp>
      <p:sp>
        <p:nvSpPr>
          <p:cNvPr id="394243" name="Rectangle 3"/>
          <p:cNvSpPr>
            <a:spLocks noGrp="1" noChangeArrowheads="1"/>
          </p:cNvSpPr>
          <p:nvPr>
            <p:ph idx="1"/>
          </p:nvPr>
        </p:nvSpPr>
        <p:spPr>
          <a:xfrm>
            <a:off x="250825" y="2420938"/>
            <a:ext cx="8713788" cy="2697162"/>
          </a:xfrm>
        </p:spPr>
        <p:txBody>
          <a:bodyPr/>
          <a:lstStyle/>
          <a:p>
            <a:pPr algn="ctr" eaLnBrk="1" hangingPunct="1">
              <a:buFontTx/>
              <a:buNone/>
            </a:pPr>
            <a:r>
              <a:rPr lang="he-IL" sz="4000" dirty="0" smtClean="0"/>
              <a:t>תפקידה של שכבת התצוגה הוא כיווץ, קידוד והצפנת המידע</a:t>
            </a:r>
            <a:endParaRPr lang="en-US" sz="4000" dirty="0" smtClean="0"/>
          </a:p>
        </p:txBody>
      </p:sp>
      <p:sp>
        <p:nvSpPr>
          <p:cNvPr id="7170" name="מציין מיקום של מספר שקופית 5"/>
          <p:cNvSpPr>
            <a:spLocks noGrp="1"/>
          </p:cNvSpPr>
          <p:nvPr>
            <p:ph type="sldNum" sz="quarter" idx="10"/>
          </p:nvPr>
        </p:nvSpPr>
        <p:spPr/>
        <p:txBody>
          <a:bodyPr/>
          <a:lstStyle/>
          <a:p>
            <a:pPr>
              <a:defRPr/>
            </a:pPr>
            <a:fld id="{159E9A77-2843-4FAB-A9CD-C160A0983E2F}" type="slidenum">
              <a:rPr lang="he-IL"/>
              <a:pPr>
                <a:defRPr/>
              </a:pPr>
              <a:t>368</a:t>
            </a:fld>
            <a:endParaRPr lang="en-US"/>
          </a:p>
        </p:txBody>
      </p:sp>
      <p:pic>
        <p:nvPicPr>
          <p:cNvPr id="7" name="Picture 4" descr="http://www.supercoloring.com/wp-content/main/2009_07/Taking-pictures-coloring-pag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03848" y="4005064"/>
            <a:ext cx="2253630" cy="225363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defRPr/>
            </a:pPr>
            <a:r>
              <a:rPr/>
              <a:t>שכבת האפליקציה</a:t>
            </a:r>
            <a:endParaRPr lang="en-US"/>
          </a:p>
        </p:txBody>
      </p:sp>
      <p:sp>
        <p:nvSpPr>
          <p:cNvPr id="395267" name="Rectangle 3"/>
          <p:cNvSpPr>
            <a:spLocks noGrp="1" noChangeArrowheads="1"/>
          </p:cNvSpPr>
          <p:nvPr>
            <p:ph idx="1"/>
          </p:nvPr>
        </p:nvSpPr>
        <p:spPr>
          <a:xfrm>
            <a:off x="250825" y="2420938"/>
            <a:ext cx="8713788" cy="2697162"/>
          </a:xfrm>
        </p:spPr>
        <p:txBody>
          <a:bodyPr/>
          <a:lstStyle/>
          <a:p>
            <a:pPr algn="ctr" eaLnBrk="1" hangingPunct="1">
              <a:buFontTx/>
              <a:buNone/>
            </a:pPr>
            <a:r>
              <a:rPr lang="he-IL" sz="4000" smtClean="0"/>
              <a:t>תפקידה של שכבת האפליקציה הוא לקשר בין המשתמש לתהליך יצירת הקשר</a:t>
            </a:r>
            <a:endParaRPr lang="en-US" sz="4000" smtClean="0"/>
          </a:p>
        </p:txBody>
      </p:sp>
      <p:sp>
        <p:nvSpPr>
          <p:cNvPr id="8194" name="מציין מיקום של מספר שקופית 5"/>
          <p:cNvSpPr>
            <a:spLocks noGrp="1"/>
          </p:cNvSpPr>
          <p:nvPr>
            <p:ph type="sldNum" sz="quarter" idx="10"/>
          </p:nvPr>
        </p:nvSpPr>
        <p:spPr/>
        <p:txBody>
          <a:bodyPr/>
          <a:lstStyle/>
          <a:p>
            <a:pPr>
              <a:defRPr/>
            </a:pPr>
            <a:fld id="{82D3BCC1-3626-46BA-AF48-4A32485ADB06}" type="slidenum">
              <a:rPr lang="he-IL"/>
              <a:pPr>
                <a:defRPr/>
              </a:pPr>
              <a:t>369</a:t>
            </a:fld>
            <a:endParaRPr lang="en-US"/>
          </a:p>
        </p:txBody>
      </p:sp>
      <p:pic>
        <p:nvPicPr>
          <p:cNvPr id="6" name="Picture 2" descr="C:\Users\Shemi-New-25\Desktop\New folder (8)\boy-working-computer-261823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99792" y="3789040"/>
            <a:ext cx="3962400" cy="24447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pPr eaLnBrk="1" hangingPunct="1">
              <a:defRPr/>
            </a:pPr>
            <a:r>
              <a:rPr/>
              <a:t>שכבת הרשת</a:t>
            </a:r>
            <a:endParaRPr lang="en-US"/>
          </a:p>
        </p:txBody>
      </p:sp>
      <p:sp>
        <p:nvSpPr>
          <p:cNvPr id="110595" name="Rectangle 3"/>
          <p:cNvSpPr>
            <a:spLocks noGrp="1" noChangeArrowheads="1"/>
          </p:cNvSpPr>
          <p:nvPr>
            <p:ph idx="1"/>
          </p:nvPr>
        </p:nvSpPr>
        <p:spPr/>
        <p:txBody>
          <a:bodyPr/>
          <a:lstStyle/>
          <a:p>
            <a:pPr eaLnBrk="1" hangingPunct="1"/>
            <a:r>
              <a:rPr lang="he-IL" smtClean="0"/>
              <a:t>מגדירה את הצורך במיעון אחיד ברשת</a:t>
            </a:r>
          </a:p>
          <a:p>
            <a:pPr eaLnBrk="1" hangingPunct="1"/>
            <a:r>
              <a:rPr lang="he-IL" smtClean="0"/>
              <a:t>מגדירה את הצורך בניתוב בין-רשתי</a:t>
            </a:r>
          </a:p>
          <a:p>
            <a:pPr eaLnBrk="1" hangingPunct="1"/>
            <a:r>
              <a:rPr lang="he-IL" smtClean="0"/>
              <a:t>מגדירה את הצורך במעטפת</a:t>
            </a:r>
            <a:endParaRPr lang="en-US" smtClean="0"/>
          </a:p>
        </p:txBody>
      </p:sp>
      <p:sp>
        <p:nvSpPr>
          <p:cNvPr id="41986" name="מציין מיקום של מספר שקופית 5"/>
          <p:cNvSpPr>
            <a:spLocks noGrp="1"/>
          </p:cNvSpPr>
          <p:nvPr>
            <p:ph type="sldNum" sz="quarter" idx="10"/>
          </p:nvPr>
        </p:nvSpPr>
        <p:spPr/>
        <p:txBody>
          <a:bodyPr/>
          <a:lstStyle/>
          <a:p>
            <a:pPr>
              <a:defRPr/>
            </a:pPr>
            <a:fld id="{374BFBE7-6165-465C-B50C-99731A8043A1}" type="slidenum">
              <a:rPr lang="he-IL"/>
              <a:pPr>
                <a:defRPr/>
              </a:pPr>
              <a:t>37</a:t>
            </a:fld>
            <a:endParaRPr lang="en-US"/>
          </a:p>
        </p:txBody>
      </p:sp>
      <p:pic>
        <p:nvPicPr>
          <p:cNvPr id="77826" name="Picture 2" descr="http://toonclips.com/600/42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47864" y="3717032"/>
            <a:ext cx="2622823" cy="271046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defRPr/>
            </a:pPr>
            <a:r>
              <a:rPr/>
              <a:t>שכבות האפליקציה</a:t>
            </a:r>
            <a:endParaRPr lang="en-US"/>
          </a:p>
        </p:txBody>
      </p:sp>
      <p:sp>
        <p:nvSpPr>
          <p:cNvPr id="396291" name="Rectangle 3"/>
          <p:cNvSpPr>
            <a:spLocks noGrp="1" noChangeArrowheads="1"/>
          </p:cNvSpPr>
          <p:nvPr>
            <p:ph idx="1"/>
          </p:nvPr>
        </p:nvSpPr>
        <p:spPr/>
        <p:txBody>
          <a:bodyPr/>
          <a:lstStyle/>
          <a:p>
            <a:pPr eaLnBrk="1" hangingPunct="1"/>
            <a:r>
              <a:rPr lang="he-IL" smtClean="0"/>
              <a:t>כדי לענות על הבעיות שמציגות שכבות האפליקציה, נשתמש בפרוטוקולים העובדים בשכבות הללו.</a:t>
            </a:r>
          </a:p>
          <a:p>
            <a:pPr eaLnBrk="1" hangingPunct="1"/>
            <a:r>
              <a:rPr lang="he-IL" smtClean="0"/>
              <a:t>לכל פרוטוקול ייעוד ויישום שונה.</a:t>
            </a:r>
          </a:p>
          <a:p>
            <a:pPr eaLnBrk="1" hangingPunct="1"/>
            <a:r>
              <a:rPr lang="he-IL" smtClean="0"/>
              <a:t>קיימות אפליקציות המשתמשות בפרוטוקולים הללו להעברת מידע ברשת.</a:t>
            </a:r>
            <a:endParaRPr lang="en-US" smtClean="0"/>
          </a:p>
        </p:txBody>
      </p:sp>
      <p:sp>
        <p:nvSpPr>
          <p:cNvPr id="9218" name="מציין מיקום של מספר שקופית 5"/>
          <p:cNvSpPr>
            <a:spLocks noGrp="1"/>
          </p:cNvSpPr>
          <p:nvPr>
            <p:ph type="sldNum" sz="quarter" idx="10"/>
          </p:nvPr>
        </p:nvSpPr>
        <p:spPr/>
        <p:txBody>
          <a:bodyPr/>
          <a:lstStyle/>
          <a:p>
            <a:pPr>
              <a:defRPr/>
            </a:pPr>
            <a:fld id="{A3E071FA-F828-4AAE-9F34-8651AC41AF5A}" type="slidenum">
              <a:rPr lang="he-IL"/>
              <a:pPr>
                <a:defRPr/>
              </a:pPr>
              <a:t>370</a:t>
            </a:fld>
            <a:endParaRPr lang="en-US"/>
          </a:p>
        </p:txBody>
      </p:sp>
      <p:sp>
        <p:nvSpPr>
          <p:cNvPr id="2" name="AutoShape 2" descr="data:image/jpeg;base64,/9j/4AAQSkZJRgABAQAAAQABAAD/2wCEAAkGBxQTEhUUExQWFBUXGRgYGBcVGRocHxkbFxQXGBgZHCIaHCggGhwlHBcXITEiJSkrLi4uGCAzODMsNygtLiwBCgoKDg0OGxAQGzYkICQsLDQtNDUsLCwvMi00LCwvNDQsLDQvLDQvLy8sLywsLDQsLCwsLCwsLCw0LCwsLCwsLP/AABEIAN0A5AMBEQACEQEDEQH/xAAcAAEAAgMBAQEAAAAAAAAAAAAABQYDBAcCAQj/xABBEAACAAMGAwUECQIFBQEBAAABAgADEQQFEiExQQZRYRMicYGRBzKhsRRCUmJygsHR8COSU3OisuEzNENj8cIV/8QAGwEBAAIDAQEAAAAAAAAAAAAAAAQFAgMGAQf/xAA7EQACAQMBBQYFAwMEAQUBAAAAAQIDBBEhBRIxQVETYXGBkfAiobHB0QYy4TNC8RQjUmJyJDSCkrIV/9oADAMBAAIRAxEAPwDuMAIAQAgBACAEAIAQAgBACAEAIAQAgBACAEAIAQAgBACAEAIAQAgBACAEAIAQAgBACAEAIAQBDcR8SybGo7QlnauGWuZNN+QHU/GNNavGktSfY7Oq3cvg0S4t8P58is2f2oSvr2eYv4GVvnhiKtoR/uiy4n+mKn9lRPxyvyS1l9oFhegMxkJ+2jfNQQPWNsb2i+ZCqfp++hwin4NffDLNJmq6hlIZWFQVNQQdCCNREpNNZRTzhKEnGSw0e49MRACAEAIAQAgBACAEAIAQAgBACAEAIAQAgBACAEAIAQAgDlvtMk1tYJ/wU9Mc2K27Xx+X5Or2HPFu1/2f0RBLcDEHE6KwAYqQ5wA0p2jKhVD0Jy3pnTV2HV/X5k57QWViLaeiemv/AIptN+8ZNGZY2luQy0I1B6jp0zBEaZU8aMmU7hTinF6HR/ZtbAtjml2okuYxBP1VwKx+JJ84n2ktyk3J6I5b9Qyj/qFP/rr5N/Y2H45l4jhAw/eJBPwoIg1NrVVL4KWV46/c5WV3JPSOhuWXi+S+xP4GVv1EerbcF/UpyXp/AV8v7otE1Y7Yk0VQ1pqDkRFlbXdK5jvU3nHHqSqdWNRZibESTYV68OLZUtyilXIyJxAAHkOcTqVjKUcyeCivttqhLdpU3PHHkvo8/Q9SeKZZ1RvykN+oj12EuTRGj+p6K/qU5L0f4N2TfshjTHQ/eBHxpSNMrSrHXBOpbesajxv48U18+HzJIRGLhPIgBACAEAIAQAgBACAEAIAQAgBACAEAIA5n7TZxS1SzqDKXLnSY+Xxivu3iaOk2MlKjJd/2IwTzjtpqSOxeahBIDK7YgTQ0YUyIOhBHOMNfj8Mo3SkkqCx/covho0seX4wyMn3gplSC4oSHA/Ar0U+FcYHQRok5bsck2kl2tRR6r1xr9slr4VIa7rUF+3T/AEy4kJ5t5496HObeT31np92QgsYJIJodiaAVr9YnQUrFZTSbw/fic1GOSDt9hwkkHU5ClDTOpP2aEUoc943Sgorj7+wlBI6D7ObZMdu+a/0jUnU0mKorzNN4z2bTUa8mua/BnbR+Nsu1vmYZUxuSMfRSYvY6tEyTxFs4oJGUdHvHGqGhls6GsN7UOGmGZbvtjo4qxZa0IJJyPLkYzkk0Q6lrCSeh1PhicXsyE/eAryDsB8oobtJVnj3oddsiMo2cIyfDPplkrEYshACAEAIAQAgBACAEAIAQAgBACAEAIAqfHvCzWxUeUQJsuoo2QdTSorsQRUeJ51Ee4odosriiy2dfK2bUllM5zaLjvOzgj6O7y8+6FlzlzGdFGIivgKxEVKtBYS+5b/6uyrNScsPzi/VFetkye00CakztWoApRgxpkFVaV8ABGmUJylqtSZTq0KcPhksLvXvJ1fhm5Z1lu2d2wwu7dpgGeBQEABplWikmmlekS5U3Tt5Z6HLbVuo3E3KPBL7kZ2600xN1pQaZ567ikUcrqnSWWsv5e+7zI9ls2rcx3+C6v7dSNtNmLDPPOpz1y1NdWzp4Rj//AEac44lnPvV88/Y31NiXCWjT8/z+Sz8DTElsQxVO5TvECpL1pnE/Z9zR338SXjp9SNGwuKTe9B/X6ZLRxLNw2S0NykzT6S2joKSzNeKNNZ4py8GcXstuxVLkBV1AIqegFa05nYV3i6m8aR4/I52nST1lwXr76/knTMxsmLJVs6uSq00quFQdCSQNMqxGpVMJpcXJr/JKuKO803wUE9F8kveDFPs4lzcBOlKk89SPLTxBiXSqOcd4gXFGNOTj798jp/DSgWWTTQqD/d3v1imuHmrLxOis1ihHHQk40kkQAgBACAEAIAQAgBACAEAIAQB5ZwNSB4xjKcY/ueD1Jvgeoy4nggBAGlbb1lSiA7Z8gCaeNNIEC62nbWst2pLXotfXHA+Sb3ktpMX83d/3UgeUtq2dT9tReen1wbmTDYg+YMCepKSytTlTWMtMwoKlmIUZDc5ZnlHKyouVVwiubwdfTqxp0U3okl9D1bbtmySA4K10zqDkDSuhpWMK9nKm8TiZUbqlWWYPJjs82jDEMQ35+I6xEnbRa0Nk9V8PEuFxp9Ksk+zuThIaVXcB0pl4VjpNizmqOH/a9PA5za1GO/8A+S1OTXrwdb7OzA2d5ig5PJGMMOYC1YeYEdVC6py54OVnZ1I8FkiZdsmSGoccpsxQ1U565GhjfFwn0ZpcJQ5NfIm7ttk60zVRazZj5Ab5Dc7AbmM96FKPDCNU6cq0tNWzut3WbspUuXrgRUr+FQP0ihnLek5dToacNyCiuSwbEYmYgBACAEAIAQAgBACAEAIAQB8c0BMGChzbzmMcT0NefyEfPrqM7mXaVZPPyXgjoo0IRWI6GSTehX7S/hP/AMjRCnXpf0qjXm19DGVBS6MmLHfBoGLYl0IIzET7bbV5QqJVnvR58M47n+SFUtE3hLDLADXOO4TysorGsHFbcWMxmxuGJJJDHWsYHJ1KKlKW8s6swLeE9dJmLo4B+OsMs0SsKMv7SZubicyyGaiuCK4a0YV0pGW8zG3tqlrWjOi9Off3M27JenZzQ4FaE5VpUZ5RzquHSrOSXNn1uVBVaKg+aRMlZc+T3GWVLRm701qnG2E4a17q94+NBE5qnXpfC91J8+r9/QhKVShW+Jbza5dFn1f8kVbbCZblG12OmIcx0iBWounPdZYUa6qQ3l/gtHBK0lTP80/BVi12csU34/ZFPtJ5qLw+7LA7gAkkAAVJOQAGpMWHAr0s6Ipls41lOxRZaTZYy77DvdaEGg8fhFTV2m4y+CGV14fYu6exswzOWH4ZwZLqvuxyiSllWQze80pEFfErQn0jKO2IS0mn9ffoaZbFnH9jT+RP2O/rPMICzBU7MCvlmBWJNK+oVHiMtfT6kWrYXFJZlHT1+hJRLIYgBACAEAIAQAgBACAEAIAQAgCi2Z8MwBcNcx36U0OtfSOToy7OtiGM6rXgXlT4qeXnlw4mzabKrhiq4Ji5tL2p9pf2jdWt4VFJxjuzjxjyx1Xv+ddOrKGE3mL4P7MjnQhWp0+cVvZJtEpzL1d5rKl/gX/aI7Sj/Tj4L6FBU/e/FnD7ZbwJ8wOO6Hdcsqd4gHrSMXHLOejKPavfWmWeXmrLqZhr9lVPvdTyEebslzJXY06fxVNeiXPvNeXMU0Ndx849g2+JG3VktfEN0TbPNaqMZZJKuASKE1AJGhGmfKKS5tKkJtpZTO/tbunOCTeGjHdXECJLaXNTtpTUOEGlDUVIIFdOu3Ux7azk06W45rouRtqWs6s1Ok8SXPjofL3v5Z03HhwADCB0BNK50Bodso13k5TqZlHd8dDZbWkqEN1vPUvXAkllstWBXG7OAdaGgB86V8CIt7Cm4UVnmUO0KkZ1nu8tD3x5MpYJ/UKv90xVPziRX/ps1Wv9aPicmsVixCuJEWtKuSKkAE0op0qMzQZxVKk2s5wdErnde6k34f5RIzLOyEjQjkf21EaJ0sPEkbIVVJZRks1pK1D5g77g8/8AiI86EWtEZ77bWp1W5JxezymOZZFNTvUanrHSUM9lHe44RylyoqrLd4ZZocRX12REtT3yKkihoDUDXc0PpFftK7nSjuUv3Pn0X5INeo4rC4kVJv8AI+u4/EK/vHPq6voPKqZ9H9UaFVkuZISOICd0b4H+eUSYbau4fvgn5Nfn6GxV5EjZr2DEBlK10OoiwtduU6s1CpHdb819vobo1c8VgkYvDaIAQAgBACAEAIAQBz68f6FpbtExqWZgDkGVq0IPSvqI5SvD/T3LdSO8m29eaf4LinLtKSUXh6HuxXooeQSaYcSuTphJOEdQAYyoXMVUpNvhlPw5eOEKlJuM0ueGvE07TagBMAPdFaHoGyPpENyxNqL0y8eBvWscviXS4rejWeTnn2aa/hEXVrtizUVSnPEksPOVqu/gVFalLfbS5lA4v9n095zzrIUdHJcozYSrMasAT3SCanUUrSLanUhUW9BprueSmr2L3nKPMo14XDa5P/Vs01RzCll/uSq/GM8EZ29SPIz8JXXMtc0S5QJAKl3+qi1zJPPkNSfMjxLU9pUZTkj9DxmXJxTiC2PNtEx2p7zKAAMlViFHpvFhRluR+E7Gxao0YqGmUm+94I4zDuI39sn+5E5XPVErdnEFoRgFnzF5B2xDw71QIyiqFR4lH35GirRtKv7qa9MfTBYOKb/M+6XZgA4mS0amhIdWBHiB8DFPtCmqaajw0+pz9ezVtdqMXlNZXzOfWC1s7IhORYDwxMAYqI5k1F9SS2oRlNccfRF9k3MH92YVoqqAQGFFUKOR0HOJlS1jLVMgR2hJLVZ493eQt7yxKLoWBKDM6fVB/WIM6ajJxyT6VZzgppcTrl2ycEmWn2UVfRQIt4rCSKCbzJspV/HFap3RlUeUtP1LRR363qz7sEKssyNN5BFK5VFRmNK020iFKi4pZ5mpxPiWctWg0BJ2011110jyNCUstLlk83GzYu6eykqMwduux6ZxHnQ38R6s9i2lhHQgI7JFgfY9AgBACAEAIAQAgDBarOkwUmIrjkwB+cYyhGSxJZPVJrVMrl+cOSBKmPLUo6ozCjGlVUkVDVyy2pFfcbOt3ByUcPD4afLgSad1UTSzkoP0aZNFG93cKDn45nLpFNG3aW9BN/P5EmVdvR6FgsVsmoAMdabNn884qK9nTcvijh+gWpt3lxktmQELimsP+nWnmTsPj8Y6D9I7Bu6106kHu0VpJvn3Jc2nz4JeOHW391ToRw9Zcl+SKsftOcH+rZ1I5y2Ip5MDX1EfSqn6eg/6dT1X+CmjtV/3RJyxe0KyP7xeUT9td/FK+piuq7EuoftSl4P84JUNo0JcXgsl33vJmisuajj7rA08c8oratCpSeKkWvFEuFSE/wBrycittpSrnkWPxMSI8EddRUtyPgjPbLXKlP2Qky3ChcTPXG5Kgk4q92tcgMhGCy1nJqownVh2jm0304LXpz7zSt0lFYYa4WVXWutGFRWm408ozi2zfSlOUdeKbT8UW/hzh8Wu77VJdipecSra4SiyyppuK5EcidIjXUd94ZU7RrtXCl0X3ZTrVwDeMhsSyhMwmoeS6nTQ0ajfCKt29SLyjxXVKSxI8DiS22agnSyv+dLZCfD3YyVxVhxXqjCVrQq/tfozStl79s7M5VQ5FanIDIU9AY9t6Du7hLgnx7kY3Nx/orVtatLRc2zqFh9oaN70uo5y3DfA0+cdNLZGdac8nHR27u6VabXh+Hgrc68+0mTJgJozuwryLnD8KRw15lV5p8m16aE51N/4lzJYHIqcqUxKDUKSAFmM5r3TXMAxt3dHF+a6Pk29dOqN3d78cmKdbTXCaUByC5L4r0MRatSTeHw7uHl4mEpvOGb1xlXnIN8Qy/D3z8FjO2ipVorv+hlTw5IvkdETRACAEAIAQAgDyWgDnHtB4xnypps8j+nhClpmrHEAwC1yAoRnr4b3+y7CjOHa1dc8Fy8yxs6FJrfqalbsXtDt0v3mScP/AGLQ+qYfjWLKpsiyqcMx8H+ckudnbz/bp77ywWH2jS59ZU6UZLTFKq2LEpLAgA5ArU5bxTbQ2NKjScoS3lh9zIFazlS1zkxWFhTMjwO+QyqchHz2hWjufE+unDKaWmXouHj0ElroScrTcjeugFMqbeJiTCMt3dSbWuc8ljTHFcdG+Oe4xb1KPfkjFPmHqP8AYsfQv0zUS2ZSx/2//Uihv1/6iXl9Easm6JrriSW7L9oKab6HfQ6cou5XdOD3ZSSZE7FzWcGpMkMpIYEEZEEUI6EbRIjVTWUzTKgvA+2ixpMSlMiKGuoOxB+Uaa0I1oOnUWU/fqjXBTpzTjxI27byKFXUglCMjmKqdCDHFPnHyPp1GcLigscGte4m7z4lSfMxTLOhAAA77q35mUjEOlMo8isLRmFG1lSjuxm/RNeSfA0XvNnmBjQe6AqiiqBQBQOQEZLQk06agt1HXvZtah9EJY0LzZjZ5ZVwin9sQKt7b9s6bmlJcs4ZQbRa7dpci4Bo2kIjOK5uGxWluUmafPs2p8YzprMku8wm8Rb7j8+2WwK9a5ACpIFTqAKCo5xZyzTXwrj5FXGMqj+J8PM8WiwlC1KdxsJYZZ8hzO8baNXLT6mE6TWc8iRuS1OWEqmKuhJz8Dzipv8AYyr1HUpSw3q0+GfHv8DyNTdSTLnaOHbZKrWSzDnLIavkpxfCOclZVo8Fnwf+CY6M0aFptbggTcSkAACZUEAaCjZxHqKf9+fMwlvcy38A2MsTPIOEVCH7RIzI5gCor1PKJ+z6D3u0fTQ328HneZdotyWIAQAgBACAPLtAGnOeAOXcf4fpRJ1ZFPpVf/zHR7Kk3Q8G/sWNrns/M1Lx4aKAqZUxWVA3ae8rEIGdTQUWneAofq71rGylfKTzvJpvGODWunjyz7R7CvnmU+/ZDLK7uoNR08IlXE802jbVk3DB0y0WEE4kNK54Tpny5R83uNkQnJyhLHdxRXRrNaM1GxpsfFT/AA/CK6WzLmnrHXwf+DaqsXxIG224Y2DAjSpzBHdGdCI+h/pujOGzoJ6NOWn/AMmykvmnXb8PoTtsmKQy/wBNgAVoDgoDPIpnhXISkTc9waxLpKSaeq59f7fN82+XExljD4P5c/Lol5Hy8pQmp3w4cBcLOAa1lFyuKgqBgfY5sNBURlQm6cvhaxrn1xnGvVdNFzZjUW8teP8AGfyQJsnzET5VNCMo6nNpl3vjPZsSSTQCvMnaOQqUnvNou4TceDwerE8/tEQ5hmC89TTxjRVlOnBy6ImQv60f7s+JapN0TAe8SANe6fnpFbLak9xuMfPl78za9rVN3SKz1Lzdl/zJaqhCMqgACmGgGnu5fCORuLGNSTnl5er5lV2jzl6lmui+lnVQFpT0rk3qQeY1oR6xGgrqzanSm+Pl5rgboTg8nMbz9pNsP0ixTjKnIWeV2uHC1FcivdOE1A5DWPpVhPtHTm9M4fyyaqutN46EJZ7SMS0bs+bCuQ30zjo5xW68rPcVkXh8cErZWlzVOZCqWAqw7q4C3aNX3izZGIM96k+9/N54LwRuSjUXh7y/E3uAwHtcoUzLIP8AWCfgDG+ot2nKXcyND4pxXejvsUJdnl0ByIBHWAPUAIAQAgBACAEAY5ogCLtkAc29oNidysxAWwqVYDWlSQQN9T8IuNl3UKeYTeMvKJtpVjHMZEhd/tKlGiz5TyzoShDDxINGHhnHlTZMsZpSTXvxR5KzfGLyc4vi1ky2VTUE0HPXKkXNRLcyyXNLdyzoVmtJ7NK5HCtfGgrHIS4vBUviaF73wklC7tQD4nkOZjw8KIt9G0M8wqVFaDwplU6V5+MdNsasnSdPmmQLqHxbxZLHfyPKMucFDBMKOykhgCGVXKf1BQrkVJ941Fc4mTt5Rnv0+GctZ+mdPXpxNSkmsP39zdtl52eUjdjMLOyqlJZcJhWS0oVxqDozNSrZ4eRjVTpVZyXaLCWuuM5bT5PuxwWmT2TjFfC/eMEHPvJuzIrl/N4nOEV8TI7Tei4mm1nlOdBU8sjWOXVSEnxPrdTZmzq6+KCT7vh+mD7IuYpMVlJorKzKVB90111AiJtFbtCfgzn9pbDo21GVanN4XJ4flnQs8u21Zct8wM6jfKOVtJShUXR8V/By6qakgsiW2gH5T+0W7trasspLy/g2Yiz3c6jte6cgrZ/lI/WOcuacN57nDJqws6HF7W5e0TPdUPNmHExooq7GpOwjrKcHGEV3L6EhcDP2c0MUUibhJFZRxhsIBYqRmwFRmInU7qulpr8/5I1SlRzrp8v4PgthHvClP5vG9bQ/5RNbs09Ys7f7IuGio+lTRRqUloRmtRmx+9Q0ptU+Wq4vO0juR4czKja7kt6XHkdPiCTBACAEAIAQAgBACAPjCAI23SCYAqd7WFoArVsuvF7yg+IjOFScHmLwexk48Gaci5UR8YTMaVJIHUA7xuqXdapHdlLQ2SrTksNny+b4SzS8TnM+6o1Y9P3iMajn7GdbpmN64AcqZADktd+bfwSre2dT4paL6mqpVUdFxJGy2DAypMDCWT/46muWmWefrFjcb9OhJ28U5JaJ6L37yaabjKa7R6cy2yLJYJq0CgMBQdmcJByAxCtedaiscnDa+1bLPbSln/ssxz49OuGu4uXa2lb9iXk8P34kDfdglypzJKmMyChBcZmvUAfKOosv1F20d6UNM4ytPk/yao7BlUhvQlh9H+V/JluS6lnMe1nLKRRiJpX6wUakZ1OXhGd7tR1o7lNYT49Tdb7LnZSVWcd+WdEuC554a4+XElL1uOzrLDSJzTWxBWxAAAFWOXdH2eZisUcl5a3txKo41oKKxldeK72RV4Tnly13PzzIGvQR7UputHsm+Ru2nc01atVM7r004+0YpV40oRVT/OUUk9l3VJ5is45pnBtYehuWS20NaBtdc9Yr3vUZ/HHXvRjwJ3hsNMmFEFWKkDbcVJ6AViLKnKo1GPH+GIpt4RTOM+DfoSq/bYgzYQrAYjkSSCpowGVchqI6HZu0p3c3TlTw0uKeV76as3plTEwpmpKtsVJB+EWkvg1R64xnpJZLZ7PeHjaJvbTamXLNan67676ga+NOsR28mxJJYR+iris+CUARQnOnLYD0AgeklACAEAIAQAgBACAEAIA+FYA1bRZgdoAhbbYV5QBz7jfiGVYwVFGmkd1OX3m5D5xshTysszUebOZSpM20uZ08k10ruNgB9VPn8TYWthvvfqcOS6/x9SFcXCi92PEtNz4VWjZLXIDLofAZfOLfslJ6cisq13BYXFllW6pUyVjVsxmwyOEUY/VNQaAHOm/LPXKruz3JRWOXy96dxohTm478ZPPPXPX3r3lVv+zhcILljqAczTPOvvAZ8/lHsoU+SN1CtVk/i4dSIDZ9TziovqSptSSwu47TYNyp03Sb+LOfFaE/PtVklyP6TTWmvgDpMGXdcM2agZGlMjvFfvJ8C1irl1v9zCis4a46rHf9D3eF/SnRVkyRJzDNRqgkAgADzOeUep4NltbThNyqz3tMIjb2tjMqgUAwZ9e+T5bRKtlvVNSDt1KNuvFfc17PZmOVa+O3nvFpTpOpLCORlPdWSSs93zFOIymZeQJFfTXQ9Izr7NoVluuSfivualXfOJuWG92kmssaijYgAacsS0qOlIob39KwxnLj4PK9HkzhUhP9rIviN/pLGbOYjCtBQ5IozNAfUnf0jfZWFKyo9nDzfNm5dCsXNdj2qestK5nX7KA5seumXMgRHqT35ZJCWEfoPhK4klqqKtJcun5m1z58z49TGs9LrLWkAe4AQAgBACAEAIAQAgBACANW1TgBAHKvaB7Q0kFpMgh52hbZPHmen8O2EY8WzJJHN7JYHnOZ9pJZmOKjak82/RdvgLyy2dop1V4L8/gr7m7/ALYepZLFczOKnKugGp8o317pQeI6lhs3YbuI9rcNxjy6vv14L693Pft9ndQA8gBQKA0KnrnoT0IiHCtHOc6kuv8Ap/e/9vUUl0ej9VlP0RX7QSh7jN1DgZctDn6RNhUlJZyc1dWToVOzqRw/fiaM6YSwHvOxAHnkPAR5wMMqK7kWy5bikKP6jJMmHUkka7LWgpGutShVhuTWV5/YpZbYvbet2tv8OOGil65TNu2cIWdx7rIdmUn5aERVz2XFL/am146/yXNr+vbhNK5pqS/6/C/TVZ9Cu23gqcmctsY+P88BGmnY1stTwvDPtF/D9abPnjc3k3xUkljzTafyNCYFSksgzGpQ0G2eWsW1tZuMcR1Zpu72rfVUkvBGFpbHR1Wle5MJX/VTASeVeXlNg6lvo4aEWtb1I/1E14/ngTUniCelC8mjUFHzC5b1U4a5bEe70j2Dt5aZa7vf3NLUuhge8VmsO8MWZyFKnU9IxuJuWi/ahSio68ys8RXjibskzAPep9Ztl60Px8IorurvPcj5k2msas6j7OOGjJlKWH9abmx+yOXgB6mvSILWDcjrNhswRQo0H8rHgNuAEAIAQAgBACAEAIAQAgDVtdqCg1NIA4r7RPaSWLWeyN915o56YU5nr+uhLOiBS7hu1R35hBmHMKdjzNfebr/9i+sLOEMTnrL6fyVN3cyl8MeH1LHKkksACBnq2g6mLWpncaREt63Z1Yzwnhp4fDzJCyWq02erBRmPewrMFNzWhw1rrlrFDVt5cFr8mdtT2/a3CUbiLj4NtfLX1RimXy+AqqrTXCA1K0IBJYk5AnKu8KVGc5arHibr3bFpQhv0578+Wv1xw7+ZW7TaDUjVjqev82i0SjCOEcVVr1Lio6lR5b96G/d1yZq7kYqg0qMsxSvMxQT2q6lzGnSxu5Sb668i4lstU7OdSrne3W0uS05lpkXM7gkFAAcPealTStBlnlFtOuoPDy/A5Snayqx3k0tcavGvcYCJsk0OOWeRqK+uRjbGpGfDUiV7TGlSPqvuSd13qS2CYBnowyz67R5KPNFdXsY4zErlotUj6S1AiKzDE5UmmKmJqLn1oNYsLeP+22tX0yfSv03RjCyT4z1XHXCeiLDfF0WASTMlWiXM0Cipx4iwrUA0phxfVGgzjTb3N3KpuVINdemP845suKVWs5bs4/jHvvOeX7LRGCS9feammYy86H0PWN9WUZPCWvMp9rOhFqMI4lzx9+/3zIK0TyhGE0bY8usVl/c9lDdX7n7z+CvoQ3nl8C2+zXhgTG+kzB3E9yu5GreWY8anaKJPdRLa3md2uW7sC4mFGbbkNh+//EajYTCiAPsAIAQAgBACAEAIAQAgDQvG8ElIWdgqgVJMAcG499oMy2MZFlxCUTSq+9M8OS9fkMzlCEpyUYrLPJSUVl8Cu2C58FCc3OWW1dli7oWSorelx+hV1brtHhcC73HwWZgrMzYiuAMBhA1LGusc5e7cqzqdnZYwuLfPw7vqX9nsilCG/d5y+C1+2rfyPtu4XmyWKo5BGqvRh6jb1jyh+qK1GXZ3MOHOP4f2aFb9OUa0d+3nx5P8rX1TI4WtpZKTBhO+E5Gu8dPa7Ro3cFVhqvfI5m7sK1rUdOfH7HmfalbJCD/NomJxlwZDxKPE1Eso94OquDkHqAQd6gUGpiDe0HWpypa4fNE6yuOxqKpplcmJVumSXGJBRhTF7wAY0JBByPWKCjs2pQrRlFppNdz9C8udpU7i3nCSabT709Ope+Gr4kIjy5rAFmr3hVaYQM+WY3i3uKNaclKHJeZz9jXpU4OE+b8uBM220YjiVi8sgUwDGte9iqFVqk92lctcwY004pLDWH36dOrXf/JLqybe9F5j3arnnRJ93HTwZDXhJRZy90SiUVigyAJUkjlE63bcG851epUXsYqoklu5SbXeQ7cNNPlrNUy2qDRZikUoSMnQhhWm9YpLn9QwtLqVGrTeI41i9eCesXpz6k633lBNFVvyzPZ5gXC0sla0LBwc6VU0rTLfPpHRbN2nC8pOdGplJ44Ya8U/8FitqXNNYUvXUhbVOABZjX5kmJFWrGjBykQ471WevFnzhm5Htk8JnTJpjD6q10HU6DzOxjlqlWVSbnLiy1jBRjuo/QvDF0KAoVQJcugAGhIAoPAZfDrGDZkkWwCPAfYAQAgBACAEAIAQAgD4TAETf1+SrNLaZNYKoG8Afnnjnjibb3KiqSAck3bq37euwAEfcNtkSx3qq51ZhUeAI90eMXGz7m2pLD0lzb96IrbyjXm8rVdC43SpY45WB6aDGATXUrtl+vjG/atsr22dKM91PmtV4PuZp2bc/wCkuFUlDexyej8V3r7k9dt+CTNUzEIIr3WyrUUqDmDHDS2Le2c+1UO0iv8Ajr8uPyaOzjtezu4dm57kn/y0+fD55Mt9cSqRVFXFhoBkc/tuVAHoBXTqNljs2vtGtmUNyC4trV/JZflhGm+2hRsKeFPem+CT0XzeF56nPbYzMSSSScyx3juKdnCjBU6awkcZUupVpupUeWy68L+z4zJfaWnGpbNZaUBA5tUGh6bb8hxO1v1HXhW7Kwip7vF4b4dEmtF158urtrawUo71XTPL8mS8eAJq17CaHH2Jwof7h+wjCz/W+HuXdNxfNrX5PVerPK2x1xpv1/P8FMvKyTZDdnNVpLUrStQRpXI0Ijsra9tb+l2lGW8vv3riiqnSrW8t2WhpLaZg3D/P4ftEqO/FYWqNEqcJPXRm/dt84WriaW3MEj4iDqQlpNfLJg7apHWm/R4ZM2q+MXfmPVqBcR9BWg6x4nCnF7i6vC5+BrnCrUlmec9WWm7L+kybOo7QGWi/aBLHU0A1JOgj5zc0728u3FwacnwaeF8loWsJbsVFcEc5vu2taZrTZmVdBsijRR4bnc1MfQ9m2FOxoKnDzfV+/kRpT3mVSejTpgVATU4UUfWJNK+e0VF9edtPC/aveS3t6PZx14s7fwJwx9HlLLFDMfN28sz4AZD9zERcCSdOs0gIoVdB/K+MegywAgBACAEAIAQAgBACAI29rwEpGY6KCYA/M3F/FM23zi7sRLB/ppsBsSPtfLTmSBAwBN2XhidNkibKMt6ipVWzHQ7A9DSPUCNKzZDfXlN5iv6MPWM6dSdN5g8e/mYThCoviWUTlj4znBOzm0mJ5BvlQ6dIn0dpOLzUjnvWj9OH0INbZ6ksQljueq/P1JOXesqdQK2H7rZH9j5Exa0doUKzwnr0ej9+BVVrGtR1a06rVe/EmrhkGXME4yjNVNloSDswUnvU/Wu0Q9t0a1xaSoW89yUub6c1nln3xNmzpxhVVSpHKX1645nQLo4mlTMkYYq+6cmy6HMx8qq2N/sr+rS+HOc4yv8A7LK9er4ZZ1tO4t7j9ktenP0Ny9b7lSZRmPUKBpuTsq1OZP8AMowoJ7QnC1t4Zb6/245p6vHX0SM6uKMXOb0OK3/es60zjNm75Ko0Ra5KOfU7n0j6lsvZVLZ9BUafi31fX8dxy91cOvPeenQ+XNw3MtJZgcCLq9N+Q6/KLFpRepXV7xUY8Ms2rbwnPTNCs0cjkf2PrGfzNFLadKX7lu/Ne/Ij5FrmWdqMHlHkwqp8iKH0j1Kn/cvfiT4VXNZpyyvfIyzrUrkMFlrlT+moAOeppv8AtG5RSWjz8zGTbeqwRF7WoE9mPznpsvnv08Yp9p3iiuxjz4/gsbGhn/cl5F09m/DYAFrmjUHsQdl3f82dOlTvFFu58C0wdnuWw4FxMO+2vQbD9/8AiNgJOAEAIAQAgBACAEAIAQB8MAVDicY8UttHBX1FIA/PF93FOsrlJqmgNA9O63Kh2P3TmPjAEbAGSzzmRsSMyMN1JB+EAT1m4rcjDaJaT1OpoFbzoMLeY84GDguK0M4u6xWmnYTTImH6k3IV8zTyU+Ue5M13mO2cN2iSO8hZae9L7wp13HmIjNYkbU9DXsdumys5bsoFKCtRl8vKkS6V3WorR6dHqiLVs6NV6rXqtGTcvi9WUC0yVf76jPYbZjT70WFvtOEniacfDVehArbNqRWYNS8dH6r+DZk21ZoqszGRpViSvShNVi2tadqsyoKKzxwkn54K2v8A6hYVbPnnHkfJ8lSc8hUVpy384kuJqjN7peuFb4kyqUUMi5KFPunnTc+PjEK6tpVI4i9SLa11RrdpVjnp3eHUsk+22abViRQDeofQZZ+81fEUivjSr09F/H8InV6llcZnLGnipcOvN58Vg5h7QrahIs8sA0oztyyqqjrQ1J6jnFhT3pLUh2NsoS7V+Rz22TCmnvHIfv4RouK3YxyuPI6KjQ7XC5EjwPw+9qnANUywcUw8864a/e36V6Rz88ybfP7llubqwj9CXDd4YhqURKUFMiRp5DL4cjHsYqKwjws4j0CAEAIAQAgBACAEAIAQAgCFvu7O0FRrAFU7VHJkzVGMDvS31I5rX306jLnQ1EAVe+/ZzZ5tWkMZDctV9NvIjwMAUC+uE7VZiccsso+ulWHidx5inWAIOAEASd1X/aLPQS5hwj6jd5fQ6eVI8ayepk8nEdltGVrkYG/xZXzNO9/ujW6fv39jJSPlr4XE1cVjnLPUbEgEdDTfxAhGDTyw5ZWCsWuxTJLUmIyMN9PQj9DG1PDynqeZaW6+HRm5Yr/nSyDUPQgjHnp1/esTqW0a8FiXxLv4+pEnY0JaxW6+7h6Fhs3Etmmf9VDJf7cs09a1B8cjFnSv6U/7sPpL7Nfcq6tlUjxjld33TJD/APqOCcEzGuz4RXT+axYxp70c5+/zKudKlvcPt8v8ETbGUB3Y82JOpJ1J5kn5wmo0qeXokSItzlhcyu2SzPaJoVVq7tRRyHXoBmT4xyles6s3J+Xv6nVUqfZRUVxO58KXAsiWkiXqc2bmfrMf5yEaD2T5I6FZpIRQq5AD+ecDEywAgBACAEAIAQAgBACAEAIA+EQBoXnc8qeuGYiuNRUaHmDqp6jOAK1a+HJ8rORM7Vf8OeTUdFmAE/3hvEQBHi8AGEucrSXOiTQAGP3GBKP+U18IAir64NslpqSnZOfrpln12PmDAFDvr2d2mVVpVJyfdyb0JofI16QBUZ0lkYq6lWGoYEEeRzgDxAHuTNZWDKxVhoykgjzGcATtl4rmUwz0Weu5Pdf+4Ch/MDGEqcW88zbGtOK3eK6PVG5Jsl32n3ZjWZzoHAGfrgPgCpjKCa0k8/X36GNRxesVh/Ly5r1ZGcQcOzLJgLlWR64GFRXDSuR8diR1jJo1pmrZZtNCVJ3Bp67HzjGhc1KL+CWPp6Gyvb06y+KOT3brSXADNkpr+LlWJVxtKrcRUJfLn4mi3sKVvLfX+Do3s74a7FPpE0UmTBVQRmiHMDxbInpQc4iqWSTKXXi/odduWw9mtWHfbM9Bsv79fKPTUSUAIAQAgBACAEAIAQAgBACAEAIAQAIgDVtlglzVKuqup1VgCD4g5GAK1a+EmTOzTTL/APXMq8vyqcSflag5QBEzrVMkf9xKaUP8Re/L/uAqo/GqiAMduu6z2pB2ktJinRhT1BGnlSAKbfHsyBqbLMp9yZn5AjMf6oAo17XBaLOT2splA+sM19RkPOkARsAIAfpAAGPGk+J6pNcC28A8P/SZ3aTBWVLNSDo7DML1A1PkN4w3McDPtM8TulxWHG2M+6py6tz8vn4RmlhYMG8vLLKI9PBACAEAIAQAgBACAEAIAQAgBACAEAIAQAgDG8oGAK7b+EJTEvKxWdzmWk0AJ5spBRvEivWAIW02K1yffli0J9uT3W85bHP8rE9IAx2a8Zc2qghiPeRwQy9CrUZYAhb34Isk+pC9i5+tLy9RSh9POAKPe3s8tUokywJy/d19K0+MZYPCGThe1k4RZ5lfCPMHpZLm9mNpcg2ikhNwSCx8Bp55+EeA6fclypLVJEkYVG/IfWY88z5kiALvZ5IRQqigAoIAywAgBACAEAIAQAgBACAEAIAQAgBACAEAIAQAgBAHwrWAIu9bgkWgDtZasRodGXqrDvKfAiAK9auGLRKzkTu0X/DtGfkJijEPzBoAjZt5GT/3EqZI+8QWTydKgfmwnpAHscVWan/dy6f5g+VYA9Wa8mnmlllPOr/5GBlyh1LuM/BQxgC4XJdZkqcbY5jUxsBQZaKo2UVO5OZJgCTgBACAEAIAQAgBACAEAIAQAgBACAEAIAQAgBACAEAIAQAgDwZYgDCLBLrXAleeEV+UAbAWAPsAIAQAgBACAEAIAQAgBACAEAIAQAgBACAEAIAQAgBACAEAIAQAgBACAEAIAQAgBACAEAIAQAgBACAEAf/Z"/>
          <p:cNvSpPr>
            <a:spLocks noChangeAspect="1" noChangeArrowheads="1"/>
          </p:cNvSpPr>
          <p:nvPr/>
        </p:nvSpPr>
        <p:spPr bwMode="auto">
          <a:xfrm>
            <a:off x="155575" y="-1973263"/>
            <a:ext cx="4267200" cy="412432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5235" name="Picture 3" descr="C:\Users\Shemi-New-25\Desktop\New folder (8)\App-for-tha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64098" y="3789040"/>
            <a:ext cx="2629647" cy="254199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defRPr/>
            </a:pPr>
            <a:r>
              <a:rPr/>
              <a:t>מודל שרת/לקוח</a:t>
            </a:r>
            <a:endParaRPr lang="en-US"/>
          </a:p>
        </p:txBody>
      </p:sp>
      <p:sp>
        <p:nvSpPr>
          <p:cNvPr id="397315" name="Rectangle 3"/>
          <p:cNvSpPr>
            <a:spLocks noGrp="1" noChangeArrowheads="1"/>
          </p:cNvSpPr>
          <p:nvPr>
            <p:ph idx="1"/>
          </p:nvPr>
        </p:nvSpPr>
        <p:spPr/>
        <p:txBody>
          <a:bodyPr/>
          <a:lstStyle/>
          <a:p>
            <a:pPr eaLnBrk="1" hangingPunct="1">
              <a:lnSpc>
                <a:spcPct val="90000"/>
              </a:lnSpc>
            </a:pPr>
            <a:r>
              <a:rPr lang="en-US" b="1" u="sng" smtClean="0"/>
              <a:t>Client/Server Model</a:t>
            </a:r>
            <a:r>
              <a:rPr lang="he-IL" smtClean="0"/>
              <a:t> – מודל המגדיר צורת עבודה לא שוויונית בין תחנות ברשת. מודל זה הינו המודל הנפוץ ביותר בסביבת </a:t>
            </a:r>
            <a:r>
              <a:rPr lang="en-US" smtClean="0"/>
              <a:t>TCP/IP</a:t>
            </a:r>
            <a:r>
              <a:rPr lang="he-IL" smtClean="0"/>
              <a:t>.</a:t>
            </a:r>
          </a:p>
          <a:p>
            <a:pPr eaLnBrk="1" hangingPunct="1">
              <a:lnSpc>
                <a:spcPct val="90000"/>
              </a:lnSpc>
            </a:pPr>
            <a:endParaRPr lang="he-IL" sz="1600" smtClean="0"/>
          </a:p>
          <a:p>
            <a:pPr eaLnBrk="1" hangingPunct="1">
              <a:lnSpc>
                <a:spcPct val="90000"/>
              </a:lnSpc>
            </a:pPr>
            <a:r>
              <a:rPr lang="he-IL" b="1" u="sng" smtClean="0"/>
              <a:t>שרת</a:t>
            </a:r>
            <a:r>
              <a:rPr lang="he-IL" smtClean="0"/>
              <a:t> – </a:t>
            </a:r>
            <a:r>
              <a:rPr lang="he-IL" smtClean="0">
                <a:solidFill>
                  <a:srgbClr val="FF0000"/>
                </a:solidFill>
              </a:rPr>
              <a:t>אפליקציה</a:t>
            </a:r>
            <a:r>
              <a:rPr lang="he-IL" smtClean="0"/>
              <a:t> המספקת שירותים דרך הרשת.</a:t>
            </a:r>
          </a:p>
          <a:p>
            <a:pPr eaLnBrk="1" hangingPunct="1">
              <a:lnSpc>
                <a:spcPct val="90000"/>
              </a:lnSpc>
            </a:pPr>
            <a:r>
              <a:rPr lang="he-IL" b="1" u="sng" smtClean="0"/>
              <a:t>לקוח</a:t>
            </a:r>
            <a:r>
              <a:rPr lang="he-IL" smtClean="0"/>
              <a:t> – </a:t>
            </a:r>
            <a:r>
              <a:rPr lang="he-IL" smtClean="0">
                <a:solidFill>
                  <a:srgbClr val="FF0000"/>
                </a:solidFill>
              </a:rPr>
              <a:t>אפליקציה</a:t>
            </a:r>
            <a:r>
              <a:rPr lang="he-IL" smtClean="0"/>
              <a:t> המבקשת שירותים משרת.</a:t>
            </a:r>
          </a:p>
          <a:p>
            <a:pPr eaLnBrk="1" hangingPunct="1">
              <a:lnSpc>
                <a:spcPct val="90000"/>
              </a:lnSpc>
            </a:pPr>
            <a:endParaRPr lang="he-IL" sz="1600" smtClean="0"/>
          </a:p>
          <a:p>
            <a:pPr eaLnBrk="1" hangingPunct="1">
              <a:lnSpc>
                <a:spcPct val="90000"/>
              </a:lnSpc>
            </a:pPr>
            <a:r>
              <a:rPr lang="he-IL" smtClean="0"/>
              <a:t>אפליקציית הלקוח שולחת בקשה לאפליקציית השרת. אפליקציית השרת מבצעת עיבוד של הבקשה ומחזירה תשובה.</a:t>
            </a:r>
            <a:endParaRPr lang="en-US" b="1" u="sng" smtClean="0"/>
          </a:p>
        </p:txBody>
      </p:sp>
      <p:sp>
        <p:nvSpPr>
          <p:cNvPr id="10242" name="מציין מיקום של מספר שקופית 5"/>
          <p:cNvSpPr>
            <a:spLocks noGrp="1"/>
          </p:cNvSpPr>
          <p:nvPr>
            <p:ph type="sldNum" sz="quarter" idx="10"/>
          </p:nvPr>
        </p:nvSpPr>
        <p:spPr/>
        <p:txBody>
          <a:bodyPr/>
          <a:lstStyle/>
          <a:p>
            <a:pPr>
              <a:defRPr/>
            </a:pPr>
            <a:fld id="{01A11ED2-52C8-4F2E-A299-D9F1F4FBC8DC}" type="slidenum">
              <a:rPr lang="he-IL"/>
              <a:pPr>
                <a:defRPr/>
              </a:pPr>
              <a:t>371</a:t>
            </a:fld>
            <a:endParaRPr lang="en-US"/>
          </a:p>
        </p:txBody>
      </p:sp>
    </p:spTree>
  </p:cSld>
  <p:clrMapOvr>
    <a:masterClrMapping/>
  </p:clrMapOvr>
  <p:transition/>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3"/>
          <p:cNvSpPr>
            <a:spLocks noGrp="1" noChangeArrowheads="1"/>
          </p:cNvSpPr>
          <p:nvPr>
            <p:ph type="subTitle" idx="1"/>
          </p:nvPr>
        </p:nvSpPr>
        <p:spPr/>
        <p:txBody>
          <a:bodyPr/>
          <a:lstStyle/>
          <a:p>
            <a:pPr eaLnBrk="1" hangingPunct="1"/>
            <a:endParaRPr lang="ar-SA" smtClean="0"/>
          </a:p>
        </p:txBody>
      </p:sp>
      <p:sp>
        <p:nvSpPr>
          <p:cNvPr id="11266" name="Rectangle 2"/>
          <p:cNvSpPr>
            <a:spLocks noGrp="1" noChangeArrowheads="1"/>
          </p:cNvSpPr>
          <p:nvPr>
            <p:ph type="ctrTitle" sz="quarter"/>
          </p:nvPr>
        </p:nvSpPr>
        <p:spPr>
          <a:xfrm>
            <a:off x="357158" y="2643182"/>
            <a:ext cx="8229600" cy="1905000"/>
          </a:xfrm>
        </p:spPr>
        <p:txBody>
          <a:bodyPr/>
          <a:lstStyle/>
          <a:p>
            <a:pPr eaLnBrk="1" hangingPunct="1">
              <a:defRPr/>
            </a:pPr>
            <a:r>
              <a:rPr sz="7200" dirty="0" err="1" smtClean="0"/>
              <a:t>פרוטוקול</a:t>
            </a:r>
            <a:r>
              <a:rPr sz="7200" dirty="0" smtClean="0"/>
              <a:t> </a:t>
            </a:r>
            <a:r>
              <a:rPr lang="en-US" sz="7200" dirty="0" smtClean="0"/>
              <a:t>HTTP</a:t>
            </a:r>
          </a:p>
        </p:txBody>
      </p:sp>
    </p:spTree>
  </p:cSld>
  <p:clrMapOvr>
    <a:masterClrMapping/>
  </p:clrMapOvr>
  <p:transition/>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defRPr/>
            </a:pPr>
            <a:r>
              <a:rPr lang="en-US"/>
              <a:t>HTTP</a:t>
            </a:r>
          </a:p>
        </p:txBody>
      </p:sp>
      <p:sp>
        <p:nvSpPr>
          <p:cNvPr id="399363" name="Rectangle 3"/>
          <p:cNvSpPr>
            <a:spLocks noGrp="1" noChangeArrowheads="1"/>
          </p:cNvSpPr>
          <p:nvPr>
            <p:ph idx="1"/>
          </p:nvPr>
        </p:nvSpPr>
        <p:spPr/>
        <p:txBody>
          <a:bodyPr/>
          <a:lstStyle/>
          <a:p>
            <a:pPr eaLnBrk="1" hangingPunct="1"/>
            <a:r>
              <a:rPr lang="en-US" b="1" u="sng" smtClean="0"/>
              <a:t>HTTP</a:t>
            </a:r>
            <a:r>
              <a:rPr lang="he-IL" smtClean="0"/>
              <a:t> – </a:t>
            </a:r>
            <a:r>
              <a:rPr lang="en-US" smtClean="0"/>
              <a:t>Hyper Text Transfer Protocol</a:t>
            </a:r>
            <a:r>
              <a:rPr lang="he-IL" smtClean="0"/>
              <a:t>.</a:t>
            </a:r>
          </a:p>
          <a:p>
            <a:pPr eaLnBrk="1" hangingPunct="1"/>
            <a:r>
              <a:rPr lang="he-IL" smtClean="0"/>
              <a:t>משמש להעברת עמודי </a:t>
            </a:r>
            <a:r>
              <a:rPr lang="en-US" smtClean="0"/>
              <a:t>WEB</a:t>
            </a:r>
            <a:r>
              <a:rPr lang="he-IL" smtClean="0"/>
              <a:t> ברשת.</a:t>
            </a:r>
          </a:p>
          <a:p>
            <a:pPr eaLnBrk="1" hangingPunct="1"/>
            <a:r>
              <a:rPr lang="he-IL" smtClean="0"/>
              <a:t>עובד מעל </a:t>
            </a:r>
            <a:r>
              <a:rPr lang="en-US" smtClean="0"/>
              <a:t>TCP</a:t>
            </a:r>
            <a:r>
              <a:rPr lang="he-IL" smtClean="0"/>
              <a:t>.</a:t>
            </a:r>
            <a:endParaRPr lang="en-US" smtClean="0"/>
          </a:p>
        </p:txBody>
      </p:sp>
      <p:sp>
        <p:nvSpPr>
          <p:cNvPr id="12290" name="מציין מיקום של מספר שקופית 5"/>
          <p:cNvSpPr>
            <a:spLocks noGrp="1"/>
          </p:cNvSpPr>
          <p:nvPr>
            <p:ph type="sldNum" sz="quarter" idx="10"/>
          </p:nvPr>
        </p:nvSpPr>
        <p:spPr/>
        <p:txBody>
          <a:bodyPr/>
          <a:lstStyle/>
          <a:p>
            <a:pPr>
              <a:defRPr/>
            </a:pPr>
            <a:fld id="{AEAD53BA-CEA0-4C55-9884-6EB9E1C2BDB7}" type="slidenum">
              <a:rPr lang="he-IL"/>
              <a:pPr>
                <a:defRPr/>
              </a:pPr>
              <a:t>373</a:t>
            </a:fld>
            <a:endParaRPr lang="en-US"/>
          </a:p>
        </p:txBody>
      </p:sp>
      <p:graphicFrame>
        <p:nvGraphicFramePr>
          <p:cNvPr id="194632" name="Group 72"/>
          <p:cNvGraphicFramePr>
            <a:graphicFrameLocks noGrp="1"/>
          </p:cNvGraphicFramePr>
          <p:nvPr/>
        </p:nvGraphicFramePr>
        <p:xfrm>
          <a:off x="409575" y="3563938"/>
          <a:ext cx="8291513" cy="1811338"/>
        </p:xfrm>
        <a:graphic>
          <a:graphicData uri="http://schemas.openxmlformats.org/drawingml/2006/table">
            <a:tbl>
              <a:tblPr rtl="1"/>
              <a:tblGrid>
                <a:gridCol w="1033463"/>
                <a:gridCol w="3527425"/>
                <a:gridCol w="3730625"/>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לקוח</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שרת</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900" b="1" i="0" u="none" strike="noStrike" cap="none" normalizeH="0" baseline="0" smtClean="0">
                          <a:ln>
                            <a:noFill/>
                          </a:ln>
                          <a:solidFill>
                            <a:schemeClr val="tx1"/>
                          </a:solidFill>
                          <a:effectLst/>
                          <a:latin typeface="Tahoma" pitchFamily="34" charset="0"/>
                          <a:cs typeface="Tahoma" pitchFamily="34" charset="0"/>
                        </a:rPr>
                        <a:t> </a:t>
                      </a:r>
                      <a:r>
                        <a:rPr kumimoji="0" lang="en-US" sz="1800" b="1" i="0" u="none" strike="noStrike" cap="none" normalizeH="0" baseline="0" smtClean="0">
                          <a:ln>
                            <a:noFill/>
                          </a:ln>
                          <a:solidFill>
                            <a:schemeClr val="tx1"/>
                          </a:solidFill>
                          <a:effectLst/>
                          <a:latin typeface="Tahoma" pitchFamily="34" charset="0"/>
                          <a:cs typeface="Tahoma" pitchFamily="34" charset="0"/>
                        </a:rPr>
                        <a:t>Port</a:t>
                      </a:r>
                      <a:endParaRPr kumimoji="0" lang="he-IL" sz="1800" b="1"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Private</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80</a:t>
                      </a:r>
                      <a:r>
                        <a:rPr kumimoji="0" lang="he-IL" sz="1800" b="0" i="0" u="none" strike="noStrike" cap="none" normalizeH="0" baseline="0" smtClean="0">
                          <a:ln>
                            <a:noFill/>
                          </a:ln>
                          <a:solidFill>
                            <a:schemeClr val="tx1"/>
                          </a:solidFill>
                          <a:effectLst/>
                          <a:latin typeface="Tahoma" pitchFamily="34"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cs typeface="Tahoma" pitchFamily="34" charset="0"/>
                        </a:rPr>
                        <a:t>Well Known</a:t>
                      </a:r>
                      <a:r>
                        <a:rPr kumimoji="0" lang="he-IL" sz="1800" b="0" i="0" u="none" strike="noStrike" cap="none" normalizeH="0" baseline="0" smtClean="0">
                          <a:ln>
                            <a:noFill/>
                          </a:ln>
                          <a:solidFill>
                            <a:schemeClr val="tx1"/>
                          </a:solidFill>
                          <a:effectLst/>
                          <a:latin typeface="Tahoma" pitchFamily="34"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תפקוד</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שולח בקשות לפורט 80 בשרת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מקבל בקשות מפורט 80 ושולח תשובות לפורט של הלקוח</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דוגמא</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IE</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Netscape</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FireFox</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Chrome</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IIS</a:t>
                      </a:r>
                      <a:r>
                        <a:rPr kumimoji="0" lang="he-IL" sz="1800" b="0" i="0" u="none" strike="noStrike" cap="none" normalizeH="0" baseline="0" smtClean="0">
                          <a:ln>
                            <a:noFill/>
                          </a:ln>
                          <a:solidFill>
                            <a:schemeClr val="tx1"/>
                          </a:solidFill>
                          <a:effectLst/>
                          <a:latin typeface="Tahoma" pitchFamily="34" charset="0"/>
                          <a:cs typeface="Tahoma" pitchFamily="34" charset="0"/>
                        </a:rPr>
                        <a:t>, שרת </a:t>
                      </a:r>
                      <a:r>
                        <a:rPr kumimoji="0" lang="en-US" sz="1800" b="0" i="0" u="none" strike="noStrike" cap="none" normalizeH="0" baseline="0" smtClean="0">
                          <a:ln>
                            <a:noFill/>
                          </a:ln>
                          <a:solidFill>
                            <a:schemeClr val="tx1"/>
                          </a:solidFill>
                          <a:effectLst/>
                          <a:latin typeface="Tahoma" pitchFamily="34" charset="0"/>
                          <a:cs typeface="Tahoma" pitchFamily="34" charset="0"/>
                        </a:rPr>
                        <a:t>PHP</a:t>
                      </a:r>
                      <a:endParaRPr kumimoji="0" lang="he-IL" sz="1800" b="0"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defRPr/>
            </a:pPr>
            <a:r>
              <a:rPr lang="en-US"/>
              <a:t>HTTP</a:t>
            </a:r>
          </a:p>
        </p:txBody>
      </p:sp>
      <p:sp>
        <p:nvSpPr>
          <p:cNvPr id="400387" name="Rectangle 3"/>
          <p:cNvSpPr>
            <a:spLocks noGrp="1" noChangeArrowheads="1"/>
          </p:cNvSpPr>
          <p:nvPr>
            <p:ph idx="1"/>
          </p:nvPr>
        </p:nvSpPr>
        <p:spPr/>
        <p:txBody>
          <a:bodyPr/>
          <a:lstStyle/>
          <a:p>
            <a:pPr eaLnBrk="1" hangingPunct="1"/>
            <a:r>
              <a:rPr lang="he-IL" smtClean="0"/>
              <a:t>כדי לקבל עמודי </a:t>
            </a:r>
            <a:r>
              <a:rPr lang="en-US" smtClean="0"/>
              <a:t>WEB</a:t>
            </a:r>
            <a:r>
              <a:rPr lang="he-IL" smtClean="0"/>
              <a:t> בעזרת פרוטוקול </a:t>
            </a:r>
            <a:r>
              <a:rPr lang="en-US" smtClean="0"/>
              <a:t>HTTP</a:t>
            </a:r>
            <a:r>
              <a:rPr lang="he-IL" smtClean="0"/>
              <a:t> עלינו להוסיף את הפתיח </a:t>
            </a:r>
            <a:r>
              <a:rPr lang="en-US" smtClean="0"/>
              <a:t>HTTP://</a:t>
            </a:r>
            <a:endParaRPr lang="he-IL" smtClean="0"/>
          </a:p>
          <a:p>
            <a:pPr eaLnBrk="1" hangingPunct="1"/>
            <a:endParaRPr lang="he-IL" smtClean="0"/>
          </a:p>
          <a:p>
            <a:pPr eaLnBrk="1" hangingPunct="1"/>
            <a:endParaRPr lang="he-IL" smtClean="0"/>
          </a:p>
          <a:p>
            <a:pPr eaLnBrk="1" hangingPunct="1"/>
            <a:endParaRPr lang="he-IL" smtClean="0"/>
          </a:p>
          <a:p>
            <a:pPr eaLnBrk="1" hangingPunct="1"/>
            <a:endParaRPr lang="he-IL" smtClean="0"/>
          </a:p>
          <a:p>
            <a:pPr eaLnBrk="1" hangingPunct="1"/>
            <a:r>
              <a:rPr lang="he-IL" smtClean="0"/>
              <a:t>דפדפנים כיום מוסיפים את הפתיח של </a:t>
            </a:r>
            <a:r>
              <a:rPr lang="en-US" smtClean="0"/>
              <a:t>HTTP</a:t>
            </a:r>
            <a:r>
              <a:rPr lang="he-IL" smtClean="0"/>
              <a:t> בצורה אוטומטית</a:t>
            </a:r>
            <a:endParaRPr lang="en-US" smtClean="0"/>
          </a:p>
        </p:txBody>
      </p:sp>
      <p:sp>
        <p:nvSpPr>
          <p:cNvPr id="13314" name="מציין מיקום של מספר שקופית 5"/>
          <p:cNvSpPr>
            <a:spLocks noGrp="1"/>
          </p:cNvSpPr>
          <p:nvPr>
            <p:ph type="sldNum" sz="quarter" idx="10"/>
          </p:nvPr>
        </p:nvSpPr>
        <p:spPr/>
        <p:txBody>
          <a:bodyPr/>
          <a:lstStyle/>
          <a:p>
            <a:pPr>
              <a:defRPr/>
            </a:pPr>
            <a:fld id="{FA274A0C-C38D-49C1-8429-66FDE9B0F9BC}" type="slidenum">
              <a:rPr lang="he-IL"/>
              <a:pPr>
                <a:defRPr/>
              </a:pPr>
              <a:t>374</a:t>
            </a:fld>
            <a:endParaRPr lang="en-US"/>
          </a:p>
        </p:txBody>
      </p:sp>
      <p:pic>
        <p:nvPicPr>
          <p:cNvPr id="400389" name="Picture 4"/>
          <p:cNvPicPr>
            <a:picLocks noChangeAspect="1" noChangeArrowheads="1"/>
          </p:cNvPicPr>
          <p:nvPr/>
        </p:nvPicPr>
        <p:blipFill>
          <a:blip r:embed="rId3" cstate="print"/>
          <a:srcRect/>
          <a:stretch>
            <a:fillRect/>
          </a:stretch>
        </p:blipFill>
        <p:spPr bwMode="auto">
          <a:xfrm>
            <a:off x="1500188" y="2857500"/>
            <a:ext cx="2468562" cy="1322388"/>
          </a:xfrm>
          <a:prstGeom prst="rect">
            <a:avLst/>
          </a:prstGeom>
          <a:noFill/>
          <a:ln w="9525">
            <a:noFill/>
            <a:miter lim="800000"/>
            <a:headEnd/>
            <a:tailEnd/>
          </a:ln>
        </p:spPr>
      </p:pic>
      <p:pic>
        <p:nvPicPr>
          <p:cNvPr id="400390" name="Picture 5"/>
          <p:cNvPicPr>
            <a:picLocks noChangeAspect="1" noChangeArrowheads="1"/>
          </p:cNvPicPr>
          <p:nvPr/>
        </p:nvPicPr>
        <p:blipFill>
          <a:blip r:embed="rId4" cstate="print"/>
          <a:srcRect r="67725" b="84636"/>
          <a:stretch>
            <a:fillRect/>
          </a:stretch>
        </p:blipFill>
        <p:spPr bwMode="auto">
          <a:xfrm>
            <a:off x="4643438" y="2857500"/>
            <a:ext cx="3816350" cy="13160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defRPr/>
            </a:pPr>
            <a:r>
              <a:rPr lang="en-US"/>
              <a:t>HTTP</a:t>
            </a:r>
          </a:p>
        </p:txBody>
      </p:sp>
      <p:sp>
        <p:nvSpPr>
          <p:cNvPr id="401411" name="Rectangle 3"/>
          <p:cNvSpPr>
            <a:spLocks noGrp="1" noChangeArrowheads="1"/>
          </p:cNvSpPr>
          <p:nvPr>
            <p:ph idx="1"/>
          </p:nvPr>
        </p:nvSpPr>
        <p:spPr/>
        <p:txBody>
          <a:bodyPr/>
          <a:lstStyle/>
          <a:p>
            <a:pPr eaLnBrk="1" hangingPunct="1"/>
            <a:r>
              <a:rPr lang="en-US" b="1" u="sng" smtClean="0"/>
              <a:t>HTML</a:t>
            </a:r>
            <a:r>
              <a:rPr lang="he-IL" smtClean="0"/>
              <a:t> – </a:t>
            </a:r>
            <a:r>
              <a:rPr lang="en-US" smtClean="0"/>
              <a:t>Hyper Text Markup Language</a:t>
            </a:r>
            <a:r>
              <a:rPr lang="he-IL" smtClean="0"/>
              <a:t>.</a:t>
            </a:r>
          </a:p>
          <a:p>
            <a:pPr eaLnBrk="1" hangingPunct="1"/>
            <a:r>
              <a:rPr lang="he-IL" smtClean="0"/>
              <a:t>השפה עליה מבוססים עמודי </a:t>
            </a:r>
            <a:r>
              <a:rPr lang="en-US" smtClean="0"/>
              <a:t>WEB</a:t>
            </a:r>
            <a:r>
              <a:rPr lang="he-IL" smtClean="0"/>
              <a:t>.</a:t>
            </a:r>
          </a:p>
          <a:p>
            <a:pPr eaLnBrk="1" hangingPunct="1"/>
            <a:endParaRPr lang="he-IL" smtClean="0"/>
          </a:p>
          <a:p>
            <a:pPr eaLnBrk="1" hangingPunct="1"/>
            <a:r>
              <a:rPr lang="en-US" smtClean="0"/>
              <a:t>HTTP Server</a:t>
            </a:r>
            <a:r>
              <a:rPr lang="he-IL" smtClean="0"/>
              <a:t> – יודע לשלוח עמודים מבוססי </a:t>
            </a:r>
            <a:r>
              <a:rPr lang="en-US" smtClean="0"/>
              <a:t>HTML</a:t>
            </a:r>
            <a:r>
              <a:rPr lang="he-IL" smtClean="0"/>
              <a:t> ולבצע עיבודים הנדרשים בצד השרת</a:t>
            </a:r>
          </a:p>
          <a:p>
            <a:pPr eaLnBrk="1" hangingPunct="1"/>
            <a:r>
              <a:rPr lang="en-US" smtClean="0"/>
              <a:t>HTTP Client</a:t>
            </a:r>
            <a:r>
              <a:rPr lang="he-IL" smtClean="0"/>
              <a:t> – יודע לפענח עמודי </a:t>
            </a:r>
            <a:r>
              <a:rPr lang="en-US" smtClean="0"/>
              <a:t>WEB</a:t>
            </a:r>
            <a:r>
              <a:rPr lang="he-IL" smtClean="0"/>
              <a:t>, להציג אותם ולבצע עיבודים הנדרשים בצד הלקוח</a:t>
            </a:r>
            <a:endParaRPr lang="en-US" smtClean="0"/>
          </a:p>
        </p:txBody>
      </p:sp>
      <p:sp>
        <p:nvSpPr>
          <p:cNvPr id="14338" name="מציין מיקום של מספר שקופית 5"/>
          <p:cNvSpPr>
            <a:spLocks noGrp="1"/>
          </p:cNvSpPr>
          <p:nvPr>
            <p:ph type="sldNum" sz="quarter" idx="10"/>
          </p:nvPr>
        </p:nvSpPr>
        <p:spPr/>
        <p:txBody>
          <a:bodyPr/>
          <a:lstStyle/>
          <a:p>
            <a:pPr>
              <a:defRPr/>
            </a:pPr>
            <a:fld id="{F10145E4-F4BF-4509-B751-394816291C85}" type="slidenum">
              <a:rPr lang="he-IL"/>
              <a:pPr>
                <a:defRPr/>
              </a:pPr>
              <a:t>375</a:t>
            </a:fld>
            <a:endParaRPr lang="en-US"/>
          </a:p>
        </p:txBody>
      </p:sp>
    </p:spTree>
  </p:cSld>
  <p:clrMapOvr>
    <a:masterClrMapping/>
  </p:clrMapOvr>
  <p:transition/>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3"/>
          <p:cNvSpPr>
            <a:spLocks noGrp="1" noChangeArrowheads="1"/>
          </p:cNvSpPr>
          <p:nvPr>
            <p:ph type="subTitle" idx="1"/>
          </p:nvPr>
        </p:nvSpPr>
        <p:spPr/>
        <p:txBody>
          <a:bodyPr/>
          <a:lstStyle/>
          <a:p>
            <a:pPr eaLnBrk="1" hangingPunct="1"/>
            <a:endParaRPr lang="ar-SA" smtClean="0"/>
          </a:p>
        </p:txBody>
      </p:sp>
      <p:sp>
        <p:nvSpPr>
          <p:cNvPr id="15362" name="Rectangle 2"/>
          <p:cNvSpPr>
            <a:spLocks noGrp="1" noChangeArrowheads="1"/>
          </p:cNvSpPr>
          <p:nvPr>
            <p:ph type="ctrTitle" sz="quarter"/>
          </p:nvPr>
        </p:nvSpPr>
        <p:spPr>
          <a:xfrm>
            <a:off x="428596" y="2285992"/>
            <a:ext cx="8229600" cy="1905000"/>
          </a:xfrm>
        </p:spPr>
        <p:txBody>
          <a:bodyPr/>
          <a:lstStyle/>
          <a:p>
            <a:pPr eaLnBrk="1" hangingPunct="1">
              <a:defRPr/>
            </a:pPr>
            <a:r>
              <a:rPr sz="7200" dirty="0" smtClean="0"/>
              <a:t>פרוטוקול </a:t>
            </a:r>
            <a:r>
              <a:rPr lang="en-US" sz="7200" dirty="0" smtClean="0"/>
              <a:t>SMTP</a:t>
            </a:r>
          </a:p>
        </p:txBody>
      </p:sp>
    </p:spTree>
  </p:cSld>
  <p:clrMapOvr>
    <a:masterClrMapping/>
  </p:clrMapOvr>
  <p:transition/>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defRPr/>
            </a:pPr>
            <a:r>
              <a:rPr lang="en-US"/>
              <a:t>SMTP</a:t>
            </a:r>
          </a:p>
        </p:txBody>
      </p:sp>
      <p:sp>
        <p:nvSpPr>
          <p:cNvPr id="403459" name="Rectangle 3"/>
          <p:cNvSpPr>
            <a:spLocks noGrp="1" noChangeArrowheads="1"/>
          </p:cNvSpPr>
          <p:nvPr>
            <p:ph idx="1"/>
          </p:nvPr>
        </p:nvSpPr>
        <p:spPr/>
        <p:txBody>
          <a:bodyPr/>
          <a:lstStyle/>
          <a:p>
            <a:pPr eaLnBrk="1" hangingPunct="1"/>
            <a:r>
              <a:rPr lang="en-US" b="1" u="sng" smtClean="0"/>
              <a:t>SMTP</a:t>
            </a:r>
            <a:r>
              <a:rPr lang="he-IL" smtClean="0"/>
              <a:t> – </a:t>
            </a:r>
            <a:r>
              <a:rPr lang="en-US" smtClean="0"/>
              <a:t>Simple Mail Transfer Protocol</a:t>
            </a:r>
            <a:r>
              <a:rPr lang="he-IL" smtClean="0"/>
              <a:t>.</a:t>
            </a:r>
          </a:p>
          <a:p>
            <a:pPr eaLnBrk="1" hangingPunct="1"/>
            <a:r>
              <a:rPr lang="he-IL" smtClean="0"/>
              <a:t>משמש להעברת הודעות דוא"ל ושמירתן בשרת דוא"ל.</a:t>
            </a:r>
          </a:p>
          <a:p>
            <a:pPr eaLnBrk="1" hangingPunct="1"/>
            <a:r>
              <a:rPr lang="he-IL" smtClean="0"/>
              <a:t>עובד מעל </a:t>
            </a:r>
            <a:r>
              <a:rPr lang="en-US" smtClean="0"/>
              <a:t>TCP</a:t>
            </a:r>
            <a:r>
              <a:rPr lang="he-IL" smtClean="0"/>
              <a:t>.</a:t>
            </a:r>
            <a:endParaRPr lang="en-US" smtClean="0"/>
          </a:p>
        </p:txBody>
      </p:sp>
      <p:sp>
        <p:nvSpPr>
          <p:cNvPr id="16386" name="מציין מיקום של מספר שקופית 5"/>
          <p:cNvSpPr>
            <a:spLocks noGrp="1"/>
          </p:cNvSpPr>
          <p:nvPr>
            <p:ph type="sldNum" sz="quarter" idx="10"/>
          </p:nvPr>
        </p:nvSpPr>
        <p:spPr/>
        <p:txBody>
          <a:bodyPr/>
          <a:lstStyle/>
          <a:p>
            <a:pPr>
              <a:defRPr/>
            </a:pPr>
            <a:fld id="{2F65CCBE-9036-491D-AC84-4D4F135F27D5}" type="slidenum">
              <a:rPr lang="he-IL"/>
              <a:pPr>
                <a:defRPr/>
              </a:pPr>
              <a:t>377</a:t>
            </a:fld>
            <a:endParaRPr lang="en-US"/>
          </a:p>
        </p:txBody>
      </p:sp>
      <p:graphicFrame>
        <p:nvGraphicFramePr>
          <p:cNvPr id="199707" name="Group 27"/>
          <p:cNvGraphicFramePr>
            <a:graphicFrameLocks noGrp="1"/>
          </p:cNvGraphicFramePr>
          <p:nvPr/>
        </p:nvGraphicFramePr>
        <p:xfrm>
          <a:off x="409575" y="3576638"/>
          <a:ext cx="8291513" cy="2359978"/>
        </p:xfrm>
        <a:graphic>
          <a:graphicData uri="http://schemas.openxmlformats.org/drawingml/2006/table">
            <a:tbl>
              <a:tblPr rtl="1"/>
              <a:tblGrid>
                <a:gridCol w="1033463"/>
                <a:gridCol w="3527425"/>
                <a:gridCol w="3730625"/>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לקוח</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שרת</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900" b="1" i="0" u="none" strike="noStrike" cap="none" normalizeH="0" baseline="0" smtClean="0">
                          <a:ln>
                            <a:noFill/>
                          </a:ln>
                          <a:solidFill>
                            <a:schemeClr val="tx1"/>
                          </a:solidFill>
                          <a:effectLst/>
                          <a:latin typeface="Tahoma" pitchFamily="34" charset="0"/>
                          <a:cs typeface="Tahoma" pitchFamily="34" charset="0"/>
                        </a:rPr>
                        <a:t> </a:t>
                      </a:r>
                      <a:r>
                        <a:rPr kumimoji="0" lang="en-US" sz="1800" b="1" i="0" u="none" strike="noStrike" cap="none" normalizeH="0" baseline="0" smtClean="0">
                          <a:ln>
                            <a:noFill/>
                          </a:ln>
                          <a:solidFill>
                            <a:schemeClr val="tx1"/>
                          </a:solidFill>
                          <a:effectLst/>
                          <a:latin typeface="Tahoma" pitchFamily="34" charset="0"/>
                          <a:cs typeface="Tahoma" pitchFamily="34" charset="0"/>
                        </a:rPr>
                        <a:t>Port</a:t>
                      </a:r>
                      <a:endParaRPr kumimoji="0" lang="he-IL" sz="1800" b="1"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Private</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25</a:t>
                      </a:r>
                      <a:r>
                        <a:rPr kumimoji="0" lang="he-IL" sz="1800" b="0" i="0" u="none" strike="noStrike" cap="none" normalizeH="0" baseline="0" smtClean="0">
                          <a:ln>
                            <a:noFill/>
                          </a:ln>
                          <a:solidFill>
                            <a:schemeClr val="tx1"/>
                          </a:solidFill>
                          <a:effectLst/>
                          <a:latin typeface="Tahoma" pitchFamily="34"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cs typeface="Tahoma" pitchFamily="34" charset="0"/>
                        </a:rPr>
                        <a:t>Well Known</a:t>
                      </a:r>
                      <a:r>
                        <a:rPr kumimoji="0" lang="he-IL" sz="1800" b="0" i="0" u="none" strike="noStrike" cap="none" normalizeH="0" baseline="0" smtClean="0">
                          <a:ln>
                            <a:noFill/>
                          </a:ln>
                          <a:solidFill>
                            <a:schemeClr val="tx1"/>
                          </a:solidFill>
                          <a:effectLst/>
                          <a:latin typeface="Tahoma" pitchFamily="34"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תפקוד</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שולח בקשות לפורט 25 בשרת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מקבל בקשות מפורט 25, שולח תשובות לפורט של הלקוח ושומר את ההודעות במקום המתאים בשרת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דוגמא</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Outlook</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Gmail</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Walla! Mail</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cs typeface="Tahoma" pitchFamily="34" charset="0"/>
                        </a:rPr>
                        <a:t>שרת </a:t>
                      </a:r>
                      <a:r>
                        <a:rPr kumimoji="0" lang="en-US" sz="1800" b="0" i="0" u="none" strike="noStrike" cap="none" normalizeH="0" baseline="0" smtClean="0">
                          <a:ln>
                            <a:noFill/>
                          </a:ln>
                          <a:solidFill>
                            <a:schemeClr val="tx1"/>
                          </a:solidFill>
                          <a:effectLst/>
                          <a:latin typeface="Tahoma" pitchFamily="34" charset="0"/>
                          <a:cs typeface="Tahoma" pitchFamily="34" charset="0"/>
                        </a:rPr>
                        <a:t>Exchange</a:t>
                      </a:r>
                      <a:endParaRPr kumimoji="0" lang="he-IL" sz="1800" b="0"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defRPr/>
            </a:pPr>
            <a:r>
              <a:rPr lang="en-US"/>
              <a:t>SMTP</a:t>
            </a:r>
          </a:p>
        </p:txBody>
      </p:sp>
      <p:sp>
        <p:nvSpPr>
          <p:cNvPr id="404483" name="Rectangle 3"/>
          <p:cNvSpPr>
            <a:spLocks noGrp="1" noChangeArrowheads="1"/>
          </p:cNvSpPr>
          <p:nvPr>
            <p:ph idx="1"/>
          </p:nvPr>
        </p:nvSpPr>
        <p:spPr/>
        <p:txBody>
          <a:bodyPr/>
          <a:lstStyle/>
          <a:p>
            <a:pPr eaLnBrk="1" hangingPunct="1">
              <a:lnSpc>
                <a:spcPct val="90000"/>
              </a:lnSpc>
            </a:pPr>
            <a:r>
              <a:rPr lang="he-IL" smtClean="0"/>
              <a:t>מדוע נקרא פרוטוקול </a:t>
            </a:r>
            <a:r>
              <a:rPr lang="en-US" smtClean="0"/>
              <a:t>SMTP</a:t>
            </a:r>
            <a:r>
              <a:rPr lang="he-IL" smtClean="0"/>
              <a:t> </a:t>
            </a:r>
            <a:r>
              <a:rPr lang="he-IL" b="1" u="sng" smtClean="0"/>
              <a:t>פשוט</a:t>
            </a:r>
            <a:r>
              <a:rPr lang="he-IL" smtClean="0"/>
              <a:t>?</a:t>
            </a:r>
          </a:p>
          <a:p>
            <a:pPr lvl="1" eaLnBrk="1" hangingPunct="1">
              <a:lnSpc>
                <a:spcPct val="90000"/>
              </a:lnSpc>
            </a:pPr>
            <a:r>
              <a:rPr lang="he-IL" smtClean="0"/>
              <a:t>ניתן לשלוח הודעה למספר נמענים, בשידור </a:t>
            </a:r>
            <a:r>
              <a:rPr lang="en-US" smtClean="0"/>
              <a:t>Unicast</a:t>
            </a:r>
            <a:r>
              <a:rPr lang="he-IL" smtClean="0"/>
              <a:t>. </a:t>
            </a:r>
          </a:p>
          <a:p>
            <a:pPr lvl="1" eaLnBrk="1" hangingPunct="1">
              <a:lnSpc>
                <a:spcPct val="90000"/>
              </a:lnSpc>
            </a:pPr>
            <a:r>
              <a:rPr lang="he-IL" smtClean="0"/>
              <a:t>ניתן להשתמש בכינויים (</a:t>
            </a:r>
            <a:r>
              <a:rPr lang="en-US" smtClean="0"/>
              <a:t>Aliases</a:t>
            </a:r>
            <a:r>
              <a:rPr lang="he-IL" smtClean="0"/>
              <a:t>) למציאת הנמען.</a:t>
            </a:r>
          </a:p>
          <a:p>
            <a:pPr lvl="1" eaLnBrk="1" hangingPunct="1">
              <a:lnSpc>
                <a:spcPct val="90000"/>
              </a:lnSpc>
            </a:pPr>
            <a:r>
              <a:rPr lang="he-IL" smtClean="0"/>
              <a:t>הפרוטוקול גמיש מאד ותוכנות רבות יכולות ליישם אותו באופנים שונים מעט:</a:t>
            </a:r>
          </a:p>
          <a:p>
            <a:pPr lvl="2" eaLnBrk="1" hangingPunct="1">
              <a:lnSpc>
                <a:spcPct val="90000"/>
              </a:lnSpc>
            </a:pPr>
            <a:r>
              <a:rPr lang="he-IL" smtClean="0"/>
              <a:t>תאריך</a:t>
            </a:r>
          </a:p>
          <a:p>
            <a:pPr lvl="2" eaLnBrk="1" hangingPunct="1">
              <a:lnSpc>
                <a:spcPct val="90000"/>
              </a:lnSpc>
            </a:pPr>
            <a:r>
              <a:rPr lang="he-IL" smtClean="0"/>
              <a:t>מאת</a:t>
            </a:r>
          </a:p>
          <a:p>
            <a:pPr lvl="2" eaLnBrk="1" hangingPunct="1">
              <a:lnSpc>
                <a:spcPct val="90000"/>
              </a:lnSpc>
            </a:pPr>
            <a:r>
              <a:rPr lang="he-IL" smtClean="0"/>
              <a:t>אל</a:t>
            </a:r>
          </a:p>
          <a:p>
            <a:pPr lvl="2" eaLnBrk="1" hangingPunct="1">
              <a:lnSpc>
                <a:spcPct val="90000"/>
              </a:lnSpc>
            </a:pPr>
            <a:r>
              <a:rPr lang="he-IL" smtClean="0"/>
              <a:t>נושא</a:t>
            </a:r>
          </a:p>
          <a:p>
            <a:pPr lvl="2" eaLnBrk="1" hangingPunct="1">
              <a:lnSpc>
                <a:spcPct val="90000"/>
              </a:lnSpc>
            </a:pPr>
            <a:r>
              <a:rPr lang="he-IL" smtClean="0"/>
              <a:t>ועוד...</a:t>
            </a:r>
            <a:endParaRPr lang="en-US" smtClean="0"/>
          </a:p>
        </p:txBody>
      </p:sp>
      <p:sp>
        <p:nvSpPr>
          <p:cNvPr id="17410" name="מציין מיקום של מספר שקופית 5"/>
          <p:cNvSpPr>
            <a:spLocks noGrp="1"/>
          </p:cNvSpPr>
          <p:nvPr>
            <p:ph type="sldNum" sz="quarter" idx="10"/>
          </p:nvPr>
        </p:nvSpPr>
        <p:spPr/>
        <p:txBody>
          <a:bodyPr/>
          <a:lstStyle/>
          <a:p>
            <a:pPr>
              <a:defRPr/>
            </a:pPr>
            <a:fld id="{5934BF11-94FC-4370-8319-9C396CF3F0C8}" type="slidenum">
              <a:rPr lang="he-IL"/>
              <a:pPr>
                <a:defRPr/>
              </a:pPr>
              <a:t>378</a:t>
            </a:fld>
            <a:endParaRPr lang="en-US"/>
          </a:p>
        </p:txBody>
      </p:sp>
    </p:spTree>
  </p:cSld>
  <p:clrMapOvr>
    <a:masterClrMapping/>
  </p:clrMapOvr>
  <p:transition/>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defRPr/>
            </a:pPr>
            <a:r>
              <a:rPr lang="en-US"/>
              <a:t>POP</a:t>
            </a:r>
          </a:p>
        </p:txBody>
      </p:sp>
      <p:sp>
        <p:nvSpPr>
          <p:cNvPr id="405507" name="Rectangle 3"/>
          <p:cNvSpPr>
            <a:spLocks noGrp="1" noChangeArrowheads="1"/>
          </p:cNvSpPr>
          <p:nvPr>
            <p:ph idx="1"/>
          </p:nvPr>
        </p:nvSpPr>
        <p:spPr/>
        <p:txBody>
          <a:bodyPr/>
          <a:lstStyle/>
          <a:p>
            <a:pPr eaLnBrk="1" hangingPunct="1"/>
            <a:r>
              <a:rPr lang="en-US" b="1" u="sng" smtClean="0"/>
              <a:t>POP3</a:t>
            </a:r>
            <a:r>
              <a:rPr lang="he-IL" smtClean="0"/>
              <a:t> – </a:t>
            </a:r>
            <a:r>
              <a:rPr lang="en-US" smtClean="0"/>
              <a:t>Post Office Protocol version 3</a:t>
            </a:r>
            <a:r>
              <a:rPr lang="he-IL" smtClean="0"/>
              <a:t>.</a:t>
            </a:r>
          </a:p>
          <a:p>
            <a:pPr eaLnBrk="1" hangingPunct="1"/>
            <a:r>
              <a:rPr lang="he-IL" smtClean="0"/>
              <a:t>משמש לשליפת הודעות דוא"ל משרת הדוא"ל.</a:t>
            </a:r>
          </a:p>
          <a:p>
            <a:pPr eaLnBrk="1" hangingPunct="1"/>
            <a:r>
              <a:rPr lang="he-IL" smtClean="0"/>
              <a:t>עובד מעל </a:t>
            </a:r>
            <a:r>
              <a:rPr lang="en-US" smtClean="0"/>
              <a:t>TCP</a:t>
            </a:r>
            <a:r>
              <a:rPr lang="he-IL" smtClean="0"/>
              <a:t>.</a:t>
            </a:r>
            <a:endParaRPr lang="en-US" smtClean="0"/>
          </a:p>
        </p:txBody>
      </p:sp>
      <p:sp>
        <p:nvSpPr>
          <p:cNvPr id="18434" name="מציין מיקום של מספר שקופית 5"/>
          <p:cNvSpPr>
            <a:spLocks noGrp="1"/>
          </p:cNvSpPr>
          <p:nvPr>
            <p:ph type="sldNum" sz="quarter" idx="10"/>
          </p:nvPr>
        </p:nvSpPr>
        <p:spPr/>
        <p:txBody>
          <a:bodyPr/>
          <a:lstStyle/>
          <a:p>
            <a:pPr>
              <a:defRPr/>
            </a:pPr>
            <a:fld id="{C55B5967-C046-49F7-A521-D88B9B3D6352}" type="slidenum">
              <a:rPr lang="he-IL"/>
              <a:pPr>
                <a:defRPr/>
              </a:pPr>
              <a:t>379</a:t>
            </a:fld>
            <a:endParaRPr lang="en-US"/>
          </a:p>
        </p:txBody>
      </p:sp>
      <p:graphicFrame>
        <p:nvGraphicFramePr>
          <p:cNvPr id="204804" name="Group 4"/>
          <p:cNvGraphicFramePr>
            <a:graphicFrameLocks noGrp="1"/>
          </p:cNvGraphicFramePr>
          <p:nvPr/>
        </p:nvGraphicFramePr>
        <p:xfrm>
          <a:off x="409575" y="3576638"/>
          <a:ext cx="8291513" cy="2359978"/>
        </p:xfrm>
        <a:graphic>
          <a:graphicData uri="http://schemas.openxmlformats.org/drawingml/2006/table">
            <a:tbl>
              <a:tblPr rtl="1"/>
              <a:tblGrid>
                <a:gridCol w="1033463"/>
                <a:gridCol w="3527425"/>
                <a:gridCol w="3730625"/>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לקוח</a:t>
                      </a:r>
                      <a:endPar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שרת</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900" b="1" i="0" u="none" strike="noStrike" cap="none" normalizeH="0" baseline="0" smtClean="0">
                          <a:ln>
                            <a:noFill/>
                          </a:ln>
                          <a:solidFill>
                            <a:schemeClr val="tx1"/>
                          </a:solidFill>
                          <a:effectLst/>
                          <a:latin typeface="Tahoma" pitchFamily="34" charset="0"/>
                          <a:cs typeface="Tahoma" pitchFamily="34" charset="0"/>
                        </a:rPr>
                        <a:t> </a:t>
                      </a:r>
                      <a:r>
                        <a:rPr kumimoji="0" lang="en-US" sz="1800" b="1" i="0" u="none" strike="noStrike" cap="none" normalizeH="0" baseline="0" smtClean="0">
                          <a:ln>
                            <a:noFill/>
                          </a:ln>
                          <a:solidFill>
                            <a:schemeClr val="tx1"/>
                          </a:solidFill>
                          <a:effectLst/>
                          <a:latin typeface="Tahoma" pitchFamily="34" charset="0"/>
                          <a:cs typeface="Tahoma" pitchFamily="34" charset="0"/>
                        </a:rPr>
                        <a:t>Port</a:t>
                      </a:r>
                      <a:endParaRPr kumimoji="0" lang="he-IL" sz="1800" b="1"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Private</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110</a:t>
                      </a:r>
                      <a:r>
                        <a:rPr kumimoji="0" lang="he-IL" sz="1800" b="0" i="0" u="none" strike="noStrike" cap="none" normalizeH="0" baseline="0" smtClean="0">
                          <a:ln>
                            <a:noFill/>
                          </a:ln>
                          <a:solidFill>
                            <a:schemeClr val="tx1"/>
                          </a:solidFill>
                          <a:effectLst/>
                          <a:latin typeface="Tahoma" pitchFamily="34"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cs typeface="Tahoma" pitchFamily="34" charset="0"/>
                        </a:rPr>
                        <a:t>Well Known</a:t>
                      </a:r>
                      <a:r>
                        <a:rPr kumimoji="0" lang="he-IL" sz="1800" b="0" i="0" u="none" strike="noStrike" cap="none" normalizeH="0" baseline="0" smtClean="0">
                          <a:ln>
                            <a:noFill/>
                          </a:ln>
                          <a:solidFill>
                            <a:schemeClr val="tx1"/>
                          </a:solidFill>
                          <a:effectLst/>
                          <a:latin typeface="Tahoma" pitchFamily="34"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תפקוד</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שולח בקשות לפורט 110 בשרת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מקבל בקשות מפורט 110, שולח תשובות לפורט של הלקוח ושומר את ההודעות במקום המתאים בשרת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דוגמא</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Outlook</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Gmail</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Walla! Mail</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dirty="0" smtClean="0">
                          <a:ln>
                            <a:noFill/>
                          </a:ln>
                          <a:solidFill>
                            <a:schemeClr val="tx1"/>
                          </a:solidFill>
                          <a:effectLst/>
                          <a:latin typeface="Tahoma" pitchFamily="34" charset="0"/>
                          <a:cs typeface="Tahoma" pitchFamily="34" charset="0"/>
                        </a:rPr>
                        <a:t>שרת </a:t>
                      </a:r>
                      <a:r>
                        <a:rPr kumimoji="0" lang="en-US" sz="1800" b="0" i="0" u="none" strike="noStrike" cap="none" normalizeH="0" baseline="0" dirty="0" smtClean="0">
                          <a:ln>
                            <a:noFill/>
                          </a:ln>
                          <a:solidFill>
                            <a:schemeClr val="tx1"/>
                          </a:solidFill>
                          <a:effectLst/>
                          <a:latin typeface="Tahoma" pitchFamily="34" charset="0"/>
                          <a:cs typeface="Tahoma" pitchFamily="34" charset="0"/>
                        </a:rPr>
                        <a:t>Exchange</a:t>
                      </a:r>
                      <a:endParaRPr kumimoji="0" lang="he-IL" sz="18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pPr eaLnBrk="1" hangingPunct="1">
              <a:defRPr/>
            </a:pPr>
            <a:r>
              <a:rPr/>
              <a:t>שכבת התעבורה</a:t>
            </a:r>
            <a:endParaRPr lang="en-US"/>
          </a:p>
        </p:txBody>
      </p:sp>
      <p:sp>
        <p:nvSpPr>
          <p:cNvPr id="2" name="Rectangle 3"/>
          <p:cNvSpPr>
            <a:spLocks noGrp="1" noChangeArrowheads="1"/>
          </p:cNvSpPr>
          <p:nvPr>
            <p:ph idx="1"/>
          </p:nvPr>
        </p:nvSpPr>
        <p:spPr/>
        <p:txBody>
          <a:bodyPr/>
          <a:lstStyle/>
          <a:p>
            <a:pPr eaLnBrk="1" hangingPunct="1"/>
            <a:r>
              <a:rPr lang="he-IL" u="sng" smtClean="0"/>
              <a:t>הגדרה</a:t>
            </a:r>
            <a:r>
              <a:rPr lang="he-IL" smtClean="0"/>
              <a:t> - שכבה זו אחראית על העברת מידע בין שתי אפליקציות.</a:t>
            </a:r>
            <a:endParaRPr lang="en-US" smtClean="0"/>
          </a:p>
        </p:txBody>
      </p:sp>
      <p:sp>
        <p:nvSpPr>
          <p:cNvPr id="8195" name="מציין מיקום של מספר שקופית 5"/>
          <p:cNvSpPr>
            <a:spLocks noGrp="1"/>
          </p:cNvSpPr>
          <p:nvPr>
            <p:ph type="sldNum" sz="quarter" idx="10"/>
          </p:nvPr>
        </p:nvSpPr>
        <p:spPr/>
        <p:txBody>
          <a:bodyPr/>
          <a:lstStyle/>
          <a:p>
            <a:pPr>
              <a:defRPr/>
            </a:pPr>
            <a:fld id="{E607F692-2B25-4D57-B94C-D9EFD3D496FF}" type="slidenum">
              <a:rPr lang="he-IL"/>
              <a:pPr>
                <a:defRPr/>
              </a:pPr>
              <a:t>38</a:t>
            </a:fld>
            <a:endParaRPr lang="en-US"/>
          </a:p>
        </p:txBody>
      </p:sp>
      <p:sp>
        <p:nvSpPr>
          <p:cNvPr id="8198" name="Freeform 4"/>
          <p:cNvSpPr>
            <a:spLocks/>
          </p:cNvSpPr>
          <p:nvPr/>
        </p:nvSpPr>
        <p:spPr bwMode="auto">
          <a:xfrm>
            <a:off x="2268538" y="3813175"/>
            <a:ext cx="792162" cy="384175"/>
          </a:xfrm>
          <a:custGeom>
            <a:avLst/>
            <a:gdLst>
              <a:gd name="T0" fmla="*/ 0 w 499"/>
              <a:gd name="T1" fmla="*/ 2147483647 h 242"/>
              <a:gd name="T2" fmla="*/ 2147483647 w 499"/>
              <a:gd name="T3" fmla="*/ 2147483647 h 242"/>
              <a:gd name="T4" fmla="*/ 2147483647 w 499"/>
              <a:gd name="T5" fmla="*/ 2147483647 h 242"/>
              <a:gd name="T6" fmla="*/ 2147483647 w 499"/>
              <a:gd name="T7" fmla="*/ 2147483647 h 242"/>
              <a:gd name="T8" fmla="*/ 0 60000 65536"/>
              <a:gd name="T9" fmla="*/ 0 60000 65536"/>
              <a:gd name="T10" fmla="*/ 0 60000 65536"/>
              <a:gd name="T11" fmla="*/ 0 60000 65536"/>
              <a:gd name="T12" fmla="*/ 0 w 499"/>
              <a:gd name="T13" fmla="*/ 0 h 242"/>
              <a:gd name="T14" fmla="*/ 499 w 499"/>
              <a:gd name="T15" fmla="*/ 242 h 242"/>
            </a:gdLst>
            <a:ahLst/>
            <a:cxnLst>
              <a:cxn ang="T8">
                <a:pos x="T0" y="T1"/>
              </a:cxn>
              <a:cxn ang="T9">
                <a:pos x="T2" y="T3"/>
              </a:cxn>
              <a:cxn ang="T10">
                <a:pos x="T4" y="T5"/>
              </a:cxn>
              <a:cxn ang="T11">
                <a:pos x="T6" y="T7"/>
              </a:cxn>
            </a:cxnLst>
            <a:rect l="T12" t="T13" r="T14" b="T15"/>
            <a:pathLst>
              <a:path w="499" h="242">
                <a:moveTo>
                  <a:pt x="0" y="30"/>
                </a:moveTo>
                <a:cubicBezTo>
                  <a:pt x="86" y="15"/>
                  <a:pt x="173" y="0"/>
                  <a:pt x="226" y="30"/>
                </a:cubicBezTo>
                <a:cubicBezTo>
                  <a:pt x="279" y="60"/>
                  <a:pt x="271" y="182"/>
                  <a:pt x="317" y="212"/>
                </a:cubicBezTo>
                <a:cubicBezTo>
                  <a:pt x="363" y="242"/>
                  <a:pt x="431" y="227"/>
                  <a:pt x="499" y="212"/>
                </a:cubicBezTo>
              </a:path>
            </a:pathLst>
          </a:custGeom>
          <a:noFill/>
          <a:ln w="9525">
            <a:solidFill>
              <a:schemeClr val="tx1"/>
            </a:solidFill>
            <a:round/>
            <a:headEnd/>
            <a:tailEnd/>
          </a:ln>
        </p:spPr>
        <p:txBody>
          <a:bodyPr/>
          <a:lstStyle/>
          <a:p>
            <a:endParaRPr lang="en-US"/>
          </a:p>
        </p:txBody>
      </p:sp>
      <p:sp>
        <p:nvSpPr>
          <p:cNvPr id="8199" name="Freeform 5"/>
          <p:cNvSpPr>
            <a:spLocks/>
          </p:cNvSpPr>
          <p:nvPr/>
        </p:nvSpPr>
        <p:spPr bwMode="auto">
          <a:xfrm flipH="1">
            <a:off x="6156325" y="4652963"/>
            <a:ext cx="790575" cy="384175"/>
          </a:xfrm>
          <a:custGeom>
            <a:avLst/>
            <a:gdLst>
              <a:gd name="T0" fmla="*/ 0 w 499"/>
              <a:gd name="T1" fmla="*/ 2147483647 h 242"/>
              <a:gd name="T2" fmla="*/ 2147483647 w 499"/>
              <a:gd name="T3" fmla="*/ 2147483647 h 242"/>
              <a:gd name="T4" fmla="*/ 2147483647 w 499"/>
              <a:gd name="T5" fmla="*/ 2147483647 h 242"/>
              <a:gd name="T6" fmla="*/ 2147483647 w 499"/>
              <a:gd name="T7" fmla="*/ 2147483647 h 242"/>
              <a:gd name="T8" fmla="*/ 0 60000 65536"/>
              <a:gd name="T9" fmla="*/ 0 60000 65536"/>
              <a:gd name="T10" fmla="*/ 0 60000 65536"/>
              <a:gd name="T11" fmla="*/ 0 60000 65536"/>
              <a:gd name="T12" fmla="*/ 0 w 499"/>
              <a:gd name="T13" fmla="*/ 0 h 242"/>
              <a:gd name="T14" fmla="*/ 499 w 499"/>
              <a:gd name="T15" fmla="*/ 242 h 242"/>
            </a:gdLst>
            <a:ahLst/>
            <a:cxnLst>
              <a:cxn ang="T8">
                <a:pos x="T0" y="T1"/>
              </a:cxn>
              <a:cxn ang="T9">
                <a:pos x="T2" y="T3"/>
              </a:cxn>
              <a:cxn ang="T10">
                <a:pos x="T4" y="T5"/>
              </a:cxn>
              <a:cxn ang="T11">
                <a:pos x="T6" y="T7"/>
              </a:cxn>
            </a:cxnLst>
            <a:rect l="T12" t="T13" r="T14" b="T15"/>
            <a:pathLst>
              <a:path w="499" h="242">
                <a:moveTo>
                  <a:pt x="0" y="30"/>
                </a:moveTo>
                <a:cubicBezTo>
                  <a:pt x="86" y="15"/>
                  <a:pt x="173" y="0"/>
                  <a:pt x="226" y="30"/>
                </a:cubicBezTo>
                <a:cubicBezTo>
                  <a:pt x="279" y="60"/>
                  <a:pt x="271" y="182"/>
                  <a:pt x="317" y="212"/>
                </a:cubicBezTo>
                <a:cubicBezTo>
                  <a:pt x="363" y="242"/>
                  <a:pt x="431" y="227"/>
                  <a:pt x="499" y="212"/>
                </a:cubicBezTo>
              </a:path>
            </a:pathLst>
          </a:custGeom>
          <a:noFill/>
          <a:ln w="9525">
            <a:solidFill>
              <a:schemeClr val="tx1"/>
            </a:solidFill>
            <a:round/>
            <a:headEnd/>
            <a:tailEnd/>
          </a:ln>
        </p:spPr>
        <p:txBody>
          <a:bodyPr/>
          <a:lstStyle/>
          <a:p>
            <a:endParaRPr lang="en-US"/>
          </a:p>
        </p:txBody>
      </p:sp>
      <p:graphicFrame>
        <p:nvGraphicFramePr>
          <p:cNvPr id="8194" name="Object 6"/>
          <p:cNvGraphicFramePr>
            <a:graphicFrameLocks noChangeAspect="1"/>
          </p:cNvGraphicFramePr>
          <p:nvPr/>
        </p:nvGraphicFramePr>
        <p:xfrm>
          <a:off x="2987675" y="3222625"/>
          <a:ext cx="3167063" cy="2438400"/>
        </p:xfrm>
        <a:graphic>
          <a:graphicData uri="http://schemas.openxmlformats.org/presentationml/2006/ole">
            <p:oleObj spid="_x0000_s8247" name="Visio" r:id="rId4" imgW="1406042" imgH="1082040" progId="">
              <p:embed/>
            </p:oleObj>
          </a:graphicData>
        </a:graphic>
      </p:graphicFrame>
      <p:pic>
        <p:nvPicPr>
          <p:cNvPr id="8200" name="Picture 7"/>
          <p:cNvPicPr>
            <a:picLocks noChangeAspect="1" noChangeArrowheads="1"/>
          </p:cNvPicPr>
          <p:nvPr/>
        </p:nvPicPr>
        <p:blipFill>
          <a:blip r:embed="rId5" cstate="print"/>
          <a:srcRect/>
          <a:stretch>
            <a:fillRect/>
          </a:stretch>
        </p:blipFill>
        <p:spPr bwMode="auto">
          <a:xfrm>
            <a:off x="468313" y="2944813"/>
            <a:ext cx="1638300" cy="1708150"/>
          </a:xfrm>
          <a:prstGeom prst="rect">
            <a:avLst/>
          </a:prstGeom>
          <a:noFill/>
          <a:ln w="9525">
            <a:noFill/>
            <a:miter lim="800000"/>
            <a:headEnd/>
            <a:tailEnd/>
          </a:ln>
        </p:spPr>
      </p:pic>
      <p:pic>
        <p:nvPicPr>
          <p:cNvPr id="8201" name="Picture 8"/>
          <p:cNvPicPr>
            <a:picLocks noChangeAspect="1" noChangeArrowheads="1"/>
          </p:cNvPicPr>
          <p:nvPr/>
        </p:nvPicPr>
        <p:blipFill>
          <a:blip r:embed="rId6" cstate="print"/>
          <a:srcRect/>
          <a:stretch>
            <a:fillRect/>
          </a:stretch>
        </p:blipFill>
        <p:spPr bwMode="auto">
          <a:xfrm>
            <a:off x="7164388" y="3933825"/>
            <a:ext cx="1641475" cy="1711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IMAP</a:t>
            </a:r>
            <a:endParaRPr dirty="0"/>
          </a:p>
        </p:txBody>
      </p:sp>
      <p:sp>
        <p:nvSpPr>
          <p:cNvPr id="406531" name="מציין מיקום תוכן 2"/>
          <p:cNvSpPr>
            <a:spLocks noGrp="1"/>
          </p:cNvSpPr>
          <p:nvPr>
            <p:ph idx="1"/>
          </p:nvPr>
        </p:nvSpPr>
        <p:spPr/>
        <p:txBody>
          <a:bodyPr/>
          <a:lstStyle/>
          <a:p>
            <a:pPr eaLnBrk="1" hangingPunct="1"/>
            <a:r>
              <a:rPr lang="en-US" smtClean="0"/>
              <a:t>Internet Message Access Protocol</a:t>
            </a:r>
            <a:endParaRPr lang="he-IL" smtClean="0"/>
          </a:p>
          <a:p>
            <a:pPr eaLnBrk="1" hangingPunct="1"/>
            <a:r>
              <a:rPr lang="he-IL" smtClean="0"/>
              <a:t>משמש לגישה לדואר אלקטרוני שנמצא על שרת מרוחק.</a:t>
            </a:r>
          </a:p>
          <a:p>
            <a:pPr eaLnBrk="1" hangingPunct="1"/>
            <a:r>
              <a:rPr lang="he-IL" smtClean="0"/>
              <a:t>עובד מעל </a:t>
            </a:r>
            <a:r>
              <a:rPr lang="en-US" smtClean="0"/>
              <a:t>TCP</a:t>
            </a:r>
            <a:endParaRPr lang="he-IL" smtClean="0"/>
          </a:p>
          <a:p>
            <a:pPr eaLnBrk="1" hangingPunct="1"/>
            <a:endParaRPr lang="he-IL" smtClean="0"/>
          </a:p>
        </p:txBody>
      </p:sp>
      <p:sp>
        <p:nvSpPr>
          <p:cNvPr id="4" name="מציין מיקום של מספר שקופית 3"/>
          <p:cNvSpPr>
            <a:spLocks noGrp="1"/>
          </p:cNvSpPr>
          <p:nvPr>
            <p:ph type="sldNum" sz="quarter" idx="10"/>
          </p:nvPr>
        </p:nvSpPr>
        <p:spPr/>
        <p:txBody>
          <a:bodyPr/>
          <a:lstStyle/>
          <a:p>
            <a:pPr>
              <a:defRPr/>
            </a:pPr>
            <a:fld id="{735DC97E-D019-4EF9-B580-90B1E40F92C6}" type="slidenum">
              <a:rPr lang="he-IL" smtClean="0"/>
              <a:pPr>
                <a:defRPr/>
              </a:pPr>
              <a:t>380</a:t>
            </a:fld>
            <a:endParaRPr lang="en-US"/>
          </a:p>
        </p:txBody>
      </p:sp>
      <p:graphicFrame>
        <p:nvGraphicFramePr>
          <p:cNvPr id="5" name="Group 4"/>
          <p:cNvGraphicFramePr>
            <a:graphicFrameLocks noGrp="1"/>
          </p:cNvGraphicFramePr>
          <p:nvPr/>
        </p:nvGraphicFramePr>
        <p:xfrm>
          <a:off x="409575" y="3576638"/>
          <a:ext cx="8291513" cy="2634298"/>
        </p:xfrm>
        <a:graphic>
          <a:graphicData uri="http://schemas.openxmlformats.org/drawingml/2006/table">
            <a:tbl>
              <a:tblPr rtl="1"/>
              <a:tblGrid>
                <a:gridCol w="1033463"/>
                <a:gridCol w="3527425"/>
                <a:gridCol w="3730625"/>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לקוח</a:t>
                      </a:r>
                      <a:endPar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שרת</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900" b="1" i="0" u="none" strike="noStrike" cap="none" normalizeH="0" baseline="0" smtClean="0">
                          <a:ln>
                            <a:noFill/>
                          </a:ln>
                          <a:solidFill>
                            <a:schemeClr val="tx1"/>
                          </a:solidFill>
                          <a:effectLst/>
                          <a:latin typeface="Tahoma" pitchFamily="34" charset="0"/>
                          <a:cs typeface="Tahoma" pitchFamily="34" charset="0"/>
                        </a:rPr>
                        <a:t> </a:t>
                      </a:r>
                      <a:r>
                        <a:rPr kumimoji="0" lang="en-US" sz="1800" b="1" i="0" u="none" strike="noStrike" cap="none" normalizeH="0" baseline="0" smtClean="0">
                          <a:ln>
                            <a:noFill/>
                          </a:ln>
                          <a:solidFill>
                            <a:schemeClr val="tx1"/>
                          </a:solidFill>
                          <a:effectLst/>
                          <a:latin typeface="Tahoma" pitchFamily="34" charset="0"/>
                          <a:cs typeface="Tahoma" pitchFamily="34" charset="0"/>
                        </a:rPr>
                        <a:t>Port</a:t>
                      </a:r>
                      <a:endParaRPr kumimoji="0" lang="he-IL" sz="1800" b="1"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Private</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dirty="0" smtClean="0">
                          <a:ln>
                            <a:noFill/>
                          </a:ln>
                          <a:solidFill>
                            <a:schemeClr val="tx1"/>
                          </a:solidFill>
                          <a:effectLst/>
                          <a:latin typeface="Tahoma" pitchFamily="34" charset="0"/>
                          <a:cs typeface="Tahoma" pitchFamily="34" charset="0"/>
                        </a:rPr>
                        <a:t>143 (</a:t>
                      </a:r>
                      <a:r>
                        <a:rPr kumimoji="0" lang="en-US" sz="1800" b="0" i="0" u="none" strike="noStrike" cap="none" normalizeH="0" baseline="0" dirty="0" smtClean="0">
                          <a:ln>
                            <a:noFill/>
                          </a:ln>
                          <a:solidFill>
                            <a:schemeClr val="tx1"/>
                          </a:solidFill>
                          <a:effectLst/>
                          <a:latin typeface="Tahoma" pitchFamily="34" charset="0"/>
                          <a:cs typeface="Tahoma" pitchFamily="34" charset="0"/>
                        </a:rPr>
                        <a:t>Well Known</a:t>
                      </a:r>
                      <a:r>
                        <a:rPr kumimoji="0" lang="he-IL" sz="1800" b="0" i="0" u="none" strike="noStrike" cap="none" normalizeH="0" baseline="0" dirty="0" smtClean="0">
                          <a:ln>
                            <a:noFill/>
                          </a:ln>
                          <a:solidFill>
                            <a:schemeClr val="tx1"/>
                          </a:solidFill>
                          <a:effectLst/>
                          <a:latin typeface="Tahoma" pitchFamily="34"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תפקוד</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שולח בקשות לפורט 143 בשרת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מקבל בקשות מפורט 143, שולח תשובות לפורט של הלקוח ושומר את ההודעות במקום המתאים בשרת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דוגמא</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Outlook Web Access</a:t>
                      </a:r>
                      <a:r>
                        <a:rPr kumimoji="0" lang="he-IL"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Gmail</a:t>
                      </a:r>
                      <a:r>
                        <a:rPr kumimoji="0" lang="he-IL"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Walla! Mail</a:t>
                      </a:r>
                      <a:endParaRPr kumimoji="0" lang="he-IL"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dirty="0" smtClean="0">
                          <a:ln>
                            <a:noFill/>
                          </a:ln>
                          <a:solidFill>
                            <a:schemeClr val="tx1"/>
                          </a:solidFill>
                          <a:effectLst/>
                          <a:latin typeface="Tahoma" pitchFamily="34" charset="0"/>
                          <a:cs typeface="Tahoma" pitchFamily="34" charset="0"/>
                        </a:rPr>
                        <a:t>שרת </a:t>
                      </a:r>
                      <a:r>
                        <a:rPr kumimoji="0" lang="en-US" sz="1800" b="0" i="0" u="none" strike="noStrike" cap="none" normalizeH="0" baseline="0" dirty="0" smtClean="0">
                          <a:ln>
                            <a:noFill/>
                          </a:ln>
                          <a:solidFill>
                            <a:schemeClr val="tx1"/>
                          </a:solidFill>
                          <a:effectLst/>
                          <a:latin typeface="Tahoma" pitchFamily="34" charset="0"/>
                          <a:cs typeface="Tahoma" pitchFamily="34" charset="0"/>
                        </a:rPr>
                        <a:t>Exchange</a:t>
                      </a:r>
                      <a:endParaRPr kumimoji="0" lang="he-IL" sz="18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785802"/>
            <a:ext cx="8229600" cy="1143000"/>
          </a:xfrm>
        </p:spPr>
        <p:txBody>
          <a:bodyPr/>
          <a:lstStyle/>
          <a:p>
            <a:pPr eaLnBrk="1" hangingPunct="1">
              <a:defRPr/>
            </a:pPr>
            <a:r>
              <a:rPr lang="en-US" dirty="0"/>
              <a:t>POP</a:t>
            </a:r>
            <a:r>
              <a:rPr dirty="0"/>
              <a:t> </a:t>
            </a:r>
            <a:r>
              <a:rPr lang="en-US" dirty="0"/>
              <a:t>VS</a:t>
            </a:r>
            <a:r>
              <a:rPr dirty="0"/>
              <a:t> </a:t>
            </a:r>
            <a:r>
              <a:rPr lang="en-US" dirty="0"/>
              <a:t>IMAP</a:t>
            </a:r>
            <a:endParaRPr dirty="0"/>
          </a:p>
        </p:txBody>
      </p:sp>
      <p:graphicFrame>
        <p:nvGraphicFramePr>
          <p:cNvPr id="5" name="מציין מיקום תוכן 4"/>
          <p:cNvGraphicFramePr>
            <a:graphicFrameLocks noGrp="1"/>
          </p:cNvGraphicFramePr>
          <p:nvPr>
            <p:ph idx="1"/>
          </p:nvPr>
        </p:nvGraphicFramePr>
        <p:xfrm>
          <a:off x="571473" y="1957388"/>
          <a:ext cx="8115327" cy="4480563"/>
        </p:xfrm>
        <a:graphic>
          <a:graphicData uri="http://schemas.openxmlformats.org/drawingml/2006/table">
            <a:tbl>
              <a:tblPr rtl="1" firstRow="1" bandRow="1">
                <a:tableStyleId>{5C22544A-7EE6-4342-B048-85BDC9FD1C3A}</a:tableStyleId>
              </a:tblPr>
              <a:tblGrid>
                <a:gridCol w="2705109"/>
                <a:gridCol w="2705109"/>
                <a:gridCol w="2705109"/>
              </a:tblGrid>
              <a:tr h="822963">
                <a:tc>
                  <a:txBody>
                    <a:bodyPr/>
                    <a:lstStyle/>
                    <a:p>
                      <a:pPr rtl="1"/>
                      <a:endParaRPr lang="he-IL" dirty="0"/>
                    </a:p>
                  </a:txBody>
                  <a:tcPr/>
                </a:tc>
                <a:tc>
                  <a:txBody>
                    <a:bodyPr/>
                    <a:lstStyle/>
                    <a:p>
                      <a:pPr rtl="1"/>
                      <a:r>
                        <a:rPr lang="en-US" dirty="0" smtClean="0"/>
                        <a:t>Post</a:t>
                      </a:r>
                      <a:r>
                        <a:rPr lang="en-US" baseline="0" dirty="0" smtClean="0"/>
                        <a:t> Office Protocol</a:t>
                      </a:r>
                      <a:endParaRPr lang="he-IL" dirty="0"/>
                    </a:p>
                  </a:txBody>
                  <a:tcPr/>
                </a:tc>
                <a:tc>
                  <a:txBody>
                    <a:bodyPr/>
                    <a:lstStyle/>
                    <a:p>
                      <a:pPr rtl="1"/>
                      <a:r>
                        <a:rPr lang="en-US" dirty="0" smtClean="0"/>
                        <a:t>Internet</a:t>
                      </a:r>
                      <a:r>
                        <a:rPr lang="en-US" baseline="0" dirty="0" smtClean="0"/>
                        <a:t> Message Access Protocol</a:t>
                      </a:r>
                      <a:endParaRPr lang="he-IL" dirty="0"/>
                    </a:p>
                  </a:txBody>
                  <a:tcPr/>
                </a:tc>
              </a:tr>
              <a:tr h="822963">
                <a:tc>
                  <a:txBody>
                    <a:bodyPr/>
                    <a:lstStyle/>
                    <a:p>
                      <a:pPr rtl="1"/>
                      <a:r>
                        <a:rPr lang="he-IL" dirty="0" smtClean="0"/>
                        <a:t>טכנולוגיה</a:t>
                      </a:r>
                      <a:endParaRPr lang="he-IL" dirty="0"/>
                    </a:p>
                  </a:txBody>
                  <a:tcPr/>
                </a:tc>
                <a:tc>
                  <a:txBody>
                    <a:bodyPr/>
                    <a:lstStyle/>
                    <a:p>
                      <a:pPr rtl="1"/>
                      <a:r>
                        <a:rPr lang="he-IL" dirty="0" smtClean="0"/>
                        <a:t>תמיד מוריד את כל האימיילים מקומית למחשב</a:t>
                      </a:r>
                      <a:endParaRPr lang="he-IL" dirty="0"/>
                    </a:p>
                  </a:txBody>
                  <a:tcPr/>
                </a:tc>
                <a:tc>
                  <a:txBody>
                    <a:bodyPr/>
                    <a:lstStyle/>
                    <a:p>
                      <a:pPr rtl="1"/>
                      <a:r>
                        <a:rPr lang="he-IL" dirty="0" smtClean="0"/>
                        <a:t>כל האימיילים מוצגים בשרת, במידת הצורך מורידים את האימייל</a:t>
                      </a:r>
                      <a:endParaRPr lang="he-IL" dirty="0"/>
                    </a:p>
                  </a:txBody>
                  <a:tcPr/>
                </a:tc>
              </a:tr>
              <a:tr h="822963">
                <a:tc>
                  <a:txBody>
                    <a:bodyPr/>
                    <a:lstStyle/>
                    <a:p>
                      <a:pPr rtl="1"/>
                      <a:r>
                        <a:rPr lang="he-IL" dirty="0" smtClean="0"/>
                        <a:t>תצוגה</a:t>
                      </a:r>
                      <a:endParaRPr lang="he-IL" dirty="0"/>
                    </a:p>
                  </a:txBody>
                  <a:tcPr/>
                </a:tc>
                <a:tc>
                  <a:txBody>
                    <a:bodyPr/>
                    <a:lstStyle/>
                    <a:p>
                      <a:pPr rtl="1"/>
                      <a:r>
                        <a:rPr lang="he-IL" dirty="0" smtClean="0"/>
                        <a:t>כל</a:t>
                      </a:r>
                      <a:r>
                        <a:rPr lang="he-IL" baseline="0" dirty="0" smtClean="0"/>
                        <a:t> האימיילים מורדים לתיקייה שנקראת "</a:t>
                      </a:r>
                      <a:r>
                        <a:rPr lang="en-US" baseline="0" dirty="0" smtClean="0"/>
                        <a:t>INBOX</a:t>
                      </a:r>
                      <a:r>
                        <a:rPr lang="he-IL" baseline="0" dirty="0" smtClean="0"/>
                        <a:t>"</a:t>
                      </a:r>
                      <a:endParaRPr lang="he-IL" dirty="0"/>
                    </a:p>
                  </a:txBody>
                  <a:tcPr/>
                </a:tc>
                <a:tc>
                  <a:txBody>
                    <a:bodyPr/>
                    <a:lstStyle/>
                    <a:p>
                      <a:pPr rtl="1"/>
                      <a:r>
                        <a:rPr lang="he-IL" dirty="0" smtClean="0"/>
                        <a:t>ניתן</a:t>
                      </a:r>
                      <a:r>
                        <a:rPr lang="he-IL" baseline="0" dirty="0" smtClean="0"/>
                        <a:t> לשנות את מבנה התיקיות והוא נשמר על השרת</a:t>
                      </a:r>
                      <a:endParaRPr lang="he-IL" dirty="0"/>
                    </a:p>
                  </a:txBody>
                  <a:tcPr/>
                </a:tc>
              </a:tr>
              <a:tr h="822963">
                <a:tc>
                  <a:txBody>
                    <a:bodyPr/>
                    <a:lstStyle/>
                    <a:p>
                      <a:pPr rtl="1"/>
                      <a:r>
                        <a:rPr lang="he-IL" dirty="0" smtClean="0"/>
                        <a:t>גישה</a:t>
                      </a:r>
                      <a:endParaRPr lang="he-IL" dirty="0"/>
                    </a:p>
                  </a:txBody>
                  <a:tcPr/>
                </a:tc>
                <a:tc>
                  <a:txBody>
                    <a:bodyPr/>
                    <a:lstStyle/>
                    <a:p>
                      <a:pPr rtl="1"/>
                      <a:r>
                        <a:rPr lang="he-IL" baseline="0" dirty="0" smtClean="0"/>
                        <a:t>לא מאפשר גמישות בגישה במחשבים שונים ברשת </a:t>
                      </a:r>
                    </a:p>
                  </a:txBody>
                  <a:tcPr/>
                </a:tc>
                <a:tc>
                  <a:txBody>
                    <a:bodyPr/>
                    <a:lstStyle/>
                    <a:p>
                      <a:pPr rtl="1"/>
                      <a:r>
                        <a:rPr lang="he-IL" dirty="0" smtClean="0"/>
                        <a:t>ניתן לגשת מכל מקום ללא צורך להעביר את ההודעות בין המחשבים</a:t>
                      </a:r>
                      <a:endParaRPr lang="he-IL" dirty="0"/>
                    </a:p>
                  </a:txBody>
                  <a:tcPr/>
                </a:tc>
              </a:tr>
              <a:tr h="822963">
                <a:tc>
                  <a:txBody>
                    <a:bodyPr/>
                    <a:lstStyle/>
                    <a:p>
                      <a:pPr rtl="1"/>
                      <a:r>
                        <a:rPr lang="he-IL" dirty="0" smtClean="0"/>
                        <a:t>אחסון</a:t>
                      </a:r>
                      <a:endParaRPr lang="he-IL" dirty="0"/>
                    </a:p>
                  </a:txBody>
                  <a:tcPr/>
                </a:tc>
                <a:tc>
                  <a:txBody>
                    <a:bodyPr/>
                    <a:lstStyle/>
                    <a:p>
                      <a:pPr rtl="1"/>
                      <a:r>
                        <a:rPr lang="he-IL" dirty="0" smtClean="0"/>
                        <a:t>מגבלת</a:t>
                      </a:r>
                      <a:r>
                        <a:rPr lang="he-IL" baseline="0" dirty="0" smtClean="0"/>
                        <a:t> הגודל היא כמגבלת הדיסק הקשיח במחשב, אך האמינות תלויה במחשב</a:t>
                      </a:r>
                      <a:endParaRPr lang="he-IL" dirty="0"/>
                    </a:p>
                  </a:txBody>
                  <a:tcPr/>
                </a:tc>
                <a:tc>
                  <a:txBody>
                    <a:bodyPr/>
                    <a:lstStyle/>
                    <a:p>
                      <a:pPr rtl="1"/>
                      <a:r>
                        <a:rPr lang="he-IL" dirty="0" smtClean="0"/>
                        <a:t>שומר</a:t>
                      </a:r>
                      <a:r>
                        <a:rPr lang="he-IL" baseline="0" dirty="0" smtClean="0"/>
                        <a:t> את כל האימיילים שלך מגובים בשרת, תיבת אחסון מוגבלת</a:t>
                      </a:r>
                      <a:endParaRPr lang="he-IL" dirty="0"/>
                    </a:p>
                  </a:txBody>
                  <a:tcPr/>
                </a:tc>
              </a:tr>
            </a:tbl>
          </a:graphicData>
        </a:graphic>
      </p:graphicFrame>
      <p:sp>
        <p:nvSpPr>
          <p:cNvPr id="4" name="מציין מיקום של מספר שקופית 3"/>
          <p:cNvSpPr>
            <a:spLocks noGrp="1"/>
          </p:cNvSpPr>
          <p:nvPr>
            <p:ph type="sldNum" sz="quarter" idx="10"/>
          </p:nvPr>
        </p:nvSpPr>
        <p:spPr/>
        <p:txBody>
          <a:bodyPr/>
          <a:lstStyle/>
          <a:p>
            <a:pPr>
              <a:defRPr/>
            </a:pPr>
            <a:fld id="{7733A3B4-66DB-4D93-9981-9C1CC02EBAEE}" type="slidenum">
              <a:rPr lang="he-IL" smtClean="0"/>
              <a:pPr>
                <a:defRPr/>
              </a:pPr>
              <a:t>381</a:t>
            </a:fld>
            <a:endParaRPr lang="en-US"/>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914400" y="357166"/>
            <a:ext cx="8229600" cy="1143000"/>
          </a:xfrm>
        </p:spPr>
        <p:txBody>
          <a:bodyPr/>
          <a:lstStyle/>
          <a:p>
            <a:pPr eaLnBrk="1" hangingPunct="1">
              <a:defRPr/>
            </a:pPr>
            <a:r>
              <a:rPr dirty="0" err="1"/>
              <a:t>פרוטוקולי</a:t>
            </a:r>
            <a:r>
              <a:rPr dirty="0"/>
              <a:t> </a:t>
            </a:r>
            <a:r>
              <a:rPr lang="en-US" dirty="0"/>
              <a:t>E-Mail</a:t>
            </a:r>
          </a:p>
        </p:txBody>
      </p:sp>
      <p:sp>
        <p:nvSpPr>
          <p:cNvPr id="408579" name="Rectangle 3"/>
          <p:cNvSpPr>
            <a:spLocks noGrp="1" noChangeArrowheads="1"/>
          </p:cNvSpPr>
          <p:nvPr>
            <p:ph idx="1"/>
          </p:nvPr>
        </p:nvSpPr>
        <p:spPr/>
        <p:txBody>
          <a:bodyPr/>
          <a:lstStyle/>
          <a:p>
            <a:pPr eaLnBrk="1" hangingPunct="1"/>
            <a:r>
              <a:rPr lang="en-US" smtClean="0"/>
              <a:t>SMTP</a:t>
            </a:r>
            <a:r>
              <a:rPr lang="he-IL" smtClean="0"/>
              <a:t> משמש בעיקר לשליחה של הודעות דוא"ל</a:t>
            </a:r>
          </a:p>
          <a:p>
            <a:pPr eaLnBrk="1" hangingPunct="1"/>
            <a:endParaRPr lang="he-IL" sz="700" smtClean="0"/>
          </a:p>
          <a:p>
            <a:pPr eaLnBrk="1" hangingPunct="1"/>
            <a:r>
              <a:rPr lang="en-US" smtClean="0"/>
              <a:t>POP3</a:t>
            </a:r>
            <a:r>
              <a:rPr lang="he-IL" smtClean="0"/>
              <a:t> ו</a:t>
            </a:r>
            <a:r>
              <a:rPr lang="en-US" smtClean="0"/>
              <a:t>IMAP</a:t>
            </a:r>
            <a:r>
              <a:rPr lang="he-IL" smtClean="0"/>
              <a:t> משמשים בעיקר לקבלה של הודעות דוא"ל</a:t>
            </a:r>
          </a:p>
          <a:p>
            <a:pPr eaLnBrk="1" hangingPunct="1"/>
            <a:endParaRPr lang="he-IL" sz="700" smtClean="0"/>
          </a:p>
          <a:p>
            <a:pPr eaLnBrk="1" hangingPunct="1"/>
            <a:r>
              <a:rPr lang="he-IL" smtClean="0"/>
              <a:t>לכן שרתי דואר לרוב תומכים בשלושת הפרוטוקולים</a:t>
            </a:r>
            <a:endParaRPr lang="en-US" smtClean="0"/>
          </a:p>
        </p:txBody>
      </p:sp>
      <p:sp>
        <p:nvSpPr>
          <p:cNvPr id="19458" name="מציין מיקום של מספר שקופית 5"/>
          <p:cNvSpPr>
            <a:spLocks noGrp="1"/>
          </p:cNvSpPr>
          <p:nvPr>
            <p:ph type="sldNum" sz="quarter" idx="10"/>
          </p:nvPr>
        </p:nvSpPr>
        <p:spPr/>
        <p:txBody>
          <a:bodyPr/>
          <a:lstStyle/>
          <a:p>
            <a:pPr>
              <a:defRPr/>
            </a:pPr>
            <a:fld id="{51E05FB8-0FC5-4DDA-9424-C8F59DF5C7B8}" type="slidenum">
              <a:rPr lang="he-IL"/>
              <a:pPr>
                <a:defRPr/>
              </a:pPr>
              <a:t>382</a:t>
            </a:fld>
            <a:endParaRPr lang="en-US"/>
          </a:p>
        </p:txBody>
      </p:sp>
      <p:pic>
        <p:nvPicPr>
          <p:cNvPr id="408581" name="Picture 7" descr="j0285281"/>
          <p:cNvPicPr>
            <a:picLocks noChangeAspect="1" noChangeArrowheads="1" noCrop="1"/>
          </p:cNvPicPr>
          <p:nvPr/>
        </p:nvPicPr>
        <p:blipFill>
          <a:blip r:embed="rId3" cstate="print"/>
          <a:srcRect/>
          <a:stretch>
            <a:fillRect/>
          </a:stretch>
        </p:blipFill>
        <p:spPr bwMode="auto">
          <a:xfrm flipH="1">
            <a:off x="3563938" y="4652963"/>
            <a:ext cx="1555750" cy="1600200"/>
          </a:xfrm>
          <a:prstGeom prst="rect">
            <a:avLst/>
          </a:prstGeom>
          <a:noFill/>
          <a:ln w="9525">
            <a:noFill/>
            <a:miter lim="800000"/>
            <a:headEnd/>
            <a:tailEnd/>
          </a:ln>
        </p:spPr>
      </p:pic>
      <p:sp>
        <p:nvSpPr>
          <p:cNvPr id="408587" name="Text Box 15"/>
          <p:cNvSpPr txBox="1">
            <a:spLocks noChangeArrowheads="1"/>
          </p:cNvSpPr>
          <p:nvPr/>
        </p:nvSpPr>
        <p:spPr bwMode="auto">
          <a:xfrm rot="-859852">
            <a:off x="5495925" y="4835525"/>
            <a:ext cx="815975" cy="646113"/>
          </a:xfrm>
          <a:prstGeom prst="rect">
            <a:avLst/>
          </a:prstGeom>
          <a:noFill/>
          <a:ln w="9525">
            <a:noFill/>
            <a:miter lim="800000"/>
            <a:headEnd/>
            <a:tailEnd/>
          </a:ln>
        </p:spPr>
        <p:txBody>
          <a:bodyPr wrap="none">
            <a:spAutoFit/>
          </a:bodyPr>
          <a:lstStyle/>
          <a:p>
            <a:pPr algn="l" rtl="0" eaLnBrk="0" hangingPunct="0"/>
            <a:r>
              <a:rPr lang="en-US">
                <a:latin typeface="Tahoma" pitchFamily="34" charset="0"/>
                <a:cs typeface="Tahoma" pitchFamily="34" charset="0"/>
              </a:rPr>
              <a:t>POP3</a:t>
            </a:r>
          </a:p>
          <a:p>
            <a:pPr algn="l" rtl="0" eaLnBrk="0" hangingPunct="0"/>
            <a:r>
              <a:rPr lang="en-US">
                <a:latin typeface="Tahoma" pitchFamily="34" charset="0"/>
                <a:cs typeface="Tahoma" pitchFamily="34" charset="0"/>
              </a:rPr>
              <a:t>IMAP</a:t>
            </a:r>
          </a:p>
        </p:txBody>
      </p:sp>
      <p:pic>
        <p:nvPicPr>
          <p:cNvPr id="97282" name="Picture 2" descr="C:\Users\Shemi-New-25\Desktop\New folder (8)\getting-mail-2048456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15616" y="4426183"/>
            <a:ext cx="1618534" cy="1606084"/>
          </a:xfrm>
          <a:prstGeom prst="rect">
            <a:avLst/>
          </a:prstGeom>
          <a:noFill/>
          <a:extLst>
            <a:ext uri="{909E8E84-426E-40DD-AFC4-6F175D3DCCD1}">
              <a14:hiddenFill xmlns="" xmlns:a14="http://schemas.microsoft.com/office/drawing/2010/main">
                <a:solidFill>
                  <a:srgbClr val="FFFFFF"/>
                </a:solidFill>
              </a14:hiddenFill>
            </a:ext>
          </a:extLst>
        </p:spPr>
      </p:pic>
      <p:sp>
        <p:nvSpPr>
          <p:cNvPr id="408586" name="Text Box 14"/>
          <p:cNvSpPr txBox="1">
            <a:spLocks noChangeArrowheads="1"/>
          </p:cNvSpPr>
          <p:nvPr/>
        </p:nvSpPr>
        <p:spPr bwMode="auto">
          <a:xfrm rot="1111950">
            <a:off x="2555875" y="5013325"/>
            <a:ext cx="823913" cy="366713"/>
          </a:xfrm>
          <a:prstGeom prst="rect">
            <a:avLst/>
          </a:prstGeom>
          <a:noFill/>
          <a:ln w="9525">
            <a:noFill/>
            <a:miter lim="800000"/>
            <a:headEnd/>
            <a:tailEnd/>
          </a:ln>
        </p:spPr>
        <p:txBody>
          <a:bodyPr wrap="none">
            <a:spAutoFit/>
          </a:bodyPr>
          <a:lstStyle/>
          <a:p>
            <a:pPr algn="l" rtl="0" eaLnBrk="0" hangingPunct="0"/>
            <a:r>
              <a:rPr lang="en-US">
                <a:latin typeface="Tahoma" pitchFamily="34" charset="0"/>
                <a:cs typeface="Tahoma" pitchFamily="34" charset="0"/>
              </a:rPr>
              <a:t>SMTP</a:t>
            </a:r>
          </a:p>
        </p:txBody>
      </p:sp>
      <p:sp>
        <p:nvSpPr>
          <p:cNvPr id="408584" name="Line 10"/>
          <p:cNvSpPr>
            <a:spLocks noChangeShapeType="1"/>
          </p:cNvSpPr>
          <p:nvPr/>
        </p:nvSpPr>
        <p:spPr bwMode="auto">
          <a:xfrm>
            <a:off x="2195513" y="5157788"/>
            <a:ext cx="1512887" cy="503237"/>
          </a:xfrm>
          <a:prstGeom prst="line">
            <a:avLst/>
          </a:prstGeom>
          <a:noFill/>
          <a:ln w="38100">
            <a:solidFill>
              <a:schemeClr val="tx1"/>
            </a:solidFill>
            <a:round/>
            <a:headEnd/>
            <a:tailEnd type="triangle" w="lg" len="med"/>
          </a:ln>
        </p:spPr>
        <p:txBody>
          <a:bodyPr/>
          <a:lstStyle/>
          <a:p>
            <a:endParaRPr lang="en-US"/>
          </a:p>
        </p:txBody>
      </p:sp>
      <p:pic>
        <p:nvPicPr>
          <p:cNvPr id="13" name="Picture 2" descr="C:\Users\Shemi-New-25\Desktop\New folder (8)\getting-mail-20484563.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flipH="1">
            <a:off x="6379168" y="4426183"/>
            <a:ext cx="1656184" cy="1606084"/>
          </a:xfrm>
          <a:prstGeom prst="rect">
            <a:avLst/>
          </a:prstGeom>
          <a:noFill/>
          <a:extLst>
            <a:ext uri="{909E8E84-426E-40DD-AFC4-6F175D3DCCD1}">
              <a14:hiddenFill xmlns="" xmlns:a14="http://schemas.microsoft.com/office/drawing/2010/main">
                <a:solidFill>
                  <a:srgbClr val="FFFFFF"/>
                </a:solidFill>
              </a14:hiddenFill>
            </a:ext>
          </a:extLst>
        </p:spPr>
      </p:pic>
      <p:sp>
        <p:nvSpPr>
          <p:cNvPr id="408585" name="Line 12"/>
          <p:cNvSpPr>
            <a:spLocks noChangeShapeType="1"/>
          </p:cNvSpPr>
          <p:nvPr/>
        </p:nvSpPr>
        <p:spPr bwMode="auto">
          <a:xfrm flipV="1">
            <a:off x="5148263" y="5229225"/>
            <a:ext cx="1728787" cy="433388"/>
          </a:xfrm>
          <a:prstGeom prst="line">
            <a:avLst/>
          </a:prstGeom>
          <a:noFill/>
          <a:ln w="38100">
            <a:solidFill>
              <a:schemeClr val="tx1"/>
            </a:solidFill>
            <a:round/>
            <a:headEnd/>
            <a:tailEnd type="triangle" w="lg" len="med"/>
          </a:ln>
        </p:spPr>
        <p:txBody>
          <a:bodyPr/>
          <a:lstStyle/>
          <a:p>
            <a:endParaRPr lang="en-US"/>
          </a:p>
        </p:txBody>
      </p:sp>
    </p:spTree>
  </p:cSld>
  <p:clrMapOvr>
    <a:masterClrMapping/>
  </p:clrMapOvr>
  <p:transition/>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3"/>
          <p:cNvSpPr>
            <a:spLocks noGrp="1" noChangeArrowheads="1"/>
          </p:cNvSpPr>
          <p:nvPr>
            <p:ph type="subTitle" idx="1"/>
          </p:nvPr>
        </p:nvSpPr>
        <p:spPr/>
        <p:txBody>
          <a:bodyPr/>
          <a:lstStyle/>
          <a:p>
            <a:pPr eaLnBrk="1" hangingPunct="1"/>
            <a:endParaRPr lang="ar-SA" smtClean="0"/>
          </a:p>
        </p:txBody>
      </p:sp>
      <p:sp>
        <p:nvSpPr>
          <p:cNvPr id="20482" name="Rectangle 2"/>
          <p:cNvSpPr>
            <a:spLocks noGrp="1" noChangeArrowheads="1"/>
          </p:cNvSpPr>
          <p:nvPr>
            <p:ph type="ctrTitle" sz="quarter"/>
          </p:nvPr>
        </p:nvSpPr>
        <p:spPr>
          <a:xfrm>
            <a:off x="500034" y="1857364"/>
            <a:ext cx="8229600" cy="1905000"/>
          </a:xfrm>
        </p:spPr>
        <p:txBody>
          <a:bodyPr/>
          <a:lstStyle/>
          <a:p>
            <a:pPr eaLnBrk="1" hangingPunct="1">
              <a:defRPr/>
            </a:pPr>
            <a:r>
              <a:rPr sz="7200" dirty="0" err="1" smtClean="0"/>
              <a:t>פרוטוקול</a:t>
            </a:r>
            <a:r>
              <a:rPr sz="7200" dirty="0" smtClean="0"/>
              <a:t> </a:t>
            </a:r>
            <a:r>
              <a:rPr lang="en-US" sz="7200" dirty="0" smtClean="0"/>
              <a:t>Telnet</a:t>
            </a:r>
          </a:p>
        </p:txBody>
      </p:sp>
    </p:spTree>
  </p:cSld>
  <p:clrMapOvr>
    <a:masterClrMapping/>
  </p:clrMapOvr>
  <p:transition/>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defRPr/>
            </a:pPr>
            <a:r>
              <a:rPr lang="en-US"/>
              <a:t>Telnet</a:t>
            </a:r>
          </a:p>
        </p:txBody>
      </p:sp>
      <p:sp>
        <p:nvSpPr>
          <p:cNvPr id="410627" name="Rectangle 3"/>
          <p:cNvSpPr>
            <a:spLocks noGrp="1" noChangeArrowheads="1"/>
          </p:cNvSpPr>
          <p:nvPr>
            <p:ph idx="1"/>
          </p:nvPr>
        </p:nvSpPr>
        <p:spPr/>
        <p:txBody>
          <a:bodyPr/>
          <a:lstStyle/>
          <a:p>
            <a:pPr eaLnBrk="1" hangingPunct="1"/>
            <a:r>
              <a:rPr lang="en-US" b="1" u="sng" smtClean="0"/>
              <a:t>Telnet</a:t>
            </a:r>
            <a:r>
              <a:rPr lang="he-IL" smtClean="0"/>
              <a:t> – </a:t>
            </a:r>
            <a:r>
              <a:rPr lang="en-US" smtClean="0"/>
              <a:t>Terminal Emulation Protocol</a:t>
            </a:r>
            <a:r>
              <a:rPr lang="he-IL" smtClean="0"/>
              <a:t>.</a:t>
            </a:r>
          </a:p>
          <a:p>
            <a:pPr eaLnBrk="1" hangingPunct="1"/>
            <a:r>
              <a:rPr lang="he-IL" smtClean="0"/>
              <a:t>משמש לשליטה מרוחקת ברכיבי רשת.</a:t>
            </a:r>
          </a:p>
          <a:p>
            <a:pPr eaLnBrk="1" hangingPunct="1"/>
            <a:r>
              <a:rPr lang="he-IL" smtClean="0"/>
              <a:t>עובד מעל </a:t>
            </a:r>
            <a:r>
              <a:rPr lang="en-US" smtClean="0"/>
              <a:t>TCP</a:t>
            </a:r>
            <a:r>
              <a:rPr lang="he-IL" smtClean="0"/>
              <a:t>.</a:t>
            </a:r>
            <a:endParaRPr lang="en-US" smtClean="0"/>
          </a:p>
        </p:txBody>
      </p:sp>
      <p:sp>
        <p:nvSpPr>
          <p:cNvPr id="21506" name="מציין מיקום של מספר שקופית 5"/>
          <p:cNvSpPr>
            <a:spLocks noGrp="1"/>
          </p:cNvSpPr>
          <p:nvPr>
            <p:ph type="sldNum" sz="quarter" idx="10"/>
          </p:nvPr>
        </p:nvSpPr>
        <p:spPr/>
        <p:txBody>
          <a:bodyPr/>
          <a:lstStyle/>
          <a:p>
            <a:pPr>
              <a:defRPr/>
            </a:pPr>
            <a:fld id="{7B3A2567-EBFF-4B9E-B392-F2EEBF3F5293}" type="slidenum">
              <a:rPr lang="he-IL"/>
              <a:pPr>
                <a:defRPr/>
              </a:pPr>
              <a:t>384</a:t>
            </a:fld>
            <a:endParaRPr lang="en-US"/>
          </a:p>
        </p:txBody>
      </p:sp>
      <p:graphicFrame>
        <p:nvGraphicFramePr>
          <p:cNvPr id="207899" name="Group 27"/>
          <p:cNvGraphicFramePr>
            <a:graphicFrameLocks noGrp="1"/>
          </p:cNvGraphicFramePr>
          <p:nvPr/>
        </p:nvGraphicFramePr>
        <p:xfrm>
          <a:off x="409575" y="3576638"/>
          <a:ext cx="8291513" cy="2085658"/>
        </p:xfrm>
        <a:graphic>
          <a:graphicData uri="http://schemas.openxmlformats.org/drawingml/2006/table">
            <a:tbl>
              <a:tblPr rtl="1"/>
              <a:tblGrid>
                <a:gridCol w="1033463"/>
                <a:gridCol w="3527425"/>
                <a:gridCol w="3730625"/>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לקוח</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שרת</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900" b="1" i="0" u="none" strike="noStrike" cap="none" normalizeH="0" baseline="0" smtClean="0">
                          <a:ln>
                            <a:noFill/>
                          </a:ln>
                          <a:solidFill>
                            <a:schemeClr val="tx1"/>
                          </a:solidFill>
                          <a:effectLst/>
                          <a:latin typeface="Tahoma" pitchFamily="34" charset="0"/>
                          <a:cs typeface="Tahoma" pitchFamily="34" charset="0"/>
                        </a:rPr>
                        <a:t> </a:t>
                      </a:r>
                      <a:r>
                        <a:rPr kumimoji="0" lang="en-US" sz="1800" b="1" i="0" u="none" strike="noStrike" cap="none" normalizeH="0" baseline="0" smtClean="0">
                          <a:ln>
                            <a:noFill/>
                          </a:ln>
                          <a:solidFill>
                            <a:schemeClr val="tx1"/>
                          </a:solidFill>
                          <a:effectLst/>
                          <a:latin typeface="Tahoma" pitchFamily="34" charset="0"/>
                          <a:cs typeface="Tahoma" pitchFamily="34" charset="0"/>
                        </a:rPr>
                        <a:t>Port</a:t>
                      </a:r>
                      <a:endParaRPr kumimoji="0" lang="he-IL" sz="1800" b="1"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Private</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23</a:t>
                      </a:r>
                      <a:r>
                        <a:rPr kumimoji="0" lang="he-IL" sz="1800" b="0" i="0" u="none" strike="noStrike" cap="none" normalizeH="0" baseline="0" smtClean="0">
                          <a:ln>
                            <a:noFill/>
                          </a:ln>
                          <a:solidFill>
                            <a:schemeClr val="tx1"/>
                          </a:solidFill>
                          <a:effectLst/>
                          <a:latin typeface="Tahoma" pitchFamily="34"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cs typeface="Tahoma" pitchFamily="34" charset="0"/>
                        </a:rPr>
                        <a:t>Well Known</a:t>
                      </a:r>
                      <a:r>
                        <a:rPr kumimoji="0" lang="he-IL" sz="1800" b="0" i="0" u="none" strike="noStrike" cap="none" normalizeH="0" baseline="0" smtClean="0">
                          <a:ln>
                            <a:noFill/>
                          </a:ln>
                          <a:solidFill>
                            <a:schemeClr val="tx1"/>
                          </a:solidFill>
                          <a:effectLst/>
                          <a:latin typeface="Tahoma" pitchFamily="34"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4252">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dirty="0" smtClean="0">
                          <a:ln>
                            <a:noFill/>
                          </a:ln>
                          <a:solidFill>
                            <a:schemeClr val="tx1"/>
                          </a:solidFill>
                          <a:effectLst/>
                          <a:latin typeface="Tahoma" pitchFamily="34" charset="0"/>
                          <a:cs typeface="Tahoma" pitchFamily="34" charset="0"/>
                        </a:rPr>
                        <a:t>תפקוד</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שולח בקשות לפורט 23 בשרת ושולט דרכו בשרת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מקבל בקשות מפורט 23, מעבד אותן ושולח את הפלט לפורט של הלקוח</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דוגמא</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המחשב השולט</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dirty="0" smtClean="0">
                          <a:ln>
                            <a:noFill/>
                          </a:ln>
                          <a:solidFill>
                            <a:schemeClr val="tx1"/>
                          </a:solidFill>
                          <a:effectLst/>
                          <a:latin typeface="Tahoma" pitchFamily="34" charset="0"/>
                          <a:cs typeface="Tahoma" pitchFamily="34" charset="0"/>
                        </a:rPr>
                        <a:t>המחשב הנשלט</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914400" y="285728"/>
            <a:ext cx="8229600" cy="1143000"/>
          </a:xfrm>
        </p:spPr>
        <p:txBody>
          <a:bodyPr/>
          <a:lstStyle/>
          <a:p>
            <a:pPr eaLnBrk="1" hangingPunct="1">
              <a:defRPr/>
            </a:pPr>
            <a:r>
              <a:rPr dirty="0"/>
              <a:t>אבטחה ב-</a:t>
            </a:r>
            <a:r>
              <a:rPr lang="en-US" dirty="0"/>
              <a:t>Telnet</a:t>
            </a:r>
          </a:p>
        </p:txBody>
      </p:sp>
      <p:sp>
        <p:nvSpPr>
          <p:cNvPr id="411651" name="Rectangle 3"/>
          <p:cNvSpPr>
            <a:spLocks noGrp="1" noChangeArrowheads="1"/>
          </p:cNvSpPr>
          <p:nvPr>
            <p:ph idx="1"/>
          </p:nvPr>
        </p:nvSpPr>
        <p:spPr/>
        <p:txBody>
          <a:bodyPr/>
          <a:lstStyle/>
          <a:p>
            <a:pPr eaLnBrk="1" hangingPunct="1"/>
            <a:r>
              <a:rPr lang="he-IL" smtClean="0"/>
              <a:t>מאחר וב-</a:t>
            </a:r>
            <a:r>
              <a:rPr lang="en-US" smtClean="0"/>
              <a:t>Telnet</a:t>
            </a:r>
            <a:r>
              <a:rPr lang="he-IL" smtClean="0"/>
              <a:t> לרוב נתבקש להזדהות עם שם משתמש וסיסמא, עלינו לקחת בחשבון שהמידע הזה יעבור ברשת באופן לא מוצפן (ולכן אין אבטחה </a:t>
            </a:r>
            <a:r>
              <a:rPr lang="en-US" smtClean="0"/>
              <a:t/>
            </a:r>
            <a:br>
              <a:rPr lang="en-US" smtClean="0"/>
            </a:br>
            <a:r>
              <a:rPr lang="he-IL" smtClean="0"/>
              <a:t>ב-</a:t>
            </a:r>
            <a:r>
              <a:rPr lang="en-US" smtClean="0"/>
              <a:t>Telnet</a:t>
            </a:r>
            <a:r>
              <a:rPr lang="he-IL" smtClean="0"/>
              <a:t>)</a:t>
            </a:r>
          </a:p>
          <a:p>
            <a:pPr eaLnBrk="1" hangingPunct="1"/>
            <a:r>
              <a:rPr lang="he-IL" smtClean="0"/>
              <a:t>התקווה היחידה של הפרוטוקול היא בעובדה שהוא נשען על פרוטוקול </a:t>
            </a:r>
            <a:r>
              <a:rPr lang="en-US" smtClean="0"/>
              <a:t>TCP</a:t>
            </a:r>
            <a:r>
              <a:rPr lang="he-IL" smtClean="0"/>
              <a:t> הדורש אימות</a:t>
            </a:r>
          </a:p>
          <a:p>
            <a:pPr eaLnBrk="1" hangingPunct="1"/>
            <a:r>
              <a:rPr lang="he-IL" smtClean="0"/>
              <a:t>גם זה לא משהו</a:t>
            </a:r>
            <a:endParaRPr lang="en-US" smtClean="0"/>
          </a:p>
        </p:txBody>
      </p:sp>
      <p:sp>
        <p:nvSpPr>
          <p:cNvPr id="22530" name="מציין מיקום של מספר שקופית 5"/>
          <p:cNvSpPr>
            <a:spLocks noGrp="1"/>
          </p:cNvSpPr>
          <p:nvPr>
            <p:ph type="sldNum" sz="quarter" idx="10"/>
          </p:nvPr>
        </p:nvSpPr>
        <p:spPr/>
        <p:txBody>
          <a:bodyPr/>
          <a:lstStyle/>
          <a:p>
            <a:pPr>
              <a:defRPr/>
            </a:pPr>
            <a:fld id="{02327D61-B854-4045-9238-054D8B22FB83}" type="slidenum">
              <a:rPr lang="he-IL"/>
              <a:pPr>
                <a:defRPr/>
              </a:pPr>
              <a:t>385</a:t>
            </a:fld>
            <a:endParaRPr lang="en-US"/>
          </a:p>
        </p:txBody>
      </p:sp>
      <p:pic>
        <p:nvPicPr>
          <p:cNvPr id="98306" name="Picture 2" descr="C:\Users\Shemi-New-25\Desktop\New folder (8)\i-dont-know-300x30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11760" y="4797152"/>
            <a:ext cx="1712489" cy="1712489"/>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defRPr/>
            </a:pPr>
            <a:r>
              <a:rPr lang="en-US"/>
              <a:t>Telnet</a:t>
            </a:r>
          </a:p>
        </p:txBody>
      </p:sp>
      <p:sp>
        <p:nvSpPr>
          <p:cNvPr id="412675" name="Rectangle 3"/>
          <p:cNvSpPr>
            <a:spLocks noGrp="1" noChangeArrowheads="1"/>
          </p:cNvSpPr>
          <p:nvPr>
            <p:ph idx="1"/>
          </p:nvPr>
        </p:nvSpPr>
        <p:spPr/>
        <p:txBody>
          <a:bodyPr/>
          <a:lstStyle/>
          <a:p>
            <a:pPr eaLnBrk="1" hangingPunct="1"/>
            <a:r>
              <a:rPr lang="he-IL" smtClean="0"/>
              <a:t>נוכל לפתוח קשר </a:t>
            </a:r>
            <a:r>
              <a:rPr lang="en-US" smtClean="0"/>
              <a:t>Telnet</a:t>
            </a:r>
            <a:r>
              <a:rPr lang="he-IL" smtClean="0"/>
              <a:t> עם </a:t>
            </a:r>
            <a:r>
              <a:rPr lang="en-US" smtClean="0"/>
              <a:t>Switch</a:t>
            </a:r>
            <a:r>
              <a:rPr lang="he-IL" smtClean="0"/>
              <a:t> כדי לקנפג אותו:</a:t>
            </a:r>
            <a:endParaRPr lang="en-US" smtClean="0"/>
          </a:p>
        </p:txBody>
      </p:sp>
      <p:sp>
        <p:nvSpPr>
          <p:cNvPr id="23554" name="מציין מיקום של מספר שקופית 5"/>
          <p:cNvSpPr>
            <a:spLocks noGrp="1"/>
          </p:cNvSpPr>
          <p:nvPr>
            <p:ph type="sldNum" sz="quarter" idx="10"/>
          </p:nvPr>
        </p:nvSpPr>
        <p:spPr/>
        <p:txBody>
          <a:bodyPr/>
          <a:lstStyle/>
          <a:p>
            <a:pPr>
              <a:defRPr/>
            </a:pPr>
            <a:fld id="{88EE5861-DBF9-4D94-AE0F-A88F36E373DF}" type="slidenum">
              <a:rPr lang="he-IL"/>
              <a:pPr>
                <a:defRPr/>
              </a:pPr>
              <a:t>386</a:t>
            </a:fld>
            <a:endParaRPr lang="en-US"/>
          </a:p>
        </p:txBody>
      </p:sp>
      <p:pic>
        <p:nvPicPr>
          <p:cNvPr id="412677" name="Picture 2"/>
          <p:cNvPicPr>
            <a:picLocks noChangeAspect="1" noChangeArrowheads="1"/>
          </p:cNvPicPr>
          <p:nvPr/>
        </p:nvPicPr>
        <p:blipFill>
          <a:blip r:embed="rId3" cstate="print"/>
          <a:srcRect/>
          <a:stretch>
            <a:fillRect/>
          </a:stretch>
        </p:blipFill>
        <p:spPr bwMode="auto">
          <a:xfrm>
            <a:off x="1500188" y="2357438"/>
            <a:ext cx="6400800" cy="3228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3"/>
          <p:cNvSpPr>
            <a:spLocks noGrp="1" noChangeArrowheads="1"/>
          </p:cNvSpPr>
          <p:nvPr>
            <p:ph type="subTitle" idx="1"/>
          </p:nvPr>
        </p:nvSpPr>
        <p:spPr/>
        <p:txBody>
          <a:bodyPr/>
          <a:lstStyle/>
          <a:p>
            <a:pPr eaLnBrk="1" hangingPunct="1"/>
            <a:endParaRPr lang="ar-SA" smtClean="0"/>
          </a:p>
        </p:txBody>
      </p:sp>
      <p:sp>
        <p:nvSpPr>
          <p:cNvPr id="24578" name="Rectangle 2"/>
          <p:cNvSpPr>
            <a:spLocks noGrp="1" noChangeArrowheads="1"/>
          </p:cNvSpPr>
          <p:nvPr>
            <p:ph type="ctrTitle" sz="quarter"/>
          </p:nvPr>
        </p:nvSpPr>
        <p:spPr>
          <a:xfrm>
            <a:off x="500034" y="1857364"/>
            <a:ext cx="8229600" cy="1905000"/>
          </a:xfrm>
        </p:spPr>
        <p:txBody>
          <a:bodyPr/>
          <a:lstStyle/>
          <a:p>
            <a:pPr eaLnBrk="1" hangingPunct="1">
              <a:defRPr/>
            </a:pPr>
            <a:r>
              <a:rPr sz="6600" dirty="0" err="1" smtClean="0"/>
              <a:t>הפרוטוקולים</a:t>
            </a:r>
            <a:r>
              <a:rPr sz="6600" dirty="0" smtClean="0"/>
              <a:t> </a:t>
            </a:r>
            <a:r>
              <a:rPr lang="en-US" sz="5400" dirty="0" smtClean="0"/>
              <a:t>FTP</a:t>
            </a:r>
            <a:r>
              <a:rPr sz="5400" dirty="0" smtClean="0"/>
              <a:t> </a:t>
            </a:r>
            <a:r>
              <a:rPr sz="6600" dirty="0" smtClean="0"/>
              <a:t>ו-</a:t>
            </a:r>
            <a:r>
              <a:rPr lang="en-US" sz="5400" dirty="0" smtClean="0"/>
              <a:t>TFTP</a:t>
            </a:r>
          </a:p>
        </p:txBody>
      </p:sp>
    </p:spTree>
  </p:cSld>
  <p:clrMapOvr>
    <a:masterClrMapping/>
  </p:clrMapOvr>
  <p:transition/>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defRPr/>
            </a:pPr>
            <a:r>
              <a:rPr lang="en-US"/>
              <a:t>FTP</a:t>
            </a:r>
          </a:p>
        </p:txBody>
      </p:sp>
      <p:sp>
        <p:nvSpPr>
          <p:cNvPr id="414723" name="Rectangle 3"/>
          <p:cNvSpPr>
            <a:spLocks noGrp="1" noChangeArrowheads="1"/>
          </p:cNvSpPr>
          <p:nvPr>
            <p:ph idx="1"/>
          </p:nvPr>
        </p:nvSpPr>
        <p:spPr/>
        <p:txBody>
          <a:bodyPr/>
          <a:lstStyle/>
          <a:p>
            <a:pPr eaLnBrk="1" hangingPunct="1"/>
            <a:r>
              <a:rPr lang="en-US" b="1" u="sng" smtClean="0"/>
              <a:t>FTP</a:t>
            </a:r>
            <a:r>
              <a:rPr lang="he-IL" smtClean="0"/>
              <a:t> – </a:t>
            </a:r>
            <a:r>
              <a:rPr lang="en-US" smtClean="0"/>
              <a:t>File Transfer Protocol</a:t>
            </a:r>
            <a:r>
              <a:rPr lang="he-IL" smtClean="0"/>
              <a:t>.</a:t>
            </a:r>
          </a:p>
          <a:p>
            <a:pPr eaLnBrk="1" hangingPunct="1"/>
            <a:r>
              <a:rPr lang="he-IL" smtClean="0"/>
              <a:t>משמש להעברת קבצים וניהול מערכות קבצים דרך הרשת.</a:t>
            </a:r>
          </a:p>
          <a:p>
            <a:pPr eaLnBrk="1" hangingPunct="1"/>
            <a:r>
              <a:rPr lang="he-IL" smtClean="0"/>
              <a:t>עובד מעל </a:t>
            </a:r>
            <a:r>
              <a:rPr lang="en-US" smtClean="0"/>
              <a:t>TCP</a:t>
            </a:r>
            <a:r>
              <a:rPr lang="he-IL" smtClean="0"/>
              <a:t>.</a:t>
            </a:r>
            <a:endParaRPr lang="en-US" smtClean="0"/>
          </a:p>
        </p:txBody>
      </p:sp>
      <p:sp>
        <p:nvSpPr>
          <p:cNvPr id="25602" name="מציין מיקום של מספר שקופית 5"/>
          <p:cNvSpPr>
            <a:spLocks noGrp="1"/>
          </p:cNvSpPr>
          <p:nvPr>
            <p:ph type="sldNum" sz="quarter" idx="10"/>
          </p:nvPr>
        </p:nvSpPr>
        <p:spPr/>
        <p:txBody>
          <a:bodyPr/>
          <a:lstStyle/>
          <a:p>
            <a:pPr>
              <a:defRPr/>
            </a:pPr>
            <a:fld id="{5112D8E7-DE0D-4F86-9311-446DB8FAC60B}" type="slidenum">
              <a:rPr lang="he-IL"/>
              <a:pPr>
                <a:defRPr/>
              </a:pPr>
              <a:t>388</a:t>
            </a:fld>
            <a:endParaRPr lang="en-US"/>
          </a:p>
        </p:txBody>
      </p:sp>
      <p:graphicFrame>
        <p:nvGraphicFramePr>
          <p:cNvPr id="214043" name="Group 27"/>
          <p:cNvGraphicFramePr>
            <a:graphicFrameLocks noGrp="1"/>
          </p:cNvGraphicFramePr>
          <p:nvPr/>
        </p:nvGraphicFramePr>
        <p:xfrm>
          <a:off x="409575" y="3865563"/>
          <a:ext cx="8291513" cy="2085658"/>
        </p:xfrm>
        <a:graphic>
          <a:graphicData uri="http://schemas.openxmlformats.org/drawingml/2006/table">
            <a:tbl>
              <a:tblPr rtl="1"/>
              <a:tblGrid>
                <a:gridCol w="1033463"/>
                <a:gridCol w="3527425"/>
                <a:gridCol w="3730625"/>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לקוח</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שרת</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900" b="1" i="0" u="none" strike="noStrike" cap="none" normalizeH="0" baseline="0" smtClean="0">
                          <a:ln>
                            <a:noFill/>
                          </a:ln>
                          <a:solidFill>
                            <a:schemeClr val="tx1"/>
                          </a:solidFill>
                          <a:effectLst/>
                          <a:latin typeface="Tahoma" pitchFamily="34" charset="0"/>
                          <a:cs typeface="Tahoma" pitchFamily="34" charset="0"/>
                        </a:rPr>
                        <a:t> </a:t>
                      </a:r>
                      <a:r>
                        <a:rPr kumimoji="0" lang="en-US" sz="1800" b="1" i="0" u="none" strike="noStrike" cap="none" normalizeH="0" baseline="0" smtClean="0">
                          <a:ln>
                            <a:noFill/>
                          </a:ln>
                          <a:solidFill>
                            <a:schemeClr val="tx1"/>
                          </a:solidFill>
                          <a:effectLst/>
                          <a:latin typeface="Tahoma" pitchFamily="34" charset="0"/>
                          <a:cs typeface="Tahoma" pitchFamily="34" charset="0"/>
                        </a:rPr>
                        <a:t>Port</a:t>
                      </a:r>
                      <a:endParaRPr kumimoji="0" lang="he-IL" sz="1800" b="1"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Private</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20/21</a:t>
                      </a:r>
                      <a:r>
                        <a:rPr kumimoji="0" lang="he-IL" sz="1800" b="0" i="0" u="none" strike="noStrike" cap="none" normalizeH="0" baseline="0" smtClean="0">
                          <a:ln>
                            <a:noFill/>
                          </a:ln>
                          <a:solidFill>
                            <a:schemeClr val="tx1"/>
                          </a:solidFill>
                          <a:effectLst/>
                          <a:latin typeface="Tahoma" pitchFamily="34"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cs typeface="Tahoma" pitchFamily="34" charset="0"/>
                        </a:rPr>
                        <a:t>Well Known</a:t>
                      </a:r>
                      <a:r>
                        <a:rPr kumimoji="0" lang="he-IL" sz="1800" b="0" i="0" u="none" strike="noStrike" cap="none" normalizeH="0" baseline="0" smtClean="0">
                          <a:ln>
                            <a:noFill/>
                          </a:ln>
                          <a:solidFill>
                            <a:schemeClr val="tx1"/>
                          </a:solidFill>
                          <a:effectLst/>
                          <a:latin typeface="Tahoma" pitchFamily="34"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תפקוד</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שולח בקשות לפורטים 20/21 של השרת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מקבל בקשות מהפורטים 20 ו-21, מעבד אותן ושולח תשובות לפורט של הלקוח</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דוגמא</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IE</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Netscape</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FireFox</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Chrome</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cs typeface="Tahoma" pitchFamily="34" charset="0"/>
                        </a:rPr>
                        <a:t>שרת קבצים</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defRPr/>
            </a:pPr>
            <a:r>
              <a:rPr lang="en-US"/>
              <a:t>TFTP</a:t>
            </a:r>
          </a:p>
        </p:txBody>
      </p:sp>
      <p:sp>
        <p:nvSpPr>
          <p:cNvPr id="415747" name="Rectangle 3"/>
          <p:cNvSpPr>
            <a:spLocks noGrp="1" noChangeArrowheads="1"/>
          </p:cNvSpPr>
          <p:nvPr>
            <p:ph idx="1"/>
          </p:nvPr>
        </p:nvSpPr>
        <p:spPr/>
        <p:txBody>
          <a:bodyPr/>
          <a:lstStyle/>
          <a:p>
            <a:pPr eaLnBrk="1" hangingPunct="1"/>
            <a:r>
              <a:rPr lang="en-US" b="1" u="sng" smtClean="0"/>
              <a:t>TFTP</a:t>
            </a:r>
            <a:r>
              <a:rPr lang="he-IL" smtClean="0"/>
              <a:t> – </a:t>
            </a:r>
            <a:r>
              <a:rPr lang="en-US" smtClean="0"/>
              <a:t>Trivial File Transfer Protocol</a:t>
            </a:r>
            <a:r>
              <a:rPr lang="he-IL" smtClean="0"/>
              <a:t>.</a:t>
            </a:r>
          </a:p>
          <a:p>
            <a:pPr eaLnBrk="1" hangingPunct="1"/>
            <a:r>
              <a:rPr lang="he-IL" smtClean="0"/>
              <a:t>משמש להעברת קבצים דרך הרשת.</a:t>
            </a:r>
          </a:p>
          <a:p>
            <a:pPr eaLnBrk="1" hangingPunct="1"/>
            <a:r>
              <a:rPr lang="he-IL" smtClean="0"/>
              <a:t>עובד מעל </a:t>
            </a:r>
            <a:r>
              <a:rPr lang="en-US" smtClean="0"/>
              <a:t>UDP</a:t>
            </a:r>
            <a:r>
              <a:rPr lang="he-IL" smtClean="0"/>
              <a:t>.</a:t>
            </a:r>
            <a:endParaRPr lang="en-US" smtClean="0"/>
          </a:p>
        </p:txBody>
      </p:sp>
      <p:sp>
        <p:nvSpPr>
          <p:cNvPr id="26626" name="מציין מיקום של מספר שקופית 5"/>
          <p:cNvSpPr>
            <a:spLocks noGrp="1"/>
          </p:cNvSpPr>
          <p:nvPr>
            <p:ph type="sldNum" sz="quarter" idx="10"/>
          </p:nvPr>
        </p:nvSpPr>
        <p:spPr/>
        <p:txBody>
          <a:bodyPr/>
          <a:lstStyle/>
          <a:p>
            <a:pPr>
              <a:defRPr/>
            </a:pPr>
            <a:fld id="{37314F21-C5CB-4E14-90EB-DEFD8D0142FC}" type="slidenum">
              <a:rPr lang="he-IL"/>
              <a:pPr>
                <a:defRPr/>
              </a:pPr>
              <a:t>389</a:t>
            </a:fld>
            <a:endParaRPr lang="en-US"/>
          </a:p>
        </p:txBody>
      </p:sp>
      <p:graphicFrame>
        <p:nvGraphicFramePr>
          <p:cNvPr id="216068" name="Group 4"/>
          <p:cNvGraphicFramePr>
            <a:graphicFrameLocks noGrp="1"/>
          </p:cNvGraphicFramePr>
          <p:nvPr/>
        </p:nvGraphicFramePr>
        <p:xfrm>
          <a:off x="409575" y="3865563"/>
          <a:ext cx="8291513" cy="2085658"/>
        </p:xfrm>
        <a:graphic>
          <a:graphicData uri="http://schemas.openxmlformats.org/drawingml/2006/table">
            <a:tbl>
              <a:tblPr rtl="1"/>
              <a:tblGrid>
                <a:gridCol w="1033463"/>
                <a:gridCol w="3527425"/>
                <a:gridCol w="3730625"/>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לקוח</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שרת</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900" b="1" i="0" u="none" strike="noStrike" cap="none" normalizeH="0" baseline="0" smtClean="0">
                          <a:ln>
                            <a:noFill/>
                          </a:ln>
                          <a:solidFill>
                            <a:schemeClr val="tx1"/>
                          </a:solidFill>
                          <a:effectLst/>
                          <a:latin typeface="Tahoma" pitchFamily="34" charset="0"/>
                          <a:cs typeface="Tahoma" pitchFamily="34" charset="0"/>
                        </a:rPr>
                        <a:t> </a:t>
                      </a:r>
                      <a:r>
                        <a:rPr kumimoji="0" lang="en-US" sz="1800" b="1" i="0" u="none" strike="noStrike" cap="none" normalizeH="0" baseline="0" smtClean="0">
                          <a:ln>
                            <a:noFill/>
                          </a:ln>
                          <a:solidFill>
                            <a:schemeClr val="tx1"/>
                          </a:solidFill>
                          <a:effectLst/>
                          <a:latin typeface="Tahoma" pitchFamily="34" charset="0"/>
                          <a:cs typeface="Tahoma" pitchFamily="34" charset="0"/>
                        </a:rPr>
                        <a:t>Port</a:t>
                      </a:r>
                      <a:endParaRPr kumimoji="0" lang="he-IL" sz="1800" b="1"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Private</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69</a:t>
                      </a:r>
                      <a:r>
                        <a:rPr kumimoji="0" lang="he-IL" sz="1800" b="0" i="0" u="none" strike="noStrike" cap="none" normalizeH="0" baseline="0" smtClean="0">
                          <a:ln>
                            <a:noFill/>
                          </a:ln>
                          <a:solidFill>
                            <a:schemeClr val="tx1"/>
                          </a:solidFill>
                          <a:effectLst/>
                          <a:latin typeface="Tahoma" pitchFamily="34"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cs typeface="Tahoma" pitchFamily="34" charset="0"/>
                        </a:rPr>
                        <a:t>Well Known</a:t>
                      </a:r>
                      <a:r>
                        <a:rPr kumimoji="0" lang="he-IL" sz="1800" b="0" i="0" u="none" strike="noStrike" cap="none" normalizeH="0" baseline="0" smtClean="0">
                          <a:ln>
                            <a:noFill/>
                          </a:ln>
                          <a:solidFill>
                            <a:schemeClr val="tx1"/>
                          </a:solidFill>
                          <a:effectLst/>
                          <a:latin typeface="Tahoma" pitchFamily="34"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תפקוד</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שולח בקשות לפורט 69 של השרת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מקבל בקשות מפורט 69, מעבד אותן ושולח תשובות לפורט של הלקוח</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דוגמא</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מסופים</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cs typeface="Tahoma" pitchFamily="34" charset="0"/>
                        </a:rPr>
                        <a:t>שרת </a:t>
                      </a:r>
                      <a:r>
                        <a:rPr kumimoji="0" lang="en-US" sz="1800" b="0" i="0" u="none" strike="noStrike" cap="none" normalizeH="0" baseline="0" smtClean="0">
                          <a:ln>
                            <a:noFill/>
                          </a:ln>
                          <a:solidFill>
                            <a:schemeClr val="tx1"/>
                          </a:solidFill>
                          <a:effectLst/>
                          <a:latin typeface="Tahoma" pitchFamily="34" charset="0"/>
                          <a:cs typeface="Tahoma" pitchFamily="34" charset="0"/>
                        </a:rPr>
                        <a:t>TFTP</a:t>
                      </a:r>
                      <a:endParaRPr kumimoji="0" lang="he-IL" sz="1800" b="0"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pPr eaLnBrk="1" hangingPunct="1">
              <a:defRPr/>
            </a:pPr>
            <a:r>
              <a:rPr/>
              <a:t>שכבת התעבורה</a:t>
            </a:r>
            <a:endParaRPr lang="en-US"/>
          </a:p>
        </p:txBody>
      </p:sp>
      <p:sp>
        <p:nvSpPr>
          <p:cNvPr id="111619" name="Rectangle 3"/>
          <p:cNvSpPr>
            <a:spLocks noGrp="1" noChangeArrowheads="1"/>
          </p:cNvSpPr>
          <p:nvPr>
            <p:ph idx="1"/>
          </p:nvPr>
        </p:nvSpPr>
        <p:spPr>
          <a:xfrm>
            <a:off x="457200" y="1341438"/>
            <a:ext cx="8075613" cy="3095625"/>
          </a:xfrm>
        </p:spPr>
        <p:txBody>
          <a:bodyPr/>
          <a:lstStyle/>
          <a:p>
            <a:pPr eaLnBrk="1" hangingPunct="1"/>
            <a:r>
              <a:rPr lang="he-IL" smtClean="0"/>
              <a:t>שכבת התעבורה מאפשרת לנו לזהות אפליקציה מסוימת ברשת, ולבחור איזה שירות לתת לה</a:t>
            </a:r>
            <a:endParaRPr lang="en-US" smtClean="0"/>
          </a:p>
          <a:p>
            <a:pPr eaLnBrk="1" hangingPunct="1"/>
            <a:r>
              <a:rPr lang="he-IL" smtClean="0"/>
              <a:t>למשל:</a:t>
            </a:r>
          </a:p>
          <a:p>
            <a:pPr lvl="1" eaLnBrk="1" hangingPunct="1"/>
            <a:r>
              <a:rPr lang="en-US" smtClean="0"/>
              <a:t>Transmission Control Protocol</a:t>
            </a:r>
          </a:p>
          <a:p>
            <a:pPr lvl="1" eaLnBrk="1" hangingPunct="1"/>
            <a:r>
              <a:rPr lang="en-US" smtClean="0"/>
              <a:t>User Datagram Protocol</a:t>
            </a:r>
          </a:p>
        </p:txBody>
      </p:sp>
      <p:sp>
        <p:nvSpPr>
          <p:cNvPr id="43010" name="מציין מיקום של מספר שקופית 5"/>
          <p:cNvSpPr>
            <a:spLocks noGrp="1"/>
          </p:cNvSpPr>
          <p:nvPr>
            <p:ph type="sldNum" sz="quarter" idx="10"/>
          </p:nvPr>
        </p:nvSpPr>
        <p:spPr/>
        <p:txBody>
          <a:bodyPr/>
          <a:lstStyle/>
          <a:p>
            <a:pPr>
              <a:defRPr/>
            </a:pPr>
            <a:fld id="{97D99939-525B-490E-AB55-92D399D0D9C8}" type="slidenum">
              <a:rPr lang="he-IL"/>
              <a:pPr>
                <a:defRPr/>
              </a:pPr>
              <a:t>39</a:t>
            </a:fld>
            <a:endParaRPr lang="en-US"/>
          </a:p>
        </p:txBody>
      </p:sp>
      <p:pic>
        <p:nvPicPr>
          <p:cNvPr id="111621" name="Picture 4" descr="010208"/>
          <p:cNvPicPr>
            <a:picLocks noChangeAspect="1" noChangeArrowheads="1"/>
          </p:cNvPicPr>
          <p:nvPr/>
        </p:nvPicPr>
        <p:blipFill>
          <a:blip r:embed="rId3" cstate="print">
            <a:clrChange>
              <a:clrFrom>
                <a:srgbClr val="FFFFFF"/>
              </a:clrFrom>
              <a:clrTo>
                <a:srgbClr val="FFFFFF">
                  <a:alpha val="0"/>
                </a:srgbClr>
              </a:clrTo>
            </a:clrChange>
            <a:lum bright="30000"/>
          </a:blip>
          <a:srcRect/>
          <a:stretch>
            <a:fillRect/>
          </a:stretch>
        </p:blipFill>
        <p:spPr bwMode="auto">
          <a:xfrm>
            <a:off x="3705225" y="5853113"/>
            <a:ext cx="1082675" cy="815975"/>
          </a:xfrm>
          <a:prstGeom prst="rect">
            <a:avLst/>
          </a:prstGeom>
          <a:noFill/>
          <a:ln w="9525" algn="ctr">
            <a:noFill/>
            <a:miter lim="800000"/>
            <a:headEnd/>
            <a:tailEnd/>
          </a:ln>
        </p:spPr>
      </p:pic>
      <p:pic>
        <p:nvPicPr>
          <p:cNvPr id="111622" name="Picture 5"/>
          <p:cNvPicPr>
            <a:picLocks noChangeAspect="1" noChangeArrowheads="1"/>
          </p:cNvPicPr>
          <p:nvPr/>
        </p:nvPicPr>
        <p:blipFill>
          <a:blip r:embed="rId4" cstate="print"/>
          <a:srcRect/>
          <a:stretch>
            <a:fillRect/>
          </a:stretch>
        </p:blipFill>
        <p:spPr bwMode="auto">
          <a:xfrm>
            <a:off x="2555875" y="4849813"/>
            <a:ext cx="990600" cy="1260475"/>
          </a:xfrm>
          <a:prstGeom prst="rect">
            <a:avLst/>
          </a:prstGeom>
          <a:noFill/>
          <a:ln w="9525">
            <a:noFill/>
            <a:miter lim="800000"/>
            <a:headEnd/>
            <a:tailEnd/>
          </a:ln>
        </p:spPr>
      </p:pic>
      <p:pic>
        <p:nvPicPr>
          <p:cNvPr id="111623" name="Picture 6"/>
          <p:cNvPicPr>
            <a:picLocks noChangeAspect="1" noChangeArrowheads="1"/>
          </p:cNvPicPr>
          <p:nvPr/>
        </p:nvPicPr>
        <p:blipFill>
          <a:blip r:embed="rId5" cstate="print"/>
          <a:srcRect/>
          <a:stretch>
            <a:fillRect/>
          </a:stretch>
        </p:blipFill>
        <p:spPr bwMode="auto">
          <a:xfrm>
            <a:off x="3748088" y="4457700"/>
            <a:ext cx="1285875" cy="933450"/>
          </a:xfrm>
          <a:prstGeom prst="rect">
            <a:avLst/>
          </a:prstGeom>
          <a:noFill/>
          <a:ln w="9525">
            <a:noFill/>
            <a:miter lim="800000"/>
            <a:headEnd/>
            <a:tailEnd/>
          </a:ln>
        </p:spPr>
      </p:pic>
      <p:pic>
        <p:nvPicPr>
          <p:cNvPr id="111624" name="Picture 7"/>
          <p:cNvPicPr>
            <a:picLocks noChangeAspect="1" noChangeArrowheads="1"/>
          </p:cNvPicPr>
          <p:nvPr/>
        </p:nvPicPr>
        <p:blipFill>
          <a:blip r:embed="rId6" cstate="print"/>
          <a:srcRect/>
          <a:stretch>
            <a:fillRect/>
          </a:stretch>
        </p:blipFill>
        <p:spPr bwMode="auto">
          <a:xfrm>
            <a:off x="5219700" y="5176838"/>
            <a:ext cx="1285875" cy="933450"/>
          </a:xfrm>
          <a:prstGeom prst="rect">
            <a:avLst/>
          </a:prstGeom>
          <a:noFill/>
          <a:ln w="9525">
            <a:noFill/>
            <a:miter lim="800000"/>
            <a:headEnd/>
            <a:tailEnd/>
          </a:ln>
        </p:spPr>
      </p:pic>
      <p:sp>
        <p:nvSpPr>
          <p:cNvPr id="111625" name="Text Box 8"/>
          <p:cNvSpPr txBox="1">
            <a:spLocks noChangeArrowheads="1"/>
          </p:cNvSpPr>
          <p:nvPr/>
        </p:nvSpPr>
        <p:spPr bwMode="auto">
          <a:xfrm rot="-1527459">
            <a:off x="3830638" y="5478463"/>
            <a:ext cx="352425" cy="457200"/>
          </a:xfrm>
          <a:prstGeom prst="rect">
            <a:avLst/>
          </a:prstGeom>
          <a:noFill/>
          <a:ln w="9525">
            <a:noFill/>
            <a:miter lim="800000"/>
            <a:headEnd/>
            <a:tailEnd/>
          </a:ln>
        </p:spPr>
        <p:txBody>
          <a:bodyPr>
            <a:spAutoFit/>
          </a:bodyPr>
          <a:lstStyle/>
          <a:p>
            <a:pPr>
              <a:spcBef>
                <a:spcPct val="50000"/>
              </a:spcBef>
            </a:pPr>
            <a:r>
              <a:rPr lang="en-US" sz="2400" b="1"/>
              <a:t>?</a:t>
            </a:r>
          </a:p>
        </p:txBody>
      </p:sp>
      <p:sp>
        <p:nvSpPr>
          <p:cNvPr id="111626" name="Text Box 9"/>
          <p:cNvSpPr txBox="1">
            <a:spLocks noChangeArrowheads="1"/>
          </p:cNvSpPr>
          <p:nvPr/>
        </p:nvSpPr>
        <p:spPr bwMode="auto">
          <a:xfrm rot="913662">
            <a:off x="4649788" y="5492750"/>
            <a:ext cx="209550" cy="457200"/>
          </a:xfrm>
          <a:prstGeom prst="rect">
            <a:avLst/>
          </a:prstGeom>
          <a:noFill/>
          <a:ln w="9525">
            <a:noFill/>
            <a:miter lim="800000"/>
            <a:headEnd/>
            <a:tailEnd/>
          </a:ln>
        </p:spPr>
        <p:txBody>
          <a:bodyPr>
            <a:spAutoFit/>
          </a:bodyPr>
          <a:lstStyle/>
          <a:p>
            <a:pPr>
              <a:spcBef>
                <a:spcPct val="50000"/>
              </a:spcBef>
            </a:pPr>
            <a:r>
              <a:rPr lang="en-US" sz="2400" b="1"/>
              <a:t>?</a:t>
            </a:r>
          </a:p>
        </p:txBody>
      </p:sp>
      <p:sp>
        <p:nvSpPr>
          <p:cNvPr id="111627" name="Text Box 10"/>
          <p:cNvSpPr txBox="1">
            <a:spLocks noChangeArrowheads="1"/>
          </p:cNvSpPr>
          <p:nvPr/>
        </p:nvSpPr>
        <p:spPr bwMode="auto">
          <a:xfrm>
            <a:off x="4260850" y="5429250"/>
            <a:ext cx="260350" cy="457200"/>
          </a:xfrm>
          <a:prstGeom prst="rect">
            <a:avLst/>
          </a:prstGeom>
          <a:noFill/>
          <a:ln w="9525">
            <a:noFill/>
            <a:miter lim="800000"/>
            <a:headEnd/>
            <a:tailEnd/>
          </a:ln>
        </p:spPr>
        <p:txBody>
          <a:bodyPr>
            <a:spAutoFit/>
          </a:bodyPr>
          <a:lstStyle/>
          <a:p>
            <a:pPr>
              <a:spcBef>
                <a:spcPct val="50000"/>
              </a:spcBef>
            </a:pPr>
            <a:r>
              <a:rPr lang="en-US" sz="2400" b="1"/>
              <a:t>?</a:t>
            </a:r>
          </a:p>
        </p:txBody>
      </p:sp>
    </p:spTree>
  </p:cSld>
  <p:clrMapOvr>
    <a:masterClrMapping/>
  </p:clrMapOvr>
  <p:transition/>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defRPr/>
            </a:pPr>
            <a:r>
              <a:rPr lang="en-US"/>
              <a:t>FTP vs TFTP</a:t>
            </a:r>
          </a:p>
        </p:txBody>
      </p:sp>
      <p:sp>
        <p:nvSpPr>
          <p:cNvPr id="416771" name="Rectangle 3"/>
          <p:cNvSpPr>
            <a:spLocks noGrp="1" noChangeArrowheads="1"/>
          </p:cNvSpPr>
          <p:nvPr>
            <p:ph idx="1"/>
          </p:nvPr>
        </p:nvSpPr>
        <p:spPr/>
        <p:txBody>
          <a:bodyPr/>
          <a:lstStyle/>
          <a:p>
            <a:pPr eaLnBrk="1" hangingPunct="1">
              <a:buFontTx/>
              <a:buNone/>
            </a:pPr>
            <a:endParaRPr lang="ar-SA" smtClean="0"/>
          </a:p>
        </p:txBody>
      </p:sp>
      <p:sp>
        <p:nvSpPr>
          <p:cNvPr id="27650" name="מציין מיקום של מספר שקופית 5"/>
          <p:cNvSpPr>
            <a:spLocks noGrp="1"/>
          </p:cNvSpPr>
          <p:nvPr>
            <p:ph type="sldNum" sz="quarter" idx="10"/>
          </p:nvPr>
        </p:nvSpPr>
        <p:spPr/>
        <p:txBody>
          <a:bodyPr/>
          <a:lstStyle/>
          <a:p>
            <a:pPr>
              <a:defRPr/>
            </a:pPr>
            <a:fld id="{BF599826-F26B-4AFC-A144-C2C4E464BF85}" type="slidenum">
              <a:rPr lang="he-IL"/>
              <a:pPr>
                <a:defRPr/>
              </a:pPr>
              <a:t>390</a:t>
            </a:fld>
            <a:endParaRPr lang="en-US"/>
          </a:p>
        </p:txBody>
      </p:sp>
      <p:graphicFrame>
        <p:nvGraphicFramePr>
          <p:cNvPr id="234533" name="Group 37"/>
          <p:cNvGraphicFramePr>
            <a:graphicFrameLocks noGrp="1"/>
          </p:cNvGraphicFramePr>
          <p:nvPr/>
        </p:nvGraphicFramePr>
        <p:xfrm>
          <a:off x="423863" y="2565400"/>
          <a:ext cx="8291512" cy="2634298"/>
        </p:xfrm>
        <a:graphic>
          <a:graphicData uri="http://schemas.openxmlformats.org/drawingml/2006/table">
            <a:tbl>
              <a:tblPr rtl="1"/>
              <a:tblGrid>
                <a:gridCol w="1512887"/>
                <a:gridCol w="3048000"/>
                <a:gridCol w="3730625"/>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FTP</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TFTP</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900" b="1" i="0" u="none" strike="noStrike" cap="none" normalizeH="0" baseline="0" smtClean="0">
                          <a:ln>
                            <a:noFill/>
                          </a:ln>
                          <a:solidFill>
                            <a:schemeClr val="tx1"/>
                          </a:solidFill>
                          <a:effectLst/>
                          <a:latin typeface="Tahoma" pitchFamily="34" charset="0"/>
                          <a:cs typeface="Tahoma" pitchFamily="34" charset="0"/>
                        </a:rPr>
                        <a:t> </a:t>
                      </a:r>
                      <a:r>
                        <a:rPr kumimoji="0" lang="en-US" sz="1800" b="1" i="0" u="none" strike="noStrike" cap="none" normalizeH="0" baseline="0" smtClean="0">
                          <a:ln>
                            <a:noFill/>
                          </a:ln>
                          <a:solidFill>
                            <a:schemeClr val="tx1"/>
                          </a:solidFill>
                          <a:effectLst/>
                          <a:latin typeface="Tahoma" pitchFamily="34" charset="0"/>
                          <a:cs typeface="Tahoma" pitchFamily="34" charset="0"/>
                        </a:rPr>
                        <a:t>Port</a:t>
                      </a:r>
                      <a:r>
                        <a:rPr kumimoji="0" lang="he-IL" sz="1800" b="1" i="0" u="none" strike="noStrike" cap="none" normalizeH="0" baseline="0" smtClean="0">
                          <a:ln>
                            <a:noFill/>
                          </a:ln>
                          <a:solidFill>
                            <a:schemeClr val="tx1"/>
                          </a:solidFill>
                          <a:effectLst/>
                          <a:latin typeface="Tahoma" pitchFamily="34" charset="0"/>
                          <a:cs typeface="Tahoma" pitchFamily="34" charset="0"/>
                        </a:rPr>
                        <a:t> שרת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20/21</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69</a:t>
                      </a:r>
                      <a:endParaRPr kumimoji="0" lang="he-IL" sz="1800" b="0"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cs typeface="Tahoma" pitchFamily="34" charset="0"/>
                        </a:rPr>
                        <a:t>Transport Protocol</a:t>
                      </a:r>
                      <a:endParaRPr kumimoji="0" lang="he-IL" sz="1800" b="1"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TCP</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UDP</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עבודה</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העברת קבצים</a:t>
                      </a:r>
                    </a:p>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ניהול מערכות קבצים (הרשאות, יצירת תיקיות וקבצים וכו')</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cs typeface="Tahoma" pitchFamily="34" charset="0"/>
                        </a:rPr>
                        <a:t>העברת קבצים בלבד</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3"/>
          <p:cNvSpPr>
            <a:spLocks noGrp="1" noChangeArrowheads="1"/>
          </p:cNvSpPr>
          <p:nvPr>
            <p:ph type="subTitle" idx="1"/>
          </p:nvPr>
        </p:nvSpPr>
        <p:spPr/>
        <p:txBody>
          <a:bodyPr/>
          <a:lstStyle/>
          <a:p>
            <a:pPr eaLnBrk="1" hangingPunct="1"/>
            <a:endParaRPr lang="ar-SA" smtClean="0"/>
          </a:p>
        </p:txBody>
      </p:sp>
      <p:sp>
        <p:nvSpPr>
          <p:cNvPr id="28674" name="Rectangle 2"/>
          <p:cNvSpPr>
            <a:spLocks noGrp="1" noChangeArrowheads="1"/>
          </p:cNvSpPr>
          <p:nvPr>
            <p:ph type="ctrTitle" sz="quarter"/>
          </p:nvPr>
        </p:nvSpPr>
        <p:spPr>
          <a:xfrm>
            <a:off x="642910" y="1928802"/>
            <a:ext cx="8229600" cy="1905000"/>
          </a:xfrm>
        </p:spPr>
        <p:txBody>
          <a:bodyPr/>
          <a:lstStyle/>
          <a:p>
            <a:pPr eaLnBrk="1" hangingPunct="1">
              <a:defRPr/>
            </a:pPr>
            <a:r>
              <a:rPr sz="7200" dirty="0" err="1" smtClean="0"/>
              <a:t>פרוטוקול</a:t>
            </a:r>
            <a:r>
              <a:rPr sz="7200" dirty="0" smtClean="0"/>
              <a:t> </a:t>
            </a:r>
            <a:r>
              <a:rPr lang="en-US" sz="7200" dirty="0" smtClean="0"/>
              <a:t>BOOTP</a:t>
            </a:r>
          </a:p>
        </p:txBody>
      </p:sp>
    </p:spTree>
  </p:cSld>
  <p:clrMapOvr>
    <a:masterClrMapping/>
  </p:clrMapOvr>
  <p:transition/>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defRPr/>
            </a:pPr>
            <a:r>
              <a:rPr/>
              <a:t>מסופים</a:t>
            </a:r>
            <a:endParaRPr lang="en-US"/>
          </a:p>
        </p:txBody>
      </p:sp>
      <p:sp>
        <p:nvSpPr>
          <p:cNvPr id="418819" name="Rectangle 3"/>
          <p:cNvSpPr>
            <a:spLocks noGrp="1" noChangeArrowheads="1"/>
          </p:cNvSpPr>
          <p:nvPr>
            <p:ph idx="1"/>
          </p:nvPr>
        </p:nvSpPr>
        <p:spPr/>
        <p:txBody>
          <a:bodyPr/>
          <a:lstStyle/>
          <a:p>
            <a:pPr eaLnBrk="1" hangingPunct="1"/>
            <a:r>
              <a:rPr lang="he-IL" smtClean="0"/>
              <a:t>לבנק לאומי 1,500 כספומטים פזורים ברחבי הארץ</a:t>
            </a:r>
          </a:p>
          <a:p>
            <a:pPr eaLnBrk="1" hangingPunct="1"/>
            <a:endParaRPr lang="he-IL" sz="1400" smtClean="0"/>
          </a:p>
          <a:p>
            <a:pPr eaLnBrk="1" hangingPunct="1"/>
            <a:r>
              <a:rPr lang="he-IL" smtClean="0"/>
              <a:t>כספומט – יחידת מחשוב הדורשת תקשורת לשרת מרכזי המכיל מידע פיננסי על לקוחות הבנק</a:t>
            </a:r>
          </a:p>
          <a:p>
            <a:pPr eaLnBrk="1" hangingPunct="1"/>
            <a:endParaRPr lang="he-IL" sz="1400" smtClean="0"/>
          </a:p>
          <a:p>
            <a:pPr eaLnBrk="1" hangingPunct="1"/>
            <a:r>
              <a:rPr lang="he-IL" smtClean="0"/>
              <a:t>מה נצטרך להגדיר לכספומט כדי שתהיה לו תקשורת?</a:t>
            </a:r>
            <a:endParaRPr lang="en-US" smtClean="0"/>
          </a:p>
        </p:txBody>
      </p:sp>
      <p:sp>
        <p:nvSpPr>
          <p:cNvPr id="29698" name="מציין מיקום של מספר שקופית 5"/>
          <p:cNvSpPr>
            <a:spLocks noGrp="1"/>
          </p:cNvSpPr>
          <p:nvPr>
            <p:ph type="sldNum" sz="quarter" idx="10"/>
          </p:nvPr>
        </p:nvSpPr>
        <p:spPr/>
        <p:txBody>
          <a:bodyPr/>
          <a:lstStyle/>
          <a:p>
            <a:pPr>
              <a:defRPr/>
            </a:pPr>
            <a:fld id="{B18290E0-2BDB-4B1A-939E-5BEC002893E9}" type="slidenum">
              <a:rPr lang="he-IL"/>
              <a:pPr>
                <a:defRPr/>
              </a:pPr>
              <a:t>392</a:t>
            </a:fld>
            <a:endParaRPr lang="en-US"/>
          </a:p>
        </p:txBody>
      </p:sp>
      <p:pic>
        <p:nvPicPr>
          <p:cNvPr id="418821"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92500" y="4652963"/>
            <a:ext cx="1800225" cy="1800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defRPr/>
            </a:pPr>
            <a:r>
              <a:rPr/>
              <a:t>מסופים</a:t>
            </a:r>
            <a:endParaRPr lang="en-US"/>
          </a:p>
        </p:txBody>
      </p:sp>
      <p:sp>
        <p:nvSpPr>
          <p:cNvPr id="419843" name="Rectangle 3"/>
          <p:cNvSpPr>
            <a:spLocks noGrp="1" noChangeArrowheads="1"/>
          </p:cNvSpPr>
          <p:nvPr>
            <p:ph idx="1"/>
          </p:nvPr>
        </p:nvSpPr>
        <p:spPr/>
        <p:txBody>
          <a:bodyPr/>
          <a:lstStyle/>
          <a:p>
            <a:pPr eaLnBrk="1" hangingPunct="1"/>
            <a:r>
              <a:rPr lang="he-IL" b="1" u="sng" smtClean="0"/>
              <a:t>מסוף</a:t>
            </a:r>
            <a:r>
              <a:rPr lang="he-IL" smtClean="0"/>
              <a:t> – תחנה חסרת דיסק. </a:t>
            </a:r>
          </a:p>
          <a:p>
            <a:pPr eaLnBrk="1" hangingPunct="1"/>
            <a:r>
              <a:rPr lang="he-IL" smtClean="0"/>
              <a:t>מסוף הוא למעשה יחידת מחשוב שיכולה אף לא לכלול דבר פרט לאמצעי </a:t>
            </a:r>
            <a:r>
              <a:rPr lang="en-US" smtClean="0"/>
              <a:t>I/O</a:t>
            </a:r>
            <a:r>
              <a:rPr lang="he-IL" smtClean="0"/>
              <a:t>, ואשר משתמשת במשאבים של שרתים מרכזיים לפעולתה התקינה.</a:t>
            </a:r>
          </a:p>
          <a:p>
            <a:pPr eaLnBrk="1" hangingPunct="1"/>
            <a:r>
              <a:rPr lang="he-IL" smtClean="0"/>
              <a:t>דוגמאות לרשתות מסופים:</a:t>
            </a:r>
          </a:p>
          <a:p>
            <a:pPr lvl="1" eaLnBrk="1" hangingPunct="1"/>
            <a:r>
              <a:rPr lang="he-IL" smtClean="0"/>
              <a:t>קופות בסופר</a:t>
            </a:r>
          </a:p>
          <a:p>
            <a:pPr lvl="1" eaLnBrk="1" hangingPunct="1"/>
            <a:r>
              <a:rPr lang="he-IL" smtClean="0"/>
              <a:t>כספומטים</a:t>
            </a:r>
          </a:p>
          <a:p>
            <a:pPr lvl="1" eaLnBrk="1" hangingPunct="1"/>
            <a:r>
              <a:rPr lang="he-IL" smtClean="0"/>
              <a:t>מרכזי מידע (מודיעין)</a:t>
            </a:r>
            <a:endParaRPr lang="en-US" smtClean="0"/>
          </a:p>
        </p:txBody>
      </p:sp>
      <p:sp>
        <p:nvSpPr>
          <p:cNvPr id="30722" name="מציין מיקום של מספר שקופית 5"/>
          <p:cNvSpPr>
            <a:spLocks noGrp="1"/>
          </p:cNvSpPr>
          <p:nvPr>
            <p:ph type="sldNum" sz="quarter" idx="10"/>
          </p:nvPr>
        </p:nvSpPr>
        <p:spPr/>
        <p:txBody>
          <a:bodyPr/>
          <a:lstStyle/>
          <a:p>
            <a:pPr>
              <a:defRPr/>
            </a:pPr>
            <a:fld id="{F911032D-2B3C-4F37-A68E-5372239DA118}" type="slidenum">
              <a:rPr lang="he-IL"/>
              <a:pPr>
                <a:defRPr/>
              </a:pPr>
              <a:t>393</a:t>
            </a:fld>
            <a:endParaRPr lang="en-US"/>
          </a:p>
        </p:txBody>
      </p:sp>
      <p:pic>
        <p:nvPicPr>
          <p:cNvPr id="419845" name="Picture 5" descr="j0286872"/>
          <p:cNvPicPr>
            <a:picLocks noChangeAspect="1" noChangeArrowheads="1"/>
          </p:cNvPicPr>
          <p:nvPr/>
        </p:nvPicPr>
        <p:blipFill>
          <a:blip r:embed="rId3" cstate="print"/>
          <a:srcRect/>
          <a:stretch>
            <a:fillRect/>
          </a:stretch>
        </p:blipFill>
        <p:spPr bwMode="auto">
          <a:xfrm>
            <a:off x="971550" y="3789363"/>
            <a:ext cx="2278063" cy="190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defRPr/>
            </a:pPr>
            <a:r>
              <a:rPr lang="en-US"/>
              <a:t>BOOTP</a:t>
            </a:r>
          </a:p>
        </p:txBody>
      </p:sp>
      <p:sp>
        <p:nvSpPr>
          <p:cNvPr id="420867" name="Rectangle 3"/>
          <p:cNvSpPr>
            <a:spLocks noGrp="1" noChangeArrowheads="1"/>
          </p:cNvSpPr>
          <p:nvPr>
            <p:ph idx="1"/>
          </p:nvPr>
        </p:nvSpPr>
        <p:spPr/>
        <p:txBody>
          <a:bodyPr/>
          <a:lstStyle/>
          <a:p>
            <a:pPr eaLnBrk="1" hangingPunct="1"/>
            <a:r>
              <a:rPr lang="en-US" b="1" u="sng" smtClean="0"/>
              <a:t>BOOTP</a:t>
            </a:r>
            <a:r>
              <a:rPr lang="he-IL" smtClean="0"/>
              <a:t> – </a:t>
            </a:r>
            <a:r>
              <a:rPr lang="en-US" smtClean="0"/>
              <a:t>Bootstrap Protocol</a:t>
            </a:r>
            <a:r>
              <a:rPr lang="he-IL" smtClean="0"/>
              <a:t>.</a:t>
            </a:r>
          </a:p>
          <a:p>
            <a:pPr eaLnBrk="1" hangingPunct="1"/>
            <a:r>
              <a:rPr lang="he-IL" smtClean="0"/>
              <a:t>משמש להקצאת הגדרות רשת למסופים.</a:t>
            </a:r>
          </a:p>
          <a:p>
            <a:pPr eaLnBrk="1" hangingPunct="1"/>
            <a:r>
              <a:rPr lang="he-IL" smtClean="0"/>
              <a:t>עובד מעל </a:t>
            </a:r>
            <a:r>
              <a:rPr lang="en-US" smtClean="0"/>
              <a:t>UDP</a:t>
            </a:r>
            <a:r>
              <a:rPr lang="he-IL" smtClean="0"/>
              <a:t>.</a:t>
            </a:r>
            <a:endParaRPr lang="en-US" smtClean="0"/>
          </a:p>
        </p:txBody>
      </p:sp>
      <p:sp>
        <p:nvSpPr>
          <p:cNvPr id="31746" name="מציין מיקום של מספר שקופית 5"/>
          <p:cNvSpPr>
            <a:spLocks noGrp="1"/>
          </p:cNvSpPr>
          <p:nvPr>
            <p:ph type="sldNum" sz="quarter" idx="10"/>
          </p:nvPr>
        </p:nvSpPr>
        <p:spPr/>
        <p:txBody>
          <a:bodyPr/>
          <a:lstStyle/>
          <a:p>
            <a:pPr>
              <a:defRPr/>
            </a:pPr>
            <a:fld id="{5364C230-B8A3-4157-86E9-947C4B3A926E}" type="slidenum">
              <a:rPr lang="he-IL"/>
              <a:pPr>
                <a:defRPr/>
              </a:pPr>
              <a:t>394</a:t>
            </a:fld>
            <a:endParaRPr lang="en-US"/>
          </a:p>
        </p:txBody>
      </p:sp>
      <p:graphicFrame>
        <p:nvGraphicFramePr>
          <p:cNvPr id="223236" name="Group 4"/>
          <p:cNvGraphicFramePr>
            <a:graphicFrameLocks noGrp="1"/>
          </p:cNvGraphicFramePr>
          <p:nvPr/>
        </p:nvGraphicFramePr>
        <p:xfrm>
          <a:off x="409575" y="3500438"/>
          <a:ext cx="8291513" cy="2085658"/>
        </p:xfrm>
        <a:graphic>
          <a:graphicData uri="http://schemas.openxmlformats.org/drawingml/2006/table">
            <a:tbl>
              <a:tblPr rtl="1"/>
              <a:tblGrid>
                <a:gridCol w="1033463"/>
                <a:gridCol w="3527425"/>
                <a:gridCol w="3730625"/>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לקוח</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שרת</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900" b="1" i="0" u="none" strike="noStrike" cap="none" normalizeH="0" baseline="0" smtClean="0">
                          <a:ln>
                            <a:noFill/>
                          </a:ln>
                          <a:solidFill>
                            <a:schemeClr val="tx1"/>
                          </a:solidFill>
                          <a:effectLst/>
                          <a:latin typeface="Tahoma" pitchFamily="34" charset="0"/>
                          <a:cs typeface="Tahoma" pitchFamily="34" charset="0"/>
                        </a:rPr>
                        <a:t> </a:t>
                      </a:r>
                      <a:r>
                        <a:rPr kumimoji="0" lang="en-US" sz="1800" b="1" i="0" u="none" strike="noStrike" cap="none" normalizeH="0" baseline="0" smtClean="0">
                          <a:ln>
                            <a:noFill/>
                          </a:ln>
                          <a:solidFill>
                            <a:schemeClr val="tx1"/>
                          </a:solidFill>
                          <a:effectLst/>
                          <a:latin typeface="Tahoma" pitchFamily="34" charset="0"/>
                          <a:cs typeface="Tahoma" pitchFamily="34" charset="0"/>
                        </a:rPr>
                        <a:t>Port</a:t>
                      </a:r>
                      <a:endParaRPr kumimoji="0" lang="he-IL" sz="1800" b="1"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68</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Well Known</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67</a:t>
                      </a:r>
                      <a:r>
                        <a:rPr kumimoji="0" lang="he-IL" sz="1800" b="0" i="0" u="none" strike="noStrike" cap="none" normalizeH="0" baseline="0" smtClean="0">
                          <a:ln>
                            <a:noFill/>
                          </a:ln>
                          <a:solidFill>
                            <a:schemeClr val="tx1"/>
                          </a:solidFill>
                          <a:effectLst/>
                          <a:latin typeface="Tahoma" pitchFamily="34"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cs typeface="Tahoma" pitchFamily="34" charset="0"/>
                        </a:rPr>
                        <a:t>Well Known</a:t>
                      </a:r>
                      <a:r>
                        <a:rPr kumimoji="0" lang="he-IL" sz="1800" b="0" i="0" u="none" strike="noStrike" cap="none" normalizeH="0" baseline="0" smtClean="0">
                          <a:ln>
                            <a:noFill/>
                          </a:ln>
                          <a:solidFill>
                            <a:schemeClr val="tx1"/>
                          </a:solidFill>
                          <a:effectLst/>
                          <a:latin typeface="Tahoma" pitchFamily="34"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תפקוד</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שולח בקשות לפורט 67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מקבל בקשות מפורט 67, מעבד אותן ושולח תשובות לפורט 68 של הלקוח</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דוגמא</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מסופים</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cs typeface="Tahoma" pitchFamily="34" charset="0"/>
                        </a:rPr>
                        <a:t>שרת </a:t>
                      </a:r>
                      <a:r>
                        <a:rPr kumimoji="0" lang="en-US" sz="1800" b="0" i="0" u="none" strike="noStrike" cap="none" normalizeH="0" baseline="0" smtClean="0">
                          <a:ln>
                            <a:noFill/>
                          </a:ln>
                          <a:solidFill>
                            <a:schemeClr val="tx1"/>
                          </a:solidFill>
                          <a:effectLst/>
                          <a:latin typeface="Tahoma" pitchFamily="34" charset="0"/>
                          <a:cs typeface="Tahoma" pitchFamily="34" charset="0"/>
                        </a:rPr>
                        <a:t>BOOTP</a:t>
                      </a:r>
                      <a:endParaRPr kumimoji="0" lang="he-IL" sz="1800" b="0"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defRPr/>
            </a:pPr>
            <a:r>
              <a:rPr lang="en-US"/>
              <a:t>BOOTP</a:t>
            </a:r>
          </a:p>
        </p:txBody>
      </p:sp>
      <p:sp>
        <p:nvSpPr>
          <p:cNvPr id="421891" name="Rectangle 3"/>
          <p:cNvSpPr>
            <a:spLocks noGrp="1" noChangeArrowheads="1"/>
          </p:cNvSpPr>
          <p:nvPr>
            <p:ph idx="1"/>
          </p:nvPr>
        </p:nvSpPr>
        <p:spPr/>
        <p:txBody>
          <a:bodyPr/>
          <a:lstStyle/>
          <a:p>
            <a:pPr eaLnBrk="1" hangingPunct="1"/>
            <a:r>
              <a:rPr lang="he-IL" smtClean="0"/>
              <a:t>עליה של מסוף ברשת מבוססת </a:t>
            </a:r>
            <a:r>
              <a:rPr lang="en-US" smtClean="0"/>
              <a:t>BOOTP</a:t>
            </a:r>
            <a:r>
              <a:rPr lang="he-IL" smtClean="0"/>
              <a:t> מורכבת מכמה שלבים:</a:t>
            </a:r>
          </a:p>
          <a:p>
            <a:pPr lvl="1" eaLnBrk="1" hangingPunct="1"/>
            <a:r>
              <a:rPr lang="he-IL" smtClean="0"/>
              <a:t>המסוף שולח הודעת </a:t>
            </a:r>
            <a:r>
              <a:rPr lang="en-US" smtClean="0"/>
              <a:t>Broadcast</a:t>
            </a:r>
            <a:r>
              <a:rPr lang="he-IL" smtClean="0"/>
              <a:t> בה הוא מבקש לקבל את הגדרות הרשת שלו</a:t>
            </a:r>
          </a:p>
          <a:p>
            <a:pPr lvl="1" eaLnBrk="1" hangingPunct="1"/>
            <a:r>
              <a:rPr lang="he-IL" smtClean="0"/>
              <a:t>שרתי ה-</a:t>
            </a:r>
            <a:r>
              <a:rPr lang="en-US" smtClean="0"/>
              <a:t>BOOTP</a:t>
            </a:r>
            <a:r>
              <a:rPr lang="he-IL" smtClean="0"/>
              <a:t> ברשת שולחים הודעת </a:t>
            </a:r>
            <a:r>
              <a:rPr lang="en-US" smtClean="0"/>
              <a:t>Unicast</a:t>
            </a:r>
            <a:r>
              <a:rPr lang="he-IL" smtClean="0"/>
              <a:t> למסוף עם הגדרות הרשת שלו (כתובת </a:t>
            </a:r>
            <a:r>
              <a:rPr lang="en-US" smtClean="0"/>
              <a:t>IP</a:t>
            </a:r>
            <a:r>
              <a:rPr lang="he-IL" smtClean="0"/>
              <a:t>, כתובת של שרת </a:t>
            </a:r>
            <a:r>
              <a:rPr lang="en-US" smtClean="0"/>
              <a:t>FTP</a:t>
            </a:r>
            <a:r>
              <a:rPr lang="he-IL" smtClean="0"/>
              <a:t>, כתובת של מערכת ההפעלה בשרת ה-</a:t>
            </a:r>
            <a:r>
              <a:rPr lang="en-US" smtClean="0"/>
              <a:t>TFTP</a:t>
            </a:r>
            <a:r>
              <a:rPr lang="he-IL" smtClean="0"/>
              <a:t>)</a:t>
            </a:r>
          </a:p>
          <a:p>
            <a:pPr lvl="2" eaLnBrk="1" hangingPunct="1"/>
            <a:r>
              <a:rPr lang="he-IL" smtClean="0"/>
              <a:t>במידה ומספר שרתים שולחים תשובה, התשובה הראשונה שתגיע למסוף היא זו שתתקבל</a:t>
            </a:r>
            <a:endParaRPr lang="en-US" smtClean="0"/>
          </a:p>
        </p:txBody>
      </p:sp>
      <p:sp>
        <p:nvSpPr>
          <p:cNvPr id="32770" name="מציין מיקום של מספר שקופית 5"/>
          <p:cNvSpPr>
            <a:spLocks noGrp="1"/>
          </p:cNvSpPr>
          <p:nvPr>
            <p:ph type="sldNum" sz="quarter" idx="10"/>
          </p:nvPr>
        </p:nvSpPr>
        <p:spPr/>
        <p:txBody>
          <a:bodyPr/>
          <a:lstStyle/>
          <a:p>
            <a:pPr>
              <a:defRPr/>
            </a:pPr>
            <a:fld id="{378FB133-1E1A-48AC-B546-1F5FB87CBCA7}" type="slidenum">
              <a:rPr lang="he-IL"/>
              <a:pPr>
                <a:defRPr/>
              </a:pPr>
              <a:t>395</a:t>
            </a:fld>
            <a:endParaRPr lang="en-US"/>
          </a:p>
        </p:txBody>
      </p:sp>
    </p:spTree>
  </p:cSld>
  <p:clrMapOvr>
    <a:masterClrMapping/>
  </p:clrMapOvr>
  <p:transition/>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defRPr/>
            </a:pPr>
            <a:r>
              <a:rPr lang="en-US"/>
              <a:t>BOOTP</a:t>
            </a:r>
          </a:p>
        </p:txBody>
      </p:sp>
      <p:sp>
        <p:nvSpPr>
          <p:cNvPr id="422915" name="Rectangle 3"/>
          <p:cNvSpPr>
            <a:spLocks noGrp="1" noChangeArrowheads="1"/>
          </p:cNvSpPr>
          <p:nvPr>
            <p:ph idx="1"/>
          </p:nvPr>
        </p:nvSpPr>
        <p:spPr/>
        <p:txBody>
          <a:bodyPr/>
          <a:lstStyle/>
          <a:p>
            <a:pPr eaLnBrk="1" hangingPunct="1"/>
            <a:r>
              <a:rPr lang="he-IL" smtClean="0"/>
              <a:t>המשך:</a:t>
            </a:r>
          </a:p>
          <a:p>
            <a:pPr lvl="1" eaLnBrk="1" hangingPunct="1"/>
            <a:r>
              <a:rPr lang="he-IL" smtClean="0"/>
              <a:t>המסוף קובע לעצמו את ההגדרות שקיבל משרת ה-</a:t>
            </a:r>
            <a:r>
              <a:rPr lang="en-US" smtClean="0"/>
              <a:t>BOOTP</a:t>
            </a:r>
            <a:endParaRPr lang="he-IL" smtClean="0"/>
          </a:p>
          <a:p>
            <a:pPr lvl="1" eaLnBrk="1" hangingPunct="1"/>
            <a:r>
              <a:rPr lang="he-IL" smtClean="0"/>
              <a:t>המסוף פונה לשרת </a:t>
            </a:r>
            <a:r>
              <a:rPr lang="en-US" smtClean="0"/>
              <a:t>TFTP</a:t>
            </a:r>
            <a:r>
              <a:rPr lang="he-IL" smtClean="0"/>
              <a:t> ומבקש ממנו את מערכת ההפעלה שלו (לפי הנתיב שקיבל משרת ה-</a:t>
            </a:r>
            <a:r>
              <a:rPr lang="en-US" smtClean="0"/>
              <a:t>BOOTP</a:t>
            </a:r>
            <a:r>
              <a:rPr lang="he-IL" smtClean="0"/>
              <a:t>)</a:t>
            </a:r>
          </a:p>
          <a:p>
            <a:pPr lvl="1" eaLnBrk="1" hangingPunct="1"/>
            <a:r>
              <a:rPr lang="he-IL" smtClean="0"/>
              <a:t>שרת ה-</a:t>
            </a:r>
            <a:r>
              <a:rPr lang="en-US" smtClean="0"/>
              <a:t>TFTP</a:t>
            </a:r>
            <a:r>
              <a:rPr lang="he-IL" smtClean="0"/>
              <a:t> שולח למסוף את מערכת ההפעלה</a:t>
            </a:r>
          </a:p>
          <a:p>
            <a:pPr lvl="1" eaLnBrk="1" hangingPunct="1"/>
            <a:r>
              <a:rPr lang="he-IL" smtClean="0"/>
              <a:t>המסוף טוען את מערכת ההפעלה ותהליך העלייה מסתיים</a:t>
            </a:r>
            <a:endParaRPr lang="en-US" smtClean="0"/>
          </a:p>
        </p:txBody>
      </p:sp>
      <p:sp>
        <p:nvSpPr>
          <p:cNvPr id="33794" name="מציין מיקום של מספר שקופית 5"/>
          <p:cNvSpPr>
            <a:spLocks noGrp="1"/>
          </p:cNvSpPr>
          <p:nvPr>
            <p:ph type="sldNum" sz="quarter" idx="10"/>
          </p:nvPr>
        </p:nvSpPr>
        <p:spPr/>
        <p:txBody>
          <a:bodyPr/>
          <a:lstStyle/>
          <a:p>
            <a:pPr>
              <a:defRPr/>
            </a:pPr>
            <a:fld id="{9231F5D5-7E0A-4861-8C0A-65087128C021}" type="slidenum">
              <a:rPr lang="he-IL"/>
              <a:pPr>
                <a:defRPr/>
              </a:pPr>
              <a:t>396</a:t>
            </a:fld>
            <a:endParaRPr lang="en-US"/>
          </a:p>
        </p:txBody>
      </p:sp>
    </p:spTree>
  </p:cSld>
  <p:clrMapOvr>
    <a:masterClrMapping/>
  </p:clrMapOvr>
  <p:transition/>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defRPr/>
            </a:pPr>
            <a:r>
              <a:rPr lang="en-US"/>
              <a:t>BOOTP</a:t>
            </a:r>
          </a:p>
        </p:txBody>
      </p:sp>
      <p:sp>
        <p:nvSpPr>
          <p:cNvPr id="423939" name="Rectangle 3"/>
          <p:cNvSpPr>
            <a:spLocks noGrp="1" noChangeArrowheads="1"/>
          </p:cNvSpPr>
          <p:nvPr>
            <p:ph idx="1"/>
          </p:nvPr>
        </p:nvSpPr>
        <p:spPr/>
        <p:txBody>
          <a:bodyPr/>
          <a:lstStyle/>
          <a:p>
            <a:pPr eaLnBrk="1" hangingPunct="1"/>
            <a:r>
              <a:rPr lang="en-US" smtClean="0"/>
              <a:t>BOOTP</a:t>
            </a:r>
            <a:r>
              <a:rPr lang="he-IL" smtClean="0"/>
              <a:t> מחלק כתובות הגדרות רשת באופן סטאטי, על פי כתובות ה-</a:t>
            </a:r>
            <a:r>
              <a:rPr lang="en-US" smtClean="0"/>
              <a:t>MAC</a:t>
            </a:r>
            <a:r>
              <a:rPr lang="he-IL" smtClean="0"/>
              <a:t> של המסופים.</a:t>
            </a:r>
          </a:p>
          <a:p>
            <a:pPr eaLnBrk="1" hangingPunct="1"/>
            <a:endParaRPr lang="he-IL" smtClean="0"/>
          </a:p>
          <a:p>
            <a:pPr eaLnBrk="1" hangingPunct="1"/>
            <a:r>
              <a:rPr lang="he-IL" smtClean="0"/>
              <a:t>יש לי 400 מסופים ברשת. בכל רגע נתון פעילים רק 100, אבל לא בקבוצות קבועות.</a:t>
            </a:r>
          </a:p>
          <a:p>
            <a:pPr eaLnBrk="1" hangingPunct="1"/>
            <a:r>
              <a:rPr lang="he-IL" smtClean="0"/>
              <a:t>כמה כתובות </a:t>
            </a:r>
            <a:r>
              <a:rPr lang="en-US" smtClean="0"/>
              <a:t>IP</a:t>
            </a:r>
            <a:r>
              <a:rPr lang="he-IL" smtClean="0"/>
              <a:t> אצטרך לקנות?</a:t>
            </a:r>
            <a:endParaRPr lang="en-US" smtClean="0"/>
          </a:p>
        </p:txBody>
      </p:sp>
      <p:sp>
        <p:nvSpPr>
          <p:cNvPr id="34818" name="מציין מיקום של מספר שקופית 5"/>
          <p:cNvSpPr>
            <a:spLocks noGrp="1"/>
          </p:cNvSpPr>
          <p:nvPr>
            <p:ph type="sldNum" sz="quarter" idx="10"/>
          </p:nvPr>
        </p:nvSpPr>
        <p:spPr/>
        <p:txBody>
          <a:bodyPr/>
          <a:lstStyle/>
          <a:p>
            <a:pPr>
              <a:defRPr/>
            </a:pPr>
            <a:fld id="{E5C39594-63DB-4038-8D51-6439F72CAD20}" type="slidenum">
              <a:rPr lang="he-IL"/>
              <a:pPr>
                <a:defRPr/>
              </a:pPr>
              <a:t>397</a:t>
            </a:fld>
            <a:endParaRPr lang="en-US"/>
          </a:p>
        </p:txBody>
      </p:sp>
      <p:pic>
        <p:nvPicPr>
          <p:cNvPr id="423941" name="Picture 11"/>
          <p:cNvPicPr>
            <a:picLocks noChangeAspect="1" noChangeArrowheads="1"/>
          </p:cNvPicPr>
          <p:nvPr/>
        </p:nvPicPr>
        <p:blipFill>
          <a:blip r:embed="rId3" cstate="print"/>
          <a:srcRect/>
          <a:stretch>
            <a:fillRect/>
          </a:stretch>
        </p:blipFill>
        <p:spPr bwMode="auto">
          <a:xfrm>
            <a:off x="684213" y="4076700"/>
            <a:ext cx="2159000" cy="14398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3"/>
          <p:cNvSpPr>
            <a:spLocks noGrp="1" noChangeArrowheads="1"/>
          </p:cNvSpPr>
          <p:nvPr>
            <p:ph type="subTitle" idx="1"/>
          </p:nvPr>
        </p:nvSpPr>
        <p:spPr/>
        <p:txBody>
          <a:bodyPr/>
          <a:lstStyle/>
          <a:p>
            <a:pPr eaLnBrk="1" hangingPunct="1"/>
            <a:endParaRPr lang="ar-SA" smtClean="0"/>
          </a:p>
        </p:txBody>
      </p:sp>
      <p:sp>
        <p:nvSpPr>
          <p:cNvPr id="35842" name="Rectangle 2"/>
          <p:cNvSpPr>
            <a:spLocks noGrp="1" noChangeArrowheads="1"/>
          </p:cNvSpPr>
          <p:nvPr>
            <p:ph type="ctrTitle" sz="quarter"/>
          </p:nvPr>
        </p:nvSpPr>
        <p:spPr>
          <a:xfrm>
            <a:off x="428596" y="2071678"/>
            <a:ext cx="8229600" cy="1905000"/>
          </a:xfrm>
        </p:spPr>
        <p:txBody>
          <a:bodyPr/>
          <a:lstStyle/>
          <a:p>
            <a:pPr eaLnBrk="1" hangingPunct="1">
              <a:defRPr/>
            </a:pPr>
            <a:r>
              <a:rPr sz="7200" dirty="0" err="1" smtClean="0"/>
              <a:t>פרוטוקול</a:t>
            </a:r>
            <a:r>
              <a:rPr sz="7200" dirty="0" smtClean="0"/>
              <a:t> </a:t>
            </a:r>
            <a:r>
              <a:rPr lang="en-US" sz="7200" dirty="0" smtClean="0"/>
              <a:t>DHCP</a:t>
            </a:r>
          </a:p>
        </p:txBody>
      </p:sp>
    </p:spTree>
  </p:cSld>
  <p:clrMapOvr>
    <a:masterClrMapping/>
  </p:clrMapOvr>
  <p:transition/>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defRPr/>
            </a:pPr>
            <a:r>
              <a:rPr lang="en-US"/>
              <a:t>DHCP</a:t>
            </a:r>
          </a:p>
        </p:txBody>
      </p:sp>
      <p:sp>
        <p:nvSpPr>
          <p:cNvPr id="425987" name="Rectangle 3"/>
          <p:cNvSpPr>
            <a:spLocks noGrp="1" noChangeArrowheads="1"/>
          </p:cNvSpPr>
          <p:nvPr>
            <p:ph idx="1"/>
          </p:nvPr>
        </p:nvSpPr>
        <p:spPr/>
        <p:txBody>
          <a:bodyPr/>
          <a:lstStyle/>
          <a:p>
            <a:pPr eaLnBrk="1" hangingPunct="1"/>
            <a:r>
              <a:rPr lang="en-US" b="1" u="sng" smtClean="0"/>
              <a:t>DHCP</a:t>
            </a:r>
            <a:r>
              <a:rPr lang="he-IL" smtClean="0"/>
              <a:t> – </a:t>
            </a:r>
            <a:r>
              <a:rPr lang="en-US" smtClean="0"/>
              <a:t>Dynamic Host Configuration Protocol</a:t>
            </a:r>
            <a:r>
              <a:rPr lang="he-IL" smtClean="0"/>
              <a:t>.</a:t>
            </a:r>
          </a:p>
          <a:p>
            <a:pPr eaLnBrk="1" hangingPunct="1"/>
            <a:r>
              <a:rPr lang="he-IL" smtClean="0"/>
              <a:t>משמש להקצאת הגדרות רשת לתחנות בצורה דינאמית.</a:t>
            </a:r>
          </a:p>
          <a:p>
            <a:pPr eaLnBrk="1" hangingPunct="1"/>
            <a:r>
              <a:rPr lang="he-IL" smtClean="0"/>
              <a:t>מהווה הרחבה לפרוטוקול </a:t>
            </a:r>
            <a:r>
              <a:rPr lang="en-US" smtClean="0"/>
              <a:t>BOOTP</a:t>
            </a:r>
            <a:r>
              <a:rPr lang="he-IL" smtClean="0"/>
              <a:t>.</a:t>
            </a:r>
          </a:p>
          <a:p>
            <a:pPr eaLnBrk="1" hangingPunct="1"/>
            <a:r>
              <a:rPr lang="he-IL" smtClean="0"/>
              <a:t>עובד מעל </a:t>
            </a:r>
            <a:r>
              <a:rPr lang="en-US" smtClean="0"/>
              <a:t>UDP</a:t>
            </a:r>
            <a:r>
              <a:rPr lang="he-IL" smtClean="0"/>
              <a:t>.</a:t>
            </a:r>
            <a:endParaRPr lang="en-US" smtClean="0"/>
          </a:p>
        </p:txBody>
      </p:sp>
      <p:sp>
        <p:nvSpPr>
          <p:cNvPr id="36866" name="מציין מיקום של מספר שקופית 5"/>
          <p:cNvSpPr>
            <a:spLocks noGrp="1"/>
          </p:cNvSpPr>
          <p:nvPr>
            <p:ph type="sldNum" sz="quarter" idx="10"/>
          </p:nvPr>
        </p:nvSpPr>
        <p:spPr/>
        <p:txBody>
          <a:bodyPr/>
          <a:lstStyle/>
          <a:p>
            <a:pPr>
              <a:defRPr/>
            </a:pPr>
            <a:fld id="{504F003C-5565-4D06-AB80-6ED1F0F38B09}" type="slidenum">
              <a:rPr lang="he-IL"/>
              <a:pPr>
                <a:defRPr/>
              </a:pPr>
              <a:t>399</a:t>
            </a:fld>
            <a:endParaRPr lang="en-US"/>
          </a:p>
        </p:txBody>
      </p:sp>
      <p:graphicFrame>
        <p:nvGraphicFramePr>
          <p:cNvPr id="232452" name="Group 4"/>
          <p:cNvGraphicFramePr>
            <a:graphicFrameLocks noGrp="1"/>
          </p:cNvGraphicFramePr>
          <p:nvPr/>
        </p:nvGraphicFramePr>
        <p:xfrm>
          <a:off x="409575" y="3865563"/>
          <a:ext cx="8291513" cy="2085658"/>
        </p:xfrm>
        <a:graphic>
          <a:graphicData uri="http://schemas.openxmlformats.org/drawingml/2006/table">
            <a:tbl>
              <a:tblPr rtl="1"/>
              <a:tblGrid>
                <a:gridCol w="1033463"/>
                <a:gridCol w="3527425"/>
                <a:gridCol w="3730625"/>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לקוח</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שרת</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900" b="1" i="0" u="none" strike="noStrike" cap="none" normalizeH="0" baseline="0" smtClean="0">
                          <a:ln>
                            <a:noFill/>
                          </a:ln>
                          <a:solidFill>
                            <a:schemeClr val="tx1"/>
                          </a:solidFill>
                          <a:effectLst/>
                          <a:latin typeface="Tahoma" pitchFamily="34" charset="0"/>
                          <a:cs typeface="Tahoma" pitchFamily="34" charset="0"/>
                        </a:rPr>
                        <a:t> </a:t>
                      </a:r>
                      <a:r>
                        <a:rPr kumimoji="0" lang="en-US" sz="1800" b="1" i="0" u="none" strike="noStrike" cap="none" normalizeH="0" baseline="0" smtClean="0">
                          <a:ln>
                            <a:noFill/>
                          </a:ln>
                          <a:solidFill>
                            <a:schemeClr val="tx1"/>
                          </a:solidFill>
                          <a:effectLst/>
                          <a:latin typeface="Tahoma" pitchFamily="34" charset="0"/>
                          <a:cs typeface="Tahoma" pitchFamily="34" charset="0"/>
                        </a:rPr>
                        <a:t>Port</a:t>
                      </a:r>
                      <a:endParaRPr kumimoji="0" lang="he-IL" sz="1800" b="1"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68</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Well Known</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67</a:t>
                      </a:r>
                      <a:r>
                        <a:rPr kumimoji="0" lang="he-IL" sz="1800" b="0" i="0" u="none" strike="noStrike" cap="none" normalizeH="0" baseline="0" smtClean="0">
                          <a:ln>
                            <a:noFill/>
                          </a:ln>
                          <a:solidFill>
                            <a:schemeClr val="tx1"/>
                          </a:solidFill>
                          <a:effectLst/>
                          <a:latin typeface="Tahoma" pitchFamily="34"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cs typeface="Tahoma" pitchFamily="34" charset="0"/>
                        </a:rPr>
                        <a:t>Well Known</a:t>
                      </a:r>
                      <a:r>
                        <a:rPr kumimoji="0" lang="he-IL" sz="1800" b="0" i="0" u="none" strike="noStrike" cap="none" normalizeH="0" baseline="0" smtClean="0">
                          <a:ln>
                            <a:noFill/>
                          </a:ln>
                          <a:solidFill>
                            <a:schemeClr val="tx1"/>
                          </a:solidFill>
                          <a:effectLst/>
                          <a:latin typeface="Tahoma" pitchFamily="34"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תפקוד</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שולח בקשות לפורט 67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מקבל בקשות מפורט 67, מעבד אותן ושולח תשובות לפורט 68 של הלקוח</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דוגמא</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מחשבים ביתיים</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cs typeface="Tahoma" pitchFamily="34" charset="0"/>
                        </a:rPr>
                        <a:t>שרת </a:t>
                      </a:r>
                      <a:r>
                        <a:rPr kumimoji="0" lang="en-US" sz="1800" b="0" i="0" u="none" strike="noStrike" cap="none" normalizeH="0" baseline="0" smtClean="0">
                          <a:ln>
                            <a:noFill/>
                          </a:ln>
                          <a:solidFill>
                            <a:schemeClr val="tx1"/>
                          </a:solidFill>
                          <a:effectLst/>
                          <a:latin typeface="Tahoma" pitchFamily="34" charset="0"/>
                          <a:cs typeface="Tahoma" pitchFamily="34" charset="0"/>
                        </a:rPr>
                        <a:t>DHCP</a:t>
                      </a:r>
                      <a:r>
                        <a:rPr kumimoji="0" lang="he-IL" sz="1800" b="0" i="0" u="none" strike="noStrike" cap="none" normalizeH="0" baseline="0" smtClean="0">
                          <a:ln>
                            <a:noFill/>
                          </a:ln>
                          <a:solidFill>
                            <a:schemeClr val="tx1"/>
                          </a:solidFill>
                          <a:effectLst/>
                          <a:latin typeface="Tahoma" pitchFamily="34" charset="0"/>
                          <a:cs typeface="Tahoma" pitchFamily="34" charset="0"/>
                        </a:rPr>
                        <a:t> של ה-</a:t>
                      </a:r>
                      <a:r>
                        <a:rPr kumimoji="0" lang="en-US" sz="1800" b="0" i="0" u="none" strike="noStrike" cap="none" normalizeH="0" baseline="0" smtClean="0">
                          <a:ln>
                            <a:noFill/>
                          </a:ln>
                          <a:solidFill>
                            <a:schemeClr val="tx1"/>
                          </a:solidFill>
                          <a:effectLst/>
                          <a:latin typeface="Tahoma" pitchFamily="34" charset="0"/>
                          <a:cs typeface="Tahoma" pitchFamily="34" charset="0"/>
                        </a:rPr>
                        <a:t>ISP</a:t>
                      </a:r>
                      <a:endParaRPr kumimoji="0" lang="he-IL" sz="1800" b="0"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defRPr/>
            </a:pPr>
            <a:r>
              <a:rPr/>
              <a:t>הצורך בתקשורת</a:t>
            </a:r>
            <a:endParaRPr lang="en-US"/>
          </a:p>
        </p:txBody>
      </p:sp>
      <p:sp>
        <p:nvSpPr>
          <p:cNvPr id="83971" name="Rectangle 3"/>
          <p:cNvSpPr>
            <a:spLocks noGrp="1" noChangeArrowheads="1"/>
          </p:cNvSpPr>
          <p:nvPr>
            <p:ph idx="1"/>
          </p:nvPr>
        </p:nvSpPr>
        <p:spPr>
          <a:xfrm>
            <a:off x="0" y="1628775"/>
            <a:ext cx="8229600" cy="4525963"/>
          </a:xfrm>
        </p:spPr>
        <p:txBody>
          <a:bodyPr/>
          <a:lstStyle/>
          <a:p>
            <a:pPr eaLnBrk="1" hangingPunct="1">
              <a:buFontTx/>
              <a:buNone/>
            </a:pPr>
            <a:r>
              <a:rPr lang="he-IL" smtClean="0"/>
              <a:t>תקשורת- העברת מידע</a:t>
            </a:r>
          </a:p>
          <a:p>
            <a:pPr eaLnBrk="1" hangingPunct="1">
              <a:buFontTx/>
              <a:buNone/>
            </a:pPr>
            <a:endParaRPr lang="he-IL" smtClean="0"/>
          </a:p>
          <a:p>
            <a:pPr eaLnBrk="1" hangingPunct="1">
              <a:buFontTx/>
              <a:buNone/>
            </a:pPr>
            <a:endParaRPr lang="he-IL" smtClean="0"/>
          </a:p>
          <a:p>
            <a:pPr eaLnBrk="1" hangingPunct="1">
              <a:buFontTx/>
              <a:buNone/>
            </a:pPr>
            <a:endParaRPr lang="he-IL" smtClean="0"/>
          </a:p>
          <a:p>
            <a:pPr eaLnBrk="1" hangingPunct="1">
              <a:buFontTx/>
              <a:buNone/>
            </a:pPr>
            <a:endParaRPr lang="he-IL" smtClean="0"/>
          </a:p>
          <a:p>
            <a:pPr eaLnBrk="1" hangingPunct="1">
              <a:buFontTx/>
              <a:buNone/>
            </a:pPr>
            <a:endParaRPr lang="he-IL" smtClean="0"/>
          </a:p>
          <a:p>
            <a:pPr eaLnBrk="1" hangingPunct="1">
              <a:buFontTx/>
              <a:buNone/>
            </a:pPr>
            <a:r>
              <a:rPr lang="he-IL" smtClean="0"/>
              <a:t>תקשורת נתונים- העברת מידע בין מחשבים</a:t>
            </a:r>
            <a:endParaRPr lang="en-US" smtClean="0"/>
          </a:p>
        </p:txBody>
      </p:sp>
      <p:sp>
        <p:nvSpPr>
          <p:cNvPr id="14338" name="מציין מיקום של מספר שקופית 5"/>
          <p:cNvSpPr>
            <a:spLocks noGrp="1"/>
          </p:cNvSpPr>
          <p:nvPr>
            <p:ph type="sldNum" sz="quarter" idx="10"/>
          </p:nvPr>
        </p:nvSpPr>
        <p:spPr/>
        <p:txBody>
          <a:bodyPr/>
          <a:lstStyle/>
          <a:p>
            <a:pPr>
              <a:defRPr/>
            </a:pPr>
            <a:fld id="{283F797E-5AB6-43D8-9C26-6287EB2F05D2}" type="slidenum">
              <a:rPr lang="he-IL"/>
              <a:pPr>
                <a:defRPr/>
              </a:pPr>
              <a:t>4</a:t>
            </a:fld>
            <a:endParaRPr lang="en-US"/>
          </a:p>
        </p:txBody>
      </p:sp>
      <p:pic>
        <p:nvPicPr>
          <p:cNvPr id="83973" name="Picture 6" descr="j0300520"/>
          <p:cNvPicPr>
            <a:picLocks noChangeAspect="1" noChangeArrowheads="1" noCrop="1"/>
          </p:cNvPicPr>
          <p:nvPr/>
        </p:nvPicPr>
        <p:blipFill>
          <a:blip r:embed="rId3" cstate="print"/>
          <a:srcRect/>
          <a:stretch>
            <a:fillRect/>
          </a:stretch>
        </p:blipFill>
        <p:spPr bwMode="auto">
          <a:xfrm>
            <a:off x="3705225" y="2947988"/>
            <a:ext cx="1803400" cy="1549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lstStyle/>
          <a:p>
            <a:pPr eaLnBrk="1" hangingPunct="1">
              <a:defRPr/>
            </a:pPr>
            <a:r>
              <a:rPr/>
              <a:t>שכבת התעבורה</a:t>
            </a:r>
            <a:endParaRPr lang="en-US"/>
          </a:p>
        </p:txBody>
      </p:sp>
      <p:sp>
        <p:nvSpPr>
          <p:cNvPr id="112643" name="Rectangle 3"/>
          <p:cNvSpPr>
            <a:spLocks noGrp="1" noChangeArrowheads="1"/>
          </p:cNvSpPr>
          <p:nvPr>
            <p:ph idx="1"/>
          </p:nvPr>
        </p:nvSpPr>
        <p:spPr/>
        <p:txBody>
          <a:bodyPr/>
          <a:lstStyle/>
          <a:p>
            <a:pPr eaLnBrk="1" hangingPunct="1"/>
            <a:r>
              <a:rPr lang="he-IL" smtClean="0"/>
              <a:t>מגדירה את הצורך בתקשורת קצה לקצה בין אפליקציות</a:t>
            </a:r>
          </a:p>
          <a:p>
            <a:pPr eaLnBrk="1" hangingPunct="1"/>
            <a:r>
              <a:rPr lang="he-IL" smtClean="0"/>
              <a:t>פעילה רק בציוד הקצה</a:t>
            </a:r>
          </a:p>
          <a:p>
            <a:pPr eaLnBrk="1" hangingPunct="1"/>
            <a:r>
              <a:rPr lang="he-IL" smtClean="0"/>
              <a:t>פעילויות</a:t>
            </a:r>
          </a:p>
          <a:p>
            <a:pPr lvl="1" eaLnBrk="1" hangingPunct="1"/>
            <a:r>
              <a:rPr lang="he-IL" smtClean="0"/>
              <a:t>אבחנה בין אפליקציות שונות על </a:t>
            </a:r>
            <a:r>
              <a:rPr lang="en-US" smtClean="0"/>
              <a:t>Host</a:t>
            </a:r>
          </a:p>
          <a:p>
            <a:pPr lvl="1" eaLnBrk="1" hangingPunct="1"/>
            <a:r>
              <a:rPr lang="he-IL" smtClean="0"/>
              <a:t>אופציונאלי</a:t>
            </a:r>
          </a:p>
          <a:p>
            <a:pPr lvl="2" eaLnBrk="1" hangingPunct="1"/>
            <a:r>
              <a:rPr lang="en-US" smtClean="0"/>
              <a:t>Error correction, Error Detection</a:t>
            </a:r>
            <a:endParaRPr lang="he-IL" smtClean="0"/>
          </a:p>
          <a:p>
            <a:pPr lvl="2" eaLnBrk="1" hangingPunct="1"/>
            <a:r>
              <a:rPr lang="en-US" smtClean="0"/>
              <a:t>Flow control</a:t>
            </a:r>
            <a:r>
              <a:rPr lang="he-IL" smtClean="0"/>
              <a:t> </a:t>
            </a:r>
          </a:p>
          <a:p>
            <a:pPr lvl="2" eaLnBrk="1" hangingPunct="1"/>
            <a:r>
              <a:rPr lang="he-IL" smtClean="0"/>
              <a:t>וידוא קליטה</a:t>
            </a:r>
          </a:p>
          <a:p>
            <a:pPr lvl="2" eaLnBrk="1" hangingPunct="1"/>
            <a:r>
              <a:rPr lang="he-IL" smtClean="0"/>
              <a:t>שמירה על סדר השידור בצד הקולט</a:t>
            </a:r>
          </a:p>
        </p:txBody>
      </p:sp>
      <p:sp>
        <p:nvSpPr>
          <p:cNvPr id="44034" name="מציין מיקום של מספר שקופית 5"/>
          <p:cNvSpPr>
            <a:spLocks noGrp="1"/>
          </p:cNvSpPr>
          <p:nvPr>
            <p:ph type="sldNum" sz="quarter" idx="10"/>
          </p:nvPr>
        </p:nvSpPr>
        <p:spPr/>
        <p:txBody>
          <a:bodyPr/>
          <a:lstStyle/>
          <a:p>
            <a:pPr>
              <a:defRPr/>
            </a:pPr>
            <a:fld id="{7F1FC235-48C8-4630-9D5B-10343F93979F}" type="slidenum">
              <a:rPr lang="he-IL"/>
              <a:pPr>
                <a:defRPr/>
              </a:pPr>
              <a:t>40</a:t>
            </a:fld>
            <a:endParaRPr lang="en-US"/>
          </a:p>
        </p:txBody>
      </p:sp>
    </p:spTree>
  </p:cSld>
  <p:clrMapOvr>
    <a:masterClrMapping/>
  </p:clrMapOvr>
  <p:transition/>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defRPr/>
            </a:pPr>
            <a:r>
              <a:rPr lang="en-US"/>
              <a:t>DHCP</a:t>
            </a:r>
          </a:p>
        </p:txBody>
      </p:sp>
      <p:sp>
        <p:nvSpPr>
          <p:cNvPr id="427011" name="Rectangle 3"/>
          <p:cNvSpPr>
            <a:spLocks noGrp="1" noChangeArrowheads="1"/>
          </p:cNvSpPr>
          <p:nvPr>
            <p:ph idx="1"/>
          </p:nvPr>
        </p:nvSpPr>
        <p:spPr/>
        <p:txBody>
          <a:bodyPr/>
          <a:lstStyle/>
          <a:p>
            <a:pPr eaLnBrk="1" hangingPunct="1"/>
            <a:r>
              <a:rPr lang="he-IL" smtClean="0"/>
              <a:t>ניתן לקבל משרת </a:t>
            </a:r>
            <a:r>
              <a:rPr lang="en-US" smtClean="0"/>
              <a:t>DHCP</a:t>
            </a:r>
            <a:r>
              <a:rPr lang="he-IL" smtClean="0"/>
              <a:t> הגדרות </a:t>
            </a:r>
            <a:r>
              <a:rPr lang="en-US" smtClean="0"/>
              <a:t>TCP/IP</a:t>
            </a:r>
            <a:r>
              <a:rPr lang="he-IL" smtClean="0"/>
              <a:t>, למשל:</a:t>
            </a:r>
          </a:p>
          <a:p>
            <a:pPr lvl="1" eaLnBrk="1" hangingPunct="1"/>
            <a:r>
              <a:rPr lang="en-US" smtClean="0"/>
              <a:t>IP</a:t>
            </a:r>
            <a:endParaRPr lang="he-IL" smtClean="0"/>
          </a:p>
          <a:p>
            <a:pPr lvl="1" eaLnBrk="1" hangingPunct="1"/>
            <a:r>
              <a:rPr lang="en-US" smtClean="0"/>
              <a:t>Subnet Mask</a:t>
            </a:r>
            <a:endParaRPr lang="he-IL" smtClean="0"/>
          </a:p>
          <a:p>
            <a:pPr lvl="1" eaLnBrk="1" hangingPunct="1"/>
            <a:r>
              <a:rPr lang="en-US" smtClean="0"/>
              <a:t>Default Gateway</a:t>
            </a:r>
          </a:p>
          <a:p>
            <a:pPr lvl="1" eaLnBrk="1" hangingPunct="1"/>
            <a:r>
              <a:rPr lang="en-US" smtClean="0"/>
              <a:t>DNS</a:t>
            </a:r>
          </a:p>
          <a:p>
            <a:pPr lvl="1" eaLnBrk="1" hangingPunct="1"/>
            <a:r>
              <a:rPr lang="en-US" smtClean="0"/>
              <a:t>WINS</a:t>
            </a:r>
          </a:p>
          <a:p>
            <a:pPr lvl="1" eaLnBrk="1" hangingPunct="1"/>
            <a:r>
              <a:rPr lang="he-IL" smtClean="0"/>
              <a:t>ועוד...</a:t>
            </a:r>
            <a:endParaRPr lang="en-US" smtClean="0"/>
          </a:p>
        </p:txBody>
      </p:sp>
      <p:sp>
        <p:nvSpPr>
          <p:cNvPr id="37890" name="מציין מיקום של מספר שקופית 5"/>
          <p:cNvSpPr>
            <a:spLocks noGrp="1"/>
          </p:cNvSpPr>
          <p:nvPr>
            <p:ph type="sldNum" sz="quarter" idx="10"/>
          </p:nvPr>
        </p:nvSpPr>
        <p:spPr/>
        <p:txBody>
          <a:bodyPr/>
          <a:lstStyle/>
          <a:p>
            <a:pPr>
              <a:defRPr/>
            </a:pPr>
            <a:fld id="{957484E1-C733-42D8-9025-63AB7C8C9225}" type="slidenum">
              <a:rPr lang="he-IL"/>
              <a:pPr>
                <a:defRPr/>
              </a:pPr>
              <a:t>400</a:t>
            </a:fld>
            <a:endParaRPr lang="en-US"/>
          </a:p>
        </p:txBody>
      </p:sp>
      <p:pic>
        <p:nvPicPr>
          <p:cNvPr id="427013" name="Picture 6" descr="j0295567"/>
          <p:cNvPicPr>
            <a:picLocks noChangeAspect="1" noChangeArrowheads="1"/>
          </p:cNvPicPr>
          <p:nvPr/>
        </p:nvPicPr>
        <p:blipFill>
          <a:blip r:embed="rId2" cstate="print"/>
          <a:srcRect/>
          <a:stretch>
            <a:fillRect/>
          </a:stretch>
        </p:blipFill>
        <p:spPr bwMode="auto">
          <a:xfrm>
            <a:off x="1331913" y="2492375"/>
            <a:ext cx="2328862" cy="2944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defRPr/>
            </a:pPr>
            <a:r>
              <a:rPr lang="en-US"/>
              <a:t>DORA</a:t>
            </a:r>
            <a:r>
              <a:rPr/>
              <a:t>?</a:t>
            </a:r>
            <a:endParaRPr lang="en-US"/>
          </a:p>
        </p:txBody>
      </p:sp>
      <p:sp>
        <p:nvSpPr>
          <p:cNvPr id="428035" name="Rectangle 3"/>
          <p:cNvSpPr>
            <a:spLocks noGrp="1" noChangeArrowheads="1"/>
          </p:cNvSpPr>
          <p:nvPr>
            <p:ph idx="1"/>
          </p:nvPr>
        </p:nvSpPr>
        <p:spPr/>
        <p:txBody>
          <a:bodyPr/>
          <a:lstStyle/>
          <a:p>
            <a:pPr eaLnBrk="1" hangingPunct="1">
              <a:buFontTx/>
              <a:buNone/>
            </a:pPr>
            <a:r>
              <a:rPr lang="he-IL" smtClean="0"/>
              <a:t>תהליך רכישת הגדרות רשת:</a:t>
            </a:r>
          </a:p>
          <a:p>
            <a:pPr eaLnBrk="1" hangingPunct="1"/>
            <a:r>
              <a:rPr lang="en-US" b="1" u="sng" smtClean="0"/>
              <a:t>D</a:t>
            </a:r>
            <a:r>
              <a:rPr lang="he-IL" smtClean="0"/>
              <a:t> – </a:t>
            </a:r>
            <a:r>
              <a:rPr lang="en-US" smtClean="0"/>
              <a:t>Discover</a:t>
            </a:r>
            <a:r>
              <a:rPr lang="he-IL" smtClean="0"/>
              <a:t>. הודעת המבקשת לקבל הגדרות רשת.</a:t>
            </a:r>
          </a:p>
          <a:p>
            <a:pPr eaLnBrk="1" hangingPunct="1"/>
            <a:r>
              <a:rPr lang="en-US" b="1" u="sng" smtClean="0"/>
              <a:t>O</a:t>
            </a:r>
            <a:r>
              <a:rPr lang="he-IL" smtClean="0"/>
              <a:t> – </a:t>
            </a:r>
            <a:r>
              <a:rPr lang="en-US" smtClean="0"/>
              <a:t>Offer</a:t>
            </a:r>
            <a:r>
              <a:rPr lang="he-IL" smtClean="0"/>
              <a:t>. הודעה המציעה הגדרות לתחנה.</a:t>
            </a:r>
          </a:p>
          <a:p>
            <a:pPr eaLnBrk="1" hangingPunct="1"/>
            <a:r>
              <a:rPr lang="en-US" b="1" u="sng" smtClean="0"/>
              <a:t>R</a:t>
            </a:r>
            <a:r>
              <a:rPr lang="he-IL" smtClean="0"/>
              <a:t> – </a:t>
            </a:r>
            <a:r>
              <a:rPr lang="en-US" smtClean="0"/>
              <a:t>Request</a:t>
            </a:r>
            <a:r>
              <a:rPr lang="he-IL" smtClean="0"/>
              <a:t>. הודעה בה מבקשת תחנה הגדרות רשת.</a:t>
            </a:r>
          </a:p>
          <a:p>
            <a:pPr eaLnBrk="1" hangingPunct="1"/>
            <a:r>
              <a:rPr lang="en-US" b="1" u="sng" smtClean="0"/>
              <a:t>A</a:t>
            </a:r>
            <a:r>
              <a:rPr lang="he-IL" smtClean="0"/>
              <a:t> – </a:t>
            </a:r>
            <a:r>
              <a:rPr lang="en-US" smtClean="0"/>
              <a:t>Acknowledge</a:t>
            </a:r>
            <a:r>
              <a:rPr lang="he-IL" smtClean="0"/>
              <a:t>. הודעה המכילה את פרטי החוזה 	  הסופי.</a:t>
            </a:r>
          </a:p>
          <a:p>
            <a:pPr eaLnBrk="1" hangingPunct="1"/>
            <a:endParaRPr lang="he-IL" sz="1200" smtClean="0"/>
          </a:p>
          <a:p>
            <a:pPr algn="ctr" eaLnBrk="1" hangingPunct="1">
              <a:buFontTx/>
              <a:buNone/>
            </a:pPr>
            <a:r>
              <a:rPr lang="he-IL" smtClean="0"/>
              <a:t>כל התהליך מתבצע בעזרת הודעות </a:t>
            </a:r>
            <a:r>
              <a:rPr lang="en-US" smtClean="0"/>
              <a:t>Broadcast</a:t>
            </a:r>
            <a:r>
              <a:rPr lang="he-IL" smtClean="0"/>
              <a:t>!</a:t>
            </a:r>
            <a:endParaRPr lang="en-US" smtClean="0"/>
          </a:p>
        </p:txBody>
      </p:sp>
      <p:sp>
        <p:nvSpPr>
          <p:cNvPr id="38914" name="מציין מיקום של מספר שקופית 5"/>
          <p:cNvSpPr>
            <a:spLocks noGrp="1"/>
          </p:cNvSpPr>
          <p:nvPr>
            <p:ph type="sldNum" sz="quarter" idx="10"/>
          </p:nvPr>
        </p:nvSpPr>
        <p:spPr/>
        <p:txBody>
          <a:bodyPr/>
          <a:lstStyle/>
          <a:p>
            <a:pPr>
              <a:defRPr/>
            </a:pPr>
            <a:fld id="{0B079E55-A227-4CDB-8DB8-D46207AB0B94}" type="slidenum">
              <a:rPr lang="he-IL"/>
              <a:pPr>
                <a:defRPr/>
              </a:pPr>
              <a:t>401</a:t>
            </a:fld>
            <a:endParaRPr lang="en-US"/>
          </a:p>
        </p:txBody>
      </p:sp>
      <p:sp>
        <p:nvSpPr>
          <p:cNvPr id="428037" name="Rectangle 4"/>
          <p:cNvSpPr>
            <a:spLocks noChangeArrowheads="1"/>
          </p:cNvSpPr>
          <p:nvPr/>
        </p:nvSpPr>
        <p:spPr bwMode="auto">
          <a:xfrm>
            <a:off x="7885113" y="2205038"/>
            <a:ext cx="444500" cy="2303462"/>
          </a:xfrm>
          <a:prstGeom prst="rect">
            <a:avLst/>
          </a:prstGeom>
          <a:noFill/>
          <a:ln w="38100">
            <a:solidFill>
              <a:srgbClr val="FF0000"/>
            </a:solidFill>
            <a:miter lim="800000"/>
            <a:headEnd/>
            <a:tailEnd/>
          </a:ln>
        </p:spPr>
        <p:txBody>
          <a:bodyPr wrap="none" anchor="ctr"/>
          <a:lstStyle/>
          <a:p>
            <a:endParaRPr lang="ar-SA"/>
          </a:p>
        </p:txBody>
      </p:sp>
    </p:spTree>
  </p:cSld>
  <p:clrMapOvr>
    <a:masterClrMapping/>
  </p:clrMapOvr>
  <p:transition/>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pPr eaLnBrk="1" hangingPunct="1">
              <a:defRPr/>
            </a:pPr>
            <a:r>
              <a:rPr lang="en-US"/>
              <a:t>DHCP</a:t>
            </a:r>
          </a:p>
        </p:txBody>
      </p:sp>
      <p:sp>
        <p:nvSpPr>
          <p:cNvPr id="429059" name="Rectangle 3"/>
          <p:cNvSpPr>
            <a:spLocks noGrp="1" noChangeArrowheads="1"/>
          </p:cNvSpPr>
          <p:nvPr>
            <p:ph idx="1"/>
          </p:nvPr>
        </p:nvSpPr>
        <p:spPr/>
        <p:txBody>
          <a:bodyPr/>
          <a:lstStyle/>
          <a:p>
            <a:pPr eaLnBrk="1" hangingPunct="1"/>
            <a:r>
              <a:rPr lang="he-IL" smtClean="0"/>
              <a:t>לקוח שקיבל הגדרות משרת </a:t>
            </a:r>
            <a:r>
              <a:rPr lang="en-US" smtClean="0"/>
              <a:t>DHCP</a:t>
            </a:r>
            <a:r>
              <a:rPr lang="he-IL" smtClean="0"/>
              <a:t> מורשה להשאיר אותן לזמן מוגבל (</a:t>
            </a:r>
            <a:r>
              <a:rPr lang="en-US" smtClean="0"/>
              <a:t>Lease Duration</a:t>
            </a:r>
            <a:r>
              <a:rPr lang="he-IL" smtClean="0"/>
              <a:t>)</a:t>
            </a:r>
          </a:p>
          <a:p>
            <a:pPr eaLnBrk="1" hangingPunct="1"/>
            <a:r>
              <a:rPr lang="he-IL" smtClean="0"/>
              <a:t>אחרי 50% מהזמן המוקצב, ינסה הלקוח לחדש את החוזה</a:t>
            </a:r>
          </a:p>
          <a:p>
            <a:pPr eaLnBrk="1" hangingPunct="1"/>
            <a:r>
              <a:rPr lang="he-IL" smtClean="0"/>
              <a:t>לקוח ינסה תמיד לקבל את אותה כתובת </a:t>
            </a:r>
            <a:r>
              <a:rPr lang="en-US" smtClean="0"/>
              <a:t>IP</a:t>
            </a:r>
            <a:r>
              <a:rPr lang="he-IL" smtClean="0"/>
              <a:t> המוקצית לו בזמן ה-</a:t>
            </a:r>
            <a:r>
              <a:rPr lang="en-US" smtClean="0"/>
              <a:t>Discover</a:t>
            </a:r>
          </a:p>
        </p:txBody>
      </p:sp>
      <p:sp>
        <p:nvSpPr>
          <p:cNvPr id="39938" name="מציין מיקום של מספר שקופית 5"/>
          <p:cNvSpPr>
            <a:spLocks noGrp="1"/>
          </p:cNvSpPr>
          <p:nvPr>
            <p:ph type="sldNum" sz="quarter" idx="10"/>
          </p:nvPr>
        </p:nvSpPr>
        <p:spPr/>
        <p:txBody>
          <a:bodyPr/>
          <a:lstStyle/>
          <a:p>
            <a:pPr>
              <a:defRPr/>
            </a:pPr>
            <a:fld id="{464BC62D-E45C-42B6-AECC-510CF70DB22A}" type="slidenum">
              <a:rPr lang="he-IL"/>
              <a:pPr>
                <a:defRPr/>
              </a:pPr>
              <a:t>402</a:t>
            </a:fld>
            <a:endParaRPr lang="en-US"/>
          </a:p>
        </p:txBody>
      </p:sp>
      <p:pic>
        <p:nvPicPr>
          <p:cNvPr id="429061" name="Picture 5" descr="j0213407"/>
          <p:cNvPicPr>
            <a:picLocks noChangeAspect="1" noChangeArrowheads="1"/>
          </p:cNvPicPr>
          <p:nvPr/>
        </p:nvPicPr>
        <p:blipFill>
          <a:blip r:embed="rId2" cstate="print"/>
          <a:srcRect/>
          <a:stretch>
            <a:fillRect/>
          </a:stretch>
        </p:blipFill>
        <p:spPr bwMode="auto">
          <a:xfrm>
            <a:off x="1763713" y="4437063"/>
            <a:ext cx="1528762" cy="20367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defRPr/>
            </a:pPr>
            <a:r>
              <a:rPr lang="en-US"/>
              <a:t>APIPA</a:t>
            </a:r>
          </a:p>
        </p:txBody>
      </p:sp>
      <p:sp>
        <p:nvSpPr>
          <p:cNvPr id="430083" name="Rectangle 3"/>
          <p:cNvSpPr>
            <a:spLocks noGrp="1" noChangeArrowheads="1"/>
          </p:cNvSpPr>
          <p:nvPr>
            <p:ph idx="1"/>
          </p:nvPr>
        </p:nvSpPr>
        <p:spPr/>
        <p:txBody>
          <a:bodyPr/>
          <a:lstStyle/>
          <a:p>
            <a:pPr eaLnBrk="1" hangingPunct="1"/>
            <a:r>
              <a:rPr lang="he-IL" smtClean="0"/>
              <a:t>מה קורה במידה והלקוח לא מצליח לתקשר עם שרת </a:t>
            </a:r>
            <a:r>
              <a:rPr lang="en-US" smtClean="0"/>
              <a:t>DHCP</a:t>
            </a:r>
            <a:r>
              <a:rPr lang="he-IL" smtClean="0"/>
              <a:t>?</a:t>
            </a:r>
          </a:p>
          <a:p>
            <a:pPr eaLnBrk="1" hangingPunct="1"/>
            <a:r>
              <a:rPr lang="en-US" b="1" u="sng" smtClean="0"/>
              <a:t>APIPA</a:t>
            </a:r>
            <a:r>
              <a:rPr lang="he-IL" smtClean="0"/>
              <a:t> – </a:t>
            </a:r>
            <a:r>
              <a:rPr lang="en-US" smtClean="0"/>
              <a:t>Automatic Private IP Addressing</a:t>
            </a:r>
            <a:endParaRPr lang="he-IL" smtClean="0"/>
          </a:p>
          <a:p>
            <a:pPr lvl="1" eaLnBrk="1" hangingPunct="1"/>
            <a:r>
              <a:rPr lang="he-IL" smtClean="0"/>
              <a:t>הלקוח מגריל לעצמו כתובת מהרשת </a:t>
            </a:r>
            <a:r>
              <a:rPr lang="en-US" smtClean="0"/>
              <a:t>169.254.0.0 / 16</a:t>
            </a:r>
            <a:endParaRPr lang="he-IL" smtClean="0"/>
          </a:p>
          <a:p>
            <a:pPr lvl="1" eaLnBrk="1" hangingPunct="1"/>
            <a:r>
              <a:rPr lang="he-IL" smtClean="0"/>
              <a:t>מוודא שהכתובת יחידה ברשת (</a:t>
            </a:r>
            <a:r>
              <a:rPr lang="en-US" smtClean="0"/>
              <a:t>ARP</a:t>
            </a:r>
            <a:r>
              <a:rPr lang="he-IL" smtClean="0"/>
              <a:t>)</a:t>
            </a:r>
          </a:p>
          <a:p>
            <a:pPr lvl="1" eaLnBrk="1" hangingPunct="1"/>
            <a:r>
              <a:rPr lang="he-IL" smtClean="0"/>
              <a:t>כל שלוש דקות הלקוח מנסה ליצור קשר מחדש</a:t>
            </a:r>
            <a:endParaRPr lang="en-US" smtClean="0"/>
          </a:p>
        </p:txBody>
      </p:sp>
      <p:sp>
        <p:nvSpPr>
          <p:cNvPr id="40962" name="מציין מיקום של מספר שקופית 5"/>
          <p:cNvSpPr>
            <a:spLocks noGrp="1"/>
          </p:cNvSpPr>
          <p:nvPr>
            <p:ph type="sldNum" sz="quarter" idx="10"/>
          </p:nvPr>
        </p:nvSpPr>
        <p:spPr/>
        <p:txBody>
          <a:bodyPr/>
          <a:lstStyle/>
          <a:p>
            <a:pPr>
              <a:defRPr/>
            </a:pPr>
            <a:fld id="{88256855-31EB-4D8A-8AB5-80FB393C62D3}" type="slidenum">
              <a:rPr lang="he-IL"/>
              <a:pPr>
                <a:defRPr/>
              </a:pPr>
              <a:t>403</a:t>
            </a:fld>
            <a:endParaRPr lang="en-US"/>
          </a:p>
        </p:txBody>
      </p:sp>
      <p:pic>
        <p:nvPicPr>
          <p:cNvPr id="430085" name="Picture 7" descr="j0186094"/>
          <p:cNvPicPr>
            <a:picLocks noChangeAspect="1" noChangeArrowheads="1"/>
          </p:cNvPicPr>
          <p:nvPr/>
        </p:nvPicPr>
        <p:blipFill>
          <a:blip r:embed="rId3" cstate="print"/>
          <a:srcRect/>
          <a:stretch>
            <a:fillRect/>
          </a:stretch>
        </p:blipFill>
        <p:spPr bwMode="auto">
          <a:xfrm>
            <a:off x="3449638" y="4848225"/>
            <a:ext cx="1770062" cy="18208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pPr eaLnBrk="1" hangingPunct="1">
              <a:defRPr/>
            </a:pPr>
            <a:r>
              <a:rPr lang="en-US"/>
              <a:t>APIPA</a:t>
            </a:r>
          </a:p>
        </p:txBody>
      </p:sp>
      <p:sp>
        <p:nvSpPr>
          <p:cNvPr id="431107" name="Rectangle 3"/>
          <p:cNvSpPr>
            <a:spLocks noGrp="1" noChangeArrowheads="1"/>
          </p:cNvSpPr>
          <p:nvPr>
            <p:ph idx="1"/>
          </p:nvPr>
        </p:nvSpPr>
        <p:spPr/>
        <p:txBody>
          <a:bodyPr/>
          <a:lstStyle/>
          <a:p>
            <a:pPr eaLnBrk="1" hangingPunct="1"/>
            <a:r>
              <a:rPr lang="he-IL" smtClean="0"/>
              <a:t>יתרונות:</a:t>
            </a:r>
          </a:p>
          <a:p>
            <a:pPr lvl="1" eaLnBrk="1" hangingPunct="1"/>
            <a:r>
              <a:rPr lang="he-IL" smtClean="0"/>
              <a:t>מאפשר תקשורת בתוך ה-</a:t>
            </a:r>
            <a:r>
              <a:rPr lang="en-US" smtClean="0"/>
              <a:t>LAN</a:t>
            </a:r>
            <a:r>
              <a:rPr lang="he-IL" smtClean="0"/>
              <a:t> במקרה של נפילת שרת </a:t>
            </a:r>
            <a:r>
              <a:rPr lang="en-US" smtClean="0"/>
              <a:t/>
            </a:r>
            <a:br>
              <a:rPr lang="en-US" smtClean="0"/>
            </a:br>
            <a:r>
              <a:rPr lang="he-IL" smtClean="0"/>
              <a:t>ה-</a:t>
            </a:r>
            <a:r>
              <a:rPr lang="en-US" smtClean="0"/>
              <a:t>DHCP</a:t>
            </a:r>
            <a:endParaRPr lang="he-IL" smtClean="0"/>
          </a:p>
          <a:p>
            <a:pPr lvl="1" eaLnBrk="1" hangingPunct="1"/>
            <a:r>
              <a:rPr lang="he-IL" smtClean="0"/>
              <a:t>שקוף למשתמש</a:t>
            </a:r>
          </a:p>
          <a:p>
            <a:pPr lvl="1" eaLnBrk="1" hangingPunct="1"/>
            <a:r>
              <a:rPr lang="he-IL" smtClean="0"/>
              <a:t>אינו דורש אדמיניסטרציה</a:t>
            </a:r>
          </a:p>
          <a:p>
            <a:pPr eaLnBrk="1" hangingPunct="1"/>
            <a:r>
              <a:rPr lang="he-IL" smtClean="0"/>
              <a:t>חסרונות</a:t>
            </a:r>
          </a:p>
          <a:p>
            <a:pPr lvl="1" eaLnBrk="1" hangingPunct="1"/>
            <a:r>
              <a:rPr lang="he-IL" smtClean="0"/>
              <a:t>מקשה על גילוי תקלה בשרת ה-</a:t>
            </a:r>
            <a:r>
              <a:rPr lang="en-US" smtClean="0"/>
              <a:t>DHCP</a:t>
            </a:r>
            <a:endParaRPr lang="he-IL" smtClean="0"/>
          </a:p>
          <a:p>
            <a:pPr lvl="1" eaLnBrk="1" hangingPunct="1"/>
            <a:r>
              <a:rPr lang="he-IL" smtClean="0"/>
              <a:t>אינו מאפשר תקשורת מחוץ ל-</a:t>
            </a:r>
            <a:r>
              <a:rPr lang="en-US" smtClean="0"/>
              <a:t>LAN</a:t>
            </a:r>
          </a:p>
        </p:txBody>
      </p:sp>
      <p:sp>
        <p:nvSpPr>
          <p:cNvPr id="41986" name="מציין מיקום של מספר שקופית 5"/>
          <p:cNvSpPr>
            <a:spLocks noGrp="1"/>
          </p:cNvSpPr>
          <p:nvPr>
            <p:ph type="sldNum" sz="quarter" idx="10"/>
          </p:nvPr>
        </p:nvSpPr>
        <p:spPr/>
        <p:txBody>
          <a:bodyPr/>
          <a:lstStyle/>
          <a:p>
            <a:pPr>
              <a:defRPr/>
            </a:pPr>
            <a:fld id="{F76A940B-0BF8-471E-A803-2ACCDE871A9D}" type="slidenum">
              <a:rPr lang="he-IL"/>
              <a:pPr>
                <a:defRPr/>
              </a:pPr>
              <a:t>404</a:t>
            </a:fld>
            <a:endParaRPr lang="en-US"/>
          </a:p>
        </p:txBody>
      </p:sp>
      <p:pic>
        <p:nvPicPr>
          <p:cNvPr id="431109" name="Picture 8" descr="j0237282"/>
          <p:cNvPicPr>
            <a:picLocks noChangeAspect="1" noChangeArrowheads="1"/>
          </p:cNvPicPr>
          <p:nvPr/>
        </p:nvPicPr>
        <p:blipFill>
          <a:blip r:embed="rId2" cstate="print"/>
          <a:srcRect/>
          <a:stretch>
            <a:fillRect/>
          </a:stretch>
        </p:blipFill>
        <p:spPr bwMode="auto">
          <a:xfrm>
            <a:off x="611188" y="3006725"/>
            <a:ext cx="1868487" cy="2293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3"/>
          <p:cNvSpPr>
            <a:spLocks noGrp="1" noChangeArrowheads="1"/>
          </p:cNvSpPr>
          <p:nvPr>
            <p:ph type="subTitle" idx="1"/>
          </p:nvPr>
        </p:nvSpPr>
        <p:spPr/>
        <p:txBody>
          <a:bodyPr/>
          <a:lstStyle/>
          <a:p>
            <a:pPr eaLnBrk="1" hangingPunct="1"/>
            <a:endParaRPr lang="ar-SA" smtClean="0"/>
          </a:p>
        </p:txBody>
      </p:sp>
      <p:sp>
        <p:nvSpPr>
          <p:cNvPr id="43010" name="Rectangle 2"/>
          <p:cNvSpPr>
            <a:spLocks noGrp="1" noChangeArrowheads="1"/>
          </p:cNvSpPr>
          <p:nvPr>
            <p:ph type="ctrTitle" sz="quarter"/>
          </p:nvPr>
        </p:nvSpPr>
        <p:spPr>
          <a:xfrm>
            <a:off x="500034" y="2214554"/>
            <a:ext cx="8229600" cy="1905000"/>
          </a:xfrm>
        </p:spPr>
        <p:txBody>
          <a:bodyPr/>
          <a:lstStyle/>
          <a:p>
            <a:pPr eaLnBrk="1" hangingPunct="1">
              <a:defRPr/>
            </a:pPr>
            <a:r>
              <a:rPr sz="7200" dirty="0" err="1" smtClean="0"/>
              <a:t>פרוטוקול</a:t>
            </a:r>
            <a:r>
              <a:rPr sz="7200" dirty="0" smtClean="0"/>
              <a:t> </a:t>
            </a:r>
            <a:r>
              <a:rPr lang="en-US" sz="7200" dirty="0" smtClean="0"/>
              <a:t>DNS</a:t>
            </a:r>
          </a:p>
        </p:txBody>
      </p:sp>
    </p:spTree>
  </p:cSld>
  <p:clrMapOvr>
    <a:masterClrMapping/>
  </p:clrMapOvr>
  <p:transition/>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lstStyle/>
          <a:p>
            <a:pPr eaLnBrk="1" hangingPunct="1">
              <a:defRPr/>
            </a:pPr>
            <a:r>
              <a:rPr/>
              <a:t>כתובות באינטרנט</a:t>
            </a:r>
            <a:endParaRPr lang="en-US"/>
          </a:p>
        </p:txBody>
      </p:sp>
      <p:sp>
        <p:nvSpPr>
          <p:cNvPr id="433155" name="Rectangle 3"/>
          <p:cNvSpPr>
            <a:spLocks noGrp="1" noChangeArrowheads="1"/>
          </p:cNvSpPr>
          <p:nvPr>
            <p:ph idx="1"/>
          </p:nvPr>
        </p:nvSpPr>
        <p:spPr/>
        <p:txBody>
          <a:bodyPr/>
          <a:lstStyle/>
          <a:p>
            <a:pPr eaLnBrk="1" hangingPunct="1"/>
            <a:r>
              <a:rPr lang="en-US" smtClean="0"/>
              <a:t>***.**.***.**</a:t>
            </a:r>
          </a:p>
          <a:p>
            <a:pPr eaLnBrk="1" hangingPunct="1"/>
            <a:r>
              <a:rPr lang="en-US" smtClean="0"/>
              <a:t>***.**.***.**</a:t>
            </a:r>
          </a:p>
          <a:p>
            <a:pPr eaLnBrk="1" hangingPunct="1"/>
            <a:r>
              <a:rPr lang="en-US" smtClean="0"/>
              <a:t>***.**.***.**</a:t>
            </a:r>
          </a:p>
          <a:p>
            <a:pPr eaLnBrk="1" hangingPunct="1"/>
            <a:r>
              <a:rPr lang="en-US" smtClean="0"/>
              <a:t>***.**.***.**</a:t>
            </a:r>
          </a:p>
          <a:p>
            <a:pPr eaLnBrk="1" hangingPunct="1"/>
            <a:r>
              <a:rPr lang="en-US" smtClean="0"/>
              <a:t>***.**.***.**</a:t>
            </a:r>
          </a:p>
          <a:p>
            <a:pPr eaLnBrk="1" hangingPunct="1"/>
            <a:endParaRPr lang="en-US" smtClean="0"/>
          </a:p>
        </p:txBody>
      </p:sp>
      <p:sp>
        <p:nvSpPr>
          <p:cNvPr id="44034" name="מציין מיקום של מספר שקופית 5"/>
          <p:cNvSpPr>
            <a:spLocks noGrp="1"/>
          </p:cNvSpPr>
          <p:nvPr>
            <p:ph type="sldNum" sz="quarter" idx="10"/>
          </p:nvPr>
        </p:nvSpPr>
        <p:spPr/>
        <p:txBody>
          <a:bodyPr/>
          <a:lstStyle/>
          <a:p>
            <a:pPr>
              <a:defRPr/>
            </a:pPr>
            <a:fld id="{472D5086-6BD8-49DA-8AA4-07C250CDB047}" type="slidenum">
              <a:rPr lang="he-IL"/>
              <a:pPr>
                <a:defRPr/>
              </a:pPr>
              <a:t>406</a:t>
            </a:fld>
            <a:endParaRPr lang="en-US"/>
          </a:p>
        </p:txBody>
      </p:sp>
      <p:pic>
        <p:nvPicPr>
          <p:cNvPr id="433157" name="Picture 15"/>
          <p:cNvPicPr>
            <a:picLocks noChangeAspect="1" noChangeArrowheads="1"/>
          </p:cNvPicPr>
          <p:nvPr/>
        </p:nvPicPr>
        <p:blipFill>
          <a:blip r:embed="rId3" cstate="print"/>
          <a:srcRect/>
          <a:stretch>
            <a:fillRect/>
          </a:stretch>
        </p:blipFill>
        <p:spPr bwMode="auto">
          <a:xfrm>
            <a:off x="900113" y="3136900"/>
            <a:ext cx="2232025" cy="2232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pPr eaLnBrk="1" hangingPunct="1">
              <a:defRPr/>
            </a:pPr>
            <a:r>
              <a:rPr/>
              <a:t>שמות באינטרנט</a:t>
            </a:r>
            <a:endParaRPr lang="en-US"/>
          </a:p>
        </p:txBody>
      </p:sp>
      <p:sp>
        <p:nvSpPr>
          <p:cNvPr id="434179" name="Rectangle 3"/>
          <p:cNvSpPr>
            <a:spLocks noGrp="1" noChangeArrowheads="1"/>
          </p:cNvSpPr>
          <p:nvPr>
            <p:ph idx="1"/>
          </p:nvPr>
        </p:nvSpPr>
        <p:spPr/>
        <p:txBody>
          <a:bodyPr/>
          <a:lstStyle/>
          <a:p>
            <a:pPr eaLnBrk="1" hangingPunct="1"/>
            <a:r>
              <a:rPr lang="en-US" smtClean="0"/>
              <a:t>www.google.co.il</a:t>
            </a:r>
          </a:p>
          <a:p>
            <a:pPr eaLnBrk="1" hangingPunct="1"/>
            <a:r>
              <a:rPr lang="en-US" smtClean="0"/>
              <a:t>www.walla.co.il</a:t>
            </a:r>
          </a:p>
          <a:p>
            <a:pPr eaLnBrk="1" hangingPunct="1"/>
            <a:r>
              <a:rPr lang="en-US" smtClean="0"/>
              <a:t>www.yahoo.com</a:t>
            </a:r>
          </a:p>
          <a:p>
            <a:pPr eaLnBrk="1" hangingPunct="1"/>
            <a:r>
              <a:rPr lang="en-US" smtClean="0"/>
              <a:t>www.wikipedia.com</a:t>
            </a:r>
          </a:p>
          <a:p>
            <a:pPr eaLnBrk="1" hangingPunct="1"/>
            <a:r>
              <a:rPr lang="en-US" smtClean="0"/>
              <a:t>www.howstuffworks.com</a:t>
            </a:r>
          </a:p>
        </p:txBody>
      </p:sp>
      <p:sp>
        <p:nvSpPr>
          <p:cNvPr id="45058" name="מציין מיקום של מספר שקופית 5"/>
          <p:cNvSpPr>
            <a:spLocks noGrp="1"/>
          </p:cNvSpPr>
          <p:nvPr>
            <p:ph type="sldNum" sz="quarter" idx="10"/>
          </p:nvPr>
        </p:nvSpPr>
        <p:spPr/>
        <p:txBody>
          <a:bodyPr/>
          <a:lstStyle/>
          <a:p>
            <a:pPr>
              <a:defRPr/>
            </a:pPr>
            <a:fld id="{6C8BD7E6-0B5E-491D-88C1-3BCAED7FB2AF}" type="slidenum">
              <a:rPr lang="he-IL"/>
              <a:pPr>
                <a:defRPr/>
              </a:pPr>
              <a:t>407</a:t>
            </a:fld>
            <a:endParaRPr lang="en-US"/>
          </a:p>
        </p:txBody>
      </p:sp>
      <p:pic>
        <p:nvPicPr>
          <p:cNvPr id="434181" name="Picture 5"/>
          <p:cNvPicPr>
            <a:picLocks noChangeAspect="1" noChangeArrowheads="1"/>
          </p:cNvPicPr>
          <p:nvPr/>
        </p:nvPicPr>
        <p:blipFill>
          <a:blip r:embed="rId3" cstate="print"/>
          <a:srcRect/>
          <a:stretch>
            <a:fillRect/>
          </a:stretch>
        </p:blipFill>
        <p:spPr bwMode="auto">
          <a:xfrm>
            <a:off x="900113" y="3141663"/>
            <a:ext cx="2232025" cy="2232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eaLnBrk="1" hangingPunct="1">
              <a:defRPr/>
            </a:pPr>
            <a:r>
              <a:rPr lang="en-US"/>
              <a:t>DNS</a:t>
            </a:r>
          </a:p>
        </p:txBody>
      </p:sp>
      <p:sp>
        <p:nvSpPr>
          <p:cNvPr id="435203" name="Rectangle 3"/>
          <p:cNvSpPr>
            <a:spLocks noGrp="1" noChangeArrowheads="1"/>
          </p:cNvSpPr>
          <p:nvPr>
            <p:ph idx="1"/>
          </p:nvPr>
        </p:nvSpPr>
        <p:spPr/>
        <p:txBody>
          <a:bodyPr/>
          <a:lstStyle/>
          <a:p>
            <a:pPr eaLnBrk="1" hangingPunct="1"/>
            <a:r>
              <a:rPr lang="en-US" b="1" u="sng" smtClean="0"/>
              <a:t>DNS</a:t>
            </a:r>
            <a:r>
              <a:rPr lang="he-IL" smtClean="0"/>
              <a:t> – </a:t>
            </a:r>
            <a:r>
              <a:rPr lang="en-US" smtClean="0"/>
              <a:t>Domain Name System</a:t>
            </a:r>
            <a:r>
              <a:rPr lang="he-IL" smtClean="0"/>
              <a:t>.</a:t>
            </a:r>
          </a:p>
          <a:p>
            <a:pPr eaLnBrk="1" hangingPunct="1"/>
            <a:r>
              <a:rPr lang="he-IL" smtClean="0"/>
              <a:t>משמש להמרה בין שמות מחשבים וכתובות </a:t>
            </a:r>
            <a:r>
              <a:rPr lang="en-US" smtClean="0"/>
              <a:t>IP</a:t>
            </a:r>
            <a:r>
              <a:rPr lang="he-IL" smtClean="0"/>
              <a:t>.</a:t>
            </a:r>
          </a:p>
          <a:p>
            <a:pPr eaLnBrk="1" hangingPunct="1"/>
            <a:r>
              <a:rPr lang="he-IL" smtClean="0"/>
              <a:t>עובד מעל </a:t>
            </a:r>
            <a:r>
              <a:rPr lang="en-US" smtClean="0"/>
              <a:t>UDP</a:t>
            </a:r>
            <a:r>
              <a:rPr lang="he-IL" smtClean="0"/>
              <a:t>.</a:t>
            </a:r>
            <a:endParaRPr lang="en-US" smtClean="0"/>
          </a:p>
        </p:txBody>
      </p:sp>
      <p:sp>
        <p:nvSpPr>
          <p:cNvPr id="46082" name="מציין מיקום של מספר שקופית 5"/>
          <p:cNvSpPr>
            <a:spLocks noGrp="1"/>
          </p:cNvSpPr>
          <p:nvPr>
            <p:ph type="sldNum" sz="quarter" idx="10"/>
          </p:nvPr>
        </p:nvSpPr>
        <p:spPr/>
        <p:txBody>
          <a:bodyPr/>
          <a:lstStyle/>
          <a:p>
            <a:pPr>
              <a:defRPr/>
            </a:pPr>
            <a:fld id="{AFA9F8C9-9E2A-4154-9537-29287D542430}" type="slidenum">
              <a:rPr lang="he-IL"/>
              <a:pPr>
                <a:defRPr/>
              </a:pPr>
              <a:t>408</a:t>
            </a:fld>
            <a:endParaRPr lang="en-US"/>
          </a:p>
        </p:txBody>
      </p:sp>
      <p:graphicFrame>
        <p:nvGraphicFramePr>
          <p:cNvPr id="244740" name="Group 4"/>
          <p:cNvGraphicFramePr>
            <a:graphicFrameLocks noGrp="1"/>
          </p:cNvGraphicFramePr>
          <p:nvPr/>
        </p:nvGraphicFramePr>
        <p:xfrm>
          <a:off x="409575" y="3573463"/>
          <a:ext cx="8291513" cy="2085658"/>
        </p:xfrm>
        <a:graphic>
          <a:graphicData uri="http://schemas.openxmlformats.org/drawingml/2006/table">
            <a:tbl>
              <a:tblPr rtl="1"/>
              <a:tblGrid>
                <a:gridCol w="1033463"/>
                <a:gridCol w="3527425"/>
                <a:gridCol w="3730625"/>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לקוח</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שרת</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900" b="1" i="0" u="none" strike="noStrike" cap="none" normalizeH="0" baseline="0" smtClean="0">
                          <a:ln>
                            <a:noFill/>
                          </a:ln>
                          <a:solidFill>
                            <a:schemeClr val="tx1"/>
                          </a:solidFill>
                          <a:effectLst/>
                          <a:latin typeface="Tahoma" pitchFamily="34" charset="0"/>
                          <a:cs typeface="Tahoma" pitchFamily="34" charset="0"/>
                        </a:rPr>
                        <a:t> </a:t>
                      </a:r>
                      <a:r>
                        <a:rPr kumimoji="0" lang="en-US" sz="1800" b="1" i="0" u="none" strike="noStrike" cap="none" normalizeH="0" baseline="0" smtClean="0">
                          <a:ln>
                            <a:noFill/>
                          </a:ln>
                          <a:solidFill>
                            <a:schemeClr val="tx1"/>
                          </a:solidFill>
                          <a:effectLst/>
                          <a:latin typeface="Tahoma" pitchFamily="34" charset="0"/>
                          <a:cs typeface="Tahoma" pitchFamily="34" charset="0"/>
                        </a:rPr>
                        <a:t>Port</a:t>
                      </a:r>
                      <a:endParaRPr kumimoji="0" lang="he-IL" sz="1800" b="1"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Private Port</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53</a:t>
                      </a:r>
                      <a:r>
                        <a:rPr kumimoji="0" lang="he-IL" sz="1800" b="0" i="0" u="none" strike="noStrike" cap="none" normalizeH="0" baseline="0" smtClean="0">
                          <a:ln>
                            <a:noFill/>
                          </a:ln>
                          <a:solidFill>
                            <a:schemeClr val="tx1"/>
                          </a:solidFill>
                          <a:effectLst/>
                          <a:latin typeface="Tahoma" pitchFamily="34"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cs typeface="Tahoma" pitchFamily="34" charset="0"/>
                        </a:rPr>
                        <a:t>Well Known</a:t>
                      </a:r>
                      <a:r>
                        <a:rPr kumimoji="0" lang="he-IL" sz="1800" b="0" i="0" u="none" strike="noStrike" cap="none" normalizeH="0" baseline="0" smtClean="0">
                          <a:ln>
                            <a:noFill/>
                          </a:ln>
                          <a:solidFill>
                            <a:schemeClr val="tx1"/>
                          </a:solidFill>
                          <a:effectLst/>
                          <a:latin typeface="Tahoma" pitchFamily="34"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תפקוד</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שולח בקשות לפורט 53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מקבל בקשות מפורט 53 , מעבד אותן ושולח תשובות לפורט של הלקוח</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דוגמא</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מחשבים ביתיים, שרתי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DNS</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cs typeface="Tahoma" pitchFamily="34" charset="0"/>
                        </a:rPr>
                        <a:t>שרתי </a:t>
                      </a:r>
                      <a:r>
                        <a:rPr kumimoji="0" lang="en-US" sz="1800" b="0" i="0" u="none" strike="noStrike" cap="none" normalizeH="0" baseline="0" smtClean="0">
                          <a:ln>
                            <a:noFill/>
                          </a:ln>
                          <a:solidFill>
                            <a:schemeClr val="tx1"/>
                          </a:solidFill>
                          <a:effectLst/>
                          <a:latin typeface="Tahoma" pitchFamily="34" charset="0"/>
                          <a:cs typeface="Tahoma" pitchFamily="34" charset="0"/>
                        </a:rPr>
                        <a:t>DNS</a:t>
                      </a:r>
                      <a:endParaRPr kumimoji="0" lang="he-IL" sz="1800" b="0"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eaLnBrk="1" hangingPunct="1">
              <a:defRPr/>
            </a:pPr>
            <a:r>
              <a:rPr lang="en-US"/>
              <a:t>DNS</a:t>
            </a:r>
          </a:p>
        </p:txBody>
      </p:sp>
      <p:sp>
        <p:nvSpPr>
          <p:cNvPr id="436227" name="Rectangle 3"/>
          <p:cNvSpPr>
            <a:spLocks noGrp="1" noChangeArrowheads="1"/>
          </p:cNvSpPr>
          <p:nvPr>
            <p:ph idx="1"/>
          </p:nvPr>
        </p:nvSpPr>
        <p:spPr/>
        <p:txBody>
          <a:bodyPr/>
          <a:lstStyle/>
          <a:p>
            <a:pPr eaLnBrk="1" hangingPunct="1"/>
            <a:r>
              <a:rPr lang="he-IL" smtClean="0"/>
              <a:t>משמש לקוחות ביתיים בעיקר עבור תרגום כתובות אתרי אינטרנט.</a:t>
            </a:r>
          </a:p>
          <a:p>
            <a:pPr eaLnBrk="1" hangingPunct="1"/>
            <a:r>
              <a:rPr lang="he-IL" smtClean="0"/>
              <a:t>משמש לקוחות גם עבור תרגום שמות מחשב ושרתים בסביבת העבודה.</a:t>
            </a:r>
          </a:p>
          <a:p>
            <a:pPr eaLnBrk="1" hangingPunct="1"/>
            <a:r>
              <a:rPr lang="he-IL" smtClean="0"/>
              <a:t>משתמש במבנה היררכי של שרתי </a:t>
            </a:r>
            <a:r>
              <a:rPr lang="en-US" smtClean="0"/>
              <a:t>DNS</a:t>
            </a:r>
            <a:r>
              <a:rPr lang="he-IL" smtClean="0"/>
              <a:t> המפוזרים ברחבי העולם.</a:t>
            </a:r>
            <a:endParaRPr lang="en-US" smtClean="0"/>
          </a:p>
        </p:txBody>
      </p:sp>
      <p:sp>
        <p:nvSpPr>
          <p:cNvPr id="47106" name="מציין מיקום של מספר שקופית 5"/>
          <p:cNvSpPr>
            <a:spLocks noGrp="1"/>
          </p:cNvSpPr>
          <p:nvPr>
            <p:ph type="sldNum" sz="quarter" idx="10"/>
          </p:nvPr>
        </p:nvSpPr>
        <p:spPr/>
        <p:txBody>
          <a:bodyPr/>
          <a:lstStyle/>
          <a:p>
            <a:pPr>
              <a:defRPr/>
            </a:pPr>
            <a:fld id="{FC527866-9853-4C91-AC83-9D434AD4E3DD}" type="slidenum">
              <a:rPr lang="he-IL"/>
              <a:pPr>
                <a:defRPr/>
              </a:pPr>
              <a:t>409</a:t>
            </a:fld>
            <a:endParaRPr lang="en-US"/>
          </a:p>
        </p:txBody>
      </p:sp>
      <p:pic>
        <p:nvPicPr>
          <p:cNvPr id="436229" name="Picture 7" descr="j0196114"/>
          <p:cNvPicPr>
            <a:picLocks noChangeAspect="1" noChangeArrowheads="1"/>
          </p:cNvPicPr>
          <p:nvPr/>
        </p:nvPicPr>
        <p:blipFill>
          <a:blip r:embed="rId2" cstate="print"/>
          <a:srcRect/>
          <a:stretch>
            <a:fillRect/>
          </a:stretch>
        </p:blipFill>
        <p:spPr bwMode="auto">
          <a:xfrm>
            <a:off x="3644900" y="4921250"/>
            <a:ext cx="1855788" cy="1222375"/>
          </a:xfrm>
          <a:prstGeom prst="rect">
            <a:avLst/>
          </a:prstGeom>
          <a:noFill/>
          <a:ln w="9525">
            <a:noFill/>
            <a:miter lim="800000"/>
            <a:headEnd/>
            <a:tailEnd/>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pPr eaLnBrk="1" hangingPunct="1">
              <a:defRPr/>
            </a:pPr>
            <a:r>
              <a:rPr/>
              <a:t>שכבת השיחה</a:t>
            </a:r>
            <a:endParaRPr lang="en-US"/>
          </a:p>
        </p:txBody>
      </p:sp>
      <p:sp>
        <p:nvSpPr>
          <p:cNvPr id="113667" name="Rectangle 3"/>
          <p:cNvSpPr>
            <a:spLocks noGrp="1" noChangeArrowheads="1"/>
          </p:cNvSpPr>
          <p:nvPr>
            <p:ph idx="1"/>
          </p:nvPr>
        </p:nvSpPr>
        <p:spPr/>
        <p:txBody>
          <a:bodyPr/>
          <a:lstStyle/>
          <a:p>
            <a:pPr eaLnBrk="1" hangingPunct="1"/>
            <a:r>
              <a:rPr lang="he-IL" u="sng" smtClean="0"/>
              <a:t>הגדרה</a:t>
            </a:r>
            <a:r>
              <a:rPr lang="he-IL" smtClean="0"/>
              <a:t> - שכבה זו מקימה, מתאמת ומסיימת שיחות בין אפליקציות בשני קצוות הקשר.</a:t>
            </a:r>
            <a:endParaRPr lang="en-US" smtClean="0"/>
          </a:p>
        </p:txBody>
      </p:sp>
      <p:sp>
        <p:nvSpPr>
          <p:cNvPr id="45058" name="מציין מיקום של מספר שקופית 5"/>
          <p:cNvSpPr>
            <a:spLocks noGrp="1"/>
          </p:cNvSpPr>
          <p:nvPr>
            <p:ph type="sldNum" sz="quarter" idx="10"/>
          </p:nvPr>
        </p:nvSpPr>
        <p:spPr/>
        <p:txBody>
          <a:bodyPr/>
          <a:lstStyle/>
          <a:p>
            <a:pPr>
              <a:defRPr/>
            </a:pPr>
            <a:fld id="{CA8D308B-6268-4043-B58A-11DBC3FDDE5A}" type="slidenum">
              <a:rPr lang="he-IL"/>
              <a:pPr>
                <a:defRPr/>
              </a:pPr>
              <a:t>41</a:t>
            </a:fld>
            <a:endParaRPr lang="en-US"/>
          </a:p>
        </p:txBody>
      </p:sp>
      <p:pic>
        <p:nvPicPr>
          <p:cNvPr id="113669" name="Picture 4" descr="j0283262"/>
          <p:cNvPicPr>
            <a:picLocks noChangeAspect="1" noChangeArrowheads="1" noCrop="1"/>
          </p:cNvPicPr>
          <p:nvPr/>
        </p:nvPicPr>
        <p:blipFill>
          <a:blip r:embed="rId3" cstate="print"/>
          <a:srcRect/>
          <a:stretch>
            <a:fillRect/>
          </a:stretch>
        </p:blipFill>
        <p:spPr bwMode="auto">
          <a:xfrm>
            <a:off x="3348038" y="3500438"/>
            <a:ext cx="1795462" cy="17954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defRPr/>
            </a:pPr>
            <a:r>
              <a:rPr lang="en-US"/>
              <a:t>DNS</a:t>
            </a:r>
          </a:p>
        </p:txBody>
      </p:sp>
      <p:sp>
        <p:nvSpPr>
          <p:cNvPr id="437251" name="Rectangle 3"/>
          <p:cNvSpPr>
            <a:spLocks noGrp="1" noChangeArrowheads="1"/>
          </p:cNvSpPr>
          <p:nvPr>
            <p:ph idx="1"/>
          </p:nvPr>
        </p:nvSpPr>
        <p:spPr/>
        <p:txBody>
          <a:bodyPr/>
          <a:lstStyle/>
          <a:p>
            <a:pPr eaLnBrk="1" hangingPunct="1"/>
            <a:r>
              <a:rPr lang="en-US" b="1" u="sng" smtClean="0"/>
              <a:t>FQDN</a:t>
            </a:r>
            <a:r>
              <a:rPr lang="he-IL" smtClean="0"/>
              <a:t> – </a:t>
            </a:r>
            <a:r>
              <a:rPr lang="en-US" smtClean="0"/>
              <a:t>Fully Qualified Domain Name</a:t>
            </a:r>
            <a:r>
              <a:rPr lang="he-IL" smtClean="0"/>
              <a:t>.</a:t>
            </a:r>
          </a:p>
          <a:p>
            <a:pPr eaLnBrk="1" hangingPunct="1"/>
            <a:r>
              <a:rPr lang="he-IL" smtClean="0"/>
              <a:t>שם </a:t>
            </a:r>
            <a:r>
              <a:rPr lang="en-US" smtClean="0"/>
              <a:t>DNS</a:t>
            </a:r>
            <a:r>
              <a:rPr lang="he-IL" smtClean="0"/>
              <a:t>-י מלא. מורכב משם המחשב בצירוף כל היררכיית שמות ה-</a:t>
            </a:r>
            <a:r>
              <a:rPr lang="en-US" smtClean="0"/>
              <a:t>Domain</a:t>
            </a:r>
            <a:r>
              <a:rPr lang="he-IL" smtClean="0"/>
              <a:t>.</a:t>
            </a:r>
          </a:p>
          <a:p>
            <a:pPr eaLnBrk="1" hangingPunct="1"/>
            <a:r>
              <a:rPr lang="he-IL" smtClean="0"/>
              <a:t>דוגמא: </a:t>
            </a:r>
            <a:r>
              <a:rPr lang="en-US" smtClean="0"/>
              <a:t>rr.knams.wikimedia.org</a:t>
            </a:r>
            <a:endParaRPr lang="he-IL" smtClean="0"/>
          </a:p>
        </p:txBody>
      </p:sp>
      <p:sp>
        <p:nvSpPr>
          <p:cNvPr id="48130" name="מציין מיקום של מספר שקופית 5"/>
          <p:cNvSpPr>
            <a:spLocks noGrp="1"/>
          </p:cNvSpPr>
          <p:nvPr>
            <p:ph type="sldNum" sz="quarter" idx="10"/>
          </p:nvPr>
        </p:nvSpPr>
        <p:spPr/>
        <p:txBody>
          <a:bodyPr/>
          <a:lstStyle/>
          <a:p>
            <a:pPr>
              <a:defRPr/>
            </a:pPr>
            <a:fld id="{3ABEC8CB-7A97-4478-9904-7C838C97ECEF}" type="slidenum">
              <a:rPr lang="he-IL"/>
              <a:pPr>
                <a:defRPr/>
              </a:pPr>
              <a:t>410</a:t>
            </a:fld>
            <a:endParaRPr lang="en-US"/>
          </a:p>
        </p:txBody>
      </p:sp>
      <p:pic>
        <p:nvPicPr>
          <p:cNvPr id="437253" name="Picture 9" descr="j0297771"/>
          <p:cNvPicPr>
            <a:picLocks noChangeAspect="1" noChangeArrowheads="1"/>
          </p:cNvPicPr>
          <p:nvPr/>
        </p:nvPicPr>
        <p:blipFill>
          <a:blip r:embed="rId2" cstate="print"/>
          <a:srcRect/>
          <a:stretch>
            <a:fillRect/>
          </a:stretch>
        </p:blipFill>
        <p:spPr bwMode="auto">
          <a:xfrm>
            <a:off x="2987675" y="4425950"/>
            <a:ext cx="3097213" cy="1882775"/>
          </a:xfrm>
          <a:prstGeom prst="rect">
            <a:avLst/>
          </a:prstGeom>
          <a:noFill/>
          <a:ln w="9525">
            <a:noFill/>
            <a:miter lim="800000"/>
            <a:headEnd/>
            <a:tailEnd/>
          </a:ln>
        </p:spPr>
      </p:pic>
    </p:spTree>
  </p:cSld>
  <p:clrMapOvr>
    <a:masterClrMapping/>
  </p:clrMapOvr>
  <p:transition/>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defRPr/>
            </a:pPr>
            <a:r>
              <a:rPr smtClean="0"/>
              <a:t>היררכיית </a:t>
            </a:r>
            <a:r>
              <a:rPr lang="en-US" smtClean="0"/>
              <a:t>DNS</a:t>
            </a:r>
          </a:p>
        </p:txBody>
      </p:sp>
      <p:graphicFrame>
        <p:nvGraphicFramePr>
          <p:cNvPr id="63490" name="Object 4"/>
          <p:cNvGraphicFramePr>
            <a:graphicFrameLocks noGrp="1" noChangeAspect="1"/>
          </p:cNvGraphicFramePr>
          <p:nvPr>
            <p:ph sz="half" idx="1"/>
          </p:nvPr>
        </p:nvGraphicFramePr>
        <p:xfrm>
          <a:off x="866775" y="1784350"/>
          <a:ext cx="7483475" cy="3444875"/>
        </p:xfrm>
        <a:graphic>
          <a:graphicData uri="http://schemas.openxmlformats.org/presentationml/2006/ole">
            <p:oleObj spid="_x0000_s63543" name="Visio" r:id="rId4" imgW="6262726" imgH="2883103" progId="">
              <p:embed/>
            </p:oleObj>
          </a:graphicData>
        </a:graphic>
      </p:graphicFrame>
      <p:sp>
        <p:nvSpPr>
          <p:cNvPr id="2051" name="מציין מיקום של מספר שקופית 6"/>
          <p:cNvSpPr>
            <a:spLocks noGrp="1"/>
          </p:cNvSpPr>
          <p:nvPr>
            <p:ph type="sldNum" sz="quarter" idx="10"/>
          </p:nvPr>
        </p:nvSpPr>
        <p:spPr/>
        <p:txBody>
          <a:bodyPr/>
          <a:lstStyle/>
          <a:p>
            <a:pPr>
              <a:defRPr/>
            </a:pPr>
            <a:fld id="{033BE73D-92CA-40BF-BB8E-204406F0D41B}" type="slidenum">
              <a:rPr lang="he-IL"/>
              <a:pPr>
                <a:defRPr/>
              </a:pPr>
              <a:t>411</a:t>
            </a:fld>
            <a:endParaRPr lang="en-US"/>
          </a:p>
        </p:txBody>
      </p:sp>
    </p:spTree>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defRPr/>
            </a:pPr>
            <a:r>
              <a:rPr lang="en-US"/>
              <a:t>DNS</a:t>
            </a:r>
          </a:p>
        </p:txBody>
      </p:sp>
      <p:sp>
        <p:nvSpPr>
          <p:cNvPr id="438275" name="Rectangle 3"/>
          <p:cNvSpPr>
            <a:spLocks noGrp="1" noChangeArrowheads="1"/>
          </p:cNvSpPr>
          <p:nvPr>
            <p:ph idx="1"/>
          </p:nvPr>
        </p:nvSpPr>
        <p:spPr/>
        <p:txBody>
          <a:bodyPr/>
          <a:lstStyle/>
          <a:p>
            <a:pPr eaLnBrk="1" hangingPunct="1"/>
            <a:r>
              <a:rPr lang="he-IL" smtClean="0"/>
              <a:t>כל </a:t>
            </a:r>
            <a:r>
              <a:rPr lang="en-US" smtClean="0"/>
              <a:t>Host</a:t>
            </a:r>
            <a:r>
              <a:rPr lang="he-IL" smtClean="0"/>
              <a:t> שמוגדר לו שרת </a:t>
            </a:r>
            <a:r>
              <a:rPr lang="en-US" smtClean="0"/>
              <a:t>DNS</a:t>
            </a:r>
            <a:r>
              <a:rPr lang="he-IL" smtClean="0"/>
              <a:t> מזדהה מול השרת כשהוא עולה</a:t>
            </a:r>
          </a:p>
          <a:p>
            <a:pPr eaLnBrk="1" hangingPunct="1"/>
            <a:r>
              <a:rPr lang="he-IL" b="1" smtClean="0"/>
              <a:t>תהליך תרגום </a:t>
            </a:r>
            <a:r>
              <a:rPr lang="en-US" b="1" smtClean="0"/>
              <a:t>DNS</a:t>
            </a:r>
            <a:r>
              <a:rPr lang="he-IL" b="1" smtClean="0"/>
              <a:t> בלקוח:</a:t>
            </a:r>
          </a:p>
          <a:p>
            <a:pPr lvl="1" eaLnBrk="1" hangingPunct="1"/>
            <a:r>
              <a:rPr lang="he-IL" smtClean="0"/>
              <a:t>בדיקה ב-</a:t>
            </a:r>
            <a:r>
              <a:rPr lang="en-US" smtClean="0"/>
              <a:t>cache</a:t>
            </a:r>
          </a:p>
          <a:p>
            <a:pPr lvl="1" eaLnBrk="1" hangingPunct="1"/>
            <a:r>
              <a:rPr lang="he-IL" smtClean="0"/>
              <a:t>בדיקה בקובץ </a:t>
            </a:r>
            <a:r>
              <a:rPr lang="en-US" smtClean="0"/>
              <a:t>Hosts</a:t>
            </a:r>
            <a:r>
              <a:rPr lang="he-IL" smtClean="0"/>
              <a:t> </a:t>
            </a:r>
          </a:p>
          <a:p>
            <a:pPr lvl="1" eaLnBrk="1" hangingPunct="1"/>
            <a:r>
              <a:rPr lang="he-IL" smtClean="0"/>
              <a:t>ביצוע </a:t>
            </a:r>
            <a:r>
              <a:rPr lang="en-US" smtClean="0"/>
              <a:t>Recursive Query</a:t>
            </a:r>
            <a:r>
              <a:rPr lang="he-IL" smtClean="0"/>
              <a:t> </a:t>
            </a:r>
          </a:p>
          <a:p>
            <a:pPr lvl="1" eaLnBrk="1" hangingPunct="1">
              <a:buFont typeface="Arial" pitchFamily="34" charset="0"/>
              <a:buNone/>
            </a:pPr>
            <a:r>
              <a:rPr lang="he-IL" smtClean="0"/>
              <a:t>	לשרת ה</a:t>
            </a:r>
            <a:r>
              <a:rPr lang="en-US" smtClean="0"/>
              <a:t>DNS</a:t>
            </a:r>
            <a:r>
              <a:rPr lang="he-IL" smtClean="0"/>
              <a:t> המוגדר במחשב</a:t>
            </a:r>
            <a:endParaRPr lang="en-US" smtClean="0"/>
          </a:p>
        </p:txBody>
      </p:sp>
      <p:sp>
        <p:nvSpPr>
          <p:cNvPr id="49154" name="מציין מיקום של מספר שקופית 5"/>
          <p:cNvSpPr>
            <a:spLocks noGrp="1"/>
          </p:cNvSpPr>
          <p:nvPr>
            <p:ph type="sldNum" sz="quarter" idx="10"/>
          </p:nvPr>
        </p:nvSpPr>
        <p:spPr/>
        <p:txBody>
          <a:bodyPr/>
          <a:lstStyle/>
          <a:p>
            <a:pPr>
              <a:defRPr/>
            </a:pPr>
            <a:fld id="{0B624B30-A9B7-4D69-B9A8-709C09AB42D6}" type="slidenum">
              <a:rPr lang="he-IL"/>
              <a:pPr>
                <a:defRPr/>
              </a:pPr>
              <a:t>412</a:t>
            </a:fld>
            <a:endParaRPr lang="en-US"/>
          </a:p>
        </p:txBody>
      </p:sp>
      <p:pic>
        <p:nvPicPr>
          <p:cNvPr id="438277" name="Picture 4"/>
          <p:cNvPicPr>
            <a:picLocks noChangeAspect="1" noChangeArrowheads="1"/>
          </p:cNvPicPr>
          <p:nvPr/>
        </p:nvPicPr>
        <p:blipFill>
          <a:blip r:embed="rId3" cstate="print"/>
          <a:srcRect r="60736"/>
          <a:stretch>
            <a:fillRect/>
          </a:stretch>
        </p:blipFill>
        <p:spPr bwMode="auto">
          <a:xfrm>
            <a:off x="250825" y="2452688"/>
            <a:ext cx="4033838" cy="3095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pPr eaLnBrk="1" hangingPunct="1">
              <a:defRPr/>
            </a:pPr>
            <a:r>
              <a:rPr/>
              <a:t>אפשרויות תרגום</a:t>
            </a:r>
            <a:endParaRPr lang="en-US"/>
          </a:p>
        </p:txBody>
      </p:sp>
      <p:sp>
        <p:nvSpPr>
          <p:cNvPr id="439299" name="Rectangle 3"/>
          <p:cNvSpPr>
            <a:spLocks noGrp="1" noChangeArrowheads="1"/>
          </p:cNvSpPr>
          <p:nvPr>
            <p:ph idx="1"/>
          </p:nvPr>
        </p:nvSpPr>
        <p:spPr/>
        <p:txBody>
          <a:bodyPr/>
          <a:lstStyle/>
          <a:p>
            <a:pPr eaLnBrk="1" hangingPunct="1"/>
            <a:r>
              <a:rPr lang="en-US" b="1" u="sng" dirty="0" smtClean="0"/>
              <a:t>Recursive Queries</a:t>
            </a:r>
            <a:r>
              <a:rPr lang="he-IL" dirty="0" smtClean="0"/>
              <a:t> - בקשה רקורסיבית.</a:t>
            </a:r>
          </a:p>
          <a:p>
            <a:pPr eaLnBrk="1" hangingPunct="1"/>
            <a:r>
              <a:rPr lang="he-IL" dirty="0" smtClean="0"/>
              <a:t>התחנה המבקשת תרגום מוכנה לקבל </a:t>
            </a:r>
            <a:r>
              <a:rPr lang="he-IL" b="1" u="sng" dirty="0" smtClean="0"/>
              <a:t>רק</a:t>
            </a:r>
            <a:r>
              <a:rPr lang="he-IL" dirty="0" smtClean="0"/>
              <a:t> תשובה סופית.</a:t>
            </a:r>
          </a:p>
          <a:p>
            <a:pPr eaLnBrk="1" hangingPunct="1"/>
            <a:r>
              <a:rPr lang="he-IL" dirty="0" smtClean="0"/>
              <a:t>התשובה יכולה להיות כתובת </a:t>
            </a:r>
            <a:r>
              <a:rPr lang="en-US" dirty="0" smtClean="0"/>
              <a:t>IP</a:t>
            </a:r>
            <a:r>
              <a:rPr lang="he-IL" dirty="0" smtClean="0"/>
              <a:t>, או שהשם המבוקש אינו קיים.</a:t>
            </a:r>
          </a:p>
          <a:p>
            <a:pPr eaLnBrk="1" hangingPunct="1"/>
            <a:r>
              <a:rPr lang="he-IL" dirty="0" smtClean="0"/>
              <a:t>מחשב הפונה לשרת </a:t>
            </a:r>
            <a:r>
              <a:rPr lang="en-US" dirty="0" smtClean="0"/>
              <a:t>DNS</a:t>
            </a:r>
            <a:r>
              <a:rPr lang="he-IL" dirty="0" smtClean="0"/>
              <a:t> עושה זאת בעזרת בקשה רקורסיבית.</a:t>
            </a:r>
          </a:p>
        </p:txBody>
      </p:sp>
      <p:sp>
        <p:nvSpPr>
          <p:cNvPr id="50178" name="מציין מיקום של מספר שקופית 5"/>
          <p:cNvSpPr>
            <a:spLocks noGrp="1"/>
          </p:cNvSpPr>
          <p:nvPr>
            <p:ph type="sldNum" sz="quarter" idx="10"/>
          </p:nvPr>
        </p:nvSpPr>
        <p:spPr/>
        <p:txBody>
          <a:bodyPr/>
          <a:lstStyle/>
          <a:p>
            <a:pPr>
              <a:defRPr/>
            </a:pPr>
            <a:fld id="{774BCF72-3971-4F56-A827-573F90F64369}" type="slidenum">
              <a:rPr lang="he-IL"/>
              <a:pPr>
                <a:defRPr/>
              </a:pPr>
              <a:t>413</a:t>
            </a:fld>
            <a:endParaRPr lang="en-US"/>
          </a:p>
        </p:txBody>
      </p:sp>
      <p:pic>
        <p:nvPicPr>
          <p:cNvPr id="99330" name="Picture 2" descr="http://www.mayankacademy.com/static/img/courses/cs101/recursion.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99791" y="4221088"/>
            <a:ext cx="3395185" cy="230425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pPr eaLnBrk="1" hangingPunct="1">
              <a:defRPr/>
            </a:pPr>
            <a:r>
              <a:rPr/>
              <a:t>אפשרויות תרגום</a:t>
            </a:r>
            <a:endParaRPr lang="en-US"/>
          </a:p>
        </p:txBody>
      </p:sp>
      <p:sp>
        <p:nvSpPr>
          <p:cNvPr id="440323" name="Rectangle 3"/>
          <p:cNvSpPr>
            <a:spLocks noGrp="1" noChangeArrowheads="1"/>
          </p:cNvSpPr>
          <p:nvPr>
            <p:ph idx="1"/>
          </p:nvPr>
        </p:nvSpPr>
        <p:spPr/>
        <p:txBody>
          <a:bodyPr/>
          <a:lstStyle/>
          <a:p>
            <a:pPr eaLnBrk="1" hangingPunct="1">
              <a:lnSpc>
                <a:spcPct val="90000"/>
              </a:lnSpc>
            </a:pPr>
            <a:r>
              <a:rPr lang="en-US" b="1" u="sng" smtClean="0"/>
              <a:t>Iterative Queries</a:t>
            </a:r>
            <a:r>
              <a:rPr lang="he-IL" smtClean="0"/>
              <a:t> – בקשה איטרטיבית.</a:t>
            </a:r>
          </a:p>
          <a:p>
            <a:pPr eaLnBrk="1" hangingPunct="1">
              <a:lnSpc>
                <a:spcPct val="90000"/>
              </a:lnSpc>
            </a:pPr>
            <a:r>
              <a:rPr lang="he-IL" smtClean="0"/>
              <a:t>התחנה המבקשת תרגום מוכנה לקבל </a:t>
            </a:r>
            <a:r>
              <a:rPr lang="he-IL" b="1" u="sng" smtClean="0"/>
              <a:t>הפניות</a:t>
            </a:r>
            <a:r>
              <a:rPr lang="he-IL" smtClean="0"/>
              <a:t> לשרתי </a:t>
            </a:r>
            <a:r>
              <a:rPr lang="en-US" smtClean="0"/>
              <a:t>DNS</a:t>
            </a:r>
            <a:r>
              <a:rPr lang="he-IL" smtClean="0"/>
              <a:t> אחרים.</a:t>
            </a:r>
          </a:p>
          <a:p>
            <a:pPr eaLnBrk="1" hangingPunct="1">
              <a:lnSpc>
                <a:spcPct val="90000"/>
              </a:lnSpc>
            </a:pPr>
            <a:r>
              <a:rPr lang="he-IL" smtClean="0"/>
              <a:t>בקשה איטרטיבית מעובדת מראש ההיררכיה לתחתיתה.</a:t>
            </a:r>
          </a:p>
          <a:p>
            <a:pPr eaLnBrk="1" hangingPunct="1">
              <a:lnSpc>
                <a:spcPct val="90000"/>
              </a:lnSpc>
            </a:pPr>
            <a:r>
              <a:rPr lang="he-IL" smtClean="0"/>
              <a:t>שרת ה-</a:t>
            </a:r>
            <a:r>
              <a:rPr lang="en-US" smtClean="0"/>
              <a:t>DNS</a:t>
            </a:r>
            <a:r>
              <a:rPr lang="he-IL" smtClean="0"/>
              <a:t> של ה-</a:t>
            </a:r>
            <a:r>
              <a:rPr lang="en-US" smtClean="0"/>
              <a:t>ISP</a:t>
            </a:r>
            <a:r>
              <a:rPr lang="he-IL" smtClean="0"/>
              <a:t> מסוגל לבצע בקשה איטרטיבית.</a:t>
            </a:r>
          </a:p>
          <a:p>
            <a:pPr eaLnBrk="1" hangingPunct="1">
              <a:lnSpc>
                <a:spcPct val="90000"/>
              </a:lnSpc>
            </a:pPr>
            <a:endParaRPr lang="he-IL" sz="2000" smtClean="0"/>
          </a:p>
          <a:p>
            <a:pPr eaLnBrk="1" hangingPunct="1">
              <a:lnSpc>
                <a:spcPct val="90000"/>
              </a:lnSpc>
            </a:pPr>
            <a:r>
              <a:rPr lang="he-IL" b="1" u="sng" smtClean="0"/>
              <a:t>בעזרת </a:t>
            </a:r>
            <a:r>
              <a:rPr lang="en-US" b="1" u="sng" smtClean="0"/>
              <a:t>Forwarder</a:t>
            </a:r>
            <a:r>
              <a:rPr lang="he-IL" smtClean="0"/>
              <a:t> – מעביר.</a:t>
            </a:r>
          </a:p>
          <a:p>
            <a:pPr eaLnBrk="1" hangingPunct="1">
              <a:lnSpc>
                <a:spcPct val="90000"/>
              </a:lnSpc>
            </a:pPr>
            <a:r>
              <a:rPr lang="he-IL" smtClean="0"/>
              <a:t>בקשה רקורסיבית ששולח שרת </a:t>
            </a:r>
            <a:r>
              <a:rPr lang="en-US" smtClean="0"/>
              <a:t>DNS</a:t>
            </a:r>
            <a:r>
              <a:rPr lang="he-IL" smtClean="0"/>
              <a:t> לשרת אחר.</a:t>
            </a:r>
            <a:endParaRPr lang="en-US" smtClean="0"/>
          </a:p>
        </p:txBody>
      </p:sp>
      <p:sp>
        <p:nvSpPr>
          <p:cNvPr id="51202" name="מציין מיקום של מספר שקופית 5"/>
          <p:cNvSpPr>
            <a:spLocks noGrp="1"/>
          </p:cNvSpPr>
          <p:nvPr>
            <p:ph type="sldNum" sz="quarter" idx="10"/>
          </p:nvPr>
        </p:nvSpPr>
        <p:spPr/>
        <p:txBody>
          <a:bodyPr/>
          <a:lstStyle/>
          <a:p>
            <a:pPr>
              <a:defRPr/>
            </a:pPr>
            <a:fld id="{EEA8384A-16CA-4F7C-8338-2B69B8866CE2}" type="slidenum">
              <a:rPr lang="he-IL"/>
              <a:pPr>
                <a:defRPr/>
              </a:pPr>
              <a:t>414</a:t>
            </a:fld>
            <a:endParaRPr lang="en-US"/>
          </a:p>
        </p:txBody>
      </p:sp>
      <p:sp>
        <p:nvSpPr>
          <p:cNvPr id="2" name="AutoShape 2" descr="data:image/jpeg;base64,/9j/4AAQSkZJRgABAQAAAQABAAD/2wCEAAkGBxAREhQUEBQVFRUQFhAQEBAQFBAQFhAQFBQWFxQUFBQYHSggGBolHxQWITEjJSktLi4uGB8zODMsNygtLysBCgoKDg0OGxAQGy8kICUsLDE3LSwsLCwsNCwsLSwsLC4uLCwsLDAtLC0sNCw0LCwtLCwsLCwsNSwtLCwsLCwsLP/AABEIAOEA4QMBEQACEQEDEQH/xAAcAAEAAQUBAQAAAAAAAAAAAAAABQEDBAYHAgj/xABEEAABAwIDBAcFBAgEBwEAAAABAAIDBBEFEiEGMUFRBxMiYXGBkRRCgqGxMnKSwSMzQ1JTYnPwstHh8RdUY6Kks+MV/8QAGwEBAAIDAQEAAAAAAAAAAAAAAAQFAQIGAwf/xAA5EQEAAgECAwQIBQMCBwAAAAAAAQIDBBESITEFQVGhE2FxgZGxwdEGFDLh8CJC8WLiFiMlUlOSov/aAAwDAQACEQMRAD8A7igICAgICAgICAgICAgICAgICAgICAgICAgICAgICAgICAgICAgICAgICAgICAgICAgICAgICAgICAgICAgICAgICAgICAgICAgICAgICAg1sbc0HXyQPl6t0TjGXSCzHOH2rP3CxuNbbl4fmcfFNZlaz2Lq/Q1zVrvExvy6/D7btjBXuqlUBAQEBAQEBAQEBAQEBAQEBAQEBAQEBAQEBBE7VYuKSllm4tbaMc5HaMHqR5Arzy34KTZN7P0s6rUVxd0zz9kdXzlPIdSSSXXuTqSTvJKpY5y+mZJilNod86N8W9pw+Ek3dEPZ5NbnNHoCTzLcp81cYL8VIfN+1dP6HVWiOk849/77tnXsrhAQEBAQEBAQEBAQEBAQEBAQEBAQEBAQEBBybpjxnPJHStOkX6aX+o4WYD3hpJ+MKt1uTeYpDtPwxpOGltRbv5R7I6+fycvmdr4KLWOS+z23tt4Oj9CeLZZpqZx0maJYwf4jNHAd5ab/AAKdpLc5q5j8QYN8dcsd3L3T/PN2JTnKCAgICAgICAgICAgICAgICAgICAgICAgILFdVMhjfJIbNia57j/K0XP0WLWisby9MWK2W8Ur1mdvi+bsXxB88sk0n2pXOeRvtc6NHcBYeSo7Wm9t5731LDirpsMY69Kxt/Pai1uipDZ3EzS1UM4/ZPa51uMZ0ePNpcPNb47cNolH1WD0+G2Pxjz7vN9NMcCAQbggEEcQdxVu+eTG3KXpGBAQEBAQEBAQEBBTMgpnQA4IPSAgICAgICAgICDn3TBjPV07Kdp7VQcz+6Jhv83W/CVC1uTavD4ul/DWk9JnnNbpXp7Z+0OMzu4KvpHe6/UW/tWVujiMPoHowxb2nD4rm7qe9O/4AMn/YWed1aae/FSHD9r4PQ6q23Sefx6+e7bF7KwQEBAQEBAQEFHOsLoLIfdBUuQeS5Bbc9B6hqNbHyKDKQEBAQEBAQEBB89bbYz7XWSyg3YD1cXLqmaAjxN3fEqXPfjvMvpnZel/K6WtJ69Z9s/bp7msONykRsza3FO6iy1FgdF6FcW6upkp3HSoZnYCf2sVzYDvaXH4Qpelttaa+Kh7fwcWKuWP7Z8p/f5u0Ke5IQEBAQEBAQEGJVyageZQeA9BUvQeHPQWnvQWHyIJWimzsB47j4hBfQEBAQEBAQav0jYz7LRSZTZ8/6CO28F4OZw5WaHa87KPqcnBjn1rfsTSfmNXXfpXnPu6ebgMztPFVVYfQM9tq7eKwt0MQUWRm4JiLqaoinbe8L2PIHvNB7TfMXHmtqW4bRLw1GGM2K2Oe+H09DK17WuabtcA5pHFpFwVbvnloms7S9owICAgICAgIIirk/SO8voEFBKgGVBbdKgsySoMd8qCU2fku145EH1H+iCWQEBAQEBAQcS6WMZ6+r6ppuylBZ4yusZD5Wa34SqrV5OK+3g778O6T0Om9JPW/P3R0+/vaDI65XjWNoWOW3FZ4WzzEBGF+goZZ3iOFjpHu3MYLnxPId50CzFZmdoaZMtMdeK87Q+jdjaKogo4IqnL1kTchyHMA0E5G35hth5K0xRMUiJcHrsmPJntfH0mf8+aaXoiCAgICAgICCBxvsSA8Hj5jQ/KyDFbOgr1yC26ZBYfMgxpZ0GxbLMPVFx99xt4Cw+oKCZQEBAQUc4DeUAOB3FBHbRYo2kppZ3fs2ktB9550Y3zcQFpkvwVmyVotNOpz1xR3z5d/k+b6qdzi5zjdzyXOcd5c43J+qpY5zzfTbbY8e1fZDDXohiAjDNwOh9oqIYbkCaWOMkWu1rnAOIvyFytqV4rRDx1GX0WK2TwiZfRmz+ztLQsyU0Ybe2eQ6vkI4vfvPhuHABWlMdaRtDhNTq8uotxZJ39XdHshKrdGEBAQEBAQEBBh4rRdbGQNHDtMP83I9x3INP64tJDtC02IO8FB69oQeHToLEk6C1A10z2xs+0428BxJ7gg6JSU4jY1jdzAGjvtxQXUBBrWN4/1Mxa77LQNBxJAN/mgx4tqXFu61ybHjl4IMCrxx51b8+KC1Fj7vAhBC9K+POeynp9xLRUTjvItGP8AE63e1V+tydKOv/DGk5W1FvZH1+nm5hO7XwUOscnRZ7b228FtbvBRAQbR0Y0+fE6YW0aZHnuyxvI+dl7YI3yQre1r8Okv7vnD6HVm4cQEBAQEBAQEBAQRWNYRHMMxOR4H6zS1uThxCDR6omNxbdrre+wlzT5oLJqUFl85Og3lBl0Qew3BIJ0JBI05IJWDE5R77vxFBIQ4vJxcfPVBd/8A238/kEGuYyTK8vcbk25cBYII/KUHungfIcsbXPPJoLrePJBteF7PRU7DPV2JjaZCDqyJrRck/vEW8PqsTMRG8tqUte0Vr1nk4lj2KOqZ5Z375XFwB91u5jfIADyVJe03vM+L6jp8NdLp644/tjz7/jKGJW6NM7iAjCiDoPQnTZq2R9tIoH68nOewD5ZlK0sf17qPt6+2nivjP0l29T3JCAgICAgICAg8veBvQYU9Wfd07+KCCxKEu1JJ8SSgjW0ougxp8ObwQWoqINN0HqdxFgASXGwDQSSeQA3oL0dBU/wZPNpH1QezTVA3wy+Ubz9Ag8w0dU82ZDJ4uaYx6usEEpT7KTO1lka3+VgLz6m1vQoJWk2YpmauDpD/ANQ6fhFh63QS8UbWizQGgbg0AAeQQal0pTTihc2Bj3dYQ2ZzAT1cI7Tiba2NgOVrqNqpt6PaF32BTFOri2SYjbpv3y4vhWC1NZIIqZhedC47msB4vduA3+ml1XYsdrzydj2hrMWnrvknb5+5cxfBPZJpIXuD3Qloc5oIbmLGuOW/AF1r93Betq8NphBxZ/zGKt45RP32Qi80tQoKLLDr3QVSWjqpf33xRD4Glx/9jVN0scplzHb+Te9KeETPx/w6mpbnhAQEBAQEBBZqJsviUEbPVDmgwpq0II6pxIbroPMMwKD25BjSIMvZhgdU3/cY8juJIH5lBuaAgICAgICCzTUscYIjY1gcS9wY1rczzvcbbyeaxERHRvfJe872mZ9vPk+ftrajPU1b+cs4Hg1xaPkAqvJO959ru9Hj4NPjj/THnG7VVolKEowIxu+geiWh6rDYiRYzOkmd33dlafwsarLTxtSHGdr5OPVW9W0fz3txXsrBAQEBAQEBBC4xNZ/g0euqCAq6hw3akkAAakk6ABBnwbPOyl9TJlABcWR6kAC+rj+Q80GtSwNfI4sBa2/ZbcusB3neeKDPghyoLj3oMeR6CW2OA61/PJp4Zhf8kG3ICAgICAgIPEsga0uO5oLj4AXSWaxvOz5nxGYua5x3vOY+Ljc/mqffd9H4YrHDHdyRBKMKLLXdVjC4hrRcuIa0DeSdAAjW1oiN5fU+E0QggihbuhjjiB55GgX+StqxtEQ4DLknJe1575mWWsvMQEBAQEHL9k+koi0dfqNzalo1H9Ro3+I9OKrcOt7snxdn2n+Gt98mk/8AX7T9J+Pc6VHVMcwPY4Oa4Xa5pDg4dxCsYmJjeHH3palpreNpjulr+JvuSTxWWjF2ZpxJO57tRAAQP533APkA71CCf2hJFPJbk0eRcAUGnU7EGSXWQY0jkFl7kEvsgbzO7mO/xNQbigICAgICAghtsqnqqGpcDY9U9jTyc8ZG/NwXnmnakymdnY+PVY6+uPLm+d8Ud2Wjmb+g/wBVVw7yyNWWihKMNn6NMM9pxGAEXbE72h/cIu02/dmyDzXthrveFd2nm9Hprevl8f2fRqsXGCAgICAgIPmNc6+yOz7JYV7HTNY49t/6SXXRr3AdkDuAA7zdXenxejptPV8w7Y1/5zUzev6Y5R7I7/eyqt117qpjYPU9ROL/AGJbMd3G/Yd6m3mUGzY428En3b+mv5INQhQe3lBiyuCCPqKkBBK7PSGN2bifpyQb5DKHAEbig9oCAgICAg0rpZq8lG1n8aWNvwsvJf1Y31UbVTtTZddg4+LUzb/tifPl9XDcUf2gOQ+v+ygQ6y0sIlZabqLLEuw9BmD5Y5qpw1kIgiJHuM7TyDyJLR8CmaavKbOa7bz72riju5/b+et1RSlEICAgICAg+csAjDqmBp3GWK/gHA/kqHDG+Sset9X7RvNNJltHdW3ydjmmKvnyhHV9QQCb7tUERh+I+0wZyLaub6HQrzxZPSV4oTe0NHOjzTitO/KJ+MNzbi0VTRPfFI15EeWTKdWvtqHDeDfmtq3rb9MvHPpsuCdstZjdrkUmi2eDxNPZBmYJgr6ntvJbFfS32pLb7ch3/wC6DzjezwgfnZcxPPG5MbjwJ4jkfLxC5SRAIJzCavKcp3O3dzkE2gICAgICDlHS9W5qiGIfso3PPLNK63qBGPxKBq7f1RDq+wMXDhtk8Z2+H+fJyerfd7j329NFHhcWnmsXWWu73TQPke2OMXfI5sbGj3nuIDR6lZiN52ed7xWs2npD6i2ewptJTRQM3QsDSRpmfve7zcSfNWda8MbOHz5Zy5JvPekVs8hAQEBAQEHzPTTFj2vG9jmvHi0g/kufrPDMS+v5scZcdsc98THxjZ1qnr2ytD2ODmu1BH971fVtFo3h8lzYcmG848kbTDXttMTyRZG/alu3wb7x/LzUfV5eCm0dZXP4f0P5jVcdv005+/uj6+5C7O4/FFF1UtwBmLXAE3vrY24qPptTWleGy27c7Ez6jP6fDz323jfbpy7+5H4BOfa2lhLRI5zSASLsdc5TbeN2ncvDBP8AzomPFadqYv8Aptq35zFY+Md7oB0Vy+brEUZllZGP2jg2/IcT5C5QdNhiDGhrRYNAa0cgBYBBF7R10bYnMJBe8ZQzeRf3iOFt6DUn1BCD1h0ks0rY4951J/caN7v742QdCQEBAQEBB897W4p19TUTg3DnuyG9wWMGSMjxDQfNVWS3FeZd/pMPoNPSnhHnPOfNphKwzMqErLWZdO6FdmjJKayQdiC7IL+9MRZzu8NBt4u7lK09OfFKj7X1W1fQ17+vsdqUtzogICAgICAg+YiudfYl+jr5Yv1T3NvvAOh8RuXpTJen6ZRdTo8GpjbNSLe3r8eq3VVT5XZpHFx3XPAd3JYve153tO7bBpsWnrwYqxWPUsLV7JnZCB7qpha0uDMz3kbmtykXPmQpOliZywp+3cla6G8WnbfaI9c7xyb7UuAVw+btbxjGJqYskgdkeHaOs12mU3FjoouqyWpWOHxXnYOjxanNeMsbxFfOZj92x4B0oGUdVPHlmcC2OSPVjn20zNJu3yJ8lrh1fFMVtHNJ7S7A9BS2bFbesc9p6/Hv8l4NJJJJJOpJ1JPMqY5pZnBQbPsZExrHE/rHnW+/INwHzKDZUBAQEBBAbdYr7LRSvBs946mLnnk0uPAXd8K8s1+Gkyn9maf0+prWekc59kffp73z3islmho4/QKth2uSyJJW7wmUtsrs9NiFQ2GLS/alkIuIoxvcfoBxNlvSk2nZD1WqrgpxS+mMJw2KmhjhhbljiaGtHzJPMkkkniSVYRERG0ORyZLZLTe3WWWstBAQEBAQEBB85bQYBVUD8tUzsk2ZOy7o5PB3A6bjY9ypsuntSX0jQdsYtRXrz8/fH1hG3UfZcRaJjeFCg8lZYdE6NywU09rZ3Ps88cmUZR4XL/mrPRbcE+O7hvxRa/5ikT+nh5e3ed/ozq0Ka5lqO10ZDGHhmI87afQqFrY5Q6j8MWiMmSPVHzauHkG40I1BGliq6HX22mNpdB2V2lbMBFMQJBoHHQS/5O7vTkLTT6iL/wBNurhu1ux7aeZy4o3p8v29fx8Z26OBqlKFdYQzW6DZ8KnMkTHHeb+diQD8kGWgICAg5B0p4111QIGG7Ka+a3Gdw7X4RYeJcoGpvvbh8HXdiaX0eGcs9bfL95+jlddPmeSNw0HgF4xCfe+8s3ZrZ2pxCXqqZt7WMkh0ZE0+893DjpvNtF60pNp5IWp1VMNd7PonY/ZeDDoBFF2nOs6aYizpX8zyA4Dh3kkmbSkVjaHL6nU3z34rfBOrdHEBAQEBAQEBBaqqZkrCyRrXscLOY8BzXDkQd6xMRPKW1bWrPFWdpcx2p6K98mHOtxNLIdD3RvO7wd6hRMuliedXRaDt6+OeHL8Y+sfZzSrgkheY52Oje3ex4LT467x37lX3xTWXXafXY81YmJ9/ctErRLmWz9HlZlqTGTpO0t+Nvab8g4eal6O219vFzn4jwek0sZO+s+U8p+joNVQK0cK13avDA+mkAHaYOsb4t1PqLjzXjnpxUlZdk6n0GqrPdPKff++zl4eqrZ3npFQ5NmeLdtWDbcTwgNlHWtGgcTZ4Hefe/vVS8eqtXlbmoNZ2HiyzxYp4Z8O79vl6lzFdunyAiFuS/vOIJHgNy2vq52/phH0/YFa23zW3jwj7/wA9qAoMaqoSXQzSsLiXOyPc0OJ3lwvY+aixe0c4lf302DJWK2pExHLp8mzUPSdicf2nxy/1Yx9WZV6xqsketBydhaO/SJr7J++6ap+mCYfrKaN33JHM+ocvSNZPfCHf8N4/7ckx7Y3+sL3/ABjP/J/+R/8ANZ/O/wCnz/Zp/wANR/5f/n/cx5ulqqkuIYIo/wCZ5fLbwtl1WJ1dp6Q3r+HsNOd7zPs2j7uf4rVkAkkl8hJLjqSTq5xPM3+a8IjeVrktFK7Ql9hOj2oxAiSS8NNf9aR2peYiB3/eOg77EKTjxTbnKj1naFcP9Nedv51d6wXCIKSIRUzAxjeA3uPFzjvc7vKmRERG0OcyZLZLcVp3lnLLQQEBAQEBAQEBAQEEbjeBU1YzJUxteB9knRzDza8at8lrakWjaXvg1GXBbixzs5XtJ0W1EN30TuvYNeqflbK0d25r/Kx7ioWTS98c3S6Lt+P05P6fOPvDRY5JaeUOALJIXB2R4c0tcDezmmx8lGiJpbfwXmTJj1OKaz0tH82l0+j26o5WAue2N1u0yQ5S08gTofJWdM1bR1cLqOzs+G2013jxhr2022sGRzKc9Y9wLQWg5W34l3HwCxkzViOT00nZ+XJeJtG0OfMBVdLs6RL2tXopdZa7qhGYewtXpHJXMsbN4kLkZ3VY0uNgmzWbbJGNgaAACSSAAASXuOgAA3k7gFvEb8oR8mSKxNrdHQdiujEvcKnE266Oio73DQN3Xc/uevEKfiwbc7OU13as3ma4vj9vu6wxoAAAsBYADQADcAFJUiqAgICAgICAgICAgICAgIIrHNnaSsbapia8jRr/ALL2fdeNR4blpbHW3WEjBqsuCd8dtvl8HNdoeiWRt3UbxKN4imsyTwbIOy7zyqLfTTH6V7p+26W5Zo29cc4+HX5ufYjgs1O7JNG+J2tmyNLc33TucO8XUa1bR1XmDNiyV3pMTHqYboiOH5rRJiYl4shsWTc4VbLDMQI22EZX4qVx36Dmf8lnZrN4hM4Lg8s7xFTML3HfyaP3nu3Nb/Y1W9aTadoRc+ophrx5J2j+dPF2PZDYiCitI+0s9v1hHZivvEQO7lm3nXcDZWGLDFPa4/X9pX1M7Ryr4ff+cm1r2VogICAgICAgICAgICAgICAgICC1VU0crSyVjXtO9j2h7T4g6LExE8pbUvak8VZ2n1NQxXo0oJbmIPgcf4Trtv8AcdcAdzbLwtpqT05LTD2zqMfK21o9fX4x9d2pYl0VVTdYZIphycHQu9NR8wvG2lt3c1pi7dwz+uJr5x9Pk12s2Iro756WXTjHaW/hkJXjOG8dywx9p6e/TJHv5fPZFyYLK37UUzfvRyN+rVpwT4JUaqk9LR8Y+5HhDzuild3Bkh+gTgnwJ1FY62j4wl8P2PrpLdXSyC/vSN6m3feSy3rhvPSEXL2jp6fqyR7ufy3bhgvRc8kOrJQ0bzFBqT3GRw08h5qRTSz/AHSqtR27WOWGvvn7fv7nQ8JwqClZ1dPG1jd5tvcebnHVx7ypVaRWNoUGfUZM9uLJO8/zp4M1bPEQEBAQEBAQEBAQEBAQEBAQEBAQEBAQEBAQEBAQEBAQEBAQEBAQEBAQEBAQEBAQEBAQEBAQEBAQEBAQEBAQEBAQEBAQEBAQEBAQEBAQEBAQEBAQEBAQEBAQEBAQEBAQEBAQEBAQf//Z"/>
          <p:cNvSpPr>
            <a:spLocks noChangeAspect="1" noChangeArrowheads="1"/>
          </p:cNvSpPr>
          <p:nvPr/>
        </p:nvSpPr>
        <p:spPr bwMode="auto">
          <a:xfrm>
            <a:off x="155575" y="-1973263"/>
            <a:ext cx="4124325" cy="412432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0355" name="Picture 3" descr="C:\Users\Shemi-New-25\Desktop\New folder (8)\aTqEoBnTM.jpe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3031" y="4005064"/>
            <a:ext cx="1252166" cy="125216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lstStyle/>
          <a:p>
            <a:pPr eaLnBrk="1" hangingPunct="1">
              <a:defRPr/>
            </a:pPr>
            <a:r>
              <a:rPr lang="en-US"/>
              <a:t>DNS</a:t>
            </a:r>
          </a:p>
        </p:txBody>
      </p:sp>
      <p:sp>
        <p:nvSpPr>
          <p:cNvPr id="441347" name="Rectangle 3"/>
          <p:cNvSpPr>
            <a:spLocks noGrp="1" noChangeArrowheads="1"/>
          </p:cNvSpPr>
          <p:nvPr>
            <p:ph idx="1"/>
          </p:nvPr>
        </p:nvSpPr>
        <p:spPr/>
        <p:txBody>
          <a:bodyPr/>
          <a:lstStyle/>
          <a:p>
            <a:pPr eaLnBrk="1" hangingPunct="1"/>
            <a:r>
              <a:rPr lang="he-IL" sz="3600" b="1" smtClean="0"/>
              <a:t>תהליך תרגום </a:t>
            </a:r>
            <a:r>
              <a:rPr lang="en-US" b="1" smtClean="0"/>
              <a:t>DNS</a:t>
            </a:r>
            <a:r>
              <a:rPr lang="he-IL" sz="3600" b="1" smtClean="0"/>
              <a:t> בשרת:</a:t>
            </a:r>
          </a:p>
          <a:p>
            <a:pPr lvl="1" eaLnBrk="1" hangingPunct="1"/>
            <a:r>
              <a:rPr lang="he-IL" sz="3200" smtClean="0"/>
              <a:t>בדיקת אוטוריטטיביות </a:t>
            </a:r>
          </a:p>
          <a:p>
            <a:pPr lvl="1" eaLnBrk="1" hangingPunct="1"/>
            <a:r>
              <a:rPr lang="he-IL" sz="3200" smtClean="0"/>
              <a:t>בדיקה ב-</a:t>
            </a:r>
            <a:r>
              <a:rPr lang="en-US" smtClean="0"/>
              <a:t>Cache</a:t>
            </a:r>
          </a:p>
          <a:p>
            <a:pPr lvl="1" eaLnBrk="1" hangingPunct="1"/>
            <a:r>
              <a:rPr lang="he-IL" sz="3200" smtClean="0"/>
              <a:t>בדיקת קיום </a:t>
            </a:r>
            <a:r>
              <a:rPr lang="en-US" smtClean="0"/>
              <a:t>Forwarder</a:t>
            </a:r>
            <a:r>
              <a:rPr lang="he-IL" sz="3200" smtClean="0"/>
              <a:t> </a:t>
            </a:r>
          </a:p>
          <a:p>
            <a:pPr lvl="2" eaLnBrk="1" hangingPunct="1"/>
            <a:r>
              <a:rPr lang="he-IL" sz="2800" smtClean="0"/>
              <a:t>אם קיים – ביצוע </a:t>
            </a:r>
            <a:r>
              <a:rPr lang="en-US" smtClean="0"/>
              <a:t>Recursive</a:t>
            </a:r>
            <a:r>
              <a:rPr lang="en-US" sz="2800" smtClean="0"/>
              <a:t> </a:t>
            </a:r>
            <a:r>
              <a:rPr lang="en-US" smtClean="0"/>
              <a:t>Query</a:t>
            </a:r>
            <a:endParaRPr lang="he-IL" smtClean="0"/>
          </a:p>
          <a:p>
            <a:pPr lvl="1" eaLnBrk="1" hangingPunct="1"/>
            <a:r>
              <a:rPr lang="he-IL" sz="3200" smtClean="0"/>
              <a:t>ביצוע </a:t>
            </a:r>
            <a:r>
              <a:rPr lang="en-US" smtClean="0"/>
              <a:t>Iterative</a:t>
            </a:r>
            <a:r>
              <a:rPr lang="en-US" sz="3200" smtClean="0"/>
              <a:t> </a:t>
            </a:r>
            <a:r>
              <a:rPr lang="en-US" smtClean="0"/>
              <a:t>Query</a:t>
            </a:r>
          </a:p>
        </p:txBody>
      </p:sp>
      <p:sp>
        <p:nvSpPr>
          <p:cNvPr id="52226" name="מציין מיקום של מספר שקופית 5"/>
          <p:cNvSpPr>
            <a:spLocks noGrp="1"/>
          </p:cNvSpPr>
          <p:nvPr>
            <p:ph type="sldNum" sz="quarter" idx="10"/>
          </p:nvPr>
        </p:nvSpPr>
        <p:spPr/>
        <p:txBody>
          <a:bodyPr/>
          <a:lstStyle/>
          <a:p>
            <a:pPr>
              <a:defRPr/>
            </a:pPr>
            <a:fld id="{928E825D-0852-46A5-9B54-3D0154722B46}" type="slidenum">
              <a:rPr lang="he-IL"/>
              <a:pPr>
                <a:defRPr/>
              </a:pPr>
              <a:t>415</a:t>
            </a:fld>
            <a:endParaRPr lang="en-US"/>
          </a:p>
        </p:txBody>
      </p:sp>
      <p:pic>
        <p:nvPicPr>
          <p:cNvPr id="441349" name="Picture 6"/>
          <p:cNvPicPr>
            <a:picLocks noChangeAspect="1" noChangeArrowheads="1"/>
          </p:cNvPicPr>
          <p:nvPr/>
        </p:nvPicPr>
        <p:blipFill>
          <a:blip r:embed="rId3" cstate="print"/>
          <a:srcRect/>
          <a:stretch>
            <a:fillRect/>
          </a:stretch>
        </p:blipFill>
        <p:spPr bwMode="auto">
          <a:xfrm>
            <a:off x="323850" y="3213100"/>
            <a:ext cx="2303463" cy="1262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DNS</a:t>
            </a:r>
            <a:r>
              <a:rPr dirty="0"/>
              <a:t>- ההיררכיה</a:t>
            </a:r>
          </a:p>
        </p:txBody>
      </p:sp>
      <p:sp>
        <p:nvSpPr>
          <p:cNvPr id="4" name="מציין מיקום של מספר שקופית 3"/>
          <p:cNvSpPr>
            <a:spLocks noGrp="1"/>
          </p:cNvSpPr>
          <p:nvPr>
            <p:ph type="sldNum" sz="quarter" idx="10"/>
          </p:nvPr>
        </p:nvSpPr>
        <p:spPr/>
        <p:txBody>
          <a:bodyPr/>
          <a:lstStyle/>
          <a:p>
            <a:pPr>
              <a:defRPr/>
            </a:pPr>
            <a:fld id="{B71C166D-7A2C-456B-AB23-8CA64D2F8AD2}" type="slidenum">
              <a:rPr lang="he-IL" smtClean="0"/>
              <a:pPr>
                <a:defRPr/>
              </a:pPr>
              <a:t>416</a:t>
            </a:fld>
            <a:endParaRPr lang="en-US"/>
          </a:p>
        </p:txBody>
      </p:sp>
      <p:sp>
        <p:nvSpPr>
          <p:cNvPr id="10" name="מלבן מעוגל 9"/>
          <p:cNvSpPr/>
          <p:nvPr/>
        </p:nvSpPr>
        <p:spPr>
          <a:xfrm>
            <a:off x="571500" y="2143125"/>
            <a:ext cx="1214438" cy="500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he-IL" dirty="0"/>
              <a:t>המחשב שלי</a:t>
            </a:r>
          </a:p>
        </p:txBody>
      </p:sp>
      <p:pic>
        <p:nvPicPr>
          <p:cNvPr id="44237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71625" y="1357313"/>
            <a:ext cx="6743700" cy="5000625"/>
          </a:xfrm>
          <a:prstGeom prst="rect">
            <a:avLst/>
          </a:prstGeom>
          <a:noFill/>
          <a:ln w="9525">
            <a:noFill/>
            <a:miter lim="800000"/>
            <a:headEnd/>
            <a:tailEnd/>
          </a:ln>
        </p:spPr>
      </p:pic>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pPr eaLnBrk="1" hangingPunct="1">
              <a:defRPr/>
            </a:pPr>
            <a:r>
              <a:rPr lang="en-US"/>
              <a:t>DNS</a:t>
            </a:r>
          </a:p>
        </p:txBody>
      </p:sp>
      <p:sp>
        <p:nvSpPr>
          <p:cNvPr id="443395" name="Rectangle 3"/>
          <p:cNvSpPr>
            <a:spLocks noGrp="1" noChangeArrowheads="1"/>
          </p:cNvSpPr>
          <p:nvPr>
            <p:ph idx="1"/>
          </p:nvPr>
        </p:nvSpPr>
        <p:spPr/>
        <p:txBody>
          <a:bodyPr/>
          <a:lstStyle/>
          <a:p>
            <a:pPr eaLnBrk="1" hangingPunct="1"/>
            <a:r>
              <a:rPr lang="he-IL" smtClean="0"/>
              <a:t>סוגי רשומות בשרת </a:t>
            </a:r>
            <a:r>
              <a:rPr lang="en-US" smtClean="0"/>
              <a:t>DNS</a:t>
            </a:r>
            <a:r>
              <a:rPr lang="he-IL" smtClean="0"/>
              <a:t>:</a:t>
            </a:r>
          </a:p>
          <a:p>
            <a:pPr lvl="1" eaLnBrk="1" hangingPunct="1"/>
            <a:r>
              <a:rPr lang="en-US" smtClean="0"/>
              <a:t>Host (A)</a:t>
            </a:r>
            <a:r>
              <a:rPr lang="he-IL" smtClean="0"/>
              <a:t>.</a:t>
            </a:r>
          </a:p>
          <a:p>
            <a:pPr lvl="2" eaLnBrk="1" hangingPunct="1"/>
            <a:r>
              <a:rPr lang="en-US" smtClean="0"/>
              <a:t>FQDN - IP</a:t>
            </a:r>
            <a:endParaRPr lang="he-IL" smtClean="0"/>
          </a:p>
          <a:p>
            <a:pPr lvl="2" eaLnBrk="1" hangingPunct="1"/>
            <a:r>
              <a:rPr lang="en-US" smtClean="0"/>
              <a:t>rr.knams.wikimedia.org – **.**.**.**</a:t>
            </a:r>
            <a:br>
              <a:rPr lang="en-US" smtClean="0"/>
            </a:br>
            <a:endParaRPr lang="en-US" smtClean="0"/>
          </a:p>
          <a:p>
            <a:pPr lvl="2" eaLnBrk="1" hangingPunct="1"/>
            <a:endParaRPr lang="he-IL" sz="1200" smtClean="0"/>
          </a:p>
          <a:p>
            <a:pPr lvl="1" eaLnBrk="1" hangingPunct="1"/>
            <a:r>
              <a:rPr lang="en-US" smtClean="0"/>
              <a:t>Alias (CNAME)</a:t>
            </a:r>
            <a:r>
              <a:rPr lang="he-IL" smtClean="0"/>
              <a:t> </a:t>
            </a:r>
          </a:p>
          <a:p>
            <a:pPr lvl="2" eaLnBrk="1" hangingPunct="1"/>
            <a:r>
              <a:rPr lang="en-US" smtClean="0"/>
              <a:t>Alias - FQDN</a:t>
            </a:r>
            <a:endParaRPr lang="he-IL" smtClean="0"/>
          </a:p>
          <a:p>
            <a:pPr lvl="2" eaLnBrk="1" hangingPunct="1"/>
            <a:r>
              <a:rPr lang="en-US" smtClean="0"/>
              <a:t>www.wikipedia.com - rr.knams.wikimedia.org</a:t>
            </a:r>
          </a:p>
          <a:p>
            <a:pPr eaLnBrk="1" hangingPunct="1"/>
            <a:endParaRPr lang="en-US" smtClean="0"/>
          </a:p>
        </p:txBody>
      </p:sp>
      <p:sp>
        <p:nvSpPr>
          <p:cNvPr id="53250" name="מציין מיקום של מספר שקופית 5"/>
          <p:cNvSpPr>
            <a:spLocks noGrp="1"/>
          </p:cNvSpPr>
          <p:nvPr>
            <p:ph type="sldNum" sz="quarter" idx="10"/>
          </p:nvPr>
        </p:nvSpPr>
        <p:spPr/>
        <p:txBody>
          <a:bodyPr/>
          <a:lstStyle/>
          <a:p>
            <a:pPr>
              <a:defRPr/>
            </a:pPr>
            <a:fld id="{C0267907-820E-4768-A922-E8550150F76F}" type="slidenum">
              <a:rPr lang="he-IL"/>
              <a:pPr>
                <a:defRPr/>
              </a:pPr>
              <a:t>417</a:t>
            </a:fld>
            <a:endParaRPr lang="en-US"/>
          </a:p>
        </p:txBody>
      </p:sp>
    </p:spTree>
  </p:cSld>
  <p:clrMapOvr>
    <a:masterClrMapping/>
  </p:clrMapOvr>
  <p:transition/>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3"/>
          <p:cNvSpPr>
            <a:spLocks noGrp="1" noChangeArrowheads="1"/>
          </p:cNvSpPr>
          <p:nvPr>
            <p:ph type="subTitle" idx="1"/>
          </p:nvPr>
        </p:nvSpPr>
        <p:spPr/>
        <p:txBody>
          <a:bodyPr/>
          <a:lstStyle/>
          <a:p>
            <a:pPr eaLnBrk="1" hangingPunct="1"/>
            <a:endParaRPr lang="ar-SA" smtClean="0"/>
          </a:p>
        </p:txBody>
      </p:sp>
      <p:sp>
        <p:nvSpPr>
          <p:cNvPr id="54274" name="Rectangle 2"/>
          <p:cNvSpPr>
            <a:spLocks noGrp="1" noChangeArrowheads="1"/>
          </p:cNvSpPr>
          <p:nvPr>
            <p:ph type="ctrTitle" sz="quarter"/>
          </p:nvPr>
        </p:nvSpPr>
        <p:spPr>
          <a:xfrm>
            <a:off x="571472" y="2143116"/>
            <a:ext cx="8229600" cy="1905000"/>
          </a:xfrm>
        </p:spPr>
        <p:txBody>
          <a:bodyPr/>
          <a:lstStyle/>
          <a:p>
            <a:pPr eaLnBrk="1" hangingPunct="1">
              <a:defRPr/>
            </a:pPr>
            <a:r>
              <a:rPr sz="7200" dirty="0" err="1" smtClean="0"/>
              <a:t>פרוטוקול</a:t>
            </a:r>
            <a:r>
              <a:rPr sz="7200" dirty="0" smtClean="0"/>
              <a:t> </a:t>
            </a:r>
            <a:r>
              <a:rPr lang="en-US" sz="7200" dirty="0" smtClean="0"/>
              <a:t>WINS</a:t>
            </a:r>
          </a:p>
        </p:txBody>
      </p:sp>
    </p:spTree>
  </p:cSld>
  <p:clrMapOvr>
    <a:masterClrMapping/>
  </p:clrMapOvr>
  <p:transition/>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p:txBody>
          <a:bodyPr/>
          <a:lstStyle/>
          <a:p>
            <a:pPr eaLnBrk="1" hangingPunct="1">
              <a:defRPr/>
            </a:pPr>
            <a:r>
              <a:rPr lang="en-US"/>
              <a:t>WINS</a:t>
            </a:r>
          </a:p>
        </p:txBody>
      </p:sp>
      <p:sp>
        <p:nvSpPr>
          <p:cNvPr id="445443" name="Rectangle 3"/>
          <p:cNvSpPr>
            <a:spLocks noGrp="1" noChangeArrowheads="1"/>
          </p:cNvSpPr>
          <p:nvPr>
            <p:ph idx="1"/>
          </p:nvPr>
        </p:nvSpPr>
        <p:spPr/>
        <p:txBody>
          <a:bodyPr/>
          <a:lstStyle/>
          <a:p>
            <a:pPr eaLnBrk="1" hangingPunct="1"/>
            <a:r>
              <a:rPr lang="en-US" b="1" u="sng" smtClean="0"/>
              <a:t>WINS</a:t>
            </a:r>
            <a:r>
              <a:rPr lang="he-IL" smtClean="0"/>
              <a:t> – </a:t>
            </a:r>
            <a:r>
              <a:rPr lang="en-US" smtClean="0"/>
              <a:t>Windows Internet Name Service</a:t>
            </a:r>
            <a:r>
              <a:rPr lang="he-IL" smtClean="0"/>
              <a:t>.</a:t>
            </a:r>
          </a:p>
          <a:p>
            <a:pPr eaLnBrk="1" hangingPunct="1"/>
            <a:r>
              <a:rPr lang="he-IL" smtClean="0"/>
              <a:t>משמש להמרה בין שמות מחשבים וכתובות </a:t>
            </a:r>
            <a:r>
              <a:rPr lang="en-US" smtClean="0"/>
              <a:t>IP</a:t>
            </a:r>
            <a:r>
              <a:rPr lang="he-IL" smtClean="0"/>
              <a:t>.</a:t>
            </a:r>
          </a:p>
          <a:p>
            <a:pPr eaLnBrk="1" hangingPunct="1"/>
            <a:r>
              <a:rPr lang="he-IL" smtClean="0"/>
              <a:t>עובד מעל </a:t>
            </a:r>
            <a:r>
              <a:rPr lang="en-US" smtClean="0"/>
              <a:t>UDP</a:t>
            </a:r>
            <a:r>
              <a:rPr lang="he-IL" smtClean="0"/>
              <a:t>.</a:t>
            </a:r>
          </a:p>
          <a:p>
            <a:pPr eaLnBrk="1" hangingPunct="1"/>
            <a:r>
              <a:rPr lang="he-IL" smtClean="0"/>
              <a:t>כיום בשימוש על מנת לאפשר תאימות לאחור למערכות ישנות</a:t>
            </a:r>
            <a:endParaRPr lang="en-US" smtClean="0"/>
          </a:p>
        </p:txBody>
      </p:sp>
      <p:sp>
        <p:nvSpPr>
          <p:cNvPr id="55298" name="מציין מיקום של מספר שקופית 5"/>
          <p:cNvSpPr>
            <a:spLocks noGrp="1"/>
          </p:cNvSpPr>
          <p:nvPr>
            <p:ph type="sldNum" sz="quarter" idx="10"/>
          </p:nvPr>
        </p:nvSpPr>
        <p:spPr/>
        <p:txBody>
          <a:bodyPr/>
          <a:lstStyle/>
          <a:p>
            <a:pPr>
              <a:defRPr/>
            </a:pPr>
            <a:fld id="{24F601CD-9459-4514-A3F7-B00E33F8C332}" type="slidenum">
              <a:rPr lang="he-IL"/>
              <a:pPr>
                <a:defRPr/>
              </a:pPr>
              <a:t>419</a:t>
            </a:fld>
            <a:endParaRPr lang="en-US"/>
          </a:p>
        </p:txBody>
      </p:sp>
      <p:graphicFrame>
        <p:nvGraphicFramePr>
          <p:cNvPr id="258052" name="Group 4"/>
          <p:cNvGraphicFramePr>
            <a:graphicFrameLocks noGrp="1"/>
          </p:cNvGraphicFramePr>
          <p:nvPr/>
        </p:nvGraphicFramePr>
        <p:xfrm>
          <a:off x="409575" y="4200525"/>
          <a:ext cx="8291513" cy="2085658"/>
        </p:xfrm>
        <a:graphic>
          <a:graphicData uri="http://schemas.openxmlformats.org/drawingml/2006/table">
            <a:tbl>
              <a:tblPr rtl="1"/>
              <a:tblGrid>
                <a:gridCol w="1033463"/>
                <a:gridCol w="3527425"/>
                <a:gridCol w="3730625"/>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לקוח</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שרת</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900" b="1" i="0" u="none" strike="noStrike" cap="none" normalizeH="0" baseline="0" smtClean="0">
                          <a:ln>
                            <a:noFill/>
                          </a:ln>
                          <a:solidFill>
                            <a:schemeClr val="tx1"/>
                          </a:solidFill>
                          <a:effectLst/>
                          <a:latin typeface="Tahoma" pitchFamily="34" charset="0"/>
                          <a:cs typeface="Tahoma" pitchFamily="34" charset="0"/>
                        </a:rPr>
                        <a:t> </a:t>
                      </a:r>
                      <a:r>
                        <a:rPr kumimoji="0" lang="en-US" sz="1800" b="1" i="0" u="none" strike="noStrike" cap="none" normalizeH="0" baseline="0" smtClean="0">
                          <a:ln>
                            <a:noFill/>
                          </a:ln>
                          <a:solidFill>
                            <a:schemeClr val="tx1"/>
                          </a:solidFill>
                          <a:effectLst/>
                          <a:latin typeface="Tahoma" pitchFamily="34" charset="0"/>
                          <a:cs typeface="Tahoma" pitchFamily="34" charset="0"/>
                        </a:rPr>
                        <a:t>Port</a:t>
                      </a:r>
                      <a:endParaRPr kumimoji="0" lang="he-IL" sz="1800" b="1"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ahoma" pitchFamily="34" charset="0"/>
                          <a:cs typeface="Tahoma" pitchFamily="34" charset="0"/>
                        </a:rPr>
                        <a:t>137</a:t>
                      </a:r>
                      <a:r>
                        <a:rPr kumimoji="0" lang="he-IL" sz="1800" b="0" i="0" u="none" strike="noStrike" cap="none" normalizeH="0" baseline="0" dirty="0" smtClean="0">
                          <a:ln>
                            <a:noFill/>
                          </a:ln>
                          <a:solidFill>
                            <a:schemeClr val="tx1"/>
                          </a:solidFill>
                          <a:effectLst/>
                          <a:latin typeface="Tahoma" pitchFamily="34" charset="0"/>
                          <a:cs typeface="Tahoma" pitchFamily="34" charset="0"/>
                        </a:rPr>
                        <a:t> (</a:t>
                      </a:r>
                      <a:r>
                        <a:rPr kumimoji="0" lang="en-US" sz="1800" b="0" i="0" u="none" strike="noStrike" cap="none" normalizeH="0" baseline="0" dirty="0" smtClean="0">
                          <a:ln>
                            <a:noFill/>
                          </a:ln>
                          <a:solidFill>
                            <a:schemeClr val="tx1"/>
                          </a:solidFill>
                          <a:effectLst/>
                          <a:latin typeface="Tahoma" pitchFamily="34" charset="0"/>
                          <a:cs typeface="Tahoma" pitchFamily="34" charset="0"/>
                        </a:rPr>
                        <a:t>Well Known</a:t>
                      </a:r>
                      <a:r>
                        <a:rPr kumimoji="0" lang="he-IL" sz="1800" b="0" i="0" u="none" strike="noStrike" cap="none" normalizeH="0" baseline="0" dirty="0" smtClean="0">
                          <a:ln>
                            <a:noFill/>
                          </a:ln>
                          <a:solidFill>
                            <a:schemeClr val="tx1"/>
                          </a:solidFill>
                          <a:effectLst/>
                          <a:latin typeface="Tahoma" pitchFamily="34"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137</a:t>
                      </a:r>
                      <a:r>
                        <a:rPr kumimoji="0" lang="he-IL" sz="1800" b="0" i="0" u="none" strike="noStrike" cap="none" normalizeH="0" baseline="0" smtClean="0">
                          <a:ln>
                            <a:noFill/>
                          </a:ln>
                          <a:solidFill>
                            <a:schemeClr val="tx1"/>
                          </a:solidFill>
                          <a:effectLst/>
                          <a:latin typeface="Tahoma" pitchFamily="34"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cs typeface="Tahoma" pitchFamily="34" charset="0"/>
                        </a:rPr>
                        <a:t>Well Known</a:t>
                      </a:r>
                      <a:r>
                        <a:rPr kumimoji="0" lang="he-IL" sz="1800" b="0" i="0" u="none" strike="noStrike" cap="none" normalizeH="0" baseline="0" smtClean="0">
                          <a:ln>
                            <a:noFill/>
                          </a:ln>
                          <a:solidFill>
                            <a:schemeClr val="tx1"/>
                          </a:solidFill>
                          <a:effectLst/>
                          <a:latin typeface="Tahoma" pitchFamily="34"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תפקוד</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שולח בקשות לפורט 137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מקבל בקשות מפורט 137, מעבד אותן ושולח תשובות לפורט 137 של הלקוח</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דוגמא</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מחשב עם מ"ה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Windows XP</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dirty="0" smtClean="0">
                          <a:ln>
                            <a:noFill/>
                          </a:ln>
                          <a:solidFill>
                            <a:schemeClr val="tx1"/>
                          </a:solidFill>
                          <a:effectLst/>
                          <a:latin typeface="Tahoma" pitchFamily="34" charset="0"/>
                          <a:cs typeface="Tahoma" pitchFamily="34" charset="0"/>
                        </a:rPr>
                        <a:t>שרת </a:t>
                      </a:r>
                      <a:r>
                        <a:rPr kumimoji="0" lang="en-US" sz="1800" b="0" i="0" u="none" strike="noStrike" cap="none" normalizeH="0" baseline="0" dirty="0" smtClean="0">
                          <a:ln>
                            <a:noFill/>
                          </a:ln>
                          <a:solidFill>
                            <a:schemeClr val="tx1"/>
                          </a:solidFill>
                          <a:effectLst/>
                          <a:latin typeface="Tahoma" pitchFamily="34" charset="0"/>
                          <a:cs typeface="Tahoma" pitchFamily="34" charset="0"/>
                        </a:rPr>
                        <a:t>WINS</a:t>
                      </a:r>
                      <a:endParaRPr kumimoji="0" lang="he-IL" sz="18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eaLnBrk="1" hangingPunct="1">
              <a:defRPr/>
            </a:pPr>
            <a:r>
              <a:rPr/>
              <a:t>שכבת השיחה</a:t>
            </a:r>
            <a:endParaRPr lang="en-US"/>
          </a:p>
        </p:txBody>
      </p:sp>
      <p:sp>
        <p:nvSpPr>
          <p:cNvPr id="114691" name="Rectangle 3"/>
          <p:cNvSpPr>
            <a:spLocks noGrp="1" noChangeArrowheads="1"/>
          </p:cNvSpPr>
          <p:nvPr>
            <p:ph idx="1"/>
          </p:nvPr>
        </p:nvSpPr>
        <p:spPr>
          <a:xfrm>
            <a:off x="457200" y="1711325"/>
            <a:ext cx="8229600" cy="4525963"/>
          </a:xfrm>
        </p:spPr>
        <p:txBody>
          <a:bodyPr/>
          <a:lstStyle/>
          <a:p>
            <a:pPr eaLnBrk="1" hangingPunct="1">
              <a:lnSpc>
                <a:spcPct val="90000"/>
              </a:lnSpc>
              <a:tabLst>
                <a:tab pos="4659313" algn="l"/>
              </a:tabLst>
            </a:pPr>
            <a:endParaRPr lang="he-IL" smtClean="0"/>
          </a:p>
          <a:p>
            <a:pPr eaLnBrk="1" hangingPunct="1">
              <a:lnSpc>
                <a:spcPct val="90000"/>
              </a:lnSpc>
              <a:tabLst>
                <a:tab pos="4659313" algn="l"/>
              </a:tabLst>
            </a:pPr>
            <a:r>
              <a:rPr lang="he-IL" sz="4000" smtClean="0"/>
              <a:t>הגדרת שיחה (</a:t>
            </a:r>
            <a:r>
              <a:rPr lang="en-US" smtClean="0"/>
              <a:t>Session</a:t>
            </a:r>
            <a:r>
              <a:rPr lang="he-IL" sz="4000" smtClean="0"/>
              <a:t>):</a:t>
            </a:r>
          </a:p>
          <a:p>
            <a:pPr lvl="1" eaLnBrk="1" hangingPunct="1">
              <a:lnSpc>
                <a:spcPct val="90000"/>
              </a:lnSpc>
              <a:tabLst>
                <a:tab pos="4659313" algn="l"/>
              </a:tabLst>
            </a:pPr>
            <a:r>
              <a:rPr lang="he-IL" sz="3200" smtClean="0"/>
              <a:t>"קשר ממושך בין תחנה קצה אחת לתחנה אחרת, בדרך כלל שרת, שבדרך כלל מלווה בהחלפה של חבילות מידע רבות בין מחשב הקצה לשרת."</a:t>
            </a:r>
          </a:p>
          <a:p>
            <a:pPr eaLnBrk="1" hangingPunct="1">
              <a:lnSpc>
                <a:spcPct val="90000"/>
              </a:lnSpc>
              <a:tabLst>
                <a:tab pos="4659313" algn="l"/>
              </a:tabLst>
            </a:pPr>
            <a:endParaRPr lang="he-IL" sz="800" smtClean="0"/>
          </a:p>
          <a:p>
            <a:pPr algn="l" rtl="0" eaLnBrk="1" hangingPunct="1">
              <a:lnSpc>
                <a:spcPct val="90000"/>
              </a:lnSpc>
              <a:tabLst>
                <a:tab pos="4659313" algn="l"/>
              </a:tabLst>
            </a:pPr>
            <a:r>
              <a:rPr lang="en-US" sz="1800" smtClean="0"/>
              <a:t>(The Free On-line Dictionary of Computing, © 1993-2004 Denis Howe)</a:t>
            </a:r>
            <a:endParaRPr lang="en-US" smtClean="0"/>
          </a:p>
        </p:txBody>
      </p:sp>
      <p:sp>
        <p:nvSpPr>
          <p:cNvPr id="46082" name="מציין מיקום של מספר שקופית 5"/>
          <p:cNvSpPr>
            <a:spLocks noGrp="1"/>
          </p:cNvSpPr>
          <p:nvPr>
            <p:ph type="sldNum" sz="quarter" idx="10"/>
          </p:nvPr>
        </p:nvSpPr>
        <p:spPr/>
        <p:txBody>
          <a:bodyPr/>
          <a:lstStyle/>
          <a:p>
            <a:pPr>
              <a:defRPr/>
            </a:pPr>
            <a:fld id="{DBAE9D56-1385-4ECC-88ED-F37B1DC99CF8}" type="slidenum">
              <a:rPr lang="he-IL"/>
              <a:pPr>
                <a:defRPr/>
              </a:pPr>
              <a:t>42</a:t>
            </a:fld>
            <a:endParaRPr lang="en-US"/>
          </a:p>
        </p:txBody>
      </p:sp>
      <p:pic>
        <p:nvPicPr>
          <p:cNvPr id="114693" name="Picture 4" descr="image3"/>
          <p:cNvPicPr>
            <a:picLocks noChangeAspect="1" noChangeArrowheads="1"/>
          </p:cNvPicPr>
          <p:nvPr/>
        </p:nvPicPr>
        <p:blipFill>
          <a:blip r:embed="rId3" cstate="print"/>
          <a:srcRect/>
          <a:stretch>
            <a:fillRect/>
          </a:stretch>
        </p:blipFill>
        <p:spPr bwMode="auto">
          <a:xfrm>
            <a:off x="1763713" y="1412875"/>
            <a:ext cx="1584325" cy="1333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lstStyle/>
          <a:p>
            <a:pPr eaLnBrk="1" hangingPunct="1">
              <a:defRPr/>
            </a:pPr>
            <a:r>
              <a:rPr lang="en-US"/>
              <a:t>DNS vs WINS</a:t>
            </a:r>
          </a:p>
        </p:txBody>
      </p:sp>
      <p:sp>
        <p:nvSpPr>
          <p:cNvPr id="446467" name="Rectangle 3"/>
          <p:cNvSpPr>
            <a:spLocks noGrp="1" noChangeArrowheads="1"/>
          </p:cNvSpPr>
          <p:nvPr>
            <p:ph idx="1"/>
          </p:nvPr>
        </p:nvSpPr>
        <p:spPr/>
        <p:txBody>
          <a:bodyPr/>
          <a:lstStyle/>
          <a:p>
            <a:pPr eaLnBrk="1" hangingPunct="1">
              <a:buFontTx/>
              <a:buNone/>
            </a:pPr>
            <a:endParaRPr lang="ar-SA" smtClean="0"/>
          </a:p>
        </p:txBody>
      </p:sp>
      <p:sp>
        <p:nvSpPr>
          <p:cNvPr id="59394" name="מציין מיקום של מספר שקופית 5"/>
          <p:cNvSpPr>
            <a:spLocks noGrp="1"/>
          </p:cNvSpPr>
          <p:nvPr>
            <p:ph type="sldNum" sz="quarter" idx="10"/>
          </p:nvPr>
        </p:nvSpPr>
        <p:spPr/>
        <p:txBody>
          <a:bodyPr/>
          <a:lstStyle/>
          <a:p>
            <a:pPr>
              <a:defRPr/>
            </a:pPr>
            <a:fld id="{0FA19C1E-9541-4C44-A23F-0621A00717B5}" type="slidenum">
              <a:rPr lang="he-IL"/>
              <a:pPr>
                <a:defRPr/>
              </a:pPr>
              <a:t>420</a:t>
            </a:fld>
            <a:endParaRPr lang="en-US"/>
          </a:p>
        </p:txBody>
      </p:sp>
      <p:graphicFrame>
        <p:nvGraphicFramePr>
          <p:cNvPr id="266287" name="Group 47"/>
          <p:cNvGraphicFramePr>
            <a:graphicFrameLocks noGrp="1"/>
          </p:cNvGraphicFramePr>
          <p:nvPr/>
        </p:nvGraphicFramePr>
        <p:xfrm>
          <a:off x="423863" y="2565400"/>
          <a:ext cx="8291512" cy="3365818"/>
        </p:xfrm>
        <a:graphic>
          <a:graphicData uri="http://schemas.openxmlformats.org/drawingml/2006/table">
            <a:tbl>
              <a:tblPr rtl="1"/>
              <a:tblGrid>
                <a:gridCol w="1512887"/>
                <a:gridCol w="3048000"/>
                <a:gridCol w="3730625"/>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DNS</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WINS</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900" b="1" i="0" u="none" strike="noStrike" cap="none" normalizeH="0" baseline="0" smtClean="0">
                          <a:ln>
                            <a:noFill/>
                          </a:ln>
                          <a:solidFill>
                            <a:schemeClr val="tx1"/>
                          </a:solidFill>
                          <a:effectLst/>
                          <a:latin typeface="Tahoma" pitchFamily="34" charset="0"/>
                          <a:cs typeface="Tahoma" pitchFamily="34" charset="0"/>
                        </a:rPr>
                        <a:t> </a:t>
                      </a:r>
                      <a:r>
                        <a:rPr kumimoji="0" lang="en-US" sz="1800" b="1" i="0" u="none" strike="noStrike" cap="none" normalizeH="0" baseline="0" smtClean="0">
                          <a:ln>
                            <a:noFill/>
                          </a:ln>
                          <a:solidFill>
                            <a:schemeClr val="tx1"/>
                          </a:solidFill>
                          <a:effectLst/>
                          <a:latin typeface="Tahoma" pitchFamily="34" charset="0"/>
                          <a:cs typeface="Tahoma" pitchFamily="34" charset="0"/>
                        </a:rPr>
                        <a:t>Port</a:t>
                      </a:r>
                      <a:r>
                        <a:rPr kumimoji="0" lang="he-IL" sz="1800" b="1" i="0" u="none" strike="noStrike" cap="none" normalizeH="0" baseline="0" smtClean="0">
                          <a:ln>
                            <a:noFill/>
                          </a:ln>
                          <a:solidFill>
                            <a:schemeClr val="tx1"/>
                          </a:solidFill>
                          <a:effectLst/>
                          <a:latin typeface="Tahoma" pitchFamily="34" charset="0"/>
                          <a:cs typeface="Tahoma" pitchFamily="34" charset="0"/>
                        </a:rPr>
                        <a:t> שרת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53</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137</a:t>
                      </a:r>
                      <a:endParaRPr kumimoji="0" lang="he-IL" sz="1800" b="0"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cs typeface="Tahoma" pitchFamily="34" charset="0"/>
                        </a:rPr>
                        <a:t>Transport Protocol</a:t>
                      </a:r>
                      <a:endParaRPr kumimoji="0" lang="he-IL" sz="1800" b="1"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UDP</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UDP</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תמיכה במ"ה</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כל מערכת הפעלה</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cs typeface="Tahoma" pitchFamily="34" charset="0"/>
                        </a:rPr>
                        <a:t>מערכות הפעלה מבית מיקרוסופט</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היררכיה בשמות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יש היררכיה</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cs typeface="Tahoma" pitchFamily="34" charset="0"/>
                        </a:rPr>
                        <a:t>אין היררכיה</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רשומות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רשומה אחת עבור כל תחנה</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cs typeface="Tahoma" pitchFamily="34" charset="0"/>
                        </a:rPr>
                        <a:t>רשומה עבור כל שירות שכל תחנה מספקת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3"/>
          <p:cNvSpPr>
            <a:spLocks noGrp="1" noChangeArrowheads="1"/>
          </p:cNvSpPr>
          <p:nvPr>
            <p:ph type="subTitle" idx="1"/>
          </p:nvPr>
        </p:nvSpPr>
        <p:spPr/>
        <p:txBody>
          <a:bodyPr/>
          <a:lstStyle/>
          <a:p>
            <a:pPr eaLnBrk="1" hangingPunct="1"/>
            <a:endParaRPr lang="ar-SA" smtClean="0"/>
          </a:p>
        </p:txBody>
      </p:sp>
      <p:sp>
        <p:nvSpPr>
          <p:cNvPr id="16386" name="Rectangle 2"/>
          <p:cNvSpPr>
            <a:spLocks noGrp="1" noChangeArrowheads="1"/>
          </p:cNvSpPr>
          <p:nvPr>
            <p:ph type="ctrTitle" sz="quarter"/>
          </p:nvPr>
        </p:nvSpPr>
        <p:spPr>
          <a:xfrm>
            <a:off x="642910" y="2285992"/>
            <a:ext cx="8229600" cy="1905000"/>
          </a:xfrm>
        </p:spPr>
        <p:txBody>
          <a:bodyPr/>
          <a:lstStyle/>
          <a:p>
            <a:pPr eaLnBrk="1" hangingPunct="1">
              <a:defRPr/>
            </a:pPr>
            <a:r>
              <a:rPr sz="7200" dirty="0" err="1" smtClean="0"/>
              <a:t>פרוטוקול</a:t>
            </a:r>
            <a:r>
              <a:rPr sz="7200" dirty="0" smtClean="0"/>
              <a:t> </a:t>
            </a:r>
            <a:r>
              <a:rPr lang="en-US" sz="7200" dirty="0" smtClean="0"/>
              <a:t>SNMP</a:t>
            </a:r>
          </a:p>
        </p:txBody>
      </p:sp>
    </p:spTree>
  </p:cSld>
  <p:clrMapOvr>
    <a:masterClrMapping/>
  </p:clrMapOvr>
  <p:transition/>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defRPr/>
            </a:pPr>
            <a:r>
              <a:rPr lang="en-US"/>
              <a:t>SNMP</a:t>
            </a:r>
          </a:p>
        </p:txBody>
      </p:sp>
      <p:sp>
        <p:nvSpPr>
          <p:cNvPr id="448515" name="Rectangle 3"/>
          <p:cNvSpPr>
            <a:spLocks noGrp="1" noChangeArrowheads="1"/>
          </p:cNvSpPr>
          <p:nvPr>
            <p:ph idx="1"/>
          </p:nvPr>
        </p:nvSpPr>
        <p:spPr>
          <a:xfrm>
            <a:off x="323850" y="1600200"/>
            <a:ext cx="8362950" cy="4525963"/>
          </a:xfrm>
        </p:spPr>
        <p:txBody>
          <a:bodyPr/>
          <a:lstStyle/>
          <a:p>
            <a:pPr eaLnBrk="1" hangingPunct="1"/>
            <a:r>
              <a:rPr lang="en-US" b="1" u="sng" smtClean="0"/>
              <a:t>SNMP</a:t>
            </a:r>
            <a:r>
              <a:rPr lang="he-IL" smtClean="0"/>
              <a:t> – </a:t>
            </a:r>
            <a:r>
              <a:rPr lang="en-US" smtClean="0"/>
              <a:t>Simple Network Management Protocol</a:t>
            </a:r>
            <a:r>
              <a:rPr lang="he-IL" smtClean="0"/>
              <a:t>.</a:t>
            </a:r>
          </a:p>
          <a:p>
            <a:pPr eaLnBrk="1" hangingPunct="1"/>
            <a:r>
              <a:rPr lang="he-IL" smtClean="0"/>
              <a:t>משמש לניהול רשת תקשורת.</a:t>
            </a:r>
          </a:p>
          <a:p>
            <a:pPr eaLnBrk="1" hangingPunct="1"/>
            <a:r>
              <a:rPr lang="he-IL" smtClean="0"/>
              <a:t>עובד גם מעל </a:t>
            </a:r>
            <a:r>
              <a:rPr lang="en-US" smtClean="0"/>
              <a:t>TCP</a:t>
            </a:r>
            <a:r>
              <a:rPr lang="he-IL" smtClean="0"/>
              <a:t> וגם מעל </a:t>
            </a:r>
            <a:r>
              <a:rPr lang="en-US" smtClean="0"/>
              <a:t>UDP</a:t>
            </a:r>
            <a:r>
              <a:rPr lang="he-IL" smtClean="0"/>
              <a:t>.</a:t>
            </a:r>
            <a:endParaRPr lang="en-US" smtClean="0"/>
          </a:p>
        </p:txBody>
      </p:sp>
      <p:sp>
        <p:nvSpPr>
          <p:cNvPr id="17410" name="מציין מיקום של מספר שקופית 5"/>
          <p:cNvSpPr>
            <a:spLocks noGrp="1"/>
          </p:cNvSpPr>
          <p:nvPr>
            <p:ph type="sldNum" sz="quarter" idx="10"/>
          </p:nvPr>
        </p:nvSpPr>
        <p:spPr/>
        <p:txBody>
          <a:bodyPr/>
          <a:lstStyle/>
          <a:p>
            <a:pPr>
              <a:defRPr/>
            </a:pPr>
            <a:fld id="{7E2FCD38-3008-4D84-BE64-8AAB108D0A4F}" type="slidenum">
              <a:rPr lang="he-IL"/>
              <a:pPr>
                <a:defRPr/>
              </a:pPr>
              <a:t>422</a:t>
            </a:fld>
            <a:endParaRPr lang="en-US"/>
          </a:p>
        </p:txBody>
      </p:sp>
      <p:graphicFrame>
        <p:nvGraphicFramePr>
          <p:cNvPr id="299035" name="Group 27"/>
          <p:cNvGraphicFramePr>
            <a:graphicFrameLocks noGrp="1"/>
          </p:cNvGraphicFramePr>
          <p:nvPr/>
        </p:nvGraphicFramePr>
        <p:xfrm>
          <a:off x="409575" y="3563938"/>
          <a:ext cx="8291513" cy="2359978"/>
        </p:xfrm>
        <a:graphic>
          <a:graphicData uri="http://schemas.openxmlformats.org/drawingml/2006/table">
            <a:tbl>
              <a:tblPr rtl="1"/>
              <a:tblGrid>
                <a:gridCol w="1033463"/>
                <a:gridCol w="3527425"/>
                <a:gridCol w="3730625"/>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לקוח</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שרת</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900" b="1" i="0" u="none" strike="noStrike" cap="none" normalizeH="0" baseline="0" smtClean="0">
                          <a:ln>
                            <a:noFill/>
                          </a:ln>
                          <a:solidFill>
                            <a:schemeClr val="tx1"/>
                          </a:solidFill>
                          <a:effectLst/>
                          <a:latin typeface="Tahoma" pitchFamily="34" charset="0"/>
                          <a:cs typeface="Tahoma" pitchFamily="34" charset="0"/>
                        </a:rPr>
                        <a:t> </a:t>
                      </a:r>
                      <a:r>
                        <a:rPr kumimoji="0" lang="en-US" sz="1800" b="1" i="0" u="none" strike="noStrike" cap="none" normalizeH="0" baseline="0" smtClean="0">
                          <a:ln>
                            <a:noFill/>
                          </a:ln>
                          <a:solidFill>
                            <a:schemeClr val="tx1"/>
                          </a:solidFill>
                          <a:effectLst/>
                          <a:latin typeface="Tahoma" pitchFamily="34" charset="0"/>
                          <a:cs typeface="Tahoma" pitchFamily="34" charset="0"/>
                        </a:rPr>
                        <a:t>Port</a:t>
                      </a:r>
                      <a:endParaRPr kumimoji="0" lang="he-IL" sz="1800" b="1"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161</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162</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Well Known</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161</a:t>
                      </a:r>
                      <a:r>
                        <a:rPr kumimoji="0" lang="he-IL" sz="1800" b="0" i="0" u="none" strike="noStrike" cap="none" normalizeH="0" baseline="0" smtClean="0">
                          <a:ln>
                            <a:noFill/>
                          </a:ln>
                          <a:solidFill>
                            <a:schemeClr val="tx1"/>
                          </a:solidFill>
                          <a:effectLst/>
                          <a:latin typeface="Tahoma" pitchFamily="34" charset="0"/>
                          <a:cs typeface="Tahoma" pitchFamily="34" charset="0"/>
                        </a:rPr>
                        <a:t>,</a:t>
                      </a:r>
                      <a:r>
                        <a:rPr kumimoji="0" lang="en-US" sz="1800" b="0" i="0" u="none" strike="noStrike" cap="none" normalizeH="0" baseline="0" smtClean="0">
                          <a:ln>
                            <a:noFill/>
                          </a:ln>
                          <a:solidFill>
                            <a:schemeClr val="tx1"/>
                          </a:solidFill>
                          <a:effectLst/>
                          <a:latin typeface="Tahoma" pitchFamily="34" charset="0"/>
                          <a:cs typeface="Tahoma" pitchFamily="34" charset="0"/>
                        </a:rPr>
                        <a:t>162</a:t>
                      </a:r>
                      <a:r>
                        <a:rPr kumimoji="0" lang="he-IL" sz="1800" b="0" i="0" u="none" strike="noStrike" cap="none" normalizeH="0" baseline="0" smtClean="0">
                          <a:ln>
                            <a:noFill/>
                          </a:ln>
                          <a:solidFill>
                            <a:schemeClr val="tx1"/>
                          </a:solidFill>
                          <a:effectLst/>
                          <a:latin typeface="Tahoma" pitchFamily="34" charset="0"/>
                          <a:cs typeface="Tahoma" pitchFamily="34" charset="0"/>
                        </a:rPr>
                        <a:t> (</a:t>
                      </a:r>
                      <a:r>
                        <a:rPr kumimoji="0" lang="en-US" sz="1800" b="0" i="0" u="none" strike="noStrike" cap="none" normalizeH="0" baseline="0" smtClean="0">
                          <a:ln>
                            <a:noFill/>
                          </a:ln>
                          <a:solidFill>
                            <a:schemeClr val="tx1"/>
                          </a:solidFill>
                          <a:effectLst/>
                          <a:latin typeface="Tahoma" pitchFamily="34" charset="0"/>
                          <a:cs typeface="Tahoma" pitchFamily="34" charset="0"/>
                        </a:rPr>
                        <a:t>Well Known</a:t>
                      </a:r>
                      <a:r>
                        <a:rPr kumimoji="0" lang="he-IL" sz="1800" b="0" i="0" u="none" strike="noStrike" cap="none" normalizeH="0" baseline="0" smtClean="0">
                          <a:ln>
                            <a:noFill/>
                          </a:ln>
                          <a:solidFill>
                            <a:schemeClr val="tx1"/>
                          </a:solidFill>
                          <a:effectLst/>
                          <a:latin typeface="Tahoma" pitchFamily="34"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תפקוד</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שולח בקשות לפורט 161 בשרת ומאזין לפורט 162 (להודעות </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Trap</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מקבל בקשות מפורט 161 ושולח תשובות לפורט 161 של הלקוח או שיוזם פנייה לפורט 162 של הלקוח</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דוגמא</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NMS</a:t>
                      </a: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cs typeface="Tahoma" pitchFamily="34" charset="0"/>
                        </a:rPr>
                        <a:t>Agent</a:t>
                      </a:r>
                      <a:endParaRPr kumimoji="0" lang="he-IL" sz="1800" b="0"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defRPr/>
            </a:pPr>
            <a:r>
              <a:rPr lang="en-US"/>
              <a:t>SNMP</a:t>
            </a:r>
          </a:p>
        </p:txBody>
      </p:sp>
      <p:sp>
        <p:nvSpPr>
          <p:cNvPr id="449539" name="Rectangle 3"/>
          <p:cNvSpPr>
            <a:spLocks noGrp="1" noChangeArrowheads="1"/>
          </p:cNvSpPr>
          <p:nvPr>
            <p:ph idx="1"/>
          </p:nvPr>
        </p:nvSpPr>
        <p:spPr/>
        <p:txBody>
          <a:bodyPr/>
          <a:lstStyle/>
          <a:p>
            <a:pPr eaLnBrk="1" hangingPunct="1"/>
            <a:r>
              <a:rPr lang="en-US" b="1" u="sng" smtClean="0"/>
              <a:t>Managed Device</a:t>
            </a:r>
            <a:r>
              <a:rPr lang="he-IL" smtClean="0"/>
              <a:t> – התקן בר-ניהול. </a:t>
            </a:r>
          </a:p>
          <a:p>
            <a:pPr eaLnBrk="1" hangingPunct="1"/>
            <a:r>
              <a:rPr lang="he-IL" smtClean="0"/>
              <a:t>רכיב רשת שניתן לנהל בעזרת פרוטוקול </a:t>
            </a:r>
            <a:r>
              <a:rPr lang="en-US" smtClean="0"/>
              <a:t>SNMP</a:t>
            </a:r>
            <a:r>
              <a:rPr lang="he-IL" smtClean="0"/>
              <a:t>.</a:t>
            </a:r>
          </a:p>
          <a:p>
            <a:pPr lvl="1" eaLnBrk="1" hangingPunct="1"/>
            <a:r>
              <a:rPr lang="he-IL" smtClean="0"/>
              <a:t>דוגמא: נתב, מחשב, שרת, מתג.</a:t>
            </a:r>
          </a:p>
          <a:p>
            <a:pPr eaLnBrk="1" hangingPunct="1"/>
            <a:endParaRPr lang="he-IL" sz="1400" smtClean="0"/>
          </a:p>
          <a:p>
            <a:pPr eaLnBrk="1" hangingPunct="1"/>
            <a:r>
              <a:rPr lang="en-US" b="1" u="sng" smtClean="0"/>
              <a:t>Managed Object</a:t>
            </a:r>
            <a:r>
              <a:rPr lang="he-IL" smtClean="0"/>
              <a:t> – עצם בר-ניהול.</a:t>
            </a:r>
          </a:p>
          <a:p>
            <a:pPr eaLnBrk="1" hangingPunct="1"/>
            <a:r>
              <a:rPr lang="he-IL" smtClean="0"/>
              <a:t>מאפיין של </a:t>
            </a:r>
            <a:r>
              <a:rPr lang="en-US" smtClean="0"/>
              <a:t>Managed Device</a:t>
            </a:r>
            <a:r>
              <a:rPr lang="he-IL" smtClean="0"/>
              <a:t> שניתן לנהל.</a:t>
            </a:r>
          </a:p>
          <a:p>
            <a:pPr lvl="1" eaLnBrk="1" hangingPunct="1"/>
            <a:r>
              <a:rPr lang="he-IL" smtClean="0"/>
              <a:t>דוגמא: מספר החבילות השגויות שקיבל הרכיב, מספר חבילות </a:t>
            </a:r>
            <a:r>
              <a:rPr lang="en-US" smtClean="0"/>
              <a:t>Broadcast</a:t>
            </a:r>
            <a:r>
              <a:rPr lang="he-IL" smtClean="0"/>
              <a:t>.</a:t>
            </a:r>
            <a:endParaRPr lang="en-US" smtClean="0"/>
          </a:p>
        </p:txBody>
      </p:sp>
      <p:sp>
        <p:nvSpPr>
          <p:cNvPr id="18434" name="מציין מיקום של מספר שקופית 5"/>
          <p:cNvSpPr>
            <a:spLocks noGrp="1"/>
          </p:cNvSpPr>
          <p:nvPr>
            <p:ph type="sldNum" sz="quarter" idx="10"/>
          </p:nvPr>
        </p:nvSpPr>
        <p:spPr/>
        <p:txBody>
          <a:bodyPr/>
          <a:lstStyle/>
          <a:p>
            <a:pPr>
              <a:defRPr/>
            </a:pPr>
            <a:fld id="{EB821061-0EDA-4C8D-9A71-D3F04C2686E2}" type="slidenum">
              <a:rPr lang="he-IL"/>
              <a:pPr>
                <a:defRPr/>
              </a:pPr>
              <a:t>423</a:t>
            </a:fld>
            <a:endParaRPr lang="en-US"/>
          </a:p>
        </p:txBody>
      </p:sp>
      <p:pic>
        <p:nvPicPr>
          <p:cNvPr id="449541" name="Picture 6" descr="j0239013"/>
          <p:cNvPicPr>
            <a:picLocks noChangeAspect="1" noChangeArrowheads="1"/>
          </p:cNvPicPr>
          <p:nvPr/>
        </p:nvPicPr>
        <p:blipFill>
          <a:blip r:embed="rId2" cstate="print"/>
          <a:srcRect/>
          <a:stretch>
            <a:fillRect/>
          </a:stretch>
        </p:blipFill>
        <p:spPr bwMode="auto">
          <a:xfrm>
            <a:off x="406400" y="2873375"/>
            <a:ext cx="1758950" cy="1568450"/>
          </a:xfrm>
          <a:prstGeom prst="rect">
            <a:avLst/>
          </a:prstGeom>
          <a:noFill/>
          <a:ln w="9525">
            <a:noFill/>
            <a:miter lim="800000"/>
            <a:headEnd/>
            <a:tailEnd/>
          </a:ln>
        </p:spPr>
      </p:pic>
    </p:spTree>
  </p:cSld>
  <p:clrMapOvr>
    <a:masterClrMapping/>
  </p:clrMapOvr>
  <p:transition/>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defRPr/>
            </a:pPr>
            <a:r>
              <a:rPr lang="en-US"/>
              <a:t>MIB</a:t>
            </a:r>
          </a:p>
        </p:txBody>
      </p:sp>
      <p:sp>
        <p:nvSpPr>
          <p:cNvPr id="450563" name="Rectangle 3"/>
          <p:cNvSpPr>
            <a:spLocks noGrp="1" noChangeArrowheads="1"/>
          </p:cNvSpPr>
          <p:nvPr>
            <p:ph idx="1"/>
          </p:nvPr>
        </p:nvSpPr>
        <p:spPr/>
        <p:txBody>
          <a:bodyPr/>
          <a:lstStyle/>
          <a:p>
            <a:pPr eaLnBrk="1" hangingPunct="1"/>
            <a:r>
              <a:rPr lang="en-US" b="1" u="sng" smtClean="0"/>
              <a:t>MIB</a:t>
            </a:r>
            <a:r>
              <a:rPr lang="he-IL" smtClean="0"/>
              <a:t> – </a:t>
            </a:r>
            <a:r>
              <a:rPr lang="en-US" smtClean="0"/>
              <a:t>Managed Information Base</a:t>
            </a:r>
            <a:r>
              <a:rPr lang="he-IL" smtClean="0"/>
              <a:t>.</a:t>
            </a:r>
          </a:p>
          <a:p>
            <a:pPr eaLnBrk="1" hangingPunct="1"/>
            <a:r>
              <a:rPr lang="he-IL" smtClean="0"/>
              <a:t>מסד נתונים המכיל את כל העצמים ברי הניהול (</a:t>
            </a:r>
            <a:r>
              <a:rPr lang="en-US" smtClean="0"/>
              <a:t>Managed Objects</a:t>
            </a:r>
            <a:r>
              <a:rPr lang="he-IL" smtClean="0"/>
              <a:t>).</a:t>
            </a:r>
          </a:p>
          <a:p>
            <a:pPr eaLnBrk="1" hangingPunct="1"/>
            <a:r>
              <a:rPr lang="he-IL" smtClean="0"/>
              <a:t>המסד בנוי בצורה היררכית, ומאפשר לזהות את העצמים המנוהלים באופן חד-ערכי.</a:t>
            </a:r>
          </a:p>
          <a:p>
            <a:pPr eaLnBrk="1" hangingPunct="1"/>
            <a:r>
              <a:rPr lang="he-IL" smtClean="0"/>
              <a:t>שתי צורות בסיסיות ל-</a:t>
            </a:r>
            <a:r>
              <a:rPr lang="en-US" smtClean="0"/>
              <a:t>MIB</a:t>
            </a:r>
            <a:r>
              <a:rPr lang="he-IL" smtClean="0"/>
              <a:t>:</a:t>
            </a:r>
          </a:p>
          <a:p>
            <a:pPr lvl="1" eaLnBrk="1" hangingPunct="1"/>
            <a:r>
              <a:rPr lang="he-IL" b="1" u="sng" smtClean="0"/>
              <a:t>ה-</a:t>
            </a:r>
            <a:r>
              <a:rPr lang="en-US" b="1" u="sng" smtClean="0"/>
              <a:t>MIB</a:t>
            </a:r>
            <a:r>
              <a:rPr lang="he-IL" b="1" u="sng" smtClean="0"/>
              <a:t> התקני</a:t>
            </a:r>
            <a:r>
              <a:rPr lang="he-IL" smtClean="0"/>
              <a:t>: מורכב מ-</a:t>
            </a:r>
            <a:r>
              <a:rPr lang="en-US" smtClean="0"/>
              <a:t>MIB1</a:t>
            </a:r>
            <a:r>
              <a:rPr lang="he-IL" smtClean="0"/>
              <a:t> ו-</a:t>
            </a:r>
            <a:r>
              <a:rPr lang="en-US" smtClean="0"/>
              <a:t>MIB2</a:t>
            </a:r>
            <a:r>
              <a:rPr lang="he-IL" smtClean="0"/>
              <a:t>.</a:t>
            </a:r>
          </a:p>
          <a:p>
            <a:pPr lvl="1" eaLnBrk="1" hangingPunct="1"/>
            <a:r>
              <a:rPr lang="en-US" b="1" u="sng" smtClean="0"/>
              <a:t>MIB</a:t>
            </a:r>
            <a:r>
              <a:rPr lang="he-IL" b="1" u="sng" smtClean="0"/>
              <a:t> קנייני</a:t>
            </a:r>
            <a:r>
              <a:rPr lang="he-IL" smtClean="0"/>
              <a:t>: מוגדר על ידי יצרני התקנים להתקנים שלהם.</a:t>
            </a:r>
            <a:endParaRPr lang="en-US" smtClean="0"/>
          </a:p>
        </p:txBody>
      </p:sp>
      <p:sp>
        <p:nvSpPr>
          <p:cNvPr id="19458" name="מציין מיקום של מספר שקופית 5"/>
          <p:cNvSpPr>
            <a:spLocks noGrp="1"/>
          </p:cNvSpPr>
          <p:nvPr>
            <p:ph type="sldNum" sz="quarter" idx="10"/>
          </p:nvPr>
        </p:nvSpPr>
        <p:spPr/>
        <p:txBody>
          <a:bodyPr/>
          <a:lstStyle/>
          <a:p>
            <a:pPr>
              <a:defRPr/>
            </a:pPr>
            <a:fld id="{A3695303-83FD-4887-81BF-F3C942BC80DA}" type="slidenum">
              <a:rPr lang="he-IL"/>
              <a:pPr>
                <a:defRPr/>
              </a:pPr>
              <a:t>424</a:t>
            </a:fld>
            <a:endParaRPr lang="en-US"/>
          </a:p>
        </p:txBody>
      </p:sp>
    </p:spTree>
  </p:cSld>
  <p:clrMapOvr>
    <a:masterClrMapping/>
  </p:clrMapOvr>
  <p:transition/>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defRPr/>
            </a:pPr>
            <a:r>
              <a:rPr lang="en-US"/>
              <a:t>MIB</a:t>
            </a:r>
          </a:p>
        </p:txBody>
      </p:sp>
      <p:sp>
        <p:nvSpPr>
          <p:cNvPr id="20482" name="מציין מיקום של מספר שקופית 5"/>
          <p:cNvSpPr>
            <a:spLocks noGrp="1"/>
          </p:cNvSpPr>
          <p:nvPr>
            <p:ph type="sldNum" sz="quarter" idx="10"/>
          </p:nvPr>
        </p:nvSpPr>
        <p:spPr/>
        <p:txBody>
          <a:bodyPr/>
          <a:lstStyle/>
          <a:p>
            <a:pPr>
              <a:defRPr/>
            </a:pPr>
            <a:fld id="{BD5436F4-5DB1-4D08-A929-2EC9651326BE}" type="slidenum">
              <a:rPr lang="he-IL"/>
              <a:pPr>
                <a:defRPr/>
              </a:pPr>
              <a:t>425</a:t>
            </a:fld>
            <a:endParaRPr lang="en-US"/>
          </a:p>
        </p:txBody>
      </p:sp>
      <p:sp>
        <p:nvSpPr>
          <p:cNvPr id="451588" name="Rectangle 4"/>
          <p:cNvSpPr>
            <a:spLocks noChangeArrowheads="1"/>
          </p:cNvSpPr>
          <p:nvPr/>
        </p:nvSpPr>
        <p:spPr bwMode="auto">
          <a:xfrm>
            <a:off x="6932613" y="836613"/>
            <a:ext cx="450850" cy="214312"/>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eaLnBrk="0" hangingPunct="0"/>
            <a:r>
              <a:rPr lang="en-US" sz="1000">
                <a:solidFill>
                  <a:schemeClr val="bg1"/>
                </a:solidFill>
                <a:latin typeface="Tahoma" pitchFamily="34" charset="0"/>
                <a:cs typeface="Tahoma" pitchFamily="34" charset="0"/>
              </a:rPr>
              <a:t>ROOT</a:t>
            </a:r>
          </a:p>
        </p:txBody>
      </p:sp>
      <p:cxnSp>
        <p:nvCxnSpPr>
          <p:cNvPr id="451589" name="AutoShape 5"/>
          <p:cNvCxnSpPr>
            <a:cxnSpLocks noChangeShapeType="1"/>
            <a:stCxn id="451588" idx="2"/>
            <a:endCxn id="451592" idx="0"/>
          </p:cNvCxnSpPr>
          <p:nvPr/>
        </p:nvCxnSpPr>
        <p:spPr bwMode="auto">
          <a:xfrm flipH="1">
            <a:off x="6818313" y="1050925"/>
            <a:ext cx="341312" cy="214313"/>
          </a:xfrm>
          <a:prstGeom prst="straightConnector1">
            <a:avLst/>
          </a:prstGeom>
          <a:noFill/>
          <a:ln w="12700">
            <a:solidFill>
              <a:schemeClr val="tx1"/>
            </a:solidFill>
            <a:round/>
            <a:headEnd type="none" w="sm" len="sm"/>
            <a:tailEnd type="none" w="sm" len="sm"/>
          </a:ln>
        </p:spPr>
      </p:cxnSp>
      <p:cxnSp>
        <p:nvCxnSpPr>
          <p:cNvPr id="451590" name="AutoShape 6"/>
          <p:cNvCxnSpPr>
            <a:cxnSpLocks noChangeShapeType="1"/>
            <a:stCxn id="451588" idx="2"/>
          </p:cNvCxnSpPr>
          <p:nvPr/>
        </p:nvCxnSpPr>
        <p:spPr bwMode="auto">
          <a:xfrm>
            <a:off x="7158038" y="1050925"/>
            <a:ext cx="109537" cy="223838"/>
          </a:xfrm>
          <a:prstGeom prst="straightConnector1">
            <a:avLst/>
          </a:prstGeom>
          <a:noFill/>
          <a:ln w="12700">
            <a:solidFill>
              <a:schemeClr val="tx1"/>
            </a:solidFill>
            <a:round/>
            <a:headEnd type="none" w="sm" len="sm"/>
            <a:tailEnd type="none" w="sm" len="sm"/>
          </a:ln>
        </p:spPr>
      </p:cxnSp>
      <p:cxnSp>
        <p:nvCxnSpPr>
          <p:cNvPr id="451591" name="AutoShape 7"/>
          <p:cNvCxnSpPr>
            <a:cxnSpLocks noChangeShapeType="1"/>
            <a:stCxn id="451588" idx="2"/>
          </p:cNvCxnSpPr>
          <p:nvPr/>
        </p:nvCxnSpPr>
        <p:spPr bwMode="auto">
          <a:xfrm>
            <a:off x="7158038" y="1050925"/>
            <a:ext cx="654050" cy="128588"/>
          </a:xfrm>
          <a:prstGeom prst="straightConnector1">
            <a:avLst/>
          </a:prstGeom>
          <a:noFill/>
          <a:ln w="12700">
            <a:solidFill>
              <a:schemeClr val="tx1"/>
            </a:solidFill>
            <a:round/>
            <a:headEnd type="none" w="sm" len="sm"/>
            <a:tailEnd type="none" w="sm" len="sm"/>
          </a:ln>
        </p:spPr>
      </p:cxnSp>
      <p:sp>
        <p:nvSpPr>
          <p:cNvPr id="451592" name="Rectangle 8"/>
          <p:cNvSpPr>
            <a:spLocks noChangeArrowheads="1"/>
          </p:cNvSpPr>
          <p:nvPr/>
        </p:nvSpPr>
        <p:spPr bwMode="auto">
          <a:xfrm>
            <a:off x="6592888" y="1265238"/>
            <a:ext cx="450850" cy="214312"/>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900">
                <a:solidFill>
                  <a:schemeClr val="bg1"/>
                </a:solidFill>
                <a:latin typeface="Tahoma" pitchFamily="34" charset="0"/>
                <a:cs typeface="Tahoma" pitchFamily="34" charset="0"/>
              </a:rPr>
              <a:t>ISO (1)</a:t>
            </a:r>
          </a:p>
        </p:txBody>
      </p:sp>
      <p:cxnSp>
        <p:nvCxnSpPr>
          <p:cNvPr id="451593" name="AutoShape 9"/>
          <p:cNvCxnSpPr>
            <a:cxnSpLocks noChangeShapeType="1"/>
            <a:stCxn id="451592" idx="2"/>
            <a:endCxn id="451598" idx="0"/>
          </p:cNvCxnSpPr>
          <p:nvPr/>
        </p:nvCxnSpPr>
        <p:spPr bwMode="auto">
          <a:xfrm flipH="1">
            <a:off x="6511925" y="1479550"/>
            <a:ext cx="306388" cy="255588"/>
          </a:xfrm>
          <a:prstGeom prst="straightConnector1">
            <a:avLst/>
          </a:prstGeom>
          <a:noFill/>
          <a:ln w="12700">
            <a:solidFill>
              <a:schemeClr val="tx1"/>
            </a:solidFill>
            <a:round/>
            <a:headEnd type="none" w="sm" len="sm"/>
            <a:tailEnd type="none" w="sm" len="sm"/>
          </a:ln>
        </p:spPr>
      </p:cxnSp>
      <p:cxnSp>
        <p:nvCxnSpPr>
          <p:cNvPr id="451594" name="AutoShape 10"/>
          <p:cNvCxnSpPr>
            <a:cxnSpLocks noChangeShapeType="1"/>
            <a:stCxn id="451592" idx="2"/>
          </p:cNvCxnSpPr>
          <p:nvPr/>
        </p:nvCxnSpPr>
        <p:spPr bwMode="auto">
          <a:xfrm>
            <a:off x="6818313" y="1479550"/>
            <a:ext cx="163512" cy="287338"/>
          </a:xfrm>
          <a:prstGeom prst="straightConnector1">
            <a:avLst/>
          </a:prstGeom>
          <a:noFill/>
          <a:ln w="12700">
            <a:solidFill>
              <a:schemeClr val="tx1"/>
            </a:solidFill>
            <a:round/>
            <a:headEnd type="none" w="sm" len="sm"/>
            <a:tailEnd type="none" w="sm" len="sm"/>
          </a:ln>
        </p:spPr>
      </p:cxnSp>
      <p:cxnSp>
        <p:nvCxnSpPr>
          <p:cNvPr id="451595" name="AutoShape 11"/>
          <p:cNvCxnSpPr>
            <a:cxnSpLocks noChangeShapeType="1"/>
            <a:stCxn id="451592" idx="2"/>
          </p:cNvCxnSpPr>
          <p:nvPr/>
        </p:nvCxnSpPr>
        <p:spPr bwMode="auto">
          <a:xfrm>
            <a:off x="6818313" y="1479550"/>
            <a:ext cx="382587" cy="223838"/>
          </a:xfrm>
          <a:prstGeom prst="straightConnector1">
            <a:avLst/>
          </a:prstGeom>
          <a:noFill/>
          <a:ln w="12700">
            <a:solidFill>
              <a:schemeClr val="tx1"/>
            </a:solidFill>
            <a:round/>
            <a:headEnd type="none" w="sm" len="sm"/>
            <a:tailEnd type="none" w="sm" len="sm"/>
          </a:ln>
        </p:spPr>
      </p:cxnSp>
      <p:cxnSp>
        <p:nvCxnSpPr>
          <p:cNvPr id="451596" name="AutoShape 12"/>
          <p:cNvCxnSpPr>
            <a:cxnSpLocks noChangeShapeType="1"/>
            <a:stCxn id="451592" idx="2"/>
          </p:cNvCxnSpPr>
          <p:nvPr/>
        </p:nvCxnSpPr>
        <p:spPr bwMode="auto">
          <a:xfrm>
            <a:off x="6818313" y="1479550"/>
            <a:ext cx="546100" cy="127000"/>
          </a:xfrm>
          <a:prstGeom prst="straightConnector1">
            <a:avLst/>
          </a:prstGeom>
          <a:noFill/>
          <a:ln w="12700">
            <a:solidFill>
              <a:schemeClr val="tx1"/>
            </a:solidFill>
            <a:round/>
            <a:headEnd type="none" w="sm" len="sm"/>
            <a:tailEnd type="none" w="sm" len="sm"/>
          </a:ln>
        </p:spPr>
      </p:cxnSp>
      <p:cxnSp>
        <p:nvCxnSpPr>
          <p:cNvPr id="451597" name="AutoShape 13"/>
          <p:cNvCxnSpPr>
            <a:cxnSpLocks noChangeShapeType="1"/>
            <a:stCxn id="451592" idx="2"/>
          </p:cNvCxnSpPr>
          <p:nvPr/>
        </p:nvCxnSpPr>
        <p:spPr bwMode="auto">
          <a:xfrm flipH="1">
            <a:off x="6384925" y="1479550"/>
            <a:ext cx="433388" cy="95250"/>
          </a:xfrm>
          <a:prstGeom prst="straightConnector1">
            <a:avLst/>
          </a:prstGeom>
          <a:noFill/>
          <a:ln w="12700">
            <a:solidFill>
              <a:schemeClr val="tx1"/>
            </a:solidFill>
            <a:round/>
            <a:headEnd type="none" w="sm" len="sm"/>
            <a:tailEnd type="none" w="sm" len="sm"/>
          </a:ln>
        </p:spPr>
      </p:cxnSp>
      <p:sp>
        <p:nvSpPr>
          <p:cNvPr id="451598" name="Rectangle 14"/>
          <p:cNvSpPr>
            <a:spLocks noChangeArrowheads="1"/>
          </p:cNvSpPr>
          <p:nvPr/>
        </p:nvSpPr>
        <p:spPr bwMode="auto">
          <a:xfrm>
            <a:off x="6253163" y="1735138"/>
            <a:ext cx="517525" cy="201612"/>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900">
                <a:solidFill>
                  <a:schemeClr val="bg1"/>
                </a:solidFill>
                <a:latin typeface="Tahoma" pitchFamily="34" charset="0"/>
                <a:cs typeface="Tahoma" pitchFamily="34" charset="0"/>
              </a:rPr>
              <a:t>ORG (3)</a:t>
            </a:r>
          </a:p>
        </p:txBody>
      </p:sp>
      <p:cxnSp>
        <p:nvCxnSpPr>
          <p:cNvPr id="451599" name="AutoShape 15"/>
          <p:cNvCxnSpPr>
            <a:cxnSpLocks noChangeShapeType="1"/>
            <a:stCxn id="451598" idx="2"/>
            <a:endCxn id="451617" idx="0"/>
          </p:cNvCxnSpPr>
          <p:nvPr/>
        </p:nvCxnSpPr>
        <p:spPr bwMode="auto">
          <a:xfrm flipH="1">
            <a:off x="6146800" y="1936750"/>
            <a:ext cx="365125" cy="363538"/>
          </a:xfrm>
          <a:prstGeom prst="straightConnector1">
            <a:avLst/>
          </a:prstGeom>
          <a:noFill/>
          <a:ln w="12700">
            <a:solidFill>
              <a:schemeClr val="tx1"/>
            </a:solidFill>
            <a:round/>
            <a:headEnd type="none" w="sm" len="sm"/>
            <a:tailEnd type="none" w="sm" len="sm"/>
          </a:ln>
        </p:spPr>
      </p:cxnSp>
      <p:cxnSp>
        <p:nvCxnSpPr>
          <p:cNvPr id="451600" name="AutoShape 16"/>
          <p:cNvCxnSpPr>
            <a:cxnSpLocks noChangeShapeType="1"/>
            <a:stCxn id="451598" idx="2"/>
          </p:cNvCxnSpPr>
          <p:nvPr/>
        </p:nvCxnSpPr>
        <p:spPr bwMode="auto">
          <a:xfrm>
            <a:off x="6511925" y="1936750"/>
            <a:ext cx="0" cy="257175"/>
          </a:xfrm>
          <a:prstGeom prst="straightConnector1">
            <a:avLst/>
          </a:prstGeom>
          <a:noFill/>
          <a:ln w="12700">
            <a:solidFill>
              <a:schemeClr val="tx1"/>
            </a:solidFill>
            <a:round/>
            <a:headEnd type="none" w="sm" len="sm"/>
            <a:tailEnd type="none" w="sm" len="sm"/>
          </a:ln>
        </p:spPr>
      </p:cxnSp>
      <p:cxnSp>
        <p:nvCxnSpPr>
          <p:cNvPr id="451601" name="AutoShape 17"/>
          <p:cNvCxnSpPr>
            <a:cxnSpLocks noChangeShapeType="1"/>
            <a:stCxn id="451598" idx="2"/>
          </p:cNvCxnSpPr>
          <p:nvPr/>
        </p:nvCxnSpPr>
        <p:spPr bwMode="auto">
          <a:xfrm>
            <a:off x="6511925" y="1936750"/>
            <a:ext cx="382588" cy="225425"/>
          </a:xfrm>
          <a:prstGeom prst="straightConnector1">
            <a:avLst/>
          </a:prstGeom>
          <a:noFill/>
          <a:ln w="12700">
            <a:solidFill>
              <a:schemeClr val="tx1"/>
            </a:solidFill>
            <a:round/>
            <a:headEnd type="none" w="sm" len="sm"/>
            <a:tailEnd type="none" w="sm" len="sm"/>
          </a:ln>
        </p:spPr>
      </p:cxnSp>
      <p:sp>
        <p:nvSpPr>
          <p:cNvPr id="451602" name="Rectangle 18"/>
          <p:cNvSpPr>
            <a:spLocks noChangeArrowheads="1"/>
          </p:cNvSpPr>
          <p:nvPr/>
        </p:nvSpPr>
        <p:spPr bwMode="auto">
          <a:xfrm>
            <a:off x="5497513" y="2716213"/>
            <a:ext cx="906462" cy="214312"/>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900">
                <a:solidFill>
                  <a:schemeClr val="bg1"/>
                </a:solidFill>
                <a:latin typeface="Tahoma" pitchFamily="34" charset="0"/>
                <a:cs typeface="Tahoma" pitchFamily="34" charset="0"/>
              </a:rPr>
              <a:t>INTERNET (1)</a:t>
            </a:r>
          </a:p>
        </p:txBody>
      </p:sp>
      <p:cxnSp>
        <p:nvCxnSpPr>
          <p:cNvPr id="451603" name="AutoShape 19"/>
          <p:cNvCxnSpPr>
            <a:cxnSpLocks noChangeShapeType="1"/>
            <a:stCxn id="451602" idx="2"/>
            <a:endCxn id="451607" idx="0"/>
          </p:cNvCxnSpPr>
          <p:nvPr/>
        </p:nvCxnSpPr>
        <p:spPr bwMode="auto">
          <a:xfrm flipH="1">
            <a:off x="4376738" y="2930525"/>
            <a:ext cx="1574800" cy="231775"/>
          </a:xfrm>
          <a:prstGeom prst="straightConnector1">
            <a:avLst/>
          </a:prstGeom>
          <a:noFill/>
          <a:ln w="12700">
            <a:solidFill>
              <a:schemeClr val="tx1"/>
            </a:solidFill>
            <a:round/>
            <a:headEnd type="none" w="sm" len="sm"/>
            <a:tailEnd type="none" w="sm" len="sm"/>
          </a:ln>
        </p:spPr>
      </p:cxnSp>
      <p:cxnSp>
        <p:nvCxnSpPr>
          <p:cNvPr id="451604" name="AutoShape 20"/>
          <p:cNvCxnSpPr>
            <a:cxnSpLocks noChangeShapeType="1"/>
            <a:stCxn id="451602" idx="2"/>
            <a:endCxn id="451608" idx="0"/>
          </p:cNvCxnSpPr>
          <p:nvPr/>
        </p:nvCxnSpPr>
        <p:spPr bwMode="auto">
          <a:xfrm flipH="1">
            <a:off x="5360988" y="2930525"/>
            <a:ext cx="590550" cy="238125"/>
          </a:xfrm>
          <a:prstGeom prst="straightConnector1">
            <a:avLst/>
          </a:prstGeom>
          <a:noFill/>
          <a:ln w="12700">
            <a:solidFill>
              <a:schemeClr val="tx1"/>
            </a:solidFill>
            <a:round/>
            <a:headEnd type="none" w="sm" len="sm"/>
            <a:tailEnd type="none" w="sm" len="sm"/>
          </a:ln>
        </p:spPr>
      </p:cxnSp>
      <p:cxnSp>
        <p:nvCxnSpPr>
          <p:cNvPr id="451605" name="AutoShape 21"/>
          <p:cNvCxnSpPr>
            <a:cxnSpLocks noChangeShapeType="1"/>
            <a:stCxn id="451602" idx="2"/>
            <a:endCxn id="451609" idx="0"/>
          </p:cNvCxnSpPr>
          <p:nvPr/>
        </p:nvCxnSpPr>
        <p:spPr bwMode="auto">
          <a:xfrm>
            <a:off x="5951538" y="2930525"/>
            <a:ext cx="195262" cy="238125"/>
          </a:xfrm>
          <a:prstGeom prst="straightConnector1">
            <a:avLst/>
          </a:prstGeom>
          <a:noFill/>
          <a:ln w="12700">
            <a:solidFill>
              <a:schemeClr val="tx1"/>
            </a:solidFill>
            <a:round/>
            <a:headEnd type="none" w="sm" len="sm"/>
            <a:tailEnd type="none" w="sm" len="sm"/>
          </a:ln>
        </p:spPr>
      </p:cxnSp>
      <p:cxnSp>
        <p:nvCxnSpPr>
          <p:cNvPr id="451606" name="AutoShape 22"/>
          <p:cNvCxnSpPr>
            <a:cxnSpLocks noChangeShapeType="1"/>
            <a:stCxn id="451602" idx="2"/>
            <a:endCxn id="451610" idx="0"/>
          </p:cNvCxnSpPr>
          <p:nvPr/>
        </p:nvCxnSpPr>
        <p:spPr bwMode="auto">
          <a:xfrm>
            <a:off x="5951538" y="2930525"/>
            <a:ext cx="1036637" cy="238125"/>
          </a:xfrm>
          <a:prstGeom prst="straightConnector1">
            <a:avLst/>
          </a:prstGeom>
          <a:noFill/>
          <a:ln w="12700">
            <a:solidFill>
              <a:schemeClr val="tx1"/>
            </a:solidFill>
            <a:round/>
            <a:headEnd type="none" w="sm" len="sm"/>
            <a:tailEnd type="none" w="sm" len="sm"/>
          </a:ln>
        </p:spPr>
      </p:cxnSp>
      <p:sp>
        <p:nvSpPr>
          <p:cNvPr id="451607" name="Rectangle 23"/>
          <p:cNvSpPr>
            <a:spLocks noChangeArrowheads="1"/>
          </p:cNvSpPr>
          <p:nvPr/>
        </p:nvSpPr>
        <p:spPr bwMode="auto">
          <a:xfrm>
            <a:off x="3884613" y="3162300"/>
            <a:ext cx="982662" cy="228600"/>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900">
                <a:solidFill>
                  <a:schemeClr val="bg1"/>
                </a:solidFill>
                <a:latin typeface="Tahoma" pitchFamily="34" charset="0"/>
                <a:cs typeface="Tahoma" pitchFamily="34" charset="0"/>
              </a:rPr>
              <a:t>DIRECTORY</a:t>
            </a:r>
            <a:r>
              <a:rPr lang="en-US" sz="1000">
                <a:solidFill>
                  <a:schemeClr val="bg1"/>
                </a:solidFill>
                <a:latin typeface="Tahoma" pitchFamily="34" charset="0"/>
                <a:cs typeface="Tahoma" pitchFamily="34" charset="0"/>
              </a:rPr>
              <a:t> </a:t>
            </a:r>
            <a:r>
              <a:rPr lang="en-US" sz="900">
                <a:solidFill>
                  <a:schemeClr val="bg1"/>
                </a:solidFill>
                <a:latin typeface="Tahoma" pitchFamily="34" charset="0"/>
                <a:cs typeface="Tahoma" pitchFamily="34" charset="0"/>
              </a:rPr>
              <a:t>(1)</a:t>
            </a:r>
          </a:p>
        </p:txBody>
      </p:sp>
      <p:sp>
        <p:nvSpPr>
          <p:cNvPr id="451608" name="Rectangle 24"/>
          <p:cNvSpPr>
            <a:spLocks noChangeArrowheads="1"/>
          </p:cNvSpPr>
          <p:nvPr/>
        </p:nvSpPr>
        <p:spPr bwMode="auto">
          <a:xfrm>
            <a:off x="5021263" y="3168650"/>
            <a:ext cx="679450" cy="231775"/>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900">
                <a:solidFill>
                  <a:schemeClr val="bg1"/>
                </a:solidFill>
                <a:latin typeface="Tahoma" pitchFamily="34" charset="0"/>
                <a:cs typeface="Tahoma" pitchFamily="34" charset="0"/>
              </a:rPr>
              <a:t>MGMT (2)</a:t>
            </a:r>
          </a:p>
        </p:txBody>
      </p:sp>
      <p:sp>
        <p:nvSpPr>
          <p:cNvPr id="451609" name="Rectangle 25"/>
          <p:cNvSpPr>
            <a:spLocks noChangeArrowheads="1"/>
          </p:cNvSpPr>
          <p:nvPr/>
        </p:nvSpPr>
        <p:spPr bwMode="auto">
          <a:xfrm>
            <a:off x="5862638" y="3168650"/>
            <a:ext cx="566737" cy="231775"/>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900">
                <a:solidFill>
                  <a:schemeClr val="bg1"/>
                </a:solidFill>
                <a:latin typeface="Tahoma" pitchFamily="34" charset="0"/>
                <a:cs typeface="Tahoma" pitchFamily="34" charset="0"/>
              </a:rPr>
              <a:t>EXP. (3)</a:t>
            </a:r>
          </a:p>
        </p:txBody>
      </p:sp>
      <p:sp>
        <p:nvSpPr>
          <p:cNvPr id="451610" name="Rectangle 26"/>
          <p:cNvSpPr>
            <a:spLocks noChangeArrowheads="1"/>
          </p:cNvSpPr>
          <p:nvPr/>
        </p:nvSpPr>
        <p:spPr bwMode="auto">
          <a:xfrm>
            <a:off x="6592888" y="3168650"/>
            <a:ext cx="790575" cy="231775"/>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900">
                <a:solidFill>
                  <a:schemeClr val="bg1"/>
                </a:solidFill>
                <a:latin typeface="Tahoma" pitchFamily="34" charset="0"/>
                <a:cs typeface="Tahoma" pitchFamily="34" charset="0"/>
              </a:rPr>
              <a:t>PRIVATE (4</a:t>
            </a:r>
            <a:r>
              <a:rPr lang="en-US" sz="1000">
                <a:solidFill>
                  <a:schemeClr val="bg1"/>
                </a:solidFill>
                <a:latin typeface="Tahoma" pitchFamily="34" charset="0"/>
                <a:cs typeface="Tahoma" pitchFamily="34" charset="0"/>
              </a:rPr>
              <a:t>)</a:t>
            </a:r>
          </a:p>
        </p:txBody>
      </p:sp>
      <p:sp>
        <p:nvSpPr>
          <p:cNvPr id="451611" name="Rectangle 27"/>
          <p:cNvSpPr>
            <a:spLocks noChangeArrowheads="1"/>
          </p:cNvSpPr>
          <p:nvPr/>
        </p:nvSpPr>
        <p:spPr bwMode="auto">
          <a:xfrm>
            <a:off x="4068763" y="3614738"/>
            <a:ext cx="565150" cy="231775"/>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900">
                <a:solidFill>
                  <a:schemeClr val="bg1"/>
                </a:solidFill>
                <a:latin typeface="Tahoma" pitchFamily="34" charset="0"/>
                <a:cs typeface="Tahoma" pitchFamily="34" charset="0"/>
              </a:rPr>
              <a:t>MIB2 (1)</a:t>
            </a:r>
          </a:p>
        </p:txBody>
      </p:sp>
      <p:sp>
        <p:nvSpPr>
          <p:cNvPr id="451612" name="Rectangle 28"/>
          <p:cNvSpPr>
            <a:spLocks noChangeArrowheads="1"/>
          </p:cNvSpPr>
          <p:nvPr/>
        </p:nvSpPr>
        <p:spPr bwMode="auto">
          <a:xfrm>
            <a:off x="4764088" y="3614738"/>
            <a:ext cx="717550" cy="231775"/>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900">
                <a:solidFill>
                  <a:schemeClr val="bg1"/>
                </a:solidFill>
                <a:latin typeface="Tahoma" pitchFamily="34" charset="0"/>
                <a:cs typeface="Tahoma" pitchFamily="34" charset="0"/>
              </a:rPr>
              <a:t>RMON (16)</a:t>
            </a:r>
          </a:p>
        </p:txBody>
      </p:sp>
      <p:sp>
        <p:nvSpPr>
          <p:cNvPr id="451613" name="Rectangle 29"/>
          <p:cNvSpPr>
            <a:spLocks noChangeArrowheads="1"/>
          </p:cNvSpPr>
          <p:nvPr/>
        </p:nvSpPr>
        <p:spPr bwMode="auto">
          <a:xfrm>
            <a:off x="5613400" y="3614738"/>
            <a:ext cx="790575" cy="231775"/>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900">
                <a:solidFill>
                  <a:schemeClr val="bg1"/>
                </a:solidFill>
                <a:latin typeface="Tahoma" pitchFamily="34" charset="0"/>
                <a:cs typeface="Tahoma" pitchFamily="34" charset="0"/>
              </a:rPr>
              <a:t>BRIDGE (17)</a:t>
            </a:r>
          </a:p>
        </p:txBody>
      </p:sp>
      <p:cxnSp>
        <p:nvCxnSpPr>
          <p:cNvPr id="451614" name="AutoShape 30"/>
          <p:cNvCxnSpPr>
            <a:cxnSpLocks noChangeShapeType="1"/>
            <a:stCxn id="451608" idx="2"/>
            <a:endCxn id="451611" idx="0"/>
          </p:cNvCxnSpPr>
          <p:nvPr/>
        </p:nvCxnSpPr>
        <p:spPr bwMode="auto">
          <a:xfrm flipH="1">
            <a:off x="4351338" y="3400425"/>
            <a:ext cx="1009650" cy="214313"/>
          </a:xfrm>
          <a:prstGeom prst="straightConnector1">
            <a:avLst/>
          </a:prstGeom>
          <a:noFill/>
          <a:ln w="12700">
            <a:solidFill>
              <a:schemeClr val="tx1"/>
            </a:solidFill>
            <a:round/>
            <a:headEnd type="none" w="sm" len="sm"/>
            <a:tailEnd type="none" w="sm" len="sm"/>
          </a:ln>
        </p:spPr>
      </p:cxnSp>
      <p:cxnSp>
        <p:nvCxnSpPr>
          <p:cNvPr id="451615" name="AutoShape 31"/>
          <p:cNvCxnSpPr>
            <a:cxnSpLocks noChangeShapeType="1"/>
            <a:stCxn id="451608" idx="2"/>
            <a:endCxn id="451612" idx="0"/>
          </p:cNvCxnSpPr>
          <p:nvPr/>
        </p:nvCxnSpPr>
        <p:spPr bwMode="auto">
          <a:xfrm flipH="1">
            <a:off x="5124450" y="3400425"/>
            <a:ext cx="236538" cy="214313"/>
          </a:xfrm>
          <a:prstGeom prst="straightConnector1">
            <a:avLst/>
          </a:prstGeom>
          <a:noFill/>
          <a:ln w="12700">
            <a:solidFill>
              <a:schemeClr val="tx1"/>
            </a:solidFill>
            <a:round/>
            <a:headEnd type="none" w="sm" len="sm"/>
            <a:tailEnd type="none" w="sm" len="sm"/>
          </a:ln>
        </p:spPr>
      </p:cxnSp>
      <p:cxnSp>
        <p:nvCxnSpPr>
          <p:cNvPr id="451616" name="AutoShape 32"/>
          <p:cNvCxnSpPr>
            <a:cxnSpLocks noChangeShapeType="1"/>
            <a:stCxn id="451608" idx="2"/>
            <a:endCxn id="451613" idx="0"/>
          </p:cNvCxnSpPr>
          <p:nvPr/>
        </p:nvCxnSpPr>
        <p:spPr bwMode="auto">
          <a:xfrm>
            <a:off x="5360988" y="3400425"/>
            <a:ext cx="649287" cy="214313"/>
          </a:xfrm>
          <a:prstGeom prst="straightConnector1">
            <a:avLst/>
          </a:prstGeom>
          <a:noFill/>
          <a:ln w="12700">
            <a:solidFill>
              <a:schemeClr val="tx1"/>
            </a:solidFill>
            <a:round/>
            <a:headEnd type="none" w="sm" len="sm"/>
            <a:tailEnd type="none" w="sm" len="sm"/>
          </a:ln>
        </p:spPr>
      </p:cxnSp>
      <p:sp>
        <p:nvSpPr>
          <p:cNvPr id="451617" name="Rectangle 33"/>
          <p:cNvSpPr>
            <a:spLocks noChangeArrowheads="1"/>
          </p:cNvSpPr>
          <p:nvPr/>
        </p:nvSpPr>
        <p:spPr bwMode="auto">
          <a:xfrm>
            <a:off x="5886450" y="2300288"/>
            <a:ext cx="517525" cy="204787"/>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900">
                <a:solidFill>
                  <a:schemeClr val="bg1"/>
                </a:solidFill>
                <a:latin typeface="Tahoma" pitchFamily="34" charset="0"/>
                <a:cs typeface="Tahoma" pitchFamily="34" charset="0"/>
              </a:rPr>
              <a:t>DOD (6)</a:t>
            </a:r>
          </a:p>
        </p:txBody>
      </p:sp>
      <p:cxnSp>
        <p:nvCxnSpPr>
          <p:cNvPr id="451618" name="AutoShape 34"/>
          <p:cNvCxnSpPr>
            <a:cxnSpLocks noChangeShapeType="1"/>
            <a:stCxn id="451617" idx="2"/>
          </p:cNvCxnSpPr>
          <p:nvPr/>
        </p:nvCxnSpPr>
        <p:spPr bwMode="auto">
          <a:xfrm>
            <a:off x="6145213" y="2505075"/>
            <a:ext cx="536575" cy="160338"/>
          </a:xfrm>
          <a:prstGeom prst="straightConnector1">
            <a:avLst/>
          </a:prstGeom>
          <a:noFill/>
          <a:ln w="12700">
            <a:solidFill>
              <a:schemeClr val="tx1"/>
            </a:solidFill>
            <a:round/>
            <a:headEnd type="none" w="sm" len="sm"/>
            <a:tailEnd type="none" w="sm" len="sm"/>
          </a:ln>
        </p:spPr>
      </p:cxnSp>
      <p:cxnSp>
        <p:nvCxnSpPr>
          <p:cNvPr id="451619" name="AutoShape 35"/>
          <p:cNvCxnSpPr>
            <a:cxnSpLocks noChangeShapeType="1"/>
            <a:stCxn id="451617" idx="2"/>
            <a:endCxn id="451602" idx="0"/>
          </p:cNvCxnSpPr>
          <p:nvPr/>
        </p:nvCxnSpPr>
        <p:spPr bwMode="auto">
          <a:xfrm flipH="1">
            <a:off x="5951538" y="2505075"/>
            <a:ext cx="195262" cy="211138"/>
          </a:xfrm>
          <a:prstGeom prst="straightConnector1">
            <a:avLst/>
          </a:prstGeom>
          <a:noFill/>
          <a:ln w="12700">
            <a:solidFill>
              <a:schemeClr val="tx1"/>
            </a:solidFill>
            <a:round/>
            <a:headEnd type="none" w="sm" len="sm"/>
            <a:tailEnd type="none" w="sm" len="sm"/>
          </a:ln>
        </p:spPr>
      </p:cxnSp>
      <p:cxnSp>
        <p:nvCxnSpPr>
          <p:cNvPr id="451620" name="AutoShape 36"/>
          <p:cNvCxnSpPr>
            <a:cxnSpLocks noChangeShapeType="1"/>
            <a:stCxn id="451617" idx="2"/>
          </p:cNvCxnSpPr>
          <p:nvPr/>
        </p:nvCxnSpPr>
        <p:spPr bwMode="auto">
          <a:xfrm>
            <a:off x="6145213" y="2505075"/>
            <a:ext cx="917575" cy="127000"/>
          </a:xfrm>
          <a:prstGeom prst="straightConnector1">
            <a:avLst/>
          </a:prstGeom>
          <a:noFill/>
          <a:ln w="12700">
            <a:solidFill>
              <a:schemeClr val="tx1"/>
            </a:solidFill>
            <a:round/>
            <a:headEnd type="none" w="sm" len="sm"/>
            <a:tailEnd type="none" w="sm" len="sm"/>
          </a:ln>
        </p:spPr>
      </p:cxnSp>
      <p:cxnSp>
        <p:nvCxnSpPr>
          <p:cNvPr id="451621" name="AutoShape 37"/>
          <p:cNvCxnSpPr>
            <a:cxnSpLocks noChangeShapeType="1"/>
            <a:stCxn id="451598" idx="2"/>
          </p:cNvCxnSpPr>
          <p:nvPr/>
        </p:nvCxnSpPr>
        <p:spPr bwMode="auto">
          <a:xfrm flipH="1">
            <a:off x="5756275" y="1936750"/>
            <a:ext cx="755650" cy="169863"/>
          </a:xfrm>
          <a:prstGeom prst="straightConnector1">
            <a:avLst/>
          </a:prstGeom>
          <a:noFill/>
          <a:ln w="12700">
            <a:solidFill>
              <a:schemeClr val="tx1"/>
            </a:solidFill>
            <a:round/>
            <a:headEnd type="none" w="sm" len="sm"/>
            <a:tailEnd type="none" w="sm" len="sm"/>
          </a:ln>
        </p:spPr>
      </p:cxnSp>
      <p:cxnSp>
        <p:nvCxnSpPr>
          <p:cNvPr id="451622" name="AutoShape 38"/>
          <p:cNvCxnSpPr>
            <a:cxnSpLocks noChangeShapeType="1"/>
            <a:stCxn id="451611" idx="2"/>
            <a:endCxn id="451623" idx="0"/>
          </p:cNvCxnSpPr>
          <p:nvPr/>
        </p:nvCxnSpPr>
        <p:spPr bwMode="auto">
          <a:xfrm flipH="1">
            <a:off x="2824163" y="3846513"/>
            <a:ext cx="1527175" cy="741362"/>
          </a:xfrm>
          <a:prstGeom prst="straightConnector1">
            <a:avLst/>
          </a:prstGeom>
          <a:noFill/>
          <a:ln w="12700">
            <a:solidFill>
              <a:schemeClr val="tx1"/>
            </a:solidFill>
            <a:round/>
            <a:headEnd type="none" w="sm" len="sm"/>
            <a:tailEnd type="none" w="sm" len="sm"/>
          </a:ln>
        </p:spPr>
      </p:cxnSp>
      <p:sp>
        <p:nvSpPr>
          <p:cNvPr id="451623" name="Rectangle 39"/>
          <p:cNvSpPr>
            <a:spLocks noChangeArrowheads="1"/>
          </p:cNvSpPr>
          <p:nvPr/>
        </p:nvSpPr>
        <p:spPr bwMode="auto">
          <a:xfrm>
            <a:off x="2533650" y="4587875"/>
            <a:ext cx="581025" cy="319088"/>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1000">
                <a:solidFill>
                  <a:schemeClr val="bg1"/>
                </a:solidFill>
                <a:latin typeface="Tahoma" pitchFamily="34" charset="0"/>
                <a:cs typeface="Tahoma" pitchFamily="34" charset="0"/>
              </a:rPr>
              <a:t>SYSTEM</a:t>
            </a:r>
          </a:p>
        </p:txBody>
      </p:sp>
      <p:cxnSp>
        <p:nvCxnSpPr>
          <p:cNvPr id="451624" name="AutoShape 40"/>
          <p:cNvCxnSpPr>
            <a:cxnSpLocks noChangeShapeType="1"/>
            <a:stCxn id="451623" idx="2"/>
            <a:endCxn id="451625" idx="0"/>
          </p:cNvCxnSpPr>
          <p:nvPr/>
        </p:nvCxnSpPr>
        <p:spPr bwMode="auto">
          <a:xfrm flipH="1">
            <a:off x="1598613" y="4906963"/>
            <a:ext cx="1225550" cy="290512"/>
          </a:xfrm>
          <a:prstGeom prst="straightConnector1">
            <a:avLst/>
          </a:prstGeom>
          <a:noFill/>
          <a:ln w="12700">
            <a:solidFill>
              <a:schemeClr val="tx1"/>
            </a:solidFill>
            <a:round/>
            <a:headEnd type="none" w="sm" len="sm"/>
            <a:tailEnd type="none" w="sm" len="sm"/>
          </a:ln>
        </p:spPr>
      </p:cxnSp>
      <p:sp>
        <p:nvSpPr>
          <p:cNvPr id="451625" name="Rectangle 41"/>
          <p:cNvSpPr>
            <a:spLocks noChangeArrowheads="1"/>
          </p:cNvSpPr>
          <p:nvPr/>
        </p:nvSpPr>
        <p:spPr bwMode="auto">
          <a:xfrm>
            <a:off x="1254125" y="5197475"/>
            <a:ext cx="687388" cy="347663"/>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1000">
                <a:solidFill>
                  <a:schemeClr val="bg1"/>
                </a:solidFill>
                <a:latin typeface="Tahoma" pitchFamily="34" charset="0"/>
                <a:cs typeface="Tahoma" pitchFamily="34" charset="0"/>
              </a:rPr>
              <a:t>sysDescr</a:t>
            </a:r>
          </a:p>
        </p:txBody>
      </p:sp>
      <p:sp>
        <p:nvSpPr>
          <p:cNvPr id="451626" name="Rectangle 42"/>
          <p:cNvSpPr>
            <a:spLocks noChangeArrowheads="1"/>
          </p:cNvSpPr>
          <p:nvPr/>
        </p:nvSpPr>
        <p:spPr bwMode="auto">
          <a:xfrm>
            <a:off x="2427288" y="5197475"/>
            <a:ext cx="765175" cy="347663"/>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900">
                <a:solidFill>
                  <a:schemeClr val="bg1"/>
                </a:solidFill>
                <a:latin typeface="Tahoma" pitchFamily="34" charset="0"/>
                <a:cs typeface="Tahoma" pitchFamily="34" charset="0"/>
              </a:rPr>
              <a:t>sysUpTime</a:t>
            </a:r>
          </a:p>
        </p:txBody>
      </p:sp>
      <p:sp>
        <p:nvSpPr>
          <p:cNvPr id="451627" name="Rectangle 43"/>
          <p:cNvSpPr>
            <a:spLocks noChangeArrowheads="1"/>
          </p:cNvSpPr>
          <p:nvPr/>
        </p:nvSpPr>
        <p:spPr bwMode="auto">
          <a:xfrm>
            <a:off x="4406900" y="5197475"/>
            <a:ext cx="685800" cy="347663"/>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1000">
                <a:solidFill>
                  <a:schemeClr val="bg1"/>
                </a:solidFill>
                <a:latin typeface="Tahoma" pitchFamily="34" charset="0"/>
                <a:cs typeface="Tahoma" pitchFamily="34" charset="0"/>
              </a:rPr>
              <a:t>sysName</a:t>
            </a:r>
          </a:p>
        </p:txBody>
      </p:sp>
      <p:sp>
        <p:nvSpPr>
          <p:cNvPr id="451628" name="Rectangle 44"/>
          <p:cNvSpPr>
            <a:spLocks noChangeArrowheads="1"/>
          </p:cNvSpPr>
          <p:nvPr/>
        </p:nvSpPr>
        <p:spPr bwMode="auto">
          <a:xfrm>
            <a:off x="3433763" y="5197475"/>
            <a:ext cx="728662" cy="347663"/>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1000">
                <a:solidFill>
                  <a:schemeClr val="bg1"/>
                </a:solidFill>
                <a:latin typeface="Tahoma" pitchFamily="34" charset="0"/>
                <a:cs typeface="Tahoma" pitchFamily="34" charset="0"/>
              </a:rPr>
              <a:t>sysContact</a:t>
            </a:r>
          </a:p>
        </p:txBody>
      </p:sp>
      <p:grpSp>
        <p:nvGrpSpPr>
          <p:cNvPr id="451629" name="Group 45"/>
          <p:cNvGrpSpPr>
            <a:grpSpLocks/>
          </p:cNvGrpSpPr>
          <p:nvPr/>
        </p:nvGrpSpPr>
        <p:grpSpPr bwMode="auto">
          <a:xfrm>
            <a:off x="2054225" y="5370513"/>
            <a:ext cx="266700" cy="87312"/>
            <a:chOff x="1056" y="3600"/>
            <a:chExt cx="240" cy="48"/>
          </a:xfrm>
        </p:grpSpPr>
        <p:sp>
          <p:nvSpPr>
            <p:cNvPr id="451658" name="Oval 46"/>
            <p:cNvSpPr>
              <a:spLocks noChangeArrowheads="1"/>
            </p:cNvSpPr>
            <p:nvPr/>
          </p:nvSpPr>
          <p:spPr bwMode="auto">
            <a:xfrm>
              <a:off x="1248" y="3600"/>
              <a:ext cx="48" cy="48"/>
            </a:xfrm>
            <a:prstGeom prst="ellipse">
              <a:avLst/>
            </a:prstGeom>
            <a:solidFill>
              <a:schemeClr val="accent2"/>
            </a:solidFill>
            <a:ln w="9525">
              <a:solidFill>
                <a:schemeClr val="tx1"/>
              </a:solidFill>
              <a:round/>
              <a:headEnd/>
              <a:tailEnd/>
            </a:ln>
          </p:spPr>
          <p:txBody>
            <a:bodyPr wrap="none" anchor="ctr"/>
            <a:lstStyle/>
            <a:p>
              <a:endParaRPr lang="ar-SA"/>
            </a:p>
          </p:txBody>
        </p:sp>
        <p:sp>
          <p:nvSpPr>
            <p:cNvPr id="451659" name="Oval 47"/>
            <p:cNvSpPr>
              <a:spLocks noChangeArrowheads="1"/>
            </p:cNvSpPr>
            <p:nvPr/>
          </p:nvSpPr>
          <p:spPr bwMode="auto">
            <a:xfrm>
              <a:off x="1152" y="3600"/>
              <a:ext cx="48" cy="48"/>
            </a:xfrm>
            <a:prstGeom prst="ellipse">
              <a:avLst/>
            </a:prstGeom>
            <a:solidFill>
              <a:schemeClr val="accent2"/>
            </a:solidFill>
            <a:ln w="9525">
              <a:solidFill>
                <a:schemeClr val="tx1"/>
              </a:solidFill>
              <a:round/>
              <a:headEnd/>
              <a:tailEnd/>
            </a:ln>
          </p:spPr>
          <p:txBody>
            <a:bodyPr wrap="none" anchor="ctr"/>
            <a:lstStyle/>
            <a:p>
              <a:endParaRPr lang="ar-SA"/>
            </a:p>
          </p:txBody>
        </p:sp>
        <p:sp>
          <p:nvSpPr>
            <p:cNvPr id="451660" name="Oval 48"/>
            <p:cNvSpPr>
              <a:spLocks noChangeArrowheads="1"/>
            </p:cNvSpPr>
            <p:nvPr/>
          </p:nvSpPr>
          <p:spPr bwMode="auto">
            <a:xfrm>
              <a:off x="1056" y="3600"/>
              <a:ext cx="48" cy="48"/>
            </a:xfrm>
            <a:prstGeom prst="ellipse">
              <a:avLst/>
            </a:prstGeom>
            <a:solidFill>
              <a:schemeClr val="accent2"/>
            </a:solidFill>
            <a:ln w="9525">
              <a:solidFill>
                <a:schemeClr val="tx1"/>
              </a:solidFill>
              <a:round/>
              <a:headEnd/>
              <a:tailEnd/>
            </a:ln>
          </p:spPr>
          <p:txBody>
            <a:bodyPr wrap="none" anchor="ctr"/>
            <a:lstStyle/>
            <a:p>
              <a:endParaRPr lang="ar-SA"/>
            </a:p>
          </p:txBody>
        </p:sp>
      </p:grpSp>
      <p:grpSp>
        <p:nvGrpSpPr>
          <p:cNvPr id="451630" name="Group 49"/>
          <p:cNvGrpSpPr>
            <a:grpSpLocks/>
          </p:cNvGrpSpPr>
          <p:nvPr/>
        </p:nvGrpSpPr>
        <p:grpSpPr bwMode="auto">
          <a:xfrm>
            <a:off x="5200650" y="5370513"/>
            <a:ext cx="266700" cy="87312"/>
            <a:chOff x="1152" y="3696"/>
            <a:chExt cx="240" cy="48"/>
          </a:xfrm>
        </p:grpSpPr>
        <p:sp>
          <p:nvSpPr>
            <p:cNvPr id="451655" name="Oval 50"/>
            <p:cNvSpPr>
              <a:spLocks noChangeArrowheads="1"/>
            </p:cNvSpPr>
            <p:nvPr/>
          </p:nvSpPr>
          <p:spPr bwMode="auto">
            <a:xfrm>
              <a:off x="1344" y="3696"/>
              <a:ext cx="48" cy="48"/>
            </a:xfrm>
            <a:prstGeom prst="ellipse">
              <a:avLst/>
            </a:prstGeom>
            <a:solidFill>
              <a:schemeClr val="accent2"/>
            </a:solidFill>
            <a:ln w="9525">
              <a:solidFill>
                <a:schemeClr val="tx1"/>
              </a:solidFill>
              <a:round/>
              <a:headEnd/>
              <a:tailEnd/>
            </a:ln>
          </p:spPr>
          <p:txBody>
            <a:bodyPr wrap="none" anchor="ctr"/>
            <a:lstStyle/>
            <a:p>
              <a:endParaRPr lang="ar-SA"/>
            </a:p>
          </p:txBody>
        </p:sp>
        <p:sp>
          <p:nvSpPr>
            <p:cNvPr id="451656" name="Oval 51"/>
            <p:cNvSpPr>
              <a:spLocks noChangeArrowheads="1"/>
            </p:cNvSpPr>
            <p:nvPr/>
          </p:nvSpPr>
          <p:spPr bwMode="auto">
            <a:xfrm>
              <a:off x="1248" y="3696"/>
              <a:ext cx="48" cy="48"/>
            </a:xfrm>
            <a:prstGeom prst="ellipse">
              <a:avLst/>
            </a:prstGeom>
            <a:solidFill>
              <a:schemeClr val="accent2"/>
            </a:solidFill>
            <a:ln w="9525">
              <a:solidFill>
                <a:schemeClr val="tx1"/>
              </a:solidFill>
              <a:round/>
              <a:headEnd/>
              <a:tailEnd/>
            </a:ln>
          </p:spPr>
          <p:txBody>
            <a:bodyPr wrap="none" anchor="ctr"/>
            <a:lstStyle/>
            <a:p>
              <a:endParaRPr lang="ar-SA"/>
            </a:p>
          </p:txBody>
        </p:sp>
        <p:sp>
          <p:nvSpPr>
            <p:cNvPr id="451657" name="Oval 52"/>
            <p:cNvSpPr>
              <a:spLocks noChangeArrowheads="1"/>
            </p:cNvSpPr>
            <p:nvPr/>
          </p:nvSpPr>
          <p:spPr bwMode="auto">
            <a:xfrm>
              <a:off x="1152" y="3696"/>
              <a:ext cx="48" cy="48"/>
            </a:xfrm>
            <a:prstGeom prst="ellipse">
              <a:avLst/>
            </a:prstGeom>
            <a:solidFill>
              <a:schemeClr val="accent2"/>
            </a:solidFill>
            <a:ln w="9525">
              <a:solidFill>
                <a:schemeClr val="tx1"/>
              </a:solidFill>
              <a:round/>
              <a:headEnd/>
              <a:tailEnd/>
            </a:ln>
          </p:spPr>
          <p:txBody>
            <a:bodyPr wrap="none" anchor="ctr"/>
            <a:lstStyle/>
            <a:p>
              <a:endParaRPr lang="ar-SA"/>
            </a:p>
          </p:txBody>
        </p:sp>
      </p:grpSp>
      <p:cxnSp>
        <p:nvCxnSpPr>
          <p:cNvPr id="451631" name="AutoShape 53"/>
          <p:cNvCxnSpPr>
            <a:cxnSpLocks noChangeShapeType="1"/>
            <a:stCxn id="451623" idx="2"/>
            <a:endCxn id="451626" idx="0"/>
          </p:cNvCxnSpPr>
          <p:nvPr/>
        </p:nvCxnSpPr>
        <p:spPr bwMode="auto">
          <a:xfrm flipH="1">
            <a:off x="2809875" y="4906963"/>
            <a:ext cx="14288" cy="290512"/>
          </a:xfrm>
          <a:prstGeom prst="straightConnector1">
            <a:avLst/>
          </a:prstGeom>
          <a:noFill/>
          <a:ln w="12700">
            <a:solidFill>
              <a:schemeClr val="tx1"/>
            </a:solidFill>
            <a:round/>
            <a:headEnd type="none" w="sm" len="sm"/>
            <a:tailEnd type="none" w="sm" len="sm"/>
          </a:ln>
        </p:spPr>
      </p:cxnSp>
      <p:cxnSp>
        <p:nvCxnSpPr>
          <p:cNvPr id="451632" name="AutoShape 54"/>
          <p:cNvCxnSpPr>
            <a:cxnSpLocks noChangeShapeType="1"/>
            <a:stCxn id="451623" idx="2"/>
            <a:endCxn id="451628" idx="0"/>
          </p:cNvCxnSpPr>
          <p:nvPr/>
        </p:nvCxnSpPr>
        <p:spPr bwMode="auto">
          <a:xfrm>
            <a:off x="2824163" y="4906963"/>
            <a:ext cx="974725" cy="290512"/>
          </a:xfrm>
          <a:prstGeom prst="straightConnector1">
            <a:avLst/>
          </a:prstGeom>
          <a:noFill/>
          <a:ln w="12700">
            <a:solidFill>
              <a:schemeClr val="tx1"/>
            </a:solidFill>
            <a:round/>
            <a:headEnd type="none" w="sm" len="sm"/>
            <a:tailEnd type="none" w="sm" len="sm"/>
          </a:ln>
        </p:spPr>
      </p:cxnSp>
      <p:cxnSp>
        <p:nvCxnSpPr>
          <p:cNvPr id="451633" name="AutoShape 55"/>
          <p:cNvCxnSpPr>
            <a:cxnSpLocks noChangeShapeType="1"/>
            <a:stCxn id="451623" idx="2"/>
            <a:endCxn id="451627" idx="0"/>
          </p:cNvCxnSpPr>
          <p:nvPr/>
        </p:nvCxnSpPr>
        <p:spPr bwMode="auto">
          <a:xfrm>
            <a:off x="2824163" y="4906963"/>
            <a:ext cx="1925637" cy="290512"/>
          </a:xfrm>
          <a:prstGeom prst="straightConnector1">
            <a:avLst/>
          </a:prstGeom>
          <a:noFill/>
          <a:ln w="12700">
            <a:solidFill>
              <a:schemeClr val="tx1"/>
            </a:solidFill>
            <a:round/>
            <a:headEnd type="none" w="sm" len="sm"/>
            <a:tailEnd type="none" w="sm" len="sm"/>
          </a:ln>
        </p:spPr>
      </p:cxnSp>
      <p:sp>
        <p:nvSpPr>
          <p:cNvPr id="451634" name="Rectangle 56"/>
          <p:cNvSpPr>
            <a:spLocks noChangeArrowheads="1"/>
          </p:cNvSpPr>
          <p:nvPr/>
        </p:nvSpPr>
        <p:spPr bwMode="auto">
          <a:xfrm>
            <a:off x="5656263" y="4808538"/>
            <a:ext cx="847725" cy="474662"/>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900">
                <a:solidFill>
                  <a:schemeClr val="bg1"/>
                </a:solidFill>
                <a:latin typeface="Tahoma" pitchFamily="34" charset="0"/>
                <a:cs typeface="Tahoma" pitchFamily="34" charset="0"/>
              </a:rPr>
              <a:t>Orckit HDSL</a:t>
            </a:r>
          </a:p>
          <a:p>
            <a:pPr algn="ctr" defTabSz="762000" rtl="0" eaLnBrk="0" hangingPunct="0"/>
            <a:r>
              <a:rPr lang="en-US" sz="900">
                <a:solidFill>
                  <a:schemeClr val="bg1"/>
                </a:solidFill>
                <a:latin typeface="Tahoma" pitchFamily="34" charset="0"/>
                <a:cs typeface="Tahoma" pitchFamily="34" charset="0"/>
              </a:rPr>
              <a:t> (1502)</a:t>
            </a:r>
          </a:p>
        </p:txBody>
      </p:sp>
      <p:sp>
        <p:nvSpPr>
          <p:cNvPr id="451635" name="Rectangle 57"/>
          <p:cNvSpPr>
            <a:spLocks noChangeArrowheads="1"/>
          </p:cNvSpPr>
          <p:nvPr/>
        </p:nvSpPr>
        <p:spPr bwMode="auto">
          <a:xfrm>
            <a:off x="6891338" y="4808538"/>
            <a:ext cx="460375" cy="474662"/>
          </a:xfrm>
          <a:prstGeom prst="rect">
            <a:avLst/>
          </a:prstGeom>
          <a:solidFill>
            <a:srgbClr val="4343D1"/>
          </a:solidFill>
          <a:ln w="12700">
            <a:solidFill>
              <a:schemeClr val="tx1"/>
            </a:solidFill>
            <a:miter lim="800000"/>
            <a:headEnd type="none" w="sm" len="sm"/>
            <a:tailEnd type="none" w="sm" len="sm"/>
          </a:ln>
        </p:spPr>
        <p:txBody>
          <a:bodyPr wrap="none" anchor="ctr"/>
          <a:lstStyle/>
          <a:p>
            <a:pPr algn="ctr" defTabSz="762000" rtl="0" eaLnBrk="0" hangingPunct="0"/>
            <a:r>
              <a:rPr lang="en-US" sz="1200">
                <a:solidFill>
                  <a:schemeClr val="bg1"/>
                </a:solidFill>
                <a:latin typeface="Tahoma" pitchFamily="34" charset="0"/>
                <a:cs typeface="Tahoma" pitchFamily="34" charset="0"/>
              </a:rPr>
              <a:t>WB</a:t>
            </a:r>
          </a:p>
          <a:p>
            <a:pPr algn="ctr" defTabSz="762000" rtl="0" eaLnBrk="0" hangingPunct="0"/>
            <a:r>
              <a:rPr lang="en-US" sz="1200">
                <a:solidFill>
                  <a:schemeClr val="bg1"/>
                </a:solidFill>
                <a:latin typeface="Tahoma" pitchFamily="34" charset="0"/>
                <a:cs typeface="Tahoma" pitchFamily="34" charset="0"/>
              </a:rPr>
              <a:t>7708</a:t>
            </a:r>
          </a:p>
        </p:txBody>
      </p:sp>
      <p:cxnSp>
        <p:nvCxnSpPr>
          <p:cNvPr id="451636" name="AutoShape 58"/>
          <p:cNvCxnSpPr>
            <a:cxnSpLocks noChangeShapeType="1"/>
            <a:stCxn id="451610" idx="2"/>
            <a:endCxn id="451635" idx="0"/>
          </p:cNvCxnSpPr>
          <p:nvPr/>
        </p:nvCxnSpPr>
        <p:spPr bwMode="auto">
          <a:xfrm>
            <a:off x="6988175" y="3400425"/>
            <a:ext cx="133350" cy="1408113"/>
          </a:xfrm>
          <a:prstGeom prst="straightConnector1">
            <a:avLst/>
          </a:prstGeom>
          <a:noFill/>
          <a:ln w="12700">
            <a:solidFill>
              <a:schemeClr val="tx1"/>
            </a:solidFill>
            <a:round/>
            <a:headEnd type="none" w="sm" len="sm"/>
            <a:tailEnd type="none" w="sm" len="sm"/>
          </a:ln>
        </p:spPr>
      </p:cxnSp>
      <p:cxnSp>
        <p:nvCxnSpPr>
          <p:cNvPr id="451637" name="AutoShape 59"/>
          <p:cNvCxnSpPr>
            <a:cxnSpLocks noChangeShapeType="1"/>
            <a:stCxn id="451610" idx="2"/>
            <a:endCxn id="451634" idx="0"/>
          </p:cNvCxnSpPr>
          <p:nvPr/>
        </p:nvCxnSpPr>
        <p:spPr bwMode="auto">
          <a:xfrm flipH="1">
            <a:off x="6080125" y="3400425"/>
            <a:ext cx="908050" cy="1408113"/>
          </a:xfrm>
          <a:prstGeom prst="straightConnector1">
            <a:avLst/>
          </a:prstGeom>
          <a:noFill/>
          <a:ln w="12700">
            <a:solidFill>
              <a:schemeClr val="tx1"/>
            </a:solidFill>
            <a:round/>
            <a:headEnd type="none" w="sm" len="sm"/>
            <a:tailEnd type="none" w="sm" len="sm"/>
          </a:ln>
        </p:spPr>
      </p:cxnSp>
      <p:cxnSp>
        <p:nvCxnSpPr>
          <p:cNvPr id="451638" name="AutoShape 60"/>
          <p:cNvCxnSpPr>
            <a:cxnSpLocks noChangeShapeType="1"/>
            <a:stCxn id="451635" idx="2"/>
          </p:cNvCxnSpPr>
          <p:nvPr/>
        </p:nvCxnSpPr>
        <p:spPr bwMode="auto">
          <a:xfrm flipH="1">
            <a:off x="6786563" y="5283200"/>
            <a:ext cx="334962" cy="327025"/>
          </a:xfrm>
          <a:prstGeom prst="straightConnector1">
            <a:avLst/>
          </a:prstGeom>
          <a:noFill/>
          <a:ln w="12700">
            <a:solidFill>
              <a:schemeClr val="tx1"/>
            </a:solidFill>
            <a:round/>
            <a:headEnd type="none" w="sm" len="sm"/>
            <a:tailEnd type="none" w="sm" len="sm"/>
          </a:ln>
        </p:spPr>
      </p:cxnSp>
      <p:cxnSp>
        <p:nvCxnSpPr>
          <p:cNvPr id="451639" name="AutoShape 61"/>
          <p:cNvCxnSpPr>
            <a:cxnSpLocks noChangeShapeType="1"/>
            <a:stCxn id="451635" idx="2"/>
          </p:cNvCxnSpPr>
          <p:nvPr/>
        </p:nvCxnSpPr>
        <p:spPr bwMode="auto">
          <a:xfrm>
            <a:off x="7121525" y="5283200"/>
            <a:ext cx="358775" cy="327025"/>
          </a:xfrm>
          <a:prstGeom prst="straightConnector1">
            <a:avLst/>
          </a:prstGeom>
          <a:noFill/>
          <a:ln w="12700">
            <a:solidFill>
              <a:schemeClr val="tx1"/>
            </a:solidFill>
            <a:round/>
            <a:headEnd type="none" w="sm" len="sm"/>
            <a:tailEnd type="none" w="sm" len="sm"/>
          </a:ln>
        </p:spPr>
      </p:cxnSp>
      <p:grpSp>
        <p:nvGrpSpPr>
          <p:cNvPr id="451640" name="Group 62"/>
          <p:cNvGrpSpPr>
            <a:grpSpLocks/>
          </p:cNvGrpSpPr>
          <p:nvPr/>
        </p:nvGrpSpPr>
        <p:grpSpPr bwMode="auto">
          <a:xfrm>
            <a:off x="7173913" y="5718175"/>
            <a:ext cx="265112" cy="87313"/>
            <a:chOff x="1152" y="3696"/>
            <a:chExt cx="240" cy="48"/>
          </a:xfrm>
        </p:grpSpPr>
        <p:sp>
          <p:nvSpPr>
            <p:cNvPr id="451652" name="Oval 63"/>
            <p:cNvSpPr>
              <a:spLocks noChangeArrowheads="1"/>
            </p:cNvSpPr>
            <p:nvPr/>
          </p:nvSpPr>
          <p:spPr bwMode="auto">
            <a:xfrm>
              <a:off x="1344" y="3696"/>
              <a:ext cx="48" cy="48"/>
            </a:xfrm>
            <a:prstGeom prst="ellipse">
              <a:avLst/>
            </a:prstGeom>
            <a:solidFill>
              <a:schemeClr val="accent2"/>
            </a:solidFill>
            <a:ln w="9525">
              <a:solidFill>
                <a:schemeClr val="tx1"/>
              </a:solidFill>
              <a:round/>
              <a:headEnd/>
              <a:tailEnd/>
            </a:ln>
          </p:spPr>
          <p:txBody>
            <a:bodyPr wrap="none" anchor="ctr"/>
            <a:lstStyle/>
            <a:p>
              <a:endParaRPr lang="ar-SA"/>
            </a:p>
          </p:txBody>
        </p:sp>
        <p:sp>
          <p:nvSpPr>
            <p:cNvPr id="451653" name="Oval 64"/>
            <p:cNvSpPr>
              <a:spLocks noChangeArrowheads="1"/>
            </p:cNvSpPr>
            <p:nvPr/>
          </p:nvSpPr>
          <p:spPr bwMode="auto">
            <a:xfrm>
              <a:off x="1248" y="3696"/>
              <a:ext cx="48" cy="48"/>
            </a:xfrm>
            <a:prstGeom prst="ellipse">
              <a:avLst/>
            </a:prstGeom>
            <a:solidFill>
              <a:schemeClr val="accent2"/>
            </a:solidFill>
            <a:ln w="9525">
              <a:solidFill>
                <a:schemeClr val="tx1"/>
              </a:solidFill>
              <a:round/>
              <a:headEnd/>
              <a:tailEnd/>
            </a:ln>
          </p:spPr>
          <p:txBody>
            <a:bodyPr wrap="none" anchor="ctr"/>
            <a:lstStyle/>
            <a:p>
              <a:endParaRPr lang="ar-SA"/>
            </a:p>
          </p:txBody>
        </p:sp>
        <p:sp>
          <p:nvSpPr>
            <p:cNvPr id="451654" name="Oval 65"/>
            <p:cNvSpPr>
              <a:spLocks noChangeArrowheads="1"/>
            </p:cNvSpPr>
            <p:nvPr/>
          </p:nvSpPr>
          <p:spPr bwMode="auto">
            <a:xfrm>
              <a:off x="1152" y="3696"/>
              <a:ext cx="48" cy="48"/>
            </a:xfrm>
            <a:prstGeom prst="ellipse">
              <a:avLst/>
            </a:prstGeom>
            <a:solidFill>
              <a:schemeClr val="accent2"/>
            </a:solidFill>
            <a:ln w="9525">
              <a:solidFill>
                <a:schemeClr val="tx1"/>
              </a:solidFill>
              <a:round/>
              <a:headEnd/>
              <a:tailEnd/>
            </a:ln>
          </p:spPr>
          <p:txBody>
            <a:bodyPr wrap="none" anchor="ctr"/>
            <a:lstStyle/>
            <a:p>
              <a:endParaRPr lang="ar-SA"/>
            </a:p>
          </p:txBody>
        </p:sp>
      </p:grpSp>
      <p:cxnSp>
        <p:nvCxnSpPr>
          <p:cNvPr id="451641" name="AutoShape 66"/>
          <p:cNvCxnSpPr>
            <a:cxnSpLocks noChangeShapeType="1"/>
            <a:stCxn id="451635" idx="2"/>
          </p:cNvCxnSpPr>
          <p:nvPr/>
        </p:nvCxnSpPr>
        <p:spPr bwMode="auto">
          <a:xfrm>
            <a:off x="7121525" y="5283200"/>
            <a:ext cx="512763" cy="327025"/>
          </a:xfrm>
          <a:prstGeom prst="straightConnector1">
            <a:avLst/>
          </a:prstGeom>
          <a:noFill/>
          <a:ln w="12700">
            <a:solidFill>
              <a:schemeClr val="tx1"/>
            </a:solidFill>
            <a:round/>
            <a:headEnd type="none" w="sm" len="sm"/>
            <a:tailEnd type="none" w="sm" len="sm"/>
          </a:ln>
        </p:spPr>
      </p:cxnSp>
      <p:grpSp>
        <p:nvGrpSpPr>
          <p:cNvPr id="451642" name="Group 67"/>
          <p:cNvGrpSpPr>
            <a:grpSpLocks/>
          </p:cNvGrpSpPr>
          <p:nvPr/>
        </p:nvGrpSpPr>
        <p:grpSpPr bwMode="auto">
          <a:xfrm>
            <a:off x="6107113" y="5283200"/>
            <a:ext cx="585787" cy="522288"/>
            <a:chOff x="5664" y="3648"/>
            <a:chExt cx="528" cy="288"/>
          </a:xfrm>
        </p:grpSpPr>
        <p:cxnSp>
          <p:nvCxnSpPr>
            <p:cNvPr id="451645" name="AutoShape 68"/>
            <p:cNvCxnSpPr>
              <a:cxnSpLocks noChangeShapeType="1"/>
            </p:cNvCxnSpPr>
            <p:nvPr/>
          </p:nvCxnSpPr>
          <p:spPr bwMode="auto">
            <a:xfrm flipH="1">
              <a:off x="5664" y="3648"/>
              <a:ext cx="209" cy="240"/>
            </a:xfrm>
            <a:prstGeom prst="straightConnector1">
              <a:avLst/>
            </a:prstGeom>
            <a:noFill/>
            <a:ln w="12700">
              <a:solidFill>
                <a:schemeClr val="tx1"/>
              </a:solidFill>
              <a:round/>
              <a:headEnd type="none" w="sm" len="sm"/>
              <a:tailEnd type="none" w="sm" len="sm"/>
            </a:ln>
          </p:spPr>
        </p:cxnSp>
        <p:cxnSp>
          <p:nvCxnSpPr>
            <p:cNvPr id="451646" name="AutoShape 69"/>
            <p:cNvCxnSpPr>
              <a:cxnSpLocks noChangeShapeType="1"/>
            </p:cNvCxnSpPr>
            <p:nvPr/>
          </p:nvCxnSpPr>
          <p:spPr bwMode="auto">
            <a:xfrm>
              <a:off x="5873" y="3648"/>
              <a:ext cx="223" cy="240"/>
            </a:xfrm>
            <a:prstGeom prst="straightConnector1">
              <a:avLst/>
            </a:prstGeom>
            <a:noFill/>
            <a:ln w="12700">
              <a:solidFill>
                <a:schemeClr val="tx1"/>
              </a:solidFill>
              <a:round/>
              <a:headEnd type="none" w="sm" len="sm"/>
              <a:tailEnd type="none" w="sm" len="sm"/>
            </a:ln>
          </p:spPr>
        </p:cxnSp>
        <p:grpSp>
          <p:nvGrpSpPr>
            <p:cNvPr id="451647" name="Group 70"/>
            <p:cNvGrpSpPr>
              <a:grpSpLocks/>
            </p:cNvGrpSpPr>
            <p:nvPr/>
          </p:nvGrpSpPr>
          <p:grpSpPr bwMode="auto">
            <a:xfrm>
              <a:off x="5760" y="3888"/>
              <a:ext cx="240" cy="48"/>
              <a:chOff x="1152" y="3696"/>
              <a:chExt cx="240" cy="48"/>
            </a:xfrm>
          </p:grpSpPr>
          <p:sp>
            <p:nvSpPr>
              <p:cNvPr id="451649" name="Oval 71"/>
              <p:cNvSpPr>
                <a:spLocks noChangeArrowheads="1"/>
              </p:cNvSpPr>
              <p:nvPr/>
            </p:nvSpPr>
            <p:spPr bwMode="auto">
              <a:xfrm>
                <a:off x="1344" y="3696"/>
                <a:ext cx="48" cy="48"/>
              </a:xfrm>
              <a:prstGeom prst="ellipse">
                <a:avLst/>
              </a:prstGeom>
              <a:solidFill>
                <a:schemeClr val="accent2"/>
              </a:solidFill>
              <a:ln w="9525">
                <a:solidFill>
                  <a:schemeClr val="tx1"/>
                </a:solidFill>
                <a:round/>
                <a:headEnd/>
                <a:tailEnd/>
              </a:ln>
            </p:spPr>
            <p:txBody>
              <a:bodyPr wrap="none" anchor="ctr"/>
              <a:lstStyle/>
              <a:p>
                <a:endParaRPr lang="ar-SA"/>
              </a:p>
            </p:txBody>
          </p:sp>
          <p:sp>
            <p:nvSpPr>
              <p:cNvPr id="451650" name="Oval 72"/>
              <p:cNvSpPr>
                <a:spLocks noChangeArrowheads="1"/>
              </p:cNvSpPr>
              <p:nvPr/>
            </p:nvSpPr>
            <p:spPr bwMode="auto">
              <a:xfrm>
                <a:off x="1248" y="3696"/>
                <a:ext cx="48" cy="48"/>
              </a:xfrm>
              <a:prstGeom prst="ellipse">
                <a:avLst/>
              </a:prstGeom>
              <a:solidFill>
                <a:schemeClr val="accent2"/>
              </a:solidFill>
              <a:ln w="9525">
                <a:solidFill>
                  <a:schemeClr val="tx1"/>
                </a:solidFill>
                <a:round/>
                <a:headEnd/>
                <a:tailEnd/>
              </a:ln>
            </p:spPr>
            <p:txBody>
              <a:bodyPr wrap="none" anchor="ctr"/>
              <a:lstStyle/>
              <a:p>
                <a:endParaRPr lang="ar-SA"/>
              </a:p>
            </p:txBody>
          </p:sp>
          <p:sp>
            <p:nvSpPr>
              <p:cNvPr id="451651" name="Oval 73"/>
              <p:cNvSpPr>
                <a:spLocks noChangeArrowheads="1"/>
              </p:cNvSpPr>
              <p:nvPr/>
            </p:nvSpPr>
            <p:spPr bwMode="auto">
              <a:xfrm>
                <a:off x="1152" y="3696"/>
                <a:ext cx="48" cy="48"/>
              </a:xfrm>
              <a:prstGeom prst="ellipse">
                <a:avLst/>
              </a:prstGeom>
              <a:solidFill>
                <a:schemeClr val="accent2"/>
              </a:solidFill>
              <a:ln w="9525">
                <a:solidFill>
                  <a:schemeClr val="tx1"/>
                </a:solidFill>
                <a:round/>
                <a:headEnd/>
                <a:tailEnd/>
              </a:ln>
            </p:spPr>
            <p:txBody>
              <a:bodyPr wrap="none" anchor="ctr"/>
              <a:lstStyle/>
              <a:p>
                <a:endParaRPr lang="ar-SA"/>
              </a:p>
            </p:txBody>
          </p:sp>
        </p:grpSp>
        <p:cxnSp>
          <p:nvCxnSpPr>
            <p:cNvPr id="451648" name="AutoShape 74"/>
            <p:cNvCxnSpPr>
              <a:cxnSpLocks noChangeShapeType="1"/>
            </p:cNvCxnSpPr>
            <p:nvPr/>
          </p:nvCxnSpPr>
          <p:spPr bwMode="auto">
            <a:xfrm>
              <a:off x="5873" y="3648"/>
              <a:ext cx="319" cy="240"/>
            </a:xfrm>
            <a:prstGeom prst="straightConnector1">
              <a:avLst/>
            </a:prstGeom>
            <a:noFill/>
            <a:ln w="12700">
              <a:solidFill>
                <a:schemeClr val="tx1"/>
              </a:solidFill>
              <a:round/>
              <a:headEnd type="none" w="sm" len="sm"/>
              <a:tailEnd type="none" w="sm" len="sm"/>
            </a:ln>
          </p:spPr>
        </p:cxnSp>
      </p:grpSp>
      <p:sp>
        <p:nvSpPr>
          <p:cNvPr id="451643" name="Rectangle 75"/>
          <p:cNvSpPr>
            <a:spLocks noChangeArrowheads="1"/>
          </p:cNvSpPr>
          <p:nvPr/>
        </p:nvSpPr>
        <p:spPr bwMode="auto">
          <a:xfrm>
            <a:off x="1344613" y="3600450"/>
            <a:ext cx="1814512" cy="304800"/>
          </a:xfrm>
          <a:prstGeom prst="rect">
            <a:avLst/>
          </a:prstGeom>
          <a:noFill/>
          <a:ln w="9525">
            <a:noFill/>
            <a:miter lim="800000"/>
            <a:headEnd/>
            <a:tailEnd/>
          </a:ln>
        </p:spPr>
        <p:txBody>
          <a:bodyPr wrap="none">
            <a:spAutoFit/>
          </a:bodyPr>
          <a:lstStyle/>
          <a:p>
            <a:pPr algn="l" rtl="0" eaLnBrk="0" hangingPunct="0"/>
            <a:r>
              <a:rPr lang="en-US" sz="1400">
                <a:latin typeface="Tahoma" pitchFamily="34" charset="0"/>
                <a:cs typeface="Tahoma" pitchFamily="34" charset="0"/>
              </a:rPr>
              <a:t>Get *.*.*.*.*.*.*.*.*</a:t>
            </a:r>
          </a:p>
        </p:txBody>
      </p:sp>
      <p:sp>
        <p:nvSpPr>
          <p:cNvPr id="451644" name="AutoShape 76"/>
          <p:cNvSpPr>
            <a:spLocks noChangeArrowheads="1"/>
          </p:cNvSpPr>
          <p:nvPr/>
        </p:nvSpPr>
        <p:spPr bwMode="auto">
          <a:xfrm rot="7452471">
            <a:off x="1248569" y="4358482"/>
            <a:ext cx="1130300" cy="3730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AEB9F0"/>
          </a:solidFill>
          <a:ln w="9525">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defRPr/>
            </a:pPr>
            <a:r>
              <a:rPr/>
              <a:t>פקודות </a:t>
            </a:r>
            <a:r>
              <a:rPr lang="en-US"/>
              <a:t>SNMP</a:t>
            </a:r>
          </a:p>
        </p:txBody>
      </p:sp>
      <p:sp>
        <p:nvSpPr>
          <p:cNvPr id="452611" name="Rectangle 3"/>
          <p:cNvSpPr>
            <a:spLocks noGrp="1" noChangeArrowheads="1"/>
          </p:cNvSpPr>
          <p:nvPr>
            <p:ph idx="1"/>
          </p:nvPr>
        </p:nvSpPr>
        <p:spPr/>
        <p:txBody>
          <a:bodyPr/>
          <a:lstStyle/>
          <a:p>
            <a:pPr eaLnBrk="1" hangingPunct="1"/>
            <a:r>
              <a:rPr lang="en-US" b="1" u="sng" smtClean="0"/>
              <a:t>Get</a:t>
            </a:r>
            <a:r>
              <a:rPr lang="he-IL" smtClean="0"/>
              <a:t> – בקשה לקבלת נתון מעצם מנוהל ב-</a:t>
            </a:r>
            <a:r>
              <a:rPr lang="en-US" smtClean="0"/>
              <a:t>Agent</a:t>
            </a:r>
            <a:r>
              <a:rPr lang="he-IL" smtClean="0"/>
              <a:t>.</a:t>
            </a:r>
          </a:p>
          <a:p>
            <a:pPr lvl="1" eaLnBrk="1" hangingPunct="1"/>
            <a:r>
              <a:rPr lang="he-IL" smtClean="0"/>
              <a:t>דוגמא: </a:t>
            </a:r>
            <a:r>
              <a:rPr lang="en-US" smtClean="0"/>
              <a:t>Get(RouteRecord)</a:t>
            </a:r>
            <a:r>
              <a:rPr lang="he-IL" smtClean="0"/>
              <a:t>, </a:t>
            </a:r>
            <a:r>
              <a:rPr lang="en-US" smtClean="0"/>
              <a:t>Get(IPAddress)</a:t>
            </a:r>
            <a:endParaRPr lang="he-IL" smtClean="0"/>
          </a:p>
          <a:p>
            <a:pPr eaLnBrk="1" hangingPunct="1"/>
            <a:r>
              <a:rPr lang="en-US" b="1" u="sng" smtClean="0"/>
              <a:t>Get Next</a:t>
            </a:r>
            <a:r>
              <a:rPr lang="he-IL" smtClean="0"/>
              <a:t> – בקשה לקבלת הנתון הבא מאותו עצם מנוהל.</a:t>
            </a:r>
          </a:p>
          <a:p>
            <a:pPr lvl="1" eaLnBrk="1" hangingPunct="1"/>
            <a:r>
              <a:rPr lang="he-IL" smtClean="0"/>
              <a:t>דוגמא: </a:t>
            </a:r>
            <a:r>
              <a:rPr lang="en-US" smtClean="0"/>
              <a:t>GetNext(RouteRecord)</a:t>
            </a:r>
            <a:endParaRPr lang="he-IL" smtClean="0"/>
          </a:p>
        </p:txBody>
      </p:sp>
      <p:sp>
        <p:nvSpPr>
          <p:cNvPr id="21506" name="מציין מיקום של מספר שקופית 5"/>
          <p:cNvSpPr>
            <a:spLocks noGrp="1"/>
          </p:cNvSpPr>
          <p:nvPr>
            <p:ph type="sldNum" sz="quarter" idx="10"/>
          </p:nvPr>
        </p:nvSpPr>
        <p:spPr/>
        <p:txBody>
          <a:bodyPr/>
          <a:lstStyle/>
          <a:p>
            <a:pPr>
              <a:defRPr/>
            </a:pPr>
            <a:fld id="{C72FD2C1-28B5-4ED8-BEAF-D704C96A8456}" type="slidenum">
              <a:rPr lang="he-IL"/>
              <a:pPr>
                <a:defRPr/>
              </a:pPr>
              <a:t>426</a:t>
            </a:fld>
            <a:endParaRPr lang="en-US"/>
          </a:p>
        </p:txBody>
      </p:sp>
      <p:graphicFrame>
        <p:nvGraphicFramePr>
          <p:cNvPr id="306214" name="Group 38"/>
          <p:cNvGraphicFramePr>
            <a:graphicFrameLocks noGrp="1"/>
          </p:cNvGraphicFramePr>
          <p:nvPr/>
        </p:nvGraphicFramePr>
        <p:xfrm>
          <a:off x="2627313" y="4524375"/>
          <a:ext cx="4465637" cy="1861440"/>
        </p:xfrm>
        <a:graphic>
          <a:graphicData uri="http://schemas.openxmlformats.org/drawingml/2006/table">
            <a:tbl>
              <a:tblPr rtl="1"/>
              <a:tblGrid>
                <a:gridCol w="1073150"/>
                <a:gridCol w="1930400"/>
                <a:gridCol w="1462087"/>
              </a:tblGrid>
              <a:tr h="215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accent2"/>
                          </a:solidFill>
                          <a:effectLst/>
                          <a:latin typeface="Arial" pitchFamily="34" charset="0"/>
                          <a:cs typeface="Aharoni" pitchFamily="2" charset="-79"/>
                        </a:rPr>
                        <a:t>Metric</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Arial" pitchFamily="34" charset="0"/>
                          <a:cs typeface="Aharoni" pitchFamily="2" charset="-79"/>
                        </a:rPr>
                        <a:t>Next Hop</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Arial" pitchFamily="34" charset="0"/>
                          <a:cs typeface="Aharoni" pitchFamily="2" charset="-79"/>
                        </a:rPr>
                        <a:t>Network</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Aharoni" pitchFamily="2" charset="-79"/>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Aharoni" pitchFamily="2" charset="-79"/>
                        </a:rPr>
                        <a:t>Direct Delivery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haroni" pitchFamily="2" charset="-79"/>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Aharoni" pitchFamily="2" charset="-79"/>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Aharoni" pitchFamily="2" charset="-79"/>
                        </a:rPr>
                        <a:t>Direct Delivery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haroni" pitchFamily="2" charset="-79"/>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Aharoni" pitchFamily="2" charset="-79"/>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Aharoni" pitchFamily="2" charset="-79"/>
                        </a:rPr>
                        <a:t>R1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haroni" pitchFamily="2" charset="-79"/>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Aharoni" pitchFamily="2" charset="-79"/>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Aharoni" pitchFamily="2" charset="-79"/>
                        </a:rPr>
                        <a:t>R4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haroni" pitchFamily="2" charset="-79"/>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defRPr/>
            </a:pPr>
            <a:r>
              <a:rPr/>
              <a:t>פקודות </a:t>
            </a:r>
            <a:r>
              <a:rPr lang="en-US"/>
              <a:t>SNMP</a:t>
            </a:r>
          </a:p>
        </p:txBody>
      </p:sp>
      <p:sp>
        <p:nvSpPr>
          <p:cNvPr id="453635" name="Rectangle 3"/>
          <p:cNvSpPr>
            <a:spLocks noGrp="1" noChangeArrowheads="1"/>
          </p:cNvSpPr>
          <p:nvPr>
            <p:ph idx="1"/>
          </p:nvPr>
        </p:nvSpPr>
        <p:spPr>
          <a:xfrm>
            <a:off x="323850" y="1600200"/>
            <a:ext cx="8362950" cy="4525963"/>
          </a:xfrm>
        </p:spPr>
        <p:txBody>
          <a:bodyPr/>
          <a:lstStyle/>
          <a:p>
            <a:pPr eaLnBrk="1" hangingPunct="1"/>
            <a:r>
              <a:rPr lang="en-US" b="1" u="sng" smtClean="0"/>
              <a:t>Set</a:t>
            </a:r>
            <a:r>
              <a:rPr lang="he-IL" smtClean="0"/>
              <a:t> – בקשה לקביעת נתון בעצם מנוהל ב-</a:t>
            </a:r>
            <a:r>
              <a:rPr lang="en-US" smtClean="0"/>
              <a:t>Agent</a:t>
            </a:r>
            <a:r>
              <a:rPr lang="he-IL" smtClean="0"/>
              <a:t>.</a:t>
            </a:r>
          </a:p>
          <a:p>
            <a:pPr lvl="1" eaLnBrk="1" hangingPunct="1"/>
            <a:r>
              <a:rPr lang="he-IL" smtClean="0"/>
              <a:t>דוגמא: </a:t>
            </a:r>
            <a:r>
              <a:rPr lang="en-US" smtClean="0"/>
              <a:t>Set(IPAddress = ##.##.##.##)</a:t>
            </a:r>
            <a:endParaRPr lang="he-IL" smtClean="0"/>
          </a:p>
          <a:p>
            <a:pPr eaLnBrk="1" hangingPunct="1"/>
            <a:r>
              <a:rPr lang="en-US" b="1" u="sng" smtClean="0"/>
              <a:t>Get Response</a:t>
            </a:r>
            <a:r>
              <a:rPr lang="he-IL" smtClean="0"/>
              <a:t> – תגובה מה-</a:t>
            </a:r>
            <a:r>
              <a:rPr lang="en-US" smtClean="0"/>
              <a:t>Agent</a:t>
            </a:r>
            <a:r>
              <a:rPr lang="he-IL" smtClean="0"/>
              <a:t> ל-</a:t>
            </a:r>
            <a:r>
              <a:rPr lang="en-US" smtClean="0"/>
              <a:t>Get</a:t>
            </a:r>
            <a:r>
              <a:rPr lang="he-IL" smtClean="0"/>
              <a:t>, </a:t>
            </a:r>
            <a:r>
              <a:rPr lang="en-US" smtClean="0"/>
              <a:t>Get Next</a:t>
            </a:r>
            <a:r>
              <a:rPr lang="he-IL" smtClean="0"/>
              <a:t> או </a:t>
            </a:r>
            <a:r>
              <a:rPr lang="en-US" smtClean="0"/>
              <a:t>Set</a:t>
            </a:r>
            <a:r>
              <a:rPr lang="he-IL" smtClean="0"/>
              <a:t>.</a:t>
            </a:r>
          </a:p>
          <a:p>
            <a:pPr lvl="1" eaLnBrk="1" hangingPunct="1"/>
            <a:r>
              <a:rPr lang="he-IL" smtClean="0"/>
              <a:t>דוגמא: </a:t>
            </a:r>
            <a:r>
              <a:rPr lang="en-US" smtClean="0"/>
              <a:t>GetResponse(NewIPAddress = ##.##.##.##)</a:t>
            </a:r>
            <a:endParaRPr lang="he-IL" smtClean="0"/>
          </a:p>
          <a:p>
            <a:pPr eaLnBrk="1" hangingPunct="1"/>
            <a:r>
              <a:rPr lang="en-US" b="1" u="sng" smtClean="0"/>
              <a:t>Trap</a:t>
            </a:r>
            <a:r>
              <a:rPr lang="he-IL" smtClean="0"/>
              <a:t> – הודעה יזומה מה-</a:t>
            </a:r>
            <a:r>
              <a:rPr lang="en-US" smtClean="0"/>
              <a:t>Agent</a:t>
            </a:r>
            <a:r>
              <a:rPr lang="he-IL" smtClean="0"/>
              <a:t> ל-</a:t>
            </a:r>
            <a:r>
              <a:rPr lang="en-US" smtClean="0"/>
              <a:t>NMS</a:t>
            </a:r>
            <a:r>
              <a:rPr lang="he-IL" smtClean="0"/>
              <a:t>.</a:t>
            </a:r>
          </a:p>
          <a:p>
            <a:pPr lvl="1" eaLnBrk="1" hangingPunct="1"/>
            <a:r>
              <a:rPr lang="he-IL" smtClean="0"/>
              <a:t>דוגמא: </a:t>
            </a:r>
            <a:r>
              <a:rPr lang="en-US" smtClean="0"/>
              <a:t>Trap(Error on ##.##.##.##)</a:t>
            </a:r>
          </a:p>
        </p:txBody>
      </p:sp>
      <p:sp>
        <p:nvSpPr>
          <p:cNvPr id="22530" name="מציין מיקום של מספר שקופית 5"/>
          <p:cNvSpPr>
            <a:spLocks noGrp="1"/>
          </p:cNvSpPr>
          <p:nvPr>
            <p:ph type="sldNum" sz="quarter" idx="10"/>
          </p:nvPr>
        </p:nvSpPr>
        <p:spPr/>
        <p:txBody>
          <a:bodyPr/>
          <a:lstStyle/>
          <a:p>
            <a:pPr>
              <a:defRPr/>
            </a:pPr>
            <a:fld id="{0092454A-945D-4623-8073-106E67F56C59}" type="slidenum">
              <a:rPr lang="he-IL"/>
              <a:pPr>
                <a:defRPr/>
              </a:pPr>
              <a:t>427</a:t>
            </a:fld>
            <a:endParaRPr lang="en-US"/>
          </a:p>
        </p:txBody>
      </p:sp>
    </p:spTree>
  </p:cSld>
  <p:clrMapOvr>
    <a:masterClrMapping/>
  </p:clrMapOvr>
  <p:transition/>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7" name="Rectangle 3"/>
          <p:cNvSpPr>
            <a:spLocks noChangeArrowheads="1"/>
          </p:cNvSpPr>
          <p:nvPr/>
        </p:nvSpPr>
        <p:spPr bwMode="auto">
          <a:xfrm>
            <a:off x="6445250" y="1485900"/>
            <a:ext cx="1944688" cy="4464050"/>
          </a:xfrm>
          <a:prstGeom prst="rect">
            <a:avLst/>
          </a:prstGeom>
          <a:solidFill>
            <a:srgbClr val="3B92F1"/>
          </a:solidFill>
          <a:ln w="9525">
            <a:solidFill>
              <a:schemeClr val="tx1"/>
            </a:solidFill>
            <a:miter lim="800000"/>
            <a:headEnd/>
            <a:tailEnd/>
          </a:ln>
        </p:spPr>
        <p:txBody>
          <a:bodyPr wrap="none" anchor="ctr"/>
          <a:lstStyle/>
          <a:p>
            <a:endParaRPr lang="ar-SA"/>
          </a:p>
        </p:txBody>
      </p:sp>
      <p:sp>
        <p:nvSpPr>
          <p:cNvPr id="2076" name="Rectangle 25"/>
          <p:cNvSpPr>
            <a:spLocks noGrp="1" noChangeArrowheads="1"/>
          </p:cNvSpPr>
          <p:nvPr>
            <p:ph type="title"/>
          </p:nvPr>
        </p:nvSpPr>
        <p:spPr/>
        <p:txBody>
          <a:bodyPr/>
          <a:lstStyle/>
          <a:p>
            <a:pPr eaLnBrk="1" hangingPunct="1">
              <a:defRPr/>
            </a:pPr>
            <a:r>
              <a:rPr smtClean="0"/>
              <a:t>זרימת המידע</a:t>
            </a:r>
            <a:endParaRPr lang="en-US" smtClean="0"/>
          </a:p>
        </p:txBody>
      </p:sp>
      <p:sp>
        <p:nvSpPr>
          <p:cNvPr id="2052" name="מציין מיקום של מספר שקופית 4"/>
          <p:cNvSpPr>
            <a:spLocks noGrp="1"/>
          </p:cNvSpPr>
          <p:nvPr>
            <p:ph type="sldNum" sz="quarter" idx="10"/>
          </p:nvPr>
        </p:nvSpPr>
        <p:spPr/>
        <p:txBody>
          <a:bodyPr/>
          <a:lstStyle/>
          <a:p>
            <a:pPr>
              <a:defRPr/>
            </a:pPr>
            <a:fld id="{9C01AA49-4D0B-4160-9CB0-139F56A8D869}" type="slidenum">
              <a:rPr lang="he-IL"/>
              <a:pPr>
                <a:defRPr/>
              </a:pPr>
              <a:t>428</a:t>
            </a:fld>
            <a:endParaRPr lang="en-US"/>
          </a:p>
        </p:txBody>
      </p:sp>
      <p:graphicFrame>
        <p:nvGraphicFramePr>
          <p:cNvPr id="64514" name="Object 26"/>
          <p:cNvGraphicFramePr>
            <a:graphicFrameLocks noGrp="1" noChangeAspect="1"/>
          </p:cNvGraphicFramePr>
          <p:nvPr>
            <p:ph sz="half" idx="4294967295"/>
          </p:nvPr>
        </p:nvGraphicFramePr>
        <p:xfrm>
          <a:off x="0" y="1916113"/>
          <a:ext cx="1027113" cy="947737"/>
        </p:xfrm>
        <a:graphic>
          <a:graphicData uri="http://schemas.openxmlformats.org/presentationml/2006/ole">
            <p:oleObj spid="_x0000_s64620" name="Visio" r:id="rId4" imgW="1027176" imgH="947623" progId="">
              <p:embed/>
            </p:oleObj>
          </a:graphicData>
        </a:graphic>
      </p:graphicFrame>
      <p:graphicFrame>
        <p:nvGraphicFramePr>
          <p:cNvPr id="64515" name="Object 27"/>
          <p:cNvGraphicFramePr>
            <a:graphicFrameLocks noGrp="1" noChangeAspect="1"/>
          </p:cNvGraphicFramePr>
          <p:nvPr>
            <p:ph sz="half" idx="4294967295"/>
          </p:nvPr>
        </p:nvGraphicFramePr>
        <p:xfrm>
          <a:off x="8074025" y="1989138"/>
          <a:ext cx="1069975" cy="827087"/>
        </p:xfrm>
        <a:graphic>
          <a:graphicData uri="http://schemas.openxmlformats.org/presentationml/2006/ole">
            <p:oleObj spid="_x0000_s64621" name="Visio" r:id="rId5" imgW="1070762" imgH="827532" progId="">
              <p:embed/>
            </p:oleObj>
          </a:graphicData>
        </a:graphic>
      </p:graphicFrame>
      <p:sp>
        <p:nvSpPr>
          <p:cNvPr id="64519" name="Text Box 2"/>
          <p:cNvSpPr txBox="1">
            <a:spLocks noChangeArrowheads="1"/>
          </p:cNvSpPr>
          <p:nvPr/>
        </p:nvSpPr>
        <p:spPr bwMode="auto">
          <a:xfrm>
            <a:off x="755650" y="1052513"/>
            <a:ext cx="7634288" cy="457200"/>
          </a:xfrm>
          <a:prstGeom prst="rect">
            <a:avLst/>
          </a:prstGeom>
          <a:noFill/>
          <a:ln w="9525">
            <a:noFill/>
            <a:miter lim="800000"/>
            <a:headEnd/>
            <a:tailEnd/>
          </a:ln>
        </p:spPr>
        <p:txBody>
          <a:bodyPr>
            <a:spAutoFit/>
          </a:bodyPr>
          <a:lstStyle/>
          <a:p>
            <a:pPr marL="342900" indent="-342900">
              <a:spcBef>
                <a:spcPct val="50000"/>
              </a:spcBef>
            </a:pPr>
            <a:endParaRPr lang="ar-SA" sz="2400">
              <a:latin typeface="Tahoma" pitchFamily="34" charset="0"/>
              <a:cs typeface="Tahoma" pitchFamily="34" charset="0"/>
            </a:endParaRPr>
          </a:p>
        </p:txBody>
      </p:sp>
      <p:sp>
        <p:nvSpPr>
          <p:cNvPr id="277508" name="Rectangle 4"/>
          <p:cNvSpPr>
            <a:spLocks noChangeArrowheads="1"/>
          </p:cNvSpPr>
          <p:nvPr/>
        </p:nvSpPr>
        <p:spPr bwMode="auto">
          <a:xfrm>
            <a:off x="973138" y="1485900"/>
            <a:ext cx="1944687" cy="4464050"/>
          </a:xfrm>
          <a:prstGeom prst="rect">
            <a:avLst/>
          </a:prstGeom>
          <a:solidFill>
            <a:srgbClr val="3B92F1"/>
          </a:solidFill>
          <a:ln w="9525">
            <a:solidFill>
              <a:schemeClr val="tx1"/>
            </a:solidFill>
            <a:miter lim="800000"/>
            <a:headEnd/>
            <a:tailEnd/>
          </a:ln>
        </p:spPr>
        <p:txBody>
          <a:bodyPr wrap="none" anchor="ctr"/>
          <a:lstStyle/>
          <a:p>
            <a:endParaRPr lang="ar-SA"/>
          </a:p>
        </p:txBody>
      </p:sp>
      <p:sp>
        <p:nvSpPr>
          <p:cNvPr id="277509" name="Line 5"/>
          <p:cNvSpPr>
            <a:spLocks noChangeShapeType="1"/>
          </p:cNvSpPr>
          <p:nvPr/>
        </p:nvSpPr>
        <p:spPr bwMode="auto">
          <a:xfrm>
            <a:off x="2916238" y="1773238"/>
            <a:ext cx="3529012" cy="0"/>
          </a:xfrm>
          <a:prstGeom prst="line">
            <a:avLst/>
          </a:prstGeom>
          <a:noFill/>
          <a:ln w="9525">
            <a:solidFill>
              <a:schemeClr val="accent2"/>
            </a:solidFill>
            <a:round/>
            <a:headEnd/>
            <a:tailEnd type="triangle" w="med" len="med"/>
          </a:ln>
        </p:spPr>
        <p:txBody>
          <a:bodyPr/>
          <a:lstStyle/>
          <a:p>
            <a:endParaRPr lang="en-US"/>
          </a:p>
        </p:txBody>
      </p:sp>
      <p:sp>
        <p:nvSpPr>
          <p:cNvPr id="277510" name="Line 6"/>
          <p:cNvSpPr>
            <a:spLocks noChangeShapeType="1"/>
          </p:cNvSpPr>
          <p:nvPr/>
        </p:nvSpPr>
        <p:spPr bwMode="auto">
          <a:xfrm flipH="1">
            <a:off x="2916238" y="2205038"/>
            <a:ext cx="3529012" cy="0"/>
          </a:xfrm>
          <a:prstGeom prst="line">
            <a:avLst/>
          </a:prstGeom>
          <a:noFill/>
          <a:ln w="9525">
            <a:solidFill>
              <a:srgbClr val="CC0000"/>
            </a:solidFill>
            <a:round/>
            <a:headEnd/>
            <a:tailEnd type="triangle" w="med" len="med"/>
          </a:ln>
        </p:spPr>
        <p:txBody>
          <a:bodyPr/>
          <a:lstStyle/>
          <a:p>
            <a:endParaRPr lang="en-US"/>
          </a:p>
        </p:txBody>
      </p:sp>
      <p:sp>
        <p:nvSpPr>
          <p:cNvPr id="277511" name="Line 7"/>
          <p:cNvSpPr>
            <a:spLocks noChangeShapeType="1"/>
          </p:cNvSpPr>
          <p:nvPr/>
        </p:nvSpPr>
        <p:spPr bwMode="auto">
          <a:xfrm>
            <a:off x="2916238" y="3068638"/>
            <a:ext cx="3529012" cy="0"/>
          </a:xfrm>
          <a:prstGeom prst="line">
            <a:avLst/>
          </a:prstGeom>
          <a:noFill/>
          <a:ln w="9525">
            <a:solidFill>
              <a:schemeClr val="accent2"/>
            </a:solidFill>
            <a:round/>
            <a:headEnd/>
            <a:tailEnd type="triangle" w="med" len="med"/>
          </a:ln>
        </p:spPr>
        <p:txBody>
          <a:bodyPr/>
          <a:lstStyle/>
          <a:p>
            <a:endParaRPr lang="en-US"/>
          </a:p>
        </p:txBody>
      </p:sp>
      <p:sp>
        <p:nvSpPr>
          <p:cNvPr id="277512" name="Line 8"/>
          <p:cNvSpPr>
            <a:spLocks noChangeShapeType="1"/>
          </p:cNvSpPr>
          <p:nvPr/>
        </p:nvSpPr>
        <p:spPr bwMode="auto">
          <a:xfrm flipH="1">
            <a:off x="2916238" y="3502025"/>
            <a:ext cx="3529012" cy="0"/>
          </a:xfrm>
          <a:prstGeom prst="line">
            <a:avLst/>
          </a:prstGeom>
          <a:noFill/>
          <a:ln w="9525">
            <a:solidFill>
              <a:srgbClr val="CC0000"/>
            </a:solidFill>
            <a:round/>
            <a:headEnd/>
            <a:tailEnd type="triangle" w="med" len="med"/>
          </a:ln>
        </p:spPr>
        <p:txBody>
          <a:bodyPr/>
          <a:lstStyle/>
          <a:p>
            <a:endParaRPr lang="en-US"/>
          </a:p>
        </p:txBody>
      </p:sp>
      <p:sp>
        <p:nvSpPr>
          <p:cNvPr id="277513" name="Line 9"/>
          <p:cNvSpPr>
            <a:spLocks noChangeShapeType="1"/>
          </p:cNvSpPr>
          <p:nvPr/>
        </p:nvSpPr>
        <p:spPr bwMode="auto">
          <a:xfrm flipH="1">
            <a:off x="2916238" y="4868863"/>
            <a:ext cx="3529012" cy="0"/>
          </a:xfrm>
          <a:prstGeom prst="line">
            <a:avLst/>
          </a:prstGeom>
          <a:noFill/>
          <a:ln w="9525">
            <a:solidFill>
              <a:srgbClr val="CC0000"/>
            </a:solidFill>
            <a:round/>
            <a:headEnd/>
            <a:tailEnd type="triangle" w="med" len="med"/>
          </a:ln>
        </p:spPr>
        <p:txBody>
          <a:bodyPr/>
          <a:lstStyle/>
          <a:p>
            <a:endParaRPr lang="en-US"/>
          </a:p>
        </p:txBody>
      </p:sp>
      <p:sp>
        <p:nvSpPr>
          <p:cNvPr id="277514" name="Line 10"/>
          <p:cNvSpPr>
            <a:spLocks noChangeShapeType="1"/>
          </p:cNvSpPr>
          <p:nvPr/>
        </p:nvSpPr>
        <p:spPr bwMode="auto">
          <a:xfrm flipH="1">
            <a:off x="2916238" y="5734050"/>
            <a:ext cx="3529012" cy="0"/>
          </a:xfrm>
          <a:prstGeom prst="line">
            <a:avLst/>
          </a:prstGeom>
          <a:noFill/>
          <a:ln w="9525">
            <a:solidFill>
              <a:srgbClr val="CC0000"/>
            </a:solidFill>
            <a:round/>
            <a:headEnd/>
            <a:tailEnd type="triangle" w="med" len="med"/>
          </a:ln>
        </p:spPr>
        <p:txBody>
          <a:bodyPr/>
          <a:lstStyle/>
          <a:p>
            <a:endParaRPr lang="en-US"/>
          </a:p>
        </p:txBody>
      </p:sp>
      <p:sp>
        <p:nvSpPr>
          <p:cNvPr id="277515" name="Line 11"/>
          <p:cNvSpPr>
            <a:spLocks noChangeShapeType="1"/>
          </p:cNvSpPr>
          <p:nvPr/>
        </p:nvSpPr>
        <p:spPr bwMode="auto">
          <a:xfrm>
            <a:off x="2916238" y="4437063"/>
            <a:ext cx="3529012" cy="0"/>
          </a:xfrm>
          <a:prstGeom prst="line">
            <a:avLst/>
          </a:prstGeom>
          <a:noFill/>
          <a:ln w="9525">
            <a:solidFill>
              <a:schemeClr val="accent2"/>
            </a:solidFill>
            <a:round/>
            <a:headEnd/>
            <a:tailEnd type="triangle" w="med" len="med"/>
          </a:ln>
        </p:spPr>
        <p:txBody>
          <a:bodyPr/>
          <a:lstStyle/>
          <a:p>
            <a:endParaRPr lang="en-US"/>
          </a:p>
        </p:txBody>
      </p:sp>
      <p:sp>
        <p:nvSpPr>
          <p:cNvPr id="277516" name="Text Box 12"/>
          <p:cNvSpPr txBox="1">
            <a:spLocks noChangeArrowheads="1"/>
          </p:cNvSpPr>
          <p:nvPr/>
        </p:nvSpPr>
        <p:spPr bwMode="auto">
          <a:xfrm>
            <a:off x="2481263" y="1420813"/>
            <a:ext cx="1008062" cy="304800"/>
          </a:xfrm>
          <a:prstGeom prst="rect">
            <a:avLst/>
          </a:prstGeom>
          <a:noFill/>
          <a:ln w="9525">
            <a:noFill/>
            <a:miter lim="800000"/>
            <a:headEnd/>
            <a:tailEnd/>
          </a:ln>
        </p:spPr>
        <p:txBody>
          <a:bodyPr>
            <a:spAutoFit/>
          </a:bodyPr>
          <a:lstStyle/>
          <a:p>
            <a:pPr>
              <a:spcBef>
                <a:spcPct val="50000"/>
              </a:spcBef>
            </a:pPr>
            <a:r>
              <a:rPr lang="en-US" sz="1400">
                <a:solidFill>
                  <a:schemeClr val="accent2"/>
                </a:solidFill>
                <a:latin typeface="Tahoma" pitchFamily="34" charset="0"/>
                <a:cs typeface="Tahoma" pitchFamily="34" charset="0"/>
              </a:rPr>
              <a:t>Get</a:t>
            </a:r>
          </a:p>
        </p:txBody>
      </p:sp>
      <p:sp>
        <p:nvSpPr>
          <p:cNvPr id="277517" name="Text Box 13"/>
          <p:cNvSpPr txBox="1">
            <a:spLocks noChangeArrowheads="1"/>
          </p:cNvSpPr>
          <p:nvPr/>
        </p:nvSpPr>
        <p:spPr bwMode="auto">
          <a:xfrm>
            <a:off x="2555875" y="4143375"/>
            <a:ext cx="1008063" cy="304800"/>
          </a:xfrm>
          <a:prstGeom prst="rect">
            <a:avLst/>
          </a:prstGeom>
          <a:noFill/>
          <a:ln w="9525">
            <a:noFill/>
            <a:miter lim="800000"/>
            <a:headEnd/>
            <a:tailEnd/>
          </a:ln>
        </p:spPr>
        <p:txBody>
          <a:bodyPr>
            <a:spAutoFit/>
          </a:bodyPr>
          <a:lstStyle/>
          <a:p>
            <a:pPr>
              <a:spcBef>
                <a:spcPct val="50000"/>
              </a:spcBef>
            </a:pPr>
            <a:r>
              <a:rPr lang="en-US" sz="1400">
                <a:solidFill>
                  <a:schemeClr val="accent2"/>
                </a:solidFill>
                <a:latin typeface="Tahoma" pitchFamily="34" charset="0"/>
                <a:cs typeface="Tahoma" pitchFamily="34" charset="0"/>
              </a:rPr>
              <a:t>Set</a:t>
            </a:r>
          </a:p>
        </p:txBody>
      </p:sp>
      <p:sp>
        <p:nvSpPr>
          <p:cNvPr id="277518" name="Text Box 14"/>
          <p:cNvSpPr txBox="1">
            <a:spLocks noChangeArrowheads="1"/>
          </p:cNvSpPr>
          <p:nvPr/>
        </p:nvSpPr>
        <p:spPr bwMode="auto">
          <a:xfrm>
            <a:off x="4429125" y="4581525"/>
            <a:ext cx="2016125" cy="304800"/>
          </a:xfrm>
          <a:prstGeom prst="rect">
            <a:avLst/>
          </a:prstGeom>
          <a:noFill/>
          <a:ln w="9525">
            <a:noFill/>
            <a:miter lim="800000"/>
            <a:headEnd/>
            <a:tailEnd/>
          </a:ln>
        </p:spPr>
        <p:txBody>
          <a:bodyPr>
            <a:spAutoFit/>
          </a:bodyPr>
          <a:lstStyle/>
          <a:p>
            <a:pPr>
              <a:spcBef>
                <a:spcPct val="50000"/>
              </a:spcBef>
            </a:pPr>
            <a:r>
              <a:rPr lang="en-US" sz="1400">
                <a:solidFill>
                  <a:srgbClr val="CC0000"/>
                </a:solidFill>
                <a:latin typeface="Tahoma" pitchFamily="34" charset="0"/>
                <a:cs typeface="Tahoma" pitchFamily="34" charset="0"/>
              </a:rPr>
              <a:t>Get response</a:t>
            </a:r>
          </a:p>
        </p:txBody>
      </p:sp>
      <p:sp>
        <p:nvSpPr>
          <p:cNvPr id="277519" name="Text Box 15"/>
          <p:cNvSpPr txBox="1">
            <a:spLocks noChangeArrowheads="1"/>
          </p:cNvSpPr>
          <p:nvPr/>
        </p:nvSpPr>
        <p:spPr bwMode="auto">
          <a:xfrm>
            <a:off x="5437188" y="5438775"/>
            <a:ext cx="1008062" cy="304800"/>
          </a:xfrm>
          <a:prstGeom prst="rect">
            <a:avLst/>
          </a:prstGeom>
          <a:noFill/>
          <a:ln w="9525">
            <a:noFill/>
            <a:miter lim="800000"/>
            <a:headEnd/>
            <a:tailEnd/>
          </a:ln>
        </p:spPr>
        <p:txBody>
          <a:bodyPr>
            <a:spAutoFit/>
          </a:bodyPr>
          <a:lstStyle/>
          <a:p>
            <a:pPr>
              <a:spcBef>
                <a:spcPct val="50000"/>
              </a:spcBef>
            </a:pPr>
            <a:r>
              <a:rPr lang="en-US" sz="1400">
                <a:solidFill>
                  <a:srgbClr val="CC0000"/>
                </a:solidFill>
                <a:latin typeface="Tahoma" pitchFamily="34" charset="0"/>
                <a:cs typeface="Tahoma" pitchFamily="34" charset="0"/>
              </a:rPr>
              <a:t>Trap</a:t>
            </a:r>
          </a:p>
        </p:txBody>
      </p:sp>
      <p:sp>
        <p:nvSpPr>
          <p:cNvPr id="277520" name="Text Box 16"/>
          <p:cNvSpPr txBox="1">
            <a:spLocks noChangeArrowheads="1"/>
          </p:cNvSpPr>
          <p:nvPr/>
        </p:nvSpPr>
        <p:spPr bwMode="auto">
          <a:xfrm>
            <a:off x="2628900" y="2759075"/>
            <a:ext cx="1439863" cy="304800"/>
          </a:xfrm>
          <a:prstGeom prst="rect">
            <a:avLst/>
          </a:prstGeom>
          <a:noFill/>
          <a:ln w="9525">
            <a:noFill/>
            <a:miter lim="800000"/>
            <a:headEnd/>
            <a:tailEnd/>
          </a:ln>
        </p:spPr>
        <p:txBody>
          <a:bodyPr>
            <a:spAutoFit/>
          </a:bodyPr>
          <a:lstStyle/>
          <a:p>
            <a:pPr>
              <a:spcBef>
                <a:spcPct val="50000"/>
              </a:spcBef>
            </a:pPr>
            <a:r>
              <a:rPr lang="en-US" sz="1400">
                <a:solidFill>
                  <a:schemeClr val="accent2"/>
                </a:solidFill>
                <a:latin typeface="Tahoma" pitchFamily="34" charset="0"/>
                <a:cs typeface="Tahoma" pitchFamily="34" charset="0"/>
              </a:rPr>
              <a:t>Get next</a:t>
            </a:r>
          </a:p>
        </p:txBody>
      </p:sp>
      <p:sp>
        <p:nvSpPr>
          <p:cNvPr id="277521" name="Text Box 17"/>
          <p:cNvSpPr txBox="1">
            <a:spLocks noChangeArrowheads="1"/>
          </p:cNvSpPr>
          <p:nvPr/>
        </p:nvSpPr>
        <p:spPr bwMode="auto">
          <a:xfrm>
            <a:off x="4429125" y="3206750"/>
            <a:ext cx="2016125" cy="304800"/>
          </a:xfrm>
          <a:prstGeom prst="rect">
            <a:avLst/>
          </a:prstGeom>
          <a:noFill/>
          <a:ln w="9525">
            <a:noFill/>
            <a:miter lim="800000"/>
            <a:headEnd/>
            <a:tailEnd/>
          </a:ln>
        </p:spPr>
        <p:txBody>
          <a:bodyPr>
            <a:spAutoFit/>
          </a:bodyPr>
          <a:lstStyle/>
          <a:p>
            <a:pPr>
              <a:spcBef>
                <a:spcPct val="50000"/>
              </a:spcBef>
            </a:pPr>
            <a:r>
              <a:rPr lang="en-US" sz="1400">
                <a:solidFill>
                  <a:srgbClr val="CC0000"/>
                </a:solidFill>
                <a:latin typeface="Tahoma" pitchFamily="34" charset="0"/>
                <a:cs typeface="Tahoma" pitchFamily="34" charset="0"/>
              </a:rPr>
              <a:t>Get response</a:t>
            </a:r>
          </a:p>
        </p:txBody>
      </p:sp>
      <p:sp>
        <p:nvSpPr>
          <p:cNvPr id="277522" name="Text Box 18"/>
          <p:cNvSpPr txBox="1">
            <a:spLocks noChangeArrowheads="1"/>
          </p:cNvSpPr>
          <p:nvPr/>
        </p:nvSpPr>
        <p:spPr bwMode="auto">
          <a:xfrm>
            <a:off x="4429125" y="1911350"/>
            <a:ext cx="2016125" cy="304800"/>
          </a:xfrm>
          <a:prstGeom prst="rect">
            <a:avLst/>
          </a:prstGeom>
          <a:noFill/>
          <a:ln w="9525">
            <a:noFill/>
            <a:miter lim="800000"/>
            <a:headEnd/>
            <a:tailEnd/>
          </a:ln>
        </p:spPr>
        <p:txBody>
          <a:bodyPr>
            <a:spAutoFit/>
          </a:bodyPr>
          <a:lstStyle/>
          <a:p>
            <a:pPr>
              <a:spcBef>
                <a:spcPct val="50000"/>
              </a:spcBef>
            </a:pPr>
            <a:r>
              <a:rPr lang="en-US" sz="1400">
                <a:solidFill>
                  <a:srgbClr val="CC0000"/>
                </a:solidFill>
                <a:latin typeface="Tahoma" pitchFamily="34" charset="0"/>
                <a:cs typeface="Tahoma" pitchFamily="34" charset="0"/>
              </a:rPr>
              <a:t>Get response</a:t>
            </a:r>
          </a:p>
        </p:txBody>
      </p:sp>
      <p:sp>
        <p:nvSpPr>
          <p:cNvPr id="277523" name="Text Box 19"/>
          <p:cNvSpPr txBox="1">
            <a:spLocks noChangeArrowheads="1"/>
          </p:cNvSpPr>
          <p:nvPr/>
        </p:nvSpPr>
        <p:spPr bwMode="auto">
          <a:xfrm>
            <a:off x="6457950" y="1196975"/>
            <a:ext cx="1912938" cy="336550"/>
          </a:xfrm>
          <a:prstGeom prst="rect">
            <a:avLst/>
          </a:prstGeom>
          <a:noFill/>
          <a:ln w="9525">
            <a:noFill/>
            <a:miter lim="800000"/>
            <a:headEnd/>
            <a:tailEnd/>
          </a:ln>
        </p:spPr>
        <p:txBody>
          <a:bodyPr>
            <a:spAutoFit/>
          </a:bodyPr>
          <a:lstStyle/>
          <a:p>
            <a:pPr algn="ctr">
              <a:spcBef>
                <a:spcPct val="50000"/>
              </a:spcBef>
            </a:pPr>
            <a:r>
              <a:rPr lang="en-US" sz="1600">
                <a:latin typeface="Tahoma" pitchFamily="34" charset="0"/>
                <a:cs typeface="Tahoma" pitchFamily="34" charset="0"/>
              </a:rPr>
              <a:t>Agent</a:t>
            </a:r>
          </a:p>
        </p:txBody>
      </p:sp>
      <p:sp>
        <p:nvSpPr>
          <p:cNvPr id="277524" name="Text Box 20"/>
          <p:cNvSpPr txBox="1">
            <a:spLocks noChangeArrowheads="1"/>
          </p:cNvSpPr>
          <p:nvPr/>
        </p:nvSpPr>
        <p:spPr bwMode="auto">
          <a:xfrm>
            <a:off x="952500" y="1196975"/>
            <a:ext cx="1947863" cy="336550"/>
          </a:xfrm>
          <a:prstGeom prst="rect">
            <a:avLst/>
          </a:prstGeom>
          <a:noFill/>
          <a:ln w="9525">
            <a:noFill/>
            <a:miter lim="800000"/>
            <a:headEnd/>
            <a:tailEnd/>
          </a:ln>
        </p:spPr>
        <p:txBody>
          <a:bodyPr>
            <a:spAutoFit/>
          </a:bodyPr>
          <a:lstStyle/>
          <a:p>
            <a:pPr algn="ctr">
              <a:spcBef>
                <a:spcPct val="50000"/>
              </a:spcBef>
            </a:pPr>
            <a:r>
              <a:rPr lang="en-US" sz="1600">
                <a:latin typeface="Tahoma" pitchFamily="34" charset="0"/>
                <a:cs typeface="Tahoma" pitchFamily="34" charset="0"/>
              </a:rPr>
              <a:t>NMS</a:t>
            </a:r>
          </a:p>
        </p:txBody>
      </p:sp>
      <p:sp>
        <p:nvSpPr>
          <p:cNvPr id="277525" name="Text Box 21"/>
          <p:cNvSpPr txBox="1">
            <a:spLocks noChangeArrowheads="1"/>
          </p:cNvSpPr>
          <p:nvPr/>
        </p:nvSpPr>
        <p:spPr bwMode="auto">
          <a:xfrm>
            <a:off x="5795963" y="1652588"/>
            <a:ext cx="2016125" cy="304800"/>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Tahoma" pitchFamily="34" charset="0"/>
                <a:cs typeface="Tahoma" pitchFamily="34" charset="0"/>
              </a:rPr>
              <a:t>UDP port 161</a:t>
            </a:r>
          </a:p>
        </p:txBody>
      </p:sp>
      <p:sp>
        <p:nvSpPr>
          <p:cNvPr id="277526" name="Text Box 22"/>
          <p:cNvSpPr txBox="1">
            <a:spLocks noChangeArrowheads="1"/>
          </p:cNvSpPr>
          <p:nvPr/>
        </p:nvSpPr>
        <p:spPr bwMode="auto">
          <a:xfrm>
            <a:off x="900113" y="5527675"/>
            <a:ext cx="2016125" cy="304800"/>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Tahoma" pitchFamily="34" charset="0"/>
                <a:cs typeface="Tahoma" pitchFamily="34" charset="0"/>
              </a:rPr>
              <a:t>UDP port 162</a:t>
            </a:r>
          </a:p>
        </p:txBody>
      </p:sp>
      <p:sp>
        <p:nvSpPr>
          <p:cNvPr id="277527" name="Text Box 23"/>
          <p:cNvSpPr txBox="1">
            <a:spLocks noChangeArrowheads="1"/>
          </p:cNvSpPr>
          <p:nvPr/>
        </p:nvSpPr>
        <p:spPr bwMode="auto">
          <a:xfrm>
            <a:off x="5795963" y="2908300"/>
            <a:ext cx="2016125" cy="304800"/>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Tahoma" pitchFamily="34" charset="0"/>
                <a:cs typeface="Tahoma" pitchFamily="34" charset="0"/>
              </a:rPr>
              <a:t>UDP port 161</a:t>
            </a:r>
          </a:p>
        </p:txBody>
      </p:sp>
      <p:sp>
        <p:nvSpPr>
          <p:cNvPr id="277528" name="Text Box 24"/>
          <p:cNvSpPr txBox="1">
            <a:spLocks noChangeArrowheads="1"/>
          </p:cNvSpPr>
          <p:nvPr/>
        </p:nvSpPr>
        <p:spPr bwMode="auto">
          <a:xfrm>
            <a:off x="5795963" y="4276725"/>
            <a:ext cx="2016125" cy="304800"/>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Tahoma" pitchFamily="34" charset="0"/>
                <a:cs typeface="Tahoma" pitchFamily="34" charset="0"/>
              </a:rPr>
              <a:t>UDP port 161</a:t>
            </a:r>
          </a:p>
        </p:txBody>
      </p:sp>
    </p:spTree>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77508"/>
                                        </p:tgtEl>
                                        <p:attrNameLst>
                                          <p:attrName>style.visibility</p:attrName>
                                        </p:attrNameLst>
                                      </p:cBhvr>
                                      <p:to>
                                        <p:strVal val="visible"/>
                                      </p:to>
                                    </p:set>
                                    <p:anim calcmode="lin" valueType="num">
                                      <p:cBhvr>
                                        <p:cTn id="7" dur="1000" fill="hold"/>
                                        <p:tgtEl>
                                          <p:spTgt spid="277508"/>
                                        </p:tgtEl>
                                        <p:attrNameLst>
                                          <p:attrName>ppt_w</p:attrName>
                                        </p:attrNameLst>
                                      </p:cBhvr>
                                      <p:tavLst>
                                        <p:tav tm="0">
                                          <p:val>
                                            <p:strVal val="#ppt_w+.3"/>
                                          </p:val>
                                        </p:tav>
                                        <p:tav tm="100000">
                                          <p:val>
                                            <p:strVal val="#ppt_w"/>
                                          </p:val>
                                        </p:tav>
                                      </p:tavLst>
                                    </p:anim>
                                    <p:anim calcmode="lin" valueType="num">
                                      <p:cBhvr>
                                        <p:cTn id="8" dur="1000" fill="hold"/>
                                        <p:tgtEl>
                                          <p:spTgt spid="277508"/>
                                        </p:tgtEl>
                                        <p:attrNameLst>
                                          <p:attrName>ppt_h</p:attrName>
                                        </p:attrNameLst>
                                      </p:cBhvr>
                                      <p:tavLst>
                                        <p:tav tm="0">
                                          <p:val>
                                            <p:strVal val="#ppt_h"/>
                                          </p:val>
                                        </p:tav>
                                        <p:tav tm="100000">
                                          <p:val>
                                            <p:strVal val="#ppt_h"/>
                                          </p:val>
                                        </p:tav>
                                      </p:tavLst>
                                    </p:anim>
                                    <p:animEffect transition="in" filter="fade">
                                      <p:cBhvr>
                                        <p:cTn id="9" dur="1000"/>
                                        <p:tgtEl>
                                          <p:spTgt spid="277508"/>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77507"/>
                                        </p:tgtEl>
                                        <p:attrNameLst>
                                          <p:attrName>style.visibility</p:attrName>
                                        </p:attrNameLst>
                                      </p:cBhvr>
                                      <p:to>
                                        <p:strVal val="visible"/>
                                      </p:to>
                                    </p:set>
                                    <p:anim calcmode="lin" valueType="num">
                                      <p:cBhvr>
                                        <p:cTn id="13" dur="1000" fill="hold"/>
                                        <p:tgtEl>
                                          <p:spTgt spid="277507"/>
                                        </p:tgtEl>
                                        <p:attrNameLst>
                                          <p:attrName>ppt_w</p:attrName>
                                        </p:attrNameLst>
                                      </p:cBhvr>
                                      <p:tavLst>
                                        <p:tav tm="0">
                                          <p:val>
                                            <p:strVal val="#ppt_w+.3"/>
                                          </p:val>
                                        </p:tav>
                                        <p:tav tm="100000">
                                          <p:val>
                                            <p:strVal val="#ppt_w"/>
                                          </p:val>
                                        </p:tav>
                                      </p:tavLst>
                                    </p:anim>
                                    <p:anim calcmode="lin" valueType="num">
                                      <p:cBhvr>
                                        <p:cTn id="14" dur="1000" fill="hold"/>
                                        <p:tgtEl>
                                          <p:spTgt spid="277507"/>
                                        </p:tgtEl>
                                        <p:attrNameLst>
                                          <p:attrName>ppt_h</p:attrName>
                                        </p:attrNameLst>
                                      </p:cBhvr>
                                      <p:tavLst>
                                        <p:tav tm="0">
                                          <p:val>
                                            <p:strVal val="#ppt_h"/>
                                          </p:val>
                                        </p:tav>
                                        <p:tav tm="100000">
                                          <p:val>
                                            <p:strVal val="#ppt_h"/>
                                          </p:val>
                                        </p:tav>
                                      </p:tavLst>
                                    </p:anim>
                                    <p:animEffect transition="in" filter="fade">
                                      <p:cBhvr>
                                        <p:cTn id="15" dur="1000"/>
                                        <p:tgtEl>
                                          <p:spTgt spid="277507"/>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277524"/>
                                        </p:tgtEl>
                                        <p:attrNameLst>
                                          <p:attrName>style.visibility</p:attrName>
                                        </p:attrNameLst>
                                      </p:cBhvr>
                                      <p:to>
                                        <p:strVal val="visible"/>
                                      </p:to>
                                    </p:set>
                                    <p:anim calcmode="lin" valueType="num">
                                      <p:cBhvr>
                                        <p:cTn id="19" dur="1000" fill="hold"/>
                                        <p:tgtEl>
                                          <p:spTgt spid="277524"/>
                                        </p:tgtEl>
                                        <p:attrNameLst>
                                          <p:attrName>ppt_w</p:attrName>
                                        </p:attrNameLst>
                                      </p:cBhvr>
                                      <p:tavLst>
                                        <p:tav tm="0">
                                          <p:val>
                                            <p:strVal val="#ppt_w+.3"/>
                                          </p:val>
                                        </p:tav>
                                        <p:tav tm="100000">
                                          <p:val>
                                            <p:strVal val="#ppt_w"/>
                                          </p:val>
                                        </p:tav>
                                      </p:tavLst>
                                    </p:anim>
                                    <p:anim calcmode="lin" valueType="num">
                                      <p:cBhvr>
                                        <p:cTn id="20" dur="1000" fill="hold"/>
                                        <p:tgtEl>
                                          <p:spTgt spid="277524"/>
                                        </p:tgtEl>
                                        <p:attrNameLst>
                                          <p:attrName>ppt_h</p:attrName>
                                        </p:attrNameLst>
                                      </p:cBhvr>
                                      <p:tavLst>
                                        <p:tav tm="0">
                                          <p:val>
                                            <p:strVal val="#ppt_h"/>
                                          </p:val>
                                        </p:tav>
                                        <p:tav tm="100000">
                                          <p:val>
                                            <p:strVal val="#ppt_h"/>
                                          </p:val>
                                        </p:tav>
                                      </p:tavLst>
                                    </p:anim>
                                    <p:animEffect transition="in" filter="fade">
                                      <p:cBhvr>
                                        <p:cTn id="21" dur="1000"/>
                                        <p:tgtEl>
                                          <p:spTgt spid="277524"/>
                                        </p:tgtEl>
                                      </p:cBhvr>
                                    </p:animEffect>
                                  </p:childTnLst>
                                </p:cTn>
                              </p:par>
                            </p:childTnLst>
                          </p:cTn>
                        </p:par>
                        <p:par>
                          <p:cTn id="22" fill="hold">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277523"/>
                                        </p:tgtEl>
                                        <p:attrNameLst>
                                          <p:attrName>style.visibility</p:attrName>
                                        </p:attrNameLst>
                                      </p:cBhvr>
                                      <p:to>
                                        <p:strVal val="visible"/>
                                      </p:to>
                                    </p:set>
                                    <p:anim calcmode="lin" valueType="num">
                                      <p:cBhvr>
                                        <p:cTn id="25" dur="1000" fill="hold"/>
                                        <p:tgtEl>
                                          <p:spTgt spid="277523"/>
                                        </p:tgtEl>
                                        <p:attrNameLst>
                                          <p:attrName>ppt_w</p:attrName>
                                        </p:attrNameLst>
                                      </p:cBhvr>
                                      <p:tavLst>
                                        <p:tav tm="0">
                                          <p:val>
                                            <p:strVal val="#ppt_w+.3"/>
                                          </p:val>
                                        </p:tav>
                                        <p:tav tm="100000">
                                          <p:val>
                                            <p:strVal val="#ppt_w"/>
                                          </p:val>
                                        </p:tav>
                                      </p:tavLst>
                                    </p:anim>
                                    <p:anim calcmode="lin" valueType="num">
                                      <p:cBhvr>
                                        <p:cTn id="26" dur="1000" fill="hold"/>
                                        <p:tgtEl>
                                          <p:spTgt spid="277523"/>
                                        </p:tgtEl>
                                        <p:attrNameLst>
                                          <p:attrName>ppt_h</p:attrName>
                                        </p:attrNameLst>
                                      </p:cBhvr>
                                      <p:tavLst>
                                        <p:tav tm="0">
                                          <p:val>
                                            <p:strVal val="#ppt_h"/>
                                          </p:val>
                                        </p:tav>
                                        <p:tav tm="100000">
                                          <p:val>
                                            <p:strVal val="#ppt_h"/>
                                          </p:val>
                                        </p:tav>
                                      </p:tavLst>
                                    </p:anim>
                                    <p:animEffect transition="in" filter="fade">
                                      <p:cBhvr>
                                        <p:cTn id="27" dur="1000"/>
                                        <p:tgtEl>
                                          <p:spTgt spid="277523"/>
                                        </p:tgtEl>
                                      </p:cBhvr>
                                    </p:animEffect>
                                  </p:childTnLst>
                                </p:cTn>
                              </p:par>
                            </p:childTnLst>
                          </p:cTn>
                        </p:par>
                        <p:par>
                          <p:cTn id="28" fill="hold">
                            <p:stCondLst>
                              <p:cond delay="4000"/>
                            </p:stCondLst>
                            <p:childTnLst>
                              <p:par>
                                <p:cTn id="29" presetID="50" presetClass="entr" presetSubtype="0" decel="100000" fill="hold" grpId="0" nodeType="afterEffect">
                                  <p:stCondLst>
                                    <p:cond delay="0"/>
                                  </p:stCondLst>
                                  <p:childTnLst>
                                    <p:set>
                                      <p:cBhvr>
                                        <p:cTn id="30" dur="1" fill="hold">
                                          <p:stCondLst>
                                            <p:cond delay="0"/>
                                          </p:stCondLst>
                                        </p:cTn>
                                        <p:tgtEl>
                                          <p:spTgt spid="277509"/>
                                        </p:tgtEl>
                                        <p:attrNameLst>
                                          <p:attrName>style.visibility</p:attrName>
                                        </p:attrNameLst>
                                      </p:cBhvr>
                                      <p:to>
                                        <p:strVal val="visible"/>
                                      </p:to>
                                    </p:set>
                                    <p:anim calcmode="lin" valueType="num">
                                      <p:cBhvr>
                                        <p:cTn id="31" dur="1000" fill="hold"/>
                                        <p:tgtEl>
                                          <p:spTgt spid="277509"/>
                                        </p:tgtEl>
                                        <p:attrNameLst>
                                          <p:attrName>ppt_w</p:attrName>
                                        </p:attrNameLst>
                                      </p:cBhvr>
                                      <p:tavLst>
                                        <p:tav tm="0">
                                          <p:val>
                                            <p:strVal val="#ppt_w+.3"/>
                                          </p:val>
                                        </p:tav>
                                        <p:tav tm="100000">
                                          <p:val>
                                            <p:strVal val="#ppt_w"/>
                                          </p:val>
                                        </p:tav>
                                      </p:tavLst>
                                    </p:anim>
                                    <p:anim calcmode="lin" valueType="num">
                                      <p:cBhvr>
                                        <p:cTn id="32" dur="1000" fill="hold"/>
                                        <p:tgtEl>
                                          <p:spTgt spid="277509"/>
                                        </p:tgtEl>
                                        <p:attrNameLst>
                                          <p:attrName>ppt_h</p:attrName>
                                        </p:attrNameLst>
                                      </p:cBhvr>
                                      <p:tavLst>
                                        <p:tav tm="0">
                                          <p:val>
                                            <p:strVal val="#ppt_h"/>
                                          </p:val>
                                        </p:tav>
                                        <p:tav tm="100000">
                                          <p:val>
                                            <p:strVal val="#ppt_h"/>
                                          </p:val>
                                        </p:tav>
                                      </p:tavLst>
                                    </p:anim>
                                    <p:animEffect transition="in" filter="fade">
                                      <p:cBhvr>
                                        <p:cTn id="33" dur="1000"/>
                                        <p:tgtEl>
                                          <p:spTgt spid="277509"/>
                                        </p:tgtEl>
                                      </p:cBhvr>
                                    </p:animEffect>
                                  </p:childTnLst>
                                </p:cTn>
                              </p:par>
                            </p:childTnLst>
                          </p:cTn>
                        </p:par>
                        <p:par>
                          <p:cTn id="34" fill="hold">
                            <p:stCondLst>
                              <p:cond delay="5000"/>
                            </p:stCondLst>
                            <p:childTnLst>
                              <p:par>
                                <p:cTn id="35" presetID="50" presetClass="entr" presetSubtype="0" decel="100000" fill="hold" grpId="0" nodeType="afterEffect">
                                  <p:stCondLst>
                                    <p:cond delay="0"/>
                                  </p:stCondLst>
                                  <p:childTnLst>
                                    <p:set>
                                      <p:cBhvr>
                                        <p:cTn id="36" dur="1" fill="hold">
                                          <p:stCondLst>
                                            <p:cond delay="0"/>
                                          </p:stCondLst>
                                        </p:cTn>
                                        <p:tgtEl>
                                          <p:spTgt spid="277516"/>
                                        </p:tgtEl>
                                        <p:attrNameLst>
                                          <p:attrName>style.visibility</p:attrName>
                                        </p:attrNameLst>
                                      </p:cBhvr>
                                      <p:to>
                                        <p:strVal val="visible"/>
                                      </p:to>
                                    </p:set>
                                    <p:anim calcmode="lin" valueType="num">
                                      <p:cBhvr>
                                        <p:cTn id="37" dur="1000" fill="hold"/>
                                        <p:tgtEl>
                                          <p:spTgt spid="277516"/>
                                        </p:tgtEl>
                                        <p:attrNameLst>
                                          <p:attrName>ppt_w</p:attrName>
                                        </p:attrNameLst>
                                      </p:cBhvr>
                                      <p:tavLst>
                                        <p:tav tm="0">
                                          <p:val>
                                            <p:strVal val="#ppt_w+.3"/>
                                          </p:val>
                                        </p:tav>
                                        <p:tav tm="100000">
                                          <p:val>
                                            <p:strVal val="#ppt_w"/>
                                          </p:val>
                                        </p:tav>
                                      </p:tavLst>
                                    </p:anim>
                                    <p:anim calcmode="lin" valueType="num">
                                      <p:cBhvr>
                                        <p:cTn id="38" dur="1000" fill="hold"/>
                                        <p:tgtEl>
                                          <p:spTgt spid="277516"/>
                                        </p:tgtEl>
                                        <p:attrNameLst>
                                          <p:attrName>ppt_h</p:attrName>
                                        </p:attrNameLst>
                                      </p:cBhvr>
                                      <p:tavLst>
                                        <p:tav tm="0">
                                          <p:val>
                                            <p:strVal val="#ppt_h"/>
                                          </p:val>
                                        </p:tav>
                                        <p:tav tm="100000">
                                          <p:val>
                                            <p:strVal val="#ppt_h"/>
                                          </p:val>
                                        </p:tav>
                                      </p:tavLst>
                                    </p:anim>
                                    <p:animEffect transition="in" filter="fade">
                                      <p:cBhvr>
                                        <p:cTn id="39" dur="1000"/>
                                        <p:tgtEl>
                                          <p:spTgt spid="277516"/>
                                        </p:tgtEl>
                                      </p:cBhvr>
                                    </p:animEffect>
                                  </p:childTnLst>
                                </p:cTn>
                              </p:par>
                            </p:childTnLst>
                          </p:cTn>
                        </p:par>
                        <p:par>
                          <p:cTn id="40" fill="hold">
                            <p:stCondLst>
                              <p:cond delay="6000"/>
                            </p:stCondLst>
                            <p:childTnLst>
                              <p:par>
                                <p:cTn id="41" presetID="50" presetClass="entr" presetSubtype="0" decel="100000" fill="hold" grpId="0" nodeType="afterEffect">
                                  <p:stCondLst>
                                    <p:cond delay="0"/>
                                  </p:stCondLst>
                                  <p:childTnLst>
                                    <p:set>
                                      <p:cBhvr>
                                        <p:cTn id="42" dur="1" fill="hold">
                                          <p:stCondLst>
                                            <p:cond delay="0"/>
                                          </p:stCondLst>
                                        </p:cTn>
                                        <p:tgtEl>
                                          <p:spTgt spid="277525"/>
                                        </p:tgtEl>
                                        <p:attrNameLst>
                                          <p:attrName>style.visibility</p:attrName>
                                        </p:attrNameLst>
                                      </p:cBhvr>
                                      <p:to>
                                        <p:strVal val="visible"/>
                                      </p:to>
                                    </p:set>
                                    <p:anim calcmode="lin" valueType="num">
                                      <p:cBhvr>
                                        <p:cTn id="43" dur="1000" fill="hold"/>
                                        <p:tgtEl>
                                          <p:spTgt spid="277525"/>
                                        </p:tgtEl>
                                        <p:attrNameLst>
                                          <p:attrName>ppt_w</p:attrName>
                                        </p:attrNameLst>
                                      </p:cBhvr>
                                      <p:tavLst>
                                        <p:tav tm="0">
                                          <p:val>
                                            <p:strVal val="#ppt_w+.3"/>
                                          </p:val>
                                        </p:tav>
                                        <p:tav tm="100000">
                                          <p:val>
                                            <p:strVal val="#ppt_w"/>
                                          </p:val>
                                        </p:tav>
                                      </p:tavLst>
                                    </p:anim>
                                    <p:anim calcmode="lin" valueType="num">
                                      <p:cBhvr>
                                        <p:cTn id="44" dur="1000" fill="hold"/>
                                        <p:tgtEl>
                                          <p:spTgt spid="277525"/>
                                        </p:tgtEl>
                                        <p:attrNameLst>
                                          <p:attrName>ppt_h</p:attrName>
                                        </p:attrNameLst>
                                      </p:cBhvr>
                                      <p:tavLst>
                                        <p:tav tm="0">
                                          <p:val>
                                            <p:strVal val="#ppt_h"/>
                                          </p:val>
                                        </p:tav>
                                        <p:tav tm="100000">
                                          <p:val>
                                            <p:strVal val="#ppt_h"/>
                                          </p:val>
                                        </p:tav>
                                      </p:tavLst>
                                    </p:anim>
                                    <p:animEffect transition="in" filter="fade">
                                      <p:cBhvr>
                                        <p:cTn id="45" dur="1000"/>
                                        <p:tgtEl>
                                          <p:spTgt spid="277525"/>
                                        </p:tgtEl>
                                      </p:cBhvr>
                                    </p:animEffect>
                                  </p:childTnLst>
                                </p:cTn>
                              </p:par>
                            </p:childTnLst>
                          </p:cTn>
                        </p:par>
                        <p:par>
                          <p:cTn id="46" fill="hold">
                            <p:stCondLst>
                              <p:cond delay="7000"/>
                            </p:stCondLst>
                            <p:childTnLst>
                              <p:par>
                                <p:cTn id="47" presetID="50" presetClass="entr" presetSubtype="0" decel="100000" fill="hold" grpId="0" nodeType="afterEffect">
                                  <p:stCondLst>
                                    <p:cond delay="0"/>
                                  </p:stCondLst>
                                  <p:childTnLst>
                                    <p:set>
                                      <p:cBhvr>
                                        <p:cTn id="48" dur="1" fill="hold">
                                          <p:stCondLst>
                                            <p:cond delay="0"/>
                                          </p:stCondLst>
                                        </p:cTn>
                                        <p:tgtEl>
                                          <p:spTgt spid="277510"/>
                                        </p:tgtEl>
                                        <p:attrNameLst>
                                          <p:attrName>style.visibility</p:attrName>
                                        </p:attrNameLst>
                                      </p:cBhvr>
                                      <p:to>
                                        <p:strVal val="visible"/>
                                      </p:to>
                                    </p:set>
                                    <p:anim calcmode="lin" valueType="num">
                                      <p:cBhvr>
                                        <p:cTn id="49" dur="1000" fill="hold"/>
                                        <p:tgtEl>
                                          <p:spTgt spid="277510"/>
                                        </p:tgtEl>
                                        <p:attrNameLst>
                                          <p:attrName>ppt_w</p:attrName>
                                        </p:attrNameLst>
                                      </p:cBhvr>
                                      <p:tavLst>
                                        <p:tav tm="0">
                                          <p:val>
                                            <p:strVal val="#ppt_w+.3"/>
                                          </p:val>
                                        </p:tav>
                                        <p:tav tm="100000">
                                          <p:val>
                                            <p:strVal val="#ppt_w"/>
                                          </p:val>
                                        </p:tav>
                                      </p:tavLst>
                                    </p:anim>
                                    <p:anim calcmode="lin" valueType="num">
                                      <p:cBhvr>
                                        <p:cTn id="50" dur="1000" fill="hold"/>
                                        <p:tgtEl>
                                          <p:spTgt spid="277510"/>
                                        </p:tgtEl>
                                        <p:attrNameLst>
                                          <p:attrName>ppt_h</p:attrName>
                                        </p:attrNameLst>
                                      </p:cBhvr>
                                      <p:tavLst>
                                        <p:tav tm="0">
                                          <p:val>
                                            <p:strVal val="#ppt_h"/>
                                          </p:val>
                                        </p:tav>
                                        <p:tav tm="100000">
                                          <p:val>
                                            <p:strVal val="#ppt_h"/>
                                          </p:val>
                                        </p:tav>
                                      </p:tavLst>
                                    </p:anim>
                                    <p:animEffect transition="in" filter="fade">
                                      <p:cBhvr>
                                        <p:cTn id="51" dur="1000"/>
                                        <p:tgtEl>
                                          <p:spTgt spid="277510"/>
                                        </p:tgtEl>
                                      </p:cBhvr>
                                    </p:animEffect>
                                  </p:childTnLst>
                                </p:cTn>
                              </p:par>
                            </p:childTnLst>
                          </p:cTn>
                        </p:par>
                        <p:par>
                          <p:cTn id="52" fill="hold">
                            <p:stCondLst>
                              <p:cond delay="8000"/>
                            </p:stCondLst>
                            <p:childTnLst>
                              <p:par>
                                <p:cTn id="53" presetID="50" presetClass="entr" presetSubtype="0" decel="100000" fill="hold" grpId="0" nodeType="afterEffect">
                                  <p:stCondLst>
                                    <p:cond delay="0"/>
                                  </p:stCondLst>
                                  <p:childTnLst>
                                    <p:set>
                                      <p:cBhvr>
                                        <p:cTn id="54" dur="1" fill="hold">
                                          <p:stCondLst>
                                            <p:cond delay="0"/>
                                          </p:stCondLst>
                                        </p:cTn>
                                        <p:tgtEl>
                                          <p:spTgt spid="277522"/>
                                        </p:tgtEl>
                                        <p:attrNameLst>
                                          <p:attrName>style.visibility</p:attrName>
                                        </p:attrNameLst>
                                      </p:cBhvr>
                                      <p:to>
                                        <p:strVal val="visible"/>
                                      </p:to>
                                    </p:set>
                                    <p:anim calcmode="lin" valueType="num">
                                      <p:cBhvr>
                                        <p:cTn id="55" dur="1000" fill="hold"/>
                                        <p:tgtEl>
                                          <p:spTgt spid="277522"/>
                                        </p:tgtEl>
                                        <p:attrNameLst>
                                          <p:attrName>ppt_w</p:attrName>
                                        </p:attrNameLst>
                                      </p:cBhvr>
                                      <p:tavLst>
                                        <p:tav tm="0">
                                          <p:val>
                                            <p:strVal val="#ppt_w+.3"/>
                                          </p:val>
                                        </p:tav>
                                        <p:tav tm="100000">
                                          <p:val>
                                            <p:strVal val="#ppt_w"/>
                                          </p:val>
                                        </p:tav>
                                      </p:tavLst>
                                    </p:anim>
                                    <p:anim calcmode="lin" valueType="num">
                                      <p:cBhvr>
                                        <p:cTn id="56" dur="1000" fill="hold"/>
                                        <p:tgtEl>
                                          <p:spTgt spid="277522"/>
                                        </p:tgtEl>
                                        <p:attrNameLst>
                                          <p:attrName>ppt_h</p:attrName>
                                        </p:attrNameLst>
                                      </p:cBhvr>
                                      <p:tavLst>
                                        <p:tav tm="0">
                                          <p:val>
                                            <p:strVal val="#ppt_h"/>
                                          </p:val>
                                        </p:tav>
                                        <p:tav tm="100000">
                                          <p:val>
                                            <p:strVal val="#ppt_h"/>
                                          </p:val>
                                        </p:tav>
                                      </p:tavLst>
                                    </p:anim>
                                    <p:animEffect transition="in" filter="fade">
                                      <p:cBhvr>
                                        <p:cTn id="57" dur="1000"/>
                                        <p:tgtEl>
                                          <p:spTgt spid="277522"/>
                                        </p:tgtEl>
                                      </p:cBhvr>
                                    </p:animEffect>
                                  </p:childTnLst>
                                </p:cTn>
                              </p:par>
                            </p:childTnLst>
                          </p:cTn>
                        </p:par>
                        <p:par>
                          <p:cTn id="58" fill="hold">
                            <p:stCondLst>
                              <p:cond delay="9000"/>
                            </p:stCondLst>
                            <p:childTnLst>
                              <p:par>
                                <p:cTn id="59" presetID="50" presetClass="entr" presetSubtype="0" decel="100000" fill="hold" grpId="0" nodeType="afterEffect">
                                  <p:stCondLst>
                                    <p:cond delay="0"/>
                                  </p:stCondLst>
                                  <p:childTnLst>
                                    <p:set>
                                      <p:cBhvr>
                                        <p:cTn id="60" dur="1" fill="hold">
                                          <p:stCondLst>
                                            <p:cond delay="0"/>
                                          </p:stCondLst>
                                        </p:cTn>
                                        <p:tgtEl>
                                          <p:spTgt spid="277511"/>
                                        </p:tgtEl>
                                        <p:attrNameLst>
                                          <p:attrName>style.visibility</p:attrName>
                                        </p:attrNameLst>
                                      </p:cBhvr>
                                      <p:to>
                                        <p:strVal val="visible"/>
                                      </p:to>
                                    </p:set>
                                    <p:anim calcmode="lin" valueType="num">
                                      <p:cBhvr>
                                        <p:cTn id="61" dur="1000" fill="hold"/>
                                        <p:tgtEl>
                                          <p:spTgt spid="277511"/>
                                        </p:tgtEl>
                                        <p:attrNameLst>
                                          <p:attrName>ppt_w</p:attrName>
                                        </p:attrNameLst>
                                      </p:cBhvr>
                                      <p:tavLst>
                                        <p:tav tm="0">
                                          <p:val>
                                            <p:strVal val="#ppt_w+.3"/>
                                          </p:val>
                                        </p:tav>
                                        <p:tav tm="100000">
                                          <p:val>
                                            <p:strVal val="#ppt_w"/>
                                          </p:val>
                                        </p:tav>
                                      </p:tavLst>
                                    </p:anim>
                                    <p:anim calcmode="lin" valueType="num">
                                      <p:cBhvr>
                                        <p:cTn id="62" dur="1000" fill="hold"/>
                                        <p:tgtEl>
                                          <p:spTgt spid="277511"/>
                                        </p:tgtEl>
                                        <p:attrNameLst>
                                          <p:attrName>ppt_h</p:attrName>
                                        </p:attrNameLst>
                                      </p:cBhvr>
                                      <p:tavLst>
                                        <p:tav tm="0">
                                          <p:val>
                                            <p:strVal val="#ppt_h"/>
                                          </p:val>
                                        </p:tav>
                                        <p:tav tm="100000">
                                          <p:val>
                                            <p:strVal val="#ppt_h"/>
                                          </p:val>
                                        </p:tav>
                                      </p:tavLst>
                                    </p:anim>
                                    <p:animEffect transition="in" filter="fade">
                                      <p:cBhvr>
                                        <p:cTn id="63" dur="1000"/>
                                        <p:tgtEl>
                                          <p:spTgt spid="277511"/>
                                        </p:tgtEl>
                                      </p:cBhvr>
                                    </p:animEffect>
                                  </p:childTnLst>
                                </p:cTn>
                              </p:par>
                            </p:childTnLst>
                          </p:cTn>
                        </p:par>
                        <p:par>
                          <p:cTn id="64" fill="hold">
                            <p:stCondLst>
                              <p:cond delay="10000"/>
                            </p:stCondLst>
                            <p:childTnLst>
                              <p:par>
                                <p:cTn id="65" presetID="50" presetClass="entr" presetSubtype="0" decel="100000" fill="hold" grpId="0" nodeType="afterEffect">
                                  <p:stCondLst>
                                    <p:cond delay="0"/>
                                  </p:stCondLst>
                                  <p:childTnLst>
                                    <p:set>
                                      <p:cBhvr>
                                        <p:cTn id="66" dur="1" fill="hold">
                                          <p:stCondLst>
                                            <p:cond delay="0"/>
                                          </p:stCondLst>
                                        </p:cTn>
                                        <p:tgtEl>
                                          <p:spTgt spid="277520"/>
                                        </p:tgtEl>
                                        <p:attrNameLst>
                                          <p:attrName>style.visibility</p:attrName>
                                        </p:attrNameLst>
                                      </p:cBhvr>
                                      <p:to>
                                        <p:strVal val="visible"/>
                                      </p:to>
                                    </p:set>
                                    <p:anim calcmode="lin" valueType="num">
                                      <p:cBhvr>
                                        <p:cTn id="67" dur="1000" fill="hold"/>
                                        <p:tgtEl>
                                          <p:spTgt spid="277520"/>
                                        </p:tgtEl>
                                        <p:attrNameLst>
                                          <p:attrName>ppt_w</p:attrName>
                                        </p:attrNameLst>
                                      </p:cBhvr>
                                      <p:tavLst>
                                        <p:tav tm="0">
                                          <p:val>
                                            <p:strVal val="#ppt_w+.3"/>
                                          </p:val>
                                        </p:tav>
                                        <p:tav tm="100000">
                                          <p:val>
                                            <p:strVal val="#ppt_w"/>
                                          </p:val>
                                        </p:tav>
                                      </p:tavLst>
                                    </p:anim>
                                    <p:anim calcmode="lin" valueType="num">
                                      <p:cBhvr>
                                        <p:cTn id="68" dur="1000" fill="hold"/>
                                        <p:tgtEl>
                                          <p:spTgt spid="277520"/>
                                        </p:tgtEl>
                                        <p:attrNameLst>
                                          <p:attrName>ppt_h</p:attrName>
                                        </p:attrNameLst>
                                      </p:cBhvr>
                                      <p:tavLst>
                                        <p:tav tm="0">
                                          <p:val>
                                            <p:strVal val="#ppt_h"/>
                                          </p:val>
                                        </p:tav>
                                        <p:tav tm="100000">
                                          <p:val>
                                            <p:strVal val="#ppt_h"/>
                                          </p:val>
                                        </p:tav>
                                      </p:tavLst>
                                    </p:anim>
                                    <p:animEffect transition="in" filter="fade">
                                      <p:cBhvr>
                                        <p:cTn id="69" dur="1000"/>
                                        <p:tgtEl>
                                          <p:spTgt spid="277520"/>
                                        </p:tgtEl>
                                      </p:cBhvr>
                                    </p:animEffect>
                                  </p:childTnLst>
                                </p:cTn>
                              </p:par>
                            </p:childTnLst>
                          </p:cTn>
                        </p:par>
                        <p:par>
                          <p:cTn id="70" fill="hold">
                            <p:stCondLst>
                              <p:cond delay="11000"/>
                            </p:stCondLst>
                            <p:childTnLst>
                              <p:par>
                                <p:cTn id="71" presetID="50" presetClass="entr" presetSubtype="0" decel="100000" fill="hold" grpId="0" nodeType="afterEffect">
                                  <p:stCondLst>
                                    <p:cond delay="0"/>
                                  </p:stCondLst>
                                  <p:childTnLst>
                                    <p:set>
                                      <p:cBhvr>
                                        <p:cTn id="72" dur="1" fill="hold">
                                          <p:stCondLst>
                                            <p:cond delay="0"/>
                                          </p:stCondLst>
                                        </p:cTn>
                                        <p:tgtEl>
                                          <p:spTgt spid="277527"/>
                                        </p:tgtEl>
                                        <p:attrNameLst>
                                          <p:attrName>style.visibility</p:attrName>
                                        </p:attrNameLst>
                                      </p:cBhvr>
                                      <p:to>
                                        <p:strVal val="visible"/>
                                      </p:to>
                                    </p:set>
                                    <p:anim calcmode="lin" valueType="num">
                                      <p:cBhvr>
                                        <p:cTn id="73" dur="1000" fill="hold"/>
                                        <p:tgtEl>
                                          <p:spTgt spid="277527"/>
                                        </p:tgtEl>
                                        <p:attrNameLst>
                                          <p:attrName>ppt_w</p:attrName>
                                        </p:attrNameLst>
                                      </p:cBhvr>
                                      <p:tavLst>
                                        <p:tav tm="0">
                                          <p:val>
                                            <p:strVal val="#ppt_w+.3"/>
                                          </p:val>
                                        </p:tav>
                                        <p:tav tm="100000">
                                          <p:val>
                                            <p:strVal val="#ppt_w"/>
                                          </p:val>
                                        </p:tav>
                                      </p:tavLst>
                                    </p:anim>
                                    <p:anim calcmode="lin" valueType="num">
                                      <p:cBhvr>
                                        <p:cTn id="74" dur="1000" fill="hold"/>
                                        <p:tgtEl>
                                          <p:spTgt spid="277527"/>
                                        </p:tgtEl>
                                        <p:attrNameLst>
                                          <p:attrName>ppt_h</p:attrName>
                                        </p:attrNameLst>
                                      </p:cBhvr>
                                      <p:tavLst>
                                        <p:tav tm="0">
                                          <p:val>
                                            <p:strVal val="#ppt_h"/>
                                          </p:val>
                                        </p:tav>
                                        <p:tav tm="100000">
                                          <p:val>
                                            <p:strVal val="#ppt_h"/>
                                          </p:val>
                                        </p:tav>
                                      </p:tavLst>
                                    </p:anim>
                                    <p:animEffect transition="in" filter="fade">
                                      <p:cBhvr>
                                        <p:cTn id="75" dur="1000"/>
                                        <p:tgtEl>
                                          <p:spTgt spid="277527"/>
                                        </p:tgtEl>
                                      </p:cBhvr>
                                    </p:animEffect>
                                  </p:childTnLst>
                                </p:cTn>
                              </p:par>
                            </p:childTnLst>
                          </p:cTn>
                        </p:par>
                        <p:par>
                          <p:cTn id="76" fill="hold">
                            <p:stCondLst>
                              <p:cond delay="12000"/>
                            </p:stCondLst>
                            <p:childTnLst>
                              <p:par>
                                <p:cTn id="77" presetID="50" presetClass="entr" presetSubtype="0" decel="100000" fill="hold" grpId="0" nodeType="afterEffect">
                                  <p:stCondLst>
                                    <p:cond delay="0"/>
                                  </p:stCondLst>
                                  <p:childTnLst>
                                    <p:set>
                                      <p:cBhvr>
                                        <p:cTn id="78" dur="1" fill="hold">
                                          <p:stCondLst>
                                            <p:cond delay="0"/>
                                          </p:stCondLst>
                                        </p:cTn>
                                        <p:tgtEl>
                                          <p:spTgt spid="277512"/>
                                        </p:tgtEl>
                                        <p:attrNameLst>
                                          <p:attrName>style.visibility</p:attrName>
                                        </p:attrNameLst>
                                      </p:cBhvr>
                                      <p:to>
                                        <p:strVal val="visible"/>
                                      </p:to>
                                    </p:set>
                                    <p:anim calcmode="lin" valueType="num">
                                      <p:cBhvr>
                                        <p:cTn id="79" dur="1000" fill="hold"/>
                                        <p:tgtEl>
                                          <p:spTgt spid="277512"/>
                                        </p:tgtEl>
                                        <p:attrNameLst>
                                          <p:attrName>ppt_w</p:attrName>
                                        </p:attrNameLst>
                                      </p:cBhvr>
                                      <p:tavLst>
                                        <p:tav tm="0">
                                          <p:val>
                                            <p:strVal val="#ppt_w+.3"/>
                                          </p:val>
                                        </p:tav>
                                        <p:tav tm="100000">
                                          <p:val>
                                            <p:strVal val="#ppt_w"/>
                                          </p:val>
                                        </p:tav>
                                      </p:tavLst>
                                    </p:anim>
                                    <p:anim calcmode="lin" valueType="num">
                                      <p:cBhvr>
                                        <p:cTn id="80" dur="1000" fill="hold"/>
                                        <p:tgtEl>
                                          <p:spTgt spid="277512"/>
                                        </p:tgtEl>
                                        <p:attrNameLst>
                                          <p:attrName>ppt_h</p:attrName>
                                        </p:attrNameLst>
                                      </p:cBhvr>
                                      <p:tavLst>
                                        <p:tav tm="0">
                                          <p:val>
                                            <p:strVal val="#ppt_h"/>
                                          </p:val>
                                        </p:tav>
                                        <p:tav tm="100000">
                                          <p:val>
                                            <p:strVal val="#ppt_h"/>
                                          </p:val>
                                        </p:tav>
                                      </p:tavLst>
                                    </p:anim>
                                    <p:animEffect transition="in" filter="fade">
                                      <p:cBhvr>
                                        <p:cTn id="81" dur="1000"/>
                                        <p:tgtEl>
                                          <p:spTgt spid="277512"/>
                                        </p:tgtEl>
                                      </p:cBhvr>
                                    </p:animEffect>
                                  </p:childTnLst>
                                </p:cTn>
                              </p:par>
                            </p:childTnLst>
                          </p:cTn>
                        </p:par>
                        <p:par>
                          <p:cTn id="82" fill="hold">
                            <p:stCondLst>
                              <p:cond delay="13000"/>
                            </p:stCondLst>
                            <p:childTnLst>
                              <p:par>
                                <p:cTn id="83" presetID="50" presetClass="entr" presetSubtype="0" decel="100000" fill="hold" grpId="0" nodeType="afterEffect">
                                  <p:stCondLst>
                                    <p:cond delay="0"/>
                                  </p:stCondLst>
                                  <p:childTnLst>
                                    <p:set>
                                      <p:cBhvr>
                                        <p:cTn id="84" dur="1" fill="hold">
                                          <p:stCondLst>
                                            <p:cond delay="0"/>
                                          </p:stCondLst>
                                        </p:cTn>
                                        <p:tgtEl>
                                          <p:spTgt spid="277521"/>
                                        </p:tgtEl>
                                        <p:attrNameLst>
                                          <p:attrName>style.visibility</p:attrName>
                                        </p:attrNameLst>
                                      </p:cBhvr>
                                      <p:to>
                                        <p:strVal val="visible"/>
                                      </p:to>
                                    </p:set>
                                    <p:anim calcmode="lin" valueType="num">
                                      <p:cBhvr>
                                        <p:cTn id="85" dur="1000" fill="hold"/>
                                        <p:tgtEl>
                                          <p:spTgt spid="277521"/>
                                        </p:tgtEl>
                                        <p:attrNameLst>
                                          <p:attrName>ppt_w</p:attrName>
                                        </p:attrNameLst>
                                      </p:cBhvr>
                                      <p:tavLst>
                                        <p:tav tm="0">
                                          <p:val>
                                            <p:strVal val="#ppt_w+.3"/>
                                          </p:val>
                                        </p:tav>
                                        <p:tav tm="100000">
                                          <p:val>
                                            <p:strVal val="#ppt_w"/>
                                          </p:val>
                                        </p:tav>
                                      </p:tavLst>
                                    </p:anim>
                                    <p:anim calcmode="lin" valueType="num">
                                      <p:cBhvr>
                                        <p:cTn id="86" dur="1000" fill="hold"/>
                                        <p:tgtEl>
                                          <p:spTgt spid="277521"/>
                                        </p:tgtEl>
                                        <p:attrNameLst>
                                          <p:attrName>ppt_h</p:attrName>
                                        </p:attrNameLst>
                                      </p:cBhvr>
                                      <p:tavLst>
                                        <p:tav tm="0">
                                          <p:val>
                                            <p:strVal val="#ppt_h"/>
                                          </p:val>
                                        </p:tav>
                                        <p:tav tm="100000">
                                          <p:val>
                                            <p:strVal val="#ppt_h"/>
                                          </p:val>
                                        </p:tav>
                                      </p:tavLst>
                                    </p:anim>
                                    <p:animEffect transition="in" filter="fade">
                                      <p:cBhvr>
                                        <p:cTn id="87" dur="1000"/>
                                        <p:tgtEl>
                                          <p:spTgt spid="277521"/>
                                        </p:tgtEl>
                                      </p:cBhvr>
                                    </p:animEffect>
                                  </p:childTnLst>
                                </p:cTn>
                              </p:par>
                            </p:childTnLst>
                          </p:cTn>
                        </p:par>
                        <p:par>
                          <p:cTn id="88" fill="hold">
                            <p:stCondLst>
                              <p:cond delay="14000"/>
                            </p:stCondLst>
                            <p:childTnLst>
                              <p:par>
                                <p:cTn id="89" presetID="50" presetClass="entr" presetSubtype="0" decel="100000" fill="hold" grpId="0" nodeType="afterEffect">
                                  <p:stCondLst>
                                    <p:cond delay="0"/>
                                  </p:stCondLst>
                                  <p:childTnLst>
                                    <p:set>
                                      <p:cBhvr>
                                        <p:cTn id="90" dur="1" fill="hold">
                                          <p:stCondLst>
                                            <p:cond delay="0"/>
                                          </p:stCondLst>
                                        </p:cTn>
                                        <p:tgtEl>
                                          <p:spTgt spid="277515"/>
                                        </p:tgtEl>
                                        <p:attrNameLst>
                                          <p:attrName>style.visibility</p:attrName>
                                        </p:attrNameLst>
                                      </p:cBhvr>
                                      <p:to>
                                        <p:strVal val="visible"/>
                                      </p:to>
                                    </p:set>
                                    <p:anim calcmode="lin" valueType="num">
                                      <p:cBhvr>
                                        <p:cTn id="91" dur="1000" fill="hold"/>
                                        <p:tgtEl>
                                          <p:spTgt spid="277515"/>
                                        </p:tgtEl>
                                        <p:attrNameLst>
                                          <p:attrName>ppt_w</p:attrName>
                                        </p:attrNameLst>
                                      </p:cBhvr>
                                      <p:tavLst>
                                        <p:tav tm="0">
                                          <p:val>
                                            <p:strVal val="#ppt_w+.3"/>
                                          </p:val>
                                        </p:tav>
                                        <p:tav tm="100000">
                                          <p:val>
                                            <p:strVal val="#ppt_w"/>
                                          </p:val>
                                        </p:tav>
                                      </p:tavLst>
                                    </p:anim>
                                    <p:anim calcmode="lin" valueType="num">
                                      <p:cBhvr>
                                        <p:cTn id="92" dur="1000" fill="hold"/>
                                        <p:tgtEl>
                                          <p:spTgt spid="277515"/>
                                        </p:tgtEl>
                                        <p:attrNameLst>
                                          <p:attrName>ppt_h</p:attrName>
                                        </p:attrNameLst>
                                      </p:cBhvr>
                                      <p:tavLst>
                                        <p:tav tm="0">
                                          <p:val>
                                            <p:strVal val="#ppt_h"/>
                                          </p:val>
                                        </p:tav>
                                        <p:tav tm="100000">
                                          <p:val>
                                            <p:strVal val="#ppt_h"/>
                                          </p:val>
                                        </p:tav>
                                      </p:tavLst>
                                    </p:anim>
                                    <p:animEffect transition="in" filter="fade">
                                      <p:cBhvr>
                                        <p:cTn id="93" dur="1000"/>
                                        <p:tgtEl>
                                          <p:spTgt spid="277515"/>
                                        </p:tgtEl>
                                      </p:cBhvr>
                                    </p:animEffect>
                                  </p:childTnLst>
                                </p:cTn>
                              </p:par>
                            </p:childTnLst>
                          </p:cTn>
                        </p:par>
                        <p:par>
                          <p:cTn id="94" fill="hold">
                            <p:stCondLst>
                              <p:cond delay="15000"/>
                            </p:stCondLst>
                            <p:childTnLst>
                              <p:par>
                                <p:cTn id="95" presetID="50" presetClass="entr" presetSubtype="0" decel="100000" fill="hold" grpId="0" nodeType="afterEffect">
                                  <p:stCondLst>
                                    <p:cond delay="0"/>
                                  </p:stCondLst>
                                  <p:childTnLst>
                                    <p:set>
                                      <p:cBhvr>
                                        <p:cTn id="96" dur="1" fill="hold">
                                          <p:stCondLst>
                                            <p:cond delay="0"/>
                                          </p:stCondLst>
                                        </p:cTn>
                                        <p:tgtEl>
                                          <p:spTgt spid="277517"/>
                                        </p:tgtEl>
                                        <p:attrNameLst>
                                          <p:attrName>style.visibility</p:attrName>
                                        </p:attrNameLst>
                                      </p:cBhvr>
                                      <p:to>
                                        <p:strVal val="visible"/>
                                      </p:to>
                                    </p:set>
                                    <p:anim calcmode="lin" valueType="num">
                                      <p:cBhvr>
                                        <p:cTn id="97" dur="1000" fill="hold"/>
                                        <p:tgtEl>
                                          <p:spTgt spid="277517"/>
                                        </p:tgtEl>
                                        <p:attrNameLst>
                                          <p:attrName>ppt_w</p:attrName>
                                        </p:attrNameLst>
                                      </p:cBhvr>
                                      <p:tavLst>
                                        <p:tav tm="0">
                                          <p:val>
                                            <p:strVal val="#ppt_w+.3"/>
                                          </p:val>
                                        </p:tav>
                                        <p:tav tm="100000">
                                          <p:val>
                                            <p:strVal val="#ppt_w"/>
                                          </p:val>
                                        </p:tav>
                                      </p:tavLst>
                                    </p:anim>
                                    <p:anim calcmode="lin" valueType="num">
                                      <p:cBhvr>
                                        <p:cTn id="98" dur="1000" fill="hold"/>
                                        <p:tgtEl>
                                          <p:spTgt spid="277517"/>
                                        </p:tgtEl>
                                        <p:attrNameLst>
                                          <p:attrName>ppt_h</p:attrName>
                                        </p:attrNameLst>
                                      </p:cBhvr>
                                      <p:tavLst>
                                        <p:tav tm="0">
                                          <p:val>
                                            <p:strVal val="#ppt_h"/>
                                          </p:val>
                                        </p:tav>
                                        <p:tav tm="100000">
                                          <p:val>
                                            <p:strVal val="#ppt_h"/>
                                          </p:val>
                                        </p:tav>
                                      </p:tavLst>
                                    </p:anim>
                                    <p:animEffect transition="in" filter="fade">
                                      <p:cBhvr>
                                        <p:cTn id="99" dur="1000"/>
                                        <p:tgtEl>
                                          <p:spTgt spid="277517"/>
                                        </p:tgtEl>
                                      </p:cBhvr>
                                    </p:animEffect>
                                  </p:childTnLst>
                                </p:cTn>
                              </p:par>
                            </p:childTnLst>
                          </p:cTn>
                        </p:par>
                        <p:par>
                          <p:cTn id="100" fill="hold">
                            <p:stCondLst>
                              <p:cond delay="16000"/>
                            </p:stCondLst>
                            <p:childTnLst>
                              <p:par>
                                <p:cTn id="101" presetID="50" presetClass="entr" presetSubtype="0" decel="100000" fill="hold" grpId="0" nodeType="afterEffect">
                                  <p:stCondLst>
                                    <p:cond delay="0"/>
                                  </p:stCondLst>
                                  <p:childTnLst>
                                    <p:set>
                                      <p:cBhvr>
                                        <p:cTn id="102" dur="1" fill="hold">
                                          <p:stCondLst>
                                            <p:cond delay="0"/>
                                          </p:stCondLst>
                                        </p:cTn>
                                        <p:tgtEl>
                                          <p:spTgt spid="277528"/>
                                        </p:tgtEl>
                                        <p:attrNameLst>
                                          <p:attrName>style.visibility</p:attrName>
                                        </p:attrNameLst>
                                      </p:cBhvr>
                                      <p:to>
                                        <p:strVal val="visible"/>
                                      </p:to>
                                    </p:set>
                                    <p:anim calcmode="lin" valueType="num">
                                      <p:cBhvr>
                                        <p:cTn id="103" dur="1000" fill="hold"/>
                                        <p:tgtEl>
                                          <p:spTgt spid="277528"/>
                                        </p:tgtEl>
                                        <p:attrNameLst>
                                          <p:attrName>ppt_w</p:attrName>
                                        </p:attrNameLst>
                                      </p:cBhvr>
                                      <p:tavLst>
                                        <p:tav tm="0">
                                          <p:val>
                                            <p:strVal val="#ppt_w+.3"/>
                                          </p:val>
                                        </p:tav>
                                        <p:tav tm="100000">
                                          <p:val>
                                            <p:strVal val="#ppt_w"/>
                                          </p:val>
                                        </p:tav>
                                      </p:tavLst>
                                    </p:anim>
                                    <p:anim calcmode="lin" valueType="num">
                                      <p:cBhvr>
                                        <p:cTn id="104" dur="1000" fill="hold"/>
                                        <p:tgtEl>
                                          <p:spTgt spid="277528"/>
                                        </p:tgtEl>
                                        <p:attrNameLst>
                                          <p:attrName>ppt_h</p:attrName>
                                        </p:attrNameLst>
                                      </p:cBhvr>
                                      <p:tavLst>
                                        <p:tav tm="0">
                                          <p:val>
                                            <p:strVal val="#ppt_h"/>
                                          </p:val>
                                        </p:tav>
                                        <p:tav tm="100000">
                                          <p:val>
                                            <p:strVal val="#ppt_h"/>
                                          </p:val>
                                        </p:tav>
                                      </p:tavLst>
                                    </p:anim>
                                    <p:animEffect transition="in" filter="fade">
                                      <p:cBhvr>
                                        <p:cTn id="105" dur="1000"/>
                                        <p:tgtEl>
                                          <p:spTgt spid="277528"/>
                                        </p:tgtEl>
                                      </p:cBhvr>
                                    </p:animEffect>
                                  </p:childTnLst>
                                </p:cTn>
                              </p:par>
                            </p:childTnLst>
                          </p:cTn>
                        </p:par>
                        <p:par>
                          <p:cTn id="106" fill="hold">
                            <p:stCondLst>
                              <p:cond delay="17000"/>
                            </p:stCondLst>
                            <p:childTnLst>
                              <p:par>
                                <p:cTn id="107" presetID="50" presetClass="entr" presetSubtype="0" decel="100000" fill="hold" grpId="0" nodeType="afterEffect">
                                  <p:stCondLst>
                                    <p:cond delay="0"/>
                                  </p:stCondLst>
                                  <p:childTnLst>
                                    <p:set>
                                      <p:cBhvr>
                                        <p:cTn id="108" dur="1" fill="hold">
                                          <p:stCondLst>
                                            <p:cond delay="0"/>
                                          </p:stCondLst>
                                        </p:cTn>
                                        <p:tgtEl>
                                          <p:spTgt spid="277513"/>
                                        </p:tgtEl>
                                        <p:attrNameLst>
                                          <p:attrName>style.visibility</p:attrName>
                                        </p:attrNameLst>
                                      </p:cBhvr>
                                      <p:to>
                                        <p:strVal val="visible"/>
                                      </p:to>
                                    </p:set>
                                    <p:anim calcmode="lin" valueType="num">
                                      <p:cBhvr>
                                        <p:cTn id="109" dur="1000" fill="hold"/>
                                        <p:tgtEl>
                                          <p:spTgt spid="277513"/>
                                        </p:tgtEl>
                                        <p:attrNameLst>
                                          <p:attrName>ppt_w</p:attrName>
                                        </p:attrNameLst>
                                      </p:cBhvr>
                                      <p:tavLst>
                                        <p:tav tm="0">
                                          <p:val>
                                            <p:strVal val="#ppt_w+.3"/>
                                          </p:val>
                                        </p:tav>
                                        <p:tav tm="100000">
                                          <p:val>
                                            <p:strVal val="#ppt_w"/>
                                          </p:val>
                                        </p:tav>
                                      </p:tavLst>
                                    </p:anim>
                                    <p:anim calcmode="lin" valueType="num">
                                      <p:cBhvr>
                                        <p:cTn id="110" dur="1000" fill="hold"/>
                                        <p:tgtEl>
                                          <p:spTgt spid="277513"/>
                                        </p:tgtEl>
                                        <p:attrNameLst>
                                          <p:attrName>ppt_h</p:attrName>
                                        </p:attrNameLst>
                                      </p:cBhvr>
                                      <p:tavLst>
                                        <p:tav tm="0">
                                          <p:val>
                                            <p:strVal val="#ppt_h"/>
                                          </p:val>
                                        </p:tav>
                                        <p:tav tm="100000">
                                          <p:val>
                                            <p:strVal val="#ppt_h"/>
                                          </p:val>
                                        </p:tav>
                                      </p:tavLst>
                                    </p:anim>
                                    <p:animEffect transition="in" filter="fade">
                                      <p:cBhvr>
                                        <p:cTn id="111" dur="1000"/>
                                        <p:tgtEl>
                                          <p:spTgt spid="277513"/>
                                        </p:tgtEl>
                                      </p:cBhvr>
                                    </p:animEffect>
                                  </p:childTnLst>
                                </p:cTn>
                              </p:par>
                            </p:childTnLst>
                          </p:cTn>
                        </p:par>
                        <p:par>
                          <p:cTn id="112" fill="hold">
                            <p:stCondLst>
                              <p:cond delay="18000"/>
                            </p:stCondLst>
                            <p:childTnLst>
                              <p:par>
                                <p:cTn id="113" presetID="50" presetClass="entr" presetSubtype="0" decel="100000" fill="hold" grpId="0" nodeType="afterEffect">
                                  <p:stCondLst>
                                    <p:cond delay="0"/>
                                  </p:stCondLst>
                                  <p:childTnLst>
                                    <p:set>
                                      <p:cBhvr>
                                        <p:cTn id="114" dur="1" fill="hold">
                                          <p:stCondLst>
                                            <p:cond delay="0"/>
                                          </p:stCondLst>
                                        </p:cTn>
                                        <p:tgtEl>
                                          <p:spTgt spid="277518"/>
                                        </p:tgtEl>
                                        <p:attrNameLst>
                                          <p:attrName>style.visibility</p:attrName>
                                        </p:attrNameLst>
                                      </p:cBhvr>
                                      <p:to>
                                        <p:strVal val="visible"/>
                                      </p:to>
                                    </p:set>
                                    <p:anim calcmode="lin" valueType="num">
                                      <p:cBhvr>
                                        <p:cTn id="115" dur="1000" fill="hold"/>
                                        <p:tgtEl>
                                          <p:spTgt spid="277518"/>
                                        </p:tgtEl>
                                        <p:attrNameLst>
                                          <p:attrName>ppt_w</p:attrName>
                                        </p:attrNameLst>
                                      </p:cBhvr>
                                      <p:tavLst>
                                        <p:tav tm="0">
                                          <p:val>
                                            <p:strVal val="#ppt_w+.3"/>
                                          </p:val>
                                        </p:tav>
                                        <p:tav tm="100000">
                                          <p:val>
                                            <p:strVal val="#ppt_w"/>
                                          </p:val>
                                        </p:tav>
                                      </p:tavLst>
                                    </p:anim>
                                    <p:anim calcmode="lin" valueType="num">
                                      <p:cBhvr>
                                        <p:cTn id="116" dur="1000" fill="hold"/>
                                        <p:tgtEl>
                                          <p:spTgt spid="277518"/>
                                        </p:tgtEl>
                                        <p:attrNameLst>
                                          <p:attrName>ppt_h</p:attrName>
                                        </p:attrNameLst>
                                      </p:cBhvr>
                                      <p:tavLst>
                                        <p:tav tm="0">
                                          <p:val>
                                            <p:strVal val="#ppt_h"/>
                                          </p:val>
                                        </p:tav>
                                        <p:tav tm="100000">
                                          <p:val>
                                            <p:strVal val="#ppt_h"/>
                                          </p:val>
                                        </p:tav>
                                      </p:tavLst>
                                    </p:anim>
                                    <p:animEffect transition="in" filter="fade">
                                      <p:cBhvr>
                                        <p:cTn id="117" dur="1000"/>
                                        <p:tgtEl>
                                          <p:spTgt spid="277518"/>
                                        </p:tgtEl>
                                      </p:cBhvr>
                                    </p:animEffect>
                                  </p:childTnLst>
                                </p:cTn>
                              </p:par>
                            </p:childTnLst>
                          </p:cTn>
                        </p:par>
                        <p:par>
                          <p:cTn id="118" fill="hold">
                            <p:stCondLst>
                              <p:cond delay="19000"/>
                            </p:stCondLst>
                            <p:childTnLst>
                              <p:par>
                                <p:cTn id="119" presetID="50" presetClass="entr" presetSubtype="0" decel="100000" fill="hold" grpId="0" nodeType="afterEffect">
                                  <p:stCondLst>
                                    <p:cond delay="0"/>
                                  </p:stCondLst>
                                  <p:childTnLst>
                                    <p:set>
                                      <p:cBhvr>
                                        <p:cTn id="120" dur="1" fill="hold">
                                          <p:stCondLst>
                                            <p:cond delay="0"/>
                                          </p:stCondLst>
                                        </p:cTn>
                                        <p:tgtEl>
                                          <p:spTgt spid="277514"/>
                                        </p:tgtEl>
                                        <p:attrNameLst>
                                          <p:attrName>style.visibility</p:attrName>
                                        </p:attrNameLst>
                                      </p:cBhvr>
                                      <p:to>
                                        <p:strVal val="visible"/>
                                      </p:to>
                                    </p:set>
                                    <p:anim calcmode="lin" valueType="num">
                                      <p:cBhvr>
                                        <p:cTn id="121" dur="1000" fill="hold"/>
                                        <p:tgtEl>
                                          <p:spTgt spid="277514"/>
                                        </p:tgtEl>
                                        <p:attrNameLst>
                                          <p:attrName>ppt_w</p:attrName>
                                        </p:attrNameLst>
                                      </p:cBhvr>
                                      <p:tavLst>
                                        <p:tav tm="0">
                                          <p:val>
                                            <p:strVal val="#ppt_w+.3"/>
                                          </p:val>
                                        </p:tav>
                                        <p:tav tm="100000">
                                          <p:val>
                                            <p:strVal val="#ppt_w"/>
                                          </p:val>
                                        </p:tav>
                                      </p:tavLst>
                                    </p:anim>
                                    <p:anim calcmode="lin" valueType="num">
                                      <p:cBhvr>
                                        <p:cTn id="122" dur="1000" fill="hold"/>
                                        <p:tgtEl>
                                          <p:spTgt spid="277514"/>
                                        </p:tgtEl>
                                        <p:attrNameLst>
                                          <p:attrName>ppt_h</p:attrName>
                                        </p:attrNameLst>
                                      </p:cBhvr>
                                      <p:tavLst>
                                        <p:tav tm="0">
                                          <p:val>
                                            <p:strVal val="#ppt_h"/>
                                          </p:val>
                                        </p:tav>
                                        <p:tav tm="100000">
                                          <p:val>
                                            <p:strVal val="#ppt_h"/>
                                          </p:val>
                                        </p:tav>
                                      </p:tavLst>
                                    </p:anim>
                                    <p:animEffect transition="in" filter="fade">
                                      <p:cBhvr>
                                        <p:cTn id="123" dur="1000"/>
                                        <p:tgtEl>
                                          <p:spTgt spid="277514"/>
                                        </p:tgtEl>
                                      </p:cBhvr>
                                    </p:animEffect>
                                  </p:childTnLst>
                                </p:cTn>
                              </p:par>
                            </p:childTnLst>
                          </p:cTn>
                        </p:par>
                        <p:par>
                          <p:cTn id="124" fill="hold">
                            <p:stCondLst>
                              <p:cond delay="20000"/>
                            </p:stCondLst>
                            <p:childTnLst>
                              <p:par>
                                <p:cTn id="125" presetID="50" presetClass="entr" presetSubtype="0" decel="100000" fill="hold" grpId="0" nodeType="afterEffect">
                                  <p:stCondLst>
                                    <p:cond delay="0"/>
                                  </p:stCondLst>
                                  <p:childTnLst>
                                    <p:set>
                                      <p:cBhvr>
                                        <p:cTn id="126" dur="1" fill="hold">
                                          <p:stCondLst>
                                            <p:cond delay="0"/>
                                          </p:stCondLst>
                                        </p:cTn>
                                        <p:tgtEl>
                                          <p:spTgt spid="277519"/>
                                        </p:tgtEl>
                                        <p:attrNameLst>
                                          <p:attrName>style.visibility</p:attrName>
                                        </p:attrNameLst>
                                      </p:cBhvr>
                                      <p:to>
                                        <p:strVal val="visible"/>
                                      </p:to>
                                    </p:set>
                                    <p:anim calcmode="lin" valueType="num">
                                      <p:cBhvr>
                                        <p:cTn id="127" dur="1000" fill="hold"/>
                                        <p:tgtEl>
                                          <p:spTgt spid="277519"/>
                                        </p:tgtEl>
                                        <p:attrNameLst>
                                          <p:attrName>ppt_w</p:attrName>
                                        </p:attrNameLst>
                                      </p:cBhvr>
                                      <p:tavLst>
                                        <p:tav tm="0">
                                          <p:val>
                                            <p:strVal val="#ppt_w+.3"/>
                                          </p:val>
                                        </p:tav>
                                        <p:tav tm="100000">
                                          <p:val>
                                            <p:strVal val="#ppt_w"/>
                                          </p:val>
                                        </p:tav>
                                      </p:tavLst>
                                    </p:anim>
                                    <p:anim calcmode="lin" valueType="num">
                                      <p:cBhvr>
                                        <p:cTn id="128" dur="1000" fill="hold"/>
                                        <p:tgtEl>
                                          <p:spTgt spid="277519"/>
                                        </p:tgtEl>
                                        <p:attrNameLst>
                                          <p:attrName>ppt_h</p:attrName>
                                        </p:attrNameLst>
                                      </p:cBhvr>
                                      <p:tavLst>
                                        <p:tav tm="0">
                                          <p:val>
                                            <p:strVal val="#ppt_h"/>
                                          </p:val>
                                        </p:tav>
                                        <p:tav tm="100000">
                                          <p:val>
                                            <p:strVal val="#ppt_h"/>
                                          </p:val>
                                        </p:tav>
                                      </p:tavLst>
                                    </p:anim>
                                    <p:animEffect transition="in" filter="fade">
                                      <p:cBhvr>
                                        <p:cTn id="129" dur="1000"/>
                                        <p:tgtEl>
                                          <p:spTgt spid="277519"/>
                                        </p:tgtEl>
                                      </p:cBhvr>
                                    </p:animEffect>
                                  </p:childTnLst>
                                </p:cTn>
                              </p:par>
                            </p:childTnLst>
                          </p:cTn>
                        </p:par>
                        <p:par>
                          <p:cTn id="130" fill="hold">
                            <p:stCondLst>
                              <p:cond delay="21000"/>
                            </p:stCondLst>
                            <p:childTnLst>
                              <p:par>
                                <p:cTn id="131" presetID="50" presetClass="entr" presetSubtype="0" decel="100000" fill="hold" grpId="0" nodeType="afterEffect">
                                  <p:stCondLst>
                                    <p:cond delay="0"/>
                                  </p:stCondLst>
                                  <p:childTnLst>
                                    <p:set>
                                      <p:cBhvr>
                                        <p:cTn id="132" dur="1" fill="hold">
                                          <p:stCondLst>
                                            <p:cond delay="0"/>
                                          </p:stCondLst>
                                        </p:cTn>
                                        <p:tgtEl>
                                          <p:spTgt spid="277526"/>
                                        </p:tgtEl>
                                        <p:attrNameLst>
                                          <p:attrName>style.visibility</p:attrName>
                                        </p:attrNameLst>
                                      </p:cBhvr>
                                      <p:to>
                                        <p:strVal val="visible"/>
                                      </p:to>
                                    </p:set>
                                    <p:anim calcmode="lin" valueType="num">
                                      <p:cBhvr>
                                        <p:cTn id="133" dur="1000" fill="hold"/>
                                        <p:tgtEl>
                                          <p:spTgt spid="277526"/>
                                        </p:tgtEl>
                                        <p:attrNameLst>
                                          <p:attrName>ppt_w</p:attrName>
                                        </p:attrNameLst>
                                      </p:cBhvr>
                                      <p:tavLst>
                                        <p:tav tm="0">
                                          <p:val>
                                            <p:strVal val="#ppt_w+.3"/>
                                          </p:val>
                                        </p:tav>
                                        <p:tav tm="100000">
                                          <p:val>
                                            <p:strVal val="#ppt_w"/>
                                          </p:val>
                                        </p:tav>
                                      </p:tavLst>
                                    </p:anim>
                                    <p:anim calcmode="lin" valueType="num">
                                      <p:cBhvr>
                                        <p:cTn id="134" dur="1000" fill="hold"/>
                                        <p:tgtEl>
                                          <p:spTgt spid="277526"/>
                                        </p:tgtEl>
                                        <p:attrNameLst>
                                          <p:attrName>ppt_h</p:attrName>
                                        </p:attrNameLst>
                                      </p:cBhvr>
                                      <p:tavLst>
                                        <p:tav tm="0">
                                          <p:val>
                                            <p:strVal val="#ppt_h"/>
                                          </p:val>
                                        </p:tav>
                                        <p:tav tm="100000">
                                          <p:val>
                                            <p:strVal val="#ppt_h"/>
                                          </p:val>
                                        </p:tav>
                                      </p:tavLst>
                                    </p:anim>
                                    <p:animEffect transition="in" filter="fade">
                                      <p:cBhvr>
                                        <p:cTn id="135" dur="1000"/>
                                        <p:tgtEl>
                                          <p:spTgt spid="27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animBg="1"/>
      <p:bldP spid="277508" grpId="0" animBg="1"/>
      <p:bldP spid="277509" grpId="0" animBg="1"/>
      <p:bldP spid="277510" grpId="0" animBg="1"/>
      <p:bldP spid="277511" grpId="0" animBg="1"/>
      <p:bldP spid="277512" grpId="0" animBg="1"/>
      <p:bldP spid="277513" grpId="0" animBg="1"/>
      <p:bldP spid="277514" grpId="0" animBg="1"/>
      <p:bldP spid="277515" grpId="0" animBg="1"/>
      <p:bldP spid="277516" grpId="0"/>
      <p:bldP spid="277517" grpId="0"/>
      <p:bldP spid="277518" grpId="0"/>
      <p:bldP spid="277519" grpId="0"/>
      <p:bldP spid="277520" grpId="0"/>
      <p:bldP spid="277521" grpId="0"/>
      <p:bldP spid="277522" grpId="0"/>
      <p:bldP spid="277523" grpId="0"/>
      <p:bldP spid="277524" grpId="0"/>
      <p:bldP spid="277525" grpId="0"/>
      <p:bldP spid="277526" grpId="0"/>
      <p:bldP spid="277527" grpId="0"/>
      <p:bldP spid="277528" grpId="0"/>
    </p:bld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pPr eaLnBrk="1" hangingPunct="1">
              <a:defRPr/>
            </a:pPr>
            <a:r>
              <a:rPr lang="en-US" sz="6000" smtClean="0"/>
              <a:t>VLAN</a:t>
            </a:r>
            <a:r>
              <a:rPr sz="6000" smtClean="0"/>
              <a:t>-ים</a:t>
            </a:r>
            <a:endParaRPr sz="6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eaLnBrk="1" hangingPunct="1">
              <a:defRPr/>
            </a:pPr>
            <a:r>
              <a:rPr/>
              <a:t>שכבת השיחה</a:t>
            </a:r>
            <a:endParaRPr lang="en-US"/>
          </a:p>
        </p:txBody>
      </p:sp>
      <p:sp>
        <p:nvSpPr>
          <p:cNvPr id="115715" name="Rectangle 3"/>
          <p:cNvSpPr>
            <a:spLocks noGrp="1" noChangeArrowheads="1"/>
          </p:cNvSpPr>
          <p:nvPr>
            <p:ph idx="1"/>
          </p:nvPr>
        </p:nvSpPr>
        <p:spPr/>
        <p:txBody>
          <a:bodyPr/>
          <a:lstStyle/>
          <a:p>
            <a:pPr eaLnBrk="1" hangingPunct="1">
              <a:lnSpc>
                <a:spcPct val="90000"/>
              </a:lnSpc>
            </a:pPr>
            <a:r>
              <a:rPr lang="he-IL" smtClean="0"/>
              <a:t>הגדרת הצורך לשליטה ובקרה על </a:t>
            </a:r>
            <a:r>
              <a:rPr lang="en-US" smtClean="0"/>
              <a:t/>
            </a:r>
            <a:br>
              <a:rPr lang="en-US" smtClean="0"/>
            </a:br>
            <a:r>
              <a:rPr lang="he-IL" smtClean="0"/>
              <a:t>ה-</a:t>
            </a:r>
            <a:r>
              <a:rPr lang="en-US" smtClean="0"/>
              <a:t>Session</a:t>
            </a:r>
            <a:endParaRPr lang="he-IL" smtClean="0"/>
          </a:p>
          <a:p>
            <a:pPr eaLnBrk="1" hangingPunct="1">
              <a:lnSpc>
                <a:spcPct val="90000"/>
              </a:lnSpc>
            </a:pPr>
            <a:r>
              <a:rPr lang="he-IL" smtClean="0"/>
              <a:t>קביעת חוקי שיחה בין אפליקציות</a:t>
            </a:r>
          </a:p>
          <a:p>
            <a:pPr eaLnBrk="1" hangingPunct="1">
              <a:lnSpc>
                <a:spcPct val="90000"/>
              </a:lnSpc>
            </a:pPr>
            <a:r>
              <a:rPr lang="he-IL" smtClean="0"/>
              <a:t>מתי מתחיל </a:t>
            </a:r>
            <a:r>
              <a:rPr lang="en-US" smtClean="0"/>
              <a:t>Session</a:t>
            </a:r>
            <a:r>
              <a:rPr lang="he-IL" smtClean="0"/>
              <a:t> בין אפליקציות ומתי מסתיים</a:t>
            </a:r>
          </a:p>
          <a:p>
            <a:pPr eaLnBrk="1" hangingPunct="1">
              <a:lnSpc>
                <a:spcPct val="90000"/>
              </a:lnSpc>
            </a:pPr>
            <a:r>
              <a:rPr lang="he-IL" smtClean="0"/>
              <a:t>אימות בין אפליקציות, למשל קביעת צורך של התחברות עם סיסמא</a:t>
            </a:r>
          </a:p>
          <a:p>
            <a:pPr eaLnBrk="1" hangingPunct="1">
              <a:lnSpc>
                <a:spcPct val="90000"/>
              </a:lnSpc>
            </a:pPr>
            <a:endParaRPr lang="en-US" smtClean="0"/>
          </a:p>
        </p:txBody>
      </p:sp>
      <p:sp>
        <p:nvSpPr>
          <p:cNvPr id="47106" name="מציין מיקום של מספר שקופית 5"/>
          <p:cNvSpPr>
            <a:spLocks noGrp="1"/>
          </p:cNvSpPr>
          <p:nvPr>
            <p:ph type="sldNum" sz="quarter" idx="10"/>
          </p:nvPr>
        </p:nvSpPr>
        <p:spPr/>
        <p:txBody>
          <a:bodyPr/>
          <a:lstStyle/>
          <a:p>
            <a:pPr>
              <a:defRPr/>
            </a:pPr>
            <a:fld id="{A4481C46-DAEE-46BC-808B-632E6683F999}" type="slidenum">
              <a:rPr lang="he-IL"/>
              <a:pPr>
                <a:defRPr/>
              </a:pPr>
              <a:t>43</a:t>
            </a:fld>
            <a:endParaRPr lang="en-US"/>
          </a:p>
        </p:txBody>
      </p:sp>
      <p:pic>
        <p:nvPicPr>
          <p:cNvPr id="78850" name="Picture 2" descr="https://encrypted-tbn0.gstatic.com/images?q=tbn:ANd9GcQgc9w8sNHS13QR7jHtnj_1rGbT9v1qjjpYegsqY9uGe7kcStP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3608" y="4149080"/>
            <a:ext cx="2857500" cy="20383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defRPr/>
            </a:pPr>
            <a:r>
              <a:rPr/>
              <a:t>רשתות מקומיות</a:t>
            </a:r>
            <a:endParaRPr lang="en-US"/>
          </a:p>
        </p:txBody>
      </p:sp>
      <p:sp>
        <p:nvSpPr>
          <p:cNvPr id="455683" name="Rectangle 3"/>
          <p:cNvSpPr>
            <a:spLocks noGrp="1" noChangeArrowheads="1"/>
          </p:cNvSpPr>
          <p:nvPr>
            <p:ph idx="1"/>
          </p:nvPr>
        </p:nvSpPr>
        <p:spPr/>
        <p:txBody>
          <a:bodyPr/>
          <a:lstStyle/>
          <a:p>
            <a:pPr eaLnBrk="1" hangingPunct="1"/>
            <a:r>
              <a:rPr lang="he-IL" smtClean="0"/>
              <a:t>כמה הגדרות לפני שנתחיל...</a:t>
            </a:r>
            <a:endParaRPr lang="en-US" smtClean="0"/>
          </a:p>
          <a:p>
            <a:pPr eaLnBrk="1" hangingPunct="1"/>
            <a:r>
              <a:rPr lang="en-US" b="1" smtClean="0"/>
              <a:t>LAN</a:t>
            </a:r>
            <a:r>
              <a:rPr lang="he-IL" smtClean="0"/>
              <a:t> – </a:t>
            </a:r>
            <a:r>
              <a:rPr lang="en-US" smtClean="0"/>
              <a:t>Local Area Network</a:t>
            </a:r>
            <a:r>
              <a:rPr lang="he-IL" smtClean="0"/>
              <a:t> – רשת מקומית</a:t>
            </a:r>
          </a:p>
          <a:p>
            <a:pPr eaLnBrk="1" hangingPunct="1"/>
            <a:endParaRPr lang="he-IL" smtClean="0"/>
          </a:p>
          <a:p>
            <a:pPr eaLnBrk="1" hangingPunct="1"/>
            <a:r>
              <a:rPr lang="en-US" b="1" smtClean="0"/>
              <a:t>Broadcast Domain</a:t>
            </a:r>
            <a:r>
              <a:rPr lang="he-IL" smtClean="0"/>
              <a:t> – קבוצת המחשבים שתקבל  </a:t>
            </a:r>
            <a:r>
              <a:rPr lang="en-US" smtClean="0"/>
              <a:t>Broadcast</a:t>
            </a:r>
            <a:r>
              <a:rPr lang="he-IL" smtClean="0"/>
              <a:t> במידה וישלח אחד ברשת. בדרך כלל שווה ערך ל-</a:t>
            </a:r>
            <a:r>
              <a:rPr lang="en-US" smtClean="0"/>
              <a:t>LAN</a:t>
            </a:r>
            <a:r>
              <a:rPr lang="he-IL" smtClean="0"/>
              <a:t>.</a:t>
            </a:r>
            <a:endParaRPr lang="en-US" smtClean="0"/>
          </a:p>
          <a:p>
            <a:pPr eaLnBrk="1" hangingPunct="1"/>
            <a:endParaRPr lang="en-US" smtClean="0"/>
          </a:p>
        </p:txBody>
      </p:sp>
      <p:sp>
        <p:nvSpPr>
          <p:cNvPr id="9218" name="מציין מיקום של מספר שקופית 5"/>
          <p:cNvSpPr>
            <a:spLocks noGrp="1"/>
          </p:cNvSpPr>
          <p:nvPr>
            <p:ph type="sldNum" sz="quarter" idx="10"/>
          </p:nvPr>
        </p:nvSpPr>
        <p:spPr/>
        <p:txBody>
          <a:bodyPr/>
          <a:lstStyle/>
          <a:p>
            <a:pPr>
              <a:defRPr/>
            </a:pPr>
            <a:fld id="{5C1917F4-A5C0-450A-8EB7-F71F5492BD0E}" type="slidenum">
              <a:rPr lang="he-IL"/>
              <a:pPr>
                <a:defRPr/>
              </a:pPr>
              <a:t>430</a:t>
            </a:fld>
            <a:endParaRPr lang="en-US"/>
          </a:p>
        </p:txBody>
      </p:sp>
      <p:pic>
        <p:nvPicPr>
          <p:cNvPr id="101378" name="Picture 2" descr="https://encrypted-tbn3.gstatic.com/images?q=tbn:ANd9GcSmUdOdWi1f-xzUvIzufM0j0E0V6GZm6957uz1uOrA33v6zAG9Y3Q"/>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22689" y="4365104"/>
            <a:ext cx="2831629" cy="2124949"/>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defRPr/>
            </a:pPr>
            <a:r>
              <a:rPr lang="en-US" smtClean="0"/>
              <a:t>VLAN</a:t>
            </a:r>
          </a:p>
        </p:txBody>
      </p:sp>
      <p:graphicFrame>
        <p:nvGraphicFramePr>
          <p:cNvPr id="65538" name="Object 4"/>
          <p:cNvGraphicFramePr>
            <a:graphicFrameLocks noGrp="1" noChangeAspect="1"/>
          </p:cNvGraphicFramePr>
          <p:nvPr>
            <p:ph sz="half" idx="1"/>
          </p:nvPr>
        </p:nvGraphicFramePr>
        <p:xfrm>
          <a:off x="457200" y="2036763"/>
          <a:ext cx="4033838" cy="3651250"/>
        </p:xfrm>
        <a:graphic>
          <a:graphicData uri="http://schemas.openxmlformats.org/presentationml/2006/ole">
            <p:oleObj spid="_x0000_s65591" name="Visio" r:id="rId3" imgW="4627169" imgH="4187647" progId="">
              <p:embed/>
            </p:oleObj>
          </a:graphicData>
        </a:graphic>
      </p:graphicFrame>
      <p:sp>
        <p:nvSpPr>
          <p:cNvPr id="65540" name="Rectangle 3"/>
          <p:cNvSpPr>
            <a:spLocks noGrp="1" noChangeArrowheads="1"/>
          </p:cNvSpPr>
          <p:nvPr>
            <p:ph type="body" sz="half" idx="2"/>
          </p:nvPr>
        </p:nvSpPr>
        <p:spPr>
          <a:xfrm>
            <a:off x="4787900" y="1773238"/>
            <a:ext cx="3770313" cy="3724275"/>
          </a:xfrm>
        </p:spPr>
        <p:txBody>
          <a:bodyPr/>
          <a:lstStyle/>
          <a:p>
            <a:pPr eaLnBrk="1" hangingPunct="1"/>
            <a:r>
              <a:rPr lang="en-US" b="1" u="sng" smtClean="0"/>
              <a:t>VLAN</a:t>
            </a:r>
            <a:r>
              <a:rPr lang="he-IL" smtClean="0"/>
              <a:t> – </a:t>
            </a:r>
            <a:r>
              <a:rPr lang="en-US" smtClean="0"/>
              <a:t>Virtual LAN</a:t>
            </a:r>
            <a:endParaRPr lang="he-IL" b="1" u="sng" smtClean="0"/>
          </a:p>
          <a:p>
            <a:pPr eaLnBrk="1" hangingPunct="1"/>
            <a:r>
              <a:rPr lang="en-US" sz="2400" smtClean="0"/>
              <a:t>VLAN</a:t>
            </a:r>
            <a:r>
              <a:rPr lang="he-IL" smtClean="0"/>
              <a:t> היא רשת מקומית וירטואלית</a:t>
            </a:r>
          </a:p>
        </p:txBody>
      </p:sp>
      <p:sp>
        <p:nvSpPr>
          <p:cNvPr id="1027" name="מציין מיקום של מספר שקופית 6"/>
          <p:cNvSpPr>
            <a:spLocks noGrp="1"/>
          </p:cNvSpPr>
          <p:nvPr>
            <p:ph type="sldNum" sz="quarter" idx="12"/>
          </p:nvPr>
        </p:nvSpPr>
        <p:spPr/>
        <p:txBody>
          <a:bodyPr/>
          <a:lstStyle/>
          <a:p>
            <a:pPr>
              <a:defRPr/>
            </a:pPr>
            <a:fld id="{ADB374D2-4219-425F-B975-5FFE60B8ADEF}" type="slidenum">
              <a:rPr lang="he-IL"/>
              <a:pPr>
                <a:defRPr/>
              </a:pPr>
              <a:t>431</a:t>
            </a:fld>
            <a:endParaRPr lang="en-US"/>
          </a:p>
        </p:txBody>
      </p:sp>
    </p:spTree>
  </p:cSld>
  <p:clrMapOvr>
    <a:masterClrMapping/>
  </p:clrMapOvr>
  <p:transition spd="med"/>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2"/>
          <p:cNvSpPr>
            <a:spLocks noGrp="1" noChangeArrowheads="1"/>
          </p:cNvSpPr>
          <p:nvPr>
            <p:ph type="title"/>
          </p:nvPr>
        </p:nvSpPr>
        <p:spPr/>
        <p:txBody>
          <a:bodyPr/>
          <a:lstStyle/>
          <a:p>
            <a:pPr eaLnBrk="1" hangingPunct="1">
              <a:defRPr/>
            </a:pPr>
            <a:r>
              <a:rPr lang="en-US" smtClean="0"/>
              <a:t>VLAN</a:t>
            </a:r>
          </a:p>
        </p:txBody>
      </p:sp>
      <p:sp>
        <p:nvSpPr>
          <p:cNvPr id="66566" name="Rectangle 3"/>
          <p:cNvSpPr>
            <a:spLocks noGrp="1" noChangeArrowheads="1"/>
          </p:cNvSpPr>
          <p:nvPr>
            <p:ph sz="half" idx="1"/>
          </p:nvPr>
        </p:nvSpPr>
        <p:spPr>
          <a:xfrm>
            <a:off x="4652963" y="1600200"/>
            <a:ext cx="4033837" cy="4525963"/>
          </a:xfrm>
        </p:spPr>
        <p:txBody>
          <a:bodyPr/>
          <a:lstStyle/>
          <a:p>
            <a:pPr eaLnBrk="1" hangingPunct="1"/>
            <a:r>
              <a:rPr lang="en-US" smtClean="0"/>
              <a:t>VLAN</a:t>
            </a:r>
            <a:r>
              <a:rPr lang="he-IL" smtClean="0"/>
              <a:t> = הפרדה </a:t>
            </a:r>
            <a:r>
              <a:rPr lang="he-IL" u="sng" smtClean="0"/>
              <a:t>לוגית</a:t>
            </a:r>
            <a:r>
              <a:rPr lang="he-IL" smtClean="0"/>
              <a:t> בתוך רשת </a:t>
            </a:r>
            <a:r>
              <a:rPr lang="he-IL" u="sng" smtClean="0"/>
              <a:t>פיזית</a:t>
            </a:r>
            <a:endParaRPr lang="he-IL" smtClean="0"/>
          </a:p>
          <a:p>
            <a:pPr eaLnBrk="1" hangingPunct="1"/>
            <a:r>
              <a:rPr lang="en-US" smtClean="0"/>
              <a:t>VLAN</a:t>
            </a:r>
            <a:r>
              <a:rPr lang="he-IL" smtClean="0"/>
              <a:t> יוצרים הפרדה </a:t>
            </a:r>
            <a:r>
              <a:rPr lang="en-US" smtClean="0"/>
              <a:t/>
            </a:r>
            <a:br>
              <a:rPr lang="en-US" smtClean="0"/>
            </a:br>
            <a:r>
              <a:rPr lang="he-IL" smtClean="0"/>
              <a:t>ל-</a:t>
            </a:r>
            <a:r>
              <a:rPr lang="en-US" smtClean="0"/>
              <a:t>Broadcast Domains</a:t>
            </a:r>
            <a:endParaRPr lang="he-IL" smtClean="0"/>
          </a:p>
          <a:p>
            <a:pPr eaLnBrk="1" hangingPunct="1"/>
            <a:r>
              <a:rPr lang="he-IL" smtClean="0"/>
              <a:t>כמה </a:t>
            </a:r>
            <a:r>
              <a:rPr lang="en-US" smtClean="0"/>
              <a:t>Broadcast Domains</a:t>
            </a:r>
            <a:r>
              <a:rPr lang="he-IL" smtClean="0"/>
              <a:t> יש בציור?</a:t>
            </a:r>
            <a:endParaRPr lang="en-US" smtClean="0"/>
          </a:p>
        </p:txBody>
      </p:sp>
      <p:sp>
        <p:nvSpPr>
          <p:cNvPr id="2053" name="מציין מיקום של מספר שקופית 6"/>
          <p:cNvSpPr>
            <a:spLocks noGrp="1"/>
          </p:cNvSpPr>
          <p:nvPr>
            <p:ph type="sldNum" sz="quarter" idx="10"/>
          </p:nvPr>
        </p:nvSpPr>
        <p:spPr/>
        <p:txBody>
          <a:bodyPr/>
          <a:lstStyle/>
          <a:p>
            <a:pPr>
              <a:defRPr/>
            </a:pPr>
            <a:fld id="{93952986-BC94-482C-99C6-1354C398769D}" type="slidenum">
              <a:rPr lang="he-IL"/>
              <a:pPr>
                <a:defRPr/>
              </a:pPr>
              <a:t>432</a:t>
            </a:fld>
            <a:endParaRPr lang="en-US"/>
          </a:p>
        </p:txBody>
      </p:sp>
      <p:graphicFrame>
        <p:nvGraphicFramePr>
          <p:cNvPr id="66562" name="Object 4"/>
          <p:cNvGraphicFramePr>
            <a:graphicFrameLocks noChangeAspect="1"/>
          </p:cNvGraphicFramePr>
          <p:nvPr/>
        </p:nvGraphicFramePr>
        <p:xfrm>
          <a:off x="1835150" y="2636838"/>
          <a:ext cx="2376488" cy="1827212"/>
        </p:xfrm>
        <a:graphic>
          <a:graphicData uri="http://schemas.openxmlformats.org/presentationml/2006/ole">
            <p:oleObj spid="_x0000_s66721" name="Visio" r:id="rId4" imgW="3925214" imgH="3017520" progId="">
              <p:embed/>
            </p:oleObj>
          </a:graphicData>
        </a:graphic>
      </p:graphicFrame>
      <p:graphicFrame>
        <p:nvGraphicFramePr>
          <p:cNvPr id="66563" name="Object 5"/>
          <p:cNvGraphicFramePr>
            <a:graphicFrameLocks noChangeAspect="1"/>
          </p:cNvGraphicFramePr>
          <p:nvPr/>
        </p:nvGraphicFramePr>
        <p:xfrm>
          <a:off x="4932363" y="4797425"/>
          <a:ext cx="2322512" cy="1784350"/>
        </p:xfrm>
        <a:graphic>
          <a:graphicData uri="http://schemas.openxmlformats.org/presentationml/2006/ole">
            <p:oleObj spid="_x0000_s66722" name="Visio" r:id="rId5" imgW="3925214" imgH="3017520" progId="">
              <p:embed/>
            </p:oleObj>
          </a:graphicData>
        </a:graphic>
      </p:graphicFrame>
      <p:graphicFrame>
        <p:nvGraphicFramePr>
          <p:cNvPr id="66564" name="Object 6"/>
          <p:cNvGraphicFramePr>
            <a:graphicFrameLocks noChangeAspect="1"/>
          </p:cNvGraphicFramePr>
          <p:nvPr/>
        </p:nvGraphicFramePr>
        <p:xfrm>
          <a:off x="2033588" y="4813300"/>
          <a:ext cx="2322512" cy="1784350"/>
        </p:xfrm>
        <a:graphic>
          <a:graphicData uri="http://schemas.openxmlformats.org/presentationml/2006/ole">
            <p:oleObj spid="_x0000_s66723" name="Visio" r:id="rId6" imgW="3925214" imgH="3017520" progId="">
              <p:embed/>
            </p:oleObj>
          </a:graphicData>
        </a:graphic>
      </p:graphicFrame>
      <p:sp>
        <p:nvSpPr>
          <p:cNvPr id="66568" name="Text Box 7"/>
          <p:cNvSpPr txBox="1">
            <a:spLocks noChangeArrowheads="1"/>
          </p:cNvSpPr>
          <p:nvPr/>
        </p:nvSpPr>
        <p:spPr bwMode="auto">
          <a:xfrm>
            <a:off x="684213" y="3349625"/>
            <a:ext cx="1295400" cy="366713"/>
          </a:xfrm>
          <a:prstGeom prst="rect">
            <a:avLst/>
          </a:prstGeom>
          <a:noFill/>
          <a:ln w="9525">
            <a:noFill/>
            <a:miter lim="800000"/>
            <a:headEnd/>
            <a:tailEnd/>
          </a:ln>
        </p:spPr>
        <p:txBody>
          <a:bodyPr>
            <a:spAutoFit/>
          </a:bodyPr>
          <a:lstStyle/>
          <a:p>
            <a:pPr>
              <a:spcBef>
                <a:spcPct val="50000"/>
              </a:spcBef>
            </a:pPr>
            <a:r>
              <a:rPr lang="he-IL"/>
              <a:t>רשת פיזית</a:t>
            </a:r>
            <a:endParaRPr lang="en-US"/>
          </a:p>
        </p:txBody>
      </p:sp>
      <p:sp>
        <p:nvSpPr>
          <p:cNvPr id="66569" name="Text Box 8"/>
          <p:cNvSpPr txBox="1">
            <a:spLocks noChangeArrowheads="1"/>
          </p:cNvSpPr>
          <p:nvPr/>
        </p:nvSpPr>
        <p:spPr bwMode="auto">
          <a:xfrm>
            <a:off x="3779838" y="5300663"/>
            <a:ext cx="1511300" cy="366712"/>
          </a:xfrm>
          <a:prstGeom prst="rect">
            <a:avLst/>
          </a:prstGeom>
          <a:noFill/>
          <a:ln w="9525">
            <a:noFill/>
            <a:miter lim="800000"/>
            <a:headEnd/>
            <a:tailEnd/>
          </a:ln>
        </p:spPr>
        <p:txBody>
          <a:bodyPr>
            <a:spAutoFit/>
          </a:bodyPr>
          <a:lstStyle/>
          <a:p>
            <a:pPr>
              <a:spcBef>
                <a:spcPct val="50000"/>
              </a:spcBef>
            </a:pPr>
            <a:r>
              <a:rPr lang="he-IL"/>
              <a:t>רשתות לוגיות</a:t>
            </a:r>
            <a:endParaRPr lang="en-US"/>
          </a:p>
        </p:txBody>
      </p:sp>
    </p:spTree>
  </p:cSld>
  <p:clrMapOvr>
    <a:masterClrMapping/>
  </p:clrMapOvr>
  <p:transition/>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7"/>
          <p:cNvSpPr>
            <a:spLocks noGrp="1" noChangeArrowheads="1"/>
          </p:cNvSpPr>
          <p:nvPr>
            <p:ph type="title"/>
          </p:nvPr>
        </p:nvSpPr>
        <p:spPr/>
        <p:txBody>
          <a:bodyPr/>
          <a:lstStyle/>
          <a:p>
            <a:pPr eaLnBrk="1" hangingPunct="1">
              <a:defRPr/>
            </a:pPr>
            <a:r>
              <a:rPr/>
              <a:t>יתרונות ה-</a:t>
            </a:r>
            <a:r>
              <a:rPr lang="en-US"/>
              <a:t>VLAN</a:t>
            </a:r>
          </a:p>
        </p:txBody>
      </p:sp>
      <p:sp>
        <p:nvSpPr>
          <p:cNvPr id="456707" name="Rectangle 8"/>
          <p:cNvSpPr>
            <a:spLocks noGrp="1" noChangeArrowheads="1"/>
          </p:cNvSpPr>
          <p:nvPr>
            <p:ph idx="1"/>
          </p:nvPr>
        </p:nvSpPr>
        <p:spPr>
          <a:xfrm>
            <a:off x="571500" y="1928813"/>
            <a:ext cx="7693025" cy="3724275"/>
          </a:xfrm>
        </p:spPr>
        <p:txBody>
          <a:bodyPr/>
          <a:lstStyle/>
          <a:p>
            <a:pPr eaLnBrk="1" hangingPunct="1"/>
            <a:r>
              <a:rPr lang="he-IL" b="1" smtClean="0"/>
              <a:t>הפחתת עומס</a:t>
            </a:r>
            <a:r>
              <a:rPr lang="he-IL" smtClean="0"/>
              <a:t> – על ידי הקטנת ה-</a:t>
            </a:r>
            <a:r>
              <a:rPr lang="en-US" smtClean="0"/>
              <a:t>Broadcast Domain</a:t>
            </a:r>
            <a:endParaRPr lang="he-IL" smtClean="0"/>
          </a:p>
          <a:p>
            <a:pPr eaLnBrk="1" hangingPunct="1"/>
            <a:r>
              <a:rPr lang="he-IL" b="1" smtClean="0"/>
              <a:t>חיסכון ברכיבי רשת – </a:t>
            </a:r>
            <a:r>
              <a:rPr lang="he-IL" smtClean="0"/>
              <a:t>על ידי הפרדה לוגית</a:t>
            </a:r>
          </a:p>
          <a:p>
            <a:pPr eaLnBrk="1" hangingPunct="1"/>
            <a:r>
              <a:rPr lang="he-IL" b="1" smtClean="0"/>
              <a:t>מידור רשתי</a:t>
            </a:r>
            <a:r>
              <a:rPr lang="he-IL" smtClean="0"/>
              <a:t> – על יד הפרדת הרשת לכמה רשתות</a:t>
            </a:r>
            <a:endParaRPr lang="en-US" smtClean="0"/>
          </a:p>
        </p:txBody>
      </p:sp>
      <p:sp>
        <p:nvSpPr>
          <p:cNvPr id="10242" name="מציין מיקום של מספר שקופית 5"/>
          <p:cNvSpPr>
            <a:spLocks noGrp="1"/>
          </p:cNvSpPr>
          <p:nvPr>
            <p:ph type="sldNum" sz="quarter" idx="10"/>
          </p:nvPr>
        </p:nvSpPr>
        <p:spPr/>
        <p:txBody>
          <a:bodyPr/>
          <a:lstStyle/>
          <a:p>
            <a:pPr>
              <a:defRPr/>
            </a:pPr>
            <a:fld id="{0A70CF08-6738-4EE6-8470-D6F70A2E49BA}" type="slidenum">
              <a:rPr lang="he-IL"/>
              <a:pPr>
                <a:defRPr/>
              </a:pPr>
              <a:t>433</a:t>
            </a:fld>
            <a:endParaRPr lang="en-US"/>
          </a:p>
        </p:txBody>
      </p:sp>
      <p:grpSp>
        <p:nvGrpSpPr>
          <p:cNvPr id="456709" name="Group 2"/>
          <p:cNvGrpSpPr>
            <a:grpSpLocks/>
          </p:cNvGrpSpPr>
          <p:nvPr/>
        </p:nvGrpSpPr>
        <p:grpSpPr bwMode="auto">
          <a:xfrm rot="-1534574">
            <a:off x="3563938" y="4797425"/>
            <a:ext cx="1389062" cy="1393825"/>
            <a:chOff x="1824" y="633"/>
            <a:chExt cx="2834" cy="2849"/>
          </a:xfrm>
        </p:grpSpPr>
        <p:sp>
          <p:nvSpPr>
            <p:cNvPr id="456710"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28575">
              <a:solidFill>
                <a:srgbClr val="000000"/>
              </a:solidFill>
              <a:miter lim="800000"/>
              <a:headEnd/>
              <a:tailEnd/>
            </a:ln>
          </p:spPr>
          <p:txBody>
            <a:bodyPr/>
            <a:lstStyle/>
            <a:p>
              <a:endParaRPr lang="en-US"/>
            </a:p>
          </p:txBody>
        </p:sp>
        <p:sp>
          <p:nvSpPr>
            <p:cNvPr id="456711"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00"/>
            </a:solidFill>
            <a:ln w="28575">
              <a:solidFill>
                <a:srgbClr val="000000"/>
              </a:solidFill>
              <a:miter lim="800000"/>
              <a:headEnd/>
              <a:tailEnd/>
            </a:ln>
          </p:spPr>
          <p:txBody>
            <a:bodyPr/>
            <a:lstStyle/>
            <a:p>
              <a:endParaRPr lang="en-US"/>
            </a:p>
          </p:txBody>
        </p:sp>
        <p:sp>
          <p:nvSpPr>
            <p:cNvPr id="456712" name="Puzzle4"/>
            <p:cNvSpPr>
              <a:spLocks noEditPoints="1" noChangeArrowheads="1"/>
            </p:cNvSpPr>
            <p:nvPr/>
          </p:nvSpPr>
          <p:spPr bwMode="auto">
            <a:xfrm>
              <a:off x="2192" y="1719"/>
              <a:ext cx="1072" cy="176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13F11E"/>
            </a:solidFill>
            <a:ln w="28575">
              <a:solidFill>
                <a:srgbClr val="000000"/>
              </a:solidFill>
              <a:miter lim="800000"/>
              <a:headEnd/>
              <a:tailEnd/>
            </a:ln>
          </p:spPr>
          <p:txBody>
            <a:bodyPr/>
            <a:lstStyle/>
            <a:p>
              <a:endParaRPr lang="en-US"/>
            </a:p>
          </p:txBody>
        </p:sp>
        <p:sp>
          <p:nvSpPr>
            <p:cNvPr id="456713" name="Puzzle1"/>
            <p:cNvSpPr>
              <a:spLocks noEditPoints="1" noChangeArrowheads="1"/>
            </p:cNvSpPr>
            <p:nvPr/>
          </p:nvSpPr>
          <p:spPr bwMode="auto">
            <a:xfrm>
              <a:off x="1824" y="1091"/>
              <a:ext cx="1800" cy="10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chemeClr val="accent2"/>
            </a:solidFill>
            <a:ln w="28575">
              <a:solidFill>
                <a:srgbClr val="000000"/>
              </a:solidFill>
              <a:miter lim="800000"/>
              <a:headEnd/>
              <a:tailEnd/>
            </a:ln>
          </p:spPr>
          <p:txBody>
            <a:bodyPr/>
            <a:lstStyle/>
            <a:p>
              <a:endParaRPr lang="en-US"/>
            </a:p>
          </p:txBody>
        </p:sp>
      </p:grpSp>
    </p:spTree>
  </p:cSld>
  <p:clrMapOvr>
    <a:masterClrMapping/>
  </p:clrMapOvr>
  <p:transition/>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p:txBody>
          <a:bodyPr/>
          <a:lstStyle/>
          <a:p>
            <a:pPr eaLnBrk="1" hangingPunct="1">
              <a:defRPr/>
            </a:pPr>
            <a:r>
              <a:rPr/>
              <a:t>חלוקה ל-</a:t>
            </a:r>
            <a:r>
              <a:rPr lang="en-US"/>
              <a:t>VLAN</a:t>
            </a:r>
          </a:p>
        </p:txBody>
      </p:sp>
      <p:sp>
        <p:nvSpPr>
          <p:cNvPr id="3076" name="מציין מיקום של מספר שקופית 5"/>
          <p:cNvSpPr>
            <a:spLocks noGrp="1"/>
          </p:cNvSpPr>
          <p:nvPr>
            <p:ph type="sldNum" sz="quarter" idx="10"/>
          </p:nvPr>
        </p:nvSpPr>
        <p:spPr/>
        <p:txBody>
          <a:bodyPr/>
          <a:lstStyle/>
          <a:p>
            <a:pPr>
              <a:defRPr/>
            </a:pPr>
            <a:fld id="{EEF6D5F0-F6AC-44C4-931F-F2CDEBC3D763}" type="slidenum">
              <a:rPr lang="he-IL"/>
              <a:pPr>
                <a:defRPr/>
              </a:pPr>
              <a:t>434</a:t>
            </a:fld>
            <a:endParaRPr lang="en-US"/>
          </a:p>
        </p:txBody>
      </p:sp>
      <p:sp>
        <p:nvSpPr>
          <p:cNvPr id="67590" name="Rectangle 3"/>
          <p:cNvSpPr>
            <a:spLocks noGrp="1" noChangeArrowheads="1"/>
          </p:cNvSpPr>
          <p:nvPr>
            <p:ph type="body" idx="4294967295"/>
          </p:nvPr>
        </p:nvSpPr>
        <p:spPr>
          <a:xfrm>
            <a:off x="0" y="1600200"/>
            <a:ext cx="8229600" cy="4525963"/>
          </a:xfrm>
        </p:spPr>
        <p:txBody>
          <a:bodyPr/>
          <a:lstStyle/>
          <a:p>
            <a:pPr eaLnBrk="1" hangingPunct="1"/>
            <a:r>
              <a:rPr lang="he-IL" dirty="0" smtClean="0"/>
              <a:t>חלוקה ברמת השכבה השנייה</a:t>
            </a:r>
          </a:p>
          <a:p>
            <a:pPr eaLnBrk="1" hangingPunct="1"/>
            <a:r>
              <a:rPr lang="he-IL" dirty="0" smtClean="0"/>
              <a:t>חלוקה ברמת השכבה השלישית</a:t>
            </a:r>
          </a:p>
          <a:p>
            <a:pPr eaLnBrk="1" hangingPunct="1">
              <a:buFontTx/>
              <a:buNone/>
            </a:pPr>
            <a:endParaRPr lang="he-IL" dirty="0" smtClean="0"/>
          </a:p>
        </p:txBody>
      </p:sp>
      <p:graphicFrame>
        <p:nvGraphicFramePr>
          <p:cNvPr id="67587" name="Object 189"/>
          <p:cNvGraphicFramePr>
            <a:graphicFrameLocks noChangeAspect="1"/>
          </p:cNvGraphicFramePr>
          <p:nvPr/>
        </p:nvGraphicFramePr>
        <p:xfrm>
          <a:off x="2571750" y="3786188"/>
          <a:ext cx="3157538" cy="2693987"/>
        </p:xfrm>
        <a:graphic>
          <a:graphicData uri="http://schemas.openxmlformats.org/presentationml/2006/ole">
            <p:oleObj spid="_x0000_s67675" name="Visio" r:id="rId4" imgW="4043934" imgH="3500247" progId="">
              <p:embed/>
            </p:oleObj>
          </a:graphicData>
        </a:graphic>
      </p:graphicFrame>
      <p:graphicFrame>
        <p:nvGraphicFramePr>
          <p:cNvPr id="3" name="Content Placeholder 2"/>
          <p:cNvGraphicFramePr>
            <a:graphicFrameLocks noGrp="1"/>
          </p:cNvGraphicFramePr>
          <p:nvPr>
            <p:ph idx="1"/>
            <p:extLst>
              <p:ext uri="{D42A27DB-BD31-4B8C-83A1-F6EECF244321}">
                <p14:modId xmlns="" xmlns:p14="http://schemas.microsoft.com/office/powerpoint/2010/main" val="3690423392"/>
              </p:ext>
            </p:extLst>
          </p:nvPr>
        </p:nvGraphicFramePr>
        <p:xfrm>
          <a:off x="683568" y="2132856"/>
          <a:ext cx="2016224" cy="370840"/>
        </p:xfrm>
        <a:graphic>
          <a:graphicData uri="http://schemas.openxmlformats.org/drawingml/2006/table">
            <a:tbl>
              <a:tblPr firstRow="1" bandRow="1">
                <a:tableStyleId>{5940675A-B579-460E-94D1-54222C63F5DA}</a:tableStyleId>
              </a:tblPr>
              <a:tblGrid>
                <a:gridCol w="504056"/>
                <a:gridCol w="504056"/>
                <a:gridCol w="504056"/>
                <a:gridCol w="504056"/>
              </a:tblGrid>
              <a:tr h="370840">
                <a:tc>
                  <a:txBody>
                    <a:bodyPr/>
                    <a:lstStyle/>
                    <a:p>
                      <a:pPr algn="ctr"/>
                      <a:r>
                        <a:rPr lang="en-US" dirty="0" smtClean="0"/>
                        <a:t>A</a:t>
                      </a:r>
                      <a:endParaRPr lang="en-US" dirty="0"/>
                    </a:p>
                  </a:txBody>
                  <a:tcPr>
                    <a:solidFill>
                      <a:schemeClr val="accent2"/>
                    </a:solidFill>
                  </a:tcPr>
                </a:tc>
                <a:tc>
                  <a:txBody>
                    <a:bodyPr/>
                    <a:lstStyle/>
                    <a:p>
                      <a:pPr algn="ctr"/>
                      <a:r>
                        <a:rPr lang="en-US" dirty="0" smtClean="0"/>
                        <a:t>B</a:t>
                      </a:r>
                      <a:endParaRPr lang="en-US" dirty="0"/>
                    </a:p>
                  </a:txBody>
                  <a:tcPr>
                    <a:solidFill>
                      <a:schemeClr val="accent1"/>
                    </a:solidFill>
                  </a:tcPr>
                </a:tc>
                <a:tc>
                  <a:txBody>
                    <a:bodyPr/>
                    <a:lstStyle/>
                    <a:p>
                      <a:pPr algn="ctr"/>
                      <a:r>
                        <a:rPr lang="en-US" dirty="0" smtClean="0"/>
                        <a:t>C</a:t>
                      </a:r>
                      <a:endParaRPr lang="en-US" dirty="0"/>
                    </a:p>
                  </a:txBody>
                  <a:tcPr>
                    <a:solidFill>
                      <a:schemeClr val="accent1"/>
                    </a:solidFill>
                  </a:tcPr>
                </a:tc>
                <a:tc>
                  <a:txBody>
                    <a:bodyPr/>
                    <a:lstStyle/>
                    <a:p>
                      <a:pPr algn="ctr"/>
                      <a:r>
                        <a:rPr lang="en-US" dirty="0" smtClean="0"/>
                        <a:t>D</a:t>
                      </a:r>
                      <a:endParaRPr lang="en-US" dirty="0"/>
                    </a:p>
                  </a:txBody>
                  <a:tcPr>
                    <a:solidFill>
                      <a:schemeClr val="accent2"/>
                    </a:solidFill>
                  </a:tcPr>
                </a:tc>
              </a:tr>
            </a:tbl>
          </a:graphicData>
        </a:graphic>
      </p:graphicFrame>
    </p:spTree>
  </p:cSld>
  <p:clrMapOvr>
    <a:masterClrMapping/>
  </p:clrMapOvr>
  <p:transition/>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defRPr/>
            </a:pPr>
            <a:r>
              <a:rPr lang="en-US" sz="3600"/>
              <a:t>Management VLAN</a:t>
            </a:r>
          </a:p>
        </p:txBody>
      </p:sp>
      <p:sp>
        <p:nvSpPr>
          <p:cNvPr id="457731" name="Rectangle 3"/>
          <p:cNvSpPr>
            <a:spLocks noGrp="1" noChangeArrowheads="1"/>
          </p:cNvSpPr>
          <p:nvPr>
            <p:ph idx="1"/>
          </p:nvPr>
        </p:nvSpPr>
        <p:spPr/>
        <p:txBody>
          <a:bodyPr/>
          <a:lstStyle/>
          <a:p>
            <a:pPr eaLnBrk="1" hangingPunct="1"/>
            <a:r>
              <a:rPr lang="he-IL" smtClean="0"/>
              <a:t>בכל </a:t>
            </a:r>
            <a:r>
              <a:rPr lang="en-US" smtClean="0"/>
              <a:t>Switch</a:t>
            </a:r>
            <a:r>
              <a:rPr lang="he-IL" smtClean="0"/>
              <a:t> יש </a:t>
            </a:r>
            <a:r>
              <a:rPr lang="en-US" smtClean="0"/>
              <a:t>VLAN</a:t>
            </a:r>
            <a:r>
              <a:rPr lang="he-IL" smtClean="0"/>
              <a:t> ברירת מחדל</a:t>
            </a:r>
          </a:p>
          <a:p>
            <a:pPr eaLnBrk="1" hangingPunct="1"/>
            <a:r>
              <a:rPr lang="he-IL" smtClean="0"/>
              <a:t>מספרו 1 (ניתן לשינוי)</a:t>
            </a:r>
          </a:p>
          <a:p>
            <a:pPr eaLnBrk="1" hangingPunct="1"/>
            <a:r>
              <a:rPr lang="he-IL" smtClean="0"/>
              <a:t>באמצעות </a:t>
            </a:r>
            <a:r>
              <a:rPr lang="en-US" smtClean="0"/>
              <a:t>VLAN</a:t>
            </a:r>
            <a:r>
              <a:rPr lang="he-IL" smtClean="0"/>
              <a:t> זה ניתן לשנות הגדרות ב-</a:t>
            </a:r>
            <a:r>
              <a:rPr lang="en-US" smtClean="0"/>
              <a:t>Switch</a:t>
            </a:r>
          </a:p>
        </p:txBody>
      </p:sp>
      <p:sp>
        <p:nvSpPr>
          <p:cNvPr id="11266" name="מציין מיקום של מספר שקופית 5"/>
          <p:cNvSpPr>
            <a:spLocks noGrp="1"/>
          </p:cNvSpPr>
          <p:nvPr>
            <p:ph type="sldNum" sz="quarter" idx="10"/>
          </p:nvPr>
        </p:nvSpPr>
        <p:spPr/>
        <p:txBody>
          <a:bodyPr/>
          <a:lstStyle/>
          <a:p>
            <a:pPr>
              <a:defRPr/>
            </a:pPr>
            <a:fld id="{5BF09656-5D50-4021-BADB-261793475730}" type="slidenum">
              <a:rPr lang="he-IL"/>
              <a:pPr>
                <a:defRPr/>
              </a:pPr>
              <a:t>435</a:t>
            </a:fld>
            <a:endParaRPr lang="en-US"/>
          </a:p>
        </p:txBody>
      </p:sp>
      <p:pic>
        <p:nvPicPr>
          <p:cNvPr id="457733" name="Picture 6" descr="j0343485"/>
          <p:cNvPicPr>
            <a:picLocks noChangeAspect="1" noChangeArrowheads="1"/>
          </p:cNvPicPr>
          <p:nvPr/>
        </p:nvPicPr>
        <p:blipFill>
          <a:blip r:embed="rId3" cstate="print"/>
          <a:srcRect/>
          <a:stretch>
            <a:fillRect/>
          </a:stretch>
        </p:blipFill>
        <p:spPr bwMode="auto">
          <a:xfrm>
            <a:off x="3995738" y="4076700"/>
            <a:ext cx="2684462" cy="1784350"/>
          </a:xfrm>
          <a:prstGeom prst="rect">
            <a:avLst/>
          </a:prstGeom>
          <a:noFill/>
          <a:ln w="9525">
            <a:noFill/>
            <a:miter lim="800000"/>
            <a:headEnd/>
            <a:tailEnd/>
          </a:ln>
        </p:spPr>
      </p:pic>
    </p:spTree>
  </p:cSld>
  <p:clrMapOvr>
    <a:masterClrMapping/>
  </p:clrMapOvr>
  <p:transition/>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defRPr/>
            </a:pPr>
            <a:r>
              <a:rPr lang="en-US"/>
              <a:t>Tagging</a:t>
            </a:r>
          </a:p>
        </p:txBody>
      </p:sp>
      <p:sp>
        <p:nvSpPr>
          <p:cNvPr id="68612" name="Rectangle 3"/>
          <p:cNvSpPr>
            <a:spLocks noGrp="1" noChangeArrowheads="1"/>
          </p:cNvSpPr>
          <p:nvPr>
            <p:ph idx="1"/>
          </p:nvPr>
        </p:nvSpPr>
        <p:spPr/>
        <p:txBody>
          <a:bodyPr/>
          <a:lstStyle/>
          <a:p>
            <a:pPr eaLnBrk="1" hangingPunct="1"/>
            <a:r>
              <a:rPr lang="he-IL" smtClean="0"/>
              <a:t>לאיזה </a:t>
            </a:r>
            <a:r>
              <a:rPr lang="en-US" smtClean="0"/>
              <a:t>VLAN</a:t>
            </a:r>
            <a:r>
              <a:rPr lang="he-IL" smtClean="0"/>
              <a:t> נשייך את הפורטים המחברים בין </a:t>
            </a:r>
            <a:r>
              <a:rPr lang="en-US" smtClean="0"/>
              <a:t/>
            </a:r>
            <a:br>
              <a:rPr lang="en-US" smtClean="0"/>
            </a:br>
            <a:r>
              <a:rPr lang="he-IL" smtClean="0"/>
              <a:t>ה-</a:t>
            </a:r>
            <a:r>
              <a:rPr lang="en-US" smtClean="0"/>
              <a:t>Switch</a:t>
            </a:r>
            <a:r>
              <a:rPr lang="he-IL" smtClean="0"/>
              <a:t>-ים?</a:t>
            </a:r>
            <a:endParaRPr lang="en-US" smtClean="0"/>
          </a:p>
        </p:txBody>
      </p:sp>
      <p:sp>
        <p:nvSpPr>
          <p:cNvPr id="4099" name="מציין מיקום של מספר שקופית 5"/>
          <p:cNvSpPr>
            <a:spLocks noGrp="1"/>
          </p:cNvSpPr>
          <p:nvPr>
            <p:ph type="sldNum" sz="quarter" idx="10"/>
          </p:nvPr>
        </p:nvSpPr>
        <p:spPr/>
        <p:txBody>
          <a:bodyPr/>
          <a:lstStyle/>
          <a:p>
            <a:pPr>
              <a:defRPr/>
            </a:pPr>
            <a:fld id="{CE5410E6-B72A-4309-AFFF-EC96F01954C2}" type="slidenum">
              <a:rPr lang="he-IL"/>
              <a:pPr>
                <a:defRPr/>
              </a:pPr>
              <a:t>436</a:t>
            </a:fld>
            <a:endParaRPr lang="en-US"/>
          </a:p>
        </p:txBody>
      </p:sp>
      <p:graphicFrame>
        <p:nvGraphicFramePr>
          <p:cNvPr id="68610" name="Object 4"/>
          <p:cNvGraphicFramePr>
            <a:graphicFrameLocks noChangeAspect="1"/>
          </p:cNvGraphicFramePr>
          <p:nvPr/>
        </p:nvGraphicFramePr>
        <p:xfrm>
          <a:off x="1016000" y="3022600"/>
          <a:ext cx="6869113" cy="2422525"/>
        </p:xfrm>
        <a:graphic>
          <a:graphicData uri="http://schemas.openxmlformats.org/presentationml/2006/ole">
            <p:oleObj spid="_x0000_s68663" name="Visio" r:id="rId4" imgW="8555736" imgH="3017520" progId="">
              <p:embed/>
            </p:oleObj>
          </a:graphicData>
        </a:graphic>
      </p:graphicFrame>
    </p:spTree>
  </p:cSld>
  <p:clrMapOvr>
    <a:masterClrMapping/>
  </p:clrMapOvr>
  <p:transition/>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pPr eaLnBrk="1" hangingPunct="1">
              <a:defRPr/>
            </a:pPr>
            <a:r>
              <a:rPr lang="en-US"/>
              <a:t>Tagging</a:t>
            </a:r>
          </a:p>
        </p:txBody>
      </p:sp>
      <p:graphicFrame>
        <p:nvGraphicFramePr>
          <p:cNvPr id="69634" name="Object 4"/>
          <p:cNvGraphicFramePr>
            <a:graphicFrameLocks noGrp="1" noChangeAspect="1"/>
          </p:cNvGraphicFramePr>
          <p:nvPr>
            <p:ph idx="1"/>
          </p:nvPr>
        </p:nvGraphicFramePr>
        <p:xfrm>
          <a:off x="2486025" y="3860800"/>
          <a:ext cx="3597275" cy="1924050"/>
        </p:xfrm>
        <a:graphic>
          <a:graphicData uri="http://schemas.openxmlformats.org/presentationml/2006/ole">
            <p:oleObj spid="_x0000_s69687" name="Visio" r:id="rId3" imgW="5977128" imgH="3197657" progId="">
              <p:embed/>
            </p:oleObj>
          </a:graphicData>
        </a:graphic>
      </p:graphicFrame>
      <p:sp>
        <p:nvSpPr>
          <p:cNvPr id="5123" name="מציין מיקום של מספר שקופית 5"/>
          <p:cNvSpPr>
            <a:spLocks noGrp="1"/>
          </p:cNvSpPr>
          <p:nvPr>
            <p:ph type="sldNum" sz="quarter" idx="10"/>
          </p:nvPr>
        </p:nvSpPr>
        <p:spPr/>
        <p:txBody>
          <a:bodyPr/>
          <a:lstStyle/>
          <a:p>
            <a:pPr>
              <a:defRPr/>
            </a:pPr>
            <a:fld id="{5A753319-23E3-4867-856D-0EF702F88448}" type="slidenum">
              <a:rPr lang="he-IL"/>
              <a:pPr>
                <a:defRPr/>
              </a:pPr>
              <a:t>437</a:t>
            </a:fld>
            <a:endParaRPr lang="en-US"/>
          </a:p>
        </p:txBody>
      </p:sp>
      <p:sp>
        <p:nvSpPr>
          <p:cNvPr id="69637" name="Rectangle 3"/>
          <p:cNvSpPr>
            <a:spLocks noGrp="1" noChangeArrowheads="1"/>
          </p:cNvSpPr>
          <p:nvPr>
            <p:ph type="body" idx="4294967295"/>
          </p:nvPr>
        </p:nvSpPr>
        <p:spPr>
          <a:xfrm>
            <a:off x="0" y="1600200"/>
            <a:ext cx="8229600" cy="4525963"/>
          </a:xfrm>
        </p:spPr>
        <p:txBody>
          <a:bodyPr/>
          <a:lstStyle/>
          <a:p>
            <a:pPr eaLnBrk="1" hangingPunct="1"/>
            <a:r>
              <a:rPr lang="he-IL" smtClean="0"/>
              <a:t>הפרוטוקול מוכר כתקן </a:t>
            </a:r>
            <a:r>
              <a:rPr lang="en-US" smtClean="0"/>
              <a:t>IEEE 802.1q</a:t>
            </a:r>
            <a:endParaRPr lang="he-IL" smtClean="0"/>
          </a:p>
          <a:p>
            <a:pPr eaLnBrk="1" hangingPunct="1"/>
            <a:r>
              <a:rPr lang="he-IL" smtClean="0"/>
              <a:t>פורט שאליו מחובר מחשב לא יעבוד עם פרוטוקול זה</a:t>
            </a:r>
          </a:p>
          <a:p>
            <a:pPr eaLnBrk="1" hangingPunct="1"/>
            <a:r>
              <a:rPr lang="he-IL" smtClean="0"/>
              <a:t>פורט שאליו מחובר רכיב רשת אחר יעבוד עם הפרוטוקול</a:t>
            </a:r>
            <a:endParaRPr lang="en-US" smtClean="0"/>
          </a:p>
        </p:txBody>
      </p:sp>
    </p:spTree>
  </p:cSld>
  <p:clrMapOvr>
    <a:masterClrMapping/>
  </p:clrMapOvr>
  <p:transition/>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p:txBody>
          <a:bodyPr/>
          <a:lstStyle/>
          <a:p>
            <a:pPr eaLnBrk="1" hangingPunct="1">
              <a:defRPr/>
            </a:pPr>
            <a:r>
              <a:rPr/>
              <a:t>תקשורת בין </a:t>
            </a:r>
            <a:r>
              <a:rPr lang="en-US"/>
              <a:t>VLAN</a:t>
            </a:r>
            <a:r>
              <a:rPr/>
              <a:t>-ים</a:t>
            </a:r>
            <a:endParaRPr lang="en-US"/>
          </a:p>
        </p:txBody>
      </p:sp>
      <p:sp>
        <p:nvSpPr>
          <p:cNvPr id="70661" name="Rectangle 3"/>
          <p:cNvSpPr>
            <a:spLocks noGrp="1" noChangeArrowheads="1"/>
          </p:cNvSpPr>
          <p:nvPr>
            <p:ph idx="1"/>
          </p:nvPr>
        </p:nvSpPr>
        <p:spPr/>
        <p:txBody>
          <a:bodyPr/>
          <a:lstStyle/>
          <a:p>
            <a:pPr eaLnBrk="1" hangingPunct="1"/>
            <a:r>
              <a:rPr lang="he-IL" smtClean="0"/>
              <a:t>איך נוכל לקשר בין מחשבים ב-</a:t>
            </a:r>
            <a:r>
              <a:rPr lang="en-US" smtClean="0"/>
              <a:t>VLAN</a:t>
            </a:r>
            <a:r>
              <a:rPr lang="he-IL" smtClean="0"/>
              <a:t>-ים שונים?</a:t>
            </a:r>
          </a:p>
          <a:p>
            <a:pPr eaLnBrk="1" hangingPunct="1"/>
            <a:endParaRPr lang="he-IL" smtClean="0"/>
          </a:p>
          <a:p>
            <a:pPr eaLnBrk="1" hangingPunct="1"/>
            <a:endParaRPr lang="en-US" smtClean="0"/>
          </a:p>
        </p:txBody>
      </p:sp>
      <p:sp>
        <p:nvSpPr>
          <p:cNvPr id="6148" name="מציין מיקום של מספר שקופית 5"/>
          <p:cNvSpPr>
            <a:spLocks noGrp="1"/>
          </p:cNvSpPr>
          <p:nvPr>
            <p:ph type="sldNum" sz="quarter" idx="10"/>
          </p:nvPr>
        </p:nvSpPr>
        <p:spPr/>
        <p:txBody>
          <a:bodyPr/>
          <a:lstStyle/>
          <a:p>
            <a:pPr>
              <a:defRPr/>
            </a:pPr>
            <a:fld id="{F186B9F1-BD3D-4EFD-A404-D0AE356C8145}" type="slidenum">
              <a:rPr lang="he-IL"/>
              <a:pPr>
                <a:defRPr/>
              </a:pPr>
              <a:t>438</a:t>
            </a:fld>
            <a:endParaRPr lang="en-US"/>
          </a:p>
        </p:txBody>
      </p:sp>
      <p:graphicFrame>
        <p:nvGraphicFramePr>
          <p:cNvPr id="34820" name="Object 4"/>
          <p:cNvGraphicFramePr>
            <a:graphicFrameLocks noChangeAspect="1"/>
          </p:cNvGraphicFramePr>
          <p:nvPr/>
        </p:nvGraphicFramePr>
        <p:xfrm>
          <a:off x="827088" y="2636838"/>
          <a:ext cx="2584450" cy="2638425"/>
        </p:xfrm>
        <a:graphic>
          <a:graphicData uri="http://schemas.openxmlformats.org/presentationml/2006/ole">
            <p:oleObj spid="_x0000_s70764" name="Visio" r:id="rId4" imgW="3925214" imgH="4007510" progId="">
              <p:embed/>
            </p:oleObj>
          </a:graphicData>
        </a:graphic>
      </p:graphicFrame>
      <p:graphicFrame>
        <p:nvGraphicFramePr>
          <p:cNvPr id="34821" name="Object 5"/>
          <p:cNvGraphicFramePr>
            <a:graphicFrameLocks noChangeAspect="1"/>
          </p:cNvGraphicFramePr>
          <p:nvPr/>
        </p:nvGraphicFramePr>
        <p:xfrm>
          <a:off x="3649663" y="2784475"/>
          <a:ext cx="5233987" cy="2465388"/>
        </p:xfrm>
        <a:graphic>
          <a:graphicData uri="http://schemas.openxmlformats.org/presentationml/2006/ole">
            <p:oleObj spid="_x0000_s70765" name="Visio" r:id="rId5" imgW="8164068" imgH="3845662" progId="">
              <p:embed/>
            </p:oleObj>
          </a:graphicData>
        </a:graphic>
      </p:graphicFrame>
      <p:sp>
        <p:nvSpPr>
          <p:cNvPr id="70663" name="Text Box 7"/>
          <p:cNvSpPr txBox="1">
            <a:spLocks noChangeArrowheads="1"/>
          </p:cNvSpPr>
          <p:nvPr/>
        </p:nvSpPr>
        <p:spPr bwMode="auto">
          <a:xfrm>
            <a:off x="1428750" y="5572125"/>
            <a:ext cx="1295400" cy="366713"/>
          </a:xfrm>
          <a:prstGeom prst="rect">
            <a:avLst/>
          </a:prstGeom>
          <a:noFill/>
          <a:ln w="9525">
            <a:noFill/>
            <a:miter lim="800000"/>
            <a:headEnd/>
            <a:tailEnd/>
          </a:ln>
        </p:spPr>
        <p:txBody>
          <a:bodyPr>
            <a:spAutoFit/>
          </a:bodyPr>
          <a:lstStyle/>
          <a:p>
            <a:pPr>
              <a:spcBef>
                <a:spcPct val="50000"/>
              </a:spcBef>
            </a:pPr>
            <a:r>
              <a:rPr lang="he-IL"/>
              <a:t>רשת פיזית</a:t>
            </a:r>
            <a:endParaRPr lang="en-US"/>
          </a:p>
        </p:txBody>
      </p:sp>
      <p:sp>
        <p:nvSpPr>
          <p:cNvPr id="70664" name="Text Box 7"/>
          <p:cNvSpPr txBox="1">
            <a:spLocks noChangeArrowheads="1"/>
          </p:cNvSpPr>
          <p:nvPr/>
        </p:nvSpPr>
        <p:spPr bwMode="auto">
          <a:xfrm>
            <a:off x="5500688" y="5572125"/>
            <a:ext cx="1509712" cy="369888"/>
          </a:xfrm>
          <a:prstGeom prst="rect">
            <a:avLst/>
          </a:prstGeom>
          <a:noFill/>
          <a:ln w="9525">
            <a:noFill/>
            <a:miter lim="800000"/>
            <a:headEnd/>
            <a:tailEnd/>
          </a:ln>
        </p:spPr>
        <p:txBody>
          <a:bodyPr>
            <a:spAutoFit/>
          </a:bodyPr>
          <a:lstStyle/>
          <a:p>
            <a:pPr>
              <a:spcBef>
                <a:spcPct val="50000"/>
              </a:spcBef>
            </a:pPr>
            <a:r>
              <a:rPr lang="he-IL"/>
              <a:t>רשתות לוגיות</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1"/>
          <p:cNvSpPr>
            <a:spLocks noGrp="1"/>
          </p:cNvSpPr>
          <p:nvPr>
            <p:ph type="subTitle" idx="1"/>
          </p:nvPr>
        </p:nvSpPr>
        <p:spPr/>
        <p:txBody>
          <a:bodyPr/>
          <a:lstStyle/>
          <a:p>
            <a:pPr eaLnBrk="1" hangingPunct="1">
              <a:defRPr/>
            </a:pPr>
            <a:r>
              <a:rPr sz="6000" smtClean="0"/>
              <a:t>אבטחת מידע</a:t>
            </a:r>
            <a:endParaRPr sz="60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defRPr/>
            </a:pPr>
            <a:r>
              <a:rPr dirty="0"/>
              <a:t>שכבת התצוגה</a:t>
            </a:r>
            <a:endParaRPr lang="en-US" dirty="0"/>
          </a:p>
        </p:txBody>
      </p:sp>
      <p:sp>
        <p:nvSpPr>
          <p:cNvPr id="116739" name="Rectangle 3"/>
          <p:cNvSpPr>
            <a:spLocks noGrp="1" noChangeArrowheads="1"/>
          </p:cNvSpPr>
          <p:nvPr>
            <p:ph idx="1"/>
          </p:nvPr>
        </p:nvSpPr>
        <p:spPr/>
        <p:txBody>
          <a:bodyPr/>
          <a:lstStyle/>
          <a:p>
            <a:pPr eaLnBrk="1" hangingPunct="1"/>
            <a:r>
              <a:rPr lang="he-IL" u="sng" dirty="0" smtClean="0"/>
              <a:t>הגדרה</a:t>
            </a:r>
            <a:r>
              <a:rPr lang="he-IL" dirty="0" smtClean="0"/>
              <a:t> - שכבה זו אחראית על כיווץ, הצפנה, וקידוד המידע.</a:t>
            </a:r>
            <a:endParaRPr lang="en-US" dirty="0" smtClean="0"/>
          </a:p>
        </p:txBody>
      </p:sp>
      <p:sp>
        <p:nvSpPr>
          <p:cNvPr id="48130" name="מציין מיקום של מספר שקופית 5"/>
          <p:cNvSpPr>
            <a:spLocks noGrp="1"/>
          </p:cNvSpPr>
          <p:nvPr>
            <p:ph type="sldNum" sz="quarter" idx="10"/>
          </p:nvPr>
        </p:nvSpPr>
        <p:spPr/>
        <p:txBody>
          <a:bodyPr/>
          <a:lstStyle/>
          <a:p>
            <a:pPr>
              <a:defRPr/>
            </a:pPr>
            <a:fld id="{83B00BF9-92D3-40BB-9192-E90BEC5F02F0}" type="slidenum">
              <a:rPr lang="he-IL"/>
              <a:pPr>
                <a:defRPr/>
              </a:pPr>
              <a:t>44</a:t>
            </a:fld>
            <a:endParaRPr lang="en-US"/>
          </a:p>
        </p:txBody>
      </p:sp>
      <p:pic>
        <p:nvPicPr>
          <p:cNvPr id="79876" name="Picture 4" descr="http://www.supercoloring.com/wp-content/main/2009_07/Taking-pictures-coloring-pag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63688" y="2636912"/>
            <a:ext cx="3333750" cy="33337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defRPr/>
            </a:pPr>
            <a:r>
              <a:rPr smtClean="0"/>
              <a:t>סקירת הנושאים</a:t>
            </a:r>
            <a:endParaRPr lang="en-US" smtClean="0"/>
          </a:p>
        </p:txBody>
      </p:sp>
      <p:sp>
        <p:nvSpPr>
          <p:cNvPr id="459779" name="Rectangle 7"/>
          <p:cNvSpPr>
            <a:spLocks noGrp="1" noChangeArrowheads="1"/>
          </p:cNvSpPr>
          <p:nvPr>
            <p:ph sz="half" idx="1"/>
          </p:nvPr>
        </p:nvSpPr>
        <p:spPr/>
        <p:txBody>
          <a:bodyPr/>
          <a:lstStyle/>
          <a:p>
            <a:pPr eaLnBrk="1" hangingPunct="1"/>
            <a:r>
              <a:rPr lang="he-IL" sz="3200" smtClean="0"/>
              <a:t>פתרונות אבטחה</a:t>
            </a:r>
          </a:p>
          <a:p>
            <a:pPr lvl="1" eaLnBrk="1" hangingPunct="1"/>
            <a:r>
              <a:rPr lang="he-IL" sz="2800" smtClean="0"/>
              <a:t>שימוש ברכיבי רשת להגנה</a:t>
            </a:r>
          </a:p>
          <a:p>
            <a:pPr lvl="1" eaLnBrk="1" hangingPunct="1"/>
            <a:r>
              <a:rPr lang="he-IL" sz="2800" smtClean="0"/>
              <a:t>פרוטוקולי הצפנה</a:t>
            </a:r>
          </a:p>
          <a:p>
            <a:pPr lvl="1" eaLnBrk="1" hangingPunct="1"/>
            <a:r>
              <a:rPr lang="he-IL" sz="2800" smtClean="0"/>
              <a:t> </a:t>
            </a:r>
            <a:r>
              <a:rPr lang="en-US" smtClean="0"/>
              <a:t>IPSec</a:t>
            </a:r>
          </a:p>
          <a:p>
            <a:pPr lvl="1" eaLnBrk="1" hangingPunct="1"/>
            <a:r>
              <a:rPr lang="he-IL" sz="2800" smtClean="0"/>
              <a:t> </a:t>
            </a:r>
            <a:r>
              <a:rPr lang="en-US" smtClean="0"/>
              <a:t>IDS</a:t>
            </a:r>
            <a:endParaRPr lang="en-US" sz="2800" smtClean="0"/>
          </a:p>
          <a:p>
            <a:pPr eaLnBrk="1" hangingPunct="1"/>
            <a:endParaRPr lang="en-US" sz="3200" smtClean="0"/>
          </a:p>
        </p:txBody>
      </p:sp>
      <p:sp>
        <p:nvSpPr>
          <p:cNvPr id="459780" name="Rectangle 8"/>
          <p:cNvSpPr>
            <a:spLocks noGrp="1" noChangeArrowheads="1"/>
          </p:cNvSpPr>
          <p:nvPr>
            <p:ph sz="half" idx="2"/>
          </p:nvPr>
        </p:nvSpPr>
        <p:spPr/>
        <p:txBody>
          <a:bodyPr/>
          <a:lstStyle/>
          <a:p>
            <a:pPr eaLnBrk="1" hangingPunct="1"/>
            <a:r>
              <a:rPr lang="he-IL" sz="3200" smtClean="0"/>
              <a:t>מבוא</a:t>
            </a:r>
          </a:p>
          <a:p>
            <a:pPr eaLnBrk="1" hangingPunct="1"/>
            <a:r>
              <a:rPr lang="he-IL" sz="3200" smtClean="0"/>
              <a:t>מתקפות נפוצות</a:t>
            </a:r>
          </a:p>
          <a:p>
            <a:pPr lvl="1" eaLnBrk="1" hangingPunct="1"/>
            <a:r>
              <a:rPr lang="he-IL" sz="2800" smtClean="0"/>
              <a:t>רכיבי רשת</a:t>
            </a:r>
          </a:p>
          <a:p>
            <a:pPr lvl="1" eaLnBrk="1" hangingPunct="1"/>
            <a:r>
              <a:rPr lang="he-IL" sz="2800" smtClean="0"/>
              <a:t>בשכבה הפיסית</a:t>
            </a:r>
          </a:p>
          <a:p>
            <a:pPr lvl="1" eaLnBrk="1" hangingPunct="1"/>
            <a:r>
              <a:rPr lang="he-IL" sz="2800" smtClean="0"/>
              <a:t>בשכבת הערוץ</a:t>
            </a:r>
          </a:p>
          <a:p>
            <a:pPr lvl="1" eaLnBrk="1" hangingPunct="1"/>
            <a:r>
              <a:rPr lang="he-IL" sz="2800" smtClean="0"/>
              <a:t>בשכבת הרשת</a:t>
            </a:r>
          </a:p>
          <a:p>
            <a:pPr lvl="1" eaLnBrk="1" hangingPunct="1"/>
            <a:r>
              <a:rPr lang="he-IL" sz="2800" smtClean="0"/>
              <a:t>בשכבת התעבורה</a:t>
            </a:r>
          </a:p>
          <a:p>
            <a:pPr lvl="1" eaLnBrk="1" hangingPunct="1"/>
            <a:r>
              <a:rPr lang="he-IL" sz="2800" smtClean="0"/>
              <a:t>בשכבות האפליקציה</a:t>
            </a:r>
          </a:p>
        </p:txBody>
      </p:sp>
      <p:sp>
        <p:nvSpPr>
          <p:cNvPr id="5122" name="מציין מיקום של מספר שקופית 6"/>
          <p:cNvSpPr>
            <a:spLocks noGrp="1"/>
          </p:cNvSpPr>
          <p:nvPr>
            <p:ph type="sldNum" sz="quarter" idx="10"/>
          </p:nvPr>
        </p:nvSpPr>
        <p:spPr/>
        <p:txBody>
          <a:bodyPr/>
          <a:lstStyle/>
          <a:p>
            <a:pPr>
              <a:defRPr/>
            </a:pPr>
            <a:fld id="{4FE1FBBA-A438-43FD-928E-7E27A4E0EEBD}" type="slidenum">
              <a:rPr lang="he-IL"/>
              <a:pPr>
                <a:defRPr/>
              </a:pPr>
              <a:t>440</a:t>
            </a:fld>
            <a:endParaRPr lang="en-US"/>
          </a:p>
        </p:txBody>
      </p:sp>
      <p:pic>
        <p:nvPicPr>
          <p:cNvPr id="102402" name="Picture 2" descr="C:\Users\Shemi-New-25\Desktop\New folder (8)\index.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4509120"/>
            <a:ext cx="1650864" cy="161317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sz="quarter"/>
          </p:nvPr>
        </p:nvSpPr>
        <p:spPr>
          <a:xfrm>
            <a:off x="285720" y="2238380"/>
            <a:ext cx="8229600" cy="1905000"/>
          </a:xfrm>
        </p:spPr>
        <p:txBody>
          <a:bodyPr/>
          <a:lstStyle/>
          <a:p>
            <a:pPr eaLnBrk="1" hangingPunct="1">
              <a:defRPr/>
            </a:pPr>
            <a:r>
              <a:rPr sz="7200" dirty="0" err="1" smtClean="0"/>
              <a:t>מבוא</a:t>
            </a:r>
            <a:endParaRPr lang="en-US" sz="7200" dirty="0" smtClean="0"/>
          </a:p>
        </p:txBody>
      </p:sp>
    </p:spTree>
  </p:cSld>
  <p:clrMapOvr>
    <a:masterClrMapping/>
  </p:clrMapOvr>
  <p:transition/>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dirty="0"/>
              <a:t>הצורך באבטחת מידע</a:t>
            </a:r>
          </a:p>
        </p:txBody>
      </p:sp>
      <p:sp>
        <p:nvSpPr>
          <p:cNvPr id="4" name="מציין מיקום של מספר שקופית 3"/>
          <p:cNvSpPr>
            <a:spLocks noGrp="1"/>
          </p:cNvSpPr>
          <p:nvPr>
            <p:ph type="sldNum" sz="quarter" idx="10"/>
          </p:nvPr>
        </p:nvSpPr>
        <p:spPr/>
        <p:txBody>
          <a:bodyPr/>
          <a:lstStyle/>
          <a:p>
            <a:pPr>
              <a:defRPr/>
            </a:pPr>
            <a:fld id="{A0713855-2F78-4F42-885E-A2E0ED36E5EF}" type="slidenum">
              <a:rPr lang="he-IL"/>
              <a:pPr>
                <a:defRPr/>
              </a:pPr>
              <a:t>442</a:t>
            </a:fld>
            <a:endParaRPr lang="en-US"/>
          </a:p>
        </p:txBody>
      </p:sp>
      <p:pic>
        <p:nvPicPr>
          <p:cNvPr id="461828" name="Picture 5" descr="M:\Teams\תקשורת\הכשרות\אבטחת מידע\סרטונים תמונות וכתבות\מאמרים וכתבות\וירוס הורג.bmp"/>
          <p:cNvPicPr>
            <a:picLocks noChangeAspect="1" noChangeArrowheads="1"/>
          </p:cNvPicPr>
          <p:nvPr/>
        </p:nvPicPr>
        <p:blipFill>
          <a:blip r:embed="rId3" cstate="print"/>
          <a:srcRect l="2338" b="41557"/>
          <a:stretch>
            <a:fillRect/>
          </a:stretch>
        </p:blipFill>
        <p:spPr bwMode="auto">
          <a:xfrm>
            <a:off x="3714750" y="1500188"/>
            <a:ext cx="5429250" cy="1817687"/>
          </a:xfrm>
          <a:prstGeom prst="rect">
            <a:avLst/>
          </a:prstGeom>
          <a:noFill/>
          <a:ln w="9525">
            <a:noFill/>
            <a:miter lim="800000"/>
            <a:headEnd/>
            <a:tailEnd/>
          </a:ln>
        </p:spPr>
      </p:pic>
      <p:pic>
        <p:nvPicPr>
          <p:cNvPr id="461829" name="Picture 6" descr="M:\Teams\תקשורת\הכשרות\אבטחת מידע\סרטונים תמונות וכתבות\מאמרים וכתבות\חשבונות בנק.bmp"/>
          <p:cNvPicPr>
            <a:picLocks noChangeAspect="1" noChangeArrowheads="1"/>
          </p:cNvPicPr>
          <p:nvPr/>
        </p:nvPicPr>
        <p:blipFill>
          <a:blip r:embed="rId4" cstate="print"/>
          <a:srcRect t="931" r="562" b="57196"/>
          <a:stretch>
            <a:fillRect/>
          </a:stretch>
        </p:blipFill>
        <p:spPr bwMode="auto">
          <a:xfrm>
            <a:off x="2928938" y="4514850"/>
            <a:ext cx="6143625" cy="2343150"/>
          </a:xfrm>
          <a:prstGeom prst="rect">
            <a:avLst/>
          </a:prstGeom>
          <a:noFill/>
          <a:ln w="9525">
            <a:noFill/>
            <a:miter lim="800000"/>
            <a:headEnd/>
            <a:tailEnd/>
          </a:ln>
        </p:spPr>
      </p:pic>
      <p:pic>
        <p:nvPicPr>
          <p:cNvPr id="461830" name="Picture 5"/>
          <p:cNvPicPr>
            <a:picLocks noChangeAspect="1" noChangeArrowheads="1"/>
          </p:cNvPicPr>
          <p:nvPr/>
        </p:nvPicPr>
        <p:blipFill>
          <a:blip r:embed="rId5" cstate="print"/>
          <a:srcRect l="1871" r="2742" b="53625"/>
          <a:stretch>
            <a:fillRect/>
          </a:stretch>
        </p:blipFill>
        <p:spPr bwMode="auto">
          <a:xfrm>
            <a:off x="142875" y="1571625"/>
            <a:ext cx="3643313" cy="2071688"/>
          </a:xfrm>
          <a:prstGeom prst="rect">
            <a:avLst/>
          </a:prstGeom>
          <a:noFill/>
          <a:ln w="9525">
            <a:noFill/>
            <a:miter lim="800000"/>
            <a:headEnd/>
            <a:tailEnd/>
          </a:ln>
        </p:spPr>
      </p:pic>
      <p:pic>
        <p:nvPicPr>
          <p:cNvPr id="461831" name="Picture 5"/>
          <p:cNvPicPr>
            <a:picLocks noChangeAspect="1" noChangeArrowheads="1"/>
          </p:cNvPicPr>
          <p:nvPr/>
        </p:nvPicPr>
        <p:blipFill>
          <a:blip r:embed="rId6" cstate="print"/>
          <a:srcRect r="-305" b="69737"/>
          <a:stretch>
            <a:fillRect/>
          </a:stretch>
        </p:blipFill>
        <p:spPr bwMode="auto">
          <a:xfrm rot="417958">
            <a:off x="7526338" y="3305175"/>
            <a:ext cx="1557337" cy="1095375"/>
          </a:xfrm>
          <a:prstGeom prst="rect">
            <a:avLst/>
          </a:prstGeom>
          <a:noFill/>
          <a:ln w="9525">
            <a:noFill/>
            <a:miter lim="800000"/>
            <a:headEnd/>
            <a:tailEnd/>
          </a:ln>
        </p:spPr>
      </p:pic>
      <p:pic>
        <p:nvPicPr>
          <p:cNvPr id="461832" name="Picture 7" descr="M:\Teams\תקשורת\הכשרות\אבטחת מידע\סרטונים תמונות וכתבות\מאמרים וכתבות\002.gif"/>
          <p:cNvPicPr>
            <a:picLocks noChangeAspect="1" noChangeArrowheads="1"/>
          </p:cNvPicPr>
          <p:nvPr/>
        </p:nvPicPr>
        <p:blipFill>
          <a:blip r:embed="rId7" cstate="print"/>
          <a:srcRect r="1044" b="55853"/>
          <a:stretch>
            <a:fillRect/>
          </a:stretch>
        </p:blipFill>
        <p:spPr bwMode="auto">
          <a:xfrm rot="-2215882">
            <a:off x="-298450" y="4000500"/>
            <a:ext cx="4816475" cy="1568450"/>
          </a:xfrm>
          <a:prstGeom prst="rect">
            <a:avLst/>
          </a:prstGeom>
          <a:noFill/>
          <a:ln w="9525">
            <a:noFill/>
            <a:miter lim="800000"/>
            <a:headEnd/>
            <a:tailEnd/>
          </a:ln>
        </p:spPr>
      </p:pic>
      <p:pic>
        <p:nvPicPr>
          <p:cNvPr id="461833" name="Picture 4"/>
          <p:cNvPicPr>
            <a:picLocks noChangeAspect="1" noChangeArrowheads="1"/>
          </p:cNvPicPr>
          <p:nvPr/>
        </p:nvPicPr>
        <p:blipFill>
          <a:blip r:embed="rId8" cstate="print"/>
          <a:srcRect r="146" b="65909"/>
          <a:stretch>
            <a:fillRect/>
          </a:stretch>
        </p:blipFill>
        <p:spPr bwMode="auto">
          <a:xfrm rot="-427883">
            <a:off x="4286250" y="3286125"/>
            <a:ext cx="3214688" cy="1071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ציין מיקום תוכן 2"/>
          <p:cNvSpPr txBox="1">
            <a:spLocks/>
          </p:cNvSpPr>
          <p:nvPr/>
        </p:nvSpPr>
        <p:spPr bwMode="auto">
          <a:xfrm>
            <a:off x="642938" y="1571625"/>
            <a:ext cx="8229600" cy="4525963"/>
          </a:xfrm>
          <a:prstGeom prst="rect">
            <a:avLst/>
          </a:prstGeom>
          <a:noFill/>
          <a:ln w="9525">
            <a:noFill/>
            <a:miter lim="800000"/>
            <a:headEnd/>
            <a:tailEnd/>
          </a:ln>
        </p:spPr>
        <p:txBody>
          <a:bodyPr/>
          <a:lstStyle/>
          <a:p>
            <a:pPr marL="342900" indent="-342900">
              <a:spcBef>
                <a:spcPct val="20000"/>
              </a:spcBef>
              <a:buFont typeface="Arial" pitchFamily="34" charset="0"/>
              <a:buChar char="•"/>
              <a:defRPr/>
            </a:pPr>
            <a:r>
              <a:rPr lang="en-US" sz="2800" u="sng" dirty="0">
                <a:latin typeface="+mn-lt"/>
              </a:rPr>
              <a:t>Black Hat</a:t>
            </a:r>
            <a:r>
              <a:rPr lang="he-IL" sz="2800" dirty="0">
                <a:latin typeface="+mn-lt"/>
              </a:rPr>
              <a:t>: מתמחה בפריצה בלתי מורשית.</a:t>
            </a:r>
          </a:p>
          <a:p>
            <a:pPr marL="342900" indent="-342900">
              <a:spcBef>
                <a:spcPct val="20000"/>
              </a:spcBef>
              <a:buFont typeface="Arial" pitchFamily="34" charset="0"/>
              <a:buChar char="•"/>
              <a:defRPr/>
            </a:pPr>
            <a:r>
              <a:rPr lang="en-US" sz="2800" u="sng" dirty="0">
                <a:latin typeface="+mn-lt"/>
              </a:rPr>
              <a:t>White Hat</a:t>
            </a:r>
            <a:r>
              <a:rPr lang="he-IL" sz="2800" dirty="0">
                <a:latin typeface="+mn-lt"/>
              </a:rPr>
              <a:t>: מומחה א.מידע המתמחה ב- </a:t>
            </a:r>
            <a:r>
              <a:rPr lang="en-US" sz="2800" dirty="0">
                <a:latin typeface="+mn-lt"/>
              </a:rPr>
              <a:t>Pen Test</a:t>
            </a:r>
            <a:r>
              <a:rPr lang="he-IL" sz="2800" dirty="0">
                <a:latin typeface="+mn-lt"/>
              </a:rPr>
              <a:t>.</a:t>
            </a:r>
          </a:p>
          <a:p>
            <a:pPr marL="342900" indent="-342900">
              <a:spcBef>
                <a:spcPct val="20000"/>
              </a:spcBef>
              <a:buFont typeface="Arial" pitchFamily="34" charset="0"/>
              <a:buChar char="•"/>
              <a:defRPr/>
            </a:pPr>
            <a:r>
              <a:rPr lang="en-US" sz="2800" u="sng" dirty="0">
                <a:latin typeface="+mn-lt"/>
              </a:rPr>
              <a:t>Grey Hat</a:t>
            </a:r>
            <a:r>
              <a:rPr lang="he-IL" sz="2800" dirty="0">
                <a:latin typeface="+mn-lt"/>
              </a:rPr>
              <a:t>: שילוב בין </a:t>
            </a:r>
            <a:r>
              <a:rPr lang="en-US" sz="2800" dirty="0">
                <a:latin typeface="+mn-lt"/>
              </a:rPr>
              <a:t>Black</a:t>
            </a:r>
            <a:r>
              <a:rPr lang="he-IL" sz="2800" dirty="0">
                <a:latin typeface="+mn-lt"/>
              </a:rPr>
              <a:t> ו- </a:t>
            </a:r>
            <a:r>
              <a:rPr lang="en-US" sz="2800" dirty="0">
                <a:latin typeface="+mn-lt"/>
              </a:rPr>
              <a:t>White</a:t>
            </a:r>
            <a:r>
              <a:rPr lang="he-IL" sz="2800" dirty="0">
                <a:latin typeface="+mn-lt"/>
              </a:rPr>
              <a:t>.</a:t>
            </a:r>
          </a:p>
          <a:p>
            <a:pPr marL="342900" indent="-342900">
              <a:spcBef>
                <a:spcPct val="20000"/>
              </a:spcBef>
              <a:buFont typeface="Arial" pitchFamily="34" charset="0"/>
              <a:buChar char="•"/>
              <a:defRPr/>
            </a:pPr>
            <a:r>
              <a:rPr lang="en-US" sz="2800" u="sng" dirty="0" err="1">
                <a:latin typeface="+mn-lt"/>
              </a:rPr>
              <a:t>Hactivist</a:t>
            </a:r>
            <a:r>
              <a:rPr lang="he-IL" sz="2800" dirty="0">
                <a:latin typeface="+mn-lt"/>
              </a:rPr>
              <a:t>: </a:t>
            </a:r>
            <a:r>
              <a:rPr lang="en-US" sz="2800" dirty="0">
                <a:latin typeface="+mn-lt"/>
              </a:rPr>
              <a:t>Hacker</a:t>
            </a:r>
            <a:r>
              <a:rPr lang="he-IL" sz="2800" dirty="0">
                <a:latin typeface="+mn-lt"/>
              </a:rPr>
              <a:t> עם אג'נדה פוליטית.</a:t>
            </a:r>
          </a:p>
          <a:p>
            <a:pPr marL="342900" indent="-342900">
              <a:spcBef>
                <a:spcPct val="20000"/>
              </a:spcBef>
              <a:buFont typeface="Arial" pitchFamily="34" charset="0"/>
              <a:buChar char="•"/>
              <a:defRPr/>
            </a:pPr>
            <a:r>
              <a:rPr lang="en-US" sz="2800" u="sng" dirty="0">
                <a:latin typeface="+mn-lt"/>
              </a:rPr>
              <a:t>Script </a:t>
            </a:r>
            <a:r>
              <a:rPr lang="en-US" sz="2800" u="sng" dirty="0" err="1">
                <a:latin typeface="+mn-lt"/>
              </a:rPr>
              <a:t>Kiddie</a:t>
            </a:r>
            <a:r>
              <a:rPr lang="he-IL" sz="2800" dirty="0">
                <a:latin typeface="+mn-lt"/>
              </a:rPr>
              <a:t>: חובבן, משתמש בכלים מוכנים ללא רמת הבנה עמוקה.</a:t>
            </a:r>
          </a:p>
        </p:txBody>
      </p:sp>
      <p:sp>
        <p:nvSpPr>
          <p:cNvPr id="8195" name="Rectangle 2"/>
          <p:cNvSpPr>
            <a:spLocks noGrp="1" noChangeArrowheads="1"/>
          </p:cNvSpPr>
          <p:nvPr>
            <p:ph type="title"/>
          </p:nvPr>
        </p:nvSpPr>
        <p:spPr/>
        <p:txBody>
          <a:bodyPr/>
          <a:lstStyle/>
          <a:p>
            <a:pPr eaLnBrk="1" hangingPunct="1">
              <a:defRPr/>
            </a:pPr>
            <a:r>
              <a:rPr dirty="0" err="1"/>
              <a:t>תוקפים</a:t>
            </a:r>
            <a:endParaRPr lang="en-US" dirty="0"/>
          </a:p>
        </p:txBody>
      </p:sp>
      <p:sp>
        <p:nvSpPr>
          <p:cNvPr id="8194" name="מציין מיקום של מספר שקופית 5"/>
          <p:cNvSpPr>
            <a:spLocks noGrp="1"/>
          </p:cNvSpPr>
          <p:nvPr>
            <p:ph type="sldNum" sz="quarter" idx="10"/>
          </p:nvPr>
        </p:nvSpPr>
        <p:spPr/>
        <p:txBody>
          <a:bodyPr/>
          <a:lstStyle/>
          <a:p>
            <a:pPr>
              <a:defRPr/>
            </a:pPr>
            <a:fld id="{F3003492-4EE1-4E0C-BEFD-8A4115860BB5}" type="slidenum">
              <a:rPr lang="he-IL"/>
              <a:pPr>
                <a:defRPr/>
              </a:pPr>
              <a:t>443</a:t>
            </a:fld>
            <a:endParaRPr lang="en-US"/>
          </a:p>
        </p:txBody>
      </p:sp>
      <p:pic>
        <p:nvPicPr>
          <p:cNvPr id="462856" name="Picture 14" descr="j0232446"/>
          <p:cNvPicPr>
            <a:picLocks noChangeAspect="1" noChangeArrowheads="1"/>
          </p:cNvPicPr>
          <p:nvPr/>
        </p:nvPicPr>
        <p:blipFill>
          <a:blip r:embed="rId3" cstate="print"/>
          <a:srcRect/>
          <a:stretch>
            <a:fillRect/>
          </a:stretch>
        </p:blipFill>
        <p:spPr bwMode="auto">
          <a:xfrm>
            <a:off x="0" y="2214563"/>
            <a:ext cx="1930400" cy="1571625"/>
          </a:xfrm>
          <a:prstGeom prst="rect">
            <a:avLst/>
          </a:prstGeom>
          <a:noFill/>
          <a:ln w="9525">
            <a:noFill/>
            <a:miter lim="800000"/>
            <a:headEnd/>
            <a:tailEnd/>
          </a:ln>
        </p:spPr>
      </p:pic>
      <p:pic>
        <p:nvPicPr>
          <p:cNvPr id="103426" name="Picture 2" descr="C:\Users\Shemi-New-25\Desktop\New folder (8)\Sketch_of_WW2_Chinese_soldier_by_Deerock_Gorilla.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84167" y="4581525"/>
            <a:ext cx="1762125" cy="227647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71538" y="428604"/>
            <a:ext cx="8229600" cy="1143000"/>
          </a:xfrm>
        </p:spPr>
        <p:txBody>
          <a:bodyPr/>
          <a:lstStyle/>
          <a:p>
            <a:pPr eaLnBrk="1" hangingPunct="1">
              <a:defRPr/>
            </a:pPr>
            <a:r>
              <a:rPr dirty="0"/>
              <a:t>קווים מנחים באבטחת מידע</a:t>
            </a:r>
          </a:p>
        </p:txBody>
      </p:sp>
      <p:sp>
        <p:nvSpPr>
          <p:cNvPr id="463875" name="מציין מיקום תוכן 2"/>
          <p:cNvSpPr>
            <a:spLocks noGrp="1"/>
          </p:cNvSpPr>
          <p:nvPr>
            <p:ph idx="1"/>
          </p:nvPr>
        </p:nvSpPr>
        <p:spPr/>
        <p:txBody>
          <a:bodyPr/>
          <a:lstStyle/>
          <a:p>
            <a:pPr eaLnBrk="1" hangingPunct="1"/>
            <a:r>
              <a:rPr lang="he-IL" smtClean="0"/>
              <a:t>אין דבר כזה אבטחה ב- 100%.</a:t>
            </a:r>
          </a:p>
          <a:p>
            <a:pPr eaLnBrk="1" hangingPunct="1"/>
            <a:endParaRPr lang="he-IL" smtClean="0"/>
          </a:p>
          <a:p>
            <a:pPr eaLnBrk="1" hangingPunct="1"/>
            <a:endParaRPr lang="he-IL" smtClean="0"/>
          </a:p>
        </p:txBody>
      </p:sp>
      <p:sp>
        <p:nvSpPr>
          <p:cNvPr id="4" name="מציין מיקום של מספר שקופית 3"/>
          <p:cNvSpPr>
            <a:spLocks noGrp="1"/>
          </p:cNvSpPr>
          <p:nvPr>
            <p:ph type="sldNum" sz="quarter" idx="10"/>
          </p:nvPr>
        </p:nvSpPr>
        <p:spPr/>
        <p:txBody>
          <a:bodyPr/>
          <a:lstStyle/>
          <a:p>
            <a:pPr>
              <a:defRPr/>
            </a:pPr>
            <a:fld id="{4489F536-6071-497B-B90C-0F58C3AB29E6}" type="slidenum">
              <a:rPr lang="he-IL"/>
              <a:pPr>
                <a:defRPr/>
              </a:pPr>
              <a:t>444</a:t>
            </a:fld>
            <a:endParaRPr lang="en-US"/>
          </a:p>
        </p:txBody>
      </p:sp>
      <p:pic>
        <p:nvPicPr>
          <p:cNvPr id="463877" name="Picture 3" descr="M:\Teams\תקשורת\הכשרות\אבטחת מידע\סרטונים תמונות וכתבות\תמונות\מחשב נעול.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71750" y="2857500"/>
            <a:ext cx="3643313" cy="2619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dirty="0"/>
              <a:t>קווים מנחים באבטחת מידע</a:t>
            </a:r>
          </a:p>
        </p:txBody>
      </p:sp>
      <p:sp>
        <p:nvSpPr>
          <p:cNvPr id="464899" name="מציין מיקום תוכן 2"/>
          <p:cNvSpPr>
            <a:spLocks noGrp="1"/>
          </p:cNvSpPr>
          <p:nvPr>
            <p:ph idx="1"/>
          </p:nvPr>
        </p:nvSpPr>
        <p:spPr/>
        <p:txBody>
          <a:bodyPr/>
          <a:lstStyle/>
          <a:p>
            <a:pPr eaLnBrk="1" hangingPunct="1"/>
            <a:r>
              <a:rPr lang="he-IL" smtClean="0"/>
              <a:t>חוזק השרשרת כחוזק החוליה החלשה ביותר.</a:t>
            </a:r>
          </a:p>
          <a:p>
            <a:pPr eaLnBrk="1" hangingPunct="1"/>
            <a:endParaRPr lang="he-IL" smtClean="0"/>
          </a:p>
        </p:txBody>
      </p:sp>
      <p:sp>
        <p:nvSpPr>
          <p:cNvPr id="4" name="מציין מיקום של מספר שקופית 3"/>
          <p:cNvSpPr>
            <a:spLocks noGrp="1"/>
          </p:cNvSpPr>
          <p:nvPr>
            <p:ph type="sldNum" sz="quarter" idx="10"/>
          </p:nvPr>
        </p:nvSpPr>
        <p:spPr/>
        <p:txBody>
          <a:bodyPr/>
          <a:lstStyle/>
          <a:p>
            <a:pPr>
              <a:defRPr/>
            </a:pPr>
            <a:fld id="{96404542-0DC8-4DB2-80F7-B719DE4CFC5A}" type="slidenum">
              <a:rPr lang="he-IL"/>
              <a:pPr>
                <a:defRPr/>
              </a:pPr>
              <a:t>445</a:t>
            </a:fld>
            <a:endParaRPr lang="en-US"/>
          </a:p>
        </p:txBody>
      </p:sp>
      <p:pic>
        <p:nvPicPr>
          <p:cNvPr id="464901" name="Picture 5" descr="M:\Teams\תקשורת\הכשרות\אבטחת מידע\סרטונים תמונות וכתבות\תמונות\chain1.jpg"/>
          <p:cNvPicPr>
            <a:picLocks noChangeAspect="1" noChangeArrowheads="1"/>
          </p:cNvPicPr>
          <p:nvPr/>
        </p:nvPicPr>
        <p:blipFill>
          <a:blip r:embed="rId3" cstate="print"/>
          <a:srcRect/>
          <a:stretch>
            <a:fillRect/>
          </a:stretch>
        </p:blipFill>
        <p:spPr bwMode="auto">
          <a:xfrm>
            <a:off x="2643188" y="2571750"/>
            <a:ext cx="4214812" cy="31607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dirty="0"/>
              <a:t>קווים מנחים באבטחת מידע</a:t>
            </a:r>
          </a:p>
        </p:txBody>
      </p:sp>
      <p:sp>
        <p:nvSpPr>
          <p:cNvPr id="465923" name="מציין מיקום תוכן 2"/>
          <p:cNvSpPr>
            <a:spLocks noGrp="1"/>
          </p:cNvSpPr>
          <p:nvPr>
            <p:ph idx="1"/>
          </p:nvPr>
        </p:nvSpPr>
        <p:spPr/>
        <p:txBody>
          <a:bodyPr/>
          <a:lstStyle/>
          <a:p>
            <a:pPr eaLnBrk="1" hangingPunct="1"/>
            <a:r>
              <a:rPr lang="he-IL" smtClean="0"/>
              <a:t>התוקף לא יפרוץ את האבטחה, אלא יעקוף אותה.</a:t>
            </a:r>
          </a:p>
        </p:txBody>
      </p:sp>
      <p:sp>
        <p:nvSpPr>
          <p:cNvPr id="4" name="מציין מיקום של מספר שקופית 3"/>
          <p:cNvSpPr>
            <a:spLocks noGrp="1"/>
          </p:cNvSpPr>
          <p:nvPr>
            <p:ph type="sldNum" sz="quarter" idx="10"/>
          </p:nvPr>
        </p:nvSpPr>
        <p:spPr/>
        <p:txBody>
          <a:bodyPr/>
          <a:lstStyle/>
          <a:p>
            <a:pPr>
              <a:defRPr/>
            </a:pPr>
            <a:fld id="{26AFC566-755C-4A73-A193-0D2513077DB2}" type="slidenum">
              <a:rPr lang="he-IL"/>
              <a:pPr>
                <a:defRPr/>
              </a:pPr>
              <a:t>446</a:t>
            </a:fld>
            <a:endParaRPr lang="en-US"/>
          </a:p>
        </p:txBody>
      </p:sp>
      <p:pic>
        <p:nvPicPr>
          <p:cNvPr id="465925" name="Picture 6" descr="M:\Teams\תקשורת\הכשרות\אבטחת מידע\סרטונים תמונות וכתבות\תמונות\3_clear_fence_hole.jpg"/>
          <p:cNvPicPr>
            <a:picLocks noChangeAspect="1" noChangeArrowheads="1"/>
          </p:cNvPicPr>
          <p:nvPr/>
        </p:nvPicPr>
        <p:blipFill>
          <a:blip r:embed="rId3" cstate="print"/>
          <a:srcRect/>
          <a:stretch>
            <a:fillRect/>
          </a:stretch>
        </p:blipFill>
        <p:spPr bwMode="auto">
          <a:xfrm>
            <a:off x="2857500" y="3071813"/>
            <a:ext cx="3214688" cy="24114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4400" y="500042"/>
            <a:ext cx="8229600" cy="1143000"/>
          </a:xfrm>
        </p:spPr>
        <p:txBody>
          <a:bodyPr/>
          <a:lstStyle/>
          <a:p>
            <a:pPr eaLnBrk="1" hangingPunct="1">
              <a:defRPr/>
            </a:pPr>
            <a:r>
              <a:rPr dirty="0"/>
              <a:t>קווים מנחים באבטחת מידע</a:t>
            </a:r>
          </a:p>
        </p:txBody>
      </p:sp>
      <p:sp>
        <p:nvSpPr>
          <p:cNvPr id="466947" name="מציין מיקום תוכן 2"/>
          <p:cNvSpPr>
            <a:spLocks noGrp="1"/>
          </p:cNvSpPr>
          <p:nvPr>
            <p:ph idx="1"/>
          </p:nvPr>
        </p:nvSpPr>
        <p:spPr/>
        <p:txBody>
          <a:bodyPr/>
          <a:lstStyle/>
          <a:p>
            <a:pPr eaLnBrk="1" hangingPunct="1"/>
            <a:r>
              <a:rPr lang="he-IL" smtClean="0"/>
              <a:t>כל אחד ידע רק מה שהוא צריך לדעת – מידור.</a:t>
            </a:r>
          </a:p>
          <a:p>
            <a:pPr eaLnBrk="1" hangingPunct="1"/>
            <a:endParaRPr lang="he-IL" smtClean="0"/>
          </a:p>
        </p:txBody>
      </p:sp>
      <p:sp>
        <p:nvSpPr>
          <p:cNvPr id="4" name="מציין מיקום של מספר שקופית 3"/>
          <p:cNvSpPr>
            <a:spLocks noGrp="1"/>
          </p:cNvSpPr>
          <p:nvPr>
            <p:ph type="sldNum" sz="quarter" idx="10"/>
          </p:nvPr>
        </p:nvSpPr>
        <p:spPr/>
        <p:txBody>
          <a:bodyPr/>
          <a:lstStyle/>
          <a:p>
            <a:pPr>
              <a:defRPr/>
            </a:pPr>
            <a:fld id="{B743EA7E-C941-4053-8ADA-05EFCA729E05}" type="slidenum">
              <a:rPr lang="he-IL"/>
              <a:pPr>
                <a:defRPr/>
              </a:pPr>
              <a:t>447</a:t>
            </a:fld>
            <a:endParaRPr lang="en-US"/>
          </a:p>
        </p:txBody>
      </p:sp>
      <p:pic>
        <p:nvPicPr>
          <p:cNvPr id="466949" name="Picture 2" descr="M:\Teams\תקשורת\הכשרות\אבטחת מידע\סרטונים תמונות וכתבות\מאמרים וכתבות\הפטפטת הישראלית.jpg"/>
          <p:cNvPicPr>
            <a:picLocks noChangeAspect="1" noChangeArrowheads="1"/>
          </p:cNvPicPr>
          <p:nvPr/>
        </p:nvPicPr>
        <p:blipFill>
          <a:blip r:embed="rId3" cstate="print"/>
          <a:srcRect/>
          <a:stretch>
            <a:fillRect/>
          </a:stretch>
        </p:blipFill>
        <p:spPr bwMode="auto">
          <a:xfrm>
            <a:off x="2214563" y="2571750"/>
            <a:ext cx="4929187" cy="3597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28596" y="571480"/>
            <a:ext cx="8229600" cy="1143000"/>
          </a:xfrm>
        </p:spPr>
        <p:txBody>
          <a:bodyPr/>
          <a:lstStyle/>
          <a:p>
            <a:pPr eaLnBrk="1" hangingPunct="1">
              <a:defRPr/>
            </a:pPr>
            <a:r>
              <a:rPr dirty="0"/>
              <a:t>אבטחת מידע בשכבות</a:t>
            </a:r>
          </a:p>
        </p:txBody>
      </p:sp>
      <p:sp>
        <p:nvSpPr>
          <p:cNvPr id="4" name="מציין מיקום של מספר שקופית 3"/>
          <p:cNvSpPr>
            <a:spLocks noGrp="1"/>
          </p:cNvSpPr>
          <p:nvPr>
            <p:ph type="sldNum" sz="quarter" idx="10"/>
          </p:nvPr>
        </p:nvSpPr>
        <p:spPr/>
        <p:txBody>
          <a:bodyPr/>
          <a:lstStyle/>
          <a:p>
            <a:pPr>
              <a:defRPr/>
            </a:pPr>
            <a:fld id="{12A85E60-D09A-40BC-B388-CD3098F2ED8C}" type="slidenum">
              <a:rPr lang="he-IL"/>
              <a:pPr>
                <a:defRPr/>
              </a:pPr>
              <a:t>448</a:t>
            </a:fld>
            <a:endParaRPr lang="en-US"/>
          </a:p>
        </p:txBody>
      </p:sp>
      <p:pic>
        <p:nvPicPr>
          <p:cNvPr id="467972"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29063" y="1857375"/>
            <a:ext cx="1643062" cy="3932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71472" y="714356"/>
            <a:ext cx="8229600" cy="1143000"/>
          </a:xfrm>
        </p:spPr>
        <p:txBody>
          <a:bodyPr/>
          <a:lstStyle/>
          <a:p>
            <a:pPr eaLnBrk="1" hangingPunct="1">
              <a:defRPr/>
            </a:pPr>
            <a:r>
              <a:rPr dirty="0"/>
              <a:t>התקפות בשכבה הפיסית</a:t>
            </a:r>
          </a:p>
        </p:txBody>
      </p:sp>
      <p:sp>
        <p:nvSpPr>
          <p:cNvPr id="4" name="מציין מיקום של מספר שקופית 3"/>
          <p:cNvSpPr>
            <a:spLocks noGrp="1"/>
          </p:cNvSpPr>
          <p:nvPr>
            <p:ph type="sldNum" sz="quarter" idx="10"/>
          </p:nvPr>
        </p:nvSpPr>
        <p:spPr/>
        <p:txBody>
          <a:bodyPr/>
          <a:lstStyle/>
          <a:p>
            <a:pPr>
              <a:defRPr/>
            </a:pPr>
            <a:fld id="{582D72EA-69A7-45E3-8D86-1DF8798F3FAE}" type="slidenum">
              <a:rPr lang="he-IL"/>
              <a:pPr>
                <a:defRPr/>
              </a:pPr>
              <a:t>449</a:t>
            </a:fld>
            <a:endParaRPr lang="en-US"/>
          </a:p>
        </p:txBody>
      </p:sp>
      <p:pic>
        <p:nvPicPr>
          <p:cNvPr id="468996"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29063" y="1857375"/>
            <a:ext cx="1643062" cy="3932238"/>
          </a:xfrm>
          <a:prstGeom prst="rect">
            <a:avLst/>
          </a:prstGeom>
          <a:noFill/>
          <a:ln w="9525">
            <a:noFill/>
            <a:miter lim="800000"/>
            <a:headEnd/>
            <a:tailEnd/>
          </a:ln>
        </p:spPr>
      </p:pic>
      <p:sp>
        <p:nvSpPr>
          <p:cNvPr id="5" name="מלבן 4"/>
          <p:cNvSpPr/>
          <p:nvPr/>
        </p:nvSpPr>
        <p:spPr>
          <a:xfrm>
            <a:off x="3857625" y="5286375"/>
            <a:ext cx="1714500" cy="571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defRPr/>
            </a:pPr>
            <a:r>
              <a:rPr/>
              <a:t>שכבת התצוגה</a:t>
            </a:r>
            <a:endParaRPr lang="en-US"/>
          </a:p>
        </p:txBody>
      </p:sp>
      <p:sp>
        <p:nvSpPr>
          <p:cNvPr id="117763" name="Rectangle 3"/>
          <p:cNvSpPr>
            <a:spLocks noGrp="1" noChangeArrowheads="1"/>
          </p:cNvSpPr>
          <p:nvPr>
            <p:ph idx="1"/>
          </p:nvPr>
        </p:nvSpPr>
        <p:spPr/>
        <p:txBody>
          <a:bodyPr/>
          <a:lstStyle/>
          <a:p>
            <a:pPr eaLnBrk="1" hangingPunct="1"/>
            <a:r>
              <a:rPr lang="he-IL" smtClean="0"/>
              <a:t>שכבה זו מגדירה את הצורך בפורמט תצוגה אחיד בשתי אפליקציות</a:t>
            </a:r>
          </a:p>
          <a:p>
            <a:pPr eaLnBrk="1" hangingPunct="1"/>
            <a:r>
              <a:rPr lang="he-IL" smtClean="0"/>
              <a:t>שכבת התצוגה ממירה מידע יוצא ונכנס מפורמט תצוגה אחד לאחר. לפעמים שכבה זו נקראת גם שכבת התחביר.</a:t>
            </a:r>
          </a:p>
          <a:p>
            <a:pPr eaLnBrk="1" hangingPunct="1"/>
            <a:r>
              <a:rPr lang="he-IL" smtClean="0"/>
              <a:t>שכבה זו אחראית על הצגת המידע באופן מתאים והתאמת הפורמט שלו לשליחה ברשת.</a:t>
            </a:r>
            <a:endParaRPr lang="en-US" smtClean="0"/>
          </a:p>
        </p:txBody>
      </p:sp>
      <p:sp>
        <p:nvSpPr>
          <p:cNvPr id="49154" name="מציין מיקום של מספר שקופית 5"/>
          <p:cNvSpPr>
            <a:spLocks noGrp="1"/>
          </p:cNvSpPr>
          <p:nvPr>
            <p:ph type="sldNum" sz="quarter" idx="10"/>
          </p:nvPr>
        </p:nvSpPr>
        <p:spPr/>
        <p:txBody>
          <a:bodyPr/>
          <a:lstStyle/>
          <a:p>
            <a:pPr>
              <a:defRPr/>
            </a:pPr>
            <a:fld id="{35361BB4-CD81-4873-AA3D-E8E838F44062}" type="slidenum">
              <a:rPr lang="he-IL"/>
              <a:pPr>
                <a:defRPr/>
              </a:pPr>
              <a:t>45</a:t>
            </a:fld>
            <a:endParaRPr lang="en-US"/>
          </a:p>
        </p:txBody>
      </p:sp>
    </p:spTree>
  </p:cSld>
  <p:clrMapOvr>
    <a:masterClrMapping/>
  </p:clrMapOvr>
  <p:transition/>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defRPr/>
            </a:pPr>
            <a:r>
              <a:rPr dirty="0"/>
              <a:t>גישה פיסית</a:t>
            </a:r>
            <a:endParaRPr lang="en-US" dirty="0"/>
          </a:p>
        </p:txBody>
      </p:sp>
      <p:sp>
        <p:nvSpPr>
          <p:cNvPr id="470019" name="Rectangle 3"/>
          <p:cNvSpPr>
            <a:spLocks noGrp="1" noChangeArrowheads="1"/>
          </p:cNvSpPr>
          <p:nvPr>
            <p:ph idx="1"/>
          </p:nvPr>
        </p:nvSpPr>
        <p:spPr/>
        <p:txBody>
          <a:bodyPr/>
          <a:lstStyle/>
          <a:p>
            <a:pPr eaLnBrk="1" hangingPunct="1"/>
            <a:r>
              <a:rPr lang="he-IL" u="sng" smtClean="0"/>
              <a:t>גישה פיסית לרכיבי רשת:</a:t>
            </a:r>
          </a:p>
          <a:p>
            <a:pPr lvl="1" eaLnBrk="1" hangingPunct="1"/>
            <a:r>
              <a:rPr lang="he-IL" smtClean="0"/>
              <a:t>קל להשיג גישה לרכיב פיסי, במיוחד מתוך הארגון.</a:t>
            </a:r>
          </a:p>
          <a:p>
            <a:pPr lvl="1" eaLnBrk="1" hangingPunct="1"/>
            <a:r>
              <a:rPr lang="he-IL" smtClean="0"/>
              <a:t>גישה פיסית מאפשרת השבתה/שיבוש הרכיב, בפרט שינוי ההגדרות שלו.</a:t>
            </a:r>
          </a:p>
          <a:p>
            <a:pPr eaLnBrk="1" hangingPunct="1"/>
            <a:r>
              <a:rPr lang="he-IL" u="sng" smtClean="0"/>
              <a:t>פתרונות נפוצים:</a:t>
            </a:r>
            <a:r>
              <a:rPr lang="he-IL" smtClean="0"/>
              <a:t> </a:t>
            </a:r>
          </a:p>
          <a:p>
            <a:pPr lvl="1" eaLnBrk="1" hangingPunct="1"/>
            <a:r>
              <a:rPr lang="he-IL" smtClean="0"/>
              <a:t>נעילת הרכיבים בארון תקשורת ומניעת גישה לגורמים לא מורשים.</a:t>
            </a:r>
          </a:p>
          <a:p>
            <a:pPr lvl="1" eaLnBrk="1" hangingPunct="1"/>
            <a:r>
              <a:rPr lang="he-IL" smtClean="0"/>
              <a:t>מידור פנים ארגוני.</a:t>
            </a:r>
          </a:p>
        </p:txBody>
      </p:sp>
      <p:sp>
        <p:nvSpPr>
          <p:cNvPr id="17410" name="מציין מיקום של מספר שקופית 5"/>
          <p:cNvSpPr>
            <a:spLocks noGrp="1"/>
          </p:cNvSpPr>
          <p:nvPr>
            <p:ph type="sldNum" sz="quarter" idx="10"/>
          </p:nvPr>
        </p:nvSpPr>
        <p:spPr/>
        <p:txBody>
          <a:bodyPr/>
          <a:lstStyle/>
          <a:p>
            <a:pPr>
              <a:defRPr/>
            </a:pPr>
            <a:fld id="{1A454A2A-B9E7-4F55-9D50-10941481A32A}" type="slidenum">
              <a:rPr lang="he-IL"/>
              <a:pPr>
                <a:defRPr/>
              </a:pPr>
              <a:t>450</a:t>
            </a:fld>
            <a:endParaRPr lang="en-US"/>
          </a:p>
        </p:txBody>
      </p:sp>
      <p:pic>
        <p:nvPicPr>
          <p:cNvPr id="104450" name="Picture 2" descr="https://encrypted-tbn3.gstatic.com/images?q=tbn:ANd9GcQ8btrz8vwlYbefOmVg25bmtFpAI2s2nQdhMjxgyD3fLzq8lwdyR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30226" y="4437112"/>
            <a:ext cx="2132855" cy="213285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dirty="0"/>
              <a:t>האזנות</a:t>
            </a:r>
          </a:p>
        </p:txBody>
      </p:sp>
      <p:sp>
        <p:nvSpPr>
          <p:cNvPr id="471043" name="מציין מיקום תוכן 2"/>
          <p:cNvSpPr>
            <a:spLocks noGrp="1"/>
          </p:cNvSpPr>
          <p:nvPr>
            <p:ph idx="1"/>
          </p:nvPr>
        </p:nvSpPr>
        <p:spPr/>
        <p:txBody>
          <a:bodyPr/>
          <a:lstStyle/>
          <a:p>
            <a:pPr eaLnBrk="1" hangingPunct="1"/>
            <a:r>
              <a:rPr lang="en-US" u="sng" smtClean="0"/>
              <a:t>Sniffer</a:t>
            </a:r>
            <a:r>
              <a:rPr lang="he-IL" u="sng" smtClean="0"/>
              <a:t> חומרה:</a:t>
            </a:r>
          </a:p>
          <a:p>
            <a:pPr lvl="1" eaLnBrk="1" hangingPunct="1"/>
            <a:r>
              <a:rPr lang="he-IL" smtClean="0"/>
              <a:t>בעיית הדלף האלקטרומגנטי מאפשר האזנה באמצעות רכיב חומרה, למשל- </a:t>
            </a:r>
            <a:r>
              <a:rPr lang="en-US" smtClean="0"/>
              <a:t>Key Loggers</a:t>
            </a:r>
            <a:r>
              <a:rPr lang="he-IL" smtClean="0"/>
              <a:t>.</a:t>
            </a:r>
          </a:p>
          <a:p>
            <a:pPr lvl="1" eaLnBrk="1" hangingPunct="1"/>
            <a:r>
              <a:rPr lang="he-IL" smtClean="0"/>
              <a:t>פתרונות נפוצים: הצפנה פיסית, שימוש בסיבים אופטיים.</a:t>
            </a:r>
          </a:p>
          <a:p>
            <a:pPr eaLnBrk="1" hangingPunct="1"/>
            <a:r>
              <a:rPr lang="en-US" u="sng" smtClean="0"/>
              <a:t>Sniffer</a:t>
            </a:r>
            <a:r>
              <a:rPr lang="he-IL" u="sng" smtClean="0"/>
              <a:t> תוכנה:</a:t>
            </a:r>
          </a:p>
          <a:p>
            <a:pPr lvl="1" eaLnBrk="1" hangingPunct="1"/>
            <a:r>
              <a:rPr lang="he-IL" smtClean="0"/>
              <a:t>תוכנה שלוכדת ומאזינה להודעות שעוברות דרכה ברשת.</a:t>
            </a:r>
          </a:p>
          <a:p>
            <a:pPr lvl="1" eaLnBrk="1" hangingPunct="1"/>
            <a:r>
              <a:rPr lang="he-IL" smtClean="0"/>
              <a:t>מתאפשר בתווך משותף. </a:t>
            </a:r>
          </a:p>
          <a:p>
            <a:pPr lvl="1" eaLnBrk="1" hangingPunct="1"/>
            <a:r>
              <a:rPr lang="he-IL" smtClean="0"/>
              <a:t>פתרונות נפוצים: ניטור הרשת לגילוי עמדות סמויות, </a:t>
            </a:r>
          </a:p>
          <a:p>
            <a:pPr lvl="1" eaLnBrk="1" hangingPunct="1">
              <a:buFont typeface="Arial" pitchFamily="34" charset="0"/>
              <a:buNone/>
            </a:pPr>
            <a:r>
              <a:rPr lang="he-IL" smtClean="0"/>
              <a:t>	הגנה על ה- </a:t>
            </a:r>
            <a:r>
              <a:rPr lang="en-US" smtClean="0"/>
              <a:t>Switch</a:t>
            </a:r>
            <a:r>
              <a:rPr lang="he-IL" smtClean="0"/>
              <a:t>, הצפנה.</a:t>
            </a:r>
          </a:p>
          <a:p>
            <a:pPr eaLnBrk="1" hangingPunct="1"/>
            <a:endParaRPr lang="he-IL" smtClean="0"/>
          </a:p>
        </p:txBody>
      </p:sp>
      <p:sp>
        <p:nvSpPr>
          <p:cNvPr id="4" name="מציין מיקום של מספר שקופית 3"/>
          <p:cNvSpPr>
            <a:spLocks noGrp="1"/>
          </p:cNvSpPr>
          <p:nvPr>
            <p:ph type="sldNum" sz="quarter" idx="10"/>
          </p:nvPr>
        </p:nvSpPr>
        <p:spPr/>
        <p:txBody>
          <a:bodyPr/>
          <a:lstStyle/>
          <a:p>
            <a:pPr>
              <a:defRPr/>
            </a:pPr>
            <a:fld id="{282B9F94-0817-448D-987A-EA12DCDF2A8F}" type="slidenum">
              <a:rPr lang="he-IL"/>
              <a:pPr>
                <a:defRPr/>
              </a:pPr>
              <a:t>451</a:t>
            </a:fld>
            <a:endParaRPr lang="en-US"/>
          </a:p>
        </p:txBody>
      </p:sp>
      <p:pic>
        <p:nvPicPr>
          <p:cNvPr id="105474" name="Picture 2" descr="http://generic.pixmac.com/4/sniffing-dog-animal-pet-mammal-photo-8408107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35696" y="5229200"/>
            <a:ext cx="1730623" cy="143641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14348" y="571480"/>
            <a:ext cx="8229600" cy="1143000"/>
          </a:xfrm>
        </p:spPr>
        <p:txBody>
          <a:bodyPr/>
          <a:lstStyle/>
          <a:p>
            <a:pPr eaLnBrk="1" hangingPunct="1">
              <a:defRPr/>
            </a:pPr>
            <a:r>
              <a:rPr dirty="0" err="1"/>
              <a:t>נק' </a:t>
            </a:r>
            <a:r>
              <a:rPr dirty="0"/>
              <a:t>כשל בטופולוגיות</a:t>
            </a:r>
          </a:p>
        </p:txBody>
      </p:sp>
      <p:sp>
        <p:nvSpPr>
          <p:cNvPr id="472067" name="מציין מיקום תוכן 2"/>
          <p:cNvSpPr>
            <a:spLocks noGrp="1"/>
          </p:cNvSpPr>
          <p:nvPr>
            <p:ph idx="1"/>
          </p:nvPr>
        </p:nvSpPr>
        <p:spPr/>
        <p:txBody>
          <a:bodyPr/>
          <a:lstStyle/>
          <a:p>
            <a:pPr eaLnBrk="1" hangingPunct="1"/>
            <a:r>
              <a:rPr lang="he-IL" u="sng" smtClean="0"/>
              <a:t>נקודות הכשל המרכזיות של הטופולוגיות:</a:t>
            </a:r>
          </a:p>
          <a:p>
            <a:pPr lvl="1" eaLnBrk="1" hangingPunct="1"/>
            <a:r>
              <a:rPr lang="he-IL" smtClean="0"/>
              <a:t> </a:t>
            </a:r>
            <a:r>
              <a:rPr lang="en-US" smtClean="0"/>
              <a:t>Bus</a:t>
            </a:r>
            <a:r>
              <a:rPr lang="he-IL" smtClean="0"/>
              <a:t>: ה-</a:t>
            </a:r>
            <a:r>
              <a:rPr lang="en-US" smtClean="0"/>
              <a:t>Backbone</a:t>
            </a:r>
            <a:r>
              <a:rPr lang="he-IL" smtClean="0"/>
              <a:t>.</a:t>
            </a:r>
          </a:p>
          <a:p>
            <a:pPr lvl="1" eaLnBrk="1" hangingPunct="1"/>
            <a:r>
              <a:rPr lang="he-IL" smtClean="0"/>
              <a:t> </a:t>
            </a:r>
            <a:r>
              <a:rPr lang="en-US" smtClean="0"/>
              <a:t>Star</a:t>
            </a:r>
            <a:r>
              <a:rPr lang="he-IL" smtClean="0"/>
              <a:t>: הרכיב המרכזי.</a:t>
            </a:r>
          </a:p>
          <a:p>
            <a:pPr lvl="1" eaLnBrk="1" hangingPunct="1"/>
            <a:r>
              <a:rPr lang="he-IL" smtClean="0"/>
              <a:t> </a:t>
            </a:r>
            <a:r>
              <a:rPr lang="en-US" smtClean="0"/>
              <a:t>Ring</a:t>
            </a:r>
            <a:r>
              <a:rPr lang="he-IL" smtClean="0"/>
              <a:t>: כל רכיב המחובר לטבעת.</a:t>
            </a:r>
          </a:p>
          <a:p>
            <a:pPr eaLnBrk="1" hangingPunct="1"/>
            <a:r>
              <a:rPr lang="he-IL" u="sng" smtClean="0"/>
              <a:t>פתרונות נפוצים:</a:t>
            </a:r>
            <a:r>
              <a:rPr lang="he-IL" smtClean="0"/>
              <a:t> הגברת האבטחה סביב נק' כשל מרכזיות.</a:t>
            </a:r>
            <a:endParaRPr lang="en-US" smtClean="0"/>
          </a:p>
          <a:p>
            <a:pPr eaLnBrk="1" hangingPunct="1"/>
            <a:endParaRPr lang="he-IL" smtClean="0"/>
          </a:p>
        </p:txBody>
      </p:sp>
      <p:sp>
        <p:nvSpPr>
          <p:cNvPr id="4" name="מציין מיקום של מספר שקופית 3"/>
          <p:cNvSpPr>
            <a:spLocks noGrp="1"/>
          </p:cNvSpPr>
          <p:nvPr>
            <p:ph type="sldNum" sz="quarter" idx="10"/>
          </p:nvPr>
        </p:nvSpPr>
        <p:spPr/>
        <p:txBody>
          <a:bodyPr/>
          <a:lstStyle/>
          <a:p>
            <a:pPr>
              <a:defRPr/>
            </a:pPr>
            <a:fld id="{B5795E59-5419-4822-A2FA-5F7619636D34}" type="slidenum">
              <a:rPr lang="he-IL"/>
              <a:pPr>
                <a:defRPr/>
              </a:pPr>
              <a:t>452</a:t>
            </a:fld>
            <a:endParaRPr lang="en-US"/>
          </a:p>
        </p:txBody>
      </p:sp>
      <p:sp>
        <p:nvSpPr>
          <p:cNvPr id="3" name="AutoShape 2" descr="data:image/jpeg;base64,/9j/4AAQSkZJRgABAQAAAQABAAD/2wCEAAkGBxQTEhQTExQWFhUXGR0YFRgYGRkaGhogHhgYGB8YIBobHiggGh0lGxocIjEhJSkrLi8wHB8zODMsNygtLisBCgoKDg0OGxAQGy4mICQvNC00MjIwNC0sLCwsLCwsLCw0LCw0LCwsLCwsLCwsLCw0LC8vLC8vLCw0LywsLCwsLP/AABEIAM0A9gMBIgACEQEDEQH/xAAcAAACAgMBAQAAAAAAAAAAAAAABgUHAQMEAgj/xABCEAABAwIEBQIDBQYFAwMFAAABAgMRAAQFEiExBgcTQVEiYTJxgRQjQpGhM1JiscHwFSRDcrJTguEWRJIXdMLR0v/EABkBAQADAQEAAAAAAAAAAAAAAAACAwQBBf/EADIRAAICAQIEBQIEBgMAAAAAAAABAhEDEiEEMUFRE2FxgfAisTKRodEUI0LB4fEzQ1L/2gAMAwEAAhEDEQA/ALxrCjFZoNAaQ7+u39xWer7frXotis5B4oDUl49/771kOH+tey0PFZ6Y8CgNfWr22uaz0x4rIEUBmiiigCiiigPLi4rWHex/v9K58TxVhgS+622O2dSU/lJ1+lLl3zEw9BIDqlkEA5ELjXXcgCNNxt3rjaROOKcvwpsbFPe1eUvGkRfNK3iRaXW0+pCE6fLOd/6E7AmuNfN61Sdbd73gtn31Gb3/AJ1zXEtXC5n/AElkB00B75fnSJZ817FYJLb7YA3UhJG40GRZPfxUvh3HuGvaJuEJPhaVN/LVYA/WmpdyMuHyx5xY0pMis1qtrhC0hTakqT2KSCPzFbakUhRRRQBWtxfYb1srBSDQGsPe1eVPHtWzpis9MeKA1dUkV6LvtXoNDxWcg8UBr63t+tbq85B4r1QBRRRQBRRRQBRRRQBRRRQBRRRQBQTXDjGKt2zZccmBMBIKlGBJgDwNSdhuSKp3GuLLnFXvstuVJbV6S0gH1JJgrUuNgIkEADXcxUZSSL8PDyyb8l3LCxfmHaMqKEL6y0/HkIKUQFHVW3aNJ1IBiaQ8Q4rvsQKG2FOt51BKksJ+FKgJWVD15QZ19IP0ptwXlw0kHrQElQIbZK29IUMrigslw+rUyJyj3qAveYi2XzbWNq0lttwJUCD6xqVK9GiNtzmOs+1Qd9TVijjv+VG2ur5HBacr758DruoZSYMKJcWDEbAxtP4+9MLHKazZQpb7rzgSklUZUgAakgBJV27HWnDhzidi8SC0sZokoOigAopJg6lOYET/ACqWfazJUk7KBB+oiuqESrJxea6br9BI4XZwq4WU2pWtSUSSVvD0mUfiIkiSPaazxNw9hNkwX3rRJQFAQgEqlRA0BUP7FJ/JlhbV4QsBPUYVAkScqkDsfY0x88HyLRlA7vBR21CUK0/+Sk1y/pui2UGuIUFJ0/M6sI4Rwm9aD7DEJmJClAyNwU5iD8jpXFiPKJkybd9bRiAFJStO5PYJPciZPbxTByxs+lh7Q0lRWpUEESVq2jtpTVUlFNboonnyQm1GTpP1KSb5d4jaT0XBv6VsqUk6gglQ0V2ToM1dtpzGuLUlt+Hy3o4FDI4Dm/eSmIy6gKTJ8jvbV5dJabW44QlCElSiewAkmqfPH1leqU3iVqkN5iGngDmSkqOUGPWk5YkpJmDpUWlHkzRjySz25xtLtzLLwDim3ukoKFZFrTmS2uAsiAdIJCoBEwTHeKm6qS94OdZaNxhyxctkBTYMKcEDRQOy49JAEEZRArVwzzKct/u78505yjMAeo3GpzDdaRKRPxb7xXVOuZTLhtVvE78upcFFarW5Q4hK21BSFCUqBkEVtqwxhRRRQBRRRQBRRRQBRRRQBRRRQBRRRQBRRRQBURxFjzdq2SpSOoQciFKyyfcwSEzuYNeeK+IW7G3U8vU/C2gbrUdkj+p7CqY4Yw64xa9XcvuFLafU87slIHqDSZ0ERP8ADGY6xMJSrZGrBw+tOc3UV+pP2C7zFnVOdYNW7cy6hSkJynXKU6ZlBIg6piQT4NjcJ2tmlnNZdNSFH1LRBKiNPUR302pJceXiSxY2A6NgyQHXQNFjWUgHeTBAO/xHSAWTB8Xtbe4bwy1aWQlKsy0CUIUIJzq7kzqrsSBvoORLM6bVLbrXZefmNF2+EIWs7JSVH6AmqN5fY9asvXS7hMdVtplLQGcuKiF+0lQkyQJVVs8d3HTw+6Vrq0pGmp9foge/qpB5f2bFkw5d4i2lpxS/uOqn7zLGY5EEFUlROwn6Ul+JDh6WKTfWltz7kBYYK+C/eWtncNNpksFS/UhJCpUkCFOQoggeoQNzGtk8vOKnbxuHkElMQ8lBCF6Tr2SryASPltUVj3Hd2QoWdrAnKHHIVJBSDCEHSJ3Uf/1Se83jd5CIeI1lST0kanyClBA8Cf1qKel7F8ovNH66Xne6+epNcLYDc2uKqcW1DBcd+9UQAlJ6mWJOx9MwO48V3c2sKevVW32UIdDYWVAOtgyrJGhUCdEnbzUVhvKy5XH2ktxIkdRSlEerTNk01PvufGux3lC4DKH2UgbZkqOmmk6eKU6qhrx+IpuateW33JjDOJ7uzZaZXhbmRCACWipQTvoAEqnb97uN6m8A48auXkMdC4acWkqAcSkCBmmSFSD6TuPFJD3LjEGkjpOJkTBadWggToNcvb3riXj+L2JHVK8qfSOunqJUfOfeT7K7U1NcyLw48l6Gr9Wv03GTnHjhyCybVlUUl54yB6UAqSjUj4iknTX0jQ5qXuE31YahScQsSpi7KVF6AsQQMqVpOkAkmDChJ0Pbgv8AF7a7cW66j7LcqIl1QU8wopiAR8bW0GAoRIO5pwsOYKmoaxRlJac0RctgLYdTrqQJB03CZPlIrlpu7J6JQxLGo336P27/ADY70YCOmH8HuQDmKiC4pxBBglGUqjUiIXtJgpoxvgj/ABK2Q7cITb32XVSNQYmErEmREdyU7AkDWT4e4Ys0Oi7s1QhY+FtctHcaAHQa6p2kDQRTNc3CW0la1BKUiSpRgD5k1Yo2tzFLNKMvoe/fr6eZTfDnEdzhKxZXDBUlMk+obKWAFJMRkkjX5zHa38LxFu4aQ80rMhYkH/x2NV6/xRZ4o+uzgtK/9q+RCitJzfCdhmSkhJ+LLrBil7Dsecwi/eadbPSUUZwFbiNHkJPxqMgEjfKdNgIqVehoyYXl6VPnXcu2itVrcJcQlxCgpCwFJUNiCJBH0rbVp5wUUUUAUUUUAUUUUAVhRis0GgNId/Xb+4rPV9v1r0WxWcg8UBqS8e/996w5cZQpSoCQMxPYASST7RW0tDxVc84eIOi21aNqCVPHM4r91CT7EEZlR9AquN0rLMWN5JqKFni4uYtdMoZWClUhAgnpp/eMGNQMxOnZOsCXfHuDicNFpZqyBBzKToA/3IUoRqTr4kAHTbzyvwWGl3rqYdujnCeyEHUADtm+L5FI7U8gRUIxtW+pozZ3GShHlH7nzzhPFl1bMrsG1BrO5lzOApUwVKIVqBp7mJTrHtdHBvDDNiwENnOpUFx07rP9EidB7k6kkmF4/wCB03R+0sjLcIEqAj74AaJOoGaQIVPt4IU3uJXMMtm7DqKL6oKxIUbZCtQ0FDdcHyco23FcX0vcvm1xEV4ezfNf3+fca+OuYLdoSwyUruIMkyUN9vVG6p/D279ga84d4SvsVdNy84pKFf6zgkqE/ChGnpH0T86aeC+BRcLN5eIzNqjotLkyJzZ1D90nUJ799DVi4rffZ2i4GypCASQmAQB7eI/Kmly3ZDxY4Voxby6s48H4fYtBDYJURqVEnvJIB0SJM6DvUqHex/v9KqZHMttV+i4WhabbpFsJOUrGbKuSAYBJT52APeKsvBMUbumw60lwIOxWgoze4nce40qcZJ8jPmw5IfVPqdLuIISSkqQFaaFQB12031pH5p8QlFuhlpYC3ViSmTCUkKj0+VBI7aZqbOIcAbumihRKFbpWnQgjb5jyK+bHsyXnEZswDpSpSSYMLUJBMaH1HWo5JVsX8Fgjkeq+XQ+nMMv+qy24NQtIV+YmK3KWCCFAEd52/Wqm4O4SduIWm5eabSoBYBgndeUARBMpMmdyNatewsENNpbTmISN1qUtR9ypRJNSi2zNmxxg6TsUOIuW1tcJUpn/AC7ihrlEtk+S3sI/hj61WFxb3eEuFt5AU05OdtQC7d731G+3hQ+VfQV3cpabW4s5UISVKPgAST+QqIw91nE7FC3Gwpt5EqQex1BAI1BBB1GtRlBPlzL8PFTivr3iQXL7ELIWzrts2ptUZ3WAc6kwIhP7yTqQffWNqr7iTGLzF7r7O0lXTn7tofCAD+1cVsfmdNoEnXfxJw/c4O8l63WS0pYyORJT/A5pqIn2UJ22rowfHug7/iVumGHIRf24/wBJRkpWn+BRJUk7SVJ0nSDfRmqEFFvLDe+V9+3z0GfDuWLbDGdKgu8Cg4FqHozJObp5TsgnTN8WxEQBXAWxjFmUuJy4haygmcqioCDOUCJUNtgoeN3e54wskMdc3DeQiRBBUf4Qj4s3tGneq25c4gu5xp98JyocQ4paewGZGUGNM0xr3MxUnSpIog8soynLmt7/ALDPwbjqGVi1cWoqWRCSgpS2sgqLUxCREAJ8g96eFPHtVUc2sLXbufam3VJadIzJT/1Uj0mSCMuQEgdiknvT5wNjqb6zbegZx6HR4Wnf89FD2IqUXvRTmx3BZVyfP1JvqkivRd9q9BoeKzkHipmU19b2/Wt1ecg8V6oAooooAooooAqGxbiq0tjlefQlUhJEyQSCQDHw6DvFQ/NLiNVnZktHK66ciD3SPxKHuBt7kUn8veXgfZTdXSlAOepCAZKtx1FFUg5pMaTCt9ag5O6Rqx4I6PEyOl9xzZ5lYar/ANxGsatuf/z+tVRc4i3f4qHH1oQwpZBUtQCQ2MwAObYlIAjsozVl3PKuzUEgLfSE7ALTG0aygzp/M+a4H+T7BEIuHkiIiEEHUHWADuB+VRkps0YcnDY7cW7e3oO9pjlqsAN3DChGgS4g6DwAe1dzT6VfCpJ+RB/lVaXPKaQsIuUwqMuZkSjLoIIXPw6HydTrUO/yaej0vMmPIWnsZ2BPjvpr50lql2KVhwP/ALP0LG464lFhaLd0Lh9DKT3WdvoBJPyqrOWXCpvrhV3cyttKsys3+o4TmgzuAIUe3qSPMF3ynxCAA40sAbFxcD5ApgaRWbPg/G7dOVpTqUiYS3cgJE6khBUBM/zqttt7o1Y444Y3GE1b6l5iuXE1OBpwtJzOZT0wYAzRAme07+1VS2ceQlsFTwOuf0NLMdtZUCfkAPM1o/8AVOONKAcacMGCfs2YaQJlCe+p0/Kp6/IyrhH0lF+5vPK15lDL4Wh55taFOt5fSpKVZiEk/GrsSRqNh2Nvp2qmVczMSRqq3bKToMzTqVA+D6v6UW3OV8mDasqIkkBxSdgVE6g7AGuKUUW5eH4jLu6dFsY6Hjbui3A6yklLZJgJJ0zE+EzP0pMwjlRapaWLgqedc1UsEpCDqZQPIJ3M/wBKh2edadM1offK6D/NIrta5z2v4rd8fLpn+ahXXKDIRwcTjVRVE3wRhNzaPvsPHqMlKVMOAQDBUFBQ7L1T7GNO8OVIDPN3Dzv1k/Nuf+JNSLHMnDlCeuQJjVtwQdTB9PgH8q6pRW1lWXFmk9Ti/wAhH5yYf0Ftll94faSoKtwtZQYiSEzAkqAyRrOmxrzyfsLh7P8A5x1pllUFlB1JVKtZBCUkzPffanxHE2FLeD5uGC6E5EqWqMo1MJCtEzJkiCdJmBUja3Vklxb7bzIU6EhZDiYVBVBiYnU696jpWq7L3nksPhuLvu186dSSxCxQ+0tl1IUhYyqB7/8AnvNUbe2juE3yGQlTzJSUrQUyH21kymNiY0+afEVe4eT+8PzFRXFdkXLdzKQFpSSlR0gd9e2k1KUbKOHzaHpfJ/LEe85U210Uv29wtDbgCgMoXodYBJBG+xmKduFeGGLBotsgyoytatVLMRJ8fIaVAcveJEuuvWwy5UgOM5QAkjQOAAGNF6/9xp6pFLmhnyZfwTexF8T4QLu1eYMStJyEicqhqlX0VFVRyXxMs3TtqsFPUBkEjRxBIiPOWR/2irrqjePLRVliqn2x+0LdwgaQSlUrT5ElJM/xfOuT2akW8I9cZYn13XqXlRWu2fC0JWkylSQpJ8giQfyrZVhhCiiigCiiigCiiigKt5724LDK51QTAg65ikb9tqsXA2Ai2YQNktISPogCqn53Xq/tVuwIKcgUUkCCouECTvGlXIhMAAdtKhH8TNea1gxp+bFPmhizttYKcZWUOZ0JSoROqtdwRsDVYYVxpjDk9Jxx4pgqAYQuAZAJIRpsaeeeC4sGxrJeTttGRyZ9tY+ZFKXKniK2sUvquVKQXOmE+hahABUNQIHx1CT+qrNPDxS4dy0277HYxzAxRCR1mFA6mVMKAVtCQBGU7kkyNtppo4H46dvXwwtkIKWlrcVBGoWhKQkEmB6iNTrE6bVKM8w8OVBF0kTtmStO2+pSKn8PvWn0B1laVoVMLTqDBg6/MR9Kkl5mfLJVvjo6ageLuKWcPbS46CorVlQhMSe5PqIAAG5PkeanVGNTVAccYo5fYl08pyT0mEFJ1mQFbSMywDPiJ2NdnKkQ4XCss9+S3ZZ/DPMW2vHksobebUoEpLgQEmATAKVkkwCduxpxr57xHCnLC+ABHUaWhTITokJgLmNznhSY9lE9qv2yukutocQQpC0hSSNiCJFISb5kuKwwhUocmbHnAlJUowlIJJOwA1JqJtMYsbk5W3bd0/uhSFHX237V74tcKbG6UNww5H/wVVL8o21qxJoBPpQhalkiIASUA+/rUBSUqaRzDgU8cp3yLpueHLNfx2tur/c0g/zFcLvAuHKmbNnXwnL/AMYivXHjYXaFshRC1tpISCSRnBIgakEAg+00kcoW1C5dSVJUEMiYOxUpMJidwEGTGkxPk6uqEIzeNzUmqGo8tMN1hgpkQYdd2PaCqB9K0o5Y2CZypWnSPiB7R3B8Df38mXSiu6V2K/4jL/6f5iG9ywYK1LQ+6jOrMsAN+r4x+76fStQ0+e+tQ+Icns5JTdxOySzKQNYH7TtO51pr46xhdugZHS0rItQOQKBKSiAqQQkEFWpj9KrpnmBi4E9JK9/9BREJmfUghMiCImZ/KoS0rZo14XxElqjJe/8Aok0cqLhGguWlgKkZkrEaR5P4ZH1+VSTvL24KQBduACRGcqKhmJHqypIMRvI3HvUbiPM66t1LStFschIHxpKiMuoBO3q311Sam+DOYqr25Tb9FAlCllaVk7AfhjyY3otHI7N8Tp1Oq9hXe4DxG3cSq1SNly424hLnqOxUrKTA1gaGO06SmKJxpFux0g71QFdVWZC1KI+H0nME79p2FP3E+OJs2C+tBWkHUBSUmIOozEA/LfWl+65l2rZSFIdOYBUoCVgSkKH4veNO4Nd0pdSEc2XJT0J+wo3+P45brCSHXQBJULaQZggSlA1Gx/8AGsDxLjV5dhr7Q2pKwlYOVktnzus6ghPtGu+gq0bTmZh6zHVUj/chUDbcgEDemjD8QafQHGXEOIP4kKCh8tO/tXNN9TvjvHTeOn+RTODc2XWUNsm3ZCUAJEqWmANEjQHtptThg3MxCz/mGS0jSHkK6jWoBEnKlSTB2Ikd4p6ct0K+JKT8wDSfx3wiw5buvNt5HUJzktAJKwkGUEDQnKTE943Eiu1JdSHiYMjpwq/Mc0LBAIIIIkEag+816qvOTGNLetnWlqKuisZCd8qxmA+hzVYdTi7VmbLjeObi+gUUUV0rCsKMVmigKe5g2HXxZkzokMJiCd3pjT2VVudX2/Wqd4ouB/j7SDKfv7fWdFCG8o9/VP51cuQeKhHmzXxNqGNPsVdzuWVNWzcxLi1HQnRKAe2/xbVG8A8FW13aqL3VJSqPSspGwUTl2G47dqaOZeBP3KrfoMlYQHCohSRBOUAQSCZ1MjwK6uVmDu29mUXDZQ4p1SiDB7JAOhI7VGrluWrLo4ZKMt79+bOF7lnblBb61xkP4SpCoMzmnJJV2+Xmm3hrC021uhhBJS3IBMAmSVSY0mTv3qSyDwK1Xl0hltbqyEoQkqUfAAkmrFFIySyzmtLdijzK4kRbtC3JOZ9Ks2XVSURlJA7kqIEeMx7UgcI45ZN3v2q6cUgtthDIUhxRklUrMAx6Tp/v9qhcYu3MSvhCXEuvqSlCVAfdpkARrJSEgqJ01KvFWmnlPYZUz1cwABUHDJIjWDIGomBVW8naPQrHgxqE7t9vnsJXNbFrW4cYuLR4KdH3biQFAwDmSYIEwqfzFN3J3GepbLt1mVsnMNtUrJVsNoVmEdtK0XvKG2yrU26+pcKKErUgpKtSJIQDE+9I3LfE1W16yfwrlDwOmQHSCSd0lKVR2BIpupWzrWPLgcIO9Pct7jZf+Rfn8SI9vUoJ2nUa7Uk8qcOWzcOekpkGTGhCCfTIkCS4DG/oH1aOajvSw15Sd8yAB2/aJJHnUA1C8p71t5bmVSipKPWkkkAqKZIzDWSFag+PNSf4kZsakuHk+l/sTvMRHVtUoAGriTEkFQSFKISQDBgHXxMaxURyww4NF9SUZQQ2lJKgolMrIJgCJzTr2iDGlb+bbraWWUuHKFLJkLKSIQRIj4iM05e8fKvXKS7U9buKWsLyrCG/h0SlIAB1zAzOiu0HvTbWEpLhr6f5HbqkxFZU97V7S2KzkHgVYYiu+Z1+UKSUgZw3ofSYzKg6KHsPyPiuTl3xpaM2/SecUl1Ti1GW1kQT6SSkEfDBmsc1nghS9UjqJaRB3CUKcWogdjmcRrpt32rZwxy8tbm0ZfeDqXFpzSlZTAJOXTYemKq31bHoxWNYF4l15DW7xrh+y7hCZAMLCk6KEg+odxqPau/CLq0fly2Uy4U6FTeUkTrBI2+VKV5yltF6h18HQAlSDlA7CUfzmp/gvhNGHNuNocU4FrzkqABHpCY0+VSWq9zPNYVH6G7IPnDdZLZoQmS5IUSApOWNUzuoglPyJqK5eYEy+071GvgWjpkKUgj0BzXIRJBWRmMz8q08934NkAYILix8x04qZ5MpBs3V6ep9UaHYNtgb6mNvpUeczRTjwqkuv7nXj/Advct5UjprBlCoCogk5SCJCddQkjT61WmD3D+GXhIXolRS+gA5VjuY2/2n6T5v3pivnTmU4TiV3lMJzp0mBIbSifzB/WmRJbo7wUpZG8cntR9CouMyQU7ESD7ea4eJXv8AKXPb7lzXvqgjSs8LMxZWoUPV0Gs06memmfrM1x8wFZcOuiCEktkAzGqiE7+dYqxvYwxj/MUfMVuTbCW27jKSr1pTrI2CjoCNB6piTuasuq75KNf5NxRgkvHXXslEb/PsB27zViVyH4Sziv8AmkFFFFSM4UUUUAj8d8Epu3E3CSQ4lIRI7QSUqAkagk/oe1RODc1EhsfaEBSgCczah6gACJSdjGYEzEoVttVnVF33Dtq8VF23aWVRmJQmTBkSYk61Bxd2jTDNFx05FaXLyF1PM21GULQ8gqISApKNzm/j2GXU+6fNbVczMPSpSVuLQpJIUFNL0IOUjQGYII08VB8yeELZthL7LamylaUuFomcijlIAJIGpGw/StPCHA1hds9RaVlwE9QBagDm1HpO2hEfIGuXK6LvD4dw1u6G8ceYfMG6QkyRCgpOxj8QHcV1N8WWKtru318uoE/maVV8oLP0w6/6QQASg+4/B2NcD3JpGmS7cECBmbSfnsRS59iGjhn/AFP8ixWLq3WQpC2VHsUlBP5iu0GvmX/BSL5Vo6UIUHOkVlMJ+KEqhOwVp8gZqwxy2vEIyodaEABOUrSQIgjNlkSP1E0U2+hPLwkIVc+fkWxSnf8ALmwdcU6pohalFRUla06kkkwDG5Pakq74TxkFXTdVr8PTuVpGyhsSAJOX9e+tciLDiFoEAvmBoeq25/yUTPf6Ucu6OQwad4ZUvei0+IuHW7y3Fs6twJlJzJIzHLtJIIM99Kj+D+CGsPW6tpxxfUCUnPl0yknTKkearv8AxjiBrVSbhQHboNq+ujZMe017b5g4u3m6ludvSVWzggyN4KdCJFc1Ru6JLh8ulxjJNPzH7j7hFeIJaCHw10yo6ozzIA/eEbe9JyuV16lRUi6ZMiCClSQQDmAIE6Agf2TXKxzbvEgF23ZgmJCXUAGdAoqJA010k+1S7fNRzOtJtUKy59EvHN6J7dMiTEATP6TxuD3JRhxWOOlVXsceJ8G4wXAtDzfpCQMrywfTB1lABEiY+fbSmLlvg+IW63/tq1KSoJ6WZ0uwZVmAkyNIrw7zNaQmVMLBAJWkKTKYEwZgTBSf+751qY5u2ZEqauE/NCT/AMVmurSndkZePOGnQqIHmRgF2/ePLbtluN5UBKkfjECRE9ldiO6t64sMx7F7cNsJZfS0ghCepaqICRA1UEiSBOs08s80MPV+NwdtWnD/AMQakbPjqwd+C4SdJgpWDHmCmlK7TO+JkUFGeO0vJleMczcQSVF1ltKQCQlTTiVSSQlMlQB1iSBtTly84yXiAXnS2nIkE5CrcqIjX5fqPOk6niezJj7UxPguJB7difcfnXazesqgocbM6gpUkz+R1qST7lGWcXGvDplQ89nZubVHhtR/NYH/AONHAnH9vYWybZbby1Z1KKkBMEmDGqgZGg+lWvf4NbXBCnmGXVAQFLQhRA3gEiQJqNd4Fw9WhtGh/tBT/wASK44O7RbHicTxLHNPYXbrmwwpsm3YeWspJTmCUpB1Ak5j3Haq64VwB3E7lU6oU51LleugJUpSZiMypgAbROwq5meA8PSkJFsnL4KnCD6iqCCr1CSTBmp60tENICG0JQgbJSAkD6CmhvmcXE48SaxJ2+rNqUgAAaAbUq80Lkt4c8RGpbBkSAC6iTHsNaa6rrnffJTZNskjM66DlnUpQCon5TlH1FSn+FlHDR1ZYrzJLlIyE4ciPxLUo7aGQCBBOgIjXXSnOljloF/4bbFfxKSVbAaFRy6DQDLEUz0jyRHO7yS9WFFFFSKgooooAooooCO4jwwXNq8wY+8QQJ7K3SfooA/Sqz5OXIaeebUSFOwMhPwFuURr3mRA2AT9Ldql+YOEm0xFu4ZRotRfET8YILhECEwAFHMY1NVz2aZs4Z64yxPqXRRUXZY42u2TcrIQmPWCZyqBhSNNyFAp08VVXGfMFy4UtlhQaYAMrM51+R4APj61JySRVi4eeSVLodHNayS4U39qpLqZ6D2SFAKEgSQZAIUUkz2R8w8cuuIjeWiSv9s19273kjZc7HMNdO8jtSILN/C/vLyF2d1926hEq6WpKFT+8E65hMkR2Brp4aZXh9wsLdSpBAUws/C+0SFFQIISFhG8z8IPaTWnTs2ZIKWLTd1yf3Xt+zLYdcCQVKIAGpJ2HvSpxbxszbsBxlxt1RcCYStKoAMq2O8AgDyRTJh18h9sOIMpPY7g7FJHYg6EVTvFXDy7i7uPsFvLbJ9RgZCsarDZOhObQoAOqTtMGcm0tjLw2OMp1PoXMxdIWAULSoHUQQd9RtW6kPlVgVum1buQjM+rMFqXqUEKLZSkbIEIA01iJppx7G0WjfVdSvpj4lJTmCPBVrIB8xUk9rZXPHU9EdyQcAgzEd5rgs2bZ9CHkNtqS4kKSrImSFD3E7GkbinmHb3Fo61aLJdcGQ5gUZUnRapMfhkadyKl+BsXQxYsIunQlf4SsgZgqVpykEyAJAOhhMxEE81Jsm8E4w1PnfInr7hm0eJLts0sq1USgSdhJO50A/IVHOcvsOII+zJAO+VTifP7qh5qftb1tzMG1pUUmFBJBKT4I7fWoTjW+vLdkv2qWlhAlxCwZCRqVpIUJgfh/LxRpcyMJZLUVJr3oi7fgDDc7jTaVBScqnEh1cjMlYAkkkSJ2OsCtN1yqtVfC9cI3AgtmAZkatzrPmkPg3i+6F+66loOuXkSj1D4ScsQDASkKGvYanvV42KnCgF1KUrI1ShRUB7ZiBP5VGOmXQ0Z3mwy3l+pXlzyfZVGW4WkAAEZQQYgSdRr8X5+0Ul8TJ/wxYtE3CXyACo9IS0JkJhS1AkjtpCY81bXHPFKbFglMKfXoyjydsx/hB/OkXgnhVN5cLuXkqKUOZ1EkHqOSSUEgmQhXjQ5gNIIqMoq6XMtwZp6deV/T7bs93/BuIXjDa0dBjPldKeo6FSUnf7v0nWYBgbdqjU8B4y38DxMDQIuXB/OKu6ip+GihcbNbJKim2rPHm0wrrQIlYebWQMwKjBWQTl01Hvp348O46xF0JSwVurEA+lCidpJAbJIEkkp29HyU+c1Md6FoWUftbj7tIB1CTCVqH/yCR7q9jUTyYwIIZcuj/qEoa0j0JUfV7lRA1/hFQr6qTL1ki8TyTivLYisU4vxdkhIbKiZMfZ1Kygn0pKkwnNG8f8AisW/C17irzbt8ktMpACgoZVqjdKUdgSJzGIzaTVwUVPR3Zn/AIrSvoik+54abCUhKQAAAABsANAK90UVMyBRRRQBWFGKzRQGgOn869dX2/WvRbFZyDxQGoPHv/ek1D8V4Km8YLagZBztkEAgidJKSMqhKSCDoanC0PFZyDwKNWdjJxdopLhpoDNYXCikFQUySSFMPQAIjYLkhQnvE6yX3D+X9qLd1taQtx4EOPQkKBMGUACGwDBAHjWajOYvCby1dezAlYKXkQmdR+1Cux0g/OfNT3BeMrW2GbmBcIEEwQHAAPUJA1GoPynSYFaSTpm7LklKOuD9V5i5wu/CnsDvwVQg9BR/1G4nQ+U7pPaI3TXTw7we+GXrO6yqaaWTZPekqAUP3I0Trse+YDQJIfeinNnyjNGXNAmJmJ3ie1eyakolEuIbulV/fuvUpKxvrnCbtaXpAV6lblt1OYnMD+9l0kQQYnTQ2rw3xJbXiCWFiQSFIOihrvHca7jTWlbjni/DlN9FxIuvWEkIIhJGpIX5AGw7kAxNV+OHVhsXWGuLebQr9o3mS+1oCUrbGpIH4k6Gdoqu9L23NbxrNHVNaX36MvwISicqQMxkxpJO5PvXkrkFJAOms7EHTx71UGA823W4bvG+sAYK0wlwaCCUmEq+hTVh4dxjZPoSpD6GyqQkO/dkkRpCozdtjVimmZMvDZcfNFNcWYQyi/eatgQ2kgFGpExKkpI1KZkRuNflTXy5Q26pLCiVKS2ScwB9H7MNJMfDAknuQPGj3wxwnbWw6iPvXVSpTyyFKJUZURGiAT2T9ZrX/wCkUN3qLu3IRMh9r8CgUqGZI/ArMqSBofnqYKFbmmfFKUdFvZc/MnLRtLaQlCQAPGn19z7964OJLA3VupjP00rgOKAk5JlSROmo0nwTUjc3DTYlxSED+IgfzpUxvmRYMAhKi+sfhaE9yPiMJiQdiYqxtLmY8cMkpXFWzXb8vGWHrW4syptTKhnSpRUHUmUqJPZcKVB27QO27jPmCxZBSEffPjQoSdEEzGdXbb4d/lvVc4zzEvr4lm3SWQrRLbMrdX5GcCY+QT9anOD+VqiOrfjdWYMpVqdNlqBjU6wPzGoqvV0ibZYdNS4mXt1+fLI3Dbb7eXb67UtFuiDnKp9SQkrDegmcpAA0E+QBUyjFcRdYnDbbo2iUAMABIUQN/jnMdD8O87mTC3ccQBeIIRiLQatmSW02yfhZHwjMBorQSSN0nTTQ3rblJQkojJAy5YyxGkRpEUirHETeOrjfbsv3ZWPB/MB0XSbO7ObMQgLUEpWhzKJbXlhKgVekEAQYBncWVd3IQkqJCQBJJ2AFVljtmxc44htpGZ1GRbqwTlSUKBMgaBQREH94gRNR/NHi1dwv7La+tpCwHVJMlxYOjYAM5QRGm522ElKk7IywLLOOlVatnJi1lc4niAUUrbBWEtkpUA22gEq1iM2s7/EqPlcdo0lptDTaQlCEhKQOwAgVx8M4WWWRnKitXqIUQcubUpkDWD3qXyDwKnGNbmfPm11Fckai6SP61kunxXsNjxWcg8VIzmvre361urzkHivVAFFFFAFFFFAFFFFAFFFFAFVrzPF1bk3bSvu0gZSAJbX6Ukq9JkFI0M6EgRrNWVXl1sKBSoApIggiQQdCCDuK5JWizFk0SurK/wCGOY5uLcpLJXeITIZSQkPD99BV+ZTqd4BpbxDFMQxBp9XTcyo9JZaCkgarStKwQFrWAn4f40mK6eNOXjjTgubOVIBJ6Y+Jo9lJgeoA+rYqEDeNOvg3mTCS3fKBynKHu5iB6wN9/iH5bmqt+Uj0FGCXiYY3918+WLmAYbhxw+6XmzXqLdw9NwZC2QhQlCJ1g65pJ2+GmvkYom2uJ/6oj5dNEfKuvmHw5Z3Vm7epAzpQXA60R68on1R6V6dzqPIrh5GJIt7kH/qjXefQB59qJVJHMmRZMEpb8+vQZuMuHbF1p1+5ZSS2hSytPochIJ+JOp27zVe4JwaxfNq+zOOoSgpUUXCEq3yqyhxtQJBATuPpT3zSeIsFthQBdUhv3IKgSke5Aj61nlphSWLTQEKUo5/UVCUfdyCe3p/ntUmk5UU48soYdSbu9isn+XV0y6UNXdqFSBlS+ppckCBljc9vNdH/ANPsXJ9Tmn/3CvHjv7+a38XJK8dbQlKQU3DC1EQCQAzqe89vygdzddRjBOy/LxOSEYvZ2r5FN2nLC/Kj1H2koJ7krV7T6RpoDGaJrlxSws2ZaX1b5+fht20tJJSrJ0iUgkEHQhInTWruqlOazCrbEGH2hlUqHEq7Zw4nfSToNp/F4rsoqKI8Pnnmnpk/y2/yTOBYBiK0BLTTOGNEnMEAF1QgZcytVqM5pko7U28FYYzapcYbulXDmbqOlawpQJGWYGoBybEnaoNrALvEWUqub3Kw6AvKxAlJTomdgn1Emc86aiK3W99hWF5g0sKeCcqkoV1HCAZyxOVOpnL6flXVtuV5G5pxW77Jfdvc28yeCBfN9RoAXKB6ewcA/Ar33g9vkarrhLHsSCF4Zbj1kkBSpm3AML12Sn+R2BJFXRiuP29uyHnnUoQRKSd1SJASkaqMdhVV47itxiPV+wspbbd/aZCkPP5EqH3h0MQEwkE6K1JmK5NK7RPhpycNMlt0b5L52Oa5xFmzZVaWbgcUvMm7uc3qcVlPobjXLmMFQnfuSTTNyw4D6EXdyn70iW2yP2YOuZQ7OfyHuTHdwBwCLVKXLiFujVCN0NTB+SlSN40gRtNPldjHqyGfiFThB8+b7hRRRVhhCiiigCiiigCiiigCiiigCiiigCiiigCiiigCk3i/gBm7QotQw8TmzAelR/iSI3/eGvzpyorjSfMnDJKDuLPn02+J4QrLBS2owYHUYcnyNtR5yq/Ombgrj2yt86XGDbFagVhoKW0CB8QRGZsGT6RO1W04gKBBAIOhB1B+lJmO8sbK4JWlJYXvLUBJ+aDKfyiq9DXI2/xOPKqyqvNfP3Izjm0ViiWl2DrDwaCjlDoC8yoB9J0BygD1ERJ+dPOBWhat2m1fGEjP/uOqtv4iaqPE+Ul22Qq3dbcjbVTSx8jruP4hXUbvG7eB0niAANIdBgJk/i3hXf8AF7UTp20dnijOCjCapd9n89j1xiGWcVN051JbU0pWqQkAFBECZ+FK94mD86azzPsROYupgAmWzoDEExOhka7Umv8AMXEGx95a65jJWysaToO2oHmuQ8zrtQUUtWwjYKaM7T/1PAI2rmpLkWPh5TSUly25/wCGWrw1xVb33U6BUenlzZklPxZo33nKa4eYWBLuWWi0MzjTgUlMiCCCk76aSFf9tVoxxrizuYtpKQEn9lbbmPSBIUT6j+QJrpvbDGbt1CkouOmADlcX0kzEypKiNQo7Qdveu67VFa4Vwnq1Jer/ANE8nDzbtqbur4hg50It2QVrAOY5fQCrMEq9xr8og7ria3tkk2loGYytfaXwlSkkpKxlbGbTIAYEfEJA7zGG8sHFobFy4hspSoK6WZSlE5oWVKgBQC1diNR4mnTB+ELW3ylLYWtIyhxz1L0132Go7CmlsSy4o83q/RfPzKuVwPc4k8h4OPdMpBW9dD1Tpo20I9PjUDfXzafC/CzFi3laBKvxOKgrVOp17Cew00FTlFTUEtzNl4meRaenYKKKKkZwooooAooooAooooAooooArCjFZooDQHT+e39xXrq+3616LYrOQeKA1B49/wC9JrIcP9flXstDxWcg8CgNfW+Ve21zWcg8CsgUBmiiigCiiigPLi4rWHTtvW0ivJbFAeC97VhLxrbkHgVjpjxQHgOH5+9Ae+VbMg8CjIPAoDKDIrNAooAooooArU6vsPzrbWCkUBqD3tWFPHtWzpis5B4FAai6SP61kunxXsNjxWcg8UBr63t+tbq85B4r1QBRRRQH/9k="/>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99" name="Picture 3" descr="C:\Users\Shemi-New-25\Desktop\New folder (8)\index.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47864" y="4293096"/>
            <a:ext cx="2343150" cy="195262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defRPr/>
            </a:pPr>
            <a:r>
              <a:rPr/>
              <a:t>נקודות חולשה</a:t>
            </a:r>
            <a:endParaRPr lang="en-US"/>
          </a:p>
        </p:txBody>
      </p:sp>
      <p:sp>
        <p:nvSpPr>
          <p:cNvPr id="473091" name="Rectangle 3"/>
          <p:cNvSpPr>
            <a:spLocks noGrp="1" noChangeArrowheads="1"/>
          </p:cNvSpPr>
          <p:nvPr>
            <p:ph idx="1"/>
          </p:nvPr>
        </p:nvSpPr>
        <p:spPr/>
        <p:txBody>
          <a:bodyPr/>
          <a:lstStyle/>
          <a:p>
            <a:pPr eaLnBrk="1" hangingPunct="1"/>
            <a:r>
              <a:rPr lang="he-IL" smtClean="0"/>
              <a:t>רשתות אלחוטיות</a:t>
            </a:r>
          </a:p>
          <a:p>
            <a:pPr lvl="1" eaLnBrk="1" hangingPunct="1"/>
            <a:r>
              <a:rPr lang="he-IL" smtClean="0"/>
              <a:t>ניתן לקלוט מידע על הרשת בקלות רבה.</a:t>
            </a:r>
          </a:p>
          <a:p>
            <a:pPr lvl="1" eaLnBrk="1" hangingPunct="1"/>
            <a:r>
              <a:rPr lang="he-IL" smtClean="0"/>
              <a:t>ניתן להתחבר לרשת באמצעות ה-</a:t>
            </a:r>
            <a:r>
              <a:rPr lang="en-US" smtClean="0"/>
              <a:t>SSID</a:t>
            </a:r>
            <a:r>
              <a:rPr lang="he-IL" smtClean="0"/>
              <a:t> שמפרסם ה-</a:t>
            </a:r>
            <a:r>
              <a:rPr lang="en-US" smtClean="0"/>
              <a:t>AP</a:t>
            </a:r>
            <a:r>
              <a:rPr lang="he-IL" smtClean="0"/>
              <a:t>.</a:t>
            </a:r>
          </a:p>
          <a:p>
            <a:pPr lvl="1" eaLnBrk="1" hangingPunct="1"/>
            <a:r>
              <a:rPr lang="he-IL" smtClean="0"/>
              <a:t>פתרונות נפוצים: ניטור הרשת, שינוי הגדרות ברירת מחדל </a:t>
            </a:r>
            <a:r>
              <a:rPr lang="en-US" smtClean="0"/>
              <a:t/>
            </a:r>
            <a:br>
              <a:rPr lang="en-US" smtClean="0"/>
            </a:br>
            <a:r>
              <a:rPr lang="he-IL" smtClean="0"/>
              <a:t>ל-</a:t>
            </a:r>
            <a:r>
              <a:rPr lang="en-US" smtClean="0"/>
              <a:t>AP</a:t>
            </a:r>
            <a:r>
              <a:rPr lang="he-IL" smtClean="0"/>
              <a:t>, ביטול ה-</a:t>
            </a:r>
            <a:r>
              <a:rPr lang="en-US" smtClean="0"/>
              <a:t>SSID Broadcasting</a:t>
            </a:r>
            <a:r>
              <a:rPr lang="he-IL" smtClean="0"/>
              <a:t>, ביטול אפשרות השימוש ב-</a:t>
            </a:r>
            <a:r>
              <a:rPr lang="en-US" smtClean="0"/>
              <a:t>SNMP</a:t>
            </a:r>
            <a:r>
              <a:rPr lang="he-IL" smtClean="0"/>
              <a:t> במידת האפשר.</a:t>
            </a:r>
          </a:p>
        </p:txBody>
      </p:sp>
      <p:sp>
        <p:nvSpPr>
          <p:cNvPr id="19458" name="מציין מיקום של מספר שקופית 5"/>
          <p:cNvSpPr>
            <a:spLocks noGrp="1"/>
          </p:cNvSpPr>
          <p:nvPr>
            <p:ph type="sldNum" sz="quarter" idx="10"/>
          </p:nvPr>
        </p:nvSpPr>
        <p:spPr/>
        <p:txBody>
          <a:bodyPr/>
          <a:lstStyle/>
          <a:p>
            <a:pPr>
              <a:defRPr/>
            </a:pPr>
            <a:fld id="{F09671CD-21F6-4B70-BE0E-3BE051A04415}" type="slidenum">
              <a:rPr lang="he-IL"/>
              <a:pPr>
                <a:defRPr/>
              </a:pPr>
              <a:t>453</a:t>
            </a:fld>
            <a:endParaRPr lang="en-US"/>
          </a:p>
        </p:txBody>
      </p:sp>
      <p:pic>
        <p:nvPicPr>
          <p:cNvPr id="73730" name="Picture 2" descr="http://www.nit.edu.in/wp-content/uploads/2012/06/wifi6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5776" y="4221088"/>
            <a:ext cx="4131990" cy="231156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14348" y="714356"/>
            <a:ext cx="8229600" cy="1143000"/>
          </a:xfrm>
        </p:spPr>
        <p:txBody>
          <a:bodyPr/>
          <a:lstStyle/>
          <a:p>
            <a:pPr eaLnBrk="1" hangingPunct="1">
              <a:defRPr/>
            </a:pPr>
            <a:r>
              <a:rPr dirty="0"/>
              <a:t>התקפות בשכבת הערוץ</a:t>
            </a:r>
          </a:p>
        </p:txBody>
      </p:sp>
      <p:sp>
        <p:nvSpPr>
          <p:cNvPr id="4" name="מציין מיקום של מספר שקופית 3"/>
          <p:cNvSpPr>
            <a:spLocks noGrp="1"/>
          </p:cNvSpPr>
          <p:nvPr>
            <p:ph type="sldNum" sz="quarter" idx="10"/>
          </p:nvPr>
        </p:nvSpPr>
        <p:spPr/>
        <p:txBody>
          <a:bodyPr/>
          <a:lstStyle/>
          <a:p>
            <a:pPr>
              <a:defRPr/>
            </a:pPr>
            <a:fld id="{BB666523-07D5-4A1A-B1FD-3F2683014749}" type="slidenum">
              <a:rPr lang="he-IL"/>
              <a:pPr>
                <a:defRPr/>
              </a:pPr>
              <a:t>454</a:t>
            </a:fld>
            <a:endParaRPr lang="en-US"/>
          </a:p>
        </p:txBody>
      </p:sp>
      <p:pic>
        <p:nvPicPr>
          <p:cNvPr id="474116"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29063" y="1857375"/>
            <a:ext cx="1643062" cy="3932238"/>
          </a:xfrm>
          <a:prstGeom prst="rect">
            <a:avLst/>
          </a:prstGeom>
          <a:noFill/>
          <a:ln w="9525">
            <a:noFill/>
            <a:miter lim="800000"/>
            <a:headEnd/>
            <a:tailEnd/>
          </a:ln>
        </p:spPr>
      </p:pic>
      <p:sp>
        <p:nvSpPr>
          <p:cNvPr id="5" name="מלבן 4"/>
          <p:cNvSpPr/>
          <p:nvPr/>
        </p:nvSpPr>
        <p:spPr>
          <a:xfrm>
            <a:off x="3857625" y="4786313"/>
            <a:ext cx="1714500" cy="571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Tree>
  </p:cSld>
  <p:clrMapOvr>
    <a:masterClrMapping/>
  </p:clrMapOvr>
  <p:transition/>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714348" y="500042"/>
            <a:ext cx="8229600" cy="1143000"/>
          </a:xfrm>
        </p:spPr>
        <p:txBody>
          <a:bodyPr/>
          <a:lstStyle/>
          <a:p>
            <a:pPr eaLnBrk="1" hangingPunct="1">
              <a:defRPr/>
            </a:pPr>
            <a:r>
              <a:rPr lang="en-US" dirty="0"/>
              <a:t>MAC Spoofing</a:t>
            </a:r>
            <a:endParaRPr dirty="0"/>
          </a:p>
        </p:txBody>
      </p:sp>
      <p:sp>
        <p:nvSpPr>
          <p:cNvPr id="475139" name="Rectangle 3"/>
          <p:cNvSpPr>
            <a:spLocks noGrp="1" noChangeArrowheads="1"/>
          </p:cNvSpPr>
          <p:nvPr>
            <p:ph idx="1"/>
          </p:nvPr>
        </p:nvSpPr>
        <p:spPr/>
        <p:txBody>
          <a:bodyPr/>
          <a:lstStyle/>
          <a:p>
            <a:pPr eaLnBrk="1" hangingPunct="1"/>
            <a:r>
              <a:rPr lang="he-IL" smtClean="0"/>
              <a:t>התחזות:</a:t>
            </a:r>
          </a:p>
          <a:p>
            <a:pPr lvl="1" eaLnBrk="1" hangingPunct="1"/>
            <a:r>
              <a:rPr lang="he-IL" smtClean="0"/>
              <a:t>ניתן לשנות את כתובת ה-</a:t>
            </a:r>
            <a:r>
              <a:rPr lang="en-US" smtClean="0"/>
              <a:t>MAC</a:t>
            </a:r>
            <a:r>
              <a:rPr lang="he-IL" smtClean="0"/>
              <a:t> של עמדה באופן לוגי.</a:t>
            </a:r>
          </a:p>
          <a:p>
            <a:pPr lvl="1" eaLnBrk="1" hangingPunct="1"/>
            <a:r>
              <a:rPr lang="he-IL" smtClean="0"/>
              <a:t>רוב תוכנות ההגנה מתייחסות לכתובת היעד של החבילה, אך לא לכתובת המקור.</a:t>
            </a:r>
          </a:p>
        </p:txBody>
      </p:sp>
      <p:sp>
        <p:nvSpPr>
          <p:cNvPr id="22530" name="מציין מיקום של מספר שקופית 5"/>
          <p:cNvSpPr>
            <a:spLocks noGrp="1"/>
          </p:cNvSpPr>
          <p:nvPr>
            <p:ph type="sldNum" sz="quarter" idx="10"/>
          </p:nvPr>
        </p:nvSpPr>
        <p:spPr/>
        <p:txBody>
          <a:bodyPr/>
          <a:lstStyle/>
          <a:p>
            <a:pPr>
              <a:defRPr/>
            </a:pPr>
            <a:fld id="{F117DD2A-A07F-407A-928B-FA363F113C0B}" type="slidenum">
              <a:rPr lang="he-IL"/>
              <a:pPr>
                <a:defRPr/>
              </a:pPr>
              <a:t>455</a:t>
            </a:fld>
            <a:endParaRPr lang="en-US"/>
          </a:p>
        </p:txBody>
      </p:sp>
      <p:pic>
        <p:nvPicPr>
          <p:cNvPr id="475141" name="Picture 2"/>
          <p:cNvPicPr>
            <a:picLocks noChangeAspect="1" noChangeArrowheads="1"/>
          </p:cNvPicPr>
          <p:nvPr/>
        </p:nvPicPr>
        <p:blipFill>
          <a:blip r:embed="rId3" cstate="print"/>
          <a:srcRect/>
          <a:stretch>
            <a:fillRect/>
          </a:stretch>
        </p:blipFill>
        <p:spPr bwMode="auto">
          <a:xfrm>
            <a:off x="4071938" y="3786188"/>
            <a:ext cx="3819525" cy="2600325"/>
          </a:xfrm>
          <a:prstGeom prst="rect">
            <a:avLst/>
          </a:prstGeom>
          <a:noFill/>
          <a:ln w="9525">
            <a:noFill/>
            <a:miter lim="800000"/>
            <a:headEnd/>
            <a:tailEnd/>
          </a:ln>
        </p:spPr>
      </p:pic>
    </p:spTree>
  </p:cSld>
  <p:clrMapOvr>
    <a:masterClrMapping/>
  </p:clrMapOvr>
  <p:transition/>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ARP Spoofing</a:t>
            </a:r>
            <a:endParaRPr dirty="0"/>
          </a:p>
        </p:txBody>
      </p:sp>
      <p:sp>
        <p:nvSpPr>
          <p:cNvPr id="476163" name="מציין מיקום תוכן 2"/>
          <p:cNvSpPr>
            <a:spLocks noGrp="1"/>
          </p:cNvSpPr>
          <p:nvPr>
            <p:ph idx="1"/>
          </p:nvPr>
        </p:nvSpPr>
        <p:spPr/>
        <p:txBody>
          <a:bodyPr/>
          <a:lstStyle/>
          <a:p>
            <a:pPr eaLnBrk="1" hangingPunct="1"/>
            <a:r>
              <a:rPr lang="he-IL" u="sng" smtClean="0"/>
              <a:t>שיבוש טבלאות </a:t>
            </a:r>
            <a:r>
              <a:rPr lang="en-US" u="sng" smtClean="0"/>
              <a:t>ARP</a:t>
            </a:r>
            <a:r>
              <a:rPr lang="he-IL" u="sng" smtClean="0"/>
              <a:t>:</a:t>
            </a:r>
            <a:endParaRPr lang="en-US" u="sng" smtClean="0"/>
          </a:p>
          <a:p>
            <a:pPr lvl="1" eaLnBrk="1" hangingPunct="1"/>
            <a:r>
              <a:rPr lang="he-IL" smtClean="0"/>
              <a:t>במידה והתחזיתי למחשב אחר (באמצעות </a:t>
            </a:r>
            <a:r>
              <a:rPr lang="en-US" smtClean="0"/>
              <a:t>MAC Spoofing</a:t>
            </a:r>
            <a:r>
              <a:rPr lang="he-IL" smtClean="0"/>
              <a:t>), טבלאות ה-</a:t>
            </a:r>
            <a:r>
              <a:rPr lang="en-US" smtClean="0"/>
              <a:t>ARP</a:t>
            </a:r>
            <a:r>
              <a:rPr lang="he-IL" smtClean="0"/>
              <a:t> של המחשבים שדיברו איתי ברשת יציגו את הרשומה המזויפת.</a:t>
            </a:r>
          </a:p>
          <a:p>
            <a:pPr lvl="1" eaLnBrk="1" hangingPunct="1"/>
            <a:r>
              <a:rPr lang="he-IL" smtClean="0"/>
              <a:t>כדי שהרשומות לא ימחקו, נהוג להשתמש בסקריפטים.</a:t>
            </a:r>
          </a:p>
          <a:p>
            <a:pPr eaLnBrk="1" hangingPunct="1"/>
            <a:r>
              <a:rPr lang="he-IL" u="sng" smtClean="0"/>
              <a:t>פתרונות נפוצים:</a:t>
            </a:r>
            <a:r>
              <a:rPr lang="he-IL" smtClean="0"/>
              <a:t> ניטור הרשת, קביעת </a:t>
            </a:r>
            <a:r>
              <a:rPr lang="en-US" smtClean="0"/>
              <a:t>alerts</a:t>
            </a:r>
            <a:r>
              <a:rPr lang="he-IL" smtClean="0"/>
              <a:t> לחריגה מה-</a:t>
            </a:r>
            <a:r>
              <a:rPr lang="en-US" smtClean="0"/>
              <a:t>baseline</a:t>
            </a:r>
            <a:r>
              <a:rPr lang="he-IL" smtClean="0"/>
              <a:t>, מידור רשתי.</a:t>
            </a:r>
            <a:endParaRPr lang="en-US" smtClean="0"/>
          </a:p>
          <a:p>
            <a:pPr eaLnBrk="1" hangingPunct="1"/>
            <a:endParaRPr lang="he-IL" smtClean="0"/>
          </a:p>
        </p:txBody>
      </p:sp>
      <p:sp>
        <p:nvSpPr>
          <p:cNvPr id="4" name="מציין מיקום של מספר שקופית 3"/>
          <p:cNvSpPr>
            <a:spLocks noGrp="1"/>
          </p:cNvSpPr>
          <p:nvPr>
            <p:ph type="sldNum" sz="quarter" idx="10"/>
          </p:nvPr>
        </p:nvSpPr>
        <p:spPr/>
        <p:txBody>
          <a:bodyPr/>
          <a:lstStyle/>
          <a:p>
            <a:pPr>
              <a:defRPr/>
            </a:pPr>
            <a:fld id="{45E79302-B0F0-4259-8ED6-01BB61BAE34E}" type="slidenum">
              <a:rPr lang="he-IL"/>
              <a:pPr>
                <a:defRPr/>
              </a:pPr>
              <a:t>456</a:t>
            </a:fld>
            <a:endParaRPr lang="en-US"/>
          </a:p>
        </p:txBody>
      </p:sp>
      <p:pic>
        <p:nvPicPr>
          <p:cNvPr id="476165" name="Picture 3"/>
          <p:cNvPicPr>
            <a:picLocks noChangeAspect="1" noChangeArrowheads="1"/>
          </p:cNvPicPr>
          <p:nvPr/>
        </p:nvPicPr>
        <p:blipFill>
          <a:blip r:embed="rId3" cstate="print"/>
          <a:srcRect r="31848" b="65369"/>
          <a:stretch>
            <a:fillRect/>
          </a:stretch>
        </p:blipFill>
        <p:spPr bwMode="auto">
          <a:xfrm>
            <a:off x="1857375" y="5286375"/>
            <a:ext cx="5900738" cy="1500188"/>
          </a:xfrm>
          <a:prstGeom prst="rect">
            <a:avLst/>
          </a:prstGeom>
          <a:noFill/>
          <a:ln w="9525">
            <a:noFill/>
            <a:miter lim="800000"/>
            <a:headEnd/>
            <a:tailEnd/>
          </a:ln>
        </p:spPr>
      </p:pic>
    </p:spTree>
  </p:cSld>
  <p:clrMapOvr>
    <a:masterClrMapping/>
  </p:clrMapOvr>
  <p:transition/>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defRPr/>
            </a:pPr>
            <a:r>
              <a:rPr lang="en-US" dirty="0"/>
              <a:t>Man In The Middle</a:t>
            </a:r>
          </a:p>
        </p:txBody>
      </p:sp>
      <p:sp>
        <p:nvSpPr>
          <p:cNvPr id="477187" name="Rectangle 3"/>
          <p:cNvSpPr>
            <a:spLocks noGrp="1" noChangeArrowheads="1"/>
          </p:cNvSpPr>
          <p:nvPr>
            <p:ph idx="1"/>
          </p:nvPr>
        </p:nvSpPr>
        <p:spPr/>
        <p:txBody>
          <a:bodyPr/>
          <a:lstStyle/>
          <a:p>
            <a:pPr eaLnBrk="1" hangingPunct="1">
              <a:lnSpc>
                <a:spcPct val="90000"/>
              </a:lnSpc>
            </a:pPr>
            <a:r>
              <a:rPr lang="en-US" u="sng" smtClean="0"/>
              <a:t>Man In The Middle</a:t>
            </a:r>
            <a:r>
              <a:rPr lang="he-IL" u="sng" smtClean="0"/>
              <a:t>:</a:t>
            </a:r>
            <a:r>
              <a:rPr lang="he-IL" smtClean="0"/>
              <a:t> מתקפת "האיש שבאמצע".</a:t>
            </a:r>
          </a:p>
          <a:p>
            <a:pPr lvl="1" eaLnBrk="1" hangingPunct="1">
              <a:lnSpc>
                <a:spcPct val="90000"/>
              </a:lnSpc>
            </a:pPr>
            <a:r>
              <a:rPr lang="he-IL" smtClean="0"/>
              <a:t>שימוש בכלי התחזות כדי להתחזות לעמדה בעלת חשיבות ברשת.</a:t>
            </a:r>
          </a:p>
          <a:p>
            <a:pPr lvl="1" eaLnBrk="1" hangingPunct="1">
              <a:lnSpc>
                <a:spcPct val="90000"/>
              </a:lnSpc>
            </a:pPr>
            <a:r>
              <a:rPr lang="he-IL" smtClean="0"/>
              <a:t>כדי שלא ישימו לב, במתקפה זו התוקף מציג את עצמו בתור התחנה המקורית, אבל עדיין מעביר אליה את כל המידע שהוא מקבל כדי להיות "שקוף".</a:t>
            </a:r>
          </a:p>
          <a:p>
            <a:pPr eaLnBrk="1" hangingPunct="1">
              <a:lnSpc>
                <a:spcPct val="90000"/>
              </a:lnSpc>
            </a:pPr>
            <a:r>
              <a:rPr lang="he-IL" u="sng" smtClean="0"/>
              <a:t>פתרונות נפוצים:</a:t>
            </a:r>
            <a:r>
              <a:rPr lang="he-IL" smtClean="0"/>
              <a:t> ניטור, הכנסת רשומות סטטיות לטבלאות ה- </a:t>
            </a:r>
            <a:r>
              <a:rPr lang="en-US" smtClean="0"/>
              <a:t>ARP</a:t>
            </a:r>
            <a:r>
              <a:rPr lang="he-IL" smtClean="0"/>
              <a:t>.</a:t>
            </a:r>
          </a:p>
          <a:p>
            <a:pPr eaLnBrk="1" hangingPunct="1">
              <a:lnSpc>
                <a:spcPct val="90000"/>
              </a:lnSpc>
            </a:pPr>
            <a:endParaRPr lang="he-IL" smtClean="0"/>
          </a:p>
          <a:p>
            <a:pPr lvl="1" eaLnBrk="1" hangingPunct="1">
              <a:lnSpc>
                <a:spcPct val="90000"/>
              </a:lnSpc>
            </a:pPr>
            <a:endParaRPr lang="he-IL" smtClean="0"/>
          </a:p>
          <a:p>
            <a:pPr lvl="1" eaLnBrk="1" hangingPunct="1">
              <a:lnSpc>
                <a:spcPct val="90000"/>
              </a:lnSpc>
            </a:pPr>
            <a:endParaRPr lang="en-US" smtClean="0"/>
          </a:p>
        </p:txBody>
      </p:sp>
      <p:sp>
        <p:nvSpPr>
          <p:cNvPr id="23554" name="מציין מיקום של מספר שקופית 5"/>
          <p:cNvSpPr>
            <a:spLocks noGrp="1"/>
          </p:cNvSpPr>
          <p:nvPr>
            <p:ph type="sldNum" sz="quarter" idx="10"/>
          </p:nvPr>
        </p:nvSpPr>
        <p:spPr/>
        <p:txBody>
          <a:bodyPr/>
          <a:lstStyle/>
          <a:p>
            <a:pPr>
              <a:defRPr/>
            </a:pPr>
            <a:fld id="{BF8CB8B0-6442-4246-91D5-E6CCC97E23C1}" type="slidenum">
              <a:rPr lang="he-IL"/>
              <a:pPr>
                <a:defRPr/>
              </a:pPr>
              <a:t>457</a:t>
            </a:fld>
            <a:endParaRPr lang="en-US"/>
          </a:p>
        </p:txBody>
      </p:sp>
    </p:spTree>
  </p:cSld>
  <p:clrMapOvr>
    <a:masterClrMapping/>
  </p:clrMapOvr>
  <p:transition/>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dirty="0"/>
              <a:t>האזנה ברשת </a:t>
            </a:r>
            <a:r>
              <a:rPr dirty="0" err="1"/>
              <a:t>ממותגת</a:t>
            </a:r>
            <a:endParaRPr dirty="0"/>
          </a:p>
        </p:txBody>
      </p:sp>
      <p:sp>
        <p:nvSpPr>
          <p:cNvPr id="478211" name="מציין מיקום תוכן 2"/>
          <p:cNvSpPr>
            <a:spLocks noGrp="1"/>
          </p:cNvSpPr>
          <p:nvPr>
            <p:ph idx="1"/>
          </p:nvPr>
        </p:nvSpPr>
        <p:spPr/>
        <p:txBody>
          <a:bodyPr/>
          <a:lstStyle/>
          <a:p>
            <a:pPr eaLnBrk="1" hangingPunct="1">
              <a:lnSpc>
                <a:spcPct val="90000"/>
              </a:lnSpc>
            </a:pPr>
            <a:r>
              <a:rPr lang="he-IL" dirty="0" smtClean="0"/>
              <a:t>כדי להאזין לתעבורה ברשת ממותגת, יש לבטל את המיתוג כדי לקבל הודעות שלא לנו.</a:t>
            </a:r>
          </a:p>
          <a:p>
            <a:pPr eaLnBrk="1" hangingPunct="1">
              <a:lnSpc>
                <a:spcPct val="90000"/>
              </a:lnSpc>
            </a:pPr>
            <a:r>
              <a:rPr lang="he-IL" dirty="0" smtClean="0"/>
              <a:t>תחנות שלא נמצאות תחת אותו </a:t>
            </a:r>
            <a:r>
              <a:rPr lang="en-US" dirty="0" smtClean="0"/>
              <a:t>Collision Domain</a:t>
            </a:r>
            <a:r>
              <a:rPr lang="he-IL" dirty="0" smtClean="0"/>
              <a:t> לא יוכלו להאזין אחת לשנייה.</a:t>
            </a:r>
          </a:p>
          <a:p>
            <a:pPr eaLnBrk="1" hangingPunct="1">
              <a:lnSpc>
                <a:spcPct val="90000"/>
              </a:lnSpc>
            </a:pPr>
            <a:r>
              <a:rPr lang="he-IL" u="sng" dirty="0" smtClean="0"/>
              <a:t>שינוי מצב העבודה של ה-</a:t>
            </a:r>
            <a:r>
              <a:rPr lang="en-US" u="sng" dirty="0" smtClean="0"/>
              <a:t>Switch</a:t>
            </a:r>
            <a:r>
              <a:rPr lang="he-IL" u="sng" dirty="0" smtClean="0"/>
              <a:t>:</a:t>
            </a:r>
            <a:endParaRPr lang="en-US" dirty="0" smtClean="0"/>
          </a:p>
          <a:p>
            <a:pPr lvl="1" eaLnBrk="1" hangingPunct="1">
              <a:lnSpc>
                <a:spcPct val="90000"/>
              </a:lnSpc>
            </a:pPr>
            <a:r>
              <a:rPr lang="he-IL" dirty="0" smtClean="0"/>
              <a:t>הצפת ה-</a:t>
            </a:r>
            <a:r>
              <a:rPr lang="en-US" dirty="0" smtClean="0"/>
              <a:t>Buffer</a:t>
            </a:r>
            <a:r>
              <a:rPr lang="he-IL" dirty="0" smtClean="0"/>
              <a:t> של ה-</a:t>
            </a:r>
            <a:r>
              <a:rPr lang="en-US" dirty="0" smtClean="0"/>
              <a:t>Switch</a:t>
            </a:r>
            <a:r>
              <a:rPr lang="he-IL" dirty="0" smtClean="0"/>
              <a:t> תגרום לו לעבוד כ-</a:t>
            </a:r>
            <a:r>
              <a:rPr lang="en-US" dirty="0" smtClean="0"/>
              <a:t>Hub</a:t>
            </a:r>
            <a:r>
              <a:rPr lang="he-IL" dirty="0" smtClean="0"/>
              <a:t>.</a:t>
            </a:r>
          </a:p>
          <a:p>
            <a:pPr lvl="1" eaLnBrk="1" hangingPunct="1">
              <a:lnSpc>
                <a:spcPct val="90000"/>
              </a:lnSpc>
            </a:pPr>
            <a:r>
              <a:rPr lang="he-IL" dirty="0" smtClean="0"/>
              <a:t>כעת כל תחנה ברשת חשופה לכל תעבורת הרשת.</a:t>
            </a:r>
          </a:p>
          <a:p>
            <a:pPr eaLnBrk="1" hangingPunct="1">
              <a:lnSpc>
                <a:spcPct val="90000"/>
              </a:lnSpc>
            </a:pPr>
            <a:r>
              <a:rPr lang="he-IL" u="sng" dirty="0" smtClean="0"/>
              <a:t>פתרונות נפוצים:</a:t>
            </a:r>
            <a:r>
              <a:rPr lang="he-IL" dirty="0" smtClean="0"/>
              <a:t> הגדרת הגבלות לכתובות ה-</a:t>
            </a:r>
            <a:r>
              <a:rPr lang="en-US" dirty="0" smtClean="0"/>
              <a:t>MAC</a:t>
            </a:r>
            <a:r>
              <a:rPr lang="he-IL" dirty="0" smtClean="0"/>
              <a:t> ב-</a:t>
            </a:r>
            <a:r>
              <a:rPr lang="en-US" dirty="0" smtClean="0"/>
              <a:t>Switch</a:t>
            </a:r>
            <a:r>
              <a:rPr lang="he-IL" dirty="0" smtClean="0"/>
              <a:t>.</a:t>
            </a:r>
          </a:p>
          <a:p>
            <a:pPr eaLnBrk="1" hangingPunct="1"/>
            <a:endParaRPr lang="he-IL" dirty="0" smtClean="0"/>
          </a:p>
        </p:txBody>
      </p:sp>
      <p:sp>
        <p:nvSpPr>
          <p:cNvPr id="4" name="מציין מיקום של מספר שקופית 3"/>
          <p:cNvSpPr>
            <a:spLocks noGrp="1"/>
          </p:cNvSpPr>
          <p:nvPr>
            <p:ph type="sldNum" sz="quarter" idx="10"/>
          </p:nvPr>
        </p:nvSpPr>
        <p:spPr/>
        <p:txBody>
          <a:bodyPr/>
          <a:lstStyle/>
          <a:p>
            <a:pPr>
              <a:defRPr/>
            </a:pPr>
            <a:fld id="{18628474-274B-4DAB-ACA7-BF1F030B804F}" type="slidenum">
              <a:rPr lang="he-IL"/>
              <a:pPr>
                <a:defRPr/>
              </a:pPr>
              <a:t>458</a:t>
            </a:fld>
            <a:endParaRPr lang="en-US"/>
          </a:p>
        </p:txBody>
      </p:sp>
      <p:pic>
        <p:nvPicPr>
          <p:cNvPr id="74754" name="Picture 2" descr="http://www.artyfactory.com/portraits/pencil-portraits/images/ear-drawing-2.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6421" t="10754" r="14228" b="12607"/>
          <a:stretch/>
        </p:blipFill>
        <p:spPr bwMode="auto">
          <a:xfrm>
            <a:off x="251520" y="3040912"/>
            <a:ext cx="893136" cy="133970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defRPr/>
            </a:pPr>
            <a:r>
              <a:rPr dirty="0"/>
              <a:t>השתלטות אדמיניסטרטיבית</a:t>
            </a:r>
            <a:endParaRPr lang="en-US" dirty="0"/>
          </a:p>
        </p:txBody>
      </p:sp>
      <p:sp>
        <p:nvSpPr>
          <p:cNvPr id="479235" name="Rectangle 3"/>
          <p:cNvSpPr>
            <a:spLocks noGrp="1" noChangeArrowheads="1"/>
          </p:cNvSpPr>
          <p:nvPr>
            <p:ph idx="1"/>
          </p:nvPr>
        </p:nvSpPr>
        <p:spPr/>
        <p:txBody>
          <a:bodyPr/>
          <a:lstStyle/>
          <a:p>
            <a:pPr eaLnBrk="1" hangingPunct="1"/>
            <a:r>
              <a:rPr lang="he-IL" smtClean="0"/>
              <a:t>ניתן להשתלט אדמיניסטרטיבית על </a:t>
            </a:r>
            <a:r>
              <a:rPr lang="en-US" smtClean="0"/>
              <a:t>Switch</a:t>
            </a:r>
            <a:r>
              <a:rPr lang="he-IL" smtClean="0"/>
              <a:t> תוך שימוש בסיסמאות והגדרות יצרן.</a:t>
            </a:r>
          </a:p>
          <a:p>
            <a:pPr eaLnBrk="1" hangingPunct="1"/>
            <a:r>
              <a:rPr lang="he-IL" u="sng" smtClean="0"/>
              <a:t>נקודות חולשה בהגדרות ה-</a:t>
            </a:r>
            <a:r>
              <a:rPr lang="en-US" u="sng" smtClean="0"/>
              <a:t>Switch</a:t>
            </a:r>
            <a:r>
              <a:rPr lang="he-IL" u="sng" smtClean="0"/>
              <a:t>:</a:t>
            </a:r>
          </a:p>
          <a:p>
            <a:pPr lvl="1" eaLnBrk="1" hangingPunct="1"/>
            <a:r>
              <a:rPr lang="he-IL" smtClean="0"/>
              <a:t>ניתן לעשות </a:t>
            </a:r>
            <a:r>
              <a:rPr lang="en-US" smtClean="0"/>
              <a:t>mirror</a:t>
            </a:r>
            <a:r>
              <a:rPr lang="he-IL" smtClean="0"/>
              <a:t> ב-</a:t>
            </a:r>
            <a:r>
              <a:rPr lang="en-US" smtClean="0"/>
              <a:t>Switch</a:t>
            </a:r>
            <a:r>
              <a:rPr lang="he-IL" smtClean="0"/>
              <a:t>-ים מסוימים, כך שמידע שמיועד לנתב למשל יגיע גם אליי.</a:t>
            </a:r>
          </a:p>
          <a:p>
            <a:pPr lvl="1" eaLnBrk="1" hangingPunct="1"/>
            <a:r>
              <a:rPr lang="he-IL" smtClean="0"/>
              <a:t>ניתן להגדיר את הפורט שלי כך שיתמוך ב-</a:t>
            </a:r>
            <a:r>
              <a:rPr lang="en-US" smtClean="0"/>
              <a:t>tagging</a:t>
            </a:r>
            <a:r>
              <a:rPr lang="he-IL" smtClean="0"/>
              <a:t>, ויעביר מידע מכל ה-</a:t>
            </a:r>
            <a:r>
              <a:rPr lang="en-US" smtClean="0"/>
              <a:t>VLAN</a:t>
            </a:r>
            <a:r>
              <a:rPr lang="he-IL" smtClean="0"/>
              <a:t>-ים.</a:t>
            </a:r>
          </a:p>
          <a:p>
            <a:pPr eaLnBrk="1" hangingPunct="1"/>
            <a:r>
              <a:rPr lang="he-IL" u="sng" smtClean="0"/>
              <a:t>פתרונות נפוצים:</a:t>
            </a:r>
            <a:r>
              <a:rPr lang="he-IL" smtClean="0"/>
              <a:t> שינוי הגדרות ברירת מחדל ב-</a:t>
            </a:r>
            <a:r>
              <a:rPr lang="en-US" smtClean="0"/>
              <a:t>Switch</a:t>
            </a:r>
            <a:r>
              <a:rPr lang="he-IL" smtClean="0"/>
              <a:t>, ניטור הגדרות ה-</a:t>
            </a:r>
            <a:r>
              <a:rPr lang="en-US" smtClean="0"/>
              <a:t>Switch</a:t>
            </a:r>
            <a:r>
              <a:rPr lang="he-IL" smtClean="0"/>
              <a:t> ושינויים. </a:t>
            </a:r>
            <a:endParaRPr lang="en-US" smtClean="0"/>
          </a:p>
        </p:txBody>
      </p:sp>
      <p:sp>
        <p:nvSpPr>
          <p:cNvPr id="24578" name="מציין מיקום של מספר שקופית 5"/>
          <p:cNvSpPr>
            <a:spLocks noGrp="1"/>
          </p:cNvSpPr>
          <p:nvPr>
            <p:ph type="sldNum" sz="quarter" idx="10"/>
          </p:nvPr>
        </p:nvSpPr>
        <p:spPr/>
        <p:txBody>
          <a:bodyPr/>
          <a:lstStyle/>
          <a:p>
            <a:pPr>
              <a:defRPr/>
            </a:pPr>
            <a:fld id="{5E023B02-10D8-4EFB-A7FF-BF0B0D05B004}" type="slidenum">
              <a:rPr lang="he-IL"/>
              <a:pPr>
                <a:defRPr/>
              </a:pPr>
              <a:t>459</a:t>
            </a:fld>
            <a:endParaRPr lang="en-US"/>
          </a:p>
        </p:txBody>
      </p:sp>
      <p:pic>
        <p:nvPicPr>
          <p:cNvPr id="75778" name="Picture 2" descr="http://blogs.msdn.com/blogfiles/mmoin/WindowsLiveWriter/IndianRetailTechnologyObservations_9AC7/j0332528%5B6%5D.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8520" y="1988840"/>
            <a:ext cx="1775519" cy="119015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pPr eaLnBrk="1" hangingPunct="1">
              <a:defRPr/>
            </a:pPr>
            <a:r>
              <a:rPr/>
              <a:t>שכבת האפליקציה</a:t>
            </a:r>
            <a:endParaRPr lang="en-US"/>
          </a:p>
        </p:txBody>
      </p:sp>
      <p:sp>
        <p:nvSpPr>
          <p:cNvPr id="118787" name="Rectangle 3"/>
          <p:cNvSpPr>
            <a:spLocks noGrp="1" noChangeArrowheads="1"/>
          </p:cNvSpPr>
          <p:nvPr>
            <p:ph idx="1"/>
          </p:nvPr>
        </p:nvSpPr>
        <p:spPr/>
        <p:txBody>
          <a:bodyPr/>
          <a:lstStyle/>
          <a:p>
            <a:pPr eaLnBrk="1" hangingPunct="1"/>
            <a:r>
              <a:rPr lang="he-IL" u="sng" dirty="0" smtClean="0"/>
              <a:t>הגדרה</a:t>
            </a:r>
            <a:r>
              <a:rPr lang="he-IL" dirty="0" smtClean="0"/>
              <a:t> - שכבת האפליקציה אחראית על קישור המשתמש למידע</a:t>
            </a:r>
          </a:p>
          <a:p>
            <a:pPr eaLnBrk="1" hangingPunct="1"/>
            <a:endParaRPr lang="en-US" dirty="0" smtClean="0"/>
          </a:p>
        </p:txBody>
      </p:sp>
      <p:sp>
        <p:nvSpPr>
          <p:cNvPr id="50178" name="מציין מיקום של מספר שקופית 5"/>
          <p:cNvSpPr>
            <a:spLocks noGrp="1"/>
          </p:cNvSpPr>
          <p:nvPr>
            <p:ph type="sldNum" sz="quarter" idx="10"/>
          </p:nvPr>
        </p:nvSpPr>
        <p:spPr/>
        <p:txBody>
          <a:bodyPr/>
          <a:lstStyle/>
          <a:p>
            <a:pPr>
              <a:defRPr/>
            </a:pPr>
            <a:fld id="{1550A392-CF32-457E-8159-EDB370EB4987}" type="slidenum">
              <a:rPr lang="he-IL"/>
              <a:pPr>
                <a:defRPr/>
              </a:pPr>
              <a:t>46</a:t>
            </a:fld>
            <a:endParaRPr lang="en-US"/>
          </a:p>
        </p:txBody>
      </p:sp>
      <p:pic>
        <p:nvPicPr>
          <p:cNvPr id="80898" name="Picture 2" descr="C:\Users\Shemi-New-25\Desktop\New folder (8)\boy-working-computer-261823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5776" y="3636963"/>
            <a:ext cx="3962400" cy="24447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dirty="0"/>
              <a:t>התקפות בשכבת הרשת</a:t>
            </a:r>
          </a:p>
        </p:txBody>
      </p:sp>
      <p:sp>
        <p:nvSpPr>
          <p:cNvPr id="4" name="מציין מיקום של מספר שקופית 3"/>
          <p:cNvSpPr>
            <a:spLocks noGrp="1"/>
          </p:cNvSpPr>
          <p:nvPr>
            <p:ph type="sldNum" sz="quarter" idx="10"/>
          </p:nvPr>
        </p:nvSpPr>
        <p:spPr/>
        <p:txBody>
          <a:bodyPr/>
          <a:lstStyle/>
          <a:p>
            <a:pPr>
              <a:defRPr/>
            </a:pPr>
            <a:fld id="{A6D792C5-36E4-47DB-BE80-3139C786F352}" type="slidenum">
              <a:rPr lang="he-IL"/>
              <a:pPr>
                <a:defRPr/>
              </a:pPr>
              <a:t>460</a:t>
            </a:fld>
            <a:endParaRPr lang="en-US"/>
          </a:p>
        </p:txBody>
      </p:sp>
      <p:pic>
        <p:nvPicPr>
          <p:cNvPr id="480260"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29063" y="1857375"/>
            <a:ext cx="1643062" cy="3932238"/>
          </a:xfrm>
          <a:prstGeom prst="rect">
            <a:avLst/>
          </a:prstGeom>
          <a:noFill/>
          <a:ln w="9525">
            <a:noFill/>
            <a:miter lim="800000"/>
            <a:headEnd/>
            <a:tailEnd/>
          </a:ln>
        </p:spPr>
      </p:pic>
      <p:sp>
        <p:nvSpPr>
          <p:cNvPr id="5" name="מלבן 4"/>
          <p:cNvSpPr/>
          <p:nvPr/>
        </p:nvSpPr>
        <p:spPr>
          <a:xfrm>
            <a:off x="3857625" y="4286250"/>
            <a:ext cx="1714500" cy="571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Tree>
  </p:cSld>
  <p:clrMapOvr>
    <a:masterClrMapping/>
  </p:clrMapOvr>
  <p:transition/>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defRPr/>
            </a:pPr>
            <a:r>
              <a:rPr lang="en-US" dirty="0"/>
              <a:t>IP Spoofing</a:t>
            </a:r>
          </a:p>
        </p:txBody>
      </p:sp>
      <p:sp>
        <p:nvSpPr>
          <p:cNvPr id="481283" name="Rectangle 3"/>
          <p:cNvSpPr>
            <a:spLocks noGrp="1" noChangeArrowheads="1"/>
          </p:cNvSpPr>
          <p:nvPr>
            <p:ph idx="1"/>
          </p:nvPr>
        </p:nvSpPr>
        <p:spPr/>
        <p:txBody>
          <a:bodyPr/>
          <a:lstStyle/>
          <a:p>
            <a:pPr eaLnBrk="1" hangingPunct="1"/>
            <a:r>
              <a:rPr lang="he-IL" u="sng" smtClean="0"/>
              <a:t>התחזות:</a:t>
            </a:r>
          </a:p>
          <a:p>
            <a:pPr lvl="1" eaLnBrk="1" hangingPunct="1"/>
            <a:r>
              <a:rPr lang="he-IL" smtClean="0"/>
              <a:t>שרתים רבים דורשים אימות רק בתחילת קשר, מול כתובת </a:t>
            </a:r>
            <a:r>
              <a:rPr lang="en-US" smtClean="0"/>
              <a:t>IP</a:t>
            </a:r>
            <a:r>
              <a:rPr lang="he-IL" smtClean="0"/>
              <a:t> מסוימת.</a:t>
            </a:r>
          </a:p>
          <a:p>
            <a:pPr lvl="1" eaLnBrk="1" hangingPunct="1"/>
            <a:r>
              <a:rPr lang="he-IL" smtClean="0"/>
              <a:t>ניתן לגלות את כתובת ה-</a:t>
            </a:r>
            <a:r>
              <a:rPr lang="en-US" smtClean="0"/>
              <a:t>IP</a:t>
            </a:r>
            <a:r>
              <a:rPr lang="he-IL" smtClean="0"/>
              <a:t> של תחנה שכבר עברה אימות, ולהתחזות אליה לאחר ביצוע האימות.</a:t>
            </a:r>
          </a:p>
          <a:p>
            <a:pPr eaLnBrk="1" hangingPunct="1"/>
            <a:r>
              <a:rPr lang="he-IL" u="sng" smtClean="0"/>
              <a:t>פתרונות נפוצים:</a:t>
            </a:r>
            <a:endParaRPr lang="he-IL" smtClean="0"/>
          </a:p>
          <a:p>
            <a:pPr lvl="1" eaLnBrk="1" hangingPunct="1"/>
            <a:r>
              <a:rPr lang="en-US" smtClean="0"/>
              <a:t>VPN</a:t>
            </a:r>
            <a:r>
              <a:rPr lang="he-IL" smtClean="0"/>
              <a:t>: </a:t>
            </a:r>
            <a:r>
              <a:rPr lang="en-US" smtClean="0"/>
              <a:t>Virtual Private Network</a:t>
            </a:r>
            <a:r>
              <a:rPr lang="he-IL" smtClean="0"/>
              <a:t>. יצירת התחברות מאובטחת ומוצפנת מקצה לקצה.</a:t>
            </a:r>
          </a:p>
          <a:p>
            <a:pPr lvl="1" eaLnBrk="1" hangingPunct="1"/>
            <a:r>
              <a:rPr lang="en-US" smtClean="0"/>
              <a:t>Cookies</a:t>
            </a:r>
            <a:r>
              <a:rPr lang="he-IL" smtClean="0"/>
              <a:t>: בעת פתיחת </a:t>
            </a:r>
            <a:r>
              <a:rPr lang="en-US" smtClean="0"/>
              <a:t>Session</a:t>
            </a:r>
            <a:r>
              <a:rPr lang="he-IL" smtClean="0"/>
              <a:t> נשלח </a:t>
            </a:r>
            <a:r>
              <a:rPr lang="en-US" smtClean="0"/>
              <a:t>Cookie</a:t>
            </a:r>
            <a:r>
              <a:rPr lang="he-IL" smtClean="0"/>
              <a:t> </a:t>
            </a:r>
          </a:p>
          <a:p>
            <a:pPr lvl="1" eaLnBrk="1" hangingPunct="1">
              <a:buFont typeface="Arial" pitchFamily="34" charset="0"/>
              <a:buNone/>
            </a:pPr>
            <a:r>
              <a:rPr lang="he-IL" smtClean="0"/>
              <a:t>	עם מספר בלתי ניתן לחיזוי.</a:t>
            </a:r>
          </a:p>
          <a:p>
            <a:pPr eaLnBrk="1" hangingPunct="1">
              <a:buFont typeface="Arial" pitchFamily="34" charset="0"/>
              <a:buNone/>
            </a:pPr>
            <a:endParaRPr lang="en-US" sz="2400" smtClean="0"/>
          </a:p>
        </p:txBody>
      </p:sp>
      <p:sp>
        <p:nvSpPr>
          <p:cNvPr id="27650" name="מציין מיקום של מספר שקופית 5"/>
          <p:cNvSpPr>
            <a:spLocks noGrp="1"/>
          </p:cNvSpPr>
          <p:nvPr>
            <p:ph type="sldNum" sz="quarter" idx="10"/>
          </p:nvPr>
        </p:nvSpPr>
        <p:spPr/>
        <p:txBody>
          <a:bodyPr/>
          <a:lstStyle/>
          <a:p>
            <a:pPr>
              <a:defRPr/>
            </a:pPr>
            <a:fld id="{B40A8BF8-A286-415F-883B-FE91DD74A994}" type="slidenum">
              <a:rPr lang="he-IL"/>
              <a:pPr>
                <a:defRPr/>
              </a:pPr>
              <a:t>461</a:t>
            </a:fld>
            <a:endParaRPr lang="en-US"/>
          </a:p>
        </p:txBody>
      </p:sp>
    </p:spTree>
  </p:cSld>
  <p:clrMapOvr>
    <a:masterClrMapping/>
  </p:clrMapOvr>
  <p:transition/>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IP Spoofing</a:t>
            </a:r>
            <a:r>
              <a:rPr dirty="0"/>
              <a:t> דו כיווני</a:t>
            </a:r>
          </a:p>
        </p:txBody>
      </p:sp>
      <p:sp>
        <p:nvSpPr>
          <p:cNvPr id="482307" name="מציין מיקום תוכן 2"/>
          <p:cNvSpPr>
            <a:spLocks noGrp="1"/>
          </p:cNvSpPr>
          <p:nvPr>
            <p:ph idx="1"/>
          </p:nvPr>
        </p:nvSpPr>
        <p:spPr/>
        <p:txBody>
          <a:bodyPr/>
          <a:lstStyle/>
          <a:p>
            <a:pPr eaLnBrk="1" hangingPunct="1"/>
            <a:r>
              <a:rPr lang="he-IL" u="sng" smtClean="0"/>
              <a:t>התחזות כפולה:</a:t>
            </a:r>
          </a:p>
          <a:p>
            <a:pPr lvl="1" eaLnBrk="1" hangingPunct="1"/>
            <a:r>
              <a:rPr lang="he-IL" smtClean="0"/>
              <a:t>התחזות לכתובת </a:t>
            </a:r>
            <a:r>
              <a:rPr lang="en-US" smtClean="0"/>
              <a:t>IP</a:t>
            </a:r>
            <a:r>
              <a:rPr lang="he-IL" smtClean="0"/>
              <a:t> מסוימת תוך השפעה על </a:t>
            </a:r>
            <a:r>
              <a:rPr lang="he-IL" u="sng" smtClean="0"/>
              <a:t>תהליך הניתוב </a:t>
            </a:r>
            <a:r>
              <a:rPr lang="he-IL" smtClean="0"/>
              <a:t>בראוטרים.</a:t>
            </a:r>
          </a:p>
          <a:p>
            <a:pPr lvl="1" eaLnBrk="1" hangingPunct="1"/>
            <a:r>
              <a:rPr lang="he-IL" smtClean="0"/>
              <a:t>בצורה זו יוכל התוקף לא רק לשלוח הודעות בשם מישהו אחר, אלא גם לקבל את התשובה במקומו.</a:t>
            </a:r>
          </a:p>
        </p:txBody>
      </p:sp>
      <p:sp>
        <p:nvSpPr>
          <p:cNvPr id="4" name="מציין מיקום של מספר שקופית 3"/>
          <p:cNvSpPr>
            <a:spLocks noGrp="1"/>
          </p:cNvSpPr>
          <p:nvPr>
            <p:ph type="sldNum" sz="quarter" idx="10"/>
          </p:nvPr>
        </p:nvSpPr>
        <p:spPr/>
        <p:txBody>
          <a:bodyPr/>
          <a:lstStyle/>
          <a:p>
            <a:pPr>
              <a:defRPr/>
            </a:pPr>
            <a:fld id="{07027DE4-8055-424D-8FBD-4DEF13566E7F}" type="slidenum">
              <a:rPr lang="he-IL"/>
              <a:pPr>
                <a:defRPr/>
              </a:pPr>
              <a:t>462</a:t>
            </a:fld>
            <a:endParaRPr lang="en-US"/>
          </a:p>
        </p:txBody>
      </p:sp>
      <p:pic>
        <p:nvPicPr>
          <p:cNvPr id="76802" name="Picture 2" descr="http://thumb9.shutterstock.com/photos/thumb_large/125959/125959,1330718268,2.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11648"/>
          <a:stretch/>
        </p:blipFill>
        <p:spPr bwMode="auto">
          <a:xfrm>
            <a:off x="3419872" y="3789040"/>
            <a:ext cx="2481198" cy="275324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Proxy</a:t>
            </a:r>
            <a:endParaRPr dirty="0"/>
          </a:p>
        </p:txBody>
      </p:sp>
      <p:sp>
        <p:nvSpPr>
          <p:cNvPr id="483331" name="מציין מיקום תוכן 2"/>
          <p:cNvSpPr>
            <a:spLocks noGrp="1"/>
          </p:cNvSpPr>
          <p:nvPr>
            <p:ph idx="1"/>
          </p:nvPr>
        </p:nvSpPr>
        <p:spPr/>
        <p:txBody>
          <a:bodyPr/>
          <a:lstStyle/>
          <a:p>
            <a:pPr eaLnBrk="1" hangingPunct="1"/>
            <a:r>
              <a:rPr lang="en-US" smtClean="0"/>
              <a:t>Proxy</a:t>
            </a:r>
            <a:r>
              <a:rPr lang="he-IL" smtClean="0"/>
              <a:t>: שרת המאפשר לגלוש "דרכו".</a:t>
            </a:r>
          </a:p>
          <a:p>
            <a:pPr lvl="1" eaLnBrk="1" hangingPunct="1"/>
            <a:r>
              <a:rPr lang="he-IL" smtClean="0"/>
              <a:t>פנייה לשרת חיצוני לפני יצירת </a:t>
            </a:r>
            <a:r>
              <a:rPr lang="he-IL" b="1" smtClean="0"/>
              <a:t>כל קשר </a:t>
            </a:r>
            <a:r>
              <a:rPr lang="he-IL" smtClean="0"/>
              <a:t>עם מחשבים אחרים.</a:t>
            </a:r>
          </a:p>
          <a:p>
            <a:pPr lvl="1" eaLnBrk="1" hangingPunct="1"/>
            <a:r>
              <a:rPr lang="he-IL" smtClean="0"/>
              <a:t>שרת ה- </a:t>
            </a:r>
            <a:r>
              <a:rPr lang="en-US" smtClean="0"/>
              <a:t>Proxy</a:t>
            </a:r>
            <a:r>
              <a:rPr lang="he-IL" smtClean="0"/>
              <a:t> מקבל פניות ממחשבים, ומבצע עבורם פניות למחשבים אחרים ברשת.</a:t>
            </a:r>
          </a:p>
          <a:p>
            <a:pPr lvl="1" eaLnBrk="1" hangingPunct="1"/>
            <a:r>
              <a:rPr lang="he-IL" smtClean="0"/>
              <a:t>מאפשר הסתרת כתובת </a:t>
            </a:r>
            <a:r>
              <a:rPr lang="en-US" smtClean="0"/>
              <a:t>IP</a:t>
            </a:r>
            <a:r>
              <a:rPr lang="he-IL" smtClean="0"/>
              <a:t> המקור האמיתית (אתר היעד מקבל פנייה משרת ה- </a:t>
            </a:r>
            <a:r>
              <a:rPr lang="en-US" smtClean="0"/>
              <a:t>Proxy</a:t>
            </a:r>
            <a:r>
              <a:rPr lang="he-IL" smtClean="0"/>
              <a:t> ולא ממחשב המקור).</a:t>
            </a:r>
          </a:p>
          <a:p>
            <a:pPr eaLnBrk="1" hangingPunct="1"/>
            <a:endParaRPr lang="he-IL" smtClean="0"/>
          </a:p>
        </p:txBody>
      </p:sp>
      <p:sp>
        <p:nvSpPr>
          <p:cNvPr id="4" name="מציין מיקום של מספר שקופית 3"/>
          <p:cNvSpPr>
            <a:spLocks noGrp="1"/>
          </p:cNvSpPr>
          <p:nvPr>
            <p:ph type="sldNum" sz="quarter" idx="10"/>
          </p:nvPr>
        </p:nvSpPr>
        <p:spPr/>
        <p:txBody>
          <a:bodyPr/>
          <a:lstStyle/>
          <a:p>
            <a:pPr>
              <a:defRPr/>
            </a:pPr>
            <a:fld id="{50F94B01-0967-40A2-A6AA-B73E1540E387}" type="slidenum">
              <a:rPr lang="he-IL"/>
              <a:pPr>
                <a:defRPr/>
              </a:pPr>
              <a:t>463</a:t>
            </a:fld>
            <a:endParaRPr lang="en-US"/>
          </a:p>
        </p:txBody>
      </p:sp>
      <p:pic>
        <p:nvPicPr>
          <p:cNvPr id="483334"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72000" y="4786313"/>
            <a:ext cx="885825" cy="1162050"/>
          </a:xfrm>
          <a:prstGeom prst="rect">
            <a:avLst/>
          </a:prstGeom>
          <a:noFill/>
          <a:ln w="9525">
            <a:noFill/>
            <a:miter lim="800000"/>
            <a:headEnd/>
            <a:tailEnd/>
          </a:ln>
        </p:spPr>
      </p:pic>
      <p:pic>
        <p:nvPicPr>
          <p:cNvPr id="483335"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500813" y="4786313"/>
            <a:ext cx="1352550" cy="1152525"/>
          </a:xfrm>
          <a:prstGeom prst="rect">
            <a:avLst/>
          </a:prstGeom>
          <a:noFill/>
          <a:ln w="9525">
            <a:noFill/>
            <a:miter lim="800000"/>
            <a:headEnd/>
            <a:tailEnd/>
          </a:ln>
        </p:spPr>
      </p:pic>
      <p:pic>
        <p:nvPicPr>
          <p:cNvPr id="483336" name="Picture 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429000" y="4929188"/>
            <a:ext cx="1131888" cy="857250"/>
          </a:xfrm>
          <a:prstGeom prst="rect">
            <a:avLst/>
          </a:prstGeom>
          <a:noFill/>
          <a:ln w="9525">
            <a:noFill/>
            <a:miter lim="800000"/>
            <a:headEnd/>
            <a:tailEnd/>
          </a:ln>
        </p:spPr>
      </p:pic>
      <p:pic>
        <p:nvPicPr>
          <p:cNvPr id="483337" name="Picture 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429250" y="4929188"/>
            <a:ext cx="1131888" cy="857250"/>
          </a:xfrm>
          <a:prstGeom prst="rect">
            <a:avLst/>
          </a:prstGeom>
          <a:noFill/>
          <a:ln w="9525">
            <a:noFill/>
            <a:miter lim="800000"/>
            <a:headEnd/>
            <a:tailEnd/>
          </a:ln>
        </p:spPr>
      </p:pic>
      <p:sp>
        <p:nvSpPr>
          <p:cNvPr id="13" name="חץ ימינה 12"/>
          <p:cNvSpPr/>
          <p:nvPr/>
        </p:nvSpPr>
        <p:spPr>
          <a:xfrm>
            <a:off x="3357563" y="5143500"/>
            <a:ext cx="1285875" cy="285750"/>
          </a:xfrm>
          <a:prstGeom prst="right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14" name="חץ ימינה 13"/>
          <p:cNvSpPr/>
          <p:nvPr/>
        </p:nvSpPr>
        <p:spPr>
          <a:xfrm>
            <a:off x="5429250" y="5143500"/>
            <a:ext cx="1285875" cy="285750"/>
          </a:xfrm>
          <a:prstGeom prst="right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12" name="חץ ימינה 11"/>
          <p:cNvSpPr/>
          <p:nvPr/>
        </p:nvSpPr>
        <p:spPr>
          <a:xfrm rot="10800000">
            <a:off x="3286125" y="5429250"/>
            <a:ext cx="1285875" cy="285750"/>
          </a:xfrm>
          <a:prstGeom prst="right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15" name="חץ ימינה 14"/>
          <p:cNvSpPr/>
          <p:nvPr/>
        </p:nvSpPr>
        <p:spPr>
          <a:xfrm rot="10800000">
            <a:off x="5357813" y="5429250"/>
            <a:ext cx="1285875" cy="285750"/>
          </a:xfrm>
          <a:prstGeom prst="right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pic>
        <p:nvPicPr>
          <p:cNvPr id="77826" name="Picture 2" descr="http://4.bp.blogspot.com/_Eowjk3mpl-E/S8YiZfXOO-I/AAAAAAAAAA8/deyTfEf8cMA/s1600/ComputerKidbully.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125034" y="4992917"/>
            <a:ext cx="1161090" cy="115841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42910" y="571480"/>
            <a:ext cx="8229600" cy="1143000"/>
          </a:xfrm>
        </p:spPr>
        <p:txBody>
          <a:bodyPr/>
          <a:lstStyle/>
          <a:p>
            <a:pPr eaLnBrk="1" hangingPunct="1">
              <a:defRPr/>
            </a:pPr>
            <a:r>
              <a:rPr lang="en-US" dirty="0"/>
              <a:t>Proxy</a:t>
            </a:r>
            <a:r>
              <a:rPr dirty="0"/>
              <a:t>- </a:t>
            </a:r>
            <a:r>
              <a:rPr dirty="0" err="1"/>
              <a:t>הדגמה</a:t>
            </a:r>
            <a:endParaRPr dirty="0"/>
          </a:p>
        </p:txBody>
      </p:sp>
      <p:sp>
        <p:nvSpPr>
          <p:cNvPr id="484355" name="מציין מיקום תוכן 2"/>
          <p:cNvSpPr>
            <a:spLocks noGrp="1"/>
          </p:cNvSpPr>
          <p:nvPr>
            <p:ph idx="1"/>
          </p:nvPr>
        </p:nvSpPr>
        <p:spPr/>
        <p:txBody>
          <a:bodyPr/>
          <a:lstStyle/>
          <a:p>
            <a:pPr eaLnBrk="1" hangingPunct="1"/>
            <a:r>
              <a:rPr lang="he-IL" smtClean="0"/>
              <a:t>כניסה רגילה ללא </a:t>
            </a:r>
            <a:r>
              <a:rPr lang="en-US" smtClean="0"/>
              <a:t>Proxy</a:t>
            </a:r>
            <a:r>
              <a:rPr lang="he-IL" smtClean="0"/>
              <a:t> לאתר </a:t>
            </a:r>
            <a:r>
              <a:rPr lang="en-US" smtClean="0"/>
              <a:t>google.com</a:t>
            </a:r>
            <a:r>
              <a:rPr lang="he-IL" smtClean="0"/>
              <a:t>:</a:t>
            </a:r>
          </a:p>
        </p:txBody>
      </p:sp>
      <p:sp>
        <p:nvSpPr>
          <p:cNvPr id="4" name="מציין מיקום של מספר שקופית 3"/>
          <p:cNvSpPr>
            <a:spLocks noGrp="1"/>
          </p:cNvSpPr>
          <p:nvPr>
            <p:ph type="sldNum" sz="quarter" idx="10"/>
          </p:nvPr>
        </p:nvSpPr>
        <p:spPr/>
        <p:txBody>
          <a:bodyPr/>
          <a:lstStyle/>
          <a:p>
            <a:pPr>
              <a:defRPr/>
            </a:pPr>
            <a:fld id="{09D38938-C8CE-4533-8987-A8228DE24019}" type="slidenum">
              <a:rPr lang="he-IL" smtClean="0"/>
              <a:pPr>
                <a:defRPr/>
              </a:pPr>
              <a:t>464</a:t>
            </a:fld>
            <a:endParaRPr lang="en-US"/>
          </a:p>
        </p:txBody>
      </p:sp>
      <p:pic>
        <p:nvPicPr>
          <p:cNvPr id="484357" name="Picture 3"/>
          <p:cNvPicPr>
            <a:picLocks noChangeAspect="1" noChangeArrowheads="1"/>
          </p:cNvPicPr>
          <p:nvPr/>
        </p:nvPicPr>
        <p:blipFill>
          <a:blip r:embed="rId3" cstate="print"/>
          <a:srcRect/>
          <a:stretch>
            <a:fillRect/>
          </a:stretch>
        </p:blipFill>
        <p:spPr bwMode="auto">
          <a:xfrm>
            <a:off x="1071563" y="2214563"/>
            <a:ext cx="6954837" cy="4357687"/>
          </a:xfrm>
          <a:prstGeom prst="rect">
            <a:avLst/>
          </a:prstGeom>
          <a:noFill/>
          <a:ln w="9525">
            <a:noFill/>
            <a:miter lim="800000"/>
            <a:headEnd/>
            <a:tailEnd/>
          </a:ln>
        </p:spPr>
      </p:pic>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Proxy</a:t>
            </a:r>
            <a:r>
              <a:rPr/>
              <a:t>- הדגמה</a:t>
            </a:r>
            <a:endParaRPr dirty="0"/>
          </a:p>
        </p:txBody>
      </p:sp>
      <p:sp>
        <p:nvSpPr>
          <p:cNvPr id="485379" name="מציין מיקום תוכן 2"/>
          <p:cNvSpPr>
            <a:spLocks noGrp="1"/>
          </p:cNvSpPr>
          <p:nvPr>
            <p:ph idx="1"/>
          </p:nvPr>
        </p:nvSpPr>
        <p:spPr/>
        <p:txBody>
          <a:bodyPr/>
          <a:lstStyle/>
          <a:p>
            <a:pPr eaLnBrk="1" hangingPunct="1"/>
            <a:r>
              <a:rPr lang="he-IL" smtClean="0"/>
              <a:t>ניתן למצוא רשימת שרתי </a:t>
            </a:r>
            <a:r>
              <a:rPr lang="en-US" smtClean="0"/>
              <a:t>Proxy</a:t>
            </a:r>
            <a:r>
              <a:rPr lang="he-IL" smtClean="0"/>
              <a:t> באינטרנט:</a:t>
            </a:r>
          </a:p>
        </p:txBody>
      </p:sp>
      <p:sp>
        <p:nvSpPr>
          <p:cNvPr id="4" name="מציין מיקום של מספר שקופית 3"/>
          <p:cNvSpPr>
            <a:spLocks noGrp="1"/>
          </p:cNvSpPr>
          <p:nvPr>
            <p:ph type="sldNum" sz="quarter" idx="10"/>
          </p:nvPr>
        </p:nvSpPr>
        <p:spPr/>
        <p:txBody>
          <a:bodyPr/>
          <a:lstStyle/>
          <a:p>
            <a:pPr>
              <a:defRPr/>
            </a:pPr>
            <a:fld id="{24F32647-72DB-41CB-9503-22ED357D7F38}" type="slidenum">
              <a:rPr lang="he-IL" smtClean="0"/>
              <a:pPr>
                <a:defRPr/>
              </a:pPr>
              <a:t>465</a:t>
            </a:fld>
            <a:endParaRPr lang="en-US"/>
          </a:p>
        </p:txBody>
      </p:sp>
      <p:pic>
        <p:nvPicPr>
          <p:cNvPr id="485381" name="Picture 2" descr="M:\Teams\תקשורת\הכשרות\אבטחת מידע\סרטונים תמונות וכתבות\תצלומי מסך של מתקפות ותוכנות\proxy_find_server_google.bmp"/>
          <p:cNvPicPr>
            <a:picLocks noChangeAspect="1" noChangeArrowheads="1"/>
          </p:cNvPicPr>
          <p:nvPr/>
        </p:nvPicPr>
        <p:blipFill>
          <a:blip r:embed="rId3" cstate="print"/>
          <a:srcRect r="33749" b="28334"/>
          <a:stretch>
            <a:fillRect/>
          </a:stretch>
        </p:blipFill>
        <p:spPr bwMode="auto">
          <a:xfrm>
            <a:off x="1785938" y="2214563"/>
            <a:ext cx="5357812" cy="4346575"/>
          </a:xfrm>
          <a:prstGeom prst="rect">
            <a:avLst/>
          </a:prstGeom>
          <a:noFill/>
          <a:ln w="9525">
            <a:noFill/>
            <a:miter lim="800000"/>
            <a:headEnd/>
            <a:tailEnd/>
          </a:ln>
        </p:spPr>
      </p:pic>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00034" y="571480"/>
            <a:ext cx="8229600" cy="1143000"/>
          </a:xfrm>
        </p:spPr>
        <p:txBody>
          <a:bodyPr/>
          <a:lstStyle/>
          <a:p>
            <a:pPr eaLnBrk="1" hangingPunct="1">
              <a:defRPr/>
            </a:pPr>
            <a:r>
              <a:rPr lang="en-US" dirty="0"/>
              <a:t>Proxy</a:t>
            </a:r>
            <a:r>
              <a:rPr dirty="0"/>
              <a:t>- </a:t>
            </a:r>
            <a:r>
              <a:rPr dirty="0" err="1"/>
              <a:t>הדגמה</a:t>
            </a:r>
            <a:endParaRPr dirty="0"/>
          </a:p>
        </p:txBody>
      </p:sp>
      <p:sp>
        <p:nvSpPr>
          <p:cNvPr id="486403" name="מציין מיקום תוכן 2"/>
          <p:cNvSpPr>
            <a:spLocks noGrp="1"/>
          </p:cNvSpPr>
          <p:nvPr>
            <p:ph idx="1"/>
          </p:nvPr>
        </p:nvSpPr>
        <p:spPr/>
        <p:txBody>
          <a:bodyPr/>
          <a:lstStyle/>
          <a:p>
            <a:pPr eaLnBrk="1" hangingPunct="1"/>
            <a:r>
              <a:rPr lang="he-IL" smtClean="0"/>
              <a:t>רשימת שרתי </a:t>
            </a:r>
            <a:r>
              <a:rPr lang="en-US" smtClean="0"/>
              <a:t>proxy</a:t>
            </a:r>
            <a:r>
              <a:rPr lang="he-IL" smtClean="0"/>
              <a:t> לדוגמא בסין:</a:t>
            </a:r>
          </a:p>
        </p:txBody>
      </p:sp>
      <p:sp>
        <p:nvSpPr>
          <p:cNvPr id="4" name="מציין מיקום של מספר שקופית 3"/>
          <p:cNvSpPr>
            <a:spLocks noGrp="1"/>
          </p:cNvSpPr>
          <p:nvPr>
            <p:ph type="sldNum" sz="quarter" idx="10"/>
          </p:nvPr>
        </p:nvSpPr>
        <p:spPr/>
        <p:txBody>
          <a:bodyPr/>
          <a:lstStyle/>
          <a:p>
            <a:pPr>
              <a:defRPr/>
            </a:pPr>
            <a:fld id="{94EA7B9D-BB68-4E34-8E21-1559C08405D1}" type="slidenum">
              <a:rPr lang="he-IL" smtClean="0"/>
              <a:pPr>
                <a:defRPr/>
              </a:pPr>
              <a:t>466</a:t>
            </a:fld>
            <a:endParaRPr lang="en-US"/>
          </a:p>
        </p:txBody>
      </p:sp>
      <p:pic>
        <p:nvPicPr>
          <p:cNvPr id="486405" name="Picture 3" descr="M:\Teams\תקשורת\הכשרות\אבטחת מידע\סרטונים תמונות וכתבות\תצלומי מסך של מתקפות ותוכנות\proxy_find_server.bmp"/>
          <p:cNvPicPr>
            <a:picLocks noChangeAspect="1" noChangeArrowheads="1"/>
          </p:cNvPicPr>
          <p:nvPr/>
        </p:nvPicPr>
        <p:blipFill>
          <a:blip r:embed="rId3" cstate="print"/>
          <a:srcRect r="42500" b="33333"/>
          <a:stretch>
            <a:fillRect/>
          </a:stretch>
        </p:blipFill>
        <p:spPr bwMode="auto">
          <a:xfrm>
            <a:off x="2143125" y="2286000"/>
            <a:ext cx="5000625" cy="4348163"/>
          </a:xfrm>
          <a:prstGeom prst="rect">
            <a:avLst/>
          </a:prstGeom>
          <a:noFill/>
          <a:ln w="9525">
            <a:noFill/>
            <a:miter lim="800000"/>
            <a:headEnd/>
            <a:tailEnd/>
          </a:ln>
        </p:spPr>
      </p:pic>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42910" y="571480"/>
            <a:ext cx="8229600" cy="1143000"/>
          </a:xfrm>
        </p:spPr>
        <p:txBody>
          <a:bodyPr/>
          <a:lstStyle/>
          <a:p>
            <a:pPr eaLnBrk="1" hangingPunct="1">
              <a:defRPr/>
            </a:pPr>
            <a:r>
              <a:rPr lang="en-US" dirty="0"/>
              <a:t>Proxy</a:t>
            </a:r>
            <a:r>
              <a:rPr dirty="0"/>
              <a:t>- </a:t>
            </a:r>
            <a:r>
              <a:rPr dirty="0" err="1"/>
              <a:t>הדגמה</a:t>
            </a:r>
            <a:endParaRPr dirty="0"/>
          </a:p>
        </p:txBody>
      </p:sp>
      <p:sp>
        <p:nvSpPr>
          <p:cNvPr id="4" name="מציין מיקום של מספר שקופית 3"/>
          <p:cNvSpPr>
            <a:spLocks noGrp="1"/>
          </p:cNvSpPr>
          <p:nvPr>
            <p:ph type="sldNum" sz="quarter" idx="10"/>
          </p:nvPr>
        </p:nvSpPr>
        <p:spPr/>
        <p:txBody>
          <a:bodyPr/>
          <a:lstStyle/>
          <a:p>
            <a:pPr>
              <a:defRPr/>
            </a:pPr>
            <a:fld id="{BBD0C7D6-73AF-47A9-800F-1E8E137653F3}" type="slidenum">
              <a:rPr lang="he-IL" smtClean="0"/>
              <a:pPr>
                <a:defRPr/>
              </a:pPr>
              <a:t>467</a:t>
            </a:fld>
            <a:endParaRPr lang="en-US"/>
          </a:p>
        </p:txBody>
      </p:sp>
      <p:sp>
        <p:nvSpPr>
          <p:cNvPr id="5" name="מציין מיקום תוכן 2"/>
          <p:cNvSpPr txBox="1">
            <a:spLocks/>
          </p:cNvSpPr>
          <p:nvPr/>
        </p:nvSpPr>
        <p:spPr bwMode="auto">
          <a:xfrm>
            <a:off x="0" y="2071688"/>
            <a:ext cx="9144000" cy="4686300"/>
          </a:xfrm>
          <a:prstGeom prst="rect">
            <a:avLst/>
          </a:prstGeom>
          <a:noFill/>
          <a:ln w="9525">
            <a:noFill/>
            <a:miter lim="800000"/>
            <a:headEnd/>
            <a:tailEnd/>
          </a:ln>
        </p:spPr>
        <p:txBody>
          <a:bodyPr/>
          <a:lstStyle/>
          <a:p>
            <a:pPr marL="742950" lvl="1" indent="-285750">
              <a:spcBef>
                <a:spcPct val="20000"/>
              </a:spcBef>
              <a:buFont typeface="Arial" pitchFamily="34" charset="0"/>
              <a:buChar char="–"/>
              <a:defRPr/>
            </a:pPr>
            <a:endParaRPr lang="he-IL" sz="2600" dirty="0">
              <a:latin typeface="+mn-lt"/>
              <a:cs typeface="+mn-cs"/>
            </a:endParaRPr>
          </a:p>
          <a:p>
            <a:pPr marL="285750" indent="-285750">
              <a:spcBef>
                <a:spcPct val="20000"/>
              </a:spcBef>
              <a:buFont typeface="Arial" pitchFamily="34" charset="0"/>
              <a:buChar char="–"/>
              <a:defRPr/>
            </a:pPr>
            <a:endParaRPr lang="he-IL" sz="2600" dirty="0">
              <a:latin typeface="+mn-lt"/>
              <a:cs typeface="+mn-cs"/>
            </a:endParaRPr>
          </a:p>
          <a:p>
            <a:pPr marL="742950" lvl="1" indent="-285750">
              <a:spcBef>
                <a:spcPct val="20000"/>
              </a:spcBef>
              <a:buFont typeface="Arial" pitchFamily="34" charset="0"/>
              <a:buChar char="–"/>
              <a:defRPr/>
            </a:pPr>
            <a:endParaRPr lang="he-IL" sz="2600" dirty="0">
              <a:latin typeface="+mn-lt"/>
              <a:cs typeface="+mn-cs"/>
            </a:endParaRPr>
          </a:p>
          <a:p>
            <a:pPr marL="742950" lvl="1" indent="-285750">
              <a:spcBef>
                <a:spcPct val="20000"/>
              </a:spcBef>
              <a:buFont typeface="Arial" pitchFamily="34" charset="0"/>
              <a:buChar char="–"/>
              <a:defRPr/>
            </a:pPr>
            <a:endParaRPr lang="he-IL" sz="2600" dirty="0">
              <a:latin typeface="+mn-lt"/>
              <a:cs typeface="+mn-cs"/>
            </a:endParaRPr>
          </a:p>
          <a:p>
            <a:pPr marL="742950" lvl="1" indent="-285750">
              <a:spcBef>
                <a:spcPct val="20000"/>
              </a:spcBef>
              <a:buFont typeface="Arial" pitchFamily="34" charset="0"/>
              <a:buChar char="–"/>
              <a:defRPr/>
            </a:pPr>
            <a:endParaRPr lang="he-IL" sz="2600" dirty="0">
              <a:latin typeface="+mn-lt"/>
              <a:cs typeface="+mn-cs"/>
            </a:endParaRPr>
          </a:p>
          <a:p>
            <a:pPr marL="742950" lvl="1" indent="-285750">
              <a:spcBef>
                <a:spcPct val="20000"/>
              </a:spcBef>
              <a:buFont typeface="Arial" pitchFamily="34" charset="0"/>
              <a:buChar char="–"/>
              <a:defRPr/>
            </a:pPr>
            <a:endParaRPr lang="he-IL" sz="2600" dirty="0">
              <a:latin typeface="+mn-lt"/>
              <a:cs typeface="+mn-cs"/>
            </a:endParaRPr>
          </a:p>
          <a:p>
            <a:pPr marL="742950" lvl="1" indent="-285750">
              <a:spcBef>
                <a:spcPct val="20000"/>
              </a:spcBef>
              <a:buFont typeface="Arial" pitchFamily="34" charset="0"/>
              <a:buChar char="–"/>
              <a:defRPr/>
            </a:pPr>
            <a:endParaRPr lang="he-IL" sz="2600" dirty="0">
              <a:latin typeface="+mn-lt"/>
              <a:cs typeface="+mn-cs"/>
            </a:endParaRPr>
          </a:p>
          <a:p>
            <a:pPr marL="742950" lvl="1" indent="-285750">
              <a:spcBef>
                <a:spcPct val="20000"/>
              </a:spcBef>
              <a:buFont typeface="Arial" pitchFamily="34" charset="0"/>
              <a:buChar char="–"/>
              <a:defRPr/>
            </a:pPr>
            <a:endParaRPr lang="he-IL" sz="2600" dirty="0">
              <a:latin typeface="+mn-lt"/>
              <a:cs typeface="+mn-cs"/>
            </a:endParaRPr>
          </a:p>
          <a:p>
            <a:pPr marL="742950" lvl="1" indent="-285750">
              <a:spcBef>
                <a:spcPct val="20000"/>
              </a:spcBef>
              <a:buFont typeface="Arial" pitchFamily="34" charset="0"/>
              <a:buNone/>
              <a:defRPr/>
            </a:pPr>
            <a:r>
              <a:rPr lang="en-US" sz="2800" dirty="0">
                <a:latin typeface="+mn-lt"/>
              </a:rPr>
              <a:t>Tools</a:t>
            </a:r>
            <a:r>
              <a:rPr lang="he-IL" sz="2800" dirty="0">
                <a:latin typeface="+mn-lt"/>
                <a:cs typeface="+mn-cs"/>
              </a:rPr>
              <a:t>-&gt; </a:t>
            </a:r>
            <a:r>
              <a:rPr lang="en-US" sz="2800" dirty="0">
                <a:latin typeface="+mn-lt"/>
              </a:rPr>
              <a:t>Internet Options</a:t>
            </a:r>
            <a:r>
              <a:rPr lang="he-IL" sz="2800" dirty="0">
                <a:latin typeface="+mn-lt"/>
                <a:cs typeface="+mn-cs"/>
              </a:rPr>
              <a:t>-&gt; </a:t>
            </a:r>
            <a:r>
              <a:rPr lang="en-US" sz="2800" dirty="0">
                <a:latin typeface="+mn-lt"/>
              </a:rPr>
              <a:t>Connections</a:t>
            </a:r>
            <a:r>
              <a:rPr lang="he-IL" sz="2800" dirty="0">
                <a:latin typeface="+mn-lt"/>
                <a:cs typeface="+mn-cs"/>
              </a:rPr>
              <a:t> -&gt; </a:t>
            </a:r>
            <a:r>
              <a:rPr lang="en-US" sz="2800" dirty="0">
                <a:latin typeface="+mn-lt"/>
              </a:rPr>
              <a:t>LAN Settings</a:t>
            </a:r>
            <a:endParaRPr lang="he-IL" sz="2800" dirty="0">
              <a:latin typeface="+mn-lt"/>
              <a:cs typeface="+mn-cs"/>
            </a:endParaRPr>
          </a:p>
          <a:p>
            <a:pPr marL="342900" indent="-342900">
              <a:spcBef>
                <a:spcPct val="20000"/>
              </a:spcBef>
              <a:buFont typeface="Arial" pitchFamily="34" charset="0"/>
              <a:buChar char="•"/>
              <a:defRPr/>
            </a:pPr>
            <a:endParaRPr lang="he-IL" sz="3000" dirty="0">
              <a:latin typeface="+mn-lt"/>
              <a:cs typeface="+mn-cs"/>
            </a:endParaRPr>
          </a:p>
        </p:txBody>
      </p:sp>
      <p:pic>
        <p:nvPicPr>
          <p:cNvPr id="487429" name="Picture 2" descr="M:\Teams\תקשורת\הכשרות\אבטחת מידע\סרטונים תמונות וכתבות\תצלומי מסך של מתקפות ותוכנות\proxy_defining.bmp"/>
          <p:cNvPicPr>
            <a:picLocks noChangeAspect="1" noChangeArrowheads="1"/>
          </p:cNvPicPr>
          <p:nvPr/>
        </p:nvPicPr>
        <p:blipFill>
          <a:blip r:embed="rId3" cstate="print"/>
          <a:srcRect/>
          <a:stretch>
            <a:fillRect/>
          </a:stretch>
        </p:blipFill>
        <p:spPr bwMode="auto">
          <a:xfrm>
            <a:off x="2428875" y="1571625"/>
            <a:ext cx="4775200" cy="4214813"/>
          </a:xfrm>
          <a:prstGeom prst="rect">
            <a:avLst/>
          </a:prstGeom>
          <a:noFill/>
          <a:ln w="9525">
            <a:noFill/>
            <a:miter lim="800000"/>
            <a:headEnd/>
            <a:tailEnd/>
          </a:ln>
        </p:spPr>
      </p:pic>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00034" y="500042"/>
            <a:ext cx="8229600" cy="1143000"/>
          </a:xfrm>
        </p:spPr>
        <p:txBody>
          <a:bodyPr/>
          <a:lstStyle/>
          <a:p>
            <a:pPr eaLnBrk="1" hangingPunct="1">
              <a:defRPr/>
            </a:pPr>
            <a:r>
              <a:rPr lang="en-US" dirty="0"/>
              <a:t>proxy</a:t>
            </a:r>
            <a:r>
              <a:rPr dirty="0"/>
              <a:t>- </a:t>
            </a:r>
            <a:r>
              <a:rPr dirty="0" err="1"/>
              <a:t>הדגמה</a:t>
            </a:r>
            <a:endParaRPr dirty="0"/>
          </a:p>
        </p:txBody>
      </p:sp>
      <p:sp>
        <p:nvSpPr>
          <p:cNvPr id="488451" name="מציין מיקום תוכן 2"/>
          <p:cNvSpPr>
            <a:spLocks noGrp="1"/>
          </p:cNvSpPr>
          <p:nvPr>
            <p:ph idx="1"/>
          </p:nvPr>
        </p:nvSpPr>
        <p:spPr/>
        <p:txBody>
          <a:bodyPr/>
          <a:lstStyle/>
          <a:p>
            <a:pPr eaLnBrk="1" hangingPunct="1"/>
            <a:r>
              <a:rPr lang="he-IL" smtClean="0"/>
              <a:t>כניסה בעזרת </a:t>
            </a:r>
            <a:r>
              <a:rPr lang="en-US" smtClean="0"/>
              <a:t>Proxy</a:t>
            </a:r>
            <a:r>
              <a:rPr lang="he-IL" smtClean="0"/>
              <a:t> מסין לאתר </a:t>
            </a:r>
            <a:r>
              <a:rPr lang="en-US" smtClean="0"/>
              <a:t>google.com</a:t>
            </a:r>
            <a:r>
              <a:rPr lang="he-IL" smtClean="0"/>
              <a:t>:</a:t>
            </a:r>
          </a:p>
          <a:p>
            <a:pPr eaLnBrk="1" hangingPunct="1"/>
            <a:endParaRPr lang="he-IL" smtClean="0"/>
          </a:p>
        </p:txBody>
      </p:sp>
      <p:sp>
        <p:nvSpPr>
          <p:cNvPr id="4" name="מציין מיקום של מספר שקופית 3"/>
          <p:cNvSpPr>
            <a:spLocks noGrp="1"/>
          </p:cNvSpPr>
          <p:nvPr>
            <p:ph type="sldNum" sz="quarter" idx="10"/>
          </p:nvPr>
        </p:nvSpPr>
        <p:spPr/>
        <p:txBody>
          <a:bodyPr/>
          <a:lstStyle/>
          <a:p>
            <a:pPr>
              <a:defRPr/>
            </a:pPr>
            <a:fld id="{29C51DDC-BC70-4393-B46D-9182DDA8AD71}" type="slidenum">
              <a:rPr lang="he-IL" smtClean="0"/>
              <a:pPr>
                <a:defRPr/>
              </a:pPr>
              <a:t>468</a:t>
            </a:fld>
            <a:endParaRPr lang="en-US"/>
          </a:p>
        </p:txBody>
      </p:sp>
      <p:pic>
        <p:nvPicPr>
          <p:cNvPr id="488453" name="Picture 3"/>
          <p:cNvPicPr>
            <a:picLocks noChangeAspect="1" noChangeArrowheads="1"/>
          </p:cNvPicPr>
          <p:nvPr/>
        </p:nvPicPr>
        <p:blipFill>
          <a:blip r:embed="rId3" cstate="print"/>
          <a:srcRect/>
          <a:stretch>
            <a:fillRect/>
          </a:stretch>
        </p:blipFill>
        <p:spPr bwMode="auto">
          <a:xfrm>
            <a:off x="785813" y="2214563"/>
            <a:ext cx="7932737" cy="4357687"/>
          </a:xfrm>
          <a:prstGeom prst="rect">
            <a:avLst/>
          </a:prstGeom>
          <a:noFill/>
          <a:ln w="9525">
            <a:noFill/>
            <a:miter lim="800000"/>
            <a:headEnd/>
            <a:tailEnd/>
          </a:ln>
        </p:spPr>
      </p:pic>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642926"/>
            <a:ext cx="8229600" cy="1143000"/>
          </a:xfrm>
        </p:spPr>
        <p:txBody>
          <a:bodyPr/>
          <a:lstStyle/>
          <a:p>
            <a:pPr eaLnBrk="1" hangingPunct="1">
              <a:defRPr/>
            </a:pPr>
            <a:r>
              <a:rPr lang="en-US" dirty="0"/>
              <a:t>IP Address Reversing</a:t>
            </a:r>
            <a:endParaRPr dirty="0"/>
          </a:p>
        </p:txBody>
      </p:sp>
      <p:sp>
        <p:nvSpPr>
          <p:cNvPr id="489475" name="מציין מיקום תוכן 2"/>
          <p:cNvSpPr>
            <a:spLocks noGrp="1"/>
          </p:cNvSpPr>
          <p:nvPr>
            <p:ph idx="1"/>
          </p:nvPr>
        </p:nvSpPr>
        <p:spPr>
          <a:xfrm>
            <a:off x="457200" y="1689100"/>
            <a:ext cx="8229600" cy="4525963"/>
          </a:xfrm>
        </p:spPr>
        <p:txBody>
          <a:bodyPr/>
          <a:lstStyle/>
          <a:p>
            <a:pPr eaLnBrk="1" hangingPunct="1"/>
            <a:r>
              <a:rPr lang="he-IL" dirty="0" smtClean="0"/>
              <a:t>ניתן לתפוס האקרים ע"י גילוי הפרטים האישיים שלהם דרך כתובת ה- </a:t>
            </a:r>
            <a:r>
              <a:rPr lang="en-US" dirty="0" smtClean="0"/>
              <a:t>IP</a:t>
            </a:r>
            <a:r>
              <a:rPr lang="he-IL" dirty="0" smtClean="0"/>
              <a:t> שלהם.</a:t>
            </a:r>
          </a:p>
          <a:p>
            <a:pPr eaLnBrk="1" hangingPunct="1"/>
            <a:r>
              <a:rPr lang="en-US" u="sng" dirty="0" smtClean="0"/>
              <a:t>IP Address Reversing</a:t>
            </a:r>
            <a:r>
              <a:rPr lang="he-IL" u="sng" dirty="0" smtClean="0"/>
              <a:t>:</a:t>
            </a:r>
            <a:r>
              <a:rPr lang="he-IL" dirty="0" smtClean="0"/>
              <a:t> שליחת בקשת תרגום </a:t>
            </a:r>
            <a:r>
              <a:rPr lang="en-US" dirty="0" smtClean="0"/>
              <a:t>DNS</a:t>
            </a:r>
            <a:r>
              <a:rPr lang="he-IL" dirty="0" smtClean="0"/>
              <a:t>ית הפוכה.</a:t>
            </a:r>
            <a:endParaRPr lang="en-US" dirty="0"/>
          </a:p>
          <a:p>
            <a:pPr eaLnBrk="1" hangingPunct="1"/>
            <a:endParaRPr lang="he-IL" dirty="0" smtClean="0"/>
          </a:p>
          <a:p>
            <a:pPr lvl="1" eaLnBrk="1" hangingPunct="1"/>
            <a:r>
              <a:rPr lang="he-IL" dirty="0" smtClean="0"/>
              <a:t>תרגום כתובת </a:t>
            </a:r>
            <a:r>
              <a:rPr lang="en-US" dirty="0" smtClean="0"/>
              <a:t>IP</a:t>
            </a:r>
            <a:r>
              <a:rPr lang="he-IL" dirty="0" smtClean="0"/>
              <a:t> לשם מחשב </a:t>
            </a:r>
            <a:r>
              <a:rPr lang="en-US" dirty="0" smtClean="0"/>
              <a:t>DNS</a:t>
            </a:r>
            <a:r>
              <a:rPr lang="he-IL" dirty="0" smtClean="0"/>
              <a:t>י.</a:t>
            </a:r>
          </a:p>
          <a:p>
            <a:pPr lvl="1" eaLnBrk="1" hangingPunct="1"/>
            <a:r>
              <a:rPr lang="he-IL" dirty="0" smtClean="0"/>
              <a:t>שם המחשב ה- </a:t>
            </a:r>
            <a:r>
              <a:rPr lang="en-US" dirty="0" smtClean="0"/>
              <a:t>DNS</a:t>
            </a:r>
            <a:r>
              <a:rPr lang="he-IL" dirty="0" smtClean="0"/>
              <a:t>י מעיד על ספקית האינטרנט אליה משתייך התוקף. </a:t>
            </a:r>
          </a:p>
          <a:p>
            <a:pPr lvl="1" eaLnBrk="1" hangingPunct="1"/>
            <a:r>
              <a:rPr lang="he-IL" dirty="0" smtClean="0"/>
              <a:t>לגורמי חוק יש את היכולת להכריח את ספקית האינטרנט למסור את פרטי הלקוחות שלה.</a:t>
            </a:r>
          </a:p>
        </p:txBody>
      </p:sp>
      <p:sp>
        <p:nvSpPr>
          <p:cNvPr id="4" name="מציין מיקום של מספר שקופית 3"/>
          <p:cNvSpPr>
            <a:spLocks noGrp="1"/>
          </p:cNvSpPr>
          <p:nvPr>
            <p:ph type="sldNum" sz="quarter" idx="10"/>
          </p:nvPr>
        </p:nvSpPr>
        <p:spPr/>
        <p:txBody>
          <a:bodyPr/>
          <a:lstStyle/>
          <a:p>
            <a:pPr>
              <a:defRPr/>
            </a:pPr>
            <a:fld id="{EA8DC4BA-2285-4A9F-BABF-C6A23F3AB7A2}" type="slidenum">
              <a:rPr lang="he-IL"/>
              <a:pPr>
                <a:defRPr/>
              </a:pPr>
              <a:t>469</a:t>
            </a:fld>
            <a:endParaRPr lang="en-US"/>
          </a:p>
        </p:txBody>
      </p:sp>
      <p:sp>
        <p:nvSpPr>
          <p:cNvPr id="3" name="AutoShape 2" descr="data:image/jpeg;base64,/9j/4AAQSkZJRgABAQAAAQABAAD/2wCEAAkGBxQREhQUEhMWFhUXFhwYExQVGBgUGBgYFxQXGBcYFRgaHCggGB0lHBgXIjEhJSkrLi4uFx8zODMsNygtLisBCgoKDg0OGxAQGiwmHyQsMiwvLCwsLCwsLCwsLSwsLCwsLCwtLCwsLCwsLCwsLCwsLCwsLCwsLCwsLCwsLCwsLP/AABEIAQMAwgMBEQACEQEDEQH/xAAcAAABBAMBAAAAAAAAAAAAAAAAAwQFBgECBwj/xABREAABAwEEBAYMCQsDAwUAAAABAAIDEQQFEiEGEzFRQWFxkaGxByIyNFJyc4GTssHRFBUjM1NUYtLhFiQ1QkNjdIKSosKjs/AlRPEXJmTT4v/EABsBAQACAwEBAAAAAAAAAAAAAAABBQIDBAYH/8QAMxEAAgECAgcGBgMBAQEAAAAAAAECAxEEEgUTITEzYXEjMkFRUoEUFSKRoeFCsfDBQ9H/2gAMAwEAAhEDEQA/ALFrF6Kx4q4axLEXDWJYXDWJYXJG9r7ks7mRMwAfB2vBc0mjqubnQjLIZLwlWMZTlJ+Mme/wlPs4rySICLS63YQXajES4YdW5obStCXaw7qUpw8WeDpwd7HYqFldmll0zvA5viga04qEB+IFg/WFaAGmWaSpU0tjIhRu9peLgvHXWWzyyFgfLDG9wBwir2t7kE1picAOUBaqlO0mkc72OxKYVqsLhhU2FzFRWlc6Vpw0303ZhLC4OyzOQG0n2pYXMgJYXNDI0GhcK1ApUVqdgpvNEysi4RyNd3Lgd9CDwA8HEQfOji0Tc3oosLhRLC4USwuFEsLhRLC4USwuFEsLhRLC4USwuFEsLnNtcvpdj5zcsGjgZqpZS0uc1zWijNaQHcIZx7+JcGLzZ4xT2dbFvo1QVOdRq7uluv8AgYaQRmKd7SW8B7VuAZivc8BW/CvNSRyY+OSvJEe2SppvW6eyLZyw2ySIvsz3u6zyRsYG1khAxHa0Mlc7tTwVNOZeIwq1ibfmfQlJwVkU6x32bTE1sjiHMPyzgcLpIy8BpJ2VDntFafqArpdJRexHRQk6sowbJ4Wt078EbyGvxVqGjD2pcQMq7BtWhQUVmaLyrh6cKbutx0TRq7WT2C7XuJDo7NGWluR7ezBhz4iWuG3tmNPAuWpWyVJrn/080o3SY8u/R7VPDhO40bTDhAaDSQAtBJoPlCaZ1IqsZ4lSVrBQY1h0Ra1mEzyHtmmvbNya6R2HJ1QKyVFCKFjDwUWTxabvlGrHVo0da+0a8yuriLg2gOZjwipJzDTRwFMiAsViUoZbDJtGcWhwGD85lo0EFoya6r3vzbU7C5lM9kYGwlZPFp/xGrMy6KkYdXMfncb8VfpS8lozq6hDAaigHmUrFR23XgMjHt4XAJpNY6VwIkEjMLWgNfGKRE1rXCMVdlcXAsIYlRVreFg4XHFzXX8GLwJMTXYThLaEObGyOuKuyjBlTh2rCpWU/DaSotEpjWrMZWDGmYWDGmYWDGmYWDGmYWDGmYWDGmYWDGmYWDGmYWDGmYWOT61fTz5pcWst4PiNY3uYTkS00ryrCdOM1aSuZ0686bvCTXQTktJcSXEknMkmpPKVkopKyMZTcndvaK2F9ZIxve0f3Bc2Nlkw1SXlF/0bsIs2IhHzkv7Ibs5sxPhd4LACd2J0vuXh9FzvFrmfRa0bHM7rkGOlcnChodxDh5sTQrWROCjmrRRfrA5rQJK0wxyGo2ECF5Oa0VFeJ6bFtKgzqehcn/T7F/DRf7TV57Fzarz6s85Tj9CJnWLn1jM8oaxNYxlDWJrGMoaxNYxlDWJrGMoaxNYxlDWJrGMoaxNYxlDWJrGMoaxNYxlDWJrGMoaxNYxlDWJrGMoaxNYxlDWJrGMoaxNYxlDWJrGMpAnQJv1n/TH319EemEt6X3PHfIF639jP5AD6wfR//tZ/M36V9zH5FH1v7GDoEPrP+mPvqHpW2xpfclaBj639hewaEiN7H68uwmtMAFaceNaMVjXiaEqdksytc34bREaFaNTM3Z3tYnJroY7u8J8ZoPJtXmlorJ/6W/3U9F8Rf+Ik24IeBkfmjYpWjW91V/73HxGXblsbuuSIA1DAKZ9o0CnDXiUrRMn/AOj+37JeMk9n/TMVlj7VrZG7O1aKbKcAB2USWhHvcn9v2PiGv4i3xf8Aa6PxWHyZev8AH7I+K5CLooxWsrcjQ5jbu27Vl8jfqf2/Zlr5ekW+L/tdH4rH5MvX+P2Y/FcjR1laDQyAGlaGgy37VK0JfdP8fsj4xLw/JsywhwqH1B2ECvtUPQtt8/x+wsXfcgdYQNr+j8VK0Lf+f4/ZEsao97+wbYQdj6+b8Uehbb5/j9kRx0Zd2z9zJsAG13R+Kj5MvX+P2Z/FcjUWNpyD/wDnOnyZev8AH7HxXI2+L/tdH4p8mXr/AB+x8VyMfAh4f/OdR8nj6/x+yfiJekz8X/a6PxU/Jl6/x+yPiuRg2EeH0finyZev8fsfFcjIu8eF0finyZev8fsfFcg+L/tdH4p8mXr/AB+x8VyD4v8AtdH4p8mXr/H7HxXIPi/7XR+KfJl6/wAfsfFcjK5fEgcQPqNuxXeEqOVPa9qNE1ZjR1eE1O8LjqP6ntub47hayvzpxZDrXThZ/wATXUXia2iuLblwDcscS/q3mdJbDET6Ef8AKrChPLIyqRuhlpO44GjGACTVvC7ZTzD2hXuEX1bjRT3ldhlLSC12E+EMyN9F3SipK1jc0W22z4rOXtdgq0EOcKEA03cJG7equEbVLWuaaa+vdcp6s7FmW65LVrIs3EkEguIpnty3gV6FW1o5ZlbXjlkQFoJLjV2I1zcNh5OJdsF9KsrFTN3k9pLaP2itWEk5VaKZADbnxk9C5sRG21HRQl4MXtpOI1Ndw3cqmj3Sn0k26vevy8jFkkwuGeRNKDh4ApqxvEwwFZwqpX2PwFr0Jyzy4RwlcZ6Qj2Poag041JBMSvqyoNK0Oe4rCW42U+8NFznZYeQPq3bmMqneuiDujjqK0hoa8JrxqDSL2V+0cw3LJGSNLxtGChzORNG7TSlKdK30YZjlxVXVpDW5bxMwa7C5tWklrjXds4s1sr0shqwmJdWz2rZuJZcpYDQwuG48eyiqJ4Caf0s3KohaBpA7anIu/DU5Qhlma5NN7BCSykdzSnAPxK11MNd3j9jONTzN7NG4HOgHFnVZUaUoPaJyTRmez1NW0B4ePdyLKtQzbUIVLbGJRxPqMgOOtaLVTw84yTM5VItWNb2u0TN4A8dy41NMxXIHiVlSquD5GmMspBOuKYE0DSAciSO2z20oeYrs+Kg1tNusRYnWTHGGS9uaDEdlSOHJcOe0s0TUpNSuivy6PyggNLXZZu7kA12UzK7Fio22o7FiY22omrosz2RYZacNGilA3dUba5nzrlqzjKV4nLWlGUroYWy5HAkx0pUUZsoKZ1JOefWt0MRbZI4p0PIdXPYpI3Ox4Q2mwZ1O+tK5e1a61SM9xlSpyi9o4tVjqatoNpIzzPByKKdXLsZyYrAKq80dj/sTgs0gcDQDea1NPxWc6sWrHNhsDXpzUrocWyy4xUUDhsJrsruXMXYxNikrkBkciTt46ICSMVWgOzO/ZnvUNXJi2ncbGzvGWR49i1OmzoVZPeOIGHDR3NuG5bIqy2mmbTewRfZnDuaEVyGzLlKWNVhSzRuBNaAcWdVKRKRtaLM19MVctlDTatkKkobjXVoxqd41gsbWGorWlMzVTOrKSszGnh4U3dDhazeCAWjGSA2ogCiAKIAogCiAKIAogCiAKIAogCiAKIAogCiAKIAogCiAKIAogCiACEA3QAgBALRbEBugBACAEAIAQAgBACAEAIAQAgBACAEAIAQAgBAYcgG6AEAIBaLYgN0AIAQAgNXSAbSBylAIvtsYNDIwHcXAe1AY+MIvpY/62+9AHxhF9LH/AFt96ASlviztNHTxA7jIwdZQGnx7ZfrMHpWe9AIflXYfrtl9PF95AJ/lld/16y+nj+8ssr8iLoPyyu/69ZfTx/eUZX5C6E/y4u36/ZfTR/eUEh+XF2/X7L6aP7yA2ZprdzjQW+y18vH95AOYtJLG/ubXZ3U24Zoz1OQDsXjCf2sf9bfegFWWhhFQ9pG8EFAKVQA5AN0AIAQC0WxAeZL803t7p5wLZO1mukDWteWYW6xwaAW0OQpwqSSE+PLV9btPp5fvILB8eWr63afTy/eQWNJL4tDhR1pnI3OmkI6XITYZSdtm7tuM59aEGmpb4I5gpsDIhb4I5glhsNzY/wB3/b+CZX5EXXmaBgGwDmQm5thG4IASwugqEJFm2Z52MceRpPsWShLwTMc8V4oHWWQCpjeANpLXADlNEcJLen9iFOL3NCbWkmgBJ4AMz5gsUrmT2bxX4HJ9G/8Aod7llq5+T+xjrIepfcyLBIf2Uh/kd7lOrn6X9hrIepfcG3NIf+3f6N3uU6mp6X9jHW0/UvuJ2m7jHTWRFldmJtK05VjKnKPeVjKM4y7rNHvdQjEdm8rAyPXNyWzX2aCU/tIWPNNnbsDvaoIFkAIAQC0WxAePrT3b/GPWVJJZdBYGSGYPY11A0jE0Opm6tKjkVjo+MZOSkivx8pRUXFls+K4PoY/6G+5Wepp+lFbrqnqZlt2QjMQxg+I33JqafpQ1tT1Mq+n8AGpcAB3YNKDwCPaq7SMEsrRY6Pm3mTF+x9J2kzdzmnnBH+Kz0a9kkYaRW2LLZVWRXBVSQAKC5yW8fnZfKP8AXK8zV776npKfcXQ6hdUeCCJu6No/tC9DRjanFcigrSvUk+Yvqm1rhFd9BXnWeWO+xhme65vVZGI0vjvebyT/AFCtVbhy6G2jxF1OdaOd9Q+OFRYbix6l3ieFLodQqvQnnwUgEBTeyEM4D4/+CqtJfxLTR26RUFWFmeqNAH4rssJ/+LF0RNCxMSXQAgBALRbEB5AtjMMkgO0PcDyhxBUkli0Ad8rKP3fU4e9WOjn9b6HBpBfQupeVcFQCArOn0dYGO8GTra73BV+kY9mnzLDR8vra5Ed2P5KSSt3sB/pdT/JaNHP62uRu0ivoT5l3VuVIIAUA5Re/z83lX+uV5ytxJdT0dHhx6HTrsPyMXk2eoF6Clw49EUFXvvqOVsNYIBpe/wAxN5J/qFaq3Dl0NtHiLqc60c76g8cKiw3Fj1LvE8KXQ6gvRHnwQAgKp2QW/Jwn7ZHO2vsVbpLux6ljo7vS6FJVSWx6g7Gj63TYq/QNHNkOgLExJ9ACAEAtFsQHkS9fn5/LSf7jlJJNaBn84d5I+uxWGj+I+hw6Q4a6l9VyU4ICE0xaDZXkitC0jOlCXBtfNVceNXYs68E+2RWdB5KWmnhMcOp3sVfgHarbkd+OV6XudBV4UoIAUA5Te3z83lX+uV5ytxJdT0dHhx6HRrgfWzQH900czQPYr3Du9KL5FFiFarLqSC3mkEA2vFtYZQeGN3qla6vcfQ2Uu+upzO43UtEBr+1Z0uAVBQ2VY9S+rq9OXRnVV6M86CAEBV9P2/Ixn97/AIOVdpHuLqWGj+++hRlUFuelOxBOX3RZieASNHIyeRregBYmJa0AIAQC0WxAeRL1+fn8tJ/uOUkkzoH3w7yTvXYu/R/EfQ4sfwl1L8ropgQEbpIytlm8Qnmz9i58Ur0ZHRhXarHqUXRWTDa4eMkc7HDroqfCO1aLLbFK9GR0xX5QgpAIDmWkkDGTvwSYyXuLxhLcBLq0qe627RuXn8TGMajs77y/w0pSpq6t/wBLrok+tki4sQ5nuVtg32MSqxitWZMLqOUEAnaBVrvFPUVjPusyg/qRym6zSWE/vGH+9q85S78eqPRVe5Lo/wCjrS9KebBACArOn3zDPKj1Hqv0jw11O/R/EfQoipy4PRnYUdW6IeJ8wHp3n2rExLmgBACAWi2IDyDb34pZXb5HnneT7VJJOaB98O8k712Lv0fxH0OLH8JdS/K6KYEA3bYprY+azwCIBsQMskznNAEoeGhrWgk9yc8gFU6Qx6o9nbeWWCwes7S+5jS7NCrrgZjt14RSnwIpWsZ5sJMjzyU5FQyrVXshEulCNtrKvb7zjZPIy7pZ9UXRiysdUtFRR7XCSrqF2Y2bSFYYetXikr7TkrUaUrtpWL02tM9vDyr0a5nn3yMqSDmelMeG1zcZB52NK8/i1atIvsJK9GJa9BX1sxG6Rw6Gn2qy0e+y9yux67X2LCu44hK0zhgBIJq4Na1oLnOc4hrWtA2kkhaqtWNKOeW42U6cqkssd5A3rf08U4gFmrI6mGLFrJKnYHNjqASM8IcSBtoqx6UTV4x2ebLGOjfVLaR0Ggc4prLTYoZBQmKW0APadoDg0EA8VSqn4hJ3Sf2LTJdWZZh8IhYZJxDLCCA602SQSxsrSmtbXE3aM6UHDRW2G0rGcstRWfQqq+jnFZoMfK4KsEBW9PG1s7TulHqvC4NILsl1O7AcR9ChKlLg9EdhB9bpYN0so55C72qGQy7oAQAgFotiA8fWnu3+MesqSSf0D75d5J3rsXfo/iPocWkOEupfldFMCAgbr+H29z3WayM1RjkgMkrnxtdHI5hNXB7S49oO5BAxHevLY3EQqVM0n0PR4Wg6cLIlDo/Z7IxptdySvwgY5bNK6dhdwkRmUODeWq4tZKT+mZ02S3orekd/WA2myy2CFjI2NOuAiEebnAZgChLWgkEV20quzBynSnmnt2mjEQVWDjEtoNdi9SeaMqQc903H50eNjT1j2Kjx67X2LvAvsvcsOg8gNnNGhtHkGlTiOBtXGvCa9S7sA06exHDjk1U2ssK7jiGV72HXxOYHFhJBa4bQWkEHo6VoxFFVYZTdQq6qeYr1x3HbI5jY7IWAzMBktDW0fFFio7twcTGmmz9Y5A7V5/GUVQf1u/8AvIvcNW10bxViciku6y4rNY7sN5uiHyto1bZRjJzGJsbshxCnBnQlcL1kvqlLLyOn6VsSuQV+yYw2lzusYkc1gcwzRF4Jq+PCWtY+oB2jLzLow8bzSzZuRqqu0W7WLcF6w8xvMqQV3TrvYeUb1OXDpDhe53YDi+xQFSFwehewb+ix5aX1gjDL0oIBACAWi2IDx9ae7f4x6ypJJzQY/nXLG7rafYu7APtfY48fwvc6CrspRG2zFkb3huItaXBo4SATRYTlli2jKCzSSY3u6zPhih/9wwwdoDHE0MfGxjhk0B0gxUqRVwXjpyUpPsz1MY2XeLDdxvaNuKG12O8I61z+SectjXR9oPPVaZap700ZrN1OeXta23rbmOZZ2w4Gj4RhLXYi13bEubk6uTQd2exWuDw2aSindb/Y4sTXyQbe/ci4L0h54EBQ9PWUnYd8Yr5nOVPpFdonyLjR77NrmSmgB+Rk8r/g1dGju4+pz6R766FoViV4ICAu4ulbahNaBZ7vimcbVOyoltDySWwYsy6jSG4QKUpka5eUxjSrtra77OR6XDcJeCsWS67daZISLI2C6rC0HVTStDpZB4bWPc0CoqS51eUrilGKf1fUzoTfhsRWtILTYYxiFttNuttRqpS+sUTqjtgB2hGVC0F1Rzrooa3MrLKvya6qjld9pYSvXrceXe8wpIK7p13sPKN6nLh0hwvc7sBxfYoCpC4PQvYN/RY8tL6wRhl6UEAgBALRnJAePJHhzi4bCSRyE1CkknNCe+h4juoLtwPG9jkx3B90dDV4UgIDlN8FpnlLDVpkcQRxmppxVXm61tZK2656KjfVxzb7DRuRqMjvGR5wtTNp1C4LIyOCPA0DExrnHKpJaDUnhXosPCMaast55/ETlKo7vxJFbzQCApPZBHykJ+y7ocPeqjSS+qPQttHd2XUc9j5/aTD7TTzgj2LZo17JI16RW2LLarIrQUgp97QmxzmdsJljHyrGvJMLbQTTWSMG2gzAyzIzpkqLH4VqTlFbHvf9l1gsQpRUZPair3neElpkMs7zJI7a52fIG8DRxDJcUYqKsjtbua2GPFLG3e9o53BbaavNLmYVHaDfI60V6U82CArunXew8o3qcuHSHC9zuwHF9igKkLg9FdhFlLpjNNskxPH8q4ezoUEF1QAgBAKjuT50B44g7lvIOpSSWHQnvoeI7qC7cDxvY5MdwfdHQ1eFIVvTC+tUzVMPyjxmR+q08PKdg85XBjcRkjkW9ndgsPnlme5FCVMXIIDqVwPrZoCfo29AovQ4Z3pR6Hn8QrVZLmP1vNAICldkLu4PFf1sVTpLvR6Fro7uyNux6c5xxM/zU6N3yI0juiy5q1KsEBgqAcuv9oFpmAFBrDkF57EK1WXU9Dh3elHoNLPO6NzXtNHNIIPGFqjJxakvA2SipJxfidRum8G2iJsjeHJw8Fw2j/nEvRUaqqwUkefrUnTm4seLaaiv6cN/NeR7faPauHH8H3O3Acb2OfKkLk9Ddg2Wt1AeDNKOd2PL+pGQy8qACAEBtK/DG47mk8wKA8dQdy3kHUpJLDoSfzpviO6l24HjexyY7g+5db6vNtmiL3ZnYxvhO929WtesqULsqqFF1Z2RzG0Tukc57zVzjUleflJzeZl/GKisqNACchmTkBxnYotcncPr8sepmMfgtYDy6ttempW6vT1c8vlY1UKmeGbqX/Rk1ssPiU5iQrrCcGPQpsVxpdSTXQc4ICodkGPKF24ubzhp9iq9IrZFlno57ZIR7Hvdz+KzresdG96XsZaR7sS6q2KoEAIDl2kPfU3lCvO4niy6noMNwo9CPWk3kxoze/waXtj8m/J/Fud5updOFr6qe3czlxVDWx2b0dIBV8URA6b96nx29a4sfwfc7cBxvY56qQuT0D2Cf0Y7+Ik9ViMhl+UAEAIBO8JMMErt0bzTkaSgPIMI7Ucg6lkZE9ob33HyO9QrqwPGRyY3gsbaQ3gZ53urVrSWxjgDQaVHLtWGJqupUb8PAzw9JU6aXiRq0HQTGiVk1tpZXYyrz/L3P9xHMunB089Vctv/AMOXGVMlJ89hnTDvuTkb6jVON4zGD4KLpov3pD4v+RVrhODEqsXxpEouk5wQFV7IA+SiP2z0tPuVbpHuR6ljo7vy6DPsffOTbsLes09q1aOvml0Nuke7HqXZW5UggBAcv0jFLVN456QCvO4niy6noMNwo9COWk3ggLxoVe+Nuoee2YKsO9m7lHVyK3wNfMtW963FRjqGV6xbnvHWm/ep8dvWtmP4PuYYDjexz1UhcnoHsE/ox38RJ6rFiGX5CAQAgEL471n8lJ6jkB5Fj2DkCyMiWsp1EJl/aS1ZD9lmyR/L+qPOuiHZwz+L2Lp5nNPtJ5PBbX18iLXOdIKAXjQKx4Y3yn9c4W+K2tekn+lXGjqdouXmVGkKl5KHkQemg/OncbW+quPHcZs7MFwV1LZoga2SL+b/AHHKywXBj/vErcZxmTK6zlBAVnTHVytYwzRsLX4nBxqQMJGTRUk5jJV+NyzSWZbDvweaEm8rIq4Lxs9jLzrXSl4aKNiLKUJ8J2e1c2GrUqN3e9+TOnEUqtayta3MuF3XhHaGY43VGwjYQdxHArSlVjUV4sq6tKVN2kh2tprBAc10tbS1y8Zaf9NqoMYrVpF9hHeihpb7JgbC/gkjBHK04Xew+daqkMqjLzRspzzOS8mM1rNotY7S6J7XsNHNNR7jxEZLKE3CSkvAwnBTi4vxLnpFbG2iwaxuwubUcIOIAtPJVWuJqKrh8yKvDU3TxGVlGVQWx6C7BP6Md/ESeqxYhl9QgEAIBC+O9Z/JSeo5AeSbHCZCxjdriGjlNAs4xcpJITkopt+A9vucOlIZ3EYEcfIzKvnNT51sryTnZblsNdCNoXe97RgtRuNooy4hrRUuIAG8k0CJNuyIbSV2dXu+yiGJkY2NaBynhPnNSvSUoKEFFeB5ypPPJy8ylaex0tDTviHQ9/4Kq0gu1XQtdHvs2uZOaDPrZqbpHDqPtXXo99l7nJj12vsT8jw0EuIAG0k0A5Su1tJXZxpNuyKLfelMjpCIH4YxkCAKu3uzGQ3Knr42bl2bsi3oYKCj9auytE1zOZO0nPnXA9u1nctmxAhItY7W+J2ONxa7eOojYRyrKFSUHeLMJwjNWki0XZpk7E1s7W4TkXtqCNxIrSm+isKWkHdKa9yvq4BWvB+xcgValWc801ZS1O42NPRT2Kkxy7Yu8C+xHc1m1t2Rv4YnOP8ALrHNPWD/ACrZKGfCJ+RrjPLi2vMq6rywBAP7snqHwOfhZLTPaGvaQWk7gaUJ5Ny3UpXTpt2T/s01Y2aqJXa/oZzwuY4seKOaaOG4rVKLi7PebIyUldbjv/YKP/THfxEnqsWAZfUAIAQCF8d6z+Sk9RyA8kWSZzMLmGjgMiODKizjJxd0JRUlZmFBkCEFn0IuzHIZndyzJvG8j2A9IVhgKOaWd7kcGOrZY5FvZelblQUjsgD5SLxD634qo0j349C20d3JdSS0BdWB43SnpYxdGj32b6mjSC7RdCv6WXo+WZ0dfk43ENA4SMiXbzUFceMruc3HwR2YOioQUvFkGuM7AQAgBACA6TonMX2WIngq3zNcQOgBX2Dk5UVcocXFRrOxWdPI6Whp3xjoc4e5V+kFaqnyLDR7vTa5k3oYBJZCxwqMT2kcTqE+sV14FKVCz5nJjbxrXXIpFuspikfG7a005RwHzih86qakHCTiy2pzU4qSEFgZgoA4tdrMgZiAxNbhLuFwHc4uMDKq2Tm5Wua4QUb2O99gplLrJ3zyEebC3rBWtmbL4oIBACAQvjvWfyUnqOQHkWPYOQLIyNkAKATNh0lmhjbHGIw0bO1NeMk4syuuGMqQjlja3Q5Z4SE5ZpX+4o7S60n9Zg5GD2qfjq3mY/A0fIjryvOS0EGUglooKADImvAtFWtOq7yZvpUo01aIhHaXtGFr3BtakBxAJ2VIBz2BYqckrJmbhFu7QksTIEAIAQGKoDBeN4QDqC9pGNwsmc1u5ryBnmdhWyNWpFWi3Y1yowk7uO0Rntjn5vkLyMgXuLqclSsZSlLe7mUYKO5WHt239LZ2lsT2gF2I1AOdAOHkC20sRUpq0TVUw8KjvJDe8LydO7HI5pdSlQGtyGzZtWupUlUd5bzOnSjTVojXWDeOdYGw2DhvCAMSgg9D9g79FN8tL66MMvKggEAIAtNn1kT460xsc2u2mIEVp50ByZvYKaBT4c70I/8AsU3JuKR9gyP9a2vPixNb1uKXFxxH2DrLlitdoO+mqbzVYaJcXHcXYUsAGctqdxl8Y6owoIHI7Dd27pvSn3JcXNm9h27Ac2THiMzx1UKAXh7Et1tNdQ93E6aYj10A8j7Gl1g1+BsPK6Rw5i4hAKf+nV2fUoeY+9AKt0Auwf8AYWfzxtPSUBuzQW7RssFl88LD1hAPRo5Y/qln9DH91AKR3HZmijbNCBuEbB7EBv8AFFn+gi9Gz3IA+KLP9BF6NnuQB8UWf6CL0bPcgD4os/0EXo2e5AY+J7P9BF6NnuQGklwWV2brLATvMTD/AIoDT8nLH9Us/oY/uoB5YrFHBGI4WNjjaKNYwBrRUk5AZDMlAYQAgBALRbEBugBACAEAIAQAgBACAEAIAQAgBACAEAIDSSSnGdwQGBLUinCKniCgCikGHIBugBACAWi2IDdACAEAIAQAgBACAEAIAQAgBACAEAIAQCJdRxJ3CntUEeISNyxDLLzchQCrTUVUkg5AN0AIAQCjH0CAzreJAGtQBrUAa1AGtQBrUAa1AGtQBrUAa1AGtQBrUAa1AGtQBrUAa1AGtQBrUBoS0mpCA31qADKgEkAIDSQ7uE0UMhjW8bQIWh1HvJcGtY0gFznHgqQBQVJz2NKxqSUIuUtyJUbuwhd96MmeY6SxyBuMsf4NQCQ5pcw5kbDwrTQxNGum6cr2Mp05Q3kjGdteA0XQjBCxyUkkbaL8YxzmlrjhyJAbTLbtcNiHVDCVJxUkSDHBzajcCOQoczVnYwhBh7wASTQDaUBhjqgEbCKjzoDZAaSyhoq4ge2m7egNI7S0mlaHccia7q7UAsgBACAEAnaH4WuI4AgIr4U/wigD4U/wjzlAHwp/hHnKAPhT956UAfCn+EecoB3d9oLiQTXKvSgHyA0k4OX3qGQyIvh2KeJvBHG+X+Y0iaRvo10td2Ju9V2lHNYdqC3m+gln2jbRVuOW0zcGJsLN1IxicRymQDljWnQtB06Dk1tk/wBGeKledl4Fgj/W5fYFbnKgt82Bj3UrhbUDjpl0qTZThnko+ZUJoHODY+GRwaT41S53NUoXbnGMW14FzjbQUGwCg8yFE3d3MIQN7bBjGRzGYHAeVANIYHRuYRscQCNm3gI9vEgJNANbewENJ4HDmJofYgG9jiGNuXBXob7SUBJIAQAgBAIW75t/ilAQ6AEA7ZZQO3cQWUrltJ8GiAbzSl5qf/A3BAaIB5dfdO8X2oCTQGsgrs4DVQQR97Xay0hgeJG4TUGN5jcQRRzC5prhdlUcQO0BHtJTsOrLC2JgZHHgY3JrWgNAQi4tG2m3aTVSSbTxNe0tdsIoRmOkITGTi7oawXXGxwcK1GyrnOpUUyBO4nnQ2zxFSSs2PNiGk1QAgMEdGxAZQGHsBFCKjcgNWQtbmAByIDdACAEAIDSePE0t3iiAjPgD9w5/wQB8BfuHOgM/ApNmVN1UBj4A/cOdAHwB+4c6AdWGylhJdTMUAGaAeIAQAgBACAEAIAQAgBACAEAIAQAgBACAEAIAQAgBACAEAIAQH//Z"/>
          <p:cNvSpPr>
            <a:spLocks noChangeAspect="1" noChangeArrowheads="1"/>
          </p:cNvSpPr>
          <p:nvPr/>
        </p:nvSpPr>
        <p:spPr bwMode="auto">
          <a:xfrm>
            <a:off x="155575" y="-1973263"/>
            <a:ext cx="3095625" cy="412432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8851" name="Picture 3" descr="C:\Users\Shemi-New-25\Desktop\New folder (8)\jail.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167" t="25222" r="6235" b="19884"/>
          <a:stretch/>
        </p:blipFill>
        <p:spPr bwMode="auto">
          <a:xfrm>
            <a:off x="827584" y="3212976"/>
            <a:ext cx="1421693" cy="118846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pPr eaLnBrk="1" hangingPunct="1">
              <a:defRPr/>
            </a:pPr>
            <a:r>
              <a:rPr/>
              <a:t>שכבת האפליקציה</a:t>
            </a:r>
            <a:endParaRPr lang="en-US"/>
          </a:p>
        </p:txBody>
      </p:sp>
      <p:sp>
        <p:nvSpPr>
          <p:cNvPr id="119811" name="Rectangle 3"/>
          <p:cNvSpPr>
            <a:spLocks noGrp="1" noChangeArrowheads="1"/>
          </p:cNvSpPr>
          <p:nvPr>
            <p:ph idx="1"/>
          </p:nvPr>
        </p:nvSpPr>
        <p:spPr/>
        <p:txBody>
          <a:bodyPr/>
          <a:lstStyle/>
          <a:p>
            <a:pPr eaLnBrk="1" hangingPunct="1"/>
            <a:r>
              <a:rPr lang="he-IL" smtClean="0"/>
              <a:t>שכבה זו למעשה הופכת את התהליך של יצירת הקשר לשקוף למשתמש</a:t>
            </a:r>
          </a:p>
          <a:p>
            <a:pPr eaLnBrk="1" hangingPunct="1"/>
            <a:r>
              <a:rPr lang="he-IL" smtClean="0"/>
              <a:t>למשל:</a:t>
            </a:r>
          </a:p>
          <a:p>
            <a:pPr lvl="1" eaLnBrk="1" hangingPunct="1"/>
            <a:r>
              <a:rPr lang="he-IL" smtClean="0"/>
              <a:t>פרוטוקול </a:t>
            </a:r>
            <a:r>
              <a:rPr lang="en-US" smtClean="0"/>
              <a:t>File Transfer Protocol</a:t>
            </a:r>
            <a:endParaRPr lang="he-IL" smtClean="0"/>
          </a:p>
          <a:p>
            <a:pPr lvl="1" eaLnBrk="1" hangingPunct="1"/>
            <a:r>
              <a:rPr lang="he-IL" smtClean="0"/>
              <a:t>פרוטוקול </a:t>
            </a:r>
            <a:r>
              <a:rPr lang="en-US" smtClean="0"/>
              <a:t>Hyper Text Transfer Protocol</a:t>
            </a:r>
            <a:endParaRPr lang="he-IL" smtClean="0"/>
          </a:p>
        </p:txBody>
      </p:sp>
      <p:sp>
        <p:nvSpPr>
          <p:cNvPr id="51202" name="מציין מיקום של מספר שקופית 5"/>
          <p:cNvSpPr>
            <a:spLocks noGrp="1"/>
          </p:cNvSpPr>
          <p:nvPr>
            <p:ph type="sldNum" sz="quarter" idx="10"/>
          </p:nvPr>
        </p:nvSpPr>
        <p:spPr/>
        <p:txBody>
          <a:bodyPr/>
          <a:lstStyle/>
          <a:p>
            <a:pPr>
              <a:defRPr/>
            </a:pPr>
            <a:fld id="{728DEAA4-0A3F-4ECF-87ED-5E22051E1FD6}" type="slidenum">
              <a:rPr lang="he-IL"/>
              <a:pPr>
                <a:defRPr/>
              </a:pPr>
              <a:t>47</a:t>
            </a:fld>
            <a:endParaRPr lang="en-US"/>
          </a:p>
        </p:txBody>
      </p:sp>
    </p:spTree>
  </p:cSld>
  <p:clrMapOvr>
    <a:masterClrMapping/>
  </p:clrMapOvr>
  <p:transition/>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dirty="0"/>
              <a:t>מניעת שירות</a:t>
            </a:r>
          </a:p>
        </p:txBody>
      </p:sp>
      <p:sp>
        <p:nvSpPr>
          <p:cNvPr id="490499" name="מציין מיקום תוכן 2"/>
          <p:cNvSpPr>
            <a:spLocks noGrp="1"/>
          </p:cNvSpPr>
          <p:nvPr>
            <p:ph idx="1"/>
          </p:nvPr>
        </p:nvSpPr>
        <p:spPr/>
        <p:txBody>
          <a:bodyPr/>
          <a:lstStyle/>
          <a:p>
            <a:pPr eaLnBrk="1" hangingPunct="1"/>
            <a:r>
              <a:rPr lang="en-US" u="sng" smtClean="0"/>
              <a:t>DoS</a:t>
            </a:r>
            <a:r>
              <a:rPr lang="he-IL" u="sng" smtClean="0"/>
              <a:t> (</a:t>
            </a:r>
            <a:r>
              <a:rPr lang="en-US" u="sng" smtClean="0"/>
              <a:t>Denial of Service</a:t>
            </a:r>
            <a:r>
              <a:rPr lang="he-IL" u="sng" smtClean="0"/>
              <a:t>):</a:t>
            </a:r>
            <a:r>
              <a:rPr lang="he-IL" smtClean="0"/>
              <a:t> התקפה שגורמת לעומס על הקורבן עד לכדי קריסה.</a:t>
            </a:r>
          </a:p>
          <a:p>
            <a:pPr lvl="1" eaLnBrk="1" hangingPunct="1"/>
            <a:r>
              <a:rPr lang="he-IL" smtClean="0"/>
              <a:t> </a:t>
            </a:r>
            <a:r>
              <a:rPr lang="en-US" smtClean="0"/>
              <a:t>Ping of Death</a:t>
            </a:r>
            <a:r>
              <a:rPr lang="he-IL" smtClean="0"/>
              <a:t>: שליחת הודעות </a:t>
            </a:r>
            <a:r>
              <a:rPr lang="en-US" smtClean="0"/>
              <a:t>Ping</a:t>
            </a:r>
            <a:r>
              <a:rPr lang="he-IL" smtClean="0"/>
              <a:t> גדולות מאוד (</a:t>
            </a:r>
            <a:r>
              <a:rPr lang="en-US" smtClean="0"/>
              <a:t>64K</a:t>
            </a:r>
            <a:r>
              <a:rPr lang="he-IL" smtClean="0"/>
              <a:t>).</a:t>
            </a:r>
          </a:p>
          <a:p>
            <a:pPr lvl="1" eaLnBrk="1" hangingPunct="1"/>
            <a:r>
              <a:rPr lang="he-IL" smtClean="0"/>
              <a:t>גרימת עומס רב על המותקף ע"י שליחת </a:t>
            </a:r>
            <a:r>
              <a:rPr lang="en-US" smtClean="0"/>
              <a:t>Ping</a:t>
            </a:r>
            <a:r>
              <a:rPr lang="he-IL" smtClean="0"/>
              <a:t> מרובה מאוד.</a:t>
            </a:r>
          </a:p>
          <a:p>
            <a:pPr eaLnBrk="1" hangingPunct="1">
              <a:buFont typeface="Arial" pitchFamily="34" charset="0"/>
              <a:buNone/>
            </a:pPr>
            <a:endParaRPr lang="he-IL" smtClean="0"/>
          </a:p>
        </p:txBody>
      </p:sp>
      <p:sp>
        <p:nvSpPr>
          <p:cNvPr id="4" name="מציין מיקום של מספר שקופית 3"/>
          <p:cNvSpPr>
            <a:spLocks noGrp="1"/>
          </p:cNvSpPr>
          <p:nvPr>
            <p:ph type="sldNum" sz="quarter" idx="10"/>
          </p:nvPr>
        </p:nvSpPr>
        <p:spPr/>
        <p:txBody>
          <a:bodyPr/>
          <a:lstStyle/>
          <a:p>
            <a:pPr>
              <a:defRPr/>
            </a:pPr>
            <a:fld id="{E93E9451-0A7A-4592-9891-0E349F4060D1}" type="slidenum">
              <a:rPr lang="he-IL"/>
              <a:pPr>
                <a:defRPr/>
              </a:pPr>
              <a:t>470</a:t>
            </a:fld>
            <a:endParaRPr lang="en-US"/>
          </a:p>
        </p:txBody>
      </p:sp>
      <p:pic>
        <p:nvPicPr>
          <p:cNvPr id="490501" name="Picture 2"/>
          <p:cNvPicPr>
            <a:picLocks noChangeAspect="1" noChangeArrowheads="1"/>
          </p:cNvPicPr>
          <p:nvPr/>
        </p:nvPicPr>
        <p:blipFill>
          <a:blip r:embed="rId3" cstate="print"/>
          <a:srcRect r="31615" b="37869"/>
          <a:stretch>
            <a:fillRect/>
          </a:stretch>
        </p:blipFill>
        <p:spPr bwMode="auto">
          <a:xfrm>
            <a:off x="2714625" y="4357688"/>
            <a:ext cx="4000500" cy="1836737"/>
          </a:xfrm>
          <a:prstGeom prst="rect">
            <a:avLst/>
          </a:prstGeom>
          <a:noFill/>
          <a:ln w="9525">
            <a:noFill/>
            <a:miter lim="800000"/>
            <a:headEnd/>
            <a:tailEnd/>
          </a:ln>
        </p:spPr>
      </p:pic>
      <p:pic>
        <p:nvPicPr>
          <p:cNvPr id="490502" name="Picture 4" descr="DO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57188" y="3357563"/>
            <a:ext cx="2587625" cy="2622550"/>
          </a:xfrm>
          <a:prstGeom prst="rect">
            <a:avLst/>
          </a:prstGeom>
          <a:noFill/>
          <a:ln w="9525">
            <a:noFill/>
            <a:miter lim="800000"/>
            <a:headEnd/>
            <a:tailEnd/>
          </a:ln>
        </p:spPr>
      </p:pic>
    </p:spTree>
  </p:cSld>
  <p:clrMapOvr>
    <a:masterClrMapping/>
  </p:clrMapOvr>
  <p:transition/>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dirty="0"/>
              <a:t>מניעת שירות</a:t>
            </a:r>
          </a:p>
        </p:txBody>
      </p:sp>
      <p:sp>
        <p:nvSpPr>
          <p:cNvPr id="491523" name="מציין מיקום תוכן 2"/>
          <p:cNvSpPr>
            <a:spLocks noGrp="1"/>
          </p:cNvSpPr>
          <p:nvPr>
            <p:ph idx="1"/>
          </p:nvPr>
        </p:nvSpPr>
        <p:spPr/>
        <p:txBody>
          <a:bodyPr/>
          <a:lstStyle/>
          <a:p>
            <a:pPr eaLnBrk="1" hangingPunct="1"/>
            <a:r>
              <a:rPr lang="en-US" smtClean="0"/>
              <a:t>DDOS</a:t>
            </a:r>
            <a:r>
              <a:rPr lang="he-IL" smtClean="0"/>
              <a:t>: </a:t>
            </a:r>
            <a:r>
              <a:rPr lang="en-US" smtClean="0"/>
              <a:t>Distributed Denial Of Service</a:t>
            </a:r>
            <a:endParaRPr lang="he-IL" smtClean="0"/>
          </a:p>
          <a:p>
            <a:pPr lvl="1" eaLnBrk="1" hangingPunct="1"/>
            <a:r>
              <a:rPr lang="he-IL" smtClean="0"/>
              <a:t>מניעת שירות ע"י מתקפה מבוזרת.</a:t>
            </a:r>
          </a:p>
          <a:p>
            <a:pPr lvl="1" eaLnBrk="1" hangingPunct="1"/>
            <a:r>
              <a:rPr lang="he-IL" smtClean="0"/>
              <a:t>שימוש במחשבים רבים להפלת המותקף, בד"כ ללא ידיעתם.</a:t>
            </a:r>
          </a:p>
          <a:p>
            <a:pPr lvl="1" eaLnBrk="1" hangingPunct="1"/>
            <a:r>
              <a:rPr lang="he-IL" smtClean="0"/>
              <a:t>בד"כ מתבצע ע"י השתלת סוסים טרויאנים במחשבים דרך האינטרנט (הורדות...).</a:t>
            </a:r>
          </a:p>
        </p:txBody>
      </p:sp>
      <p:sp>
        <p:nvSpPr>
          <p:cNvPr id="4" name="מציין מיקום של מספר שקופית 3"/>
          <p:cNvSpPr>
            <a:spLocks noGrp="1"/>
          </p:cNvSpPr>
          <p:nvPr>
            <p:ph type="sldNum" sz="quarter" idx="10"/>
          </p:nvPr>
        </p:nvSpPr>
        <p:spPr/>
        <p:txBody>
          <a:bodyPr/>
          <a:lstStyle/>
          <a:p>
            <a:pPr>
              <a:defRPr/>
            </a:pPr>
            <a:fld id="{F4087CB7-D609-449B-8EFF-0F56245FDF5F}" type="slidenum">
              <a:rPr lang="he-IL"/>
              <a:pPr>
                <a:defRPr/>
              </a:pPr>
              <a:t>471</a:t>
            </a:fld>
            <a:endParaRPr lang="en-US"/>
          </a:p>
        </p:txBody>
      </p:sp>
      <p:pic>
        <p:nvPicPr>
          <p:cNvPr id="491525"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71750" y="4414838"/>
            <a:ext cx="4476750" cy="2085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defRPr/>
            </a:pPr>
            <a:r>
              <a:rPr dirty="0"/>
              <a:t>שיבוש טבלאות ניתוב</a:t>
            </a:r>
            <a:endParaRPr lang="en-US" dirty="0"/>
          </a:p>
        </p:txBody>
      </p:sp>
      <p:sp>
        <p:nvSpPr>
          <p:cNvPr id="492547" name="Rectangle 3"/>
          <p:cNvSpPr>
            <a:spLocks noGrp="1" noChangeArrowheads="1"/>
          </p:cNvSpPr>
          <p:nvPr>
            <p:ph idx="1"/>
          </p:nvPr>
        </p:nvSpPr>
        <p:spPr/>
        <p:txBody>
          <a:bodyPr/>
          <a:lstStyle/>
          <a:p>
            <a:pPr eaLnBrk="1" hangingPunct="1"/>
            <a:r>
              <a:rPr lang="he-IL" u="sng" dirty="0" smtClean="0"/>
              <a:t>שיבוש טבלאות ניתוב:</a:t>
            </a:r>
          </a:p>
          <a:p>
            <a:pPr lvl="1" eaLnBrk="1" hangingPunct="1"/>
            <a:r>
              <a:rPr lang="he-IL" dirty="0" smtClean="0"/>
              <a:t>ניתן לזייף עדכוני טבלאות ניתוב.</a:t>
            </a:r>
          </a:p>
          <a:p>
            <a:pPr lvl="1" eaLnBrk="1" hangingPunct="1"/>
            <a:r>
              <a:rPr lang="he-IL" dirty="0" smtClean="0"/>
              <a:t>לכל אלגוריתם ניתוב יש חולשה שעלולה לגרום להפצת הטבלאות השקריות ברשת.</a:t>
            </a:r>
          </a:p>
          <a:p>
            <a:pPr lvl="1" eaLnBrk="1" hangingPunct="1"/>
            <a:r>
              <a:rPr lang="he-IL" dirty="0" smtClean="0"/>
              <a:t>התוצאה – ניתן לתמרן את המידע כך שיעבור דרך מחשב התוקף.</a:t>
            </a:r>
          </a:p>
        </p:txBody>
      </p:sp>
      <p:sp>
        <p:nvSpPr>
          <p:cNvPr id="26626" name="מציין מיקום של מספר שקופית 5"/>
          <p:cNvSpPr>
            <a:spLocks noGrp="1"/>
          </p:cNvSpPr>
          <p:nvPr>
            <p:ph type="sldNum" sz="quarter" idx="10"/>
          </p:nvPr>
        </p:nvSpPr>
        <p:spPr/>
        <p:txBody>
          <a:bodyPr/>
          <a:lstStyle/>
          <a:p>
            <a:pPr>
              <a:defRPr/>
            </a:pPr>
            <a:fld id="{13CC96ED-A68A-4DA0-A81C-72C2A307D365}" type="slidenum">
              <a:rPr lang="he-IL"/>
              <a:pPr>
                <a:defRPr/>
              </a:pPr>
              <a:t>472</a:t>
            </a:fld>
            <a:endParaRPr lang="en-US"/>
          </a:p>
        </p:txBody>
      </p:sp>
      <p:sp>
        <p:nvSpPr>
          <p:cNvPr id="2" name="AutoShape 2" descr="data:image/jpeg;base64,/9j/4AAQSkZJRgABAQAAAQABAAD/2wCEAAkGBxAMDQ4NDg8ODQwNEA4QDRAPDw8QDg0NFhEXGhQRFRQYHCkgGhomGxQVIzIhKCkrMS4uFyAzODMvPCgxLisBCgoKDg0OGxAQGyslICQ0LCw0NDQsLCw0LCwtLC01LDcsLCwsLDEtNy0uLCwsLSwvLCwvLDQ2LCwsLDQsLDgsN//AABEIAMIBAwMBIgACEQEDEQH/xAAcAAEAAgMBAQEAAAAAAAAAAAAAAQIDBgcFBAj/xAA7EAACAQMACAQDBgQGAwAAAAAAAQIDBBEFBhITITFBUQciYXEUMoEjQlJicpFTobHwFXOCkqLRJERj/8QAGQEBAAMBAQAAAAAAAAAAAAAAAAECBAMF/8QAHxEBAAICAgMBAQAAAAAAAAAAAAECAxEEEiExQSIT/9oADAMBAAIRAxEAPwDuAAAAAAAAAAAAAAAAAAAAAAAAAAAAAAAAAAAAAAAAAAAAAAAAAAAAAAAAAAAAAAAAAAAAAAAAAAAAAAAAAAAA8y91gtLarua1xSpVMZalLCgvzS5R+rR6ZETE+kRMT6AASkAAAAAAAAAAAAAAAAAAAAAAAAAAAAAAAAAAAA8vWXSk7G0qXEKW+lDZWznCjl42n6Jtf3xImdRuUTOo3L7b28p21N1a040qcecpPC9l3foc11r8RZS2qVptUoPht8q816fgXrz9jS9Paz3F/Uc6k22sqPDEYekIdPfmzyLulUozVOcJRqtx21PKlBOO1mS55x09TBk5FreK+mDJyLW8V9MtzcSrZ2nwbbx0bfV92dx8OtMfHaMouTzWt/sK3dyglsyfvFxfu2cWttGVatvVuYxe5pThTcv/AKyTaX7L/lHubV4TaX+Hv5W0nilewwuyrwTcf3jtr32SvHtNLxv6px7TW8b+uygA9J6YAAAAAAAAAAAAAAAAAAAAAAAAAAAAAAAAAABjuKEasJ06kVKnUi4zi+UotYaMgA0urq3o/QVO50kqbq1YZnR30lPd1HwjCnw4Nya8zy+PM45cVKletKUs1K9abbx81StOXHC7ts6J4t6c2qkLKD8tDFStjrWkvJH6Ref9S7HmeFGg/ir13c1mjZ4lHPKVzL5f2WZe+yYMv6v/ADqwZf1eMdXQtGarQo6I/wANeNudNurPo7l+Zz9lLGPSKOLSo1re8jClGfxVOrGVKEYuU1WjLKiori8SXI/Rpi+Gp7zfbuG+UXFVNmO8UHzjtc8cFwNGTBFojXjTRkwRaI140WtSU6dOc4OnOcIynBtN05NZcW1wynwMoB3dwAAAAAAAAAAAAAAAAAAAAAAAAA8LWvWanoulGUkqlafyU9rZ8ifmm3h4X04v64i1orG5Ra0VjcvdBr2r2udlpFJUqqhVfOlV8s8+nRmwkVtFo3CK2i0bgAbOWeIGvKqKVpay+x4xqVIvjXfWMX+Du+vtzrkyRSNyrkyRSNyy6+a+NZt7Ko4xi/PWpvEqs0/lptcop85dfbnXVPxQzs0NJpRfBRuYR8r/AMyC5fqXD0XM0rVjV2vpm52IeWnHDr1mvJRh2S6yfSP1fc3PWbwt2Y7zR05ScYraoVpLM2lzhPgk32fDjzXIyVtmt+4Y62zWnvDp9CtGrCNSnKNSnNJwlBqUZRfJprmjWNeNbI6Npbqk4yvKkW4J4aow/iyX9F1fszk+hNYL7QtWdODlDZf2trXjLd7XfYynF+qxn1Pgu7qtf18vbrXFxNcFxnVqPkkl05JLkkvQtblbrqI8rW5W66iPKIQrX9xGlTU61etN7KbzKpN8XOTf1bb5LLO9apaDjoyypWyalNZnWmlwqVpfM/bkl6RR5eoep8NFUt5U2Z31WP2s1xVKPPdQfbu+rXosbYdMGHp+p9uvHw9P1b2AA0tIAAAAAAAAAAAAAAAAAAAAAAAAAYL67hbUp1qslCnTWZN/0XdvlgD5dPaYp6Pt5V6nHpTgniVWp0iv++iOB6xaZq6QuJ1Jyc5Tkvlzh/hhFfhXJLqejrvrPU0jXk+MaccxhDPClT7fqfV/TobX4Wam42NJ3UeL81lTkuS6V5Lv+H9+2MF7Tmv1r6efe0579a+mlaV1Qv7GnCvVt6ipuKm50nt7nKy1PZ4wa6vl6n36u+IV7Y7MJS+KoL7lR5kl+WXM7uatrDqFY6Q2p7v4a4fHe0MQbfeUPll74z6l5401845XnjWr5xy0fWzxF+OoKjbxlRpzj9um/tKkv4eVyh3fXl767qrq3X0zcbMcwowa39Zry0o/hj3k+i+rNgXhVdq6hTdWlKzbbncR4TjFdN0/vPpxa7vodX0RoyjY0IW9vBU6UFwXWT6yk+sn3K1w3yW3kRXDfJbeRGh9FUbChC2t4KFKH1lOXWcn1k+59oBuiNNsRrxDx9YtWrXSlPZuKfnSap1YYjWpfpl29Hleh5OpmotLRVSpXnNXNxJuNKbhsqjR7JZfmfV/Rdc7cCk46zbtryrOOs27a8gALrgAAAAAAAAAAAAAAAAAAAAAAAAPJ0rrJaWVWNGvV2akllqMZTcF0ctlPGTNZ6bta+FSuKM2/u7cVP8A2viV713raveu9begcp8W9PPewtKcvLSw5JcnWazlrrsxax6zZ03SN5G2oVa8/kpQlJ/mwuCXq3hfU/O2lLipfXcmvtK1WpsxS+/VnPkveTx+xn5V9V6x9Z+VfVesfWy+G2p/+I1firiObKhL5X/7NZcdl/kXDPfl3x21I83V/RcdH2dC0hhqjBKTX36j4zn9ZNv6noZOuLHFK6dcOLpXX1YFcjJ1dVgUyMgXBTJOQLArknIEgAAAAAAAAAAAAAAAArOainKTUYri22kku7ZrWl9erO2UlCXxE1/Dxu0/Wo+GPbJW1619yra9a+5bFdXMKEJVas406cFmUpPCRzDW7xIlndWTdOKa8+FvZ4fr8kf5v05Gp60a319ITzKWIRb2IrhCC/Ku/wCZ8T6tUNQ7jSeK1VytrN8VUks1K3+XF81+Z8O2THfNbJPWjFfPfJPXG3bVXxIpXKVK7xTqfxEuD/VHp7rK9jfqdSM4qUZKUJLMZRacZLumuZwPWfUm70W3Ua39tHirikn5F3qR5w9+K9Rqzrpc6OkkpbdFvzRlxg/Vx7+qw/cmnItSeuSE05FqT1yQ77k0vXbXiFjGVC3lGVwsxnPhKNF/hS+9P05Lr2Ne1j8Sd7bqFqpUZTWKklJOeesabXJfmeH6Gi6K0ZcaVuFSox2p85N5VKhDPzSfRfzZOXkb/NFsvI3+cbHJ3GkrhQhGpWrVZNxhHMpylzcpPv3b5FruxvbPO+pXVFLm6tOex+8lsna9VNWqGiaWzT+0rzS31eSxOo+y/DH0/fLPc3hFeJuPM+Va8PceZ8vzstN3DpulvZbp4zFSkotrlmOcc8dOhtPhNob4i+ldTWaVlHMc8pXE01H3wtp++ydNv9B2dzxrWlvUk/vOlBT/ANyWf5l9D6Kt7Cm6NrTVKnKcqjW1KWZtJN5k2+SX7FqcaYtEzO4hanFmLxMzuIertkbRh2xtGttZdobRiyTkDJtE5MeSQL5JyUJAvklMoSgMmSclESgLgqWCAAAAAAAAA8/TulYWFtUuKjWIJ7KbxtTxwX99Ez7nI4r4m6y/G3Hw1KWbejw4PhOXV/30S7s5ZsnSu/rlmyfzrv68TTGtVzeycqlSc1nK235I/ppryoxaL0De6SadGjVqx/iS8lFf65Yj9Ebf4a6s05Qd/d04VFLha06kVKOE+NZxfqsL2b6o6M7pclyXJdEjLj483jtaWXHxpvHa8tN1V8OKVtJV79wuaq4woxy7eD7yyvO/dY9Gb66p8Erko65tpStI1DbSlaRqr0HVNH1n1Btrvaq2uzaXDy2kv/HqP1gvlfrH9mbK6xR1RalbRqS9K3jVocl0fqNe1bp29WnuIQw6ld4lT2M84NfO3jl064OsaE0bQ0dQVC3jsx5zk+NSrPrOcur/AKclgOqFMpjw1p6Ux4a4/T798N6fJFmRHV2Z94SpmJIyRQF0y6KxRdICUWQSJwBKJQSJSAEjBOABIwTgAiyIwTgCSSABYEEhAAABWTLFZoDTfEfWB2NnsweKtw3Tjx44x5v77ZOQ6Fsld3EY1JYp5268s4bjnil6vl/Podq1m1dhfx2ajeFxXLg+6PD0dqLQtW3FSk885PJmyYZveJn0z5MM3vEz6fXQvU4xjBKMIpRhGKxGMUsJJdsH1Qm2ZqOjFDkj6oWhoaHzRyX2T642xdUAl8OwN2egqBZUAPOVEvGiegqJZUSR8UaRkjSPrVIuqYHyqmZFTM+wTsAYVAuomTZJ2QMaiTgyYJwBTBKRfAwBXBOC2BgCMDBbAwEIwMFgBGBgkAAAAAAAMADHKGSjpGcYA+bck7o+jBGAMO7J3ZmwMAYd2TsGTBOAMewNkyYAFNkYLgCmCcFgBXAwWAFcE4JAEYGCQAAAAAAAAAAAAAAAAAAAAAAAAAAAAAAAAAAAAAAAAAAAAAAAAAAAAAAAAAAAAAAAAAAAAAAAAAAAAAAAAAAAAAAAAAAAAAAAAAAAAAAAAAAAH//Z"/>
          <p:cNvSpPr>
            <a:spLocks noChangeAspect="1" noChangeArrowheads="1"/>
          </p:cNvSpPr>
          <p:nvPr/>
        </p:nvSpPr>
        <p:spPr bwMode="auto">
          <a:xfrm>
            <a:off x="155575" y="-1973263"/>
            <a:ext cx="5495925" cy="412432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9875" name="Picture 3" descr="C:\Users\Shemi-New-25\Desktop\New folder (8)\up-arrow.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586" t="12915" r="5224" b="14676"/>
          <a:stretch/>
        </p:blipFill>
        <p:spPr bwMode="auto">
          <a:xfrm>
            <a:off x="539552" y="1268760"/>
            <a:ext cx="1826395" cy="112470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683568" y="1340768"/>
            <a:ext cx="1584176" cy="923330"/>
          </a:xfrm>
          <a:prstGeom prst="rect">
            <a:avLst/>
          </a:prstGeom>
          <a:noFill/>
        </p:spPr>
        <p:txBody>
          <a:bodyPr wrap="square" rtlCol="0">
            <a:spAutoFit/>
          </a:bodyPr>
          <a:lstStyle/>
          <a:p>
            <a:r>
              <a:rPr lang="en-US" dirty="0" smtClean="0"/>
              <a:t>------------------------------------------------------</a:t>
            </a:r>
          </a:p>
        </p:txBody>
      </p:sp>
    </p:spTree>
  </p:cSld>
  <p:clrMapOvr>
    <a:masterClrMapping/>
  </p:clrMapOvr>
  <p:transition/>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3"/>
          <p:cNvSpPr>
            <a:spLocks noGrp="1" noChangeArrowheads="1"/>
          </p:cNvSpPr>
          <p:nvPr>
            <p:ph type="subTitle" idx="1"/>
          </p:nvPr>
        </p:nvSpPr>
        <p:spPr/>
        <p:txBody>
          <a:bodyPr/>
          <a:lstStyle/>
          <a:p>
            <a:pPr eaLnBrk="1" hangingPunct="1"/>
            <a:r>
              <a:rPr lang="he-IL" smtClean="0"/>
              <a:t>מתקפות נפוצות</a:t>
            </a:r>
            <a:endParaRPr lang="en-US" smtClean="0"/>
          </a:p>
        </p:txBody>
      </p:sp>
      <p:sp>
        <p:nvSpPr>
          <p:cNvPr id="28674" name="Rectangle 2"/>
          <p:cNvSpPr>
            <a:spLocks noGrp="1" noChangeArrowheads="1"/>
          </p:cNvSpPr>
          <p:nvPr>
            <p:ph type="ctrTitle" sz="quarter"/>
          </p:nvPr>
        </p:nvSpPr>
        <p:spPr>
          <a:xfrm>
            <a:off x="642910" y="1928802"/>
            <a:ext cx="8229600" cy="1905000"/>
          </a:xfrm>
        </p:spPr>
        <p:txBody>
          <a:bodyPr/>
          <a:lstStyle/>
          <a:p>
            <a:pPr eaLnBrk="1" hangingPunct="1">
              <a:defRPr/>
            </a:pPr>
            <a:r>
              <a:rPr sz="7200" dirty="0" err="1" smtClean="0"/>
              <a:t>שכבת</a:t>
            </a:r>
            <a:r>
              <a:rPr sz="7200" dirty="0" smtClean="0"/>
              <a:t> </a:t>
            </a:r>
            <a:r>
              <a:rPr sz="7200" dirty="0" err="1" smtClean="0"/>
              <a:t>התעבורה</a:t>
            </a:r>
            <a:endParaRPr lang="en-US" sz="7200" dirty="0" smtClean="0"/>
          </a:p>
        </p:txBody>
      </p:sp>
    </p:spTree>
  </p:cSld>
  <p:clrMapOvr>
    <a:masterClrMapping/>
  </p:clrMapOvr>
  <p:transition/>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dirty="0"/>
              <a:t>סריקת פורטים</a:t>
            </a:r>
          </a:p>
        </p:txBody>
      </p:sp>
      <p:sp>
        <p:nvSpPr>
          <p:cNvPr id="494595" name="מציין מיקום תוכן 2"/>
          <p:cNvSpPr>
            <a:spLocks noGrp="1"/>
          </p:cNvSpPr>
          <p:nvPr>
            <p:ph idx="1"/>
          </p:nvPr>
        </p:nvSpPr>
        <p:spPr/>
        <p:txBody>
          <a:bodyPr/>
          <a:lstStyle/>
          <a:p>
            <a:pPr eaLnBrk="1" hangingPunct="1"/>
            <a:r>
              <a:rPr lang="en-US" u="sng" smtClean="0"/>
              <a:t>Port Scanning</a:t>
            </a:r>
            <a:r>
              <a:rPr lang="he-IL" u="sng" smtClean="0"/>
              <a:t>:</a:t>
            </a:r>
            <a:r>
              <a:rPr lang="he-IL" smtClean="0"/>
              <a:t> </a:t>
            </a:r>
          </a:p>
          <a:p>
            <a:pPr lvl="1" eaLnBrk="1" hangingPunct="1"/>
            <a:r>
              <a:rPr lang="he-IL" smtClean="0"/>
              <a:t>מיפוי הפורטים "הפתוחים" ברשת (הפורטים הפעילים להן מאזינות תחנות ברשת).</a:t>
            </a:r>
          </a:p>
          <a:p>
            <a:pPr lvl="1" eaLnBrk="1" hangingPunct="1"/>
            <a:r>
              <a:rPr lang="he-IL" smtClean="0"/>
              <a:t>מתבצע ע"י ניסיון הקמה של קשר: </a:t>
            </a:r>
          </a:p>
          <a:p>
            <a:pPr lvl="1" eaLnBrk="1" hangingPunct="1">
              <a:buFont typeface="Arial" pitchFamily="34" charset="0"/>
              <a:buNone/>
            </a:pPr>
            <a:r>
              <a:rPr lang="he-IL" smtClean="0"/>
              <a:t>	אם מתקבלת תשובה חיובית, </a:t>
            </a:r>
          </a:p>
          <a:p>
            <a:pPr lvl="1" eaLnBrk="1" hangingPunct="1">
              <a:buFont typeface="Arial" pitchFamily="34" charset="0"/>
              <a:buNone/>
            </a:pPr>
            <a:r>
              <a:rPr lang="he-IL" smtClean="0"/>
              <a:t>	הפורט במצב פעיל. אחרת- לא.</a:t>
            </a:r>
          </a:p>
          <a:p>
            <a:pPr lvl="1" eaLnBrk="1" hangingPunct="1"/>
            <a:endParaRPr lang="he-IL" smtClean="0"/>
          </a:p>
          <a:p>
            <a:pPr lvl="1" eaLnBrk="1" hangingPunct="1"/>
            <a:endParaRPr lang="he-IL" smtClean="0"/>
          </a:p>
        </p:txBody>
      </p:sp>
      <p:sp>
        <p:nvSpPr>
          <p:cNvPr id="4" name="מציין מיקום של מספר שקופית 3"/>
          <p:cNvSpPr>
            <a:spLocks noGrp="1"/>
          </p:cNvSpPr>
          <p:nvPr>
            <p:ph type="sldNum" sz="quarter" idx="10"/>
          </p:nvPr>
        </p:nvSpPr>
        <p:spPr/>
        <p:txBody>
          <a:bodyPr/>
          <a:lstStyle/>
          <a:p>
            <a:pPr>
              <a:defRPr/>
            </a:pPr>
            <a:fld id="{B56DF84C-AF23-4CDE-B847-AAC3DEB6A091}" type="slidenum">
              <a:rPr lang="he-IL"/>
              <a:pPr>
                <a:defRPr/>
              </a:pPr>
              <a:t>474</a:t>
            </a:fld>
            <a:endParaRPr lang="en-US"/>
          </a:p>
        </p:txBody>
      </p:sp>
      <p:pic>
        <p:nvPicPr>
          <p:cNvPr id="494597"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42938" y="3071813"/>
            <a:ext cx="2714625" cy="3057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defRPr/>
            </a:pPr>
            <a:r>
              <a:rPr/>
              <a:t>נקודות חולשה</a:t>
            </a:r>
            <a:endParaRPr lang="en-US"/>
          </a:p>
        </p:txBody>
      </p:sp>
      <p:sp>
        <p:nvSpPr>
          <p:cNvPr id="495619" name="Rectangle 3"/>
          <p:cNvSpPr>
            <a:spLocks noGrp="1" noChangeArrowheads="1"/>
          </p:cNvSpPr>
          <p:nvPr>
            <p:ph idx="1"/>
          </p:nvPr>
        </p:nvSpPr>
        <p:spPr/>
        <p:txBody>
          <a:bodyPr/>
          <a:lstStyle/>
          <a:p>
            <a:pPr eaLnBrk="1" hangingPunct="1"/>
            <a:r>
              <a:rPr lang="he-IL" smtClean="0"/>
              <a:t>לחיצת היד המשולשת</a:t>
            </a:r>
          </a:p>
          <a:p>
            <a:pPr lvl="1" eaLnBrk="1" hangingPunct="1"/>
            <a:r>
              <a:rPr lang="he-IL" smtClean="0"/>
              <a:t>ניתן לשלוח לשרת הודעת </a:t>
            </a:r>
            <a:r>
              <a:rPr lang="en-US" smtClean="0"/>
              <a:t>SYN</a:t>
            </a:r>
            <a:r>
              <a:rPr lang="he-IL" smtClean="0"/>
              <a:t> ולהפסיק את תהליך הקמת הקשר.</a:t>
            </a:r>
          </a:p>
          <a:p>
            <a:pPr eaLnBrk="1" hangingPunct="1"/>
            <a:r>
              <a:rPr lang="he-IL" smtClean="0"/>
              <a:t>תהליך ניתוק קשר</a:t>
            </a:r>
          </a:p>
          <a:p>
            <a:pPr lvl="1" eaLnBrk="1" hangingPunct="1"/>
            <a:r>
              <a:rPr lang="he-IL" smtClean="0"/>
              <a:t>ניתן להפיל שיחות קיימות על ידי זיוף הודעת </a:t>
            </a:r>
            <a:r>
              <a:rPr lang="en-US" smtClean="0"/>
              <a:t>RST</a:t>
            </a:r>
            <a:r>
              <a:rPr lang="he-IL" smtClean="0"/>
              <a:t>.</a:t>
            </a:r>
          </a:p>
          <a:p>
            <a:pPr lvl="1" eaLnBrk="1" hangingPunct="1"/>
            <a:r>
              <a:rPr lang="he-IL" smtClean="0"/>
              <a:t>פתרונות נפוצים: מערכות הפעלה של מיקרוסופט מאפשרים התמודדות עם התקפות </a:t>
            </a:r>
            <a:r>
              <a:rPr lang="en-US" smtClean="0"/>
              <a:t>SYN</a:t>
            </a:r>
            <a:r>
              <a:rPr lang="he-IL" smtClean="0"/>
              <a:t>.</a:t>
            </a:r>
            <a:endParaRPr lang="en-US" smtClean="0"/>
          </a:p>
        </p:txBody>
      </p:sp>
      <p:sp>
        <p:nvSpPr>
          <p:cNvPr id="29698" name="מציין מיקום של מספר שקופית 5"/>
          <p:cNvSpPr>
            <a:spLocks noGrp="1"/>
          </p:cNvSpPr>
          <p:nvPr>
            <p:ph type="sldNum" sz="quarter" idx="10"/>
          </p:nvPr>
        </p:nvSpPr>
        <p:spPr/>
        <p:txBody>
          <a:bodyPr/>
          <a:lstStyle/>
          <a:p>
            <a:pPr>
              <a:defRPr/>
            </a:pPr>
            <a:fld id="{64C4E0A3-2A09-49FA-B252-4AAEAE51CCA0}" type="slidenum">
              <a:rPr lang="he-IL"/>
              <a:pPr>
                <a:defRPr/>
              </a:pPr>
              <a:t>475</a:t>
            </a:fld>
            <a:endParaRPr lang="en-US"/>
          </a:p>
        </p:txBody>
      </p:sp>
      <p:pic>
        <p:nvPicPr>
          <p:cNvPr id="80898" name="Picture 2" descr="http://3.bp.blogspot.com/-PGuLkDdquL4/UgNnTgiC_UI/AAAAAAAAAkY/HAy25oRo5U0/s1600/Fitness+Plants+-+Tried+the+Scientific+training+7+minutes.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65673" y="4293096"/>
            <a:ext cx="1512168" cy="238966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3"/>
          <p:cNvSpPr>
            <a:spLocks noGrp="1" noChangeArrowheads="1"/>
          </p:cNvSpPr>
          <p:nvPr>
            <p:ph type="subTitle" idx="1"/>
          </p:nvPr>
        </p:nvSpPr>
        <p:spPr/>
        <p:txBody>
          <a:bodyPr/>
          <a:lstStyle/>
          <a:p>
            <a:pPr eaLnBrk="1" hangingPunct="1"/>
            <a:r>
              <a:rPr lang="he-IL" smtClean="0"/>
              <a:t>מתקפות נפוצות</a:t>
            </a:r>
            <a:endParaRPr lang="en-US" smtClean="0"/>
          </a:p>
        </p:txBody>
      </p:sp>
      <p:sp>
        <p:nvSpPr>
          <p:cNvPr id="30722" name="Rectangle 2"/>
          <p:cNvSpPr>
            <a:spLocks noGrp="1" noChangeArrowheads="1"/>
          </p:cNvSpPr>
          <p:nvPr>
            <p:ph type="ctrTitle" sz="quarter"/>
          </p:nvPr>
        </p:nvSpPr>
        <p:spPr>
          <a:xfrm>
            <a:off x="428596" y="2357430"/>
            <a:ext cx="8229600" cy="1905000"/>
          </a:xfrm>
        </p:spPr>
        <p:txBody>
          <a:bodyPr/>
          <a:lstStyle/>
          <a:p>
            <a:pPr eaLnBrk="1" hangingPunct="1">
              <a:defRPr/>
            </a:pPr>
            <a:r>
              <a:rPr sz="7200" dirty="0" err="1" smtClean="0"/>
              <a:t>שכבות</a:t>
            </a:r>
            <a:r>
              <a:rPr sz="7200" dirty="0" smtClean="0"/>
              <a:t> </a:t>
            </a:r>
            <a:r>
              <a:rPr sz="7200" dirty="0" err="1" smtClean="0"/>
              <a:t>האפליקציה</a:t>
            </a:r>
            <a:endParaRPr lang="en-US" sz="7200" dirty="0" smtClean="0"/>
          </a:p>
        </p:txBody>
      </p:sp>
    </p:spTree>
  </p:cSld>
  <p:clrMapOvr>
    <a:masterClrMapping/>
  </p:clrMapOvr>
  <p:transition/>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defRPr/>
            </a:pPr>
            <a:r>
              <a:rPr/>
              <a:t>נקודות חולשה</a:t>
            </a:r>
            <a:endParaRPr lang="en-US"/>
          </a:p>
        </p:txBody>
      </p:sp>
      <p:sp>
        <p:nvSpPr>
          <p:cNvPr id="497667" name="Rectangle 3"/>
          <p:cNvSpPr>
            <a:spLocks noGrp="1" noChangeArrowheads="1"/>
          </p:cNvSpPr>
          <p:nvPr>
            <p:ph idx="1"/>
          </p:nvPr>
        </p:nvSpPr>
        <p:spPr/>
        <p:txBody>
          <a:bodyPr/>
          <a:lstStyle/>
          <a:p>
            <a:pPr eaLnBrk="1" hangingPunct="1"/>
            <a:r>
              <a:rPr lang="he-IL" smtClean="0"/>
              <a:t>קבלת \ חלוקת הגדרות רשת אוטומטית (</a:t>
            </a:r>
            <a:r>
              <a:rPr lang="en-US" smtClean="0"/>
              <a:t>DHCP</a:t>
            </a:r>
            <a:r>
              <a:rPr lang="he-IL" smtClean="0"/>
              <a:t>)</a:t>
            </a:r>
          </a:p>
          <a:p>
            <a:pPr lvl="1" eaLnBrk="1" hangingPunct="1"/>
            <a:r>
              <a:rPr lang="he-IL" smtClean="0"/>
              <a:t>כל מחשב שנמצא ברשת ומוגדר לו לקבל הגדרות תקשורת אוטומטית מקבל אותן ולא בהכרח מחויב בהזדהות.</a:t>
            </a:r>
          </a:p>
          <a:p>
            <a:pPr lvl="1" eaLnBrk="1" hangingPunct="1"/>
            <a:r>
              <a:rPr lang="he-IL" smtClean="0"/>
              <a:t>כל מחשב שמותקן עליו שירות השרת של </a:t>
            </a:r>
            <a:r>
              <a:rPr lang="en-US" smtClean="0"/>
              <a:t>DHCP</a:t>
            </a:r>
            <a:r>
              <a:rPr lang="he-IL" smtClean="0"/>
              <a:t> יכול לחלק כתובות ברשת, במידה והוא מגיב מהר משרת ה-</a:t>
            </a:r>
            <a:r>
              <a:rPr lang="en-US" smtClean="0"/>
              <a:t>DHCP</a:t>
            </a:r>
            <a:r>
              <a:rPr lang="he-IL" smtClean="0"/>
              <a:t> המקורי.</a:t>
            </a:r>
          </a:p>
          <a:p>
            <a:pPr lvl="1" eaLnBrk="1" hangingPunct="1"/>
            <a:r>
              <a:rPr lang="he-IL" smtClean="0"/>
              <a:t>פתרונות נפוצים: חלוקת הגדרות לא דינאמית, ב-</a:t>
            </a:r>
            <a:r>
              <a:rPr lang="en-US" smtClean="0"/>
              <a:t>Switch</a:t>
            </a:r>
            <a:r>
              <a:rPr lang="he-IL" smtClean="0"/>
              <a:t>-ים של סיסקו ניתן להגדיר פורטים מסוימים אליהם ניתן לחבר שרת </a:t>
            </a:r>
            <a:r>
              <a:rPr lang="en-US" smtClean="0"/>
              <a:t>DHCP</a:t>
            </a:r>
            <a:r>
              <a:rPr lang="he-IL" smtClean="0"/>
              <a:t>.</a:t>
            </a:r>
          </a:p>
        </p:txBody>
      </p:sp>
      <p:sp>
        <p:nvSpPr>
          <p:cNvPr id="31746" name="מציין מיקום של מספר שקופית 5"/>
          <p:cNvSpPr>
            <a:spLocks noGrp="1"/>
          </p:cNvSpPr>
          <p:nvPr>
            <p:ph type="sldNum" sz="quarter" idx="10"/>
          </p:nvPr>
        </p:nvSpPr>
        <p:spPr/>
        <p:txBody>
          <a:bodyPr/>
          <a:lstStyle/>
          <a:p>
            <a:pPr>
              <a:defRPr/>
            </a:pPr>
            <a:fld id="{18BC68F5-D0E8-45CD-96D5-CD651F37FA03}" type="slidenum">
              <a:rPr lang="he-IL"/>
              <a:pPr>
                <a:defRPr/>
              </a:pPr>
              <a:t>477</a:t>
            </a:fld>
            <a:endParaRPr lang="en-US"/>
          </a:p>
        </p:txBody>
      </p:sp>
      <p:pic>
        <p:nvPicPr>
          <p:cNvPr id="81922" name="Picture 2" descr="http://2.bp.blogspot.com/-a3bpqPBB9qQ/TVqE8fCQPUI/AAAAAAAAQgc/D6v_xhPbars/s1600/rest.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19872" y="5013176"/>
            <a:ext cx="2116882" cy="160808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defRPr/>
            </a:pPr>
            <a:r>
              <a:rPr/>
              <a:t>נקודות חולשה</a:t>
            </a:r>
            <a:endParaRPr lang="en-US"/>
          </a:p>
        </p:txBody>
      </p:sp>
      <p:sp>
        <p:nvSpPr>
          <p:cNvPr id="498691" name="Rectangle 3"/>
          <p:cNvSpPr>
            <a:spLocks noGrp="1" noChangeArrowheads="1"/>
          </p:cNvSpPr>
          <p:nvPr>
            <p:ph idx="1"/>
          </p:nvPr>
        </p:nvSpPr>
        <p:spPr/>
        <p:txBody>
          <a:bodyPr/>
          <a:lstStyle/>
          <a:p>
            <a:pPr eaLnBrk="1" hangingPunct="1"/>
            <a:r>
              <a:rPr lang="he-IL" smtClean="0"/>
              <a:t>פרוטוקול </a:t>
            </a:r>
            <a:r>
              <a:rPr lang="en-US" smtClean="0"/>
              <a:t>SNMP</a:t>
            </a:r>
            <a:r>
              <a:rPr lang="he-IL" smtClean="0"/>
              <a:t> (</a:t>
            </a:r>
            <a:r>
              <a:rPr lang="en-US" smtClean="0"/>
              <a:t>V1</a:t>
            </a:r>
            <a:r>
              <a:rPr lang="he-IL" smtClean="0"/>
              <a:t> ו-</a:t>
            </a:r>
            <a:r>
              <a:rPr lang="en-US" smtClean="0"/>
              <a:t>V2</a:t>
            </a:r>
            <a:r>
              <a:rPr lang="he-IL" smtClean="0"/>
              <a:t>) אינו מאובטח</a:t>
            </a:r>
          </a:p>
          <a:p>
            <a:pPr lvl="1" eaLnBrk="1" hangingPunct="1"/>
            <a:r>
              <a:rPr lang="he-IL" smtClean="0"/>
              <a:t>ניתן להאזין בקלות למידע שמעביר הפרוטוקול.</a:t>
            </a:r>
          </a:p>
          <a:p>
            <a:pPr lvl="1" eaLnBrk="1" hangingPunct="1"/>
            <a:r>
              <a:rPr lang="he-IL" smtClean="0"/>
              <a:t>במידה ולא שונו הגדרות ברירת מחדל, ניתן יהיה לשלוף מידע ולשנות פרטים של תחנות ברשת בקלות.</a:t>
            </a:r>
          </a:p>
          <a:p>
            <a:pPr lvl="1" eaLnBrk="1" hangingPunct="1"/>
            <a:r>
              <a:rPr lang="he-IL" smtClean="0"/>
              <a:t>פתרונות נפוצים: שינוי הגדרות ברירת מחדל, ביטול הרשאות עבודה עם </a:t>
            </a:r>
            <a:r>
              <a:rPr lang="en-US" smtClean="0"/>
              <a:t>SNMP</a:t>
            </a:r>
            <a:r>
              <a:rPr lang="he-IL" smtClean="0"/>
              <a:t> (כך שלא ניתן יהיה לשנות הגדרות מרחוק), שימוש ב-</a:t>
            </a:r>
            <a:r>
              <a:rPr lang="en-US" smtClean="0"/>
              <a:t>SNMP V3</a:t>
            </a:r>
            <a:r>
              <a:rPr lang="he-IL" smtClean="0"/>
              <a:t>.</a:t>
            </a:r>
          </a:p>
          <a:p>
            <a:pPr lvl="1" eaLnBrk="1" hangingPunct="1"/>
            <a:endParaRPr lang="en-US" smtClean="0"/>
          </a:p>
        </p:txBody>
      </p:sp>
      <p:sp>
        <p:nvSpPr>
          <p:cNvPr id="32770" name="מציין מיקום של מספר שקופית 5"/>
          <p:cNvSpPr>
            <a:spLocks noGrp="1"/>
          </p:cNvSpPr>
          <p:nvPr>
            <p:ph type="sldNum" sz="quarter" idx="10"/>
          </p:nvPr>
        </p:nvSpPr>
        <p:spPr/>
        <p:txBody>
          <a:bodyPr/>
          <a:lstStyle/>
          <a:p>
            <a:pPr>
              <a:defRPr/>
            </a:pPr>
            <a:fld id="{74527014-5A80-4600-8101-78AE079A9487}" type="slidenum">
              <a:rPr lang="he-IL"/>
              <a:pPr>
                <a:defRPr/>
              </a:pPr>
              <a:t>478</a:t>
            </a:fld>
            <a:endParaRPr lang="en-US"/>
          </a:p>
        </p:txBody>
      </p:sp>
    </p:spTree>
  </p:cSld>
  <p:clrMapOvr>
    <a:masterClrMapping/>
  </p:clrMapOvr>
  <p:transition/>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defRPr/>
            </a:pPr>
            <a:r>
              <a:rPr/>
              <a:t>נקודות חולשה</a:t>
            </a:r>
            <a:endParaRPr lang="en-US"/>
          </a:p>
        </p:txBody>
      </p:sp>
      <p:sp>
        <p:nvSpPr>
          <p:cNvPr id="499715" name="Rectangle 3"/>
          <p:cNvSpPr>
            <a:spLocks noGrp="1" noChangeArrowheads="1"/>
          </p:cNvSpPr>
          <p:nvPr>
            <p:ph idx="1"/>
          </p:nvPr>
        </p:nvSpPr>
        <p:spPr/>
        <p:txBody>
          <a:bodyPr/>
          <a:lstStyle/>
          <a:p>
            <a:pPr eaLnBrk="1" hangingPunct="1">
              <a:lnSpc>
                <a:spcPct val="90000"/>
              </a:lnSpc>
            </a:pPr>
            <a:r>
              <a:rPr lang="he-IL" smtClean="0"/>
              <a:t>ניתן לפרוץ סיסמאות</a:t>
            </a:r>
          </a:p>
          <a:p>
            <a:pPr lvl="1" eaLnBrk="1" hangingPunct="1">
              <a:lnSpc>
                <a:spcPct val="90000"/>
              </a:lnSpc>
            </a:pPr>
            <a:r>
              <a:rPr lang="he-IL" smtClean="0"/>
              <a:t> </a:t>
            </a:r>
            <a:r>
              <a:rPr lang="en-US" smtClean="0"/>
              <a:t>Brute Force Attack, Dictionary Attack</a:t>
            </a:r>
            <a:r>
              <a:rPr lang="he-IL" smtClean="0"/>
              <a:t>.</a:t>
            </a:r>
          </a:p>
          <a:p>
            <a:pPr lvl="1" eaLnBrk="1" hangingPunct="1">
              <a:lnSpc>
                <a:spcPct val="90000"/>
              </a:lnSpc>
            </a:pPr>
            <a:r>
              <a:rPr lang="he-IL" smtClean="0"/>
              <a:t>בחלק ממערכות ההפעלה, הסיסמאות נשמרות בקבצים שניתן לגשת אליהם.</a:t>
            </a:r>
          </a:p>
          <a:p>
            <a:pPr lvl="1" eaLnBrk="1" hangingPunct="1">
              <a:lnSpc>
                <a:spcPct val="90000"/>
              </a:lnSpc>
            </a:pPr>
            <a:r>
              <a:rPr lang="he-IL" smtClean="0"/>
              <a:t>ישנן תוכנות שנועדו לפרוץ סיסמאות של תוכנות מסוימות, כמו </a:t>
            </a:r>
            <a:r>
              <a:rPr lang="en-US" smtClean="0"/>
              <a:t>Remote Desktop</a:t>
            </a:r>
            <a:r>
              <a:rPr lang="he-IL" smtClean="0"/>
              <a:t> של מיקרוסופט.</a:t>
            </a:r>
          </a:p>
          <a:p>
            <a:pPr lvl="1" eaLnBrk="1" hangingPunct="1">
              <a:lnSpc>
                <a:spcPct val="90000"/>
              </a:lnSpc>
            </a:pPr>
            <a:r>
              <a:rPr lang="he-IL" smtClean="0"/>
              <a:t>פתרונות נפוצים: החלת דרישות סיבוכיות לסיסמאות, הגדרת שינוי סיסמא פעם בחודש לפחות, הגדרת נעילת חשבון לאחר 3 ניסיונות התחברות כושלים, הפעלת שיקול דעת בעת שימוש ב-</a:t>
            </a:r>
            <a:r>
              <a:rPr lang="en-US" smtClean="0"/>
              <a:t>runas</a:t>
            </a:r>
            <a:r>
              <a:rPr lang="he-IL" smtClean="0"/>
              <a:t>.</a:t>
            </a:r>
            <a:endParaRPr lang="en-US" smtClean="0"/>
          </a:p>
        </p:txBody>
      </p:sp>
      <p:sp>
        <p:nvSpPr>
          <p:cNvPr id="33794" name="מציין מיקום של מספר שקופית 5"/>
          <p:cNvSpPr>
            <a:spLocks noGrp="1"/>
          </p:cNvSpPr>
          <p:nvPr>
            <p:ph type="sldNum" sz="quarter" idx="10"/>
          </p:nvPr>
        </p:nvSpPr>
        <p:spPr/>
        <p:txBody>
          <a:bodyPr/>
          <a:lstStyle/>
          <a:p>
            <a:pPr>
              <a:defRPr/>
            </a:pPr>
            <a:fld id="{B996590C-B647-453B-830E-116585EB46DC}" type="slidenum">
              <a:rPr lang="he-IL"/>
              <a:pPr>
                <a:defRPr/>
              </a:pPr>
              <a:t>479</a:t>
            </a:fld>
            <a:endParaRPr lang="en-US"/>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lstStyle/>
          <a:p>
            <a:pPr eaLnBrk="1" hangingPunct="1">
              <a:defRPr/>
            </a:pPr>
            <a:r>
              <a:rPr/>
              <a:t>שכבת האפליקציה</a:t>
            </a:r>
            <a:endParaRPr lang="en-US"/>
          </a:p>
        </p:txBody>
      </p:sp>
      <p:sp>
        <p:nvSpPr>
          <p:cNvPr id="120835" name="Rectangle 3"/>
          <p:cNvSpPr>
            <a:spLocks noGrp="1" noChangeArrowheads="1"/>
          </p:cNvSpPr>
          <p:nvPr>
            <p:ph idx="1"/>
          </p:nvPr>
        </p:nvSpPr>
        <p:spPr/>
        <p:txBody>
          <a:bodyPr/>
          <a:lstStyle/>
          <a:p>
            <a:pPr eaLnBrk="1" hangingPunct="1"/>
            <a:r>
              <a:rPr lang="he-IL" smtClean="0"/>
              <a:t>הגדרות השירותים הניתנים על ידי האפליקציה</a:t>
            </a:r>
          </a:p>
          <a:p>
            <a:pPr eaLnBrk="1" hangingPunct="1"/>
            <a:r>
              <a:rPr lang="he-IL" smtClean="0"/>
              <a:t>מימוש אותם שירותים</a:t>
            </a:r>
          </a:p>
          <a:p>
            <a:pPr eaLnBrk="1" hangingPunct="1"/>
            <a:r>
              <a:rPr lang="he-IL" smtClean="0"/>
              <a:t>תאימות בין </a:t>
            </a:r>
            <a:r>
              <a:rPr lang="en-US" smtClean="0"/>
              <a:t>Client</a:t>
            </a:r>
            <a:r>
              <a:rPr lang="he-IL" smtClean="0"/>
              <a:t> ל-</a:t>
            </a:r>
            <a:r>
              <a:rPr lang="en-US" smtClean="0"/>
              <a:t>Server</a:t>
            </a:r>
          </a:p>
        </p:txBody>
      </p:sp>
      <p:sp>
        <p:nvSpPr>
          <p:cNvPr id="52226" name="מציין מיקום של מספר שקופית 5"/>
          <p:cNvSpPr>
            <a:spLocks noGrp="1"/>
          </p:cNvSpPr>
          <p:nvPr>
            <p:ph type="sldNum" sz="quarter" idx="10"/>
          </p:nvPr>
        </p:nvSpPr>
        <p:spPr/>
        <p:txBody>
          <a:bodyPr/>
          <a:lstStyle/>
          <a:p>
            <a:pPr>
              <a:defRPr/>
            </a:pPr>
            <a:fld id="{5FD64940-F50F-4412-B315-1DAA14A6A918}" type="slidenum">
              <a:rPr lang="he-IL"/>
              <a:pPr>
                <a:defRPr/>
              </a:pPr>
              <a:t>48</a:t>
            </a:fld>
            <a:endParaRPr lang="en-US"/>
          </a:p>
        </p:txBody>
      </p:sp>
      <p:sp>
        <p:nvSpPr>
          <p:cNvPr id="2" name="AutoShape 2" descr="data:image/jpeg;base64,/9j/4AAQSkZJRgABAQAAAQABAAD/2wCEAAkGBxQTEhUTEhQVFRUXFhwYGBgXGRkfHRwhIBscHxgeHBocHCkgGholHRsYIjMhJiotLi4wGR81ODMsNyotLysBCgoKDg0OGxAQGywmICYsLCwsLC8sLCwsMC4sLCwsLyw0LCwsLCwsLCwsLCw1LCwsLywtMCw3LC0sLDQsLCsvLP/AABEIAMwA3QMBIgACEQEDEQH/xAAcAAEAAgMBAQEAAAAAAAAAAAAABQYDBAcCAQj/xABHEAACAQIEBAMEBwUHAQcFAAABAgMAEQQSITEFBkFREyJhMnGBkQcUQlKhsfAjM2LR4UNTcoKiwfEVJGNzk7LS0xY0VIOS/8QAGQEBAAMBAQAAAAAAAAAAAAAAAAECAwQF/8QAKxEBAQACAQMCBAUFAAAAAAAAAAECEQMSITFBUQRxgaETImHw8TKRscHR/9oADAMBAAIRAxEAPwDmXInJk/E5/Ci8qLYyykXVAdtOrGxstxex2AJH6O5W+jbAYOMKIEmktZ5JVDFjpewa4UXF7Dan0VcuR4Lh8IUDxJUWWRwNWLC4F7AkKDYA7a1cKBSlKBSlKBSlKBSlKBWrheIRyMyK3nQ+ZDow7HKdcp6Nsa2q0uI8MjmylgQ6exIujoTvlb1sLg6HqDQbtKrfFeNTYKCR508YIp8ORBbMdkWRdcjFsozC663su1R2G5a4g8WeXicyTsM2WOOLwlOtlysuZgNB7Q2PwC6E1Dni7TaYNQ+tvGe/hDuVtYyn0XT+IVCcoiTHROcec8kM7wyQrpDmSxBy7vcFW8xIvsBarmBbag1OHYJo7l5XldrXJ0A9FQaKPme5NblKUClKUClKUClKUCtfGYKOVQssaSKDcB1DC+ovYjexOvrWxSg5F9IH0MQzK03DwIZQCTD9iTawBv8AszYHuCT03r8+4iBo3ZHUq6sVZWFiCDYgjoQdLV+364J9O3JyjFRYmHIhnVvEGwLKV81gu5DC562oO90qP4/xVcLhpcQylhEhbKN2PQD1JsPjUJhpXimhONxrHES6DCwhPD17JkMrKvWQtbS5ttQWulQEWMebHssbkQYZMslrWeZ7EIev7NLNp/ejtWDisMs3EIY455oo44fFmVCuVrvaFTdD7WWa9iDZRbuAs1KomLxeKxWOdIji0wiFYhJhzhwpcEmYuZbsQvlT9mDqHF7i1eOaebpMPihICBgcL5MUw1LSOjFEFtyv7O47yregv1K55gMRxF5YE+tqrTo2IkjMKN9XjPsLnv5jmKqLgXyuelqvXDoZEjVZZPFce0+UJf8AygkCg2aUpQKUpQRPNXB/reEmw4bIXXyta+VgQyG3WzAGqvw7nHHNHJEOHvNiIGMLuksfhGQKDe7ENbVSQFNs3zvrNYE9qq30bR/9jMxvmxM805J6hpCIz7jEsdB6+jvBlMKzvIJJZpnmmIBAV2sGSx1BXKF17VaKhuI4F43OJwwu5t4sWwlA/KUDZuux0sRIcOx6TIJIzcG4IOhUjRlYdGB0IoNmlKUClKUCtf69F4nheIni2v4eZc9u+W97etR3OEsy4SU4cN4nlF0BZlUuolZFGpdYy7AWOqjQ7GJ4IEjKDC4IxxJfxcRiEKOR5i5UMPFkctYlmABzXudqC1tOoYIWUOwJVSRcgbkDcgXHzrXxHFoEkETzRJI1sqM6hjfayk3N7H5VUuXuNRz4mTGNHiPP/wBnw4GHnIWMNcuzZLL4j2bcDKsdxcE1tYLERz8RkmeGZRBBljeXDyoPbvKVZ1CsfLHa2tg1tCaCx4vikERCyzRRsbWDuqk3NhoT30rZaZQwUsAzAlRcXNrXsOtrj5iub8ut9Zxf1189p5bLG2BkbIkYIiBxDraK4HiG2l5NK8caw2NmkPE8GpaRXbDQRvdQISCjSldyfGtINvIq6dw6VFOrAlWVgCVNiDYg2YG3UEEEdCKyVzrAfR/hTi0R8Khjw+HXNI8f/wBxK4sWZtmyqpJH3pQdLVfsFg0hjWKJFREFlVRYAdgKD7i8MkqNHIqujgqysLgg7gg7itfh3B4ICxhiRGc3dgPMx01ZtzsN63qxYnEJGpeRlRBqWYgAe8nQUELguTcHEuRYrjMX87uxzHdrsx8x6nrc1tRcGwkEj4kRxxyNcvLsTffMxO1VvjnPJAY4dfIoJMjg3P8AgjNj2sW09DVEw3EJMWsLTTSAviGR30OW9ytuii1hpaunD4bOzqy7RS5zxF7iPC8KFWNSwjfOursA+purO1ixNzcb3v1rJwLmDAy+JhljAViZHzlWVi7EtmNzrmtvtp2qKPBoIh5Y7ttmcljtY+1f89CLaWsanjiYMUsy7P5X7HopsNgR119n4VbDhxzwtm09/LtyYSPxDMFXxGQIX6lQSVF+1yT8TWxUVy3jPEhFzcrob3v6E311/p0qVrkWKUpQKUpQQnO2PMGAxUq+0IXCf4mGVP8AURW3y/gRBhYIVuBHEiC+uygb1BfSJ548Lhh/b4yFT6qjeI/+lDVrdwASSABqSdqD1WkMDGkrzg5Cy2fWym2zMNswGl+3wqO4hzKi3EQznv8AZ/mf1rVbxuPklN3Yn06D4UFpxnMcSezdz6bfM1FTc0Sm+VUUdNyR8bgH5VA0oN/G814iKN5Lo2RSwVhYGw0uRqBWuvNuMzZDJhTIACyphZ2tfb2ZzvUdxSHPDKhuMyMNN9jtUrybOVbFhR5mMLA2OxiAvuNPIR7yKzzt6pJff/SmV1X1+Z8cN2hFxfXB4n/568jmrGXC+JhgW0XNhZxc2Jtc4i17Am3oatEAdtSzWvub9xa3Qn3aAk7WAEZzRIAkSg385LX3ACE6g6g6p8/lnblMblu/b/jO52NTkrndsRnjxSxrKkjoWjzBGAcqCoYkgaH7R1FWfiPHsNB+/wARDEbXs7qDa9r2Jva9fn+DN4mG87BJjeQDQOHlvqemrDrrerLzHglgweICKiBozGqpGFALEKtzqSbsB230q+fJ02TXlacnh2bCYtJVDxOrqQCGRgwIOxBGhBrNXGeH3wzK8BMflW6i4Rvet7XGuvXTeulcr8wLiowbFW2INrm2jGw21B9NRrrWsu15ltOUpSixVT59mjKRxnzSBw4GnlAuCx7aE27kHsatlcz5swfhY59TadRKLnqoCOPQewa6PhcZly4yqclsxukNxiEvC4FwbXt/ttpe1VbgDlhJBcBnAeM9nTUfkOnSp5+OR3JBPw369Op17daquKYLLni0s+Zb9NdNO39a9y3Hllxn789vrHNjudq6fgeKeLCHtby2YEbEaMCCL3G1r9B2Aqt8wOhjbOwW4OW+5Omw37dOutq1IOIsUd4nREk80oY+wwGth9oN0FulVtMU3il/at1bU73Guw6+X1rhnHcJqTff9Pl9P5dH4k0639GnEywUbZhlPvUdPh7/AOXQ64NypzW0U8S5VyZ7E67kWAB2129L12/B45JI/EDC1vMTpa29+1eby42ZXc0vjezapVf4lzKqnLEA5+8fZ/magsTxiZ73cgHoug/Cs0rzNOqi7MqjuSB+daE/HoF+3mP8IJ/HaqM7bkn3k/zqKPMeHDhGcrmHkZlYI/cI5FnOo27igluOcxeLxLCCNbeBFLNZvvP+zXY/dMn632MXjpJPbYt6dPltVX4K4kxmLlGy+HCP8q5m/Fqn6BSlKBSlKDHiR5GtvlP5VrcL44kEmaZZBHLDGfEWNnAIzXByggNZtPj2sc2NxQjQsQWIBIRRdmtuFHWqNjuLSRoq4fEmMAqTE5VZApPmsJVFtzYXtYDes88bdaUz263DzrgCoP1qJR/G2Uj3h9r2/H41Ec2cw4eVWeGeOUQwys/hsrBbgW8ym32SbHXU+6qZjublyjJIWFtpBBYnpc51G9V/inMGKkikhQ4FEkFiUKhiCNdpGX0vv7qplOTKasn7+jKYaqWx+GYTYOJctkGGzjW5AkGx2A0Pyq4fSSbqkZ/tMUi7EbSZvj+7/Ouf8CxbyYqEz5pGLRqXQGwswtc5QLaD5+pNdB57S+Lwyr7PiSytrpdUYXt0szW+XvM8ku8dps8RX8ZMfEJ6g2tb57+78Pfe0/RvJeRbXt5tPetz0va/eqRLiwCFJ8zHSwJJOvQam2p+Jro30aYQqL2sAhtc6+YjL07A/Ot7Ndjil71fKUpUNyofmTga4pFBHmUnKdrAizba2I6egqYpUy2d4eXF+McirCuZy0Q2vuNgbb6t/vt1qv43lljk8ISDQ5zI8YBPQqAoIW1/a191X3m2BzjH8SaQroUS4CqMv2bC+97m99DVZ4nhkSMst7g6ZnY+/Qsb7ivT+H485x9dyuvOpdfz9nPnn+bUVt+W5VsSYxa2rSd/eOm/r61kxAjIEUAuo9uUjUm+w/n6W6VH4gC+g+F/1+FZMJiMqsov6X/XurfL4fk6ZljPPp7X7en99fMl35YJ7BrJpb5XB3HoPzq+R8zSMFjWNlBsLGS4Y+7IAAbj1G+tU/huF8RlLbsxA9FX2mPTrp/hqdw8edkNj+8Emo2GpF+h8qL865s+GZan0T1aWTBY4SXFrEX6g/o/rvbbqrcsyF3zdCb6fH8P1rVmneysTsAT+Feddb7N4h/+p+IoeGCbEkswVNFjQobZnfsTYg63G1qYzCTPiMJJiFiX9nJG6IGIBK3uM262Qb/jWwsWLbCwJA31U5B4jMFaQaWsttF336e/b5isI4kwjSTySlHK+YKL3RhfRdDv8zXfx43Gzt27fp7fWunCWVXMFP8AVncx3MRYsw1LKbaldbutlW66mw02FW7AY1ZVDKQbi+hB0OxBG/T9WqrGK7sP4j8Brv6WP8qcMbwp2RVyqSrDcDzam1+7Bwf8RrHn4pj+aL/E8MxnVFypQGovifHoYWyXMkp2ijGZz8B7I9TauVxpSovifH4YW8O5klO0UYzOfeB7I9TatL6ri8T+9f6rEf7OIgykfxSbL7l+dSvDOFQwLlhQLfUndmPUsx1Y++ggeIYbETL4sxGGUAqqIWaQ5iLBnU6XIXRQfeda1U4M0REK4cRv9z6xhxJqAQWR5Q9yLG29mvptVsOKEDNN4XjSf2ZYm0fltouxJbXNbN5jrYWqqf8AVpC7eJFmB1zGS9ydyVCLr8ai2+kVtvo+4ngsyk58LibDXMIWcbX+xm66f8Vrrh0Q2bPHb78MqD11dQLWvr7qk8DzKiEkwzRgA6pk19bBs1zr/K9WjgXPWHfMJJ5YRl08dGVb6gDNJe/zv8jWf4l33ivVfZU8HhYmGaOQMVO6sDYhrfZ2+J9dq2ePYfF4sxuzopVCjGMWZtdT5tEO97C2mltKx8RxiPiEkjkhZpEQzCBgyCQALIQRpZrKR7r10zl5YY8LE0zRrmbylioudbC/2joTatJ37ralUDgnKCIR4ml9czHSwO7Mx12ta9dW4LhUjjAjIYHUsDe/Y6elq9rjl0CpIb/92w9dSwAF/wDmo8xv9YWRYzCgzeJ7N5b2C3C32Y5gb5tCADc0SnKUpUpKUpQRXHuCLiVF7Aja+o+X+/pVG4lyTLlygyW/gYta3Sz7/LtrXTqVaZWeKjUrg2O5MlW3mNydcwtbv2v/AM1A4vg8kZyta9r7kf7b/wBK/R2OlVEZ3AIA+fYfM/jXNsXhFkLMw1a9/wBG+1dGPxvPjOmZdkdGKgvO1z4aFRkCZSbeW2oByAa19GKnswAALKVuTcDS1wAQdtquv/SYr+zb5dd+nbSsg4dH90e/5fyFY3lzvqdMVPgfCcRH58NIO/hzaqRc2sw8yXIYddtu8hjOPnw2inikw0rAqtxdGOlgsi6ak21sfyqyogGwA91avFBdVW180sYPoM4JPvABqmM3dLybqWuTpt07D49Og19KjeLqbRN2nj195y299jUnHJt2Ftumu/v33rU4jH5Af44yB3HiLrqNtK9rLw64qiKLubfaI6jrr29/fXrWhxicRlXIY9AFFzfS1gN9j8j8ZKPQH3np/FbpWjxiPyow1ySC+ttDdL+o819/yrm5pvCurnx3x2JDDQYvFKDI/wBWhI9iMqZW6HM9sqX7KL61M8N4XFALRIFvud2PqzHVj7zUZh+KrBhjI4Jy2sF665FGui+yLk6a3rd4Vi5JfMTDk18sbFyO120G3S3xrzXkpKlQ8fGmeVo4oSyo+QyGRFFxbPZb5za56WNqx8a5lTDyiLLmbJnPnVbDW3te0TY2C3OlBNsoO9a74CM7qP1v87n5960sDx9HUs6vCViEzCSwyqWYC5vv5CbeorzPx4LDFKInLStlSIlVY72PmNgMoza7Ai9qDPJwWM7C3/Fulv8Amtd+X1Oxt+vX9a/Cs44oUgeedPCVAWtnVjYDuul76WBNavCOYvHkVBCwBUsXV0dV7BmQkAntegzYTgIDixJOw+Pb16fG9Wnws7sjNDH9WypGJDZgbAvKFBGXMToTcEW71t8q4DM/isPKu3q39B/tUtxrgCYghiADaxNh8L9+3x+FRZuIs2jOV8c5kaOVg5B9tWOU20BW9iQcwFtdQe16tdQ3BeALAc17nbTTqPX0H41M1KSlKUClKUClK058dlnihC3zq7k/dCZR+JcfjQRXOGIsiJ94kn4f1P4VVKnecB+2X/wx/wCpqgqBSlKBWviEvJD6OTb/ACN+VYuJ8Xhw4BlexOiqASzHsqjUmtTgmOxEuIzPEIYxG5RWIMjeyuZl2VbMRbe/atOKbznzWx8xYm9NBtv+YvWljZbpKdSygN16a9tdhoL1t2rXx0AMUgXRmjbX1ym23TbWvUzx3Zfbf+HT+qrq1/XU/mf112vqSL6/GIrwSjfyE+ul3HbqLdfzr3w+W8aNfQgH8R316D4399eJsTldVKgoVOY66G4AB94I37eutLqx33Vx7+r1wqechTAImU3zJISLgrcWYA281jt3qR+oTxiedckmIdAqKoCooF8o1PmsWLEk3PS2gqscEefDuSiGZFJBjFg6gEqMh2ItY5f5VduFcWixC5omuQbMpBDKeoZTqDXl2aeNZq6RPAuCmJo2bDYdSAc0ubNLcg3NxGASSTfXqa+ngEhLYglPrfimRSdUCgZBHtfKYtza4YkirHSoQrD8Dlmx0k09vq4EYSMG/iZRmBb+FZGY2O5A6DX7xXh802JYvh4pYUTLEJXGUsbF2yhWN9lFxpZu9WalBCT8JaSKCFkijiDZpo0uVIW5VF0F1LZSdBtUjyzwh0YwLbw894gL3VTqwb0Uk2Pa1bYFXbl/hngpdh523207C/61oN/B4VY0CLsP0TWalKBSlKBSlKBSlKBUNw0eJi8TLoQgjw676WBkf5mRR/kqYJqJ5WucMshveYtN5t7OxZR8FKj4UGHmzCZow4vdCfkbX/IVUK6PiZEVGMhUJY5i1rW63vpauScT4m8jkcOTxIiSBiZAyxAjcLfzS201Gh70G7jsbHCheV1RR1Y2/wCTUKOIYnEkjDL4EX99KpzN/wCHGR+LfI1s4Ll9Q4lnY4iYbM9sq6/YTZPhrUxQRnC+BxQkvrJK3tSyHM5+J9kei2Fe+LcNEtnAHiKGCt1FxsD6kCpClBUZeCSk381/RnF+2gNr9P6a1D8c4XKnhXaTK8yxuPFksQxsL+awFyP0dejVB86pfCO392ySf/y6k/hep3RC4bgrxrkTMF6Lnf71hue4v7q9Hhc3Qv0t5311sPtfn76uavcAjYi4+Nfanqvut15e6s8H4SwcuQRdrtc5jcjfzXtsNvwqT4pwRJWEikxTr7MsejD0PR130N6k6VVVXo+NyYchMcoA0AxCAmNu2cWvGx+XrVgRgRcEEHYijqCLEAg7g1X34NLhznwLeW5LYZz+zP8AgNiYz6DSgsNKi+FccSYmMhoplHmikFmHqOjL6j8Km8DhTK6ou5/AdTQTPK3DczeKw8qny+p6n4fn7qtlY4IgihV0CiwrJQKUpQKUpQKUpQKVp43iSREK2csRcBEdz/pU2rUTiU7/ALvCso+9O6ID7gmdvmBQQ3Hsbi8TPJg8H4KRolsRNKGYAuNERUdTmC6kki1xUdieYeIYKWLCSYeHENOCuGeEmJLoLssgctkAWxFib2Nq+4PiE3DsViDjIXeLFOJlkwyPIqOEVHRgBnAsikG2uu1ecVxv63jsI4SSHC4eRnM06NGHdkeNEUOAR7TG5tQSsXKDYhhLxSQYlhqsCgjDp/8ArP70/wAUl/cNqsuIwSOnhlRltoBpbtbtWwDSgoPFeGtC1jqp9lu/9fStGujYvCrIpRxcH8PUetUnivCnhOuqE6N/PsaCPpSlArT41hzJh5oxu8TqPipArcrXxU9jkUBmIvqcoA2F2sbEkgAW1NRbryNfl3EeJhYH+9Ep/AVIVA8Iw2JwsCwnD5whIDK4sAWuoPlvcBlXrc++tocVYAtJCVUEXIYG21yQQDYA30v8tadUT01KUrxDMGFxXupQUpX2g0OK8IixAAkXUey66Op7q41FSHL82K4cBJiY2xWGYaTxi80a308WIDzD+JLmwFxetzhGAM0gXXLux9P67fGr6q2FhtQa3DeIxYiMSwSJIjbMhBHzFbVc14hynFPxeSFQYIRAk8ywsyeM7u6rcKRawQ3IGt9fXNzHwAcNEeLwDvERNHHJG8jyI6SOsfsu58wLBgRrp2oOgzSqilnYKo3JIAHvJqKPGTJphYzL/wB43kiH+Yi7/wCRWHqK9xcCQsHnLYhwbgy6qv8Agj9hSPvAZvWpUUGDBrIEHisrPrcqCBvpYEk7etZ6UoFKUoFKUoFeZEDAhgCDoQRcH3ivVKCF/wCkyQ3ODcBekEpJi9yMLtENhYXUdFrYwPGFdhG6tDN/dyWubblWBKuOvlJt1ttUlWOaBWtmVWsQwuAbEbEX2I70GSsc8KupVhcHQg1kpQUbjPCGha4uYzs3b0PY/nUZXSnQEEEAgixB61RuaeH/AFfzJYq5CoCdQxNgD1K3IJIvYX7ahGSyBVLMbBQST2AFzUSUfx4w6kMyiaS49kEMIIrX3Hmck9SOhFZeK8KxkyKkU2Fju6FWOYtmVlYAxlWBFxqLnQXsQa0cTw3FxrnxU3D39lTJLCua5ay5nYWJ+YsR00rDPOZTUq2Ope634LG6gkljYhbM1xpprtl/rW7xLLMjRf2g0XMLkNsAutrGwuBa4Y6k2rlsmNK6eJwi3fJEfX+5/wCdtq94fFzsp8F+GtY2Ijhhv89L6EnXXTbrWeMs837Ek3+VJcNn8KQpY5dxc30IB36mwPxUgbirFVAmaZZFMj4YBcxtEApBJGtgxBFwTsKtHBeLK65SGBWw81tRa4OhIsRsff216cLuGU1UvXiTBLNZGRZLnQMAdem9ZFUk2AuToBVx4DwURAO4BkP+n3evr8PfZVg4XydhI0AbDYdnPtExIdewuu1bn/01g/8A8TDf+TH/AO2pWlBUOMcpukyYrhng4eZVyPGVyxSoTez+Gt8wOzWNrmtFOG43HYnJjmgjhw0iOYsO0h8R8qvGWZ1XyAm9rbir7UTEcuOcX/eQKQP8DsGP+taCWpSlApSlApSlApSlApSlApSlAqNx/EGD+FFlLhQ7s3sopJtcDVmOVrKLeybkdZKoniXBVdmlVpI5CmVjGxXOBquYWIJB2Nr2JGxtQY24T4hPiSTSX0P7V41trfyxWBFiNyb7aVpcT5SidLRxxxOrAq6Iim+ovmCk2sxBv2NfJeDYgG64uca2AAgAALW3+r7aA/H3XzYTjskZKYuNrg+WSJGZWBFwCqgsjjrcAarYm+keZ3FC5lMmGliJeKKS5ZFdVzEjQFdLk76k7C2oqDxXM+L0BLMBpYYdmGxGvl1te49ST1q68c4sPriT+G6xNGsOeTKCCHZlYIbOntEXaxJy6dTFcW4riMMf2mIwqRNYxySRy3PUowH7P7RFswuDcCsLZL0yRfvrygWxHECbxwx3I3+rBW1sV81uvvGt++uCXh3F5RlcXB9Y7gXJ76a36bn1qdw3GHbfFvLfZsPhDlHQgO5YElQOuuoPWtqLFSWu31q19DNPDEDsw/dXYC5voL79RVd6vp+/mmbqqwcp4xr+IRvoCFt6AnLpbf8AVq8xcvY2I53kwulxYF/L1FyE26bVZX43AlhI0JYa2DSzvbfdsunlHfv0Nay8yrsIpHAA+6tx/hGh8tuvQ1Nz5b/BqJXlvmTwnEb4f9v9l5JAIiDt4bqjMzemQG343LD8yt/awEKdc8LiRQLHVlISQagLoh1YetuceNLJ5VgAUkX8QswIv90kZTfXQmrjyZgnjUl3dkW5DOdgd7MSLhfvG50NzetcLlf6orlJPFXWKQMoZSCpFwRqCDsQe1e6i+ByFvFIBEZkzRAgDyZVubbgNIJGF+h9wqUrRUqKx8bDFYZ1UkESRMddAVDgntrGBf19alaUClKUClKUClKUClafBseMRBFOtgJY1ewNwMwBtfrba/pW5QKUpQKUpQKV5lkCgsxAUAkkmwAG5J6Cq9w7jGKxGSaOKKHCk3zTswlZOjiMLZM3QM19iQNqCx14kjB373/G/wDtUXxHijriYMNEqszhpJSb+SNdL2B9pmKqL/xHXLasHMXEcSk2Giwqws0pfP4ubyqq3L+Xpey7buvrQe+PcvR4iFo2+0CL9r7HcWK6G4sfKOwFcxnxvEIwYvBS6kjMxBBIIAOUBrhrC3oTsL3u/NHORgxceDjfCrI0YdjiHdRdmyxqgQEsxIY27W7185p4zHDiMJDJEskkroJnAIWNWIRXPoZLKMx2DdqrlhMvKZlY58+Gx837ydxexGWy201GpYnYC+mlqkMLyLJKbv4j3IPnzEdgDmOUi3S1WSDmqUFJMNgYZIZ5zDhnEwR3AJDMVMZOTyO1x9gA61c+EzzPHmxEKwvcjIsniC3Q5sq79rVMknhNyt9VJ4b9HgUAMFUAiw3HS9lGltD+XusOC5RhQa697AKPhbW+25O1bXHuPLhyiBc0jglQTZQFtmLNY99AASTbYXIrMuKxcjeIMYFAGqJGoTWxvrdxa9r3PuBIFVy5Mcbqo6brayYnD4eCyiLxJGuVQAMzW39rQDYXJAFxrXyPANLrOQwDBhAt/DGoIDki8jDcA2X2dBYGufcJxcsOLmBd2EiqxLOXYkFwwu1/2drWBFgdgK6vhT5F9w9OnapxymU3CzV0yKP0a+0pVkFKUoFKUoFKUoFKVUue+d04cYQyK5lzmxkCWy5e6m9834UHO/oI5+UKOHYlwNR9WY9bk3jJJ3uRlFu47Cu41+HK6dyD9KGPhXwCySxonk8VSSoGUABlYEgDveg/StKUoFKUoNfiOCSeKSGQEpKjRuAbeVgVbXpoTUNFyohKnESy4lUy5I5CojUrax8ONVVzdQbsDY3tarDSgrOE5ZmWWeZsZJ4kzAlkjjGVVv4cYzBvKAfiSx61tx8BYYpcU2JmbKrIIyIcgDWzAER5xcqp9rp20qbpQVrh/LMsbTP9clvNP4zFUjBsMoVLsrHIEVV6fa2vWXFcqRTDFjEEy/WrKSdCiKP2aJ2Ctme/3mJqwUoInC8vxRyQOmYDDwtDGgtlAbLc2tfNZAL9ie9S1KUEdx3hSYiMoygndSd1NxqDa4Put2vVFxvLU8Z0MpQHWxBJGmxKtbY6kH+XS6VW4zLzEzKzw5Hy9ypN47OS5J082wGupawBNyw2F7V1mGPKoUbAAV7pVkFKUoFKUoFKUoFKVWef+YJMFh0liVGZpQhDgkWKuejDW6ignOKcRiw8TzTOEjQXZjsP5kmwA6k1+TfpE5tfiWMeY3Ea3SFeyAnKSLkBzubdfdWvzbzfiuIOGxUmYLfIiiyLe17DubDU3NQFB//Z"/>
          <p:cNvSpPr>
            <a:spLocks noChangeAspect="1" noChangeArrowheads="1"/>
          </p:cNvSpPr>
          <p:nvPr/>
        </p:nvSpPr>
        <p:spPr bwMode="auto">
          <a:xfrm>
            <a:off x="155575" y="-1165225"/>
            <a:ext cx="2638425" cy="24384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23" name="Picture 3" descr="C:\Users\Shemi-New-25\Desktop\New folder (8)\client_server.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24311" y="3573016"/>
            <a:ext cx="2638425" cy="24384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3"/>
          <p:cNvSpPr>
            <a:spLocks noGrp="1" noChangeArrowheads="1"/>
          </p:cNvSpPr>
          <p:nvPr>
            <p:ph type="subTitle" idx="1"/>
          </p:nvPr>
        </p:nvSpPr>
        <p:spPr/>
        <p:txBody>
          <a:bodyPr/>
          <a:lstStyle/>
          <a:p>
            <a:pPr eaLnBrk="1" hangingPunct="1"/>
            <a:r>
              <a:rPr lang="he-IL" smtClean="0"/>
              <a:t>פתרונות אבטחה</a:t>
            </a:r>
            <a:endParaRPr lang="en-US" smtClean="0"/>
          </a:p>
        </p:txBody>
      </p:sp>
      <p:sp>
        <p:nvSpPr>
          <p:cNvPr id="34818" name="Rectangle 2"/>
          <p:cNvSpPr>
            <a:spLocks noGrp="1" noChangeArrowheads="1"/>
          </p:cNvSpPr>
          <p:nvPr>
            <p:ph type="ctrTitle" sz="quarter"/>
          </p:nvPr>
        </p:nvSpPr>
        <p:spPr>
          <a:xfrm>
            <a:off x="357158" y="2214554"/>
            <a:ext cx="8229600" cy="1905000"/>
          </a:xfrm>
        </p:spPr>
        <p:txBody>
          <a:bodyPr/>
          <a:lstStyle/>
          <a:p>
            <a:pPr eaLnBrk="1" hangingPunct="1">
              <a:defRPr/>
            </a:pPr>
            <a:r>
              <a:rPr sz="6600" dirty="0" err="1" smtClean="0"/>
              <a:t>שימוש</a:t>
            </a:r>
            <a:r>
              <a:rPr sz="6600" dirty="0" smtClean="0"/>
              <a:t> </a:t>
            </a:r>
            <a:r>
              <a:rPr sz="6600" dirty="0" err="1" smtClean="0"/>
              <a:t>ברכיבי</a:t>
            </a:r>
            <a:r>
              <a:rPr sz="6600" dirty="0" smtClean="0"/>
              <a:t> רשת </a:t>
            </a:r>
            <a:r>
              <a:rPr sz="6600" dirty="0" err="1" smtClean="0"/>
              <a:t>להגנה</a:t>
            </a:r>
            <a:endParaRPr lang="en-US" sz="6600" dirty="0" smtClean="0"/>
          </a:p>
        </p:txBody>
      </p:sp>
    </p:spTree>
  </p:cSld>
  <p:clrMapOvr>
    <a:masterClrMapping/>
  </p:clrMapOvr>
  <p:transition/>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defRPr/>
            </a:pPr>
            <a:r>
              <a:rPr lang="en-US"/>
              <a:t>Firewall</a:t>
            </a:r>
          </a:p>
        </p:txBody>
      </p:sp>
      <p:sp>
        <p:nvSpPr>
          <p:cNvPr id="501763" name="Rectangle 3"/>
          <p:cNvSpPr>
            <a:spLocks noGrp="1" noChangeArrowheads="1"/>
          </p:cNvSpPr>
          <p:nvPr>
            <p:ph idx="1"/>
          </p:nvPr>
        </p:nvSpPr>
        <p:spPr/>
        <p:txBody>
          <a:bodyPr/>
          <a:lstStyle/>
          <a:p>
            <a:pPr eaLnBrk="1" hangingPunct="1"/>
            <a:r>
              <a:rPr lang="he-IL" smtClean="0"/>
              <a:t>"מסנן" את ההודעות הנכנסות והיוצאות מהרשת.</a:t>
            </a:r>
          </a:p>
          <a:p>
            <a:pPr eaLnBrk="1" hangingPunct="1"/>
            <a:r>
              <a:rPr lang="he-IL" smtClean="0"/>
              <a:t>בד"כ נמצא בנתב.</a:t>
            </a:r>
          </a:p>
          <a:p>
            <a:pPr eaLnBrk="1" hangingPunct="1"/>
            <a:r>
              <a:rPr lang="he-IL" smtClean="0"/>
              <a:t>משתמש ב </a:t>
            </a:r>
            <a:r>
              <a:rPr lang="en-US" smtClean="0"/>
              <a:t>ACL</a:t>
            </a:r>
            <a:r>
              <a:rPr lang="he-IL" smtClean="0"/>
              <a:t>- </a:t>
            </a:r>
            <a:r>
              <a:rPr lang="en-US" smtClean="0"/>
              <a:t>Access Control List</a:t>
            </a:r>
            <a:r>
              <a:rPr lang="he-IL" smtClean="0"/>
              <a:t>.</a:t>
            </a:r>
          </a:p>
          <a:p>
            <a:pPr eaLnBrk="1" hangingPunct="1"/>
            <a:r>
              <a:rPr lang="he-IL" smtClean="0"/>
              <a:t>בעל התכונות הבאות:</a:t>
            </a:r>
          </a:p>
          <a:p>
            <a:pPr lvl="1" eaLnBrk="1" hangingPunct="1"/>
            <a:r>
              <a:rPr lang="he-IL" smtClean="0"/>
              <a:t>מקשר את הרשת הפנימית לעולם החיצון.</a:t>
            </a:r>
          </a:p>
          <a:p>
            <a:pPr lvl="1" eaLnBrk="1" hangingPunct="1"/>
            <a:r>
              <a:rPr lang="he-IL" smtClean="0"/>
              <a:t>עמיד בפני חדירות והתקפות.</a:t>
            </a:r>
          </a:p>
          <a:p>
            <a:pPr lvl="1" eaLnBrk="1" hangingPunct="1"/>
            <a:r>
              <a:rPr lang="he-IL" smtClean="0"/>
              <a:t>מונע מתעבורה לא רצויה להיכנס או לצאת מהרשת הפנימית.</a:t>
            </a:r>
            <a:endParaRPr lang="en-US" smtClean="0"/>
          </a:p>
        </p:txBody>
      </p:sp>
      <p:sp>
        <p:nvSpPr>
          <p:cNvPr id="35842" name="מציין מיקום של מספר שקופית 5"/>
          <p:cNvSpPr>
            <a:spLocks noGrp="1"/>
          </p:cNvSpPr>
          <p:nvPr>
            <p:ph type="sldNum" sz="quarter" idx="10"/>
          </p:nvPr>
        </p:nvSpPr>
        <p:spPr/>
        <p:txBody>
          <a:bodyPr/>
          <a:lstStyle/>
          <a:p>
            <a:pPr>
              <a:defRPr/>
            </a:pPr>
            <a:fld id="{5E3296A5-2208-4F7A-B6D4-C638714DB09D}" type="slidenum">
              <a:rPr lang="he-IL"/>
              <a:pPr>
                <a:defRPr/>
              </a:pPr>
              <a:t>481</a:t>
            </a:fld>
            <a:endParaRPr lang="en-US"/>
          </a:p>
        </p:txBody>
      </p:sp>
      <p:pic>
        <p:nvPicPr>
          <p:cNvPr id="82946" name="Picture 2" descr="https://encrypted-tbn3.gstatic.com/images?q=tbn:ANd9GcR6m_T1_CL8GI70KKwLs-ED5nriYKdw4pOxAYKeK9sCIPNEA9rx"/>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568" y="2420888"/>
            <a:ext cx="1925216" cy="192521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defRPr/>
            </a:pPr>
            <a:r>
              <a:rPr/>
              <a:t>סינון חבילות</a:t>
            </a:r>
            <a:endParaRPr lang="en-US"/>
          </a:p>
        </p:txBody>
      </p:sp>
      <p:sp>
        <p:nvSpPr>
          <p:cNvPr id="502787" name="Rectangle 3"/>
          <p:cNvSpPr>
            <a:spLocks noGrp="1" noChangeArrowheads="1"/>
          </p:cNvSpPr>
          <p:nvPr>
            <p:ph idx="1"/>
          </p:nvPr>
        </p:nvSpPr>
        <p:spPr/>
        <p:txBody>
          <a:bodyPr/>
          <a:lstStyle/>
          <a:p>
            <a:pPr eaLnBrk="1" hangingPunct="1"/>
            <a:r>
              <a:rPr lang="en-US" u="sng" smtClean="0"/>
              <a:t>Packet Filtering</a:t>
            </a:r>
            <a:r>
              <a:rPr lang="he-IL" smtClean="0"/>
              <a:t> – סינון חבילות מידע לפי חוקים הקובעים אם להעביר את המידע או לא.</a:t>
            </a:r>
          </a:p>
          <a:p>
            <a:pPr eaLnBrk="1" hangingPunct="1"/>
            <a:r>
              <a:rPr lang="he-IL" smtClean="0"/>
              <a:t>החוקים בודקים ערכים בשדות שונים ב-</a:t>
            </a:r>
            <a:r>
              <a:rPr lang="en-US" smtClean="0"/>
              <a:t>header</a:t>
            </a:r>
            <a:r>
              <a:rPr lang="he-IL" smtClean="0"/>
              <a:t> של </a:t>
            </a:r>
            <a:r>
              <a:rPr lang="en-US" smtClean="0"/>
              <a:t>IP</a:t>
            </a:r>
            <a:r>
              <a:rPr lang="he-IL" smtClean="0"/>
              <a:t>.</a:t>
            </a:r>
          </a:p>
          <a:p>
            <a:pPr eaLnBrk="1" hangingPunct="1"/>
            <a:endParaRPr lang="en-US" u="sng" smtClean="0"/>
          </a:p>
        </p:txBody>
      </p:sp>
      <p:sp>
        <p:nvSpPr>
          <p:cNvPr id="36866" name="מציין מיקום של מספר שקופית 5"/>
          <p:cNvSpPr>
            <a:spLocks noGrp="1"/>
          </p:cNvSpPr>
          <p:nvPr>
            <p:ph type="sldNum" sz="quarter" idx="10"/>
          </p:nvPr>
        </p:nvSpPr>
        <p:spPr/>
        <p:txBody>
          <a:bodyPr/>
          <a:lstStyle/>
          <a:p>
            <a:pPr>
              <a:defRPr/>
            </a:pPr>
            <a:fld id="{E57E725C-EE97-4CE7-9864-D2AC39BAA493}" type="slidenum">
              <a:rPr lang="he-IL"/>
              <a:pPr>
                <a:defRPr/>
              </a:pPr>
              <a:t>482</a:t>
            </a:fld>
            <a:endParaRPr lang="en-US"/>
          </a:p>
        </p:txBody>
      </p:sp>
      <p:graphicFrame>
        <p:nvGraphicFramePr>
          <p:cNvPr id="459812" name="Group 36"/>
          <p:cNvGraphicFramePr>
            <a:graphicFrameLocks noGrp="1"/>
          </p:cNvGraphicFramePr>
          <p:nvPr/>
        </p:nvGraphicFramePr>
        <p:xfrm>
          <a:off x="395288" y="3932238"/>
          <a:ext cx="8353425" cy="936626"/>
        </p:xfrm>
        <a:graphic>
          <a:graphicData uri="http://schemas.openxmlformats.org/drawingml/2006/table">
            <a:tbl>
              <a:tblPr/>
              <a:tblGrid>
                <a:gridCol w="1755775"/>
                <a:gridCol w="2654300"/>
                <a:gridCol w="1382712"/>
                <a:gridCol w="1381125"/>
                <a:gridCol w="1179513"/>
              </a:tblGrid>
              <a:tr h="436563">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Aharoni" pitchFamily="2" charset="-79"/>
                        </a:rPr>
                        <a:t>Source/Port</a:t>
                      </a:r>
                    </a:p>
                  </a:txBody>
                  <a:tcPr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rgbClr val="B3C8D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cs typeface="Aharoni" pitchFamily="2" charset="-79"/>
                        </a:rPr>
                        <a:t>Destination/Port</a:t>
                      </a:r>
                    </a:p>
                  </a:txBody>
                  <a:tcPr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rgbClr val="B3C8D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cs typeface="Aharoni" pitchFamily="2" charset="-79"/>
                        </a:rPr>
                        <a:t>Protocol</a:t>
                      </a:r>
                    </a:p>
                  </a:txBody>
                  <a:tcPr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rgbClr val="B3C8D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cs typeface="Aharoni" pitchFamily="2" charset="-79"/>
                        </a:rPr>
                        <a:t>Direction</a:t>
                      </a:r>
                    </a:p>
                  </a:txBody>
                  <a:tcPr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rgbClr val="B3C8D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cs typeface="Aharoni" pitchFamily="2" charset="-79"/>
                        </a:rPr>
                        <a:t>Type</a:t>
                      </a:r>
                    </a:p>
                  </a:txBody>
                  <a:tcPr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rgbClr val="B3C8DF"/>
                    </a:solidFill>
                  </a:tcPr>
                </a:tc>
              </a:tr>
              <a:tr h="5000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haroni" pitchFamily="2" charset="-79"/>
                        </a:rPr>
                        <a:t>Any/Any</a:t>
                      </a:r>
                    </a:p>
                  </a:txBody>
                  <a:tcPr marL="90000" marR="90000" marT="46800" marB="46800"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cs typeface="Aharoni" pitchFamily="2" charset="-79"/>
                        </a:rPr>
                        <a:t>##.##.##.## / 53</a:t>
                      </a:r>
                    </a:p>
                  </a:txBody>
                  <a:tcPr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haroni" pitchFamily="2" charset="-79"/>
                        </a:rPr>
                        <a:t>UDP</a:t>
                      </a:r>
                    </a:p>
                  </a:txBody>
                  <a:tcPr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haroni" pitchFamily="2" charset="-79"/>
                        </a:rPr>
                        <a:t>Incoming</a:t>
                      </a:r>
                    </a:p>
                  </a:txBody>
                  <a:tcPr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haroni" pitchFamily="2" charset="-79"/>
                        </a:rPr>
                        <a:t>Allow</a:t>
                      </a:r>
                    </a:p>
                  </a:txBody>
                  <a:tcPr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defRPr/>
            </a:pPr>
            <a:r>
              <a:rPr/>
              <a:t>סינון תוכן</a:t>
            </a:r>
            <a:endParaRPr lang="en-US"/>
          </a:p>
        </p:txBody>
      </p:sp>
      <p:sp>
        <p:nvSpPr>
          <p:cNvPr id="503811" name="Rectangle 3"/>
          <p:cNvSpPr>
            <a:spLocks noGrp="1" noChangeArrowheads="1"/>
          </p:cNvSpPr>
          <p:nvPr>
            <p:ph idx="1"/>
          </p:nvPr>
        </p:nvSpPr>
        <p:spPr/>
        <p:txBody>
          <a:bodyPr/>
          <a:lstStyle/>
          <a:p>
            <a:pPr eaLnBrk="1" hangingPunct="1"/>
            <a:r>
              <a:rPr lang="en-US" u="sng" smtClean="0"/>
              <a:t>Content Filtering</a:t>
            </a:r>
            <a:r>
              <a:rPr lang="he-IL" smtClean="0"/>
              <a:t> – סינון חבילות מידע לפי תוכן החבילה ברמה האפליקטיבית.</a:t>
            </a:r>
          </a:p>
          <a:p>
            <a:pPr eaLnBrk="1" hangingPunct="1"/>
            <a:r>
              <a:rPr lang="he-IL" smtClean="0"/>
              <a:t>החוקים בודקים את המידע האפליקטיבי עצמו</a:t>
            </a:r>
          </a:p>
          <a:p>
            <a:pPr lvl="1" eaLnBrk="1" hangingPunct="1"/>
            <a:r>
              <a:rPr lang="he-IL" smtClean="0"/>
              <a:t>נדרש מידע על האפליקציה</a:t>
            </a:r>
          </a:p>
          <a:p>
            <a:pPr lvl="1" eaLnBrk="1" hangingPunct="1"/>
            <a:r>
              <a:rPr lang="he-IL" smtClean="0"/>
              <a:t>הגנה מפני מתקפות שלא תוכל לגלות בעזרת מידע </a:t>
            </a:r>
            <a:r>
              <a:rPr lang="en-US" smtClean="0"/>
              <a:t>IP</a:t>
            </a:r>
            <a:r>
              <a:rPr lang="he-IL" smtClean="0"/>
              <a:t> בלבד</a:t>
            </a:r>
            <a:endParaRPr lang="en-US" smtClean="0"/>
          </a:p>
        </p:txBody>
      </p:sp>
      <p:sp>
        <p:nvSpPr>
          <p:cNvPr id="37890" name="מציין מיקום של מספר שקופית 5"/>
          <p:cNvSpPr>
            <a:spLocks noGrp="1"/>
          </p:cNvSpPr>
          <p:nvPr>
            <p:ph type="sldNum" sz="quarter" idx="10"/>
          </p:nvPr>
        </p:nvSpPr>
        <p:spPr/>
        <p:txBody>
          <a:bodyPr/>
          <a:lstStyle/>
          <a:p>
            <a:pPr>
              <a:defRPr/>
            </a:pPr>
            <a:fld id="{6D330524-6757-490C-AE20-9E615BC030E1}" type="slidenum">
              <a:rPr lang="he-IL"/>
              <a:pPr>
                <a:defRPr/>
              </a:pPr>
              <a:t>483</a:t>
            </a:fld>
            <a:endParaRPr lang="en-US"/>
          </a:p>
        </p:txBody>
      </p:sp>
      <p:graphicFrame>
        <p:nvGraphicFramePr>
          <p:cNvPr id="461875" name="Group 51"/>
          <p:cNvGraphicFramePr>
            <a:graphicFrameLocks noGrp="1"/>
          </p:cNvGraphicFramePr>
          <p:nvPr/>
        </p:nvGraphicFramePr>
        <p:xfrm>
          <a:off x="307975" y="4437063"/>
          <a:ext cx="8497888" cy="1076643"/>
        </p:xfrm>
        <a:graphic>
          <a:graphicData uri="http://schemas.openxmlformats.org/drawingml/2006/table">
            <a:tbl>
              <a:tblPr/>
              <a:tblGrid>
                <a:gridCol w="2233613"/>
                <a:gridCol w="2320925"/>
                <a:gridCol w="3943350"/>
              </a:tblGrid>
              <a:tr h="436563">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Aharoni" pitchFamily="2" charset="-79"/>
                        </a:rPr>
                        <a:t>Source/Port</a:t>
                      </a:r>
                    </a:p>
                  </a:txBody>
                  <a:tcPr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rgbClr val="B3C8D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cs typeface="Aharoni" pitchFamily="2" charset="-79"/>
                        </a:rPr>
                        <a:t>Destination/Port</a:t>
                      </a:r>
                    </a:p>
                  </a:txBody>
                  <a:tcPr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rgbClr val="B3C8D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cs typeface="Aharoni" pitchFamily="2" charset="-79"/>
                        </a:rPr>
                        <a:t>Payload</a:t>
                      </a:r>
                    </a:p>
                  </a:txBody>
                  <a:tcPr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rgbClr val="B3C8DF"/>
                    </a:solidFill>
                  </a:tcPr>
                </a:tc>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cs typeface="Aharoni" pitchFamily="2" charset="-79"/>
                        </a:rPr>
                        <a:t>##.##.##.##/1026</a:t>
                      </a:r>
                    </a:p>
                  </a:txBody>
                  <a:tcPr marL="90000" marR="90000" marT="46800" marB="46800"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cs typeface="Aharoni" pitchFamily="2" charset="-79"/>
                        </a:rPr>
                        <a:t>##.##.##.## / 25</a:t>
                      </a:r>
                    </a:p>
                  </a:txBody>
                  <a:tcPr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haroni" pitchFamily="2" charset="-79"/>
                        </a:rPr>
                        <a:t>Mail FROM: hacker@?.com:RCPT TO:john@contosoi.msft:Data:Virus</a:t>
                      </a:r>
                    </a:p>
                  </a:txBody>
                  <a:tcPr anchor="ctr" horzOverflow="overflow">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defRPr/>
            </a:pPr>
            <a:r>
              <a:rPr/>
              <a:t>סינון תוכן</a:t>
            </a:r>
            <a:endParaRPr lang="en-US"/>
          </a:p>
        </p:txBody>
      </p:sp>
      <p:sp>
        <p:nvSpPr>
          <p:cNvPr id="504835" name="Rectangle 3"/>
          <p:cNvSpPr>
            <a:spLocks noGrp="1" noChangeArrowheads="1"/>
          </p:cNvSpPr>
          <p:nvPr>
            <p:ph idx="1"/>
          </p:nvPr>
        </p:nvSpPr>
        <p:spPr/>
        <p:txBody>
          <a:bodyPr/>
          <a:lstStyle/>
          <a:p>
            <a:pPr eaLnBrk="1" hangingPunct="1"/>
            <a:r>
              <a:rPr lang="he-IL" smtClean="0"/>
              <a:t>מגבלות:</a:t>
            </a:r>
          </a:p>
          <a:p>
            <a:pPr lvl="1" eaLnBrk="1" hangingPunct="1"/>
            <a:r>
              <a:rPr lang="he-IL" smtClean="0"/>
              <a:t>דורש כוח עיבוד חזק</a:t>
            </a:r>
          </a:p>
          <a:p>
            <a:pPr lvl="1" eaLnBrk="1" hangingPunct="1"/>
            <a:r>
              <a:rPr lang="he-IL" smtClean="0"/>
              <a:t>מידת ההגנה שהסינון מספק תלויה ב"ידע" של הרכיב על פרוטוקול האפליקציה והאיומים האפשריים</a:t>
            </a:r>
          </a:p>
          <a:p>
            <a:pPr lvl="1" eaLnBrk="1" hangingPunct="1"/>
            <a:r>
              <a:rPr lang="he-IL" smtClean="0"/>
              <a:t>דורש עדכון תכוף</a:t>
            </a:r>
            <a:endParaRPr lang="en-US" smtClean="0"/>
          </a:p>
        </p:txBody>
      </p:sp>
      <p:sp>
        <p:nvSpPr>
          <p:cNvPr id="38914" name="מציין מיקום של מספר שקופית 5"/>
          <p:cNvSpPr>
            <a:spLocks noGrp="1"/>
          </p:cNvSpPr>
          <p:nvPr>
            <p:ph type="sldNum" sz="quarter" idx="10"/>
          </p:nvPr>
        </p:nvSpPr>
        <p:spPr/>
        <p:txBody>
          <a:bodyPr/>
          <a:lstStyle/>
          <a:p>
            <a:pPr>
              <a:defRPr/>
            </a:pPr>
            <a:fld id="{E7D8B4AA-A025-479C-885B-1410FC1F0148}" type="slidenum">
              <a:rPr lang="he-IL"/>
              <a:pPr>
                <a:defRPr/>
              </a:pPr>
              <a:t>484</a:t>
            </a:fld>
            <a:endParaRPr lang="en-US"/>
          </a:p>
        </p:txBody>
      </p:sp>
      <p:pic>
        <p:nvPicPr>
          <p:cNvPr id="83970" name="Picture 2" descr="https://encrypted-tbn2.gstatic.com/images?q=tbn:ANd9GcTk5dWaaWpuNhGkt2yAhGZrVTqdrc-TcTQWJY8kR1cf4PjqN8m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83768" y="3501008"/>
            <a:ext cx="1905000" cy="28575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pPr eaLnBrk="1" hangingPunct="1">
              <a:defRPr/>
            </a:pPr>
            <a:r>
              <a:rPr lang="en-US"/>
              <a:t>NAT</a:t>
            </a:r>
          </a:p>
        </p:txBody>
      </p:sp>
      <p:sp>
        <p:nvSpPr>
          <p:cNvPr id="505859" name="Rectangle 3"/>
          <p:cNvSpPr>
            <a:spLocks noGrp="1" noChangeArrowheads="1"/>
          </p:cNvSpPr>
          <p:nvPr>
            <p:ph idx="1"/>
          </p:nvPr>
        </p:nvSpPr>
        <p:spPr/>
        <p:txBody>
          <a:bodyPr/>
          <a:lstStyle/>
          <a:p>
            <a:pPr eaLnBrk="1" hangingPunct="1"/>
            <a:r>
              <a:rPr lang="en-US" u="sng" smtClean="0"/>
              <a:t>Network Address Translation</a:t>
            </a:r>
            <a:r>
              <a:rPr lang="he-IL" smtClean="0"/>
              <a:t> – פעולה המאפשרת הסתרת זהות המחשבים ברשת בעת יציאה לרשת הרחבה. </a:t>
            </a:r>
            <a:endParaRPr lang="en-US" u="sng" smtClean="0"/>
          </a:p>
        </p:txBody>
      </p:sp>
      <p:sp>
        <p:nvSpPr>
          <p:cNvPr id="39938" name="מציין מיקום של מספר שקופית 5"/>
          <p:cNvSpPr>
            <a:spLocks noGrp="1"/>
          </p:cNvSpPr>
          <p:nvPr>
            <p:ph type="sldNum" sz="quarter" idx="10"/>
          </p:nvPr>
        </p:nvSpPr>
        <p:spPr/>
        <p:txBody>
          <a:bodyPr/>
          <a:lstStyle/>
          <a:p>
            <a:pPr>
              <a:defRPr/>
            </a:pPr>
            <a:fld id="{E82E37F2-55B7-4C4D-90C9-3D69F1B002C0}" type="slidenum">
              <a:rPr lang="he-IL"/>
              <a:pPr>
                <a:defRPr/>
              </a:pPr>
              <a:t>485</a:t>
            </a:fld>
            <a:endParaRPr lang="en-US"/>
          </a:p>
        </p:txBody>
      </p:sp>
      <p:grpSp>
        <p:nvGrpSpPr>
          <p:cNvPr id="505861" name="Group 4"/>
          <p:cNvGrpSpPr>
            <a:grpSpLocks/>
          </p:cNvGrpSpPr>
          <p:nvPr/>
        </p:nvGrpSpPr>
        <p:grpSpPr bwMode="auto">
          <a:xfrm>
            <a:off x="395288" y="3068638"/>
            <a:ext cx="8820150" cy="3351212"/>
            <a:chOff x="204" y="1706"/>
            <a:chExt cx="5556" cy="2111"/>
          </a:xfrm>
        </p:grpSpPr>
        <p:sp>
          <p:nvSpPr>
            <p:cNvPr id="505862" name="Freeform 5"/>
            <p:cNvSpPr>
              <a:spLocks/>
            </p:cNvSpPr>
            <p:nvPr/>
          </p:nvSpPr>
          <p:spPr bwMode="auto">
            <a:xfrm rot="5074834" flipH="1">
              <a:off x="4064" y="2228"/>
              <a:ext cx="454" cy="816"/>
            </a:xfrm>
            <a:custGeom>
              <a:avLst/>
              <a:gdLst>
                <a:gd name="T0" fmla="*/ 1 w 851"/>
                <a:gd name="T1" fmla="*/ 4 h 926"/>
                <a:gd name="T2" fmla="*/ 2 w 851"/>
                <a:gd name="T3" fmla="*/ 16 h 926"/>
                <a:gd name="T4" fmla="*/ 5 w 851"/>
                <a:gd name="T5" fmla="*/ 37 h 926"/>
                <a:gd name="T6" fmla="*/ 7 w 851"/>
                <a:gd name="T7" fmla="*/ 55 h 926"/>
                <a:gd name="T8" fmla="*/ 11 w 851"/>
                <a:gd name="T9" fmla="*/ 85 h 926"/>
                <a:gd name="T10" fmla="*/ 14 w 851"/>
                <a:gd name="T11" fmla="*/ 119 h 926"/>
                <a:gd name="T12" fmla="*/ 16 w 851"/>
                <a:gd name="T13" fmla="*/ 145 h 926"/>
                <a:gd name="T14" fmla="*/ 21 w 851"/>
                <a:gd name="T15" fmla="*/ 197 h 926"/>
                <a:gd name="T16" fmla="*/ 23 w 851"/>
                <a:gd name="T17" fmla="*/ 225 h 926"/>
                <a:gd name="T18" fmla="*/ 25 w 851"/>
                <a:gd name="T19" fmla="*/ 252 h 926"/>
                <a:gd name="T20" fmla="*/ 27 w 851"/>
                <a:gd name="T21" fmla="*/ 279 h 926"/>
                <a:gd name="T22" fmla="*/ 29 w 851"/>
                <a:gd name="T23" fmla="*/ 308 h 926"/>
                <a:gd name="T24" fmla="*/ 31 w 851"/>
                <a:gd name="T25" fmla="*/ 337 h 926"/>
                <a:gd name="T26" fmla="*/ 33 w 851"/>
                <a:gd name="T27" fmla="*/ 363 h 926"/>
                <a:gd name="T28" fmla="*/ 33 w 851"/>
                <a:gd name="T29" fmla="*/ 360 h 926"/>
                <a:gd name="T30" fmla="*/ 34 w 851"/>
                <a:gd name="T31" fmla="*/ 338 h 926"/>
                <a:gd name="T32" fmla="*/ 36 w 851"/>
                <a:gd name="T33" fmla="*/ 468 h 926"/>
                <a:gd name="T34" fmla="*/ 36 w 851"/>
                <a:gd name="T35" fmla="*/ 489 h 926"/>
                <a:gd name="T36" fmla="*/ 31 w 851"/>
                <a:gd name="T37" fmla="*/ 446 h 926"/>
                <a:gd name="T38" fmla="*/ 27 w 851"/>
                <a:gd name="T39" fmla="*/ 400 h 926"/>
                <a:gd name="T40" fmla="*/ 29 w 851"/>
                <a:gd name="T41" fmla="*/ 392 h 926"/>
                <a:gd name="T42" fmla="*/ 28 w 851"/>
                <a:gd name="T43" fmla="*/ 381 h 926"/>
                <a:gd name="T44" fmla="*/ 27 w 851"/>
                <a:gd name="T45" fmla="*/ 352 h 926"/>
                <a:gd name="T46" fmla="*/ 26 w 851"/>
                <a:gd name="T47" fmla="*/ 323 h 926"/>
                <a:gd name="T48" fmla="*/ 23 w 851"/>
                <a:gd name="T49" fmla="*/ 291 h 926"/>
                <a:gd name="T50" fmla="*/ 21 w 851"/>
                <a:gd name="T51" fmla="*/ 252 h 926"/>
                <a:gd name="T52" fmla="*/ 19 w 851"/>
                <a:gd name="T53" fmla="*/ 212 h 926"/>
                <a:gd name="T54" fmla="*/ 17 w 851"/>
                <a:gd name="T55" fmla="*/ 183 h 926"/>
                <a:gd name="T56" fmla="*/ 14 w 851"/>
                <a:gd name="T57" fmla="*/ 154 h 926"/>
                <a:gd name="T58" fmla="*/ 12 w 851"/>
                <a:gd name="T59" fmla="*/ 123 h 926"/>
                <a:gd name="T60" fmla="*/ 9 w 851"/>
                <a:gd name="T61" fmla="*/ 93 h 926"/>
                <a:gd name="T62" fmla="*/ 5 w 851"/>
                <a:gd name="T63" fmla="*/ 47 h 926"/>
                <a:gd name="T64" fmla="*/ 2 w 851"/>
                <a:gd name="T65" fmla="*/ 16 h 9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1"/>
                <a:gd name="T100" fmla="*/ 0 h 926"/>
                <a:gd name="T101" fmla="*/ 851 w 851"/>
                <a:gd name="T102" fmla="*/ 926 h 9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1" h="926">
                  <a:moveTo>
                    <a:pt x="0" y="0"/>
                  </a:moveTo>
                  <a:lnTo>
                    <a:pt x="18" y="9"/>
                  </a:lnTo>
                  <a:lnTo>
                    <a:pt x="35" y="19"/>
                  </a:lnTo>
                  <a:lnTo>
                    <a:pt x="55" y="29"/>
                  </a:lnTo>
                  <a:lnTo>
                    <a:pt x="76" y="42"/>
                  </a:lnTo>
                  <a:lnTo>
                    <a:pt x="119" y="70"/>
                  </a:lnTo>
                  <a:lnTo>
                    <a:pt x="142" y="86"/>
                  </a:lnTo>
                  <a:lnTo>
                    <a:pt x="167" y="103"/>
                  </a:lnTo>
                  <a:lnTo>
                    <a:pt x="216" y="139"/>
                  </a:lnTo>
                  <a:lnTo>
                    <a:pt x="242" y="160"/>
                  </a:lnTo>
                  <a:lnTo>
                    <a:pt x="268" y="180"/>
                  </a:lnTo>
                  <a:lnTo>
                    <a:pt x="322" y="225"/>
                  </a:lnTo>
                  <a:lnTo>
                    <a:pt x="348" y="247"/>
                  </a:lnTo>
                  <a:lnTo>
                    <a:pt x="376" y="271"/>
                  </a:lnTo>
                  <a:lnTo>
                    <a:pt x="429" y="319"/>
                  </a:lnTo>
                  <a:lnTo>
                    <a:pt x="481" y="370"/>
                  </a:lnTo>
                  <a:lnTo>
                    <a:pt x="507" y="396"/>
                  </a:lnTo>
                  <a:lnTo>
                    <a:pt x="534" y="422"/>
                  </a:lnTo>
                  <a:lnTo>
                    <a:pt x="558" y="448"/>
                  </a:lnTo>
                  <a:lnTo>
                    <a:pt x="583" y="474"/>
                  </a:lnTo>
                  <a:lnTo>
                    <a:pt x="607" y="500"/>
                  </a:lnTo>
                  <a:lnTo>
                    <a:pt x="631" y="526"/>
                  </a:lnTo>
                  <a:lnTo>
                    <a:pt x="652" y="554"/>
                  </a:lnTo>
                  <a:lnTo>
                    <a:pt x="674" y="580"/>
                  </a:lnTo>
                  <a:lnTo>
                    <a:pt x="694" y="606"/>
                  </a:lnTo>
                  <a:lnTo>
                    <a:pt x="713" y="632"/>
                  </a:lnTo>
                  <a:lnTo>
                    <a:pt x="731" y="658"/>
                  </a:lnTo>
                  <a:lnTo>
                    <a:pt x="748" y="683"/>
                  </a:lnTo>
                  <a:lnTo>
                    <a:pt x="750" y="681"/>
                  </a:lnTo>
                  <a:lnTo>
                    <a:pt x="754" y="676"/>
                  </a:lnTo>
                  <a:lnTo>
                    <a:pt x="767" y="660"/>
                  </a:lnTo>
                  <a:lnTo>
                    <a:pt x="789" y="638"/>
                  </a:lnTo>
                  <a:lnTo>
                    <a:pt x="819" y="783"/>
                  </a:lnTo>
                  <a:lnTo>
                    <a:pt x="841" y="881"/>
                  </a:lnTo>
                  <a:lnTo>
                    <a:pt x="851" y="926"/>
                  </a:lnTo>
                  <a:lnTo>
                    <a:pt x="839" y="920"/>
                  </a:lnTo>
                  <a:lnTo>
                    <a:pt x="813" y="900"/>
                  </a:lnTo>
                  <a:lnTo>
                    <a:pt x="732" y="839"/>
                  </a:lnTo>
                  <a:lnTo>
                    <a:pt x="651" y="780"/>
                  </a:lnTo>
                  <a:lnTo>
                    <a:pt x="613" y="752"/>
                  </a:lnTo>
                  <a:lnTo>
                    <a:pt x="645" y="744"/>
                  </a:lnTo>
                  <a:lnTo>
                    <a:pt x="664" y="738"/>
                  </a:lnTo>
                  <a:lnTo>
                    <a:pt x="673" y="736"/>
                  </a:lnTo>
                  <a:lnTo>
                    <a:pt x="661" y="716"/>
                  </a:lnTo>
                  <a:lnTo>
                    <a:pt x="647" y="691"/>
                  </a:lnTo>
                  <a:lnTo>
                    <a:pt x="629" y="662"/>
                  </a:lnTo>
                  <a:lnTo>
                    <a:pt x="606" y="628"/>
                  </a:lnTo>
                  <a:lnTo>
                    <a:pt x="593" y="609"/>
                  </a:lnTo>
                  <a:lnTo>
                    <a:pt x="578" y="589"/>
                  </a:lnTo>
                  <a:lnTo>
                    <a:pt x="548" y="547"/>
                  </a:lnTo>
                  <a:lnTo>
                    <a:pt x="513" y="500"/>
                  </a:lnTo>
                  <a:lnTo>
                    <a:pt x="493" y="476"/>
                  </a:lnTo>
                  <a:lnTo>
                    <a:pt x="473" y="451"/>
                  </a:lnTo>
                  <a:lnTo>
                    <a:pt x="429" y="399"/>
                  </a:lnTo>
                  <a:lnTo>
                    <a:pt x="406" y="373"/>
                  </a:lnTo>
                  <a:lnTo>
                    <a:pt x="381" y="345"/>
                  </a:lnTo>
                  <a:lnTo>
                    <a:pt x="355" y="318"/>
                  </a:lnTo>
                  <a:lnTo>
                    <a:pt x="329" y="290"/>
                  </a:lnTo>
                  <a:lnTo>
                    <a:pt x="302" y="261"/>
                  </a:lnTo>
                  <a:lnTo>
                    <a:pt x="273" y="233"/>
                  </a:lnTo>
                  <a:lnTo>
                    <a:pt x="242" y="204"/>
                  </a:lnTo>
                  <a:lnTo>
                    <a:pt x="210" y="175"/>
                  </a:lnTo>
                  <a:lnTo>
                    <a:pt x="145" y="118"/>
                  </a:lnTo>
                  <a:lnTo>
                    <a:pt x="110" y="87"/>
                  </a:lnTo>
                  <a:lnTo>
                    <a:pt x="76" y="58"/>
                  </a:lnTo>
                  <a:lnTo>
                    <a:pt x="38" y="29"/>
                  </a:lnTo>
                  <a:lnTo>
                    <a:pt x="0" y="0"/>
                  </a:lnTo>
                  <a:close/>
                </a:path>
              </a:pathLst>
            </a:custGeom>
            <a:solidFill>
              <a:srgbClr val="FF0000">
                <a:alpha val="74901"/>
              </a:srgbClr>
            </a:solidFill>
            <a:ln w="9525">
              <a:noFill/>
              <a:round/>
              <a:headEnd/>
              <a:tailEnd/>
            </a:ln>
          </p:spPr>
          <p:txBody>
            <a:bodyPr/>
            <a:lstStyle/>
            <a:p>
              <a:endParaRPr lang="en-US"/>
            </a:p>
          </p:txBody>
        </p:sp>
        <p:sp>
          <p:nvSpPr>
            <p:cNvPr id="505863" name="Freeform 6"/>
            <p:cNvSpPr>
              <a:spLocks/>
            </p:cNvSpPr>
            <p:nvPr/>
          </p:nvSpPr>
          <p:spPr bwMode="auto">
            <a:xfrm rot="-499569">
              <a:off x="3930" y="2301"/>
              <a:ext cx="862" cy="454"/>
            </a:xfrm>
            <a:custGeom>
              <a:avLst/>
              <a:gdLst>
                <a:gd name="T0" fmla="*/ 18 w 851"/>
                <a:gd name="T1" fmla="*/ 0 h 926"/>
                <a:gd name="T2" fmla="*/ 60 w 851"/>
                <a:gd name="T3" fmla="*/ 0 h 926"/>
                <a:gd name="T4" fmla="*/ 129 w 851"/>
                <a:gd name="T5" fmla="*/ 2 h 926"/>
                <a:gd name="T6" fmla="*/ 177 w 851"/>
                <a:gd name="T7" fmla="*/ 3 h 926"/>
                <a:gd name="T8" fmla="*/ 257 w 851"/>
                <a:gd name="T9" fmla="*/ 4 h 926"/>
                <a:gd name="T10" fmla="*/ 342 w 851"/>
                <a:gd name="T11" fmla="*/ 6 h 926"/>
                <a:gd name="T12" fmla="*/ 401 w 851"/>
                <a:gd name="T13" fmla="*/ 8 h 926"/>
                <a:gd name="T14" fmla="*/ 512 w 851"/>
                <a:gd name="T15" fmla="*/ 11 h 926"/>
                <a:gd name="T16" fmla="*/ 569 w 851"/>
                <a:gd name="T17" fmla="*/ 12 h 926"/>
                <a:gd name="T18" fmla="*/ 623 w 851"/>
                <a:gd name="T19" fmla="*/ 13 h 926"/>
                <a:gd name="T20" fmla="*/ 672 w 851"/>
                <a:gd name="T21" fmla="*/ 15 h 926"/>
                <a:gd name="T22" fmla="*/ 719 w 851"/>
                <a:gd name="T23" fmla="*/ 16 h 926"/>
                <a:gd name="T24" fmla="*/ 760 w 851"/>
                <a:gd name="T25" fmla="*/ 18 h 926"/>
                <a:gd name="T26" fmla="*/ 798 w 851"/>
                <a:gd name="T27" fmla="*/ 19 h 926"/>
                <a:gd name="T28" fmla="*/ 804 w 851"/>
                <a:gd name="T29" fmla="*/ 19 h 926"/>
                <a:gd name="T30" fmla="*/ 841 w 851"/>
                <a:gd name="T31" fmla="*/ 18 h 926"/>
                <a:gd name="T32" fmla="*/ 896 w 851"/>
                <a:gd name="T33" fmla="*/ 25 h 926"/>
                <a:gd name="T34" fmla="*/ 894 w 851"/>
                <a:gd name="T35" fmla="*/ 26 h 926"/>
                <a:gd name="T36" fmla="*/ 781 w 851"/>
                <a:gd name="T37" fmla="*/ 24 h 926"/>
                <a:gd name="T38" fmla="*/ 653 w 851"/>
                <a:gd name="T39" fmla="*/ 22 h 926"/>
                <a:gd name="T40" fmla="*/ 709 w 851"/>
                <a:gd name="T41" fmla="*/ 21 h 926"/>
                <a:gd name="T42" fmla="*/ 706 w 851"/>
                <a:gd name="T43" fmla="*/ 20 h 926"/>
                <a:gd name="T44" fmla="*/ 670 w 851"/>
                <a:gd name="T45" fmla="*/ 19 h 926"/>
                <a:gd name="T46" fmla="*/ 633 w 851"/>
                <a:gd name="T47" fmla="*/ 17 h 926"/>
                <a:gd name="T48" fmla="*/ 583 w 851"/>
                <a:gd name="T49" fmla="*/ 15 h 926"/>
                <a:gd name="T50" fmla="*/ 526 w 851"/>
                <a:gd name="T51" fmla="*/ 13 h 926"/>
                <a:gd name="T52" fmla="*/ 459 w 851"/>
                <a:gd name="T53" fmla="*/ 11 h 926"/>
                <a:gd name="T54" fmla="*/ 406 w 851"/>
                <a:gd name="T55" fmla="*/ 10 h 926"/>
                <a:gd name="T56" fmla="*/ 349 w 851"/>
                <a:gd name="T57" fmla="*/ 8 h 926"/>
                <a:gd name="T58" fmla="*/ 293 w 851"/>
                <a:gd name="T59" fmla="*/ 6 h 926"/>
                <a:gd name="T60" fmla="*/ 225 w 851"/>
                <a:gd name="T61" fmla="*/ 5 h 926"/>
                <a:gd name="T62" fmla="*/ 115 w 851"/>
                <a:gd name="T63" fmla="*/ 2 h 926"/>
                <a:gd name="T64" fmla="*/ 38 w 851"/>
                <a:gd name="T65" fmla="*/ 0 h 9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1"/>
                <a:gd name="T100" fmla="*/ 0 h 926"/>
                <a:gd name="T101" fmla="*/ 851 w 851"/>
                <a:gd name="T102" fmla="*/ 926 h 9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1" h="926">
                  <a:moveTo>
                    <a:pt x="0" y="0"/>
                  </a:moveTo>
                  <a:lnTo>
                    <a:pt x="18" y="9"/>
                  </a:lnTo>
                  <a:lnTo>
                    <a:pt x="35" y="19"/>
                  </a:lnTo>
                  <a:lnTo>
                    <a:pt x="55" y="29"/>
                  </a:lnTo>
                  <a:lnTo>
                    <a:pt x="76" y="42"/>
                  </a:lnTo>
                  <a:lnTo>
                    <a:pt x="119" y="70"/>
                  </a:lnTo>
                  <a:lnTo>
                    <a:pt x="142" y="86"/>
                  </a:lnTo>
                  <a:lnTo>
                    <a:pt x="167" y="103"/>
                  </a:lnTo>
                  <a:lnTo>
                    <a:pt x="216" y="139"/>
                  </a:lnTo>
                  <a:lnTo>
                    <a:pt x="242" y="160"/>
                  </a:lnTo>
                  <a:lnTo>
                    <a:pt x="268" y="180"/>
                  </a:lnTo>
                  <a:lnTo>
                    <a:pt x="322" y="225"/>
                  </a:lnTo>
                  <a:lnTo>
                    <a:pt x="348" y="247"/>
                  </a:lnTo>
                  <a:lnTo>
                    <a:pt x="376" y="271"/>
                  </a:lnTo>
                  <a:lnTo>
                    <a:pt x="429" y="319"/>
                  </a:lnTo>
                  <a:lnTo>
                    <a:pt x="481" y="370"/>
                  </a:lnTo>
                  <a:lnTo>
                    <a:pt x="507" y="396"/>
                  </a:lnTo>
                  <a:lnTo>
                    <a:pt x="534" y="422"/>
                  </a:lnTo>
                  <a:lnTo>
                    <a:pt x="558" y="448"/>
                  </a:lnTo>
                  <a:lnTo>
                    <a:pt x="583" y="474"/>
                  </a:lnTo>
                  <a:lnTo>
                    <a:pt x="607" y="500"/>
                  </a:lnTo>
                  <a:lnTo>
                    <a:pt x="631" y="526"/>
                  </a:lnTo>
                  <a:lnTo>
                    <a:pt x="652" y="554"/>
                  </a:lnTo>
                  <a:lnTo>
                    <a:pt x="674" y="580"/>
                  </a:lnTo>
                  <a:lnTo>
                    <a:pt x="694" y="606"/>
                  </a:lnTo>
                  <a:lnTo>
                    <a:pt x="713" y="632"/>
                  </a:lnTo>
                  <a:lnTo>
                    <a:pt x="731" y="658"/>
                  </a:lnTo>
                  <a:lnTo>
                    <a:pt x="748" y="683"/>
                  </a:lnTo>
                  <a:lnTo>
                    <a:pt x="750" y="681"/>
                  </a:lnTo>
                  <a:lnTo>
                    <a:pt x="754" y="676"/>
                  </a:lnTo>
                  <a:lnTo>
                    <a:pt x="767" y="660"/>
                  </a:lnTo>
                  <a:lnTo>
                    <a:pt x="789" y="638"/>
                  </a:lnTo>
                  <a:lnTo>
                    <a:pt x="819" y="783"/>
                  </a:lnTo>
                  <a:lnTo>
                    <a:pt x="841" y="881"/>
                  </a:lnTo>
                  <a:lnTo>
                    <a:pt x="851" y="926"/>
                  </a:lnTo>
                  <a:lnTo>
                    <a:pt x="839" y="920"/>
                  </a:lnTo>
                  <a:lnTo>
                    <a:pt x="813" y="900"/>
                  </a:lnTo>
                  <a:lnTo>
                    <a:pt x="732" y="839"/>
                  </a:lnTo>
                  <a:lnTo>
                    <a:pt x="651" y="780"/>
                  </a:lnTo>
                  <a:lnTo>
                    <a:pt x="613" y="752"/>
                  </a:lnTo>
                  <a:lnTo>
                    <a:pt x="645" y="744"/>
                  </a:lnTo>
                  <a:lnTo>
                    <a:pt x="664" y="738"/>
                  </a:lnTo>
                  <a:lnTo>
                    <a:pt x="673" y="736"/>
                  </a:lnTo>
                  <a:lnTo>
                    <a:pt x="661" y="716"/>
                  </a:lnTo>
                  <a:lnTo>
                    <a:pt x="647" y="691"/>
                  </a:lnTo>
                  <a:lnTo>
                    <a:pt x="629" y="662"/>
                  </a:lnTo>
                  <a:lnTo>
                    <a:pt x="606" y="628"/>
                  </a:lnTo>
                  <a:lnTo>
                    <a:pt x="593" y="609"/>
                  </a:lnTo>
                  <a:lnTo>
                    <a:pt x="578" y="589"/>
                  </a:lnTo>
                  <a:lnTo>
                    <a:pt x="548" y="547"/>
                  </a:lnTo>
                  <a:lnTo>
                    <a:pt x="513" y="500"/>
                  </a:lnTo>
                  <a:lnTo>
                    <a:pt x="493" y="476"/>
                  </a:lnTo>
                  <a:lnTo>
                    <a:pt x="473" y="451"/>
                  </a:lnTo>
                  <a:lnTo>
                    <a:pt x="429" y="399"/>
                  </a:lnTo>
                  <a:lnTo>
                    <a:pt x="406" y="373"/>
                  </a:lnTo>
                  <a:lnTo>
                    <a:pt x="381" y="345"/>
                  </a:lnTo>
                  <a:lnTo>
                    <a:pt x="355" y="318"/>
                  </a:lnTo>
                  <a:lnTo>
                    <a:pt x="329" y="290"/>
                  </a:lnTo>
                  <a:lnTo>
                    <a:pt x="302" y="261"/>
                  </a:lnTo>
                  <a:lnTo>
                    <a:pt x="273" y="233"/>
                  </a:lnTo>
                  <a:lnTo>
                    <a:pt x="242" y="204"/>
                  </a:lnTo>
                  <a:lnTo>
                    <a:pt x="210" y="175"/>
                  </a:lnTo>
                  <a:lnTo>
                    <a:pt x="145" y="118"/>
                  </a:lnTo>
                  <a:lnTo>
                    <a:pt x="110" y="87"/>
                  </a:lnTo>
                  <a:lnTo>
                    <a:pt x="76" y="58"/>
                  </a:lnTo>
                  <a:lnTo>
                    <a:pt x="38" y="29"/>
                  </a:lnTo>
                  <a:lnTo>
                    <a:pt x="0" y="0"/>
                  </a:lnTo>
                  <a:close/>
                </a:path>
              </a:pathLst>
            </a:custGeom>
            <a:solidFill>
              <a:srgbClr val="FF0000">
                <a:alpha val="74901"/>
              </a:srgbClr>
            </a:solidFill>
            <a:ln w="9525">
              <a:noFill/>
              <a:round/>
              <a:headEnd/>
              <a:tailEnd/>
            </a:ln>
          </p:spPr>
          <p:txBody>
            <a:bodyPr/>
            <a:lstStyle/>
            <a:p>
              <a:endParaRPr lang="en-US"/>
            </a:p>
          </p:txBody>
        </p:sp>
        <p:grpSp>
          <p:nvGrpSpPr>
            <p:cNvPr id="505864" name="Group 7"/>
            <p:cNvGrpSpPr>
              <a:grpSpLocks/>
            </p:cNvGrpSpPr>
            <p:nvPr/>
          </p:nvGrpSpPr>
          <p:grpSpPr bwMode="auto">
            <a:xfrm>
              <a:off x="2426" y="2407"/>
              <a:ext cx="1089" cy="409"/>
              <a:chOff x="3018" y="2463"/>
              <a:chExt cx="408" cy="383"/>
            </a:xfrm>
          </p:grpSpPr>
          <p:sp>
            <p:nvSpPr>
              <p:cNvPr id="505886" name="Freeform 8"/>
              <p:cNvSpPr>
                <a:spLocks/>
              </p:cNvSpPr>
              <p:nvPr/>
            </p:nvSpPr>
            <p:spPr bwMode="auto">
              <a:xfrm rot="-5389208">
                <a:off x="3029" y="2452"/>
                <a:ext cx="320" cy="341"/>
              </a:xfrm>
              <a:custGeom>
                <a:avLst/>
                <a:gdLst>
                  <a:gd name="T0" fmla="*/ 0 w 851"/>
                  <a:gd name="T1" fmla="*/ 0 h 926"/>
                  <a:gd name="T2" fmla="*/ 0 w 851"/>
                  <a:gd name="T3" fmla="*/ 0 h 926"/>
                  <a:gd name="T4" fmla="*/ 1 w 851"/>
                  <a:gd name="T5" fmla="*/ 0 h 926"/>
                  <a:gd name="T6" fmla="*/ 1 w 851"/>
                  <a:gd name="T7" fmla="*/ 1 h 926"/>
                  <a:gd name="T8" fmla="*/ 2 w 851"/>
                  <a:gd name="T9" fmla="*/ 1 h 926"/>
                  <a:gd name="T10" fmla="*/ 2 w 851"/>
                  <a:gd name="T11" fmla="*/ 1 h 926"/>
                  <a:gd name="T12" fmla="*/ 3 w 851"/>
                  <a:gd name="T13" fmla="*/ 2 h 926"/>
                  <a:gd name="T14" fmla="*/ 4 w 851"/>
                  <a:gd name="T15" fmla="*/ 3 h 926"/>
                  <a:gd name="T16" fmla="*/ 4 w 851"/>
                  <a:gd name="T17" fmla="*/ 3 h 926"/>
                  <a:gd name="T18" fmla="*/ 5 w 851"/>
                  <a:gd name="T19" fmla="*/ 3 h 926"/>
                  <a:gd name="T20" fmla="*/ 5 w 851"/>
                  <a:gd name="T21" fmla="*/ 4 h 926"/>
                  <a:gd name="T22" fmla="*/ 5 w 851"/>
                  <a:gd name="T23" fmla="*/ 4 h 926"/>
                  <a:gd name="T24" fmla="*/ 5 w 851"/>
                  <a:gd name="T25" fmla="*/ 4 h 926"/>
                  <a:gd name="T26" fmla="*/ 6 w 851"/>
                  <a:gd name="T27" fmla="*/ 5 h 926"/>
                  <a:gd name="T28" fmla="*/ 6 w 851"/>
                  <a:gd name="T29" fmla="*/ 5 h 926"/>
                  <a:gd name="T30" fmla="*/ 6 w 851"/>
                  <a:gd name="T31" fmla="*/ 4 h 926"/>
                  <a:gd name="T32" fmla="*/ 6 w 851"/>
                  <a:gd name="T33" fmla="*/ 6 h 926"/>
                  <a:gd name="T34" fmla="*/ 6 w 851"/>
                  <a:gd name="T35" fmla="*/ 6 h 926"/>
                  <a:gd name="T36" fmla="*/ 6 w 851"/>
                  <a:gd name="T37" fmla="*/ 6 h 926"/>
                  <a:gd name="T38" fmla="*/ 5 w 851"/>
                  <a:gd name="T39" fmla="*/ 5 h 926"/>
                  <a:gd name="T40" fmla="*/ 5 w 851"/>
                  <a:gd name="T41" fmla="*/ 5 h 926"/>
                  <a:gd name="T42" fmla="*/ 5 w 851"/>
                  <a:gd name="T43" fmla="*/ 5 h 926"/>
                  <a:gd name="T44" fmla="*/ 5 w 851"/>
                  <a:gd name="T45" fmla="*/ 4 h 926"/>
                  <a:gd name="T46" fmla="*/ 5 w 851"/>
                  <a:gd name="T47" fmla="*/ 4 h 926"/>
                  <a:gd name="T48" fmla="*/ 4 w 851"/>
                  <a:gd name="T49" fmla="*/ 4 h 926"/>
                  <a:gd name="T50" fmla="*/ 4 w 851"/>
                  <a:gd name="T51" fmla="*/ 3 h 926"/>
                  <a:gd name="T52" fmla="*/ 3 w 851"/>
                  <a:gd name="T53" fmla="*/ 3 h 926"/>
                  <a:gd name="T54" fmla="*/ 3 w 851"/>
                  <a:gd name="T55" fmla="*/ 2 h 926"/>
                  <a:gd name="T56" fmla="*/ 3 w 851"/>
                  <a:gd name="T57" fmla="*/ 2 h 926"/>
                  <a:gd name="T58" fmla="*/ 2 w 851"/>
                  <a:gd name="T59" fmla="*/ 1 h 926"/>
                  <a:gd name="T60" fmla="*/ 2 w 851"/>
                  <a:gd name="T61" fmla="*/ 1 h 926"/>
                  <a:gd name="T62" fmla="*/ 1 w 851"/>
                  <a:gd name="T63" fmla="*/ 0 h 926"/>
                  <a:gd name="T64" fmla="*/ 0 w 851"/>
                  <a:gd name="T65" fmla="*/ 0 h 9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1"/>
                  <a:gd name="T100" fmla="*/ 0 h 926"/>
                  <a:gd name="T101" fmla="*/ 851 w 851"/>
                  <a:gd name="T102" fmla="*/ 926 h 9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1" h="926">
                    <a:moveTo>
                      <a:pt x="0" y="0"/>
                    </a:moveTo>
                    <a:lnTo>
                      <a:pt x="18" y="9"/>
                    </a:lnTo>
                    <a:lnTo>
                      <a:pt x="35" y="19"/>
                    </a:lnTo>
                    <a:lnTo>
                      <a:pt x="55" y="29"/>
                    </a:lnTo>
                    <a:lnTo>
                      <a:pt x="76" y="42"/>
                    </a:lnTo>
                    <a:lnTo>
                      <a:pt x="119" y="70"/>
                    </a:lnTo>
                    <a:lnTo>
                      <a:pt x="142" y="86"/>
                    </a:lnTo>
                    <a:lnTo>
                      <a:pt x="167" y="103"/>
                    </a:lnTo>
                    <a:lnTo>
                      <a:pt x="216" y="139"/>
                    </a:lnTo>
                    <a:lnTo>
                      <a:pt x="242" y="160"/>
                    </a:lnTo>
                    <a:lnTo>
                      <a:pt x="268" y="180"/>
                    </a:lnTo>
                    <a:lnTo>
                      <a:pt x="322" y="225"/>
                    </a:lnTo>
                    <a:lnTo>
                      <a:pt x="348" y="247"/>
                    </a:lnTo>
                    <a:lnTo>
                      <a:pt x="376" y="271"/>
                    </a:lnTo>
                    <a:lnTo>
                      <a:pt x="429" y="319"/>
                    </a:lnTo>
                    <a:lnTo>
                      <a:pt x="481" y="370"/>
                    </a:lnTo>
                    <a:lnTo>
                      <a:pt x="507" y="396"/>
                    </a:lnTo>
                    <a:lnTo>
                      <a:pt x="534" y="422"/>
                    </a:lnTo>
                    <a:lnTo>
                      <a:pt x="558" y="448"/>
                    </a:lnTo>
                    <a:lnTo>
                      <a:pt x="583" y="474"/>
                    </a:lnTo>
                    <a:lnTo>
                      <a:pt x="607" y="500"/>
                    </a:lnTo>
                    <a:lnTo>
                      <a:pt x="631" y="526"/>
                    </a:lnTo>
                    <a:lnTo>
                      <a:pt x="652" y="554"/>
                    </a:lnTo>
                    <a:lnTo>
                      <a:pt x="674" y="580"/>
                    </a:lnTo>
                    <a:lnTo>
                      <a:pt x="694" y="606"/>
                    </a:lnTo>
                    <a:lnTo>
                      <a:pt x="713" y="632"/>
                    </a:lnTo>
                    <a:lnTo>
                      <a:pt x="731" y="658"/>
                    </a:lnTo>
                    <a:lnTo>
                      <a:pt x="748" y="683"/>
                    </a:lnTo>
                    <a:lnTo>
                      <a:pt x="750" y="681"/>
                    </a:lnTo>
                    <a:lnTo>
                      <a:pt x="754" y="676"/>
                    </a:lnTo>
                    <a:lnTo>
                      <a:pt x="767" y="660"/>
                    </a:lnTo>
                    <a:lnTo>
                      <a:pt x="789" y="638"/>
                    </a:lnTo>
                    <a:lnTo>
                      <a:pt x="819" y="783"/>
                    </a:lnTo>
                    <a:lnTo>
                      <a:pt x="841" y="881"/>
                    </a:lnTo>
                    <a:lnTo>
                      <a:pt x="851" y="926"/>
                    </a:lnTo>
                    <a:lnTo>
                      <a:pt x="839" y="920"/>
                    </a:lnTo>
                    <a:lnTo>
                      <a:pt x="813" y="900"/>
                    </a:lnTo>
                    <a:lnTo>
                      <a:pt x="732" y="839"/>
                    </a:lnTo>
                    <a:lnTo>
                      <a:pt x="651" y="780"/>
                    </a:lnTo>
                    <a:lnTo>
                      <a:pt x="613" y="752"/>
                    </a:lnTo>
                    <a:lnTo>
                      <a:pt x="645" y="744"/>
                    </a:lnTo>
                    <a:lnTo>
                      <a:pt x="664" y="738"/>
                    </a:lnTo>
                    <a:lnTo>
                      <a:pt x="673" y="736"/>
                    </a:lnTo>
                    <a:lnTo>
                      <a:pt x="661" y="716"/>
                    </a:lnTo>
                    <a:lnTo>
                      <a:pt x="647" y="691"/>
                    </a:lnTo>
                    <a:lnTo>
                      <a:pt x="629" y="662"/>
                    </a:lnTo>
                    <a:lnTo>
                      <a:pt x="606" y="628"/>
                    </a:lnTo>
                    <a:lnTo>
                      <a:pt x="593" y="609"/>
                    </a:lnTo>
                    <a:lnTo>
                      <a:pt x="578" y="589"/>
                    </a:lnTo>
                    <a:lnTo>
                      <a:pt x="548" y="547"/>
                    </a:lnTo>
                    <a:lnTo>
                      <a:pt x="513" y="500"/>
                    </a:lnTo>
                    <a:lnTo>
                      <a:pt x="493" y="476"/>
                    </a:lnTo>
                    <a:lnTo>
                      <a:pt x="473" y="451"/>
                    </a:lnTo>
                    <a:lnTo>
                      <a:pt x="429" y="399"/>
                    </a:lnTo>
                    <a:lnTo>
                      <a:pt x="406" y="373"/>
                    </a:lnTo>
                    <a:lnTo>
                      <a:pt x="381" y="345"/>
                    </a:lnTo>
                    <a:lnTo>
                      <a:pt x="355" y="318"/>
                    </a:lnTo>
                    <a:lnTo>
                      <a:pt x="329" y="290"/>
                    </a:lnTo>
                    <a:lnTo>
                      <a:pt x="302" y="261"/>
                    </a:lnTo>
                    <a:lnTo>
                      <a:pt x="273" y="233"/>
                    </a:lnTo>
                    <a:lnTo>
                      <a:pt x="242" y="204"/>
                    </a:lnTo>
                    <a:lnTo>
                      <a:pt x="210" y="175"/>
                    </a:lnTo>
                    <a:lnTo>
                      <a:pt x="145" y="118"/>
                    </a:lnTo>
                    <a:lnTo>
                      <a:pt x="110" y="87"/>
                    </a:lnTo>
                    <a:lnTo>
                      <a:pt x="76" y="58"/>
                    </a:lnTo>
                    <a:lnTo>
                      <a:pt x="38" y="29"/>
                    </a:lnTo>
                    <a:lnTo>
                      <a:pt x="0" y="0"/>
                    </a:lnTo>
                    <a:close/>
                  </a:path>
                </a:pathLst>
              </a:custGeom>
              <a:solidFill>
                <a:srgbClr val="FF0000">
                  <a:alpha val="74901"/>
                </a:srgbClr>
              </a:solidFill>
              <a:ln w="9525">
                <a:noFill/>
                <a:round/>
                <a:headEnd/>
                <a:tailEnd/>
              </a:ln>
            </p:spPr>
            <p:txBody>
              <a:bodyPr/>
              <a:lstStyle/>
              <a:p>
                <a:endParaRPr lang="en-US"/>
              </a:p>
            </p:txBody>
          </p:sp>
          <p:sp>
            <p:nvSpPr>
              <p:cNvPr id="505887" name="Freeform 9"/>
              <p:cNvSpPr>
                <a:spLocks/>
              </p:cNvSpPr>
              <p:nvPr/>
            </p:nvSpPr>
            <p:spPr bwMode="auto">
              <a:xfrm rot="81584" flipH="1">
                <a:off x="3100" y="2531"/>
                <a:ext cx="326" cy="315"/>
              </a:xfrm>
              <a:custGeom>
                <a:avLst/>
                <a:gdLst>
                  <a:gd name="T0" fmla="*/ 0 w 851"/>
                  <a:gd name="T1" fmla="*/ 0 h 926"/>
                  <a:gd name="T2" fmla="*/ 0 w 851"/>
                  <a:gd name="T3" fmla="*/ 0 h 926"/>
                  <a:gd name="T4" fmla="*/ 1 w 851"/>
                  <a:gd name="T5" fmla="*/ 0 h 926"/>
                  <a:gd name="T6" fmla="*/ 2 w 851"/>
                  <a:gd name="T7" fmla="*/ 0 h 926"/>
                  <a:gd name="T8" fmla="*/ 2 w 851"/>
                  <a:gd name="T9" fmla="*/ 1 h 926"/>
                  <a:gd name="T10" fmla="*/ 3 w 851"/>
                  <a:gd name="T11" fmla="*/ 1 h 926"/>
                  <a:gd name="T12" fmla="*/ 3 w 851"/>
                  <a:gd name="T13" fmla="*/ 1 h 926"/>
                  <a:gd name="T14" fmla="*/ 4 w 851"/>
                  <a:gd name="T15" fmla="*/ 2 h 926"/>
                  <a:gd name="T16" fmla="*/ 4 w 851"/>
                  <a:gd name="T17" fmla="*/ 2 h 926"/>
                  <a:gd name="T18" fmla="*/ 5 w 851"/>
                  <a:gd name="T19" fmla="*/ 2 h 926"/>
                  <a:gd name="T20" fmla="*/ 5 w 851"/>
                  <a:gd name="T21" fmla="*/ 2 h 926"/>
                  <a:gd name="T22" fmla="*/ 6 w 851"/>
                  <a:gd name="T23" fmla="*/ 3 h 926"/>
                  <a:gd name="T24" fmla="*/ 6 w 851"/>
                  <a:gd name="T25" fmla="*/ 3 h 926"/>
                  <a:gd name="T26" fmla="*/ 6 w 851"/>
                  <a:gd name="T27" fmla="*/ 3 h 926"/>
                  <a:gd name="T28" fmla="*/ 6 w 851"/>
                  <a:gd name="T29" fmla="*/ 3 h 926"/>
                  <a:gd name="T30" fmla="*/ 7 w 851"/>
                  <a:gd name="T31" fmla="*/ 3 h 926"/>
                  <a:gd name="T32" fmla="*/ 7 w 851"/>
                  <a:gd name="T33" fmla="*/ 4 h 926"/>
                  <a:gd name="T34" fmla="*/ 7 w 851"/>
                  <a:gd name="T35" fmla="*/ 4 h 926"/>
                  <a:gd name="T36" fmla="*/ 6 w 851"/>
                  <a:gd name="T37" fmla="*/ 4 h 926"/>
                  <a:gd name="T38" fmla="*/ 5 w 851"/>
                  <a:gd name="T39" fmla="*/ 3 h 926"/>
                  <a:gd name="T40" fmla="*/ 5 w 851"/>
                  <a:gd name="T41" fmla="*/ 3 h 926"/>
                  <a:gd name="T42" fmla="*/ 5 w 851"/>
                  <a:gd name="T43" fmla="*/ 3 h 926"/>
                  <a:gd name="T44" fmla="*/ 5 w 851"/>
                  <a:gd name="T45" fmla="*/ 3 h 926"/>
                  <a:gd name="T46" fmla="*/ 5 w 851"/>
                  <a:gd name="T47" fmla="*/ 3 h 926"/>
                  <a:gd name="T48" fmla="*/ 5 w 851"/>
                  <a:gd name="T49" fmla="*/ 2 h 926"/>
                  <a:gd name="T50" fmla="*/ 4 w 851"/>
                  <a:gd name="T51" fmla="*/ 2 h 926"/>
                  <a:gd name="T52" fmla="*/ 3 w 851"/>
                  <a:gd name="T53" fmla="*/ 2 h 926"/>
                  <a:gd name="T54" fmla="*/ 3 w 851"/>
                  <a:gd name="T55" fmla="*/ 2 h 926"/>
                  <a:gd name="T56" fmla="*/ 3 w 851"/>
                  <a:gd name="T57" fmla="*/ 1 h 926"/>
                  <a:gd name="T58" fmla="*/ 2 w 851"/>
                  <a:gd name="T59" fmla="*/ 1 h 926"/>
                  <a:gd name="T60" fmla="*/ 2 w 851"/>
                  <a:gd name="T61" fmla="*/ 1 h 926"/>
                  <a:gd name="T62" fmla="*/ 1 w 851"/>
                  <a:gd name="T63" fmla="*/ 0 h 926"/>
                  <a:gd name="T64" fmla="*/ 0 w 851"/>
                  <a:gd name="T65" fmla="*/ 0 h 9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1"/>
                  <a:gd name="T100" fmla="*/ 0 h 926"/>
                  <a:gd name="T101" fmla="*/ 851 w 851"/>
                  <a:gd name="T102" fmla="*/ 926 h 9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1" h="926">
                    <a:moveTo>
                      <a:pt x="0" y="0"/>
                    </a:moveTo>
                    <a:lnTo>
                      <a:pt x="18" y="9"/>
                    </a:lnTo>
                    <a:lnTo>
                      <a:pt x="35" y="19"/>
                    </a:lnTo>
                    <a:lnTo>
                      <a:pt x="55" y="29"/>
                    </a:lnTo>
                    <a:lnTo>
                      <a:pt x="76" y="42"/>
                    </a:lnTo>
                    <a:lnTo>
                      <a:pt x="119" y="70"/>
                    </a:lnTo>
                    <a:lnTo>
                      <a:pt x="142" y="86"/>
                    </a:lnTo>
                    <a:lnTo>
                      <a:pt x="167" y="103"/>
                    </a:lnTo>
                    <a:lnTo>
                      <a:pt x="216" y="139"/>
                    </a:lnTo>
                    <a:lnTo>
                      <a:pt x="242" y="160"/>
                    </a:lnTo>
                    <a:lnTo>
                      <a:pt x="268" y="180"/>
                    </a:lnTo>
                    <a:lnTo>
                      <a:pt x="322" y="225"/>
                    </a:lnTo>
                    <a:lnTo>
                      <a:pt x="348" y="247"/>
                    </a:lnTo>
                    <a:lnTo>
                      <a:pt x="376" y="271"/>
                    </a:lnTo>
                    <a:lnTo>
                      <a:pt x="429" y="319"/>
                    </a:lnTo>
                    <a:lnTo>
                      <a:pt x="481" y="370"/>
                    </a:lnTo>
                    <a:lnTo>
                      <a:pt x="507" y="396"/>
                    </a:lnTo>
                    <a:lnTo>
                      <a:pt x="534" y="422"/>
                    </a:lnTo>
                    <a:lnTo>
                      <a:pt x="558" y="448"/>
                    </a:lnTo>
                    <a:lnTo>
                      <a:pt x="583" y="474"/>
                    </a:lnTo>
                    <a:lnTo>
                      <a:pt x="607" y="500"/>
                    </a:lnTo>
                    <a:lnTo>
                      <a:pt x="631" y="526"/>
                    </a:lnTo>
                    <a:lnTo>
                      <a:pt x="652" y="554"/>
                    </a:lnTo>
                    <a:lnTo>
                      <a:pt x="674" y="580"/>
                    </a:lnTo>
                    <a:lnTo>
                      <a:pt x="694" y="606"/>
                    </a:lnTo>
                    <a:lnTo>
                      <a:pt x="713" y="632"/>
                    </a:lnTo>
                    <a:lnTo>
                      <a:pt x="731" y="658"/>
                    </a:lnTo>
                    <a:lnTo>
                      <a:pt x="748" y="683"/>
                    </a:lnTo>
                    <a:lnTo>
                      <a:pt x="750" y="681"/>
                    </a:lnTo>
                    <a:lnTo>
                      <a:pt x="754" y="676"/>
                    </a:lnTo>
                    <a:lnTo>
                      <a:pt x="767" y="660"/>
                    </a:lnTo>
                    <a:lnTo>
                      <a:pt x="789" y="638"/>
                    </a:lnTo>
                    <a:lnTo>
                      <a:pt x="819" y="783"/>
                    </a:lnTo>
                    <a:lnTo>
                      <a:pt x="841" y="881"/>
                    </a:lnTo>
                    <a:lnTo>
                      <a:pt x="851" y="926"/>
                    </a:lnTo>
                    <a:lnTo>
                      <a:pt x="839" y="920"/>
                    </a:lnTo>
                    <a:lnTo>
                      <a:pt x="813" y="900"/>
                    </a:lnTo>
                    <a:lnTo>
                      <a:pt x="732" y="839"/>
                    </a:lnTo>
                    <a:lnTo>
                      <a:pt x="651" y="780"/>
                    </a:lnTo>
                    <a:lnTo>
                      <a:pt x="613" y="752"/>
                    </a:lnTo>
                    <a:lnTo>
                      <a:pt x="645" y="744"/>
                    </a:lnTo>
                    <a:lnTo>
                      <a:pt x="664" y="738"/>
                    </a:lnTo>
                    <a:lnTo>
                      <a:pt x="673" y="736"/>
                    </a:lnTo>
                    <a:lnTo>
                      <a:pt x="661" y="716"/>
                    </a:lnTo>
                    <a:lnTo>
                      <a:pt x="647" y="691"/>
                    </a:lnTo>
                    <a:lnTo>
                      <a:pt x="629" y="662"/>
                    </a:lnTo>
                    <a:lnTo>
                      <a:pt x="606" y="628"/>
                    </a:lnTo>
                    <a:lnTo>
                      <a:pt x="593" y="609"/>
                    </a:lnTo>
                    <a:lnTo>
                      <a:pt x="578" y="589"/>
                    </a:lnTo>
                    <a:lnTo>
                      <a:pt x="548" y="547"/>
                    </a:lnTo>
                    <a:lnTo>
                      <a:pt x="513" y="500"/>
                    </a:lnTo>
                    <a:lnTo>
                      <a:pt x="493" y="476"/>
                    </a:lnTo>
                    <a:lnTo>
                      <a:pt x="473" y="451"/>
                    </a:lnTo>
                    <a:lnTo>
                      <a:pt x="429" y="399"/>
                    </a:lnTo>
                    <a:lnTo>
                      <a:pt x="406" y="373"/>
                    </a:lnTo>
                    <a:lnTo>
                      <a:pt x="381" y="345"/>
                    </a:lnTo>
                    <a:lnTo>
                      <a:pt x="355" y="318"/>
                    </a:lnTo>
                    <a:lnTo>
                      <a:pt x="329" y="290"/>
                    </a:lnTo>
                    <a:lnTo>
                      <a:pt x="302" y="261"/>
                    </a:lnTo>
                    <a:lnTo>
                      <a:pt x="273" y="233"/>
                    </a:lnTo>
                    <a:lnTo>
                      <a:pt x="242" y="204"/>
                    </a:lnTo>
                    <a:lnTo>
                      <a:pt x="210" y="175"/>
                    </a:lnTo>
                    <a:lnTo>
                      <a:pt x="145" y="118"/>
                    </a:lnTo>
                    <a:lnTo>
                      <a:pt x="110" y="87"/>
                    </a:lnTo>
                    <a:lnTo>
                      <a:pt x="76" y="58"/>
                    </a:lnTo>
                    <a:lnTo>
                      <a:pt x="38" y="29"/>
                    </a:lnTo>
                    <a:lnTo>
                      <a:pt x="0" y="0"/>
                    </a:lnTo>
                    <a:close/>
                  </a:path>
                </a:pathLst>
              </a:custGeom>
              <a:solidFill>
                <a:srgbClr val="FF0000">
                  <a:alpha val="74901"/>
                </a:srgbClr>
              </a:solidFill>
              <a:ln w="9525">
                <a:noFill/>
                <a:round/>
                <a:headEnd/>
                <a:tailEnd/>
              </a:ln>
            </p:spPr>
            <p:txBody>
              <a:bodyPr/>
              <a:lstStyle/>
              <a:p>
                <a:endParaRPr lang="en-US"/>
              </a:p>
            </p:txBody>
          </p:sp>
        </p:grpSp>
        <p:sp>
          <p:nvSpPr>
            <p:cNvPr id="505865" name="Line 10"/>
            <p:cNvSpPr>
              <a:spLocks noChangeShapeType="1"/>
            </p:cNvSpPr>
            <p:nvPr/>
          </p:nvSpPr>
          <p:spPr bwMode="auto">
            <a:xfrm flipH="1" flipV="1">
              <a:off x="3781" y="2229"/>
              <a:ext cx="1367" cy="339"/>
            </a:xfrm>
            <a:prstGeom prst="line">
              <a:avLst/>
            </a:prstGeom>
            <a:noFill/>
            <a:ln w="50800">
              <a:solidFill>
                <a:srgbClr val="808080"/>
              </a:solidFill>
              <a:round/>
              <a:headEnd/>
              <a:tailEnd/>
            </a:ln>
          </p:spPr>
          <p:txBody>
            <a:bodyPr anchor="ctr"/>
            <a:lstStyle/>
            <a:p>
              <a:endParaRPr lang="en-US"/>
            </a:p>
          </p:txBody>
        </p:sp>
        <p:sp>
          <p:nvSpPr>
            <p:cNvPr id="505866" name="Line 11"/>
            <p:cNvSpPr>
              <a:spLocks noChangeShapeType="1"/>
            </p:cNvSpPr>
            <p:nvPr/>
          </p:nvSpPr>
          <p:spPr bwMode="auto">
            <a:xfrm flipV="1">
              <a:off x="2109" y="2229"/>
              <a:ext cx="1335" cy="521"/>
            </a:xfrm>
            <a:prstGeom prst="line">
              <a:avLst/>
            </a:prstGeom>
            <a:noFill/>
            <a:ln w="50800">
              <a:solidFill>
                <a:srgbClr val="808080"/>
              </a:solidFill>
              <a:round/>
              <a:headEnd/>
              <a:tailEnd/>
            </a:ln>
          </p:spPr>
          <p:txBody>
            <a:bodyPr anchor="ctr"/>
            <a:lstStyle/>
            <a:p>
              <a:endParaRPr lang="en-US"/>
            </a:p>
          </p:txBody>
        </p:sp>
        <p:sp>
          <p:nvSpPr>
            <p:cNvPr id="505867" name="Text Box 12"/>
            <p:cNvSpPr txBox="1">
              <a:spLocks noChangeArrowheads="1"/>
            </p:cNvSpPr>
            <p:nvPr/>
          </p:nvSpPr>
          <p:spPr bwMode="auto">
            <a:xfrm>
              <a:off x="1176" y="2115"/>
              <a:ext cx="1451" cy="553"/>
            </a:xfrm>
            <a:prstGeom prst="rect">
              <a:avLst/>
            </a:prstGeom>
            <a:noFill/>
            <a:ln w="9525">
              <a:noFill/>
              <a:miter lim="800000"/>
              <a:headEnd/>
              <a:tailEnd/>
            </a:ln>
          </p:spPr>
          <p:txBody>
            <a:bodyPr>
              <a:spAutoFit/>
            </a:bodyPr>
            <a:lstStyle/>
            <a:p>
              <a:pPr algn="ctr" eaLnBrk="0" hangingPunct="0">
                <a:spcBef>
                  <a:spcPct val="50000"/>
                </a:spcBef>
              </a:pPr>
              <a:r>
                <a:rPr lang="he-IL" sz="1600">
                  <a:latin typeface="Tahoma" pitchFamily="34" charset="0"/>
                  <a:cs typeface="Tahoma" pitchFamily="34" charset="0"/>
                </a:rPr>
                <a:t>רכיב </a:t>
              </a:r>
              <a:r>
                <a:rPr lang="en-US" sz="1600">
                  <a:latin typeface="Tahoma" pitchFamily="34" charset="0"/>
                  <a:cs typeface="Tahoma" pitchFamily="34" charset="0"/>
                </a:rPr>
                <a:t>NAT</a:t>
              </a:r>
              <a:br>
                <a:rPr lang="en-US" sz="1600">
                  <a:latin typeface="Tahoma" pitchFamily="34" charset="0"/>
                  <a:cs typeface="Tahoma" pitchFamily="34" charset="0"/>
                </a:rPr>
              </a:br>
              <a:r>
                <a:rPr lang="en-US" sz="1400">
                  <a:latin typeface="Tahoma" pitchFamily="34" charset="0"/>
                  <a:cs typeface="Tahoma" pitchFamily="34" charset="0"/>
                </a:rPr>
                <a:t>IP</a:t>
              </a:r>
              <a:r>
                <a:rPr lang="he-IL" sz="1400">
                  <a:latin typeface="Tahoma" pitchFamily="34" charset="0"/>
                  <a:cs typeface="Tahoma" pitchFamily="34" charset="0"/>
                </a:rPr>
                <a:t> פנימי = ##.##.##.#</a:t>
              </a:r>
            </a:p>
            <a:p>
              <a:pPr algn="ctr" eaLnBrk="0" hangingPunct="0">
                <a:spcBef>
                  <a:spcPct val="50000"/>
                </a:spcBef>
              </a:pPr>
              <a:r>
                <a:rPr lang="en-US" sz="1400">
                  <a:latin typeface="Tahoma" pitchFamily="34" charset="0"/>
                  <a:cs typeface="Tahoma" pitchFamily="34" charset="0"/>
                </a:rPr>
                <a:t>IP</a:t>
              </a:r>
              <a:r>
                <a:rPr lang="he-IL" sz="1400">
                  <a:latin typeface="Tahoma" pitchFamily="34" charset="0"/>
                  <a:cs typeface="Tahoma" pitchFamily="34" charset="0"/>
                </a:rPr>
                <a:t> חיצוני = *.*.*.*</a:t>
              </a:r>
            </a:p>
          </p:txBody>
        </p:sp>
        <p:sp>
          <p:nvSpPr>
            <p:cNvPr id="505868" name="Text Box 13"/>
            <p:cNvSpPr txBox="1">
              <a:spLocks noChangeArrowheads="1"/>
            </p:cNvSpPr>
            <p:nvPr/>
          </p:nvSpPr>
          <p:spPr bwMode="auto">
            <a:xfrm>
              <a:off x="4664" y="2976"/>
              <a:ext cx="1096" cy="346"/>
            </a:xfrm>
            <a:prstGeom prst="rect">
              <a:avLst/>
            </a:prstGeom>
            <a:noFill/>
            <a:ln w="9525">
              <a:noFill/>
              <a:miter lim="800000"/>
              <a:headEnd/>
              <a:tailEnd/>
            </a:ln>
          </p:spPr>
          <p:txBody>
            <a:bodyPr>
              <a:spAutoFit/>
            </a:bodyPr>
            <a:lstStyle/>
            <a:p>
              <a:pPr algn="ctr" rtl="0" eaLnBrk="0" hangingPunct="0">
                <a:spcBef>
                  <a:spcPct val="50000"/>
                </a:spcBef>
              </a:pPr>
              <a:r>
                <a:rPr lang="he-IL" sz="1600">
                  <a:latin typeface="Tahoma" pitchFamily="34" charset="0"/>
                  <a:cs typeface="Tahoma" pitchFamily="34" charset="0"/>
                </a:rPr>
                <a:t>שרת אינטרנט</a:t>
              </a:r>
              <a:r>
                <a:rPr lang="en-US" sz="1600">
                  <a:latin typeface="Tahoma" pitchFamily="34" charset="0"/>
                  <a:cs typeface="Tahoma" pitchFamily="34" charset="0"/>
                </a:rPr>
                <a:t/>
              </a:r>
              <a:br>
                <a:rPr lang="en-US" sz="1600">
                  <a:latin typeface="Tahoma" pitchFamily="34" charset="0"/>
                  <a:cs typeface="Tahoma" pitchFamily="34" charset="0"/>
                </a:rPr>
              </a:br>
              <a:r>
                <a:rPr lang="en-US" sz="1400">
                  <a:latin typeface="Tahoma" pitchFamily="34" charset="0"/>
                  <a:cs typeface="Tahoma" pitchFamily="34" charset="0"/>
                </a:rPr>
                <a:t>*#.*.#.*</a:t>
              </a:r>
            </a:p>
          </p:txBody>
        </p:sp>
        <p:sp>
          <p:nvSpPr>
            <p:cNvPr id="505869" name="Rectangle 14"/>
            <p:cNvSpPr>
              <a:spLocks noChangeArrowheads="1"/>
            </p:cNvSpPr>
            <p:nvPr/>
          </p:nvSpPr>
          <p:spPr bwMode="auto">
            <a:xfrm>
              <a:off x="3334" y="1706"/>
              <a:ext cx="596" cy="192"/>
            </a:xfrm>
            <a:prstGeom prst="rect">
              <a:avLst/>
            </a:prstGeom>
            <a:noFill/>
            <a:ln w="9525" algn="ctr">
              <a:noFill/>
              <a:miter lim="800000"/>
              <a:headEnd/>
              <a:tailEnd/>
            </a:ln>
          </p:spPr>
          <p:txBody>
            <a:bodyPr wrap="none">
              <a:spAutoFit/>
            </a:bodyPr>
            <a:lstStyle/>
            <a:p>
              <a:pPr algn="ctr" rtl="0" eaLnBrk="0" hangingPunct="0">
                <a:spcBef>
                  <a:spcPct val="50000"/>
                </a:spcBef>
              </a:pPr>
              <a:r>
                <a:rPr lang="he-IL" sz="1400">
                  <a:latin typeface="Tahoma" pitchFamily="34" charset="0"/>
                  <a:cs typeface="Tahoma" pitchFamily="34" charset="0"/>
                </a:rPr>
                <a:t>אינטרנט</a:t>
              </a:r>
              <a:endParaRPr lang="en-US" sz="1400">
                <a:latin typeface="Tahoma" pitchFamily="34" charset="0"/>
                <a:cs typeface="Tahoma" pitchFamily="34" charset="0"/>
              </a:endParaRPr>
            </a:p>
          </p:txBody>
        </p:sp>
        <p:pic>
          <p:nvPicPr>
            <p:cNvPr id="505870" name="Picture 15" descr="Server01"/>
            <p:cNvPicPr>
              <a:picLocks noChangeAspect="1" noChangeArrowheads="1"/>
            </p:cNvPicPr>
            <p:nvPr/>
          </p:nvPicPr>
          <p:blipFill>
            <a:blip r:embed="rId3" cstate="print"/>
            <a:srcRect/>
            <a:stretch>
              <a:fillRect/>
            </a:stretch>
          </p:blipFill>
          <p:spPr bwMode="auto">
            <a:xfrm>
              <a:off x="4935" y="2251"/>
              <a:ext cx="576" cy="677"/>
            </a:xfrm>
            <a:prstGeom prst="rect">
              <a:avLst/>
            </a:prstGeom>
            <a:noFill/>
            <a:ln w="9525">
              <a:noFill/>
              <a:miter lim="800000"/>
              <a:headEnd/>
              <a:tailEnd/>
            </a:ln>
          </p:spPr>
        </p:pic>
        <p:sp>
          <p:nvSpPr>
            <p:cNvPr id="474128" name="AutoShape 16"/>
            <p:cNvSpPr>
              <a:spLocks noChangeArrowheads="1"/>
            </p:cNvSpPr>
            <p:nvPr/>
          </p:nvSpPr>
          <p:spPr bwMode="auto">
            <a:xfrm>
              <a:off x="204" y="1732"/>
              <a:ext cx="851" cy="2061"/>
            </a:xfrm>
            <a:prstGeom prst="roundRect">
              <a:avLst>
                <a:gd name="adj" fmla="val 4167"/>
              </a:avLst>
            </a:prstGeom>
            <a:solidFill>
              <a:srgbClr val="F0F1E1"/>
            </a:solidFill>
            <a:ln w="38100">
              <a:noFill/>
              <a:round/>
              <a:headEnd/>
              <a:tailEnd/>
            </a:ln>
            <a:effectLst>
              <a:outerShdw dist="35921" dir="2700000" algn="ctr" rotWithShape="0">
                <a:srgbClr val="AFAFAF"/>
              </a:outerShdw>
            </a:effectLst>
          </p:spPr>
          <p:txBody>
            <a:bodyPr/>
            <a:lstStyle/>
            <a:p>
              <a:pPr marL="177800" indent="-177800" algn="ctr" rtl="0" eaLnBrk="0" hangingPunct="0">
                <a:defRPr/>
              </a:pPr>
              <a:r>
                <a:rPr lang="he-IL" sz="1400">
                  <a:latin typeface="Tahoma" pitchFamily="34" charset="0"/>
                  <a:cs typeface="Tahoma" pitchFamily="34" charset="0"/>
                </a:rPr>
                <a:t>רשת פנימית</a:t>
              </a:r>
              <a:endParaRPr lang="en-US" sz="1400">
                <a:latin typeface="Tahoma" pitchFamily="34" charset="0"/>
                <a:cs typeface="Tahoma" pitchFamily="34" charset="0"/>
              </a:endParaRPr>
            </a:p>
            <a:p>
              <a:pPr marL="177800" indent="-177800" algn="l" rtl="0" eaLnBrk="0" hangingPunct="0">
                <a:buSzPct val="85000"/>
                <a:defRPr/>
              </a:pPr>
              <a:endParaRPr lang="en-US" sz="1400">
                <a:latin typeface="Tahoma" pitchFamily="34" charset="0"/>
                <a:cs typeface="Tahoma" pitchFamily="34" charset="0"/>
              </a:endParaRPr>
            </a:p>
          </p:txBody>
        </p:sp>
        <p:sp>
          <p:nvSpPr>
            <p:cNvPr id="505872" name="Text Box 17"/>
            <p:cNvSpPr txBox="1">
              <a:spLocks noChangeArrowheads="1"/>
            </p:cNvSpPr>
            <p:nvPr/>
          </p:nvSpPr>
          <p:spPr bwMode="auto">
            <a:xfrm>
              <a:off x="249" y="2432"/>
              <a:ext cx="751" cy="174"/>
            </a:xfrm>
            <a:prstGeom prst="rect">
              <a:avLst/>
            </a:prstGeom>
            <a:noFill/>
            <a:ln w="9525">
              <a:noFill/>
              <a:miter lim="800000"/>
              <a:headEnd/>
              <a:tailEnd/>
            </a:ln>
          </p:spPr>
          <p:txBody>
            <a:bodyPr>
              <a:spAutoFit/>
            </a:bodyPr>
            <a:lstStyle/>
            <a:p>
              <a:pPr algn="ctr" rtl="0" eaLnBrk="0" hangingPunct="0">
                <a:spcBef>
                  <a:spcPct val="50000"/>
                </a:spcBef>
              </a:pPr>
              <a:r>
                <a:rPr lang="he-IL" sz="1200">
                  <a:latin typeface="Tahoma" pitchFamily="34" charset="0"/>
                  <a:cs typeface="Tahoma" pitchFamily="34" charset="0"/>
                </a:rPr>
                <a:t>##.##.##.#</a:t>
              </a:r>
              <a:endParaRPr lang="en-US" sz="1200">
                <a:latin typeface="Tahoma" pitchFamily="34" charset="0"/>
                <a:cs typeface="Tahoma" pitchFamily="34" charset="0"/>
              </a:endParaRPr>
            </a:p>
          </p:txBody>
        </p:sp>
        <p:sp>
          <p:nvSpPr>
            <p:cNvPr id="505873" name="Text Box 18"/>
            <p:cNvSpPr txBox="1">
              <a:spLocks noChangeArrowheads="1"/>
            </p:cNvSpPr>
            <p:nvPr/>
          </p:nvSpPr>
          <p:spPr bwMode="auto">
            <a:xfrm>
              <a:off x="295" y="3643"/>
              <a:ext cx="740" cy="174"/>
            </a:xfrm>
            <a:prstGeom prst="rect">
              <a:avLst/>
            </a:prstGeom>
            <a:noFill/>
            <a:ln w="9525">
              <a:noFill/>
              <a:miter lim="800000"/>
              <a:headEnd/>
              <a:tailEnd/>
            </a:ln>
          </p:spPr>
          <p:txBody>
            <a:bodyPr>
              <a:spAutoFit/>
            </a:bodyPr>
            <a:lstStyle/>
            <a:p>
              <a:pPr algn="ctr" rtl="0" eaLnBrk="0" hangingPunct="0">
                <a:spcBef>
                  <a:spcPct val="50000"/>
                </a:spcBef>
              </a:pPr>
              <a:r>
                <a:rPr lang="en-US" sz="1200">
                  <a:latin typeface="Tahoma" pitchFamily="34" charset="0"/>
                  <a:cs typeface="Tahoma" pitchFamily="34" charset="0"/>
                </a:rPr>
                <a:t>#</a:t>
              </a:r>
              <a:r>
                <a:rPr lang="he-IL" sz="1200">
                  <a:latin typeface="Tahoma" pitchFamily="34" charset="0"/>
                  <a:cs typeface="Tahoma" pitchFamily="34" charset="0"/>
                </a:rPr>
                <a:t>##.##.##.</a:t>
              </a:r>
              <a:endParaRPr lang="en-US" sz="1200">
                <a:latin typeface="Tahoma" pitchFamily="34" charset="0"/>
                <a:cs typeface="Tahoma" pitchFamily="34" charset="0"/>
              </a:endParaRPr>
            </a:p>
          </p:txBody>
        </p:sp>
        <p:sp>
          <p:nvSpPr>
            <p:cNvPr id="505874" name="Line 19"/>
            <p:cNvSpPr>
              <a:spLocks noChangeShapeType="1"/>
            </p:cNvSpPr>
            <p:nvPr/>
          </p:nvSpPr>
          <p:spPr bwMode="auto">
            <a:xfrm>
              <a:off x="975" y="2840"/>
              <a:ext cx="305" cy="0"/>
            </a:xfrm>
            <a:prstGeom prst="line">
              <a:avLst/>
            </a:prstGeom>
            <a:noFill/>
            <a:ln w="50800">
              <a:solidFill>
                <a:srgbClr val="808080"/>
              </a:solidFill>
              <a:round/>
              <a:headEnd/>
              <a:tailEnd/>
            </a:ln>
          </p:spPr>
          <p:txBody>
            <a:bodyPr anchor="ctr"/>
            <a:lstStyle/>
            <a:p>
              <a:endParaRPr lang="en-US"/>
            </a:p>
          </p:txBody>
        </p:sp>
        <p:sp>
          <p:nvSpPr>
            <p:cNvPr id="505875" name="Freeform 20"/>
            <p:cNvSpPr>
              <a:spLocks/>
            </p:cNvSpPr>
            <p:nvPr/>
          </p:nvSpPr>
          <p:spPr bwMode="auto">
            <a:xfrm>
              <a:off x="975" y="2204"/>
              <a:ext cx="293" cy="1251"/>
            </a:xfrm>
            <a:custGeom>
              <a:avLst/>
              <a:gdLst>
                <a:gd name="T0" fmla="*/ 0 w 397"/>
                <a:gd name="T1" fmla="*/ 0 h 1696"/>
                <a:gd name="T2" fmla="*/ 86 w 397"/>
                <a:gd name="T3" fmla="*/ 0 h 1696"/>
                <a:gd name="T4" fmla="*/ 86 w 397"/>
                <a:gd name="T5" fmla="*/ 370 h 1696"/>
                <a:gd name="T6" fmla="*/ 18 w 397"/>
                <a:gd name="T7" fmla="*/ 370 h 1696"/>
                <a:gd name="T8" fmla="*/ 0 60000 65536"/>
                <a:gd name="T9" fmla="*/ 0 60000 65536"/>
                <a:gd name="T10" fmla="*/ 0 60000 65536"/>
                <a:gd name="T11" fmla="*/ 0 60000 65536"/>
                <a:gd name="T12" fmla="*/ 0 w 397"/>
                <a:gd name="T13" fmla="*/ 0 h 1696"/>
                <a:gd name="T14" fmla="*/ 397 w 397"/>
                <a:gd name="T15" fmla="*/ 1696 h 1696"/>
              </a:gdLst>
              <a:ahLst/>
              <a:cxnLst>
                <a:cxn ang="T8">
                  <a:pos x="T0" y="T1"/>
                </a:cxn>
                <a:cxn ang="T9">
                  <a:pos x="T2" y="T3"/>
                </a:cxn>
                <a:cxn ang="T10">
                  <a:pos x="T4" y="T5"/>
                </a:cxn>
                <a:cxn ang="T11">
                  <a:pos x="T6" y="T7"/>
                </a:cxn>
              </a:cxnLst>
              <a:rect l="T12" t="T13" r="T14" b="T15"/>
              <a:pathLst>
                <a:path w="397" h="1696">
                  <a:moveTo>
                    <a:pt x="0" y="0"/>
                  </a:moveTo>
                  <a:lnTo>
                    <a:pt x="397" y="0"/>
                  </a:lnTo>
                  <a:lnTo>
                    <a:pt x="397" y="1696"/>
                  </a:lnTo>
                  <a:lnTo>
                    <a:pt x="81" y="1696"/>
                  </a:lnTo>
                </a:path>
              </a:pathLst>
            </a:custGeom>
            <a:noFill/>
            <a:ln w="50800">
              <a:solidFill>
                <a:srgbClr val="808080"/>
              </a:solidFill>
              <a:round/>
              <a:headEnd/>
              <a:tailEnd/>
            </a:ln>
          </p:spPr>
          <p:txBody>
            <a:bodyPr anchor="ctr"/>
            <a:lstStyle/>
            <a:p>
              <a:endParaRPr lang="en-US"/>
            </a:p>
          </p:txBody>
        </p:sp>
        <p:pic>
          <p:nvPicPr>
            <p:cNvPr id="505876" name="Picture 21" descr="Computer_DesktopComputer01"/>
            <p:cNvPicPr>
              <a:picLocks noChangeAspect="1" noChangeArrowheads="1"/>
            </p:cNvPicPr>
            <p:nvPr/>
          </p:nvPicPr>
          <p:blipFill>
            <a:blip r:embed="rId4" cstate="print"/>
            <a:srcRect/>
            <a:stretch>
              <a:fillRect/>
            </a:stretch>
          </p:blipFill>
          <p:spPr bwMode="auto">
            <a:xfrm>
              <a:off x="431" y="2644"/>
              <a:ext cx="354" cy="423"/>
            </a:xfrm>
            <a:prstGeom prst="rect">
              <a:avLst/>
            </a:prstGeom>
            <a:noFill/>
            <a:ln w="9525">
              <a:noFill/>
              <a:miter lim="800000"/>
              <a:headEnd/>
              <a:tailEnd/>
            </a:ln>
          </p:spPr>
        </p:pic>
        <p:pic>
          <p:nvPicPr>
            <p:cNvPr id="505877" name="Picture 22" descr="Computer_DesktopComputer01"/>
            <p:cNvPicPr>
              <a:picLocks noChangeAspect="1" noChangeArrowheads="1"/>
            </p:cNvPicPr>
            <p:nvPr/>
          </p:nvPicPr>
          <p:blipFill>
            <a:blip r:embed="rId4" cstate="print"/>
            <a:srcRect/>
            <a:stretch>
              <a:fillRect/>
            </a:stretch>
          </p:blipFill>
          <p:spPr bwMode="auto">
            <a:xfrm>
              <a:off x="431" y="2024"/>
              <a:ext cx="354" cy="423"/>
            </a:xfrm>
            <a:prstGeom prst="rect">
              <a:avLst/>
            </a:prstGeom>
            <a:noFill/>
            <a:ln w="9525">
              <a:noFill/>
              <a:miter lim="800000"/>
              <a:headEnd/>
              <a:tailEnd/>
            </a:ln>
          </p:spPr>
        </p:pic>
        <p:pic>
          <p:nvPicPr>
            <p:cNvPr id="505878" name="Picture 23" descr="Computer_DesktopComputer01"/>
            <p:cNvPicPr>
              <a:picLocks noChangeAspect="1" noChangeArrowheads="1"/>
            </p:cNvPicPr>
            <p:nvPr/>
          </p:nvPicPr>
          <p:blipFill>
            <a:blip r:embed="rId4" cstate="print"/>
            <a:srcRect/>
            <a:stretch>
              <a:fillRect/>
            </a:stretch>
          </p:blipFill>
          <p:spPr bwMode="auto">
            <a:xfrm>
              <a:off x="431" y="3263"/>
              <a:ext cx="354" cy="424"/>
            </a:xfrm>
            <a:prstGeom prst="rect">
              <a:avLst/>
            </a:prstGeom>
            <a:noFill/>
            <a:ln w="9525">
              <a:noFill/>
              <a:miter lim="800000"/>
              <a:headEnd/>
              <a:tailEnd/>
            </a:ln>
          </p:spPr>
        </p:pic>
        <p:sp>
          <p:nvSpPr>
            <p:cNvPr id="505879" name="Line 24"/>
            <p:cNvSpPr>
              <a:spLocks noChangeShapeType="1"/>
            </p:cNvSpPr>
            <p:nvPr/>
          </p:nvSpPr>
          <p:spPr bwMode="auto">
            <a:xfrm>
              <a:off x="1247" y="2840"/>
              <a:ext cx="771" cy="0"/>
            </a:xfrm>
            <a:prstGeom prst="line">
              <a:avLst/>
            </a:prstGeom>
            <a:noFill/>
            <a:ln w="50800">
              <a:solidFill>
                <a:srgbClr val="808080"/>
              </a:solidFill>
              <a:round/>
              <a:headEnd/>
              <a:tailEnd/>
            </a:ln>
          </p:spPr>
          <p:txBody>
            <a:bodyPr anchor="ctr"/>
            <a:lstStyle/>
            <a:p>
              <a:endParaRPr lang="en-US"/>
            </a:p>
          </p:txBody>
        </p:sp>
        <p:pic>
          <p:nvPicPr>
            <p:cNvPr id="505880" name="Picture 25" descr="Rackmount_Router01"/>
            <p:cNvPicPr>
              <a:picLocks noChangeAspect="1" noChangeArrowheads="1"/>
            </p:cNvPicPr>
            <p:nvPr/>
          </p:nvPicPr>
          <p:blipFill>
            <a:blip r:embed="rId5" cstate="print"/>
            <a:srcRect/>
            <a:stretch>
              <a:fillRect/>
            </a:stretch>
          </p:blipFill>
          <p:spPr bwMode="auto">
            <a:xfrm>
              <a:off x="1701" y="2614"/>
              <a:ext cx="718" cy="458"/>
            </a:xfrm>
            <a:prstGeom prst="rect">
              <a:avLst/>
            </a:prstGeom>
            <a:noFill/>
            <a:ln w="9525">
              <a:noFill/>
              <a:miter lim="800000"/>
              <a:headEnd/>
              <a:tailEnd/>
            </a:ln>
          </p:spPr>
        </p:pic>
        <p:grpSp>
          <p:nvGrpSpPr>
            <p:cNvPr id="505881" name="Group 26"/>
            <p:cNvGrpSpPr>
              <a:grpSpLocks/>
            </p:cNvGrpSpPr>
            <p:nvPr/>
          </p:nvGrpSpPr>
          <p:grpSpPr bwMode="auto">
            <a:xfrm>
              <a:off x="839" y="2795"/>
              <a:ext cx="952" cy="590"/>
              <a:chOff x="1796" y="2859"/>
              <a:chExt cx="760" cy="779"/>
            </a:xfrm>
          </p:grpSpPr>
          <p:sp>
            <p:nvSpPr>
              <p:cNvPr id="505884" name="Freeform 27"/>
              <p:cNvSpPr>
                <a:spLocks/>
              </p:cNvSpPr>
              <p:nvPr/>
            </p:nvSpPr>
            <p:spPr bwMode="auto">
              <a:xfrm rot="-4223736">
                <a:off x="1741" y="2947"/>
                <a:ext cx="759" cy="584"/>
              </a:xfrm>
              <a:custGeom>
                <a:avLst/>
                <a:gdLst>
                  <a:gd name="T0" fmla="*/ 0 w 1587"/>
                  <a:gd name="T1" fmla="*/ 1 h 1104"/>
                  <a:gd name="T2" fmla="*/ 1 w 1587"/>
                  <a:gd name="T3" fmla="*/ 1 h 1104"/>
                  <a:gd name="T4" fmla="*/ 3 w 1587"/>
                  <a:gd name="T5" fmla="*/ 1 h 1104"/>
                  <a:gd name="T6" fmla="*/ 5 w 1587"/>
                  <a:gd name="T7" fmla="*/ 2 h 1104"/>
                  <a:gd name="T8" fmla="*/ 6 w 1587"/>
                  <a:gd name="T9" fmla="*/ 2 h 1104"/>
                  <a:gd name="T10" fmla="*/ 9 w 1587"/>
                  <a:gd name="T11" fmla="*/ 4 h 1104"/>
                  <a:gd name="T12" fmla="*/ 11 w 1587"/>
                  <a:gd name="T13" fmla="*/ 6 h 1104"/>
                  <a:gd name="T14" fmla="*/ 14 w 1587"/>
                  <a:gd name="T15" fmla="*/ 8 h 1104"/>
                  <a:gd name="T16" fmla="*/ 17 w 1587"/>
                  <a:gd name="T17" fmla="*/ 11 h 1104"/>
                  <a:gd name="T18" fmla="*/ 20 w 1587"/>
                  <a:gd name="T19" fmla="*/ 13 h 1104"/>
                  <a:gd name="T20" fmla="*/ 22 w 1587"/>
                  <a:gd name="T21" fmla="*/ 16 h 1104"/>
                  <a:gd name="T22" fmla="*/ 25 w 1587"/>
                  <a:gd name="T23" fmla="*/ 19 h 1104"/>
                  <a:gd name="T24" fmla="*/ 28 w 1587"/>
                  <a:gd name="T25" fmla="*/ 21 h 1104"/>
                  <a:gd name="T26" fmla="*/ 30 w 1587"/>
                  <a:gd name="T27" fmla="*/ 24 h 1104"/>
                  <a:gd name="T28" fmla="*/ 32 w 1587"/>
                  <a:gd name="T29" fmla="*/ 27 h 1104"/>
                  <a:gd name="T30" fmla="*/ 33 w 1587"/>
                  <a:gd name="T31" fmla="*/ 30 h 1104"/>
                  <a:gd name="T32" fmla="*/ 35 w 1587"/>
                  <a:gd name="T33" fmla="*/ 32 h 1104"/>
                  <a:gd name="T34" fmla="*/ 36 w 1587"/>
                  <a:gd name="T35" fmla="*/ 34 h 1104"/>
                  <a:gd name="T36" fmla="*/ 37 w 1587"/>
                  <a:gd name="T37" fmla="*/ 36 h 1104"/>
                  <a:gd name="T38" fmla="*/ 37 w 1587"/>
                  <a:gd name="T39" fmla="*/ 35 h 1104"/>
                  <a:gd name="T40" fmla="*/ 38 w 1587"/>
                  <a:gd name="T41" fmla="*/ 34 h 1104"/>
                  <a:gd name="T42" fmla="*/ 40 w 1587"/>
                  <a:gd name="T43" fmla="*/ 44 h 1104"/>
                  <a:gd name="T44" fmla="*/ 40 w 1587"/>
                  <a:gd name="T45" fmla="*/ 45 h 1104"/>
                  <a:gd name="T46" fmla="*/ 37 w 1587"/>
                  <a:gd name="T47" fmla="*/ 42 h 1104"/>
                  <a:gd name="T48" fmla="*/ 34 w 1587"/>
                  <a:gd name="T49" fmla="*/ 38 h 1104"/>
                  <a:gd name="T50" fmla="*/ 35 w 1587"/>
                  <a:gd name="T51" fmla="*/ 38 h 1104"/>
                  <a:gd name="T52" fmla="*/ 35 w 1587"/>
                  <a:gd name="T53" fmla="*/ 38 h 1104"/>
                  <a:gd name="T54" fmla="*/ 34 w 1587"/>
                  <a:gd name="T55" fmla="*/ 37 h 1104"/>
                  <a:gd name="T56" fmla="*/ 33 w 1587"/>
                  <a:gd name="T57" fmla="*/ 35 h 1104"/>
                  <a:gd name="T58" fmla="*/ 32 w 1587"/>
                  <a:gd name="T59" fmla="*/ 31 h 1104"/>
                  <a:gd name="T60" fmla="*/ 30 w 1587"/>
                  <a:gd name="T61" fmla="*/ 29 h 1104"/>
                  <a:gd name="T62" fmla="*/ 28 w 1587"/>
                  <a:gd name="T63" fmla="*/ 26 h 1104"/>
                  <a:gd name="T64" fmla="*/ 25 w 1587"/>
                  <a:gd name="T65" fmla="*/ 23 h 1104"/>
                  <a:gd name="T66" fmla="*/ 23 w 1587"/>
                  <a:gd name="T67" fmla="*/ 20 h 1104"/>
                  <a:gd name="T68" fmla="*/ 21 w 1587"/>
                  <a:gd name="T69" fmla="*/ 17 h 1104"/>
                  <a:gd name="T70" fmla="*/ 18 w 1587"/>
                  <a:gd name="T71" fmla="*/ 14 h 1104"/>
                  <a:gd name="T72" fmla="*/ 15 w 1587"/>
                  <a:gd name="T73" fmla="*/ 11 h 1104"/>
                  <a:gd name="T74" fmla="*/ 12 w 1587"/>
                  <a:gd name="T75" fmla="*/ 8 h 1104"/>
                  <a:gd name="T76" fmla="*/ 11 w 1587"/>
                  <a:gd name="T77" fmla="*/ 7 h 1104"/>
                  <a:gd name="T78" fmla="*/ 8 w 1587"/>
                  <a:gd name="T79" fmla="*/ 4 h 1104"/>
                  <a:gd name="T80" fmla="*/ 6 w 1587"/>
                  <a:gd name="T81" fmla="*/ 3 h 1104"/>
                  <a:gd name="T82" fmla="*/ 5 w 1587"/>
                  <a:gd name="T83" fmla="*/ 2 h 1104"/>
                  <a:gd name="T84" fmla="*/ 3 w 1587"/>
                  <a:gd name="T85" fmla="*/ 2 h 1104"/>
                  <a:gd name="T86" fmla="*/ 1 w 1587"/>
                  <a:gd name="T87" fmla="*/ 1 h 1104"/>
                  <a:gd name="T88" fmla="*/ 0 w 1587"/>
                  <a:gd name="T89" fmla="*/ 0 h 11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87"/>
                  <a:gd name="T136" fmla="*/ 0 h 1104"/>
                  <a:gd name="T137" fmla="*/ 1587 w 1587"/>
                  <a:gd name="T138" fmla="*/ 1104 h 11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87" h="1104">
                    <a:moveTo>
                      <a:pt x="0" y="0"/>
                    </a:moveTo>
                    <a:lnTo>
                      <a:pt x="22" y="3"/>
                    </a:lnTo>
                    <a:lnTo>
                      <a:pt x="44" y="6"/>
                    </a:lnTo>
                    <a:lnTo>
                      <a:pt x="67" y="8"/>
                    </a:lnTo>
                    <a:lnTo>
                      <a:pt x="90" y="13"/>
                    </a:lnTo>
                    <a:lnTo>
                      <a:pt x="140" y="24"/>
                    </a:lnTo>
                    <a:lnTo>
                      <a:pt x="164" y="30"/>
                    </a:lnTo>
                    <a:lnTo>
                      <a:pt x="189" y="37"/>
                    </a:lnTo>
                    <a:lnTo>
                      <a:pt x="215" y="45"/>
                    </a:lnTo>
                    <a:lnTo>
                      <a:pt x="240" y="53"/>
                    </a:lnTo>
                    <a:lnTo>
                      <a:pt x="293" y="71"/>
                    </a:lnTo>
                    <a:lnTo>
                      <a:pt x="347" y="91"/>
                    </a:lnTo>
                    <a:lnTo>
                      <a:pt x="400" y="114"/>
                    </a:lnTo>
                    <a:lnTo>
                      <a:pt x="455" y="137"/>
                    </a:lnTo>
                    <a:lnTo>
                      <a:pt x="512" y="164"/>
                    </a:lnTo>
                    <a:lnTo>
                      <a:pt x="567" y="191"/>
                    </a:lnTo>
                    <a:lnTo>
                      <a:pt x="624" y="220"/>
                    </a:lnTo>
                    <a:lnTo>
                      <a:pt x="680" y="250"/>
                    </a:lnTo>
                    <a:lnTo>
                      <a:pt x="735" y="281"/>
                    </a:lnTo>
                    <a:lnTo>
                      <a:pt x="790" y="313"/>
                    </a:lnTo>
                    <a:lnTo>
                      <a:pt x="845" y="346"/>
                    </a:lnTo>
                    <a:lnTo>
                      <a:pt x="899" y="379"/>
                    </a:lnTo>
                    <a:lnTo>
                      <a:pt x="951" y="414"/>
                    </a:lnTo>
                    <a:lnTo>
                      <a:pt x="1002" y="448"/>
                    </a:lnTo>
                    <a:lnTo>
                      <a:pt x="1053" y="482"/>
                    </a:lnTo>
                    <a:lnTo>
                      <a:pt x="1100" y="517"/>
                    </a:lnTo>
                    <a:lnTo>
                      <a:pt x="1147" y="552"/>
                    </a:lnTo>
                    <a:lnTo>
                      <a:pt x="1192" y="587"/>
                    </a:lnTo>
                    <a:lnTo>
                      <a:pt x="1234" y="622"/>
                    </a:lnTo>
                    <a:lnTo>
                      <a:pt x="1274" y="655"/>
                    </a:lnTo>
                    <a:lnTo>
                      <a:pt x="1312" y="688"/>
                    </a:lnTo>
                    <a:lnTo>
                      <a:pt x="1347" y="720"/>
                    </a:lnTo>
                    <a:lnTo>
                      <a:pt x="1379" y="752"/>
                    </a:lnTo>
                    <a:lnTo>
                      <a:pt x="1406" y="782"/>
                    </a:lnTo>
                    <a:lnTo>
                      <a:pt x="1432" y="811"/>
                    </a:lnTo>
                    <a:lnTo>
                      <a:pt x="1444" y="824"/>
                    </a:lnTo>
                    <a:lnTo>
                      <a:pt x="1454" y="839"/>
                    </a:lnTo>
                    <a:lnTo>
                      <a:pt x="1472" y="865"/>
                    </a:lnTo>
                    <a:lnTo>
                      <a:pt x="1473" y="862"/>
                    </a:lnTo>
                    <a:lnTo>
                      <a:pt x="1477" y="856"/>
                    </a:lnTo>
                    <a:lnTo>
                      <a:pt x="1492" y="842"/>
                    </a:lnTo>
                    <a:lnTo>
                      <a:pt x="1512" y="819"/>
                    </a:lnTo>
                    <a:lnTo>
                      <a:pt x="1550" y="962"/>
                    </a:lnTo>
                    <a:lnTo>
                      <a:pt x="1576" y="1061"/>
                    </a:lnTo>
                    <a:lnTo>
                      <a:pt x="1587" y="1104"/>
                    </a:lnTo>
                    <a:lnTo>
                      <a:pt x="1576" y="1098"/>
                    </a:lnTo>
                    <a:lnTo>
                      <a:pt x="1548" y="1078"/>
                    </a:lnTo>
                    <a:lnTo>
                      <a:pt x="1463" y="1020"/>
                    </a:lnTo>
                    <a:lnTo>
                      <a:pt x="1337" y="933"/>
                    </a:lnTo>
                    <a:lnTo>
                      <a:pt x="1369" y="924"/>
                    </a:lnTo>
                    <a:lnTo>
                      <a:pt x="1387" y="920"/>
                    </a:lnTo>
                    <a:lnTo>
                      <a:pt x="1396" y="917"/>
                    </a:lnTo>
                    <a:lnTo>
                      <a:pt x="1393" y="913"/>
                    </a:lnTo>
                    <a:lnTo>
                      <a:pt x="1390" y="907"/>
                    </a:lnTo>
                    <a:lnTo>
                      <a:pt x="1380" y="894"/>
                    </a:lnTo>
                    <a:lnTo>
                      <a:pt x="1367" y="878"/>
                    </a:lnTo>
                    <a:lnTo>
                      <a:pt x="1350" y="859"/>
                    </a:lnTo>
                    <a:lnTo>
                      <a:pt x="1329" y="838"/>
                    </a:lnTo>
                    <a:lnTo>
                      <a:pt x="1306" y="813"/>
                    </a:lnTo>
                    <a:lnTo>
                      <a:pt x="1251" y="758"/>
                    </a:lnTo>
                    <a:lnTo>
                      <a:pt x="1219" y="729"/>
                    </a:lnTo>
                    <a:lnTo>
                      <a:pt x="1185" y="697"/>
                    </a:lnTo>
                    <a:lnTo>
                      <a:pt x="1147" y="664"/>
                    </a:lnTo>
                    <a:lnTo>
                      <a:pt x="1108" y="629"/>
                    </a:lnTo>
                    <a:lnTo>
                      <a:pt x="1066" y="594"/>
                    </a:lnTo>
                    <a:lnTo>
                      <a:pt x="1021" y="558"/>
                    </a:lnTo>
                    <a:lnTo>
                      <a:pt x="974" y="520"/>
                    </a:lnTo>
                    <a:lnTo>
                      <a:pt x="927" y="482"/>
                    </a:lnTo>
                    <a:lnTo>
                      <a:pt x="877" y="446"/>
                    </a:lnTo>
                    <a:lnTo>
                      <a:pt x="825" y="408"/>
                    </a:lnTo>
                    <a:lnTo>
                      <a:pt x="771" y="371"/>
                    </a:lnTo>
                    <a:lnTo>
                      <a:pt x="718" y="335"/>
                    </a:lnTo>
                    <a:lnTo>
                      <a:pt x="661" y="298"/>
                    </a:lnTo>
                    <a:lnTo>
                      <a:pt x="605" y="262"/>
                    </a:lnTo>
                    <a:lnTo>
                      <a:pt x="547" y="229"/>
                    </a:lnTo>
                    <a:lnTo>
                      <a:pt x="487" y="195"/>
                    </a:lnTo>
                    <a:lnTo>
                      <a:pt x="458" y="179"/>
                    </a:lnTo>
                    <a:lnTo>
                      <a:pt x="428" y="164"/>
                    </a:lnTo>
                    <a:lnTo>
                      <a:pt x="369" y="133"/>
                    </a:lnTo>
                    <a:lnTo>
                      <a:pt x="308" y="106"/>
                    </a:lnTo>
                    <a:lnTo>
                      <a:pt x="277" y="93"/>
                    </a:lnTo>
                    <a:lnTo>
                      <a:pt x="245" y="79"/>
                    </a:lnTo>
                    <a:lnTo>
                      <a:pt x="215" y="68"/>
                    </a:lnTo>
                    <a:lnTo>
                      <a:pt x="184" y="56"/>
                    </a:lnTo>
                    <a:lnTo>
                      <a:pt x="154" y="45"/>
                    </a:lnTo>
                    <a:lnTo>
                      <a:pt x="122" y="35"/>
                    </a:lnTo>
                    <a:lnTo>
                      <a:pt x="92" y="24"/>
                    </a:lnTo>
                    <a:lnTo>
                      <a:pt x="61" y="16"/>
                    </a:lnTo>
                    <a:lnTo>
                      <a:pt x="31" y="7"/>
                    </a:lnTo>
                    <a:lnTo>
                      <a:pt x="0" y="0"/>
                    </a:lnTo>
                    <a:close/>
                  </a:path>
                </a:pathLst>
              </a:custGeom>
              <a:solidFill>
                <a:srgbClr val="FF0000">
                  <a:alpha val="74901"/>
                </a:srgbClr>
              </a:solidFill>
              <a:ln w="9525">
                <a:noFill/>
                <a:round/>
                <a:headEnd/>
                <a:tailEnd/>
              </a:ln>
            </p:spPr>
            <p:txBody>
              <a:bodyPr/>
              <a:lstStyle/>
              <a:p>
                <a:endParaRPr lang="en-US"/>
              </a:p>
            </p:txBody>
          </p:sp>
          <p:sp>
            <p:nvSpPr>
              <p:cNvPr id="505885" name="Freeform 28"/>
              <p:cNvSpPr>
                <a:spLocks/>
              </p:cNvSpPr>
              <p:nvPr/>
            </p:nvSpPr>
            <p:spPr bwMode="auto">
              <a:xfrm rot="11034308" flipV="1">
                <a:off x="1796" y="3054"/>
                <a:ext cx="760" cy="584"/>
              </a:xfrm>
              <a:custGeom>
                <a:avLst/>
                <a:gdLst>
                  <a:gd name="T0" fmla="*/ 0 w 1587"/>
                  <a:gd name="T1" fmla="*/ 1 h 1104"/>
                  <a:gd name="T2" fmla="*/ 1 w 1587"/>
                  <a:gd name="T3" fmla="*/ 1 h 1104"/>
                  <a:gd name="T4" fmla="*/ 3 w 1587"/>
                  <a:gd name="T5" fmla="*/ 1 h 1104"/>
                  <a:gd name="T6" fmla="*/ 5 w 1587"/>
                  <a:gd name="T7" fmla="*/ 2 h 1104"/>
                  <a:gd name="T8" fmla="*/ 6 w 1587"/>
                  <a:gd name="T9" fmla="*/ 2 h 1104"/>
                  <a:gd name="T10" fmla="*/ 9 w 1587"/>
                  <a:gd name="T11" fmla="*/ 4 h 1104"/>
                  <a:gd name="T12" fmla="*/ 11 w 1587"/>
                  <a:gd name="T13" fmla="*/ 6 h 1104"/>
                  <a:gd name="T14" fmla="*/ 14 w 1587"/>
                  <a:gd name="T15" fmla="*/ 8 h 1104"/>
                  <a:gd name="T16" fmla="*/ 17 w 1587"/>
                  <a:gd name="T17" fmla="*/ 11 h 1104"/>
                  <a:gd name="T18" fmla="*/ 20 w 1587"/>
                  <a:gd name="T19" fmla="*/ 13 h 1104"/>
                  <a:gd name="T20" fmla="*/ 23 w 1587"/>
                  <a:gd name="T21" fmla="*/ 16 h 1104"/>
                  <a:gd name="T22" fmla="*/ 25 w 1587"/>
                  <a:gd name="T23" fmla="*/ 19 h 1104"/>
                  <a:gd name="T24" fmla="*/ 28 w 1587"/>
                  <a:gd name="T25" fmla="*/ 21 h 1104"/>
                  <a:gd name="T26" fmla="*/ 30 w 1587"/>
                  <a:gd name="T27" fmla="*/ 24 h 1104"/>
                  <a:gd name="T28" fmla="*/ 32 w 1587"/>
                  <a:gd name="T29" fmla="*/ 27 h 1104"/>
                  <a:gd name="T30" fmla="*/ 34 w 1587"/>
                  <a:gd name="T31" fmla="*/ 30 h 1104"/>
                  <a:gd name="T32" fmla="*/ 35 w 1587"/>
                  <a:gd name="T33" fmla="*/ 32 h 1104"/>
                  <a:gd name="T34" fmla="*/ 36 w 1587"/>
                  <a:gd name="T35" fmla="*/ 34 h 1104"/>
                  <a:gd name="T36" fmla="*/ 37 w 1587"/>
                  <a:gd name="T37" fmla="*/ 36 h 1104"/>
                  <a:gd name="T38" fmla="*/ 37 w 1587"/>
                  <a:gd name="T39" fmla="*/ 35 h 1104"/>
                  <a:gd name="T40" fmla="*/ 38 w 1587"/>
                  <a:gd name="T41" fmla="*/ 34 h 1104"/>
                  <a:gd name="T42" fmla="*/ 40 w 1587"/>
                  <a:gd name="T43" fmla="*/ 44 h 1104"/>
                  <a:gd name="T44" fmla="*/ 40 w 1587"/>
                  <a:gd name="T45" fmla="*/ 45 h 1104"/>
                  <a:gd name="T46" fmla="*/ 37 w 1587"/>
                  <a:gd name="T47" fmla="*/ 42 h 1104"/>
                  <a:gd name="T48" fmla="*/ 34 w 1587"/>
                  <a:gd name="T49" fmla="*/ 38 h 1104"/>
                  <a:gd name="T50" fmla="*/ 35 w 1587"/>
                  <a:gd name="T51" fmla="*/ 38 h 1104"/>
                  <a:gd name="T52" fmla="*/ 35 w 1587"/>
                  <a:gd name="T53" fmla="*/ 38 h 1104"/>
                  <a:gd name="T54" fmla="*/ 34 w 1587"/>
                  <a:gd name="T55" fmla="*/ 37 h 1104"/>
                  <a:gd name="T56" fmla="*/ 34 w 1587"/>
                  <a:gd name="T57" fmla="*/ 35 h 1104"/>
                  <a:gd name="T58" fmla="*/ 32 w 1587"/>
                  <a:gd name="T59" fmla="*/ 31 h 1104"/>
                  <a:gd name="T60" fmla="*/ 30 w 1587"/>
                  <a:gd name="T61" fmla="*/ 29 h 1104"/>
                  <a:gd name="T62" fmla="*/ 28 w 1587"/>
                  <a:gd name="T63" fmla="*/ 26 h 1104"/>
                  <a:gd name="T64" fmla="*/ 26 w 1587"/>
                  <a:gd name="T65" fmla="*/ 23 h 1104"/>
                  <a:gd name="T66" fmla="*/ 23 w 1587"/>
                  <a:gd name="T67" fmla="*/ 20 h 1104"/>
                  <a:gd name="T68" fmla="*/ 21 w 1587"/>
                  <a:gd name="T69" fmla="*/ 17 h 1104"/>
                  <a:gd name="T70" fmla="*/ 18 w 1587"/>
                  <a:gd name="T71" fmla="*/ 14 h 1104"/>
                  <a:gd name="T72" fmla="*/ 15 w 1587"/>
                  <a:gd name="T73" fmla="*/ 11 h 1104"/>
                  <a:gd name="T74" fmla="*/ 12 w 1587"/>
                  <a:gd name="T75" fmla="*/ 8 h 1104"/>
                  <a:gd name="T76" fmla="*/ 11 w 1587"/>
                  <a:gd name="T77" fmla="*/ 7 h 1104"/>
                  <a:gd name="T78" fmla="*/ 8 w 1587"/>
                  <a:gd name="T79" fmla="*/ 4 h 1104"/>
                  <a:gd name="T80" fmla="*/ 6 w 1587"/>
                  <a:gd name="T81" fmla="*/ 3 h 1104"/>
                  <a:gd name="T82" fmla="*/ 5 w 1587"/>
                  <a:gd name="T83" fmla="*/ 2 h 1104"/>
                  <a:gd name="T84" fmla="*/ 3 w 1587"/>
                  <a:gd name="T85" fmla="*/ 2 h 1104"/>
                  <a:gd name="T86" fmla="*/ 1 w 1587"/>
                  <a:gd name="T87" fmla="*/ 1 h 1104"/>
                  <a:gd name="T88" fmla="*/ 0 w 1587"/>
                  <a:gd name="T89" fmla="*/ 0 h 11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87"/>
                  <a:gd name="T136" fmla="*/ 0 h 1104"/>
                  <a:gd name="T137" fmla="*/ 1587 w 1587"/>
                  <a:gd name="T138" fmla="*/ 1104 h 11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87" h="1104">
                    <a:moveTo>
                      <a:pt x="0" y="0"/>
                    </a:moveTo>
                    <a:lnTo>
                      <a:pt x="22" y="3"/>
                    </a:lnTo>
                    <a:lnTo>
                      <a:pt x="44" y="6"/>
                    </a:lnTo>
                    <a:lnTo>
                      <a:pt x="67" y="8"/>
                    </a:lnTo>
                    <a:lnTo>
                      <a:pt x="90" y="13"/>
                    </a:lnTo>
                    <a:lnTo>
                      <a:pt x="140" y="24"/>
                    </a:lnTo>
                    <a:lnTo>
                      <a:pt x="164" y="30"/>
                    </a:lnTo>
                    <a:lnTo>
                      <a:pt x="189" y="37"/>
                    </a:lnTo>
                    <a:lnTo>
                      <a:pt x="215" y="45"/>
                    </a:lnTo>
                    <a:lnTo>
                      <a:pt x="240" y="53"/>
                    </a:lnTo>
                    <a:lnTo>
                      <a:pt x="293" y="71"/>
                    </a:lnTo>
                    <a:lnTo>
                      <a:pt x="347" y="91"/>
                    </a:lnTo>
                    <a:lnTo>
                      <a:pt x="400" y="114"/>
                    </a:lnTo>
                    <a:lnTo>
                      <a:pt x="455" y="137"/>
                    </a:lnTo>
                    <a:lnTo>
                      <a:pt x="512" y="164"/>
                    </a:lnTo>
                    <a:lnTo>
                      <a:pt x="567" y="191"/>
                    </a:lnTo>
                    <a:lnTo>
                      <a:pt x="624" y="220"/>
                    </a:lnTo>
                    <a:lnTo>
                      <a:pt x="680" y="250"/>
                    </a:lnTo>
                    <a:lnTo>
                      <a:pt x="735" y="281"/>
                    </a:lnTo>
                    <a:lnTo>
                      <a:pt x="790" y="313"/>
                    </a:lnTo>
                    <a:lnTo>
                      <a:pt x="845" y="346"/>
                    </a:lnTo>
                    <a:lnTo>
                      <a:pt x="899" y="379"/>
                    </a:lnTo>
                    <a:lnTo>
                      <a:pt x="951" y="414"/>
                    </a:lnTo>
                    <a:lnTo>
                      <a:pt x="1002" y="448"/>
                    </a:lnTo>
                    <a:lnTo>
                      <a:pt x="1053" y="482"/>
                    </a:lnTo>
                    <a:lnTo>
                      <a:pt x="1100" y="517"/>
                    </a:lnTo>
                    <a:lnTo>
                      <a:pt x="1147" y="552"/>
                    </a:lnTo>
                    <a:lnTo>
                      <a:pt x="1192" y="587"/>
                    </a:lnTo>
                    <a:lnTo>
                      <a:pt x="1234" y="622"/>
                    </a:lnTo>
                    <a:lnTo>
                      <a:pt x="1274" y="655"/>
                    </a:lnTo>
                    <a:lnTo>
                      <a:pt x="1312" y="688"/>
                    </a:lnTo>
                    <a:lnTo>
                      <a:pt x="1347" y="720"/>
                    </a:lnTo>
                    <a:lnTo>
                      <a:pt x="1379" y="752"/>
                    </a:lnTo>
                    <a:lnTo>
                      <a:pt x="1406" y="782"/>
                    </a:lnTo>
                    <a:lnTo>
                      <a:pt x="1432" y="811"/>
                    </a:lnTo>
                    <a:lnTo>
                      <a:pt x="1444" y="824"/>
                    </a:lnTo>
                    <a:lnTo>
                      <a:pt x="1454" y="839"/>
                    </a:lnTo>
                    <a:lnTo>
                      <a:pt x="1472" y="865"/>
                    </a:lnTo>
                    <a:lnTo>
                      <a:pt x="1473" y="862"/>
                    </a:lnTo>
                    <a:lnTo>
                      <a:pt x="1477" y="856"/>
                    </a:lnTo>
                    <a:lnTo>
                      <a:pt x="1492" y="842"/>
                    </a:lnTo>
                    <a:lnTo>
                      <a:pt x="1512" y="819"/>
                    </a:lnTo>
                    <a:lnTo>
                      <a:pt x="1550" y="962"/>
                    </a:lnTo>
                    <a:lnTo>
                      <a:pt x="1576" y="1061"/>
                    </a:lnTo>
                    <a:lnTo>
                      <a:pt x="1587" y="1104"/>
                    </a:lnTo>
                    <a:lnTo>
                      <a:pt x="1576" y="1098"/>
                    </a:lnTo>
                    <a:lnTo>
                      <a:pt x="1548" y="1078"/>
                    </a:lnTo>
                    <a:lnTo>
                      <a:pt x="1463" y="1020"/>
                    </a:lnTo>
                    <a:lnTo>
                      <a:pt x="1337" y="933"/>
                    </a:lnTo>
                    <a:lnTo>
                      <a:pt x="1369" y="924"/>
                    </a:lnTo>
                    <a:lnTo>
                      <a:pt x="1387" y="920"/>
                    </a:lnTo>
                    <a:lnTo>
                      <a:pt x="1396" y="917"/>
                    </a:lnTo>
                    <a:lnTo>
                      <a:pt x="1393" y="913"/>
                    </a:lnTo>
                    <a:lnTo>
                      <a:pt x="1390" y="907"/>
                    </a:lnTo>
                    <a:lnTo>
                      <a:pt x="1380" y="894"/>
                    </a:lnTo>
                    <a:lnTo>
                      <a:pt x="1367" y="878"/>
                    </a:lnTo>
                    <a:lnTo>
                      <a:pt x="1350" y="859"/>
                    </a:lnTo>
                    <a:lnTo>
                      <a:pt x="1329" y="838"/>
                    </a:lnTo>
                    <a:lnTo>
                      <a:pt x="1306" y="813"/>
                    </a:lnTo>
                    <a:lnTo>
                      <a:pt x="1251" y="758"/>
                    </a:lnTo>
                    <a:lnTo>
                      <a:pt x="1219" y="729"/>
                    </a:lnTo>
                    <a:lnTo>
                      <a:pt x="1185" y="697"/>
                    </a:lnTo>
                    <a:lnTo>
                      <a:pt x="1147" y="664"/>
                    </a:lnTo>
                    <a:lnTo>
                      <a:pt x="1108" y="629"/>
                    </a:lnTo>
                    <a:lnTo>
                      <a:pt x="1066" y="594"/>
                    </a:lnTo>
                    <a:lnTo>
                      <a:pt x="1021" y="558"/>
                    </a:lnTo>
                    <a:lnTo>
                      <a:pt x="974" y="520"/>
                    </a:lnTo>
                    <a:lnTo>
                      <a:pt x="927" y="482"/>
                    </a:lnTo>
                    <a:lnTo>
                      <a:pt x="877" y="446"/>
                    </a:lnTo>
                    <a:lnTo>
                      <a:pt x="825" y="408"/>
                    </a:lnTo>
                    <a:lnTo>
                      <a:pt x="771" y="371"/>
                    </a:lnTo>
                    <a:lnTo>
                      <a:pt x="718" y="335"/>
                    </a:lnTo>
                    <a:lnTo>
                      <a:pt x="661" y="298"/>
                    </a:lnTo>
                    <a:lnTo>
                      <a:pt x="605" y="262"/>
                    </a:lnTo>
                    <a:lnTo>
                      <a:pt x="547" y="229"/>
                    </a:lnTo>
                    <a:lnTo>
                      <a:pt x="487" y="195"/>
                    </a:lnTo>
                    <a:lnTo>
                      <a:pt x="458" y="179"/>
                    </a:lnTo>
                    <a:lnTo>
                      <a:pt x="428" y="164"/>
                    </a:lnTo>
                    <a:lnTo>
                      <a:pt x="369" y="133"/>
                    </a:lnTo>
                    <a:lnTo>
                      <a:pt x="308" y="106"/>
                    </a:lnTo>
                    <a:lnTo>
                      <a:pt x="277" y="93"/>
                    </a:lnTo>
                    <a:lnTo>
                      <a:pt x="245" y="79"/>
                    </a:lnTo>
                    <a:lnTo>
                      <a:pt x="215" y="68"/>
                    </a:lnTo>
                    <a:lnTo>
                      <a:pt x="184" y="56"/>
                    </a:lnTo>
                    <a:lnTo>
                      <a:pt x="154" y="45"/>
                    </a:lnTo>
                    <a:lnTo>
                      <a:pt x="122" y="35"/>
                    </a:lnTo>
                    <a:lnTo>
                      <a:pt x="92" y="24"/>
                    </a:lnTo>
                    <a:lnTo>
                      <a:pt x="61" y="16"/>
                    </a:lnTo>
                    <a:lnTo>
                      <a:pt x="31" y="7"/>
                    </a:lnTo>
                    <a:lnTo>
                      <a:pt x="0" y="0"/>
                    </a:lnTo>
                    <a:close/>
                  </a:path>
                </a:pathLst>
              </a:custGeom>
              <a:solidFill>
                <a:srgbClr val="FF0000">
                  <a:alpha val="74901"/>
                </a:srgbClr>
              </a:solidFill>
              <a:ln w="9525">
                <a:noFill/>
                <a:round/>
                <a:headEnd/>
                <a:tailEnd/>
              </a:ln>
            </p:spPr>
            <p:txBody>
              <a:bodyPr/>
              <a:lstStyle/>
              <a:p>
                <a:endParaRPr lang="en-US"/>
              </a:p>
            </p:txBody>
          </p:sp>
        </p:grpSp>
        <p:sp>
          <p:nvSpPr>
            <p:cNvPr id="505882" name="Rectangle 29"/>
            <p:cNvSpPr>
              <a:spLocks noChangeAspect="1" noChangeArrowheads="1"/>
            </p:cNvSpPr>
            <p:nvPr/>
          </p:nvSpPr>
          <p:spPr bwMode="auto">
            <a:xfrm flipH="1">
              <a:off x="1791" y="3067"/>
              <a:ext cx="637" cy="149"/>
            </a:xfrm>
            <a:prstGeom prst="rect">
              <a:avLst/>
            </a:prstGeom>
            <a:noFill/>
            <a:ln w="12700">
              <a:noFill/>
              <a:miter lim="800000"/>
              <a:headEnd/>
              <a:tailEnd/>
            </a:ln>
          </p:spPr>
          <p:txBody>
            <a:bodyPr lIns="85725" tIns="27432" rIns="85725" bIns="27432">
              <a:spAutoFit/>
            </a:bodyPr>
            <a:lstStyle/>
            <a:p>
              <a:pPr algn="ctr" defTabSz="806450" rtl="0" eaLnBrk="0" hangingPunct="0"/>
              <a:r>
                <a:rPr lang="en-US" sz="1200">
                  <a:latin typeface="Tahoma" pitchFamily="34" charset="0"/>
                  <a:cs typeface="Tahoma" pitchFamily="34" charset="0"/>
                </a:rPr>
                <a:t>NAT</a:t>
              </a:r>
            </a:p>
          </p:txBody>
        </p:sp>
        <p:pic>
          <p:nvPicPr>
            <p:cNvPr id="505883" name="Picture 30" descr="Internet01"/>
            <p:cNvPicPr>
              <a:picLocks noChangeAspect="1" noChangeArrowheads="1"/>
            </p:cNvPicPr>
            <p:nvPr/>
          </p:nvPicPr>
          <p:blipFill>
            <a:blip r:embed="rId6" cstate="print"/>
            <a:srcRect/>
            <a:stretch>
              <a:fillRect/>
            </a:stretch>
          </p:blipFill>
          <p:spPr bwMode="auto">
            <a:xfrm>
              <a:off x="3338" y="1933"/>
              <a:ext cx="526" cy="527"/>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defRPr/>
            </a:pPr>
            <a:r>
              <a:rPr lang="en-US">
                <a:cs typeface="Arial" pitchFamily="34" charset="0"/>
              </a:rPr>
              <a:t>Static NAT</a:t>
            </a:r>
          </a:p>
        </p:txBody>
      </p:sp>
      <p:sp>
        <p:nvSpPr>
          <p:cNvPr id="40962" name="מציין מיקום של מספר שקופית 5"/>
          <p:cNvSpPr>
            <a:spLocks noGrp="1"/>
          </p:cNvSpPr>
          <p:nvPr>
            <p:ph type="sldNum" sz="quarter" idx="10"/>
          </p:nvPr>
        </p:nvSpPr>
        <p:spPr/>
        <p:txBody>
          <a:bodyPr/>
          <a:lstStyle/>
          <a:p>
            <a:pPr>
              <a:defRPr/>
            </a:pPr>
            <a:fld id="{5E9A3416-3C97-4D3B-9EBC-ADE40AA6168D}" type="slidenum">
              <a:rPr lang="he-IL"/>
              <a:pPr>
                <a:defRPr/>
              </a:pPr>
              <a:t>486</a:t>
            </a:fld>
            <a:endParaRPr lang="en-US"/>
          </a:p>
        </p:txBody>
      </p:sp>
      <p:grpSp>
        <p:nvGrpSpPr>
          <p:cNvPr id="506884" name="Group 3"/>
          <p:cNvGrpSpPr>
            <a:grpSpLocks/>
          </p:cNvGrpSpPr>
          <p:nvPr/>
        </p:nvGrpSpPr>
        <p:grpSpPr bwMode="auto">
          <a:xfrm>
            <a:off x="827088" y="1443038"/>
            <a:ext cx="7677150" cy="4433887"/>
            <a:chOff x="612" y="909"/>
            <a:chExt cx="4836" cy="2793"/>
          </a:xfrm>
        </p:grpSpPr>
        <p:sp>
          <p:nvSpPr>
            <p:cNvPr id="506885" name="Line 4"/>
            <p:cNvSpPr>
              <a:spLocks noChangeShapeType="1"/>
            </p:cNvSpPr>
            <p:nvPr/>
          </p:nvSpPr>
          <p:spPr bwMode="auto">
            <a:xfrm flipV="1">
              <a:off x="3342" y="2389"/>
              <a:ext cx="1200" cy="0"/>
            </a:xfrm>
            <a:prstGeom prst="line">
              <a:avLst/>
            </a:prstGeom>
            <a:noFill/>
            <a:ln w="50800">
              <a:solidFill>
                <a:srgbClr val="808080"/>
              </a:solidFill>
              <a:round/>
              <a:headEnd/>
              <a:tailEnd/>
            </a:ln>
          </p:spPr>
          <p:txBody>
            <a:bodyPr anchor="ctr"/>
            <a:lstStyle/>
            <a:p>
              <a:endParaRPr lang="en-US"/>
            </a:p>
          </p:txBody>
        </p:sp>
        <p:pic>
          <p:nvPicPr>
            <p:cNvPr id="506886" name="Picture 5" descr="Internet01"/>
            <p:cNvPicPr>
              <a:picLocks noChangeAspect="1" noChangeArrowheads="1"/>
            </p:cNvPicPr>
            <p:nvPr/>
          </p:nvPicPr>
          <p:blipFill>
            <a:blip r:embed="rId2" cstate="print"/>
            <a:srcRect/>
            <a:stretch>
              <a:fillRect/>
            </a:stretch>
          </p:blipFill>
          <p:spPr bwMode="auto">
            <a:xfrm>
              <a:off x="4494" y="1813"/>
              <a:ext cx="954" cy="954"/>
            </a:xfrm>
            <a:prstGeom prst="rect">
              <a:avLst/>
            </a:prstGeom>
            <a:noFill/>
            <a:ln w="9525">
              <a:noFill/>
              <a:miter lim="800000"/>
              <a:headEnd/>
              <a:tailEnd/>
            </a:ln>
          </p:spPr>
        </p:pic>
        <p:sp>
          <p:nvSpPr>
            <p:cNvPr id="506887" name="Rectangle 6"/>
            <p:cNvSpPr>
              <a:spLocks noChangeArrowheads="1"/>
            </p:cNvSpPr>
            <p:nvPr/>
          </p:nvSpPr>
          <p:spPr bwMode="auto">
            <a:xfrm>
              <a:off x="4663" y="1507"/>
              <a:ext cx="596" cy="192"/>
            </a:xfrm>
            <a:prstGeom prst="rect">
              <a:avLst/>
            </a:prstGeom>
            <a:noFill/>
            <a:ln w="9525" algn="ctr">
              <a:noFill/>
              <a:miter lim="800000"/>
              <a:headEnd/>
              <a:tailEnd/>
            </a:ln>
          </p:spPr>
          <p:txBody>
            <a:bodyPr wrap="none">
              <a:spAutoFit/>
            </a:bodyPr>
            <a:lstStyle/>
            <a:p>
              <a:pPr algn="ctr" rtl="0" eaLnBrk="0" hangingPunct="0">
                <a:spcBef>
                  <a:spcPct val="50000"/>
                </a:spcBef>
              </a:pPr>
              <a:r>
                <a:rPr lang="he-IL" sz="1400">
                  <a:latin typeface="Tahoma" pitchFamily="34" charset="0"/>
                  <a:cs typeface="Tahoma" pitchFamily="34" charset="0"/>
                </a:rPr>
                <a:t>אינטרנט</a:t>
              </a:r>
              <a:endParaRPr lang="en-US" sz="1400">
                <a:latin typeface="Tahoma" pitchFamily="34" charset="0"/>
                <a:cs typeface="Tahoma" pitchFamily="34" charset="0"/>
              </a:endParaRPr>
            </a:p>
          </p:txBody>
        </p:sp>
        <p:sp>
          <p:nvSpPr>
            <p:cNvPr id="506888" name="Text Box 7"/>
            <p:cNvSpPr txBox="1">
              <a:spLocks noChangeArrowheads="1"/>
            </p:cNvSpPr>
            <p:nvPr/>
          </p:nvSpPr>
          <p:spPr bwMode="auto">
            <a:xfrm>
              <a:off x="2382" y="1621"/>
              <a:ext cx="1467" cy="307"/>
            </a:xfrm>
            <a:prstGeom prst="rect">
              <a:avLst/>
            </a:prstGeom>
            <a:noFill/>
            <a:ln w="9525">
              <a:noFill/>
              <a:miter lim="800000"/>
              <a:headEnd/>
              <a:tailEnd/>
            </a:ln>
          </p:spPr>
          <p:txBody>
            <a:bodyPr>
              <a:spAutoFit/>
            </a:bodyPr>
            <a:lstStyle/>
            <a:p>
              <a:pPr algn="ctr" rtl="0" eaLnBrk="0" hangingPunct="0">
                <a:spcBef>
                  <a:spcPct val="50000"/>
                </a:spcBef>
              </a:pPr>
              <a:r>
                <a:rPr lang="en-US" sz="1400">
                  <a:latin typeface="Tahoma" pitchFamily="34" charset="0"/>
                  <a:cs typeface="Tahoma" pitchFamily="34" charset="0"/>
                </a:rPr>
                <a:t>NAT </a:t>
              </a:r>
              <a:r>
                <a:rPr lang="he-IL" sz="1400">
                  <a:latin typeface="Tahoma" pitchFamily="34" charset="0"/>
                  <a:cs typeface="Tahoma" pitchFamily="34" charset="0"/>
                </a:rPr>
                <a:t>רכיב</a:t>
              </a:r>
              <a:r>
                <a:rPr lang="en-US" sz="1400">
                  <a:latin typeface="Tahoma" pitchFamily="34" charset="0"/>
                  <a:cs typeface="Tahoma" pitchFamily="34" charset="0"/>
                </a:rPr>
                <a:t/>
              </a:r>
              <a:br>
                <a:rPr lang="en-US" sz="1400">
                  <a:latin typeface="Tahoma" pitchFamily="34" charset="0"/>
                  <a:cs typeface="Tahoma" pitchFamily="34" charset="0"/>
                </a:rPr>
              </a:br>
              <a:endParaRPr lang="en-US" sz="1200">
                <a:latin typeface="Tahoma" pitchFamily="34" charset="0"/>
                <a:cs typeface="Tahoma" pitchFamily="34" charset="0"/>
              </a:endParaRPr>
            </a:p>
          </p:txBody>
        </p:sp>
        <p:sp>
          <p:nvSpPr>
            <p:cNvPr id="506889" name="Freeform 8"/>
            <p:cNvSpPr>
              <a:spLocks/>
            </p:cNvSpPr>
            <p:nvPr/>
          </p:nvSpPr>
          <p:spPr bwMode="auto">
            <a:xfrm rot="-1444915">
              <a:off x="1871" y="1463"/>
              <a:ext cx="720" cy="768"/>
            </a:xfrm>
            <a:custGeom>
              <a:avLst/>
              <a:gdLst>
                <a:gd name="T0" fmla="*/ 0 w 1587"/>
                <a:gd name="T1" fmla="*/ 1 h 1104"/>
                <a:gd name="T2" fmla="*/ 1 w 1587"/>
                <a:gd name="T3" fmla="*/ 1 h 1104"/>
                <a:gd name="T4" fmla="*/ 3 w 1587"/>
                <a:gd name="T5" fmla="*/ 4 h 1104"/>
                <a:gd name="T6" fmla="*/ 4 w 1587"/>
                <a:gd name="T7" fmla="*/ 6 h 1104"/>
                <a:gd name="T8" fmla="*/ 5 w 1587"/>
                <a:gd name="T9" fmla="*/ 9 h 1104"/>
                <a:gd name="T10" fmla="*/ 7 w 1587"/>
                <a:gd name="T11" fmla="*/ 15 h 1104"/>
                <a:gd name="T12" fmla="*/ 9 w 1587"/>
                <a:gd name="T13" fmla="*/ 22 h 1104"/>
                <a:gd name="T14" fmla="*/ 11 w 1587"/>
                <a:gd name="T15" fmla="*/ 31 h 1104"/>
                <a:gd name="T16" fmla="*/ 13 w 1587"/>
                <a:gd name="T17" fmla="*/ 40 h 1104"/>
                <a:gd name="T18" fmla="*/ 15 w 1587"/>
                <a:gd name="T19" fmla="*/ 51 h 1104"/>
                <a:gd name="T20" fmla="*/ 17 w 1587"/>
                <a:gd name="T21" fmla="*/ 62 h 1104"/>
                <a:gd name="T22" fmla="*/ 19 w 1587"/>
                <a:gd name="T23" fmla="*/ 73 h 1104"/>
                <a:gd name="T24" fmla="*/ 21 w 1587"/>
                <a:gd name="T25" fmla="*/ 84 h 1104"/>
                <a:gd name="T26" fmla="*/ 23 w 1587"/>
                <a:gd name="T27" fmla="*/ 96 h 1104"/>
                <a:gd name="T28" fmla="*/ 24 w 1587"/>
                <a:gd name="T29" fmla="*/ 107 h 1104"/>
                <a:gd name="T30" fmla="*/ 26 w 1587"/>
                <a:gd name="T31" fmla="*/ 118 h 1104"/>
                <a:gd name="T32" fmla="*/ 27 w 1587"/>
                <a:gd name="T33" fmla="*/ 127 h 1104"/>
                <a:gd name="T34" fmla="*/ 28 w 1587"/>
                <a:gd name="T35" fmla="*/ 134 h 1104"/>
                <a:gd name="T36" fmla="*/ 28 w 1587"/>
                <a:gd name="T37" fmla="*/ 141 h 1104"/>
                <a:gd name="T38" fmla="*/ 29 w 1587"/>
                <a:gd name="T39" fmla="*/ 139 h 1104"/>
                <a:gd name="T40" fmla="*/ 29 w 1587"/>
                <a:gd name="T41" fmla="*/ 134 h 1104"/>
                <a:gd name="T42" fmla="*/ 30 w 1587"/>
                <a:gd name="T43" fmla="*/ 173 h 1104"/>
                <a:gd name="T44" fmla="*/ 30 w 1587"/>
                <a:gd name="T45" fmla="*/ 179 h 1104"/>
                <a:gd name="T46" fmla="*/ 28 w 1587"/>
                <a:gd name="T47" fmla="*/ 166 h 1104"/>
                <a:gd name="T48" fmla="*/ 26 w 1587"/>
                <a:gd name="T49" fmla="*/ 150 h 1104"/>
                <a:gd name="T50" fmla="*/ 27 w 1587"/>
                <a:gd name="T51" fmla="*/ 150 h 1104"/>
                <a:gd name="T52" fmla="*/ 27 w 1587"/>
                <a:gd name="T53" fmla="*/ 147 h 1104"/>
                <a:gd name="T54" fmla="*/ 26 w 1587"/>
                <a:gd name="T55" fmla="*/ 143 h 1104"/>
                <a:gd name="T56" fmla="*/ 25 w 1587"/>
                <a:gd name="T57" fmla="*/ 136 h 1104"/>
                <a:gd name="T58" fmla="*/ 24 w 1587"/>
                <a:gd name="T59" fmla="*/ 123 h 1104"/>
                <a:gd name="T60" fmla="*/ 23 w 1587"/>
                <a:gd name="T61" fmla="*/ 113 h 1104"/>
                <a:gd name="T62" fmla="*/ 21 w 1587"/>
                <a:gd name="T63" fmla="*/ 102 h 1104"/>
                <a:gd name="T64" fmla="*/ 20 w 1587"/>
                <a:gd name="T65" fmla="*/ 91 h 1104"/>
                <a:gd name="T66" fmla="*/ 18 w 1587"/>
                <a:gd name="T67" fmla="*/ 79 h 1104"/>
                <a:gd name="T68" fmla="*/ 16 w 1587"/>
                <a:gd name="T69" fmla="*/ 67 h 1104"/>
                <a:gd name="T70" fmla="*/ 14 w 1587"/>
                <a:gd name="T71" fmla="*/ 55 h 1104"/>
                <a:gd name="T72" fmla="*/ 11 w 1587"/>
                <a:gd name="T73" fmla="*/ 42 h 1104"/>
                <a:gd name="T74" fmla="*/ 9 w 1587"/>
                <a:gd name="T75" fmla="*/ 32 h 1104"/>
                <a:gd name="T76" fmla="*/ 8 w 1587"/>
                <a:gd name="T77" fmla="*/ 26 h 1104"/>
                <a:gd name="T78" fmla="*/ 6 w 1587"/>
                <a:gd name="T79" fmla="*/ 17 h 1104"/>
                <a:gd name="T80" fmla="*/ 5 w 1587"/>
                <a:gd name="T81" fmla="*/ 13 h 1104"/>
                <a:gd name="T82" fmla="*/ 4 w 1587"/>
                <a:gd name="T83" fmla="*/ 9 h 1104"/>
                <a:gd name="T84" fmla="*/ 2 w 1587"/>
                <a:gd name="T85" fmla="*/ 6 h 1104"/>
                <a:gd name="T86" fmla="*/ 1 w 1587"/>
                <a:gd name="T87" fmla="*/ 3 h 1104"/>
                <a:gd name="T88" fmla="*/ 0 w 1587"/>
                <a:gd name="T89" fmla="*/ 0 h 11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87"/>
                <a:gd name="T136" fmla="*/ 0 h 1104"/>
                <a:gd name="T137" fmla="*/ 1587 w 1587"/>
                <a:gd name="T138" fmla="*/ 1104 h 11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87" h="1104">
                  <a:moveTo>
                    <a:pt x="0" y="0"/>
                  </a:moveTo>
                  <a:lnTo>
                    <a:pt x="22" y="3"/>
                  </a:lnTo>
                  <a:lnTo>
                    <a:pt x="44" y="6"/>
                  </a:lnTo>
                  <a:lnTo>
                    <a:pt x="67" y="8"/>
                  </a:lnTo>
                  <a:lnTo>
                    <a:pt x="90" y="13"/>
                  </a:lnTo>
                  <a:lnTo>
                    <a:pt x="140" y="24"/>
                  </a:lnTo>
                  <a:lnTo>
                    <a:pt x="164" y="30"/>
                  </a:lnTo>
                  <a:lnTo>
                    <a:pt x="189" y="37"/>
                  </a:lnTo>
                  <a:lnTo>
                    <a:pt x="215" y="45"/>
                  </a:lnTo>
                  <a:lnTo>
                    <a:pt x="240" y="53"/>
                  </a:lnTo>
                  <a:lnTo>
                    <a:pt x="293" y="71"/>
                  </a:lnTo>
                  <a:lnTo>
                    <a:pt x="347" y="91"/>
                  </a:lnTo>
                  <a:lnTo>
                    <a:pt x="400" y="114"/>
                  </a:lnTo>
                  <a:lnTo>
                    <a:pt x="455" y="137"/>
                  </a:lnTo>
                  <a:lnTo>
                    <a:pt x="512" y="164"/>
                  </a:lnTo>
                  <a:lnTo>
                    <a:pt x="567" y="191"/>
                  </a:lnTo>
                  <a:lnTo>
                    <a:pt x="624" y="220"/>
                  </a:lnTo>
                  <a:lnTo>
                    <a:pt x="680" y="250"/>
                  </a:lnTo>
                  <a:lnTo>
                    <a:pt x="735" y="281"/>
                  </a:lnTo>
                  <a:lnTo>
                    <a:pt x="790" y="313"/>
                  </a:lnTo>
                  <a:lnTo>
                    <a:pt x="845" y="346"/>
                  </a:lnTo>
                  <a:lnTo>
                    <a:pt x="899" y="379"/>
                  </a:lnTo>
                  <a:lnTo>
                    <a:pt x="951" y="414"/>
                  </a:lnTo>
                  <a:lnTo>
                    <a:pt x="1002" y="448"/>
                  </a:lnTo>
                  <a:lnTo>
                    <a:pt x="1053" y="482"/>
                  </a:lnTo>
                  <a:lnTo>
                    <a:pt x="1100" y="517"/>
                  </a:lnTo>
                  <a:lnTo>
                    <a:pt x="1147" y="552"/>
                  </a:lnTo>
                  <a:lnTo>
                    <a:pt x="1192" y="587"/>
                  </a:lnTo>
                  <a:lnTo>
                    <a:pt x="1234" y="622"/>
                  </a:lnTo>
                  <a:lnTo>
                    <a:pt x="1274" y="655"/>
                  </a:lnTo>
                  <a:lnTo>
                    <a:pt x="1312" y="688"/>
                  </a:lnTo>
                  <a:lnTo>
                    <a:pt x="1347" y="720"/>
                  </a:lnTo>
                  <a:lnTo>
                    <a:pt x="1379" y="752"/>
                  </a:lnTo>
                  <a:lnTo>
                    <a:pt x="1406" y="782"/>
                  </a:lnTo>
                  <a:lnTo>
                    <a:pt x="1432" y="811"/>
                  </a:lnTo>
                  <a:lnTo>
                    <a:pt x="1444" y="824"/>
                  </a:lnTo>
                  <a:lnTo>
                    <a:pt x="1454" y="839"/>
                  </a:lnTo>
                  <a:lnTo>
                    <a:pt x="1472" y="865"/>
                  </a:lnTo>
                  <a:lnTo>
                    <a:pt x="1473" y="862"/>
                  </a:lnTo>
                  <a:lnTo>
                    <a:pt x="1477" y="856"/>
                  </a:lnTo>
                  <a:lnTo>
                    <a:pt x="1492" y="842"/>
                  </a:lnTo>
                  <a:lnTo>
                    <a:pt x="1512" y="819"/>
                  </a:lnTo>
                  <a:lnTo>
                    <a:pt x="1550" y="962"/>
                  </a:lnTo>
                  <a:lnTo>
                    <a:pt x="1576" y="1061"/>
                  </a:lnTo>
                  <a:lnTo>
                    <a:pt x="1587" y="1104"/>
                  </a:lnTo>
                  <a:lnTo>
                    <a:pt x="1576" y="1098"/>
                  </a:lnTo>
                  <a:lnTo>
                    <a:pt x="1548" y="1078"/>
                  </a:lnTo>
                  <a:lnTo>
                    <a:pt x="1463" y="1020"/>
                  </a:lnTo>
                  <a:lnTo>
                    <a:pt x="1337" y="933"/>
                  </a:lnTo>
                  <a:lnTo>
                    <a:pt x="1369" y="924"/>
                  </a:lnTo>
                  <a:lnTo>
                    <a:pt x="1387" y="920"/>
                  </a:lnTo>
                  <a:lnTo>
                    <a:pt x="1396" y="917"/>
                  </a:lnTo>
                  <a:lnTo>
                    <a:pt x="1393" y="913"/>
                  </a:lnTo>
                  <a:lnTo>
                    <a:pt x="1390" y="907"/>
                  </a:lnTo>
                  <a:lnTo>
                    <a:pt x="1380" y="894"/>
                  </a:lnTo>
                  <a:lnTo>
                    <a:pt x="1367" y="878"/>
                  </a:lnTo>
                  <a:lnTo>
                    <a:pt x="1350" y="859"/>
                  </a:lnTo>
                  <a:lnTo>
                    <a:pt x="1329" y="838"/>
                  </a:lnTo>
                  <a:lnTo>
                    <a:pt x="1306" y="813"/>
                  </a:lnTo>
                  <a:lnTo>
                    <a:pt x="1251" y="758"/>
                  </a:lnTo>
                  <a:lnTo>
                    <a:pt x="1219" y="729"/>
                  </a:lnTo>
                  <a:lnTo>
                    <a:pt x="1185" y="697"/>
                  </a:lnTo>
                  <a:lnTo>
                    <a:pt x="1147" y="664"/>
                  </a:lnTo>
                  <a:lnTo>
                    <a:pt x="1108" y="629"/>
                  </a:lnTo>
                  <a:lnTo>
                    <a:pt x="1066" y="594"/>
                  </a:lnTo>
                  <a:lnTo>
                    <a:pt x="1021" y="558"/>
                  </a:lnTo>
                  <a:lnTo>
                    <a:pt x="974" y="520"/>
                  </a:lnTo>
                  <a:lnTo>
                    <a:pt x="927" y="482"/>
                  </a:lnTo>
                  <a:lnTo>
                    <a:pt x="877" y="446"/>
                  </a:lnTo>
                  <a:lnTo>
                    <a:pt x="825" y="408"/>
                  </a:lnTo>
                  <a:lnTo>
                    <a:pt x="771" y="371"/>
                  </a:lnTo>
                  <a:lnTo>
                    <a:pt x="718" y="335"/>
                  </a:lnTo>
                  <a:lnTo>
                    <a:pt x="661" y="298"/>
                  </a:lnTo>
                  <a:lnTo>
                    <a:pt x="605" y="262"/>
                  </a:lnTo>
                  <a:lnTo>
                    <a:pt x="547" y="229"/>
                  </a:lnTo>
                  <a:lnTo>
                    <a:pt x="487" y="195"/>
                  </a:lnTo>
                  <a:lnTo>
                    <a:pt x="458" y="179"/>
                  </a:lnTo>
                  <a:lnTo>
                    <a:pt x="428" y="164"/>
                  </a:lnTo>
                  <a:lnTo>
                    <a:pt x="369" y="133"/>
                  </a:lnTo>
                  <a:lnTo>
                    <a:pt x="308" y="106"/>
                  </a:lnTo>
                  <a:lnTo>
                    <a:pt x="277" y="93"/>
                  </a:lnTo>
                  <a:lnTo>
                    <a:pt x="245" y="79"/>
                  </a:lnTo>
                  <a:lnTo>
                    <a:pt x="215" y="68"/>
                  </a:lnTo>
                  <a:lnTo>
                    <a:pt x="184" y="56"/>
                  </a:lnTo>
                  <a:lnTo>
                    <a:pt x="154" y="45"/>
                  </a:lnTo>
                  <a:lnTo>
                    <a:pt x="122" y="35"/>
                  </a:lnTo>
                  <a:lnTo>
                    <a:pt x="92" y="24"/>
                  </a:lnTo>
                  <a:lnTo>
                    <a:pt x="61" y="16"/>
                  </a:lnTo>
                  <a:lnTo>
                    <a:pt x="31" y="7"/>
                  </a:lnTo>
                  <a:lnTo>
                    <a:pt x="0" y="0"/>
                  </a:lnTo>
                  <a:close/>
                </a:path>
              </a:pathLst>
            </a:custGeom>
            <a:solidFill>
              <a:srgbClr val="FF0000">
                <a:alpha val="74901"/>
              </a:srgbClr>
            </a:solidFill>
            <a:ln w="9525">
              <a:noFill/>
              <a:round/>
              <a:headEnd/>
              <a:tailEnd/>
            </a:ln>
          </p:spPr>
          <p:txBody>
            <a:bodyPr/>
            <a:lstStyle/>
            <a:p>
              <a:endParaRPr lang="en-US"/>
            </a:p>
          </p:txBody>
        </p:sp>
        <p:sp>
          <p:nvSpPr>
            <p:cNvPr id="506890" name="Freeform 9"/>
            <p:cNvSpPr>
              <a:spLocks/>
            </p:cNvSpPr>
            <p:nvPr/>
          </p:nvSpPr>
          <p:spPr bwMode="auto">
            <a:xfrm rot="2475249" flipV="1">
              <a:off x="3822" y="1813"/>
              <a:ext cx="532" cy="523"/>
            </a:xfrm>
            <a:custGeom>
              <a:avLst/>
              <a:gdLst>
                <a:gd name="T0" fmla="*/ 2 w 851"/>
                <a:gd name="T1" fmla="*/ 1 h 926"/>
                <a:gd name="T2" fmla="*/ 5 w 851"/>
                <a:gd name="T3" fmla="*/ 2 h 926"/>
                <a:gd name="T4" fmla="*/ 11 w 851"/>
                <a:gd name="T5" fmla="*/ 4 h 926"/>
                <a:gd name="T6" fmla="*/ 16 w 851"/>
                <a:gd name="T7" fmla="*/ 6 h 926"/>
                <a:gd name="T8" fmla="*/ 23 w 851"/>
                <a:gd name="T9" fmla="*/ 9 h 926"/>
                <a:gd name="T10" fmla="*/ 31 w 851"/>
                <a:gd name="T11" fmla="*/ 13 h 926"/>
                <a:gd name="T12" fmla="*/ 36 w 851"/>
                <a:gd name="T13" fmla="*/ 16 h 926"/>
                <a:gd name="T14" fmla="*/ 46 w 851"/>
                <a:gd name="T15" fmla="*/ 21 h 926"/>
                <a:gd name="T16" fmla="*/ 51 w 851"/>
                <a:gd name="T17" fmla="*/ 24 h 926"/>
                <a:gd name="T18" fmla="*/ 56 w 851"/>
                <a:gd name="T19" fmla="*/ 27 h 926"/>
                <a:gd name="T20" fmla="*/ 60 w 851"/>
                <a:gd name="T21" fmla="*/ 30 h 926"/>
                <a:gd name="T22" fmla="*/ 64 w 851"/>
                <a:gd name="T23" fmla="*/ 33 h 926"/>
                <a:gd name="T24" fmla="*/ 68 w 851"/>
                <a:gd name="T25" fmla="*/ 36 h 926"/>
                <a:gd name="T26" fmla="*/ 71 w 851"/>
                <a:gd name="T27" fmla="*/ 39 h 926"/>
                <a:gd name="T28" fmla="*/ 72 w 851"/>
                <a:gd name="T29" fmla="*/ 39 h 926"/>
                <a:gd name="T30" fmla="*/ 76 w 851"/>
                <a:gd name="T31" fmla="*/ 37 h 926"/>
                <a:gd name="T32" fmla="*/ 81 w 851"/>
                <a:gd name="T33" fmla="*/ 51 h 926"/>
                <a:gd name="T34" fmla="*/ 80 w 851"/>
                <a:gd name="T35" fmla="*/ 53 h 926"/>
                <a:gd name="T36" fmla="*/ 70 w 851"/>
                <a:gd name="T37" fmla="*/ 48 h 926"/>
                <a:gd name="T38" fmla="*/ 58 w 851"/>
                <a:gd name="T39" fmla="*/ 43 h 926"/>
                <a:gd name="T40" fmla="*/ 63 w 851"/>
                <a:gd name="T41" fmla="*/ 42 h 926"/>
                <a:gd name="T42" fmla="*/ 63 w 851"/>
                <a:gd name="T43" fmla="*/ 41 h 926"/>
                <a:gd name="T44" fmla="*/ 60 w 851"/>
                <a:gd name="T45" fmla="*/ 38 h 926"/>
                <a:gd name="T46" fmla="*/ 57 w 851"/>
                <a:gd name="T47" fmla="*/ 35 h 926"/>
                <a:gd name="T48" fmla="*/ 53 w 851"/>
                <a:gd name="T49" fmla="*/ 32 h 926"/>
                <a:gd name="T50" fmla="*/ 48 w 851"/>
                <a:gd name="T51" fmla="*/ 28 h 926"/>
                <a:gd name="T52" fmla="*/ 41 w 851"/>
                <a:gd name="T53" fmla="*/ 23 h 926"/>
                <a:gd name="T54" fmla="*/ 36 w 851"/>
                <a:gd name="T55" fmla="*/ 20 h 926"/>
                <a:gd name="T56" fmla="*/ 32 w 851"/>
                <a:gd name="T57" fmla="*/ 17 h 926"/>
                <a:gd name="T58" fmla="*/ 26 w 851"/>
                <a:gd name="T59" fmla="*/ 14 h 926"/>
                <a:gd name="T60" fmla="*/ 20 w 851"/>
                <a:gd name="T61" fmla="*/ 10 h 926"/>
                <a:gd name="T62" fmla="*/ 11 w 851"/>
                <a:gd name="T63" fmla="*/ 5 h 926"/>
                <a:gd name="T64" fmla="*/ 4 w 851"/>
                <a:gd name="T65" fmla="*/ 2 h 9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1"/>
                <a:gd name="T100" fmla="*/ 0 h 926"/>
                <a:gd name="T101" fmla="*/ 851 w 851"/>
                <a:gd name="T102" fmla="*/ 926 h 9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1" h="926">
                  <a:moveTo>
                    <a:pt x="0" y="0"/>
                  </a:moveTo>
                  <a:lnTo>
                    <a:pt x="18" y="9"/>
                  </a:lnTo>
                  <a:lnTo>
                    <a:pt x="35" y="19"/>
                  </a:lnTo>
                  <a:lnTo>
                    <a:pt x="55" y="29"/>
                  </a:lnTo>
                  <a:lnTo>
                    <a:pt x="76" y="42"/>
                  </a:lnTo>
                  <a:lnTo>
                    <a:pt x="119" y="70"/>
                  </a:lnTo>
                  <a:lnTo>
                    <a:pt x="142" y="86"/>
                  </a:lnTo>
                  <a:lnTo>
                    <a:pt x="167" y="103"/>
                  </a:lnTo>
                  <a:lnTo>
                    <a:pt x="216" y="139"/>
                  </a:lnTo>
                  <a:lnTo>
                    <a:pt x="242" y="160"/>
                  </a:lnTo>
                  <a:lnTo>
                    <a:pt x="268" y="180"/>
                  </a:lnTo>
                  <a:lnTo>
                    <a:pt x="322" y="225"/>
                  </a:lnTo>
                  <a:lnTo>
                    <a:pt x="348" y="247"/>
                  </a:lnTo>
                  <a:lnTo>
                    <a:pt x="376" y="271"/>
                  </a:lnTo>
                  <a:lnTo>
                    <a:pt x="429" y="319"/>
                  </a:lnTo>
                  <a:lnTo>
                    <a:pt x="481" y="370"/>
                  </a:lnTo>
                  <a:lnTo>
                    <a:pt x="507" y="396"/>
                  </a:lnTo>
                  <a:lnTo>
                    <a:pt x="534" y="422"/>
                  </a:lnTo>
                  <a:lnTo>
                    <a:pt x="558" y="448"/>
                  </a:lnTo>
                  <a:lnTo>
                    <a:pt x="583" y="474"/>
                  </a:lnTo>
                  <a:lnTo>
                    <a:pt x="607" y="500"/>
                  </a:lnTo>
                  <a:lnTo>
                    <a:pt x="631" y="526"/>
                  </a:lnTo>
                  <a:lnTo>
                    <a:pt x="652" y="554"/>
                  </a:lnTo>
                  <a:lnTo>
                    <a:pt x="674" y="580"/>
                  </a:lnTo>
                  <a:lnTo>
                    <a:pt x="694" y="606"/>
                  </a:lnTo>
                  <a:lnTo>
                    <a:pt x="713" y="632"/>
                  </a:lnTo>
                  <a:lnTo>
                    <a:pt x="731" y="658"/>
                  </a:lnTo>
                  <a:lnTo>
                    <a:pt x="748" y="683"/>
                  </a:lnTo>
                  <a:lnTo>
                    <a:pt x="750" y="681"/>
                  </a:lnTo>
                  <a:lnTo>
                    <a:pt x="754" y="676"/>
                  </a:lnTo>
                  <a:lnTo>
                    <a:pt x="767" y="660"/>
                  </a:lnTo>
                  <a:lnTo>
                    <a:pt x="789" y="638"/>
                  </a:lnTo>
                  <a:lnTo>
                    <a:pt x="819" y="783"/>
                  </a:lnTo>
                  <a:lnTo>
                    <a:pt x="841" y="881"/>
                  </a:lnTo>
                  <a:lnTo>
                    <a:pt x="851" y="926"/>
                  </a:lnTo>
                  <a:lnTo>
                    <a:pt x="839" y="920"/>
                  </a:lnTo>
                  <a:lnTo>
                    <a:pt x="813" y="900"/>
                  </a:lnTo>
                  <a:lnTo>
                    <a:pt x="732" y="839"/>
                  </a:lnTo>
                  <a:lnTo>
                    <a:pt x="651" y="780"/>
                  </a:lnTo>
                  <a:lnTo>
                    <a:pt x="613" y="752"/>
                  </a:lnTo>
                  <a:lnTo>
                    <a:pt x="645" y="744"/>
                  </a:lnTo>
                  <a:lnTo>
                    <a:pt x="664" y="738"/>
                  </a:lnTo>
                  <a:lnTo>
                    <a:pt x="673" y="736"/>
                  </a:lnTo>
                  <a:lnTo>
                    <a:pt x="661" y="716"/>
                  </a:lnTo>
                  <a:lnTo>
                    <a:pt x="647" y="691"/>
                  </a:lnTo>
                  <a:lnTo>
                    <a:pt x="629" y="662"/>
                  </a:lnTo>
                  <a:lnTo>
                    <a:pt x="606" y="628"/>
                  </a:lnTo>
                  <a:lnTo>
                    <a:pt x="593" y="609"/>
                  </a:lnTo>
                  <a:lnTo>
                    <a:pt x="578" y="589"/>
                  </a:lnTo>
                  <a:lnTo>
                    <a:pt x="548" y="547"/>
                  </a:lnTo>
                  <a:lnTo>
                    <a:pt x="513" y="500"/>
                  </a:lnTo>
                  <a:lnTo>
                    <a:pt x="493" y="476"/>
                  </a:lnTo>
                  <a:lnTo>
                    <a:pt x="473" y="451"/>
                  </a:lnTo>
                  <a:lnTo>
                    <a:pt x="429" y="399"/>
                  </a:lnTo>
                  <a:lnTo>
                    <a:pt x="406" y="373"/>
                  </a:lnTo>
                  <a:lnTo>
                    <a:pt x="381" y="345"/>
                  </a:lnTo>
                  <a:lnTo>
                    <a:pt x="355" y="318"/>
                  </a:lnTo>
                  <a:lnTo>
                    <a:pt x="329" y="290"/>
                  </a:lnTo>
                  <a:lnTo>
                    <a:pt x="302" y="261"/>
                  </a:lnTo>
                  <a:lnTo>
                    <a:pt x="273" y="233"/>
                  </a:lnTo>
                  <a:lnTo>
                    <a:pt x="242" y="204"/>
                  </a:lnTo>
                  <a:lnTo>
                    <a:pt x="210" y="175"/>
                  </a:lnTo>
                  <a:lnTo>
                    <a:pt x="145" y="118"/>
                  </a:lnTo>
                  <a:lnTo>
                    <a:pt x="110" y="87"/>
                  </a:lnTo>
                  <a:lnTo>
                    <a:pt x="76" y="58"/>
                  </a:lnTo>
                  <a:lnTo>
                    <a:pt x="38" y="29"/>
                  </a:lnTo>
                  <a:lnTo>
                    <a:pt x="0" y="0"/>
                  </a:lnTo>
                  <a:close/>
                </a:path>
              </a:pathLst>
            </a:custGeom>
            <a:solidFill>
              <a:srgbClr val="FF0000">
                <a:alpha val="74901"/>
              </a:srgbClr>
            </a:solidFill>
            <a:ln w="9525">
              <a:noFill/>
              <a:round/>
              <a:headEnd/>
              <a:tailEnd/>
            </a:ln>
          </p:spPr>
          <p:txBody>
            <a:bodyPr/>
            <a:lstStyle/>
            <a:p>
              <a:endParaRPr lang="en-US"/>
            </a:p>
          </p:txBody>
        </p:sp>
        <p:sp>
          <p:nvSpPr>
            <p:cNvPr id="506891" name="Freeform 10"/>
            <p:cNvSpPr>
              <a:spLocks/>
            </p:cNvSpPr>
            <p:nvPr/>
          </p:nvSpPr>
          <p:spPr bwMode="auto">
            <a:xfrm rot="2709582" flipV="1">
              <a:off x="3822" y="2101"/>
              <a:ext cx="580" cy="533"/>
            </a:xfrm>
            <a:custGeom>
              <a:avLst/>
              <a:gdLst>
                <a:gd name="T0" fmla="*/ 2 w 851"/>
                <a:gd name="T1" fmla="*/ 1 h 926"/>
                <a:gd name="T2" fmla="*/ 8 w 851"/>
                <a:gd name="T3" fmla="*/ 2 h 926"/>
                <a:gd name="T4" fmla="*/ 17 w 851"/>
                <a:gd name="T5" fmla="*/ 4 h 926"/>
                <a:gd name="T6" fmla="*/ 25 w 851"/>
                <a:gd name="T7" fmla="*/ 7 h 926"/>
                <a:gd name="T8" fmla="*/ 35 w 851"/>
                <a:gd name="T9" fmla="*/ 10 h 926"/>
                <a:gd name="T10" fmla="*/ 48 w 851"/>
                <a:gd name="T11" fmla="*/ 14 h 926"/>
                <a:gd name="T12" fmla="*/ 55 w 851"/>
                <a:gd name="T13" fmla="*/ 17 h 926"/>
                <a:gd name="T14" fmla="*/ 71 w 851"/>
                <a:gd name="T15" fmla="*/ 24 h 926"/>
                <a:gd name="T16" fmla="*/ 78 w 851"/>
                <a:gd name="T17" fmla="*/ 27 h 926"/>
                <a:gd name="T18" fmla="*/ 86 w 851"/>
                <a:gd name="T19" fmla="*/ 30 h 926"/>
                <a:gd name="T20" fmla="*/ 93 w 851"/>
                <a:gd name="T21" fmla="*/ 33 h 926"/>
                <a:gd name="T22" fmla="*/ 99 w 851"/>
                <a:gd name="T23" fmla="*/ 37 h 926"/>
                <a:gd name="T24" fmla="*/ 105 w 851"/>
                <a:gd name="T25" fmla="*/ 40 h 926"/>
                <a:gd name="T26" fmla="*/ 110 w 851"/>
                <a:gd name="T27" fmla="*/ 43 h 926"/>
                <a:gd name="T28" fmla="*/ 111 w 851"/>
                <a:gd name="T29" fmla="*/ 43 h 926"/>
                <a:gd name="T30" fmla="*/ 116 w 851"/>
                <a:gd name="T31" fmla="*/ 40 h 926"/>
                <a:gd name="T32" fmla="*/ 123 w 851"/>
                <a:gd name="T33" fmla="*/ 56 h 926"/>
                <a:gd name="T34" fmla="*/ 123 w 851"/>
                <a:gd name="T35" fmla="*/ 58 h 926"/>
                <a:gd name="T36" fmla="*/ 108 w 851"/>
                <a:gd name="T37" fmla="*/ 53 h 926"/>
                <a:gd name="T38" fmla="*/ 90 w 851"/>
                <a:gd name="T39" fmla="*/ 47 h 926"/>
                <a:gd name="T40" fmla="*/ 98 w 851"/>
                <a:gd name="T41" fmla="*/ 47 h 926"/>
                <a:gd name="T42" fmla="*/ 97 w 851"/>
                <a:gd name="T43" fmla="*/ 45 h 926"/>
                <a:gd name="T44" fmla="*/ 93 w 851"/>
                <a:gd name="T45" fmla="*/ 42 h 926"/>
                <a:gd name="T46" fmla="*/ 87 w 851"/>
                <a:gd name="T47" fmla="*/ 39 h 926"/>
                <a:gd name="T48" fmla="*/ 80 w 851"/>
                <a:gd name="T49" fmla="*/ 35 h 926"/>
                <a:gd name="T50" fmla="*/ 72 w 851"/>
                <a:gd name="T51" fmla="*/ 30 h 926"/>
                <a:gd name="T52" fmla="*/ 63 w 851"/>
                <a:gd name="T53" fmla="*/ 25 h 926"/>
                <a:gd name="T54" fmla="*/ 56 w 851"/>
                <a:gd name="T55" fmla="*/ 22 h 926"/>
                <a:gd name="T56" fmla="*/ 48 w 851"/>
                <a:gd name="T57" fmla="*/ 18 h 926"/>
                <a:gd name="T58" fmla="*/ 40 w 851"/>
                <a:gd name="T59" fmla="*/ 14 h 926"/>
                <a:gd name="T60" fmla="*/ 31 w 851"/>
                <a:gd name="T61" fmla="*/ 11 h 926"/>
                <a:gd name="T62" fmla="*/ 16 w 851"/>
                <a:gd name="T63" fmla="*/ 6 h 926"/>
                <a:gd name="T64" fmla="*/ 5 w 851"/>
                <a:gd name="T65" fmla="*/ 2 h 9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1"/>
                <a:gd name="T100" fmla="*/ 0 h 926"/>
                <a:gd name="T101" fmla="*/ 851 w 851"/>
                <a:gd name="T102" fmla="*/ 926 h 9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1" h="926">
                  <a:moveTo>
                    <a:pt x="0" y="0"/>
                  </a:moveTo>
                  <a:lnTo>
                    <a:pt x="18" y="9"/>
                  </a:lnTo>
                  <a:lnTo>
                    <a:pt x="35" y="19"/>
                  </a:lnTo>
                  <a:lnTo>
                    <a:pt x="55" y="29"/>
                  </a:lnTo>
                  <a:lnTo>
                    <a:pt x="76" y="42"/>
                  </a:lnTo>
                  <a:lnTo>
                    <a:pt x="119" y="70"/>
                  </a:lnTo>
                  <a:lnTo>
                    <a:pt x="142" y="86"/>
                  </a:lnTo>
                  <a:lnTo>
                    <a:pt x="167" y="103"/>
                  </a:lnTo>
                  <a:lnTo>
                    <a:pt x="216" y="139"/>
                  </a:lnTo>
                  <a:lnTo>
                    <a:pt x="242" y="160"/>
                  </a:lnTo>
                  <a:lnTo>
                    <a:pt x="268" y="180"/>
                  </a:lnTo>
                  <a:lnTo>
                    <a:pt x="322" y="225"/>
                  </a:lnTo>
                  <a:lnTo>
                    <a:pt x="348" y="247"/>
                  </a:lnTo>
                  <a:lnTo>
                    <a:pt x="376" y="271"/>
                  </a:lnTo>
                  <a:lnTo>
                    <a:pt x="429" y="319"/>
                  </a:lnTo>
                  <a:lnTo>
                    <a:pt x="481" y="370"/>
                  </a:lnTo>
                  <a:lnTo>
                    <a:pt x="507" y="396"/>
                  </a:lnTo>
                  <a:lnTo>
                    <a:pt x="534" y="422"/>
                  </a:lnTo>
                  <a:lnTo>
                    <a:pt x="558" y="448"/>
                  </a:lnTo>
                  <a:lnTo>
                    <a:pt x="583" y="474"/>
                  </a:lnTo>
                  <a:lnTo>
                    <a:pt x="607" y="500"/>
                  </a:lnTo>
                  <a:lnTo>
                    <a:pt x="631" y="526"/>
                  </a:lnTo>
                  <a:lnTo>
                    <a:pt x="652" y="554"/>
                  </a:lnTo>
                  <a:lnTo>
                    <a:pt x="674" y="580"/>
                  </a:lnTo>
                  <a:lnTo>
                    <a:pt x="694" y="606"/>
                  </a:lnTo>
                  <a:lnTo>
                    <a:pt x="713" y="632"/>
                  </a:lnTo>
                  <a:lnTo>
                    <a:pt x="731" y="658"/>
                  </a:lnTo>
                  <a:lnTo>
                    <a:pt x="748" y="683"/>
                  </a:lnTo>
                  <a:lnTo>
                    <a:pt x="750" y="681"/>
                  </a:lnTo>
                  <a:lnTo>
                    <a:pt x="754" y="676"/>
                  </a:lnTo>
                  <a:lnTo>
                    <a:pt x="767" y="660"/>
                  </a:lnTo>
                  <a:lnTo>
                    <a:pt x="789" y="638"/>
                  </a:lnTo>
                  <a:lnTo>
                    <a:pt x="819" y="783"/>
                  </a:lnTo>
                  <a:lnTo>
                    <a:pt x="841" y="881"/>
                  </a:lnTo>
                  <a:lnTo>
                    <a:pt x="851" y="926"/>
                  </a:lnTo>
                  <a:lnTo>
                    <a:pt x="839" y="920"/>
                  </a:lnTo>
                  <a:lnTo>
                    <a:pt x="813" y="900"/>
                  </a:lnTo>
                  <a:lnTo>
                    <a:pt x="732" y="839"/>
                  </a:lnTo>
                  <a:lnTo>
                    <a:pt x="651" y="780"/>
                  </a:lnTo>
                  <a:lnTo>
                    <a:pt x="613" y="752"/>
                  </a:lnTo>
                  <a:lnTo>
                    <a:pt x="645" y="744"/>
                  </a:lnTo>
                  <a:lnTo>
                    <a:pt x="664" y="738"/>
                  </a:lnTo>
                  <a:lnTo>
                    <a:pt x="673" y="736"/>
                  </a:lnTo>
                  <a:lnTo>
                    <a:pt x="661" y="716"/>
                  </a:lnTo>
                  <a:lnTo>
                    <a:pt x="647" y="691"/>
                  </a:lnTo>
                  <a:lnTo>
                    <a:pt x="629" y="662"/>
                  </a:lnTo>
                  <a:lnTo>
                    <a:pt x="606" y="628"/>
                  </a:lnTo>
                  <a:lnTo>
                    <a:pt x="593" y="609"/>
                  </a:lnTo>
                  <a:lnTo>
                    <a:pt x="578" y="589"/>
                  </a:lnTo>
                  <a:lnTo>
                    <a:pt x="548" y="547"/>
                  </a:lnTo>
                  <a:lnTo>
                    <a:pt x="513" y="500"/>
                  </a:lnTo>
                  <a:lnTo>
                    <a:pt x="493" y="476"/>
                  </a:lnTo>
                  <a:lnTo>
                    <a:pt x="473" y="451"/>
                  </a:lnTo>
                  <a:lnTo>
                    <a:pt x="429" y="399"/>
                  </a:lnTo>
                  <a:lnTo>
                    <a:pt x="406" y="373"/>
                  </a:lnTo>
                  <a:lnTo>
                    <a:pt x="381" y="345"/>
                  </a:lnTo>
                  <a:lnTo>
                    <a:pt x="355" y="318"/>
                  </a:lnTo>
                  <a:lnTo>
                    <a:pt x="329" y="290"/>
                  </a:lnTo>
                  <a:lnTo>
                    <a:pt x="302" y="261"/>
                  </a:lnTo>
                  <a:lnTo>
                    <a:pt x="273" y="233"/>
                  </a:lnTo>
                  <a:lnTo>
                    <a:pt x="242" y="204"/>
                  </a:lnTo>
                  <a:lnTo>
                    <a:pt x="210" y="175"/>
                  </a:lnTo>
                  <a:lnTo>
                    <a:pt x="145" y="118"/>
                  </a:lnTo>
                  <a:lnTo>
                    <a:pt x="110" y="87"/>
                  </a:lnTo>
                  <a:lnTo>
                    <a:pt x="76" y="58"/>
                  </a:lnTo>
                  <a:lnTo>
                    <a:pt x="38" y="29"/>
                  </a:lnTo>
                  <a:lnTo>
                    <a:pt x="0" y="0"/>
                  </a:lnTo>
                  <a:close/>
                </a:path>
              </a:pathLst>
            </a:custGeom>
            <a:solidFill>
              <a:srgbClr val="FF0000"/>
            </a:solidFill>
            <a:ln w="9525">
              <a:noFill/>
              <a:round/>
              <a:headEnd/>
              <a:tailEnd/>
            </a:ln>
          </p:spPr>
          <p:txBody>
            <a:bodyPr/>
            <a:lstStyle/>
            <a:p>
              <a:endParaRPr lang="en-US"/>
            </a:p>
          </p:txBody>
        </p:sp>
        <p:sp>
          <p:nvSpPr>
            <p:cNvPr id="506892" name="Freeform 11"/>
            <p:cNvSpPr>
              <a:spLocks/>
            </p:cNvSpPr>
            <p:nvPr/>
          </p:nvSpPr>
          <p:spPr bwMode="auto">
            <a:xfrm rot="3112881" flipV="1">
              <a:off x="3823" y="2480"/>
              <a:ext cx="532" cy="533"/>
            </a:xfrm>
            <a:custGeom>
              <a:avLst/>
              <a:gdLst>
                <a:gd name="T0" fmla="*/ 2 w 851"/>
                <a:gd name="T1" fmla="*/ 1 h 926"/>
                <a:gd name="T2" fmla="*/ 5 w 851"/>
                <a:gd name="T3" fmla="*/ 2 h 926"/>
                <a:gd name="T4" fmla="*/ 11 w 851"/>
                <a:gd name="T5" fmla="*/ 4 h 926"/>
                <a:gd name="T6" fmla="*/ 16 w 851"/>
                <a:gd name="T7" fmla="*/ 7 h 926"/>
                <a:gd name="T8" fmla="*/ 23 w 851"/>
                <a:gd name="T9" fmla="*/ 10 h 926"/>
                <a:gd name="T10" fmla="*/ 31 w 851"/>
                <a:gd name="T11" fmla="*/ 14 h 926"/>
                <a:gd name="T12" fmla="*/ 36 w 851"/>
                <a:gd name="T13" fmla="*/ 17 h 926"/>
                <a:gd name="T14" fmla="*/ 46 w 851"/>
                <a:gd name="T15" fmla="*/ 24 h 926"/>
                <a:gd name="T16" fmla="*/ 51 w 851"/>
                <a:gd name="T17" fmla="*/ 27 h 926"/>
                <a:gd name="T18" fmla="*/ 56 w 851"/>
                <a:gd name="T19" fmla="*/ 30 h 926"/>
                <a:gd name="T20" fmla="*/ 60 w 851"/>
                <a:gd name="T21" fmla="*/ 33 h 926"/>
                <a:gd name="T22" fmla="*/ 64 w 851"/>
                <a:gd name="T23" fmla="*/ 37 h 926"/>
                <a:gd name="T24" fmla="*/ 68 w 851"/>
                <a:gd name="T25" fmla="*/ 40 h 926"/>
                <a:gd name="T26" fmla="*/ 71 w 851"/>
                <a:gd name="T27" fmla="*/ 43 h 926"/>
                <a:gd name="T28" fmla="*/ 72 w 851"/>
                <a:gd name="T29" fmla="*/ 43 h 926"/>
                <a:gd name="T30" fmla="*/ 76 w 851"/>
                <a:gd name="T31" fmla="*/ 40 h 926"/>
                <a:gd name="T32" fmla="*/ 81 w 851"/>
                <a:gd name="T33" fmla="*/ 56 h 926"/>
                <a:gd name="T34" fmla="*/ 80 w 851"/>
                <a:gd name="T35" fmla="*/ 58 h 926"/>
                <a:gd name="T36" fmla="*/ 70 w 851"/>
                <a:gd name="T37" fmla="*/ 53 h 926"/>
                <a:gd name="T38" fmla="*/ 58 w 851"/>
                <a:gd name="T39" fmla="*/ 47 h 926"/>
                <a:gd name="T40" fmla="*/ 63 w 851"/>
                <a:gd name="T41" fmla="*/ 47 h 926"/>
                <a:gd name="T42" fmla="*/ 63 w 851"/>
                <a:gd name="T43" fmla="*/ 45 h 926"/>
                <a:gd name="T44" fmla="*/ 60 w 851"/>
                <a:gd name="T45" fmla="*/ 42 h 926"/>
                <a:gd name="T46" fmla="*/ 57 w 851"/>
                <a:gd name="T47" fmla="*/ 39 h 926"/>
                <a:gd name="T48" fmla="*/ 53 w 851"/>
                <a:gd name="T49" fmla="*/ 35 h 926"/>
                <a:gd name="T50" fmla="*/ 48 w 851"/>
                <a:gd name="T51" fmla="*/ 30 h 926"/>
                <a:gd name="T52" fmla="*/ 41 w 851"/>
                <a:gd name="T53" fmla="*/ 25 h 926"/>
                <a:gd name="T54" fmla="*/ 36 w 851"/>
                <a:gd name="T55" fmla="*/ 22 h 926"/>
                <a:gd name="T56" fmla="*/ 32 w 851"/>
                <a:gd name="T57" fmla="*/ 18 h 926"/>
                <a:gd name="T58" fmla="*/ 26 w 851"/>
                <a:gd name="T59" fmla="*/ 14 h 926"/>
                <a:gd name="T60" fmla="*/ 20 w 851"/>
                <a:gd name="T61" fmla="*/ 11 h 926"/>
                <a:gd name="T62" fmla="*/ 11 w 851"/>
                <a:gd name="T63" fmla="*/ 6 h 926"/>
                <a:gd name="T64" fmla="*/ 4 w 851"/>
                <a:gd name="T65" fmla="*/ 2 h 9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1"/>
                <a:gd name="T100" fmla="*/ 0 h 926"/>
                <a:gd name="T101" fmla="*/ 851 w 851"/>
                <a:gd name="T102" fmla="*/ 926 h 9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1" h="926">
                  <a:moveTo>
                    <a:pt x="0" y="0"/>
                  </a:moveTo>
                  <a:lnTo>
                    <a:pt x="18" y="9"/>
                  </a:lnTo>
                  <a:lnTo>
                    <a:pt x="35" y="19"/>
                  </a:lnTo>
                  <a:lnTo>
                    <a:pt x="55" y="29"/>
                  </a:lnTo>
                  <a:lnTo>
                    <a:pt x="76" y="42"/>
                  </a:lnTo>
                  <a:lnTo>
                    <a:pt x="119" y="70"/>
                  </a:lnTo>
                  <a:lnTo>
                    <a:pt x="142" y="86"/>
                  </a:lnTo>
                  <a:lnTo>
                    <a:pt x="167" y="103"/>
                  </a:lnTo>
                  <a:lnTo>
                    <a:pt x="216" y="139"/>
                  </a:lnTo>
                  <a:lnTo>
                    <a:pt x="242" y="160"/>
                  </a:lnTo>
                  <a:lnTo>
                    <a:pt x="268" y="180"/>
                  </a:lnTo>
                  <a:lnTo>
                    <a:pt x="322" y="225"/>
                  </a:lnTo>
                  <a:lnTo>
                    <a:pt x="348" y="247"/>
                  </a:lnTo>
                  <a:lnTo>
                    <a:pt x="376" y="271"/>
                  </a:lnTo>
                  <a:lnTo>
                    <a:pt x="429" y="319"/>
                  </a:lnTo>
                  <a:lnTo>
                    <a:pt x="481" y="370"/>
                  </a:lnTo>
                  <a:lnTo>
                    <a:pt x="507" y="396"/>
                  </a:lnTo>
                  <a:lnTo>
                    <a:pt x="534" y="422"/>
                  </a:lnTo>
                  <a:lnTo>
                    <a:pt x="558" y="448"/>
                  </a:lnTo>
                  <a:lnTo>
                    <a:pt x="583" y="474"/>
                  </a:lnTo>
                  <a:lnTo>
                    <a:pt x="607" y="500"/>
                  </a:lnTo>
                  <a:lnTo>
                    <a:pt x="631" y="526"/>
                  </a:lnTo>
                  <a:lnTo>
                    <a:pt x="652" y="554"/>
                  </a:lnTo>
                  <a:lnTo>
                    <a:pt x="674" y="580"/>
                  </a:lnTo>
                  <a:lnTo>
                    <a:pt x="694" y="606"/>
                  </a:lnTo>
                  <a:lnTo>
                    <a:pt x="713" y="632"/>
                  </a:lnTo>
                  <a:lnTo>
                    <a:pt x="731" y="658"/>
                  </a:lnTo>
                  <a:lnTo>
                    <a:pt x="748" y="683"/>
                  </a:lnTo>
                  <a:lnTo>
                    <a:pt x="750" y="681"/>
                  </a:lnTo>
                  <a:lnTo>
                    <a:pt x="754" y="676"/>
                  </a:lnTo>
                  <a:lnTo>
                    <a:pt x="767" y="660"/>
                  </a:lnTo>
                  <a:lnTo>
                    <a:pt x="789" y="638"/>
                  </a:lnTo>
                  <a:lnTo>
                    <a:pt x="819" y="783"/>
                  </a:lnTo>
                  <a:lnTo>
                    <a:pt x="841" y="881"/>
                  </a:lnTo>
                  <a:lnTo>
                    <a:pt x="851" y="926"/>
                  </a:lnTo>
                  <a:lnTo>
                    <a:pt x="839" y="920"/>
                  </a:lnTo>
                  <a:lnTo>
                    <a:pt x="813" y="900"/>
                  </a:lnTo>
                  <a:lnTo>
                    <a:pt x="732" y="839"/>
                  </a:lnTo>
                  <a:lnTo>
                    <a:pt x="651" y="780"/>
                  </a:lnTo>
                  <a:lnTo>
                    <a:pt x="613" y="752"/>
                  </a:lnTo>
                  <a:lnTo>
                    <a:pt x="645" y="744"/>
                  </a:lnTo>
                  <a:lnTo>
                    <a:pt x="664" y="738"/>
                  </a:lnTo>
                  <a:lnTo>
                    <a:pt x="673" y="736"/>
                  </a:lnTo>
                  <a:lnTo>
                    <a:pt x="661" y="716"/>
                  </a:lnTo>
                  <a:lnTo>
                    <a:pt x="647" y="691"/>
                  </a:lnTo>
                  <a:lnTo>
                    <a:pt x="629" y="662"/>
                  </a:lnTo>
                  <a:lnTo>
                    <a:pt x="606" y="628"/>
                  </a:lnTo>
                  <a:lnTo>
                    <a:pt x="593" y="609"/>
                  </a:lnTo>
                  <a:lnTo>
                    <a:pt x="578" y="589"/>
                  </a:lnTo>
                  <a:lnTo>
                    <a:pt x="548" y="547"/>
                  </a:lnTo>
                  <a:lnTo>
                    <a:pt x="513" y="500"/>
                  </a:lnTo>
                  <a:lnTo>
                    <a:pt x="493" y="476"/>
                  </a:lnTo>
                  <a:lnTo>
                    <a:pt x="473" y="451"/>
                  </a:lnTo>
                  <a:lnTo>
                    <a:pt x="429" y="399"/>
                  </a:lnTo>
                  <a:lnTo>
                    <a:pt x="406" y="373"/>
                  </a:lnTo>
                  <a:lnTo>
                    <a:pt x="381" y="345"/>
                  </a:lnTo>
                  <a:lnTo>
                    <a:pt x="355" y="318"/>
                  </a:lnTo>
                  <a:lnTo>
                    <a:pt x="329" y="290"/>
                  </a:lnTo>
                  <a:lnTo>
                    <a:pt x="302" y="261"/>
                  </a:lnTo>
                  <a:lnTo>
                    <a:pt x="273" y="233"/>
                  </a:lnTo>
                  <a:lnTo>
                    <a:pt x="242" y="204"/>
                  </a:lnTo>
                  <a:lnTo>
                    <a:pt x="210" y="175"/>
                  </a:lnTo>
                  <a:lnTo>
                    <a:pt x="145" y="118"/>
                  </a:lnTo>
                  <a:lnTo>
                    <a:pt x="110" y="87"/>
                  </a:lnTo>
                  <a:lnTo>
                    <a:pt x="76" y="58"/>
                  </a:lnTo>
                  <a:lnTo>
                    <a:pt x="38" y="29"/>
                  </a:lnTo>
                  <a:lnTo>
                    <a:pt x="0" y="0"/>
                  </a:lnTo>
                  <a:close/>
                </a:path>
              </a:pathLst>
            </a:custGeom>
            <a:solidFill>
              <a:srgbClr val="FF0000">
                <a:alpha val="74901"/>
              </a:srgbClr>
            </a:solidFill>
            <a:ln w="9525">
              <a:noFill/>
              <a:round/>
              <a:headEnd/>
              <a:tailEnd/>
            </a:ln>
          </p:spPr>
          <p:txBody>
            <a:bodyPr/>
            <a:lstStyle/>
            <a:p>
              <a:endParaRPr lang="en-US"/>
            </a:p>
          </p:txBody>
        </p:sp>
        <p:sp>
          <p:nvSpPr>
            <p:cNvPr id="506893" name="Text Box 12"/>
            <p:cNvSpPr txBox="1">
              <a:spLocks noChangeArrowheads="1"/>
            </p:cNvSpPr>
            <p:nvPr/>
          </p:nvSpPr>
          <p:spPr bwMode="auto">
            <a:xfrm>
              <a:off x="3294" y="2149"/>
              <a:ext cx="1200" cy="173"/>
            </a:xfrm>
            <a:prstGeom prst="rect">
              <a:avLst/>
            </a:prstGeom>
            <a:noFill/>
            <a:ln w="9525">
              <a:noFill/>
              <a:miter lim="800000"/>
              <a:headEnd/>
              <a:tailEnd/>
            </a:ln>
          </p:spPr>
          <p:txBody>
            <a:bodyPr>
              <a:spAutoFit/>
            </a:bodyPr>
            <a:lstStyle/>
            <a:p>
              <a:pPr eaLnBrk="0" hangingPunct="0">
                <a:spcBef>
                  <a:spcPct val="50000"/>
                </a:spcBef>
              </a:pPr>
              <a:r>
                <a:rPr lang="en-US" sz="1200">
                  <a:latin typeface="Tahoma" pitchFamily="34" charset="0"/>
                  <a:cs typeface="Tahoma" pitchFamily="34" charset="0"/>
                </a:rPr>
                <a:t>IP = </a:t>
              </a:r>
              <a:r>
                <a:rPr lang="en-US" altLang="en-US" sz="1200">
                  <a:solidFill>
                    <a:schemeClr val="tx2"/>
                  </a:solidFill>
                  <a:latin typeface="Tahoma" pitchFamily="34" charset="0"/>
                  <a:cs typeface="Tahoma" pitchFamily="34" charset="0"/>
                </a:rPr>
                <a:t>###.##.##.#</a:t>
              </a:r>
            </a:p>
          </p:txBody>
        </p:sp>
        <p:sp>
          <p:nvSpPr>
            <p:cNvPr id="506894" name="Text Box 13"/>
            <p:cNvSpPr txBox="1">
              <a:spLocks noChangeArrowheads="1"/>
            </p:cNvSpPr>
            <p:nvPr/>
          </p:nvSpPr>
          <p:spPr bwMode="auto">
            <a:xfrm>
              <a:off x="3390" y="1813"/>
              <a:ext cx="1152" cy="192"/>
            </a:xfrm>
            <a:prstGeom prst="rect">
              <a:avLst/>
            </a:prstGeom>
            <a:noFill/>
            <a:ln w="9525">
              <a:noFill/>
              <a:miter lim="800000"/>
              <a:headEnd/>
              <a:tailEnd/>
            </a:ln>
          </p:spPr>
          <p:txBody>
            <a:bodyPr>
              <a:spAutoFit/>
            </a:bodyPr>
            <a:lstStyle/>
            <a:p>
              <a:pPr eaLnBrk="0" hangingPunct="0">
                <a:spcBef>
                  <a:spcPct val="50000"/>
                </a:spcBef>
              </a:pPr>
              <a:r>
                <a:rPr lang="en-US" sz="1400">
                  <a:latin typeface="Tahoma" pitchFamily="34" charset="0"/>
                  <a:cs typeface="Tahoma" pitchFamily="34" charset="0"/>
                </a:rPr>
                <a:t>IP =  </a:t>
              </a:r>
              <a:r>
                <a:rPr lang="en-US" altLang="en-US" sz="1200">
                  <a:solidFill>
                    <a:schemeClr val="tx2"/>
                  </a:solidFill>
                  <a:latin typeface="Tahoma" pitchFamily="34" charset="0"/>
                  <a:cs typeface="Tahoma" pitchFamily="34" charset="0"/>
                </a:rPr>
                <a:t>###.##.##.# </a:t>
              </a:r>
            </a:p>
          </p:txBody>
        </p:sp>
        <p:sp>
          <p:nvSpPr>
            <p:cNvPr id="506895" name="Text Box 14"/>
            <p:cNvSpPr txBox="1">
              <a:spLocks noChangeArrowheads="1"/>
            </p:cNvSpPr>
            <p:nvPr/>
          </p:nvSpPr>
          <p:spPr bwMode="auto">
            <a:xfrm>
              <a:off x="3061" y="2446"/>
              <a:ext cx="1433" cy="194"/>
            </a:xfrm>
            <a:prstGeom prst="rect">
              <a:avLst/>
            </a:prstGeom>
            <a:noFill/>
            <a:ln w="9525">
              <a:noFill/>
              <a:miter lim="800000"/>
              <a:headEnd/>
              <a:tailEnd/>
            </a:ln>
          </p:spPr>
          <p:txBody>
            <a:bodyPr>
              <a:spAutoFit/>
            </a:bodyPr>
            <a:lstStyle/>
            <a:p>
              <a:pPr eaLnBrk="0" hangingPunct="0">
                <a:spcBef>
                  <a:spcPct val="50000"/>
                </a:spcBef>
              </a:pPr>
              <a:r>
                <a:rPr lang="en-US" sz="1400">
                  <a:latin typeface="Tahoma" pitchFamily="34" charset="0"/>
                  <a:cs typeface="Tahoma" pitchFamily="34" charset="0"/>
                </a:rPr>
                <a:t>IP = </a:t>
              </a:r>
              <a:r>
                <a:rPr lang="en-US" altLang="en-US" sz="1400">
                  <a:solidFill>
                    <a:schemeClr val="tx2"/>
                  </a:solidFill>
                  <a:latin typeface="Tahoma" pitchFamily="34" charset="0"/>
                  <a:cs typeface="Tahoma" pitchFamily="34" charset="0"/>
                </a:rPr>
                <a:t>###.##.##.#</a:t>
              </a:r>
              <a:endParaRPr lang="en-US" altLang="en-US" sz="1200">
                <a:solidFill>
                  <a:schemeClr val="tx2"/>
                </a:solidFill>
                <a:latin typeface="Tahoma" pitchFamily="34" charset="0"/>
                <a:cs typeface="Tahoma" pitchFamily="34" charset="0"/>
              </a:endParaRPr>
            </a:p>
          </p:txBody>
        </p:sp>
        <p:sp>
          <p:nvSpPr>
            <p:cNvPr id="476175" name="AutoShape 15"/>
            <p:cNvSpPr>
              <a:spLocks noChangeArrowheads="1"/>
            </p:cNvSpPr>
            <p:nvPr/>
          </p:nvSpPr>
          <p:spPr bwMode="auto">
            <a:xfrm>
              <a:off x="612" y="909"/>
              <a:ext cx="1154" cy="2793"/>
            </a:xfrm>
            <a:prstGeom prst="roundRect">
              <a:avLst>
                <a:gd name="adj" fmla="val 4167"/>
              </a:avLst>
            </a:prstGeom>
            <a:solidFill>
              <a:srgbClr val="F0F1E1"/>
            </a:solidFill>
            <a:ln w="38100">
              <a:noFill/>
              <a:round/>
              <a:headEnd/>
              <a:tailEnd/>
            </a:ln>
            <a:effectLst>
              <a:outerShdw dist="35921" dir="2700000" algn="ctr" rotWithShape="0">
                <a:srgbClr val="AFAFAF"/>
              </a:outerShdw>
            </a:effectLst>
          </p:spPr>
          <p:txBody>
            <a:bodyPr/>
            <a:lstStyle/>
            <a:p>
              <a:pPr marL="177800" indent="-177800" algn="ctr" rtl="0" eaLnBrk="0" hangingPunct="0">
                <a:defRPr/>
              </a:pPr>
              <a:r>
                <a:rPr lang="he-IL" sz="1400">
                  <a:latin typeface="Tahoma" pitchFamily="34" charset="0"/>
                  <a:cs typeface="Tahoma" pitchFamily="34" charset="0"/>
                </a:rPr>
                <a:t>רשת פנימית</a:t>
              </a:r>
              <a:endParaRPr lang="en-US" sz="1400">
                <a:latin typeface="Tahoma" pitchFamily="34" charset="0"/>
                <a:cs typeface="Tahoma" pitchFamily="34" charset="0"/>
              </a:endParaRPr>
            </a:p>
            <a:p>
              <a:pPr marL="177800" indent="-177800" algn="l" rtl="0" eaLnBrk="0" hangingPunct="0">
                <a:buSzPct val="85000"/>
                <a:defRPr/>
              </a:pPr>
              <a:endParaRPr lang="en-US" sz="1400">
                <a:latin typeface="Tahoma" pitchFamily="34" charset="0"/>
                <a:cs typeface="Tahoma" pitchFamily="34" charset="0"/>
              </a:endParaRPr>
            </a:p>
          </p:txBody>
        </p:sp>
        <p:sp>
          <p:nvSpPr>
            <p:cNvPr id="506897" name="Freeform 16"/>
            <p:cNvSpPr>
              <a:spLocks/>
            </p:cNvSpPr>
            <p:nvPr/>
          </p:nvSpPr>
          <p:spPr bwMode="auto">
            <a:xfrm rot="-4234153">
              <a:off x="1796" y="2605"/>
              <a:ext cx="768" cy="720"/>
            </a:xfrm>
            <a:custGeom>
              <a:avLst/>
              <a:gdLst>
                <a:gd name="T0" fmla="*/ 0 w 1587"/>
                <a:gd name="T1" fmla="*/ 1 h 1104"/>
                <a:gd name="T2" fmla="*/ 1 w 1587"/>
                <a:gd name="T3" fmla="*/ 1 h 1104"/>
                <a:gd name="T4" fmla="*/ 4 w 1587"/>
                <a:gd name="T5" fmla="*/ 3 h 1104"/>
                <a:gd name="T6" fmla="*/ 5 w 1587"/>
                <a:gd name="T7" fmla="*/ 5 h 1104"/>
                <a:gd name="T8" fmla="*/ 6 w 1587"/>
                <a:gd name="T9" fmla="*/ 7 h 1104"/>
                <a:gd name="T10" fmla="*/ 9 w 1587"/>
                <a:gd name="T11" fmla="*/ 10 h 1104"/>
                <a:gd name="T12" fmla="*/ 12 w 1587"/>
                <a:gd name="T13" fmla="*/ 16 h 1104"/>
                <a:gd name="T14" fmla="*/ 15 w 1587"/>
                <a:gd name="T15" fmla="*/ 23 h 1104"/>
                <a:gd name="T16" fmla="*/ 18 w 1587"/>
                <a:gd name="T17" fmla="*/ 29 h 1104"/>
                <a:gd name="T18" fmla="*/ 21 w 1587"/>
                <a:gd name="T19" fmla="*/ 37 h 1104"/>
                <a:gd name="T20" fmla="*/ 24 w 1587"/>
                <a:gd name="T21" fmla="*/ 44 h 1104"/>
                <a:gd name="T22" fmla="*/ 27 w 1587"/>
                <a:gd name="T23" fmla="*/ 53 h 1104"/>
                <a:gd name="T24" fmla="*/ 29 w 1587"/>
                <a:gd name="T25" fmla="*/ 61 h 1104"/>
                <a:gd name="T26" fmla="*/ 31 w 1587"/>
                <a:gd name="T27" fmla="*/ 69 h 1104"/>
                <a:gd name="T28" fmla="*/ 34 w 1587"/>
                <a:gd name="T29" fmla="*/ 77 h 1104"/>
                <a:gd name="T30" fmla="*/ 36 w 1587"/>
                <a:gd name="T31" fmla="*/ 85 h 1104"/>
                <a:gd name="T32" fmla="*/ 37 w 1587"/>
                <a:gd name="T33" fmla="*/ 93 h 1104"/>
                <a:gd name="T34" fmla="*/ 38 w 1587"/>
                <a:gd name="T35" fmla="*/ 97 h 1104"/>
                <a:gd name="T36" fmla="*/ 39 w 1587"/>
                <a:gd name="T37" fmla="*/ 102 h 1104"/>
                <a:gd name="T38" fmla="*/ 39 w 1587"/>
                <a:gd name="T39" fmla="*/ 101 h 1104"/>
                <a:gd name="T40" fmla="*/ 40 w 1587"/>
                <a:gd name="T41" fmla="*/ 97 h 1104"/>
                <a:gd name="T42" fmla="*/ 42 w 1587"/>
                <a:gd name="T43" fmla="*/ 125 h 1104"/>
                <a:gd name="T44" fmla="*/ 42 w 1587"/>
                <a:gd name="T45" fmla="*/ 130 h 1104"/>
                <a:gd name="T46" fmla="*/ 39 w 1587"/>
                <a:gd name="T47" fmla="*/ 121 h 1104"/>
                <a:gd name="T48" fmla="*/ 36 w 1587"/>
                <a:gd name="T49" fmla="*/ 109 h 1104"/>
                <a:gd name="T50" fmla="*/ 37 w 1587"/>
                <a:gd name="T51" fmla="*/ 108 h 1104"/>
                <a:gd name="T52" fmla="*/ 37 w 1587"/>
                <a:gd name="T53" fmla="*/ 107 h 1104"/>
                <a:gd name="T54" fmla="*/ 36 w 1587"/>
                <a:gd name="T55" fmla="*/ 104 h 1104"/>
                <a:gd name="T56" fmla="*/ 35 w 1587"/>
                <a:gd name="T57" fmla="*/ 99 h 1104"/>
                <a:gd name="T58" fmla="*/ 33 w 1587"/>
                <a:gd name="T59" fmla="*/ 89 h 1104"/>
                <a:gd name="T60" fmla="*/ 31 w 1587"/>
                <a:gd name="T61" fmla="*/ 83 h 1104"/>
                <a:gd name="T62" fmla="*/ 29 w 1587"/>
                <a:gd name="T63" fmla="*/ 74 h 1104"/>
                <a:gd name="T64" fmla="*/ 27 w 1587"/>
                <a:gd name="T65" fmla="*/ 66 h 1104"/>
                <a:gd name="T66" fmla="*/ 25 w 1587"/>
                <a:gd name="T67" fmla="*/ 57 h 1104"/>
                <a:gd name="T68" fmla="*/ 22 w 1587"/>
                <a:gd name="T69" fmla="*/ 48 h 1104"/>
                <a:gd name="T70" fmla="*/ 19 w 1587"/>
                <a:gd name="T71" fmla="*/ 40 h 1104"/>
                <a:gd name="T72" fmla="*/ 16 w 1587"/>
                <a:gd name="T73" fmla="*/ 31 h 1104"/>
                <a:gd name="T74" fmla="*/ 13 w 1587"/>
                <a:gd name="T75" fmla="*/ 23 h 1104"/>
                <a:gd name="T76" fmla="*/ 11 w 1587"/>
                <a:gd name="T77" fmla="*/ 20 h 1104"/>
                <a:gd name="T78" fmla="*/ 8 w 1587"/>
                <a:gd name="T79" fmla="*/ 12 h 1104"/>
                <a:gd name="T80" fmla="*/ 7 w 1587"/>
                <a:gd name="T81" fmla="*/ 9 h 1104"/>
                <a:gd name="T82" fmla="*/ 5 w 1587"/>
                <a:gd name="T83" fmla="*/ 7 h 1104"/>
                <a:gd name="T84" fmla="*/ 3 w 1587"/>
                <a:gd name="T85" fmla="*/ 5 h 1104"/>
                <a:gd name="T86" fmla="*/ 1 w 1587"/>
                <a:gd name="T87" fmla="*/ 2 h 1104"/>
                <a:gd name="T88" fmla="*/ 0 w 1587"/>
                <a:gd name="T89" fmla="*/ 0 h 11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87"/>
                <a:gd name="T136" fmla="*/ 0 h 1104"/>
                <a:gd name="T137" fmla="*/ 1587 w 1587"/>
                <a:gd name="T138" fmla="*/ 1104 h 11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87" h="1104">
                  <a:moveTo>
                    <a:pt x="0" y="0"/>
                  </a:moveTo>
                  <a:lnTo>
                    <a:pt x="22" y="3"/>
                  </a:lnTo>
                  <a:lnTo>
                    <a:pt x="44" y="6"/>
                  </a:lnTo>
                  <a:lnTo>
                    <a:pt x="67" y="8"/>
                  </a:lnTo>
                  <a:lnTo>
                    <a:pt x="90" y="13"/>
                  </a:lnTo>
                  <a:lnTo>
                    <a:pt x="140" y="24"/>
                  </a:lnTo>
                  <a:lnTo>
                    <a:pt x="164" y="30"/>
                  </a:lnTo>
                  <a:lnTo>
                    <a:pt x="189" y="37"/>
                  </a:lnTo>
                  <a:lnTo>
                    <a:pt x="215" y="45"/>
                  </a:lnTo>
                  <a:lnTo>
                    <a:pt x="240" y="53"/>
                  </a:lnTo>
                  <a:lnTo>
                    <a:pt x="293" y="71"/>
                  </a:lnTo>
                  <a:lnTo>
                    <a:pt x="347" y="91"/>
                  </a:lnTo>
                  <a:lnTo>
                    <a:pt x="400" y="114"/>
                  </a:lnTo>
                  <a:lnTo>
                    <a:pt x="455" y="137"/>
                  </a:lnTo>
                  <a:lnTo>
                    <a:pt x="512" y="164"/>
                  </a:lnTo>
                  <a:lnTo>
                    <a:pt x="567" y="191"/>
                  </a:lnTo>
                  <a:lnTo>
                    <a:pt x="624" y="220"/>
                  </a:lnTo>
                  <a:lnTo>
                    <a:pt x="680" y="250"/>
                  </a:lnTo>
                  <a:lnTo>
                    <a:pt x="735" y="281"/>
                  </a:lnTo>
                  <a:lnTo>
                    <a:pt x="790" y="313"/>
                  </a:lnTo>
                  <a:lnTo>
                    <a:pt x="845" y="346"/>
                  </a:lnTo>
                  <a:lnTo>
                    <a:pt x="899" y="379"/>
                  </a:lnTo>
                  <a:lnTo>
                    <a:pt x="951" y="414"/>
                  </a:lnTo>
                  <a:lnTo>
                    <a:pt x="1002" y="448"/>
                  </a:lnTo>
                  <a:lnTo>
                    <a:pt x="1053" y="482"/>
                  </a:lnTo>
                  <a:lnTo>
                    <a:pt x="1100" y="517"/>
                  </a:lnTo>
                  <a:lnTo>
                    <a:pt x="1147" y="552"/>
                  </a:lnTo>
                  <a:lnTo>
                    <a:pt x="1192" y="587"/>
                  </a:lnTo>
                  <a:lnTo>
                    <a:pt x="1234" y="622"/>
                  </a:lnTo>
                  <a:lnTo>
                    <a:pt x="1274" y="655"/>
                  </a:lnTo>
                  <a:lnTo>
                    <a:pt x="1312" y="688"/>
                  </a:lnTo>
                  <a:lnTo>
                    <a:pt x="1347" y="720"/>
                  </a:lnTo>
                  <a:lnTo>
                    <a:pt x="1379" y="752"/>
                  </a:lnTo>
                  <a:lnTo>
                    <a:pt x="1406" y="782"/>
                  </a:lnTo>
                  <a:lnTo>
                    <a:pt x="1432" y="811"/>
                  </a:lnTo>
                  <a:lnTo>
                    <a:pt x="1444" y="824"/>
                  </a:lnTo>
                  <a:lnTo>
                    <a:pt x="1454" y="839"/>
                  </a:lnTo>
                  <a:lnTo>
                    <a:pt x="1472" y="865"/>
                  </a:lnTo>
                  <a:lnTo>
                    <a:pt x="1473" y="862"/>
                  </a:lnTo>
                  <a:lnTo>
                    <a:pt x="1477" y="856"/>
                  </a:lnTo>
                  <a:lnTo>
                    <a:pt x="1492" y="842"/>
                  </a:lnTo>
                  <a:lnTo>
                    <a:pt x="1512" y="819"/>
                  </a:lnTo>
                  <a:lnTo>
                    <a:pt x="1550" y="962"/>
                  </a:lnTo>
                  <a:lnTo>
                    <a:pt x="1576" y="1061"/>
                  </a:lnTo>
                  <a:lnTo>
                    <a:pt x="1587" y="1104"/>
                  </a:lnTo>
                  <a:lnTo>
                    <a:pt x="1576" y="1098"/>
                  </a:lnTo>
                  <a:lnTo>
                    <a:pt x="1548" y="1078"/>
                  </a:lnTo>
                  <a:lnTo>
                    <a:pt x="1463" y="1020"/>
                  </a:lnTo>
                  <a:lnTo>
                    <a:pt x="1337" y="933"/>
                  </a:lnTo>
                  <a:lnTo>
                    <a:pt x="1369" y="924"/>
                  </a:lnTo>
                  <a:lnTo>
                    <a:pt x="1387" y="920"/>
                  </a:lnTo>
                  <a:lnTo>
                    <a:pt x="1396" y="917"/>
                  </a:lnTo>
                  <a:lnTo>
                    <a:pt x="1393" y="913"/>
                  </a:lnTo>
                  <a:lnTo>
                    <a:pt x="1390" y="907"/>
                  </a:lnTo>
                  <a:lnTo>
                    <a:pt x="1380" y="894"/>
                  </a:lnTo>
                  <a:lnTo>
                    <a:pt x="1367" y="878"/>
                  </a:lnTo>
                  <a:lnTo>
                    <a:pt x="1350" y="859"/>
                  </a:lnTo>
                  <a:lnTo>
                    <a:pt x="1329" y="838"/>
                  </a:lnTo>
                  <a:lnTo>
                    <a:pt x="1306" y="813"/>
                  </a:lnTo>
                  <a:lnTo>
                    <a:pt x="1251" y="758"/>
                  </a:lnTo>
                  <a:lnTo>
                    <a:pt x="1219" y="729"/>
                  </a:lnTo>
                  <a:lnTo>
                    <a:pt x="1185" y="697"/>
                  </a:lnTo>
                  <a:lnTo>
                    <a:pt x="1147" y="664"/>
                  </a:lnTo>
                  <a:lnTo>
                    <a:pt x="1108" y="629"/>
                  </a:lnTo>
                  <a:lnTo>
                    <a:pt x="1066" y="594"/>
                  </a:lnTo>
                  <a:lnTo>
                    <a:pt x="1021" y="558"/>
                  </a:lnTo>
                  <a:lnTo>
                    <a:pt x="974" y="520"/>
                  </a:lnTo>
                  <a:lnTo>
                    <a:pt x="927" y="482"/>
                  </a:lnTo>
                  <a:lnTo>
                    <a:pt x="877" y="446"/>
                  </a:lnTo>
                  <a:lnTo>
                    <a:pt x="825" y="408"/>
                  </a:lnTo>
                  <a:lnTo>
                    <a:pt x="771" y="371"/>
                  </a:lnTo>
                  <a:lnTo>
                    <a:pt x="718" y="335"/>
                  </a:lnTo>
                  <a:lnTo>
                    <a:pt x="661" y="298"/>
                  </a:lnTo>
                  <a:lnTo>
                    <a:pt x="605" y="262"/>
                  </a:lnTo>
                  <a:lnTo>
                    <a:pt x="547" y="229"/>
                  </a:lnTo>
                  <a:lnTo>
                    <a:pt x="487" y="195"/>
                  </a:lnTo>
                  <a:lnTo>
                    <a:pt x="458" y="179"/>
                  </a:lnTo>
                  <a:lnTo>
                    <a:pt x="428" y="164"/>
                  </a:lnTo>
                  <a:lnTo>
                    <a:pt x="369" y="133"/>
                  </a:lnTo>
                  <a:lnTo>
                    <a:pt x="308" y="106"/>
                  </a:lnTo>
                  <a:lnTo>
                    <a:pt x="277" y="93"/>
                  </a:lnTo>
                  <a:lnTo>
                    <a:pt x="245" y="79"/>
                  </a:lnTo>
                  <a:lnTo>
                    <a:pt x="215" y="68"/>
                  </a:lnTo>
                  <a:lnTo>
                    <a:pt x="184" y="56"/>
                  </a:lnTo>
                  <a:lnTo>
                    <a:pt x="154" y="45"/>
                  </a:lnTo>
                  <a:lnTo>
                    <a:pt x="122" y="35"/>
                  </a:lnTo>
                  <a:lnTo>
                    <a:pt x="92" y="24"/>
                  </a:lnTo>
                  <a:lnTo>
                    <a:pt x="61" y="16"/>
                  </a:lnTo>
                  <a:lnTo>
                    <a:pt x="31" y="7"/>
                  </a:lnTo>
                  <a:lnTo>
                    <a:pt x="0" y="0"/>
                  </a:lnTo>
                  <a:close/>
                </a:path>
              </a:pathLst>
            </a:custGeom>
            <a:solidFill>
              <a:srgbClr val="FF0000">
                <a:alpha val="74901"/>
              </a:srgbClr>
            </a:solidFill>
            <a:ln w="9525">
              <a:noFill/>
              <a:round/>
              <a:headEnd/>
              <a:tailEnd/>
            </a:ln>
          </p:spPr>
          <p:txBody>
            <a:bodyPr/>
            <a:lstStyle/>
            <a:p>
              <a:endParaRPr lang="en-US"/>
            </a:p>
          </p:txBody>
        </p:sp>
        <p:sp>
          <p:nvSpPr>
            <p:cNvPr id="506898" name="Text Box 17"/>
            <p:cNvSpPr txBox="1">
              <a:spLocks noChangeArrowheads="1"/>
            </p:cNvSpPr>
            <p:nvPr/>
          </p:nvSpPr>
          <p:spPr bwMode="auto">
            <a:xfrm>
              <a:off x="667" y="1789"/>
              <a:ext cx="1019" cy="173"/>
            </a:xfrm>
            <a:prstGeom prst="rect">
              <a:avLst/>
            </a:prstGeom>
            <a:noFill/>
            <a:ln w="9525">
              <a:noFill/>
              <a:miter lim="800000"/>
              <a:headEnd/>
              <a:tailEnd/>
            </a:ln>
          </p:spPr>
          <p:txBody>
            <a:bodyPr>
              <a:spAutoFit/>
            </a:bodyPr>
            <a:lstStyle/>
            <a:p>
              <a:pPr algn="ctr" rtl="0" eaLnBrk="0" hangingPunct="0">
                <a:spcBef>
                  <a:spcPct val="50000"/>
                </a:spcBef>
              </a:pPr>
              <a:r>
                <a:rPr lang="en-US" sz="1200">
                  <a:latin typeface="Tahoma" pitchFamily="34" charset="0"/>
                  <a:cs typeface="Tahoma" pitchFamily="34" charset="0"/>
                </a:rPr>
                <a:t>IP = </a:t>
              </a:r>
              <a:r>
                <a:rPr lang="en-US" altLang="en-US" sz="1200">
                  <a:solidFill>
                    <a:schemeClr val="tx2"/>
                  </a:solidFill>
                  <a:latin typeface="Tahoma" pitchFamily="34" charset="0"/>
                  <a:cs typeface="Tahoma" pitchFamily="34" charset="0"/>
                </a:rPr>
                <a:t>###.##.##.#</a:t>
              </a:r>
              <a:endParaRPr lang="en-US" sz="1200">
                <a:latin typeface="Tahoma" pitchFamily="34" charset="0"/>
                <a:cs typeface="Tahoma" pitchFamily="34" charset="0"/>
              </a:endParaRPr>
            </a:p>
          </p:txBody>
        </p:sp>
        <p:sp>
          <p:nvSpPr>
            <p:cNvPr id="506899" name="Text Box 18"/>
            <p:cNvSpPr txBox="1">
              <a:spLocks noChangeArrowheads="1"/>
            </p:cNvSpPr>
            <p:nvPr/>
          </p:nvSpPr>
          <p:spPr bwMode="auto">
            <a:xfrm>
              <a:off x="631" y="3452"/>
              <a:ext cx="991" cy="174"/>
            </a:xfrm>
            <a:prstGeom prst="rect">
              <a:avLst/>
            </a:prstGeom>
            <a:noFill/>
            <a:ln w="9525">
              <a:noFill/>
              <a:miter lim="800000"/>
              <a:headEnd/>
              <a:tailEnd/>
            </a:ln>
          </p:spPr>
          <p:txBody>
            <a:bodyPr>
              <a:spAutoFit/>
            </a:bodyPr>
            <a:lstStyle/>
            <a:p>
              <a:pPr algn="ctr" rtl="0" eaLnBrk="0" hangingPunct="0">
                <a:spcBef>
                  <a:spcPct val="50000"/>
                </a:spcBef>
              </a:pPr>
              <a:r>
                <a:rPr lang="en-US" sz="1200">
                  <a:latin typeface="Tahoma" pitchFamily="34" charset="0"/>
                  <a:cs typeface="Tahoma" pitchFamily="34" charset="0"/>
                </a:rPr>
                <a:t>IP = </a:t>
              </a:r>
              <a:r>
                <a:rPr lang="en-US" altLang="en-US" sz="1200">
                  <a:solidFill>
                    <a:schemeClr val="tx2"/>
                  </a:solidFill>
                  <a:latin typeface="Tahoma" pitchFamily="34" charset="0"/>
                  <a:cs typeface="Tahoma" pitchFamily="34" charset="0"/>
                </a:rPr>
                <a:t>###.##.##.#</a:t>
              </a:r>
              <a:endParaRPr lang="en-US" sz="1200">
                <a:latin typeface="Tahoma" pitchFamily="34" charset="0"/>
                <a:cs typeface="Tahoma" pitchFamily="34" charset="0"/>
              </a:endParaRPr>
            </a:p>
          </p:txBody>
        </p:sp>
        <p:sp>
          <p:nvSpPr>
            <p:cNvPr id="506900" name="Line 19"/>
            <p:cNvSpPr>
              <a:spLocks noChangeShapeType="1"/>
            </p:cNvSpPr>
            <p:nvPr/>
          </p:nvSpPr>
          <p:spPr bwMode="auto">
            <a:xfrm>
              <a:off x="1244" y="2398"/>
              <a:ext cx="413" cy="0"/>
            </a:xfrm>
            <a:prstGeom prst="line">
              <a:avLst/>
            </a:prstGeom>
            <a:noFill/>
            <a:ln w="50800">
              <a:solidFill>
                <a:srgbClr val="808080"/>
              </a:solidFill>
              <a:round/>
              <a:headEnd/>
              <a:tailEnd/>
            </a:ln>
          </p:spPr>
          <p:txBody>
            <a:bodyPr anchor="ctr"/>
            <a:lstStyle/>
            <a:p>
              <a:endParaRPr lang="en-US"/>
            </a:p>
          </p:txBody>
        </p:sp>
        <p:sp>
          <p:nvSpPr>
            <p:cNvPr id="506901" name="Freeform 20"/>
            <p:cNvSpPr>
              <a:spLocks/>
            </p:cNvSpPr>
            <p:nvPr/>
          </p:nvSpPr>
          <p:spPr bwMode="auto">
            <a:xfrm>
              <a:off x="1268" y="1554"/>
              <a:ext cx="397" cy="1696"/>
            </a:xfrm>
            <a:custGeom>
              <a:avLst/>
              <a:gdLst>
                <a:gd name="T0" fmla="*/ 0 w 397"/>
                <a:gd name="T1" fmla="*/ 0 h 1696"/>
                <a:gd name="T2" fmla="*/ 397 w 397"/>
                <a:gd name="T3" fmla="*/ 0 h 1696"/>
                <a:gd name="T4" fmla="*/ 397 w 397"/>
                <a:gd name="T5" fmla="*/ 1696 h 1696"/>
                <a:gd name="T6" fmla="*/ 81 w 397"/>
                <a:gd name="T7" fmla="*/ 1696 h 1696"/>
                <a:gd name="T8" fmla="*/ 0 60000 65536"/>
                <a:gd name="T9" fmla="*/ 0 60000 65536"/>
                <a:gd name="T10" fmla="*/ 0 60000 65536"/>
                <a:gd name="T11" fmla="*/ 0 60000 65536"/>
                <a:gd name="T12" fmla="*/ 0 w 397"/>
                <a:gd name="T13" fmla="*/ 0 h 1696"/>
                <a:gd name="T14" fmla="*/ 397 w 397"/>
                <a:gd name="T15" fmla="*/ 1696 h 1696"/>
              </a:gdLst>
              <a:ahLst/>
              <a:cxnLst>
                <a:cxn ang="T8">
                  <a:pos x="T0" y="T1"/>
                </a:cxn>
                <a:cxn ang="T9">
                  <a:pos x="T2" y="T3"/>
                </a:cxn>
                <a:cxn ang="T10">
                  <a:pos x="T4" y="T5"/>
                </a:cxn>
                <a:cxn ang="T11">
                  <a:pos x="T6" y="T7"/>
                </a:cxn>
              </a:cxnLst>
              <a:rect l="T12" t="T13" r="T14" b="T15"/>
              <a:pathLst>
                <a:path w="397" h="1696">
                  <a:moveTo>
                    <a:pt x="0" y="0"/>
                  </a:moveTo>
                  <a:lnTo>
                    <a:pt x="397" y="0"/>
                  </a:lnTo>
                  <a:lnTo>
                    <a:pt x="397" y="1696"/>
                  </a:lnTo>
                  <a:lnTo>
                    <a:pt x="81" y="1696"/>
                  </a:lnTo>
                </a:path>
              </a:pathLst>
            </a:custGeom>
            <a:noFill/>
            <a:ln w="50800">
              <a:solidFill>
                <a:srgbClr val="808080"/>
              </a:solidFill>
              <a:round/>
              <a:headEnd/>
              <a:tailEnd/>
            </a:ln>
          </p:spPr>
          <p:txBody>
            <a:bodyPr anchor="ctr"/>
            <a:lstStyle/>
            <a:p>
              <a:endParaRPr lang="en-US"/>
            </a:p>
          </p:txBody>
        </p:sp>
        <p:pic>
          <p:nvPicPr>
            <p:cNvPr id="506902" name="Picture 21" descr="Computer_DesktopComputer01"/>
            <p:cNvPicPr>
              <a:picLocks noChangeAspect="1" noChangeArrowheads="1"/>
            </p:cNvPicPr>
            <p:nvPr/>
          </p:nvPicPr>
          <p:blipFill>
            <a:blip r:embed="rId3" cstate="print"/>
            <a:srcRect/>
            <a:stretch>
              <a:fillRect/>
            </a:stretch>
          </p:blipFill>
          <p:spPr bwMode="auto">
            <a:xfrm>
              <a:off x="936" y="2059"/>
              <a:ext cx="480" cy="574"/>
            </a:xfrm>
            <a:prstGeom prst="rect">
              <a:avLst/>
            </a:prstGeom>
            <a:noFill/>
            <a:ln w="9525">
              <a:noFill/>
              <a:miter lim="800000"/>
              <a:headEnd/>
              <a:tailEnd/>
            </a:ln>
          </p:spPr>
        </p:pic>
        <p:pic>
          <p:nvPicPr>
            <p:cNvPr id="506903" name="Picture 22" descr="Computer_DesktopComputer01"/>
            <p:cNvPicPr>
              <a:picLocks noChangeAspect="1" noChangeArrowheads="1"/>
            </p:cNvPicPr>
            <p:nvPr/>
          </p:nvPicPr>
          <p:blipFill>
            <a:blip r:embed="rId3" cstate="print"/>
            <a:srcRect/>
            <a:stretch>
              <a:fillRect/>
            </a:stretch>
          </p:blipFill>
          <p:spPr bwMode="auto">
            <a:xfrm>
              <a:off x="936" y="1219"/>
              <a:ext cx="480" cy="574"/>
            </a:xfrm>
            <a:prstGeom prst="rect">
              <a:avLst/>
            </a:prstGeom>
            <a:noFill/>
            <a:ln w="9525">
              <a:noFill/>
              <a:miter lim="800000"/>
              <a:headEnd/>
              <a:tailEnd/>
            </a:ln>
          </p:spPr>
        </p:pic>
        <p:pic>
          <p:nvPicPr>
            <p:cNvPr id="506904" name="Picture 23" descr="Computer_DesktopComputer01"/>
            <p:cNvPicPr>
              <a:picLocks noChangeAspect="1" noChangeArrowheads="1"/>
            </p:cNvPicPr>
            <p:nvPr/>
          </p:nvPicPr>
          <p:blipFill>
            <a:blip r:embed="rId3" cstate="print"/>
            <a:srcRect/>
            <a:stretch>
              <a:fillRect/>
            </a:stretch>
          </p:blipFill>
          <p:spPr bwMode="auto">
            <a:xfrm>
              <a:off x="936" y="2899"/>
              <a:ext cx="480" cy="574"/>
            </a:xfrm>
            <a:prstGeom prst="rect">
              <a:avLst/>
            </a:prstGeom>
            <a:noFill/>
            <a:ln w="9525">
              <a:noFill/>
              <a:miter lim="800000"/>
              <a:headEnd/>
              <a:tailEnd/>
            </a:ln>
          </p:spPr>
        </p:pic>
        <p:sp>
          <p:nvSpPr>
            <p:cNvPr id="506905" name="Line 24"/>
            <p:cNvSpPr>
              <a:spLocks noChangeShapeType="1"/>
            </p:cNvSpPr>
            <p:nvPr/>
          </p:nvSpPr>
          <p:spPr bwMode="auto">
            <a:xfrm>
              <a:off x="1666" y="2130"/>
              <a:ext cx="1244" cy="19"/>
            </a:xfrm>
            <a:prstGeom prst="line">
              <a:avLst/>
            </a:prstGeom>
            <a:noFill/>
            <a:ln w="50800">
              <a:solidFill>
                <a:srgbClr val="808080"/>
              </a:solidFill>
              <a:round/>
              <a:headEnd/>
              <a:tailEnd/>
            </a:ln>
          </p:spPr>
          <p:txBody>
            <a:bodyPr anchor="ctr"/>
            <a:lstStyle/>
            <a:p>
              <a:endParaRPr lang="en-US"/>
            </a:p>
          </p:txBody>
        </p:sp>
        <p:pic>
          <p:nvPicPr>
            <p:cNvPr id="506906" name="Picture 25" descr="Rackmount_Router01"/>
            <p:cNvPicPr>
              <a:picLocks noChangeAspect="1" noChangeArrowheads="1"/>
            </p:cNvPicPr>
            <p:nvPr/>
          </p:nvPicPr>
          <p:blipFill>
            <a:blip r:embed="rId4" cstate="print"/>
            <a:srcRect/>
            <a:stretch>
              <a:fillRect/>
            </a:stretch>
          </p:blipFill>
          <p:spPr bwMode="auto">
            <a:xfrm>
              <a:off x="2574" y="2008"/>
              <a:ext cx="1008" cy="621"/>
            </a:xfrm>
            <a:prstGeom prst="rect">
              <a:avLst/>
            </a:prstGeom>
            <a:noFill/>
            <a:ln w="9525">
              <a:noFill/>
              <a:miter lim="800000"/>
              <a:headEnd/>
              <a:tailEnd/>
            </a:ln>
          </p:spPr>
        </p:pic>
        <p:sp>
          <p:nvSpPr>
            <p:cNvPr id="506907" name="Freeform 26"/>
            <p:cNvSpPr>
              <a:spLocks/>
            </p:cNvSpPr>
            <p:nvPr/>
          </p:nvSpPr>
          <p:spPr bwMode="auto">
            <a:xfrm rot="-2734775">
              <a:off x="1796" y="2125"/>
              <a:ext cx="624" cy="624"/>
            </a:xfrm>
            <a:custGeom>
              <a:avLst/>
              <a:gdLst>
                <a:gd name="T0" fmla="*/ 0 w 1587"/>
                <a:gd name="T1" fmla="*/ 1 h 1104"/>
                <a:gd name="T2" fmla="*/ 1 w 1587"/>
                <a:gd name="T3" fmla="*/ 1 h 1104"/>
                <a:gd name="T4" fmla="*/ 2 w 1587"/>
                <a:gd name="T5" fmla="*/ 2 h 1104"/>
                <a:gd name="T6" fmla="*/ 2 w 1587"/>
                <a:gd name="T7" fmla="*/ 2 h 1104"/>
                <a:gd name="T8" fmla="*/ 2 w 1587"/>
                <a:gd name="T9" fmla="*/ 3 h 1104"/>
                <a:gd name="T10" fmla="*/ 3 w 1587"/>
                <a:gd name="T11" fmla="*/ 5 h 1104"/>
                <a:gd name="T12" fmla="*/ 4 w 1587"/>
                <a:gd name="T13" fmla="*/ 8 h 1104"/>
                <a:gd name="T14" fmla="*/ 6 w 1587"/>
                <a:gd name="T15" fmla="*/ 11 h 1104"/>
                <a:gd name="T16" fmla="*/ 6 w 1587"/>
                <a:gd name="T17" fmla="*/ 14 h 1104"/>
                <a:gd name="T18" fmla="*/ 7 w 1587"/>
                <a:gd name="T19" fmla="*/ 18 h 1104"/>
                <a:gd name="T20" fmla="*/ 9 w 1587"/>
                <a:gd name="T21" fmla="*/ 21 h 1104"/>
                <a:gd name="T22" fmla="*/ 9 w 1587"/>
                <a:gd name="T23" fmla="*/ 26 h 1104"/>
                <a:gd name="T24" fmla="*/ 10 w 1587"/>
                <a:gd name="T25" fmla="*/ 30 h 1104"/>
                <a:gd name="T26" fmla="*/ 11 w 1587"/>
                <a:gd name="T27" fmla="*/ 34 h 1104"/>
                <a:gd name="T28" fmla="*/ 12 w 1587"/>
                <a:gd name="T29" fmla="*/ 38 h 1104"/>
                <a:gd name="T30" fmla="*/ 13 w 1587"/>
                <a:gd name="T31" fmla="*/ 41 h 1104"/>
                <a:gd name="T32" fmla="*/ 13 w 1587"/>
                <a:gd name="T33" fmla="*/ 45 h 1104"/>
                <a:gd name="T34" fmla="*/ 14 w 1587"/>
                <a:gd name="T35" fmla="*/ 47 h 1104"/>
                <a:gd name="T36" fmla="*/ 14 w 1587"/>
                <a:gd name="T37" fmla="*/ 50 h 1104"/>
                <a:gd name="T38" fmla="*/ 14 w 1587"/>
                <a:gd name="T39" fmla="*/ 50 h 1104"/>
                <a:gd name="T40" fmla="*/ 14 w 1587"/>
                <a:gd name="T41" fmla="*/ 47 h 1104"/>
                <a:gd name="T42" fmla="*/ 15 w 1587"/>
                <a:gd name="T43" fmla="*/ 62 h 1104"/>
                <a:gd name="T44" fmla="*/ 15 w 1587"/>
                <a:gd name="T45" fmla="*/ 63 h 1104"/>
                <a:gd name="T46" fmla="*/ 14 w 1587"/>
                <a:gd name="T47" fmla="*/ 59 h 1104"/>
                <a:gd name="T48" fmla="*/ 13 w 1587"/>
                <a:gd name="T49" fmla="*/ 53 h 1104"/>
                <a:gd name="T50" fmla="*/ 13 w 1587"/>
                <a:gd name="T51" fmla="*/ 53 h 1104"/>
                <a:gd name="T52" fmla="*/ 13 w 1587"/>
                <a:gd name="T53" fmla="*/ 53 h 1104"/>
                <a:gd name="T54" fmla="*/ 13 w 1587"/>
                <a:gd name="T55" fmla="*/ 50 h 1104"/>
                <a:gd name="T56" fmla="*/ 13 w 1587"/>
                <a:gd name="T57" fmla="*/ 48 h 1104"/>
                <a:gd name="T58" fmla="*/ 12 w 1587"/>
                <a:gd name="T59" fmla="*/ 44 h 1104"/>
                <a:gd name="T60" fmla="*/ 11 w 1587"/>
                <a:gd name="T61" fmla="*/ 40 h 1104"/>
                <a:gd name="T62" fmla="*/ 10 w 1587"/>
                <a:gd name="T63" fmla="*/ 36 h 1104"/>
                <a:gd name="T64" fmla="*/ 9 w 1587"/>
                <a:gd name="T65" fmla="*/ 32 h 1104"/>
                <a:gd name="T66" fmla="*/ 9 w 1587"/>
                <a:gd name="T67" fmla="*/ 28 h 1104"/>
                <a:gd name="T68" fmla="*/ 8 w 1587"/>
                <a:gd name="T69" fmla="*/ 24 h 1104"/>
                <a:gd name="T70" fmla="*/ 7 w 1587"/>
                <a:gd name="T71" fmla="*/ 19 h 1104"/>
                <a:gd name="T72" fmla="*/ 6 w 1587"/>
                <a:gd name="T73" fmla="*/ 15 h 1104"/>
                <a:gd name="T74" fmla="*/ 4 w 1587"/>
                <a:gd name="T75" fmla="*/ 11 h 1104"/>
                <a:gd name="T76" fmla="*/ 4 w 1587"/>
                <a:gd name="T77" fmla="*/ 10 h 1104"/>
                <a:gd name="T78" fmla="*/ 3 w 1587"/>
                <a:gd name="T79" fmla="*/ 6 h 1104"/>
                <a:gd name="T80" fmla="*/ 2 w 1587"/>
                <a:gd name="T81" fmla="*/ 5 h 1104"/>
                <a:gd name="T82" fmla="*/ 2 w 1587"/>
                <a:gd name="T83" fmla="*/ 3 h 1104"/>
                <a:gd name="T84" fmla="*/ 1 w 1587"/>
                <a:gd name="T85" fmla="*/ 2 h 1104"/>
                <a:gd name="T86" fmla="*/ 1 w 1587"/>
                <a:gd name="T87" fmla="*/ 1 h 1104"/>
                <a:gd name="T88" fmla="*/ 0 w 1587"/>
                <a:gd name="T89" fmla="*/ 0 h 11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87"/>
                <a:gd name="T136" fmla="*/ 0 h 1104"/>
                <a:gd name="T137" fmla="*/ 1587 w 1587"/>
                <a:gd name="T138" fmla="*/ 1104 h 11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87" h="1104">
                  <a:moveTo>
                    <a:pt x="0" y="0"/>
                  </a:moveTo>
                  <a:lnTo>
                    <a:pt x="22" y="3"/>
                  </a:lnTo>
                  <a:lnTo>
                    <a:pt x="44" y="6"/>
                  </a:lnTo>
                  <a:lnTo>
                    <a:pt x="67" y="8"/>
                  </a:lnTo>
                  <a:lnTo>
                    <a:pt x="90" y="13"/>
                  </a:lnTo>
                  <a:lnTo>
                    <a:pt x="140" y="24"/>
                  </a:lnTo>
                  <a:lnTo>
                    <a:pt x="164" y="30"/>
                  </a:lnTo>
                  <a:lnTo>
                    <a:pt x="189" y="37"/>
                  </a:lnTo>
                  <a:lnTo>
                    <a:pt x="215" y="45"/>
                  </a:lnTo>
                  <a:lnTo>
                    <a:pt x="240" y="53"/>
                  </a:lnTo>
                  <a:lnTo>
                    <a:pt x="293" y="71"/>
                  </a:lnTo>
                  <a:lnTo>
                    <a:pt x="347" y="91"/>
                  </a:lnTo>
                  <a:lnTo>
                    <a:pt x="400" y="114"/>
                  </a:lnTo>
                  <a:lnTo>
                    <a:pt x="455" y="137"/>
                  </a:lnTo>
                  <a:lnTo>
                    <a:pt x="512" y="164"/>
                  </a:lnTo>
                  <a:lnTo>
                    <a:pt x="567" y="191"/>
                  </a:lnTo>
                  <a:lnTo>
                    <a:pt x="624" y="220"/>
                  </a:lnTo>
                  <a:lnTo>
                    <a:pt x="680" y="250"/>
                  </a:lnTo>
                  <a:lnTo>
                    <a:pt x="735" y="281"/>
                  </a:lnTo>
                  <a:lnTo>
                    <a:pt x="790" y="313"/>
                  </a:lnTo>
                  <a:lnTo>
                    <a:pt x="845" y="346"/>
                  </a:lnTo>
                  <a:lnTo>
                    <a:pt x="899" y="379"/>
                  </a:lnTo>
                  <a:lnTo>
                    <a:pt x="951" y="414"/>
                  </a:lnTo>
                  <a:lnTo>
                    <a:pt x="1002" y="448"/>
                  </a:lnTo>
                  <a:lnTo>
                    <a:pt x="1053" y="482"/>
                  </a:lnTo>
                  <a:lnTo>
                    <a:pt x="1100" y="517"/>
                  </a:lnTo>
                  <a:lnTo>
                    <a:pt x="1147" y="552"/>
                  </a:lnTo>
                  <a:lnTo>
                    <a:pt x="1192" y="587"/>
                  </a:lnTo>
                  <a:lnTo>
                    <a:pt x="1234" y="622"/>
                  </a:lnTo>
                  <a:lnTo>
                    <a:pt x="1274" y="655"/>
                  </a:lnTo>
                  <a:lnTo>
                    <a:pt x="1312" y="688"/>
                  </a:lnTo>
                  <a:lnTo>
                    <a:pt x="1347" y="720"/>
                  </a:lnTo>
                  <a:lnTo>
                    <a:pt x="1379" y="752"/>
                  </a:lnTo>
                  <a:lnTo>
                    <a:pt x="1406" y="782"/>
                  </a:lnTo>
                  <a:lnTo>
                    <a:pt x="1432" y="811"/>
                  </a:lnTo>
                  <a:lnTo>
                    <a:pt x="1444" y="824"/>
                  </a:lnTo>
                  <a:lnTo>
                    <a:pt x="1454" y="839"/>
                  </a:lnTo>
                  <a:lnTo>
                    <a:pt x="1472" y="865"/>
                  </a:lnTo>
                  <a:lnTo>
                    <a:pt x="1473" y="862"/>
                  </a:lnTo>
                  <a:lnTo>
                    <a:pt x="1477" y="856"/>
                  </a:lnTo>
                  <a:lnTo>
                    <a:pt x="1492" y="842"/>
                  </a:lnTo>
                  <a:lnTo>
                    <a:pt x="1512" y="819"/>
                  </a:lnTo>
                  <a:lnTo>
                    <a:pt x="1550" y="962"/>
                  </a:lnTo>
                  <a:lnTo>
                    <a:pt x="1576" y="1061"/>
                  </a:lnTo>
                  <a:lnTo>
                    <a:pt x="1587" y="1104"/>
                  </a:lnTo>
                  <a:lnTo>
                    <a:pt x="1576" y="1098"/>
                  </a:lnTo>
                  <a:lnTo>
                    <a:pt x="1548" y="1078"/>
                  </a:lnTo>
                  <a:lnTo>
                    <a:pt x="1463" y="1020"/>
                  </a:lnTo>
                  <a:lnTo>
                    <a:pt x="1337" y="933"/>
                  </a:lnTo>
                  <a:lnTo>
                    <a:pt x="1369" y="924"/>
                  </a:lnTo>
                  <a:lnTo>
                    <a:pt x="1387" y="920"/>
                  </a:lnTo>
                  <a:lnTo>
                    <a:pt x="1396" y="917"/>
                  </a:lnTo>
                  <a:lnTo>
                    <a:pt x="1393" y="913"/>
                  </a:lnTo>
                  <a:lnTo>
                    <a:pt x="1390" y="907"/>
                  </a:lnTo>
                  <a:lnTo>
                    <a:pt x="1380" y="894"/>
                  </a:lnTo>
                  <a:lnTo>
                    <a:pt x="1367" y="878"/>
                  </a:lnTo>
                  <a:lnTo>
                    <a:pt x="1350" y="859"/>
                  </a:lnTo>
                  <a:lnTo>
                    <a:pt x="1329" y="838"/>
                  </a:lnTo>
                  <a:lnTo>
                    <a:pt x="1306" y="813"/>
                  </a:lnTo>
                  <a:lnTo>
                    <a:pt x="1251" y="758"/>
                  </a:lnTo>
                  <a:lnTo>
                    <a:pt x="1219" y="729"/>
                  </a:lnTo>
                  <a:lnTo>
                    <a:pt x="1185" y="697"/>
                  </a:lnTo>
                  <a:lnTo>
                    <a:pt x="1147" y="664"/>
                  </a:lnTo>
                  <a:lnTo>
                    <a:pt x="1108" y="629"/>
                  </a:lnTo>
                  <a:lnTo>
                    <a:pt x="1066" y="594"/>
                  </a:lnTo>
                  <a:lnTo>
                    <a:pt x="1021" y="558"/>
                  </a:lnTo>
                  <a:lnTo>
                    <a:pt x="974" y="520"/>
                  </a:lnTo>
                  <a:lnTo>
                    <a:pt x="927" y="482"/>
                  </a:lnTo>
                  <a:lnTo>
                    <a:pt x="877" y="446"/>
                  </a:lnTo>
                  <a:lnTo>
                    <a:pt x="825" y="408"/>
                  </a:lnTo>
                  <a:lnTo>
                    <a:pt x="771" y="371"/>
                  </a:lnTo>
                  <a:lnTo>
                    <a:pt x="718" y="335"/>
                  </a:lnTo>
                  <a:lnTo>
                    <a:pt x="661" y="298"/>
                  </a:lnTo>
                  <a:lnTo>
                    <a:pt x="605" y="262"/>
                  </a:lnTo>
                  <a:lnTo>
                    <a:pt x="547" y="229"/>
                  </a:lnTo>
                  <a:lnTo>
                    <a:pt x="487" y="195"/>
                  </a:lnTo>
                  <a:lnTo>
                    <a:pt x="458" y="179"/>
                  </a:lnTo>
                  <a:lnTo>
                    <a:pt x="428" y="164"/>
                  </a:lnTo>
                  <a:lnTo>
                    <a:pt x="369" y="133"/>
                  </a:lnTo>
                  <a:lnTo>
                    <a:pt x="308" y="106"/>
                  </a:lnTo>
                  <a:lnTo>
                    <a:pt x="277" y="93"/>
                  </a:lnTo>
                  <a:lnTo>
                    <a:pt x="245" y="79"/>
                  </a:lnTo>
                  <a:lnTo>
                    <a:pt x="215" y="68"/>
                  </a:lnTo>
                  <a:lnTo>
                    <a:pt x="184" y="56"/>
                  </a:lnTo>
                  <a:lnTo>
                    <a:pt x="154" y="45"/>
                  </a:lnTo>
                  <a:lnTo>
                    <a:pt x="122" y="35"/>
                  </a:lnTo>
                  <a:lnTo>
                    <a:pt x="92" y="24"/>
                  </a:lnTo>
                  <a:lnTo>
                    <a:pt x="61" y="16"/>
                  </a:lnTo>
                  <a:lnTo>
                    <a:pt x="31" y="7"/>
                  </a:lnTo>
                  <a:lnTo>
                    <a:pt x="0" y="0"/>
                  </a:lnTo>
                  <a:close/>
                </a:path>
              </a:pathLst>
            </a:custGeom>
            <a:solidFill>
              <a:srgbClr val="FF0000">
                <a:alpha val="74901"/>
              </a:srgbClr>
            </a:solidFill>
            <a:ln w="9525">
              <a:noFill/>
              <a:round/>
              <a:headEnd/>
              <a:tailEnd/>
            </a:ln>
          </p:spPr>
          <p:txBody>
            <a:bodyPr/>
            <a:lstStyle/>
            <a:p>
              <a:endParaRPr lang="en-US"/>
            </a:p>
          </p:txBody>
        </p:sp>
      </p:grpSp>
    </p:spTree>
  </p:cSld>
  <p:clrMapOvr>
    <a:masterClrMapping/>
  </p:clrMapOvr>
  <p:transition/>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pPr eaLnBrk="1" hangingPunct="1">
              <a:defRPr/>
            </a:pPr>
            <a:r>
              <a:rPr lang="en-US">
                <a:cs typeface="Arial" pitchFamily="34" charset="0"/>
              </a:rPr>
              <a:t>Hide NAT</a:t>
            </a:r>
          </a:p>
        </p:txBody>
      </p:sp>
      <p:sp>
        <p:nvSpPr>
          <p:cNvPr id="41986" name="מציין מיקום של מספר שקופית 5"/>
          <p:cNvSpPr>
            <a:spLocks noGrp="1"/>
          </p:cNvSpPr>
          <p:nvPr>
            <p:ph type="sldNum" sz="quarter" idx="10"/>
          </p:nvPr>
        </p:nvSpPr>
        <p:spPr/>
        <p:txBody>
          <a:bodyPr/>
          <a:lstStyle/>
          <a:p>
            <a:pPr>
              <a:defRPr/>
            </a:pPr>
            <a:fld id="{BB928D88-3E20-4D2F-AED2-89E56ED146E5}" type="slidenum">
              <a:rPr lang="he-IL"/>
              <a:pPr>
                <a:defRPr/>
              </a:pPr>
              <a:t>487</a:t>
            </a:fld>
            <a:endParaRPr lang="en-US"/>
          </a:p>
        </p:txBody>
      </p:sp>
      <p:grpSp>
        <p:nvGrpSpPr>
          <p:cNvPr id="507908" name="Group 3"/>
          <p:cNvGrpSpPr>
            <a:grpSpLocks/>
          </p:cNvGrpSpPr>
          <p:nvPr/>
        </p:nvGrpSpPr>
        <p:grpSpPr bwMode="auto">
          <a:xfrm>
            <a:off x="839788" y="1443038"/>
            <a:ext cx="7677150" cy="4433887"/>
            <a:chOff x="342" y="824"/>
            <a:chExt cx="4836" cy="2793"/>
          </a:xfrm>
        </p:grpSpPr>
        <p:sp>
          <p:nvSpPr>
            <p:cNvPr id="44037" name="Text Box 4"/>
            <p:cNvSpPr txBox="1">
              <a:spLocks noChangeArrowheads="1"/>
            </p:cNvSpPr>
            <p:nvPr/>
          </p:nvSpPr>
          <p:spPr bwMode="auto">
            <a:xfrm>
              <a:off x="3008" y="1968"/>
              <a:ext cx="1264" cy="165"/>
            </a:xfrm>
            <a:prstGeom prst="rect">
              <a:avLst/>
            </a:prstGeom>
            <a:noFill/>
            <a:ln w="9525">
              <a:noFill/>
              <a:miter lim="800000"/>
              <a:headEnd/>
              <a:tailEnd/>
            </a:ln>
          </p:spPr>
          <p:txBody>
            <a:bodyPr>
              <a:spAutoFit/>
            </a:bodyPr>
            <a:lstStyle/>
            <a:p>
              <a:pPr eaLnBrk="0" hangingPunct="0">
                <a:spcBef>
                  <a:spcPct val="50000"/>
                </a:spcBef>
                <a:defRPr/>
              </a:pPr>
              <a:r>
                <a:rPr lang="en-US" sz="1100" dirty="0">
                  <a:latin typeface="Tahoma" pitchFamily="34" charset="0"/>
                  <a:cs typeface="Tahoma" pitchFamily="34" charset="0"/>
                </a:rPr>
                <a:t>IP = </a:t>
              </a:r>
              <a:r>
                <a:rPr lang="en-US" altLang="en-US" sz="1100" dirty="0">
                  <a:solidFill>
                    <a:schemeClr val="tx2"/>
                  </a:solidFill>
                  <a:latin typeface="Tahoma" pitchFamily="34" charset="0"/>
                  <a:cs typeface="Tahoma" pitchFamily="34" charset="0"/>
                </a:rPr>
                <a:t>###.##.##.#</a:t>
              </a:r>
              <a:endParaRPr lang="en-US" altLang="en-US" sz="1050" dirty="0">
                <a:solidFill>
                  <a:schemeClr val="tx2"/>
                </a:solidFill>
                <a:latin typeface="Tahoma" pitchFamily="34" charset="0"/>
                <a:cs typeface="Tahoma" pitchFamily="34" charset="0"/>
              </a:endParaRPr>
            </a:p>
          </p:txBody>
        </p:sp>
        <p:pic>
          <p:nvPicPr>
            <p:cNvPr id="507910" name="Picture 5" descr="Internet01"/>
            <p:cNvPicPr>
              <a:picLocks noChangeAspect="1" noChangeArrowheads="1"/>
            </p:cNvPicPr>
            <p:nvPr/>
          </p:nvPicPr>
          <p:blipFill>
            <a:blip r:embed="rId3" cstate="print"/>
            <a:srcRect/>
            <a:stretch>
              <a:fillRect/>
            </a:stretch>
          </p:blipFill>
          <p:spPr bwMode="auto">
            <a:xfrm>
              <a:off x="4224" y="1728"/>
              <a:ext cx="954" cy="954"/>
            </a:xfrm>
            <a:prstGeom prst="rect">
              <a:avLst/>
            </a:prstGeom>
            <a:noFill/>
            <a:ln w="9525">
              <a:noFill/>
              <a:miter lim="800000"/>
              <a:headEnd/>
              <a:tailEnd/>
            </a:ln>
          </p:spPr>
        </p:pic>
        <p:sp>
          <p:nvSpPr>
            <p:cNvPr id="507911" name="Rectangle 6"/>
            <p:cNvSpPr>
              <a:spLocks noChangeArrowheads="1"/>
            </p:cNvSpPr>
            <p:nvPr/>
          </p:nvSpPr>
          <p:spPr bwMode="auto">
            <a:xfrm>
              <a:off x="4393" y="1422"/>
              <a:ext cx="596" cy="192"/>
            </a:xfrm>
            <a:prstGeom prst="rect">
              <a:avLst/>
            </a:prstGeom>
            <a:noFill/>
            <a:ln w="9525" algn="ctr">
              <a:noFill/>
              <a:miter lim="800000"/>
              <a:headEnd/>
              <a:tailEnd/>
            </a:ln>
          </p:spPr>
          <p:txBody>
            <a:bodyPr wrap="none">
              <a:spAutoFit/>
            </a:bodyPr>
            <a:lstStyle/>
            <a:p>
              <a:pPr algn="ctr" rtl="0" eaLnBrk="0" hangingPunct="0">
                <a:spcBef>
                  <a:spcPct val="50000"/>
                </a:spcBef>
              </a:pPr>
              <a:r>
                <a:rPr lang="he-IL" sz="1400">
                  <a:latin typeface="Tahoma" pitchFamily="34" charset="0"/>
                  <a:cs typeface="Tahoma" pitchFamily="34" charset="0"/>
                </a:rPr>
                <a:t>אינטרנט</a:t>
              </a:r>
              <a:endParaRPr lang="en-US" sz="1400">
                <a:latin typeface="Tahoma" pitchFamily="34" charset="0"/>
                <a:cs typeface="Tahoma" pitchFamily="34" charset="0"/>
              </a:endParaRPr>
            </a:p>
          </p:txBody>
        </p:sp>
        <p:sp>
          <p:nvSpPr>
            <p:cNvPr id="507912" name="Text Box 7"/>
            <p:cNvSpPr txBox="1">
              <a:spLocks noChangeArrowheads="1"/>
            </p:cNvSpPr>
            <p:nvPr/>
          </p:nvSpPr>
          <p:spPr bwMode="auto">
            <a:xfrm>
              <a:off x="2112" y="1536"/>
              <a:ext cx="1467" cy="307"/>
            </a:xfrm>
            <a:prstGeom prst="rect">
              <a:avLst/>
            </a:prstGeom>
            <a:noFill/>
            <a:ln w="9525">
              <a:noFill/>
              <a:miter lim="800000"/>
              <a:headEnd/>
              <a:tailEnd/>
            </a:ln>
          </p:spPr>
          <p:txBody>
            <a:bodyPr>
              <a:spAutoFit/>
            </a:bodyPr>
            <a:lstStyle/>
            <a:p>
              <a:pPr algn="ctr" rtl="0" eaLnBrk="0" hangingPunct="0">
                <a:spcBef>
                  <a:spcPct val="50000"/>
                </a:spcBef>
              </a:pPr>
              <a:r>
                <a:rPr lang="en-US" sz="1400">
                  <a:latin typeface="Tahoma" pitchFamily="34" charset="0"/>
                  <a:cs typeface="Tahoma" pitchFamily="34" charset="0"/>
                </a:rPr>
                <a:t>NAT </a:t>
              </a:r>
              <a:r>
                <a:rPr lang="he-IL" sz="1400">
                  <a:latin typeface="Tahoma" pitchFamily="34" charset="0"/>
                  <a:cs typeface="Tahoma" pitchFamily="34" charset="0"/>
                </a:rPr>
                <a:t>רכיב</a:t>
              </a:r>
              <a:r>
                <a:rPr lang="en-US" sz="1400">
                  <a:latin typeface="Tahoma" pitchFamily="34" charset="0"/>
                  <a:cs typeface="Tahoma" pitchFamily="34" charset="0"/>
                </a:rPr>
                <a:t/>
              </a:r>
              <a:br>
                <a:rPr lang="en-US" sz="1400">
                  <a:latin typeface="Tahoma" pitchFamily="34" charset="0"/>
                  <a:cs typeface="Tahoma" pitchFamily="34" charset="0"/>
                </a:rPr>
              </a:br>
              <a:endParaRPr lang="en-US" sz="1200">
                <a:latin typeface="Tahoma" pitchFamily="34" charset="0"/>
                <a:cs typeface="Tahoma" pitchFamily="34" charset="0"/>
              </a:endParaRPr>
            </a:p>
          </p:txBody>
        </p:sp>
        <p:sp>
          <p:nvSpPr>
            <p:cNvPr id="507913" name="Freeform 8"/>
            <p:cNvSpPr>
              <a:spLocks/>
            </p:cNvSpPr>
            <p:nvPr/>
          </p:nvSpPr>
          <p:spPr bwMode="auto">
            <a:xfrm rot="-1444915">
              <a:off x="1601" y="1378"/>
              <a:ext cx="720" cy="768"/>
            </a:xfrm>
            <a:custGeom>
              <a:avLst/>
              <a:gdLst>
                <a:gd name="T0" fmla="*/ 0 w 1587"/>
                <a:gd name="T1" fmla="*/ 1 h 1104"/>
                <a:gd name="T2" fmla="*/ 1 w 1587"/>
                <a:gd name="T3" fmla="*/ 1 h 1104"/>
                <a:gd name="T4" fmla="*/ 3 w 1587"/>
                <a:gd name="T5" fmla="*/ 4 h 1104"/>
                <a:gd name="T6" fmla="*/ 4 w 1587"/>
                <a:gd name="T7" fmla="*/ 6 h 1104"/>
                <a:gd name="T8" fmla="*/ 5 w 1587"/>
                <a:gd name="T9" fmla="*/ 9 h 1104"/>
                <a:gd name="T10" fmla="*/ 7 w 1587"/>
                <a:gd name="T11" fmla="*/ 15 h 1104"/>
                <a:gd name="T12" fmla="*/ 9 w 1587"/>
                <a:gd name="T13" fmla="*/ 22 h 1104"/>
                <a:gd name="T14" fmla="*/ 11 w 1587"/>
                <a:gd name="T15" fmla="*/ 31 h 1104"/>
                <a:gd name="T16" fmla="*/ 13 w 1587"/>
                <a:gd name="T17" fmla="*/ 40 h 1104"/>
                <a:gd name="T18" fmla="*/ 15 w 1587"/>
                <a:gd name="T19" fmla="*/ 51 h 1104"/>
                <a:gd name="T20" fmla="*/ 17 w 1587"/>
                <a:gd name="T21" fmla="*/ 62 h 1104"/>
                <a:gd name="T22" fmla="*/ 19 w 1587"/>
                <a:gd name="T23" fmla="*/ 73 h 1104"/>
                <a:gd name="T24" fmla="*/ 21 w 1587"/>
                <a:gd name="T25" fmla="*/ 84 h 1104"/>
                <a:gd name="T26" fmla="*/ 23 w 1587"/>
                <a:gd name="T27" fmla="*/ 96 h 1104"/>
                <a:gd name="T28" fmla="*/ 24 w 1587"/>
                <a:gd name="T29" fmla="*/ 107 h 1104"/>
                <a:gd name="T30" fmla="*/ 26 w 1587"/>
                <a:gd name="T31" fmla="*/ 118 h 1104"/>
                <a:gd name="T32" fmla="*/ 27 w 1587"/>
                <a:gd name="T33" fmla="*/ 127 h 1104"/>
                <a:gd name="T34" fmla="*/ 28 w 1587"/>
                <a:gd name="T35" fmla="*/ 134 h 1104"/>
                <a:gd name="T36" fmla="*/ 28 w 1587"/>
                <a:gd name="T37" fmla="*/ 141 h 1104"/>
                <a:gd name="T38" fmla="*/ 29 w 1587"/>
                <a:gd name="T39" fmla="*/ 139 h 1104"/>
                <a:gd name="T40" fmla="*/ 29 w 1587"/>
                <a:gd name="T41" fmla="*/ 134 h 1104"/>
                <a:gd name="T42" fmla="*/ 30 w 1587"/>
                <a:gd name="T43" fmla="*/ 173 h 1104"/>
                <a:gd name="T44" fmla="*/ 30 w 1587"/>
                <a:gd name="T45" fmla="*/ 179 h 1104"/>
                <a:gd name="T46" fmla="*/ 28 w 1587"/>
                <a:gd name="T47" fmla="*/ 166 h 1104"/>
                <a:gd name="T48" fmla="*/ 26 w 1587"/>
                <a:gd name="T49" fmla="*/ 150 h 1104"/>
                <a:gd name="T50" fmla="*/ 27 w 1587"/>
                <a:gd name="T51" fmla="*/ 150 h 1104"/>
                <a:gd name="T52" fmla="*/ 27 w 1587"/>
                <a:gd name="T53" fmla="*/ 147 h 1104"/>
                <a:gd name="T54" fmla="*/ 26 w 1587"/>
                <a:gd name="T55" fmla="*/ 143 h 1104"/>
                <a:gd name="T56" fmla="*/ 25 w 1587"/>
                <a:gd name="T57" fmla="*/ 136 h 1104"/>
                <a:gd name="T58" fmla="*/ 24 w 1587"/>
                <a:gd name="T59" fmla="*/ 123 h 1104"/>
                <a:gd name="T60" fmla="*/ 23 w 1587"/>
                <a:gd name="T61" fmla="*/ 113 h 1104"/>
                <a:gd name="T62" fmla="*/ 21 w 1587"/>
                <a:gd name="T63" fmla="*/ 102 h 1104"/>
                <a:gd name="T64" fmla="*/ 20 w 1587"/>
                <a:gd name="T65" fmla="*/ 91 h 1104"/>
                <a:gd name="T66" fmla="*/ 18 w 1587"/>
                <a:gd name="T67" fmla="*/ 79 h 1104"/>
                <a:gd name="T68" fmla="*/ 16 w 1587"/>
                <a:gd name="T69" fmla="*/ 67 h 1104"/>
                <a:gd name="T70" fmla="*/ 14 w 1587"/>
                <a:gd name="T71" fmla="*/ 55 h 1104"/>
                <a:gd name="T72" fmla="*/ 11 w 1587"/>
                <a:gd name="T73" fmla="*/ 42 h 1104"/>
                <a:gd name="T74" fmla="*/ 9 w 1587"/>
                <a:gd name="T75" fmla="*/ 32 h 1104"/>
                <a:gd name="T76" fmla="*/ 8 w 1587"/>
                <a:gd name="T77" fmla="*/ 26 h 1104"/>
                <a:gd name="T78" fmla="*/ 6 w 1587"/>
                <a:gd name="T79" fmla="*/ 17 h 1104"/>
                <a:gd name="T80" fmla="*/ 5 w 1587"/>
                <a:gd name="T81" fmla="*/ 13 h 1104"/>
                <a:gd name="T82" fmla="*/ 4 w 1587"/>
                <a:gd name="T83" fmla="*/ 9 h 1104"/>
                <a:gd name="T84" fmla="*/ 2 w 1587"/>
                <a:gd name="T85" fmla="*/ 6 h 1104"/>
                <a:gd name="T86" fmla="*/ 1 w 1587"/>
                <a:gd name="T87" fmla="*/ 3 h 1104"/>
                <a:gd name="T88" fmla="*/ 0 w 1587"/>
                <a:gd name="T89" fmla="*/ 0 h 11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87"/>
                <a:gd name="T136" fmla="*/ 0 h 1104"/>
                <a:gd name="T137" fmla="*/ 1587 w 1587"/>
                <a:gd name="T138" fmla="*/ 1104 h 11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87" h="1104">
                  <a:moveTo>
                    <a:pt x="0" y="0"/>
                  </a:moveTo>
                  <a:lnTo>
                    <a:pt x="22" y="3"/>
                  </a:lnTo>
                  <a:lnTo>
                    <a:pt x="44" y="6"/>
                  </a:lnTo>
                  <a:lnTo>
                    <a:pt x="67" y="8"/>
                  </a:lnTo>
                  <a:lnTo>
                    <a:pt x="90" y="13"/>
                  </a:lnTo>
                  <a:lnTo>
                    <a:pt x="140" y="24"/>
                  </a:lnTo>
                  <a:lnTo>
                    <a:pt x="164" y="30"/>
                  </a:lnTo>
                  <a:lnTo>
                    <a:pt x="189" y="37"/>
                  </a:lnTo>
                  <a:lnTo>
                    <a:pt x="215" y="45"/>
                  </a:lnTo>
                  <a:lnTo>
                    <a:pt x="240" y="53"/>
                  </a:lnTo>
                  <a:lnTo>
                    <a:pt x="293" y="71"/>
                  </a:lnTo>
                  <a:lnTo>
                    <a:pt x="347" y="91"/>
                  </a:lnTo>
                  <a:lnTo>
                    <a:pt x="400" y="114"/>
                  </a:lnTo>
                  <a:lnTo>
                    <a:pt x="455" y="137"/>
                  </a:lnTo>
                  <a:lnTo>
                    <a:pt x="512" y="164"/>
                  </a:lnTo>
                  <a:lnTo>
                    <a:pt x="567" y="191"/>
                  </a:lnTo>
                  <a:lnTo>
                    <a:pt x="624" y="220"/>
                  </a:lnTo>
                  <a:lnTo>
                    <a:pt x="680" y="250"/>
                  </a:lnTo>
                  <a:lnTo>
                    <a:pt x="735" y="281"/>
                  </a:lnTo>
                  <a:lnTo>
                    <a:pt x="790" y="313"/>
                  </a:lnTo>
                  <a:lnTo>
                    <a:pt x="845" y="346"/>
                  </a:lnTo>
                  <a:lnTo>
                    <a:pt x="899" y="379"/>
                  </a:lnTo>
                  <a:lnTo>
                    <a:pt x="951" y="414"/>
                  </a:lnTo>
                  <a:lnTo>
                    <a:pt x="1002" y="448"/>
                  </a:lnTo>
                  <a:lnTo>
                    <a:pt x="1053" y="482"/>
                  </a:lnTo>
                  <a:lnTo>
                    <a:pt x="1100" y="517"/>
                  </a:lnTo>
                  <a:lnTo>
                    <a:pt x="1147" y="552"/>
                  </a:lnTo>
                  <a:lnTo>
                    <a:pt x="1192" y="587"/>
                  </a:lnTo>
                  <a:lnTo>
                    <a:pt x="1234" y="622"/>
                  </a:lnTo>
                  <a:lnTo>
                    <a:pt x="1274" y="655"/>
                  </a:lnTo>
                  <a:lnTo>
                    <a:pt x="1312" y="688"/>
                  </a:lnTo>
                  <a:lnTo>
                    <a:pt x="1347" y="720"/>
                  </a:lnTo>
                  <a:lnTo>
                    <a:pt x="1379" y="752"/>
                  </a:lnTo>
                  <a:lnTo>
                    <a:pt x="1406" y="782"/>
                  </a:lnTo>
                  <a:lnTo>
                    <a:pt x="1432" y="811"/>
                  </a:lnTo>
                  <a:lnTo>
                    <a:pt x="1444" y="824"/>
                  </a:lnTo>
                  <a:lnTo>
                    <a:pt x="1454" y="839"/>
                  </a:lnTo>
                  <a:lnTo>
                    <a:pt x="1472" y="865"/>
                  </a:lnTo>
                  <a:lnTo>
                    <a:pt x="1473" y="862"/>
                  </a:lnTo>
                  <a:lnTo>
                    <a:pt x="1477" y="856"/>
                  </a:lnTo>
                  <a:lnTo>
                    <a:pt x="1492" y="842"/>
                  </a:lnTo>
                  <a:lnTo>
                    <a:pt x="1512" y="819"/>
                  </a:lnTo>
                  <a:lnTo>
                    <a:pt x="1550" y="962"/>
                  </a:lnTo>
                  <a:lnTo>
                    <a:pt x="1576" y="1061"/>
                  </a:lnTo>
                  <a:lnTo>
                    <a:pt x="1587" y="1104"/>
                  </a:lnTo>
                  <a:lnTo>
                    <a:pt x="1576" y="1098"/>
                  </a:lnTo>
                  <a:lnTo>
                    <a:pt x="1548" y="1078"/>
                  </a:lnTo>
                  <a:lnTo>
                    <a:pt x="1463" y="1020"/>
                  </a:lnTo>
                  <a:lnTo>
                    <a:pt x="1337" y="933"/>
                  </a:lnTo>
                  <a:lnTo>
                    <a:pt x="1369" y="924"/>
                  </a:lnTo>
                  <a:lnTo>
                    <a:pt x="1387" y="920"/>
                  </a:lnTo>
                  <a:lnTo>
                    <a:pt x="1396" y="917"/>
                  </a:lnTo>
                  <a:lnTo>
                    <a:pt x="1393" y="913"/>
                  </a:lnTo>
                  <a:lnTo>
                    <a:pt x="1390" y="907"/>
                  </a:lnTo>
                  <a:lnTo>
                    <a:pt x="1380" y="894"/>
                  </a:lnTo>
                  <a:lnTo>
                    <a:pt x="1367" y="878"/>
                  </a:lnTo>
                  <a:lnTo>
                    <a:pt x="1350" y="859"/>
                  </a:lnTo>
                  <a:lnTo>
                    <a:pt x="1329" y="838"/>
                  </a:lnTo>
                  <a:lnTo>
                    <a:pt x="1306" y="813"/>
                  </a:lnTo>
                  <a:lnTo>
                    <a:pt x="1251" y="758"/>
                  </a:lnTo>
                  <a:lnTo>
                    <a:pt x="1219" y="729"/>
                  </a:lnTo>
                  <a:lnTo>
                    <a:pt x="1185" y="697"/>
                  </a:lnTo>
                  <a:lnTo>
                    <a:pt x="1147" y="664"/>
                  </a:lnTo>
                  <a:lnTo>
                    <a:pt x="1108" y="629"/>
                  </a:lnTo>
                  <a:lnTo>
                    <a:pt x="1066" y="594"/>
                  </a:lnTo>
                  <a:lnTo>
                    <a:pt x="1021" y="558"/>
                  </a:lnTo>
                  <a:lnTo>
                    <a:pt x="974" y="520"/>
                  </a:lnTo>
                  <a:lnTo>
                    <a:pt x="927" y="482"/>
                  </a:lnTo>
                  <a:lnTo>
                    <a:pt x="877" y="446"/>
                  </a:lnTo>
                  <a:lnTo>
                    <a:pt x="825" y="408"/>
                  </a:lnTo>
                  <a:lnTo>
                    <a:pt x="771" y="371"/>
                  </a:lnTo>
                  <a:lnTo>
                    <a:pt x="718" y="335"/>
                  </a:lnTo>
                  <a:lnTo>
                    <a:pt x="661" y="298"/>
                  </a:lnTo>
                  <a:lnTo>
                    <a:pt x="605" y="262"/>
                  </a:lnTo>
                  <a:lnTo>
                    <a:pt x="547" y="229"/>
                  </a:lnTo>
                  <a:lnTo>
                    <a:pt x="487" y="195"/>
                  </a:lnTo>
                  <a:lnTo>
                    <a:pt x="458" y="179"/>
                  </a:lnTo>
                  <a:lnTo>
                    <a:pt x="428" y="164"/>
                  </a:lnTo>
                  <a:lnTo>
                    <a:pt x="369" y="133"/>
                  </a:lnTo>
                  <a:lnTo>
                    <a:pt x="308" y="106"/>
                  </a:lnTo>
                  <a:lnTo>
                    <a:pt x="277" y="93"/>
                  </a:lnTo>
                  <a:lnTo>
                    <a:pt x="245" y="79"/>
                  </a:lnTo>
                  <a:lnTo>
                    <a:pt x="215" y="68"/>
                  </a:lnTo>
                  <a:lnTo>
                    <a:pt x="184" y="56"/>
                  </a:lnTo>
                  <a:lnTo>
                    <a:pt x="154" y="45"/>
                  </a:lnTo>
                  <a:lnTo>
                    <a:pt x="122" y="35"/>
                  </a:lnTo>
                  <a:lnTo>
                    <a:pt x="92" y="24"/>
                  </a:lnTo>
                  <a:lnTo>
                    <a:pt x="61" y="16"/>
                  </a:lnTo>
                  <a:lnTo>
                    <a:pt x="31" y="7"/>
                  </a:lnTo>
                  <a:lnTo>
                    <a:pt x="0" y="0"/>
                  </a:lnTo>
                  <a:close/>
                </a:path>
              </a:pathLst>
            </a:custGeom>
            <a:solidFill>
              <a:srgbClr val="FF0000">
                <a:alpha val="74901"/>
              </a:srgbClr>
            </a:solidFill>
            <a:ln w="9525">
              <a:noFill/>
              <a:round/>
              <a:headEnd/>
              <a:tailEnd/>
            </a:ln>
          </p:spPr>
          <p:txBody>
            <a:bodyPr/>
            <a:lstStyle/>
            <a:p>
              <a:endParaRPr lang="en-US"/>
            </a:p>
          </p:txBody>
        </p:sp>
        <p:sp>
          <p:nvSpPr>
            <p:cNvPr id="477193" name="AutoShape 9"/>
            <p:cNvSpPr>
              <a:spLocks noChangeArrowheads="1"/>
            </p:cNvSpPr>
            <p:nvPr/>
          </p:nvSpPr>
          <p:spPr bwMode="auto">
            <a:xfrm>
              <a:off x="342" y="824"/>
              <a:ext cx="1154" cy="2793"/>
            </a:xfrm>
            <a:prstGeom prst="roundRect">
              <a:avLst>
                <a:gd name="adj" fmla="val 4167"/>
              </a:avLst>
            </a:prstGeom>
            <a:solidFill>
              <a:srgbClr val="F0F1E1"/>
            </a:solidFill>
            <a:ln w="38100">
              <a:noFill/>
              <a:round/>
              <a:headEnd/>
              <a:tailEnd/>
            </a:ln>
            <a:effectLst>
              <a:outerShdw dist="35921" dir="2700000" algn="ctr" rotWithShape="0">
                <a:srgbClr val="AFAFAF"/>
              </a:outerShdw>
            </a:effectLst>
          </p:spPr>
          <p:txBody>
            <a:bodyPr/>
            <a:lstStyle/>
            <a:p>
              <a:pPr marL="177800" indent="-177800" algn="ctr" rtl="0" eaLnBrk="0" hangingPunct="0">
                <a:defRPr/>
              </a:pPr>
              <a:r>
                <a:rPr lang="he-IL" sz="1400">
                  <a:latin typeface="Tahoma" pitchFamily="34" charset="0"/>
                  <a:cs typeface="Tahoma" pitchFamily="34" charset="0"/>
                </a:rPr>
                <a:t>רשת פנימית</a:t>
              </a:r>
              <a:endParaRPr lang="en-US" sz="1400">
                <a:latin typeface="Tahoma" pitchFamily="34" charset="0"/>
                <a:cs typeface="Tahoma" pitchFamily="34" charset="0"/>
              </a:endParaRPr>
            </a:p>
            <a:p>
              <a:pPr marL="177800" indent="-177800" algn="l" rtl="0" eaLnBrk="0" hangingPunct="0">
                <a:buSzPct val="85000"/>
                <a:defRPr/>
              </a:pPr>
              <a:endParaRPr lang="en-US" sz="1400">
                <a:latin typeface="Tahoma" pitchFamily="34" charset="0"/>
                <a:cs typeface="Tahoma" pitchFamily="34" charset="0"/>
              </a:endParaRPr>
            </a:p>
          </p:txBody>
        </p:sp>
        <p:sp>
          <p:nvSpPr>
            <p:cNvPr id="507915" name="Freeform 10"/>
            <p:cNvSpPr>
              <a:spLocks/>
            </p:cNvSpPr>
            <p:nvPr/>
          </p:nvSpPr>
          <p:spPr bwMode="auto">
            <a:xfrm rot="-4234153">
              <a:off x="1526" y="2520"/>
              <a:ext cx="768" cy="720"/>
            </a:xfrm>
            <a:custGeom>
              <a:avLst/>
              <a:gdLst>
                <a:gd name="T0" fmla="*/ 0 w 1587"/>
                <a:gd name="T1" fmla="*/ 1 h 1104"/>
                <a:gd name="T2" fmla="*/ 1 w 1587"/>
                <a:gd name="T3" fmla="*/ 1 h 1104"/>
                <a:gd name="T4" fmla="*/ 4 w 1587"/>
                <a:gd name="T5" fmla="*/ 3 h 1104"/>
                <a:gd name="T6" fmla="*/ 5 w 1587"/>
                <a:gd name="T7" fmla="*/ 5 h 1104"/>
                <a:gd name="T8" fmla="*/ 6 w 1587"/>
                <a:gd name="T9" fmla="*/ 7 h 1104"/>
                <a:gd name="T10" fmla="*/ 9 w 1587"/>
                <a:gd name="T11" fmla="*/ 10 h 1104"/>
                <a:gd name="T12" fmla="*/ 12 w 1587"/>
                <a:gd name="T13" fmla="*/ 16 h 1104"/>
                <a:gd name="T14" fmla="*/ 15 w 1587"/>
                <a:gd name="T15" fmla="*/ 23 h 1104"/>
                <a:gd name="T16" fmla="*/ 18 w 1587"/>
                <a:gd name="T17" fmla="*/ 29 h 1104"/>
                <a:gd name="T18" fmla="*/ 21 w 1587"/>
                <a:gd name="T19" fmla="*/ 37 h 1104"/>
                <a:gd name="T20" fmla="*/ 24 w 1587"/>
                <a:gd name="T21" fmla="*/ 44 h 1104"/>
                <a:gd name="T22" fmla="*/ 27 w 1587"/>
                <a:gd name="T23" fmla="*/ 53 h 1104"/>
                <a:gd name="T24" fmla="*/ 29 w 1587"/>
                <a:gd name="T25" fmla="*/ 61 h 1104"/>
                <a:gd name="T26" fmla="*/ 31 w 1587"/>
                <a:gd name="T27" fmla="*/ 69 h 1104"/>
                <a:gd name="T28" fmla="*/ 34 w 1587"/>
                <a:gd name="T29" fmla="*/ 77 h 1104"/>
                <a:gd name="T30" fmla="*/ 36 w 1587"/>
                <a:gd name="T31" fmla="*/ 85 h 1104"/>
                <a:gd name="T32" fmla="*/ 37 w 1587"/>
                <a:gd name="T33" fmla="*/ 93 h 1104"/>
                <a:gd name="T34" fmla="*/ 38 w 1587"/>
                <a:gd name="T35" fmla="*/ 97 h 1104"/>
                <a:gd name="T36" fmla="*/ 39 w 1587"/>
                <a:gd name="T37" fmla="*/ 102 h 1104"/>
                <a:gd name="T38" fmla="*/ 39 w 1587"/>
                <a:gd name="T39" fmla="*/ 101 h 1104"/>
                <a:gd name="T40" fmla="*/ 40 w 1587"/>
                <a:gd name="T41" fmla="*/ 97 h 1104"/>
                <a:gd name="T42" fmla="*/ 42 w 1587"/>
                <a:gd name="T43" fmla="*/ 125 h 1104"/>
                <a:gd name="T44" fmla="*/ 42 w 1587"/>
                <a:gd name="T45" fmla="*/ 130 h 1104"/>
                <a:gd name="T46" fmla="*/ 39 w 1587"/>
                <a:gd name="T47" fmla="*/ 121 h 1104"/>
                <a:gd name="T48" fmla="*/ 36 w 1587"/>
                <a:gd name="T49" fmla="*/ 109 h 1104"/>
                <a:gd name="T50" fmla="*/ 37 w 1587"/>
                <a:gd name="T51" fmla="*/ 108 h 1104"/>
                <a:gd name="T52" fmla="*/ 37 w 1587"/>
                <a:gd name="T53" fmla="*/ 107 h 1104"/>
                <a:gd name="T54" fmla="*/ 36 w 1587"/>
                <a:gd name="T55" fmla="*/ 104 h 1104"/>
                <a:gd name="T56" fmla="*/ 35 w 1587"/>
                <a:gd name="T57" fmla="*/ 99 h 1104"/>
                <a:gd name="T58" fmla="*/ 33 w 1587"/>
                <a:gd name="T59" fmla="*/ 89 h 1104"/>
                <a:gd name="T60" fmla="*/ 31 w 1587"/>
                <a:gd name="T61" fmla="*/ 83 h 1104"/>
                <a:gd name="T62" fmla="*/ 29 w 1587"/>
                <a:gd name="T63" fmla="*/ 74 h 1104"/>
                <a:gd name="T64" fmla="*/ 27 w 1587"/>
                <a:gd name="T65" fmla="*/ 66 h 1104"/>
                <a:gd name="T66" fmla="*/ 25 w 1587"/>
                <a:gd name="T67" fmla="*/ 57 h 1104"/>
                <a:gd name="T68" fmla="*/ 22 w 1587"/>
                <a:gd name="T69" fmla="*/ 48 h 1104"/>
                <a:gd name="T70" fmla="*/ 19 w 1587"/>
                <a:gd name="T71" fmla="*/ 40 h 1104"/>
                <a:gd name="T72" fmla="*/ 16 w 1587"/>
                <a:gd name="T73" fmla="*/ 31 h 1104"/>
                <a:gd name="T74" fmla="*/ 13 w 1587"/>
                <a:gd name="T75" fmla="*/ 23 h 1104"/>
                <a:gd name="T76" fmla="*/ 11 w 1587"/>
                <a:gd name="T77" fmla="*/ 20 h 1104"/>
                <a:gd name="T78" fmla="*/ 8 w 1587"/>
                <a:gd name="T79" fmla="*/ 12 h 1104"/>
                <a:gd name="T80" fmla="*/ 7 w 1587"/>
                <a:gd name="T81" fmla="*/ 9 h 1104"/>
                <a:gd name="T82" fmla="*/ 5 w 1587"/>
                <a:gd name="T83" fmla="*/ 7 h 1104"/>
                <a:gd name="T84" fmla="*/ 3 w 1587"/>
                <a:gd name="T85" fmla="*/ 5 h 1104"/>
                <a:gd name="T86" fmla="*/ 1 w 1587"/>
                <a:gd name="T87" fmla="*/ 2 h 1104"/>
                <a:gd name="T88" fmla="*/ 0 w 1587"/>
                <a:gd name="T89" fmla="*/ 0 h 11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87"/>
                <a:gd name="T136" fmla="*/ 0 h 1104"/>
                <a:gd name="T137" fmla="*/ 1587 w 1587"/>
                <a:gd name="T138" fmla="*/ 1104 h 11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87" h="1104">
                  <a:moveTo>
                    <a:pt x="0" y="0"/>
                  </a:moveTo>
                  <a:lnTo>
                    <a:pt x="22" y="3"/>
                  </a:lnTo>
                  <a:lnTo>
                    <a:pt x="44" y="6"/>
                  </a:lnTo>
                  <a:lnTo>
                    <a:pt x="67" y="8"/>
                  </a:lnTo>
                  <a:lnTo>
                    <a:pt x="90" y="13"/>
                  </a:lnTo>
                  <a:lnTo>
                    <a:pt x="140" y="24"/>
                  </a:lnTo>
                  <a:lnTo>
                    <a:pt x="164" y="30"/>
                  </a:lnTo>
                  <a:lnTo>
                    <a:pt x="189" y="37"/>
                  </a:lnTo>
                  <a:lnTo>
                    <a:pt x="215" y="45"/>
                  </a:lnTo>
                  <a:lnTo>
                    <a:pt x="240" y="53"/>
                  </a:lnTo>
                  <a:lnTo>
                    <a:pt x="293" y="71"/>
                  </a:lnTo>
                  <a:lnTo>
                    <a:pt x="347" y="91"/>
                  </a:lnTo>
                  <a:lnTo>
                    <a:pt x="400" y="114"/>
                  </a:lnTo>
                  <a:lnTo>
                    <a:pt x="455" y="137"/>
                  </a:lnTo>
                  <a:lnTo>
                    <a:pt x="512" y="164"/>
                  </a:lnTo>
                  <a:lnTo>
                    <a:pt x="567" y="191"/>
                  </a:lnTo>
                  <a:lnTo>
                    <a:pt x="624" y="220"/>
                  </a:lnTo>
                  <a:lnTo>
                    <a:pt x="680" y="250"/>
                  </a:lnTo>
                  <a:lnTo>
                    <a:pt x="735" y="281"/>
                  </a:lnTo>
                  <a:lnTo>
                    <a:pt x="790" y="313"/>
                  </a:lnTo>
                  <a:lnTo>
                    <a:pt x="845" y="346"/>
                  </a:lnTo>
                  <a:lnTo>
                    <a:pt x="899" y="379"/>
                  </a:lnTo>
                  <a:lnTo>
                    <a:pt x="951" y="414"/>
                  </a:lnTo>
                  <a:lnTo>
                    <a:pt x="1002" y="448"/>
                  </a:lnTo>
                  <a:lnTo>
                    <a:pt x="1053" y="482"/>
                  </a:lnTo>
                  <a:lnTo>
                    <a:pt x="1100" y="517"/>
                  </a:lnTo>
                  <a:lnTo>
                    <a:pt x="1147" y="552"/>
                  </a:lnTo>
                  <a:lnTo>
                    <a:pt x="1192" y="587"/>
                  </a:lnTo>
                  <a:lnTo>
                    <a:pt x="1234" y="622"/>
                  </a:lnTo>
                  <a:lnTo>
                    <a:pt x="1274" y="655"/>
                  </a:lnTo>
                  <a:lnTo>
                    <a:pt x="1312" y="688"/>
                  </a:lnTo>
                  <a:lnTo>
                    <a:pt x="1347" y="720"/>
                  </a:lnTo>
                  <a:lnTo>
                    <a:pt x="1379" y="752"/>
                  </a:lnTo>
                  <a:lnTo>
                    <a:pt x="1406" y="782"/>
                  </a:lnTo>
                  <a:lnTo>
                    <a:pt x="1432" y="811"/>
                  </a:lnTo>
                  <a:lnTo>
                    <a:pt x="1444" y="824"/>
                  </a:lnTo>
                  <a:lnTo>
                    <a:pt x="1454" y="839"/>
                  </a:lnTo>
                  <a:lnTo>
                    <a:pt x="1472" y="865"/>
                  </a:lnTo>
                  <a:lnTo>
                    <a:pt x="1473" y="862"/>
                  </a:lnTo>
                  <a:lnTo>
                    <a:pt x="1477" y="856"/>
                  </a:lnTo>
                  <a:lnTo>
                    <a:pt x="1492" y="842"/>
                  </a:lnTo>
                  <a:lnTo>
                    <a:pt x="1512" y="819"/>
                  </a:lnTo>
                  <a:lnTo>
                    <a:pt x="1550" y="962"/>
                  </a:lnTo>
                  <a:lnTo>
                    <a:pt x="1576" y="1061"/>
                  </a:lnTo>
                  <a:lnTo>
                    <a:pt x="1587" y="1104"/>
                  </a:lnTo>
                  <a:lnTo>
                    <a:pt x="1576" y="1098"/>
                  </a:lnTo>
                  <a:lnTo>
                    <a:pt x="1548" y="1078"/>
                  </a:lnTo>
                  <a:lnTo>
                    <a:pt x="1463" y="1020"/>
                  </a:lnTo>
                  <a:lnTo>
                    <a:pt x="1337" y="933"/>
                  </a:lnTo>
                  <a:lnTo>
                    <a:pt x="1369" y="924"/>
                  </a:lnTo>
                  <a:lnTo>
                    <a:pt x="1387" y="920"/>
                  </a:lnTo>
                  <a:lnTo>
                    <a:pt x="1396" y="917"/>
                  </a:lnTo>
                  <a:lnTo>
                    <a:pt x="1393" y="913"/>
                  </a:lnTo>
                  <a:lnTo>
                    <a:pt x="1390" y="907"/>
                  </a:lnTo>
                  <a:lnTo>
                    <a:pt x="1380" y="894"/>
                  </a:lnTo>
                  <a:lnTo>
                    <a:pt x="1367" y="878"/>
                  </a:lnTo>
                  <a:lnTo>
                    <a:pt x="1350" y="859"/>
                  </a:lnTo>
                  <a:lnTo>
                    <a:pt x="1329" y="838"/>
                  </a:lnTo>
                  <a:lnTo>
                    <a:pt x="1306" y="813"/>
                  </a:lnTo>
                  <a:lnTo>
                    <a:pt x="1251" y="758"/>
                  </a:lnTo>
                  <a:lnTo>
                    <a:pt x="1219" y="729"/>
                  </a:lnTo>
                  <a:lnTo>
                    <a:pt x="1185" y="697"/>
                  </a:lnTo>
                  <a:lnTo>
                    <a:pt x="1147" y="664"/>
                  </a:lnTo>
                  <a:lnTo>
                    <a:pt x="1108" y="629"/>
                  </a:lnTo>
                  <a:lnTo>
                    <a:pt x="1066" y="594"/>
                  </a:lnTo>
                  <a:lnTo>
                    <a:pt x="1021" y="558"/>
                  </a:lnTo>
                  <a:lnTo>
                    <a:pt x="974" y="520"/>
                  </a:lnTo>
                  <a:lnTo>
                    <a:pt x="927" y="482"/>
                  </a:lnTo>
                  <a:lnTo>
                    <a:pt x="877" y="446"/>
                  </a:lnTo>
                  <a:lnTo>
                    <a:pt x="825" y="408"/>
                  </a:lnTo>
                  <a:lnTo>
                    <a:pt x="771" y="371"/>
                  </a:lnTo>
                  <a:lnTo>
                    <a:pt x="718" y="335"/>
                  </a:lnTo>
                  <a:lnTo>
                    <a:pt x="661" y="298"/>
                  </a:lnTo>
                  <a:lnTo>
                    <a:pt x="605" y="262"/>
                  </a:lnTo>
                  <a:lnTo>
                    <a:pt x="547" y="229"/>
                  </a:lnTo>
                  <a:lnTo>
                    <a:pt x="487" y="195"/>
                  </a:lnTo>
                  <a:lnTo>
                    <a:pt x="458" y="179"/>
                  </a:lnTo>
                  <a:lnTo>
                    <a:pt x="428" y="164"/>
                  </a:lnTo>
                  <a:lnTo>
                    <a:pt x="369" y="133"/>
                  </a:lnTo>
                  <a:lnTo>
                    <a:pt x="308" y="106"/>
                  </a:lnTo>
                  <a:lnTo>
                    <a:pt x="277" y="93"/>
                  </a:lnTo>
                  <a:lnTo>
                    <a:pt x="245" y="79"/>
                  </a:lnTo>
                  <a:lnTo>
                    <a:pt x="215" y="68"/>
                  </a:lnTo>
                  <a:lnTo>
                    <a:pt x="184" y="56"/>
                  </a:lnTo>
                  <a:lnTo>
                    <a:pt x="154" y="45"/>
                  </a:lnTo>
                  <a:lnTo>
                    <a:pt x="122" y="35"/>
                  </a:lnTo>
                  <a:lnTo>
                    <a:pt x="92" y="24"/>
                  </a:lnTo>
                  <a:lnTo>
                    <a:pt x="61" y="16"/>
                  </a:lnTo>
                  <a:lnTo>
                    <a:pt x="31" y="7"/>
                  </a:lnTo>
                  <a:lnTo>
                    <a:pt x="0" y="0"/>
                  </a:lnTo>
                  <a:close/>
                </a:path>
              </a:pathLst>
            </a:custGeom>
            <a:solidFill>
              <a:srgbClr val="FF0000">
                <a:alpha val="74901"/>
              </a:srgbClr>
            </a:solidFill>
            <a:ln w="9525">
              <a:noFill/>
              <a:round/>
              <a:headEnd/>
              <a:tailEnd/>
            </a:ln>
          </p:spPr>
          <p:txBody>
            <a:bodyPr/>
            <a:lstStyle/>
            <a:p>
              <a:endParaRPr lang="en-US"/>
            </a:p>
          </p:txBody>
        </p:sp>
        <p:sp>
          <p:nvSpPr>
            <p:cNvPr id="507916" name="Text Box 11"/>
            <p:cNvSpPr txBox="1">
              <a:spLocks noChangeArrowheads="1"/>
            </p:cNvSpPr>
            <p:nvPr/>
          </p:nvSpPr>
          <p:spPr bwMode="auto">
            <a:xfrm>
              <a:off x="397" y="1704"/>
              <a:ext cx="1019" cy="173"/>
            </a:xfrm>
            <a:prstGeom prst="rect">
              <a:avLst/>
            </a:prstGeom>
            <a:noFill/>
            <a:ln w="9525">
              <a:noFill/>
              <a:miter lim="800000"/>
              <a:headEnd/>
              <a:tailEnd/>
            </a:ln>
          </p:spPr>
          <p:txBody>
            <a:bodyPr>
              <a:spAutoFit/>
            </a:bodyPr>
            <a:lstStyle/>
            <a:p>
              <a:pPr algn="ctr" rtl="0" eaLnBrk="0" hangingPunct="0">
                <a:spcBef>
                  <a:spcPct val="50000"/>
                </a:spcBef>
              </a:pPr>
              <a:r>
                <a:rPr lang="en-US" sz="1200">
                  <a:latin typeface="Tahoma" pitchFamily="34" charset="0"/>
                  <a:cs typeface="Tahoma" pitchFamily="34" charset="0"/>
                </a:rPr>
                <a:t>IP = </a:t>
              </a:r>
              <a:r>
                <a:rPr lang="en-US" altLang="en-US" sz="1200">
                  <a:solidFill>
                    <a:schemeClr val="tx2"/>
                  </a:solidFill>
                  <a:latin typeface="Tahoma" pitchFamily="34" charset="0"/>
                  <a:cs typeface="Tahoma" pitchFamily="34" charset="0"/>
                </a:rPr>
                <a:t>###.##.##.#</a:t>
              </a:r>
              <a:endParaRPr lang="en-US" sz="1200">
                <a:latin typeface="Tahoma" pitchFamily="34" charset="0"/>
                <a:cs typeface="Tahoma" pitchFamily="34" charset="0"/>
              </a:endParaRPr>
            </a:p>
          </p:txBody>
        </p:sp>
        <p:sp>
          <p:nvSpPr>
            <p:cNvPr id="507917" name="Text Box 12"/>
            <p:cNvSpPr txBox="1">
              <a:spLocks noChangeArrowheads="1"/>
            </p:cNvSpPr>
            <p:nvPr/>
          </p:nvSpPr>
          <p:spPr bwMode="auto">
            <a:xfrm>
              <a:off x="353" y="3367"/>
              <a:ext cx="999" cy="174"/>
            </a:xfrm>
            <a:prstGeom prst="rect">
              <a:avLst/>
            </a:prstGeom>
            <a:noFill/>
            <a:ln w="9525">
              <a:noFill/>
              <a:miter lim="800000"/>
              <a:headEnd/>
              <a:tailEnd/>
            </a:ln>
          </p:spPr>
          <p:txBody>
            <a:bodyPr>
              <a:spAutoFit/>
            </a:bodyPr>
            <a:lstStyle/>
            <a:p>
              <a:pPr algn="ctr" rtl="0" eaLnBrk="0" hangingPunct="0">
                <a:spcBef>
                  <a:spcPct val="50000"/>
                </a:spcBef>
              </a:pPr>
              <a:r>
                <a:rPr lang="en-US" sz="1200">
                  <a:latin typeface="Tahoma" pitchFamily="34" charset="0"/>
                  <a:cs typeface="Tahoma" pitchFamily="34" charset="0"/>
                </a:rPr>
                <a:t>IP =</a:t>
              </a:r>
              <a:r>
                <a:rPr lang="en-US" altLang="en-US" sz="1200">
                  <a:solidFill>
                    <a:schemeClr val="tx2"/>
                  </a:solidFill>
                  <a:latin typeface="Tahoma" pitchFamily="34" charset="0"/>
                  <a:cs typeface="Tahoma" pitchFamily="34" charset="0"/>
                </a:rPr>
                <a:t>###.##.##.#</a:t>
              </a:r>
              <a:endParaRPr lang="en-US" sz="1200">
                <a:latin typeface="Tahoma" pitchFamily="34" charset="0"/>
                <a:cs typeface="Tahoma" pitchFamily="34" charset="0"/>
              </a:endParaRPr>
            </a:p>
          </p:txBody>
        </p:sp>
        <p:sp>
          <p:nvSpPr>
            <p:cNvPr id="507918" name="Line 13"/>
            <p:cNvSpPr>
              <a:spLocks noChangeShapeType="1"/>
            </p:cNvSpPr>
            <p:nvPr/>
          </p:nvSpPr>
          <p:spPr bwMode="auto">
            <a:xfrm>
              <a:off x="974" y="2313"/>
              <a:ext cx="413" cy="0"/>
            </a:xfrm>
            <a:prstGeom prst="line">
              <a:avLst/>
            </a:prstGeom>
            <a:noFill/>
            <a:ln w="50800">
              <a:solidFill>
                <a:srgbClr val="808080"/>
              </a:solidFill>
              <a:round/>
              <a:headEnd/>
              <a:tailEnd/>
            </a:ln>
          </p:spPr>
          <p:txBody>
            <a:bodyPr anchor="ctr"/>
            <a:lstStyle/>
            <a:p>
              <a:endParaRPr lang="en-US"/>
            </a:p>
          </p:txBody>
        </p:sp>
        <p:sp>
          <p:nvSpPr>
            <p:cNvPr id="507919" name="Freeform 14"/>
            <p:cNvSpPr>
              <a:spLocks/>
            </p:cNvSpPr>
            <p:nvPr/>
          </p:nvSpPr>
          <p:spPr bwMode="auto">
            <a:xfrm>
              <a:off x="998" y="1469"/>
              <a:ext cx="397" cy="1696"/>
            </a:xfrm>
            <a:custGeom>
              <a:avLst/>
              <a:gdLst>
                <a:gd name="T0" fmla="*/ 0 w 397"/>
                <a:gd name="T1" fmla="*/ 0 h 1696"/>
                <a:gd name="T2" fmla="*/ 397 w 397"/>
                <a:gd name="T3" fmla="*/ 0 h 1696"/>
                <a:gd name="T4" fmla="*/ 397 w 397"/>
                <a:gd name="T5" fmla="*/ 1696 h 1696"/>
                <a:gd name="T6" fmla="*/ 81 w 397"/>
                <a:gd name="T7" fmla="*/ 1696 h 1696"/>
                <a:gd name="T8" fmla="*/ 0 60000 65536"/>
                <a:gd name="T9" fmla="*/ 0 60000 65536"/>
                <a:gd name="T10" fmla="*/ 0 60000 65536"/>
                <a:gd name="T11" fmla="*/ 0 60000 65536"/>
                <a:gd name="T12" fmla="*/ 0 w 397"/>
                <a:gd name="T13" fmla="*/ 0 h 1696"/>
                <a:gd name="T14" fmla="*/ 397 w 397"/>
                <a:gd name="T15" fmla="*/ 1696 h 1696"/>
              </a:gdLst>
              <a:ahLst/>
              <a:cxnLst>
                <a:cxn ang="T8">
                  <a:pos x="T0" y="T1"/>
                </a:cxn>
                <a:cxn ang="T9">
                  <a:pos x="T2" y="T3"/>
                </a:cxn>
                <a:cxn ang="T10">
                  <a:pos x="T4" y="T5"/>
                </a:cxn>
                <a:cxn ang="T11">
                  <a:pos x="T6" y="T7"/>
                </a:cxn>
              </a:cxnLst>
              <a:rect l="T12" t="T13" r="T14" b="T15"/>
              <a:pathLst>
                <a:path w="397" h="1696">
                  <a:moveTo>
                    <a:pt x="0" y="0"/>
                  </a:moveTo>
                  <a:lnTo>
                    <a:pt x="397" y="0"/>
                  </a:lnTo>
                  <a:lnTo>
                    <a:pt x="397" y="1696"/>
                  </a:lnTo>
                  <a:lnTo>
                    <a:pt x="81" y="1696"/>
                  </a:lnTo>
                </a:path>
              </a:pathLst>
            </a:custGeom>
            <a:noFill/>
            <a:ln w="50800">
              <a:solidFill>
                <a:srgbClr val="808080"/>
              </a:solidFill>
              <a:round/>
              <a:headEnd/>
              <a:tailEnd/>
            </a:ln>
          </p:spPr>
          <p:txBody>
            <a:bodyPr anchor="ctr"/>
            <a:lstStyle/>
            <a:p>
              <a:endParaRPr lang="en-US"/>
            </a:p>
          </p:txBody>
        </p:sp>
        <p:pic>
          <p:nvPicPr>
            <p:cNvPr id="507920" name="Picture 15" descr="Computer_DesktopComputer01"/>
            <p:cNvPicPr>
              <a:picLocks noChangeAspect="1" noChangeArrowheads="1"/>
            </p:cNvPicPr>
            <p:nvPr/>
          </p:nvPicPr>
          <p:blipFill>
            <a:blip r:embed="rId4" cstate="print"/>
            <a:srcRect/>
            <a:stretch>
              <a:fillRect/>
            </a:stretch>
          </p:blipFill>
          <p:spPr bwMode="auto">
            <a:xfrm>
              <a:off x="666" y="1974"/>
              <a:ext cx="480" cy="574"/>
            </a:xfrm>
            <a:prstGeom prst="rect">
              <a:avLst/>
            </a:prstGeom>
            <a:noFill/>
            <a:ln w="9525">
              <a:noFill/>
              <a:miter lim="800000"/>
              <a:headEnd/>
              <a:tailEnd/>
            </a:ln>
          </p:spPr>
        </p:pic>
        <p:pic>
          <p:nvPicPr>
            <p:cNvPr id="507921" name="Picture 16" descr="Computer_DesktopComputer01"/>
            <p:cNvPicPr>
              <a:picLocks noChangeAspect="1" noChangeArrowheads="1"/>
            </p:cNvPicPr>
            <p:nvPr/>
          </p:nvPicPr>
          <p:blipFill>
            <a:blip r:embed="rId4" cstate="print"/>
            <a:srcRect/>
            <a:stretch>
              <a:fillRect/>
            </a:stretch>
          </p:blipFill>
          <p:spPr bwMode="auto">
            <a:xfrm>
              <a:off x="666" y="1134"/>
              <a:ext cx="480" cy="574"/>
            </a:xfrm>
            <a:prstGeom prst="rect">
              <a:avLst/>
            </a:prstGeom>
            <a:noFill/>
            <a:ln w="9525">
              <a:noFill/>
              <a:miter lim="800000"/>
              <a:headEnd/>
              <a:tailEnd/>
            </a:ln>
          </p:spPr>
        </p:pic>
        <p:pic>
          <p:nvPicPr>
            <p:cNvPr id="507922" name="Picture 17" descr="Computer_DesktopComputer01"/>
            <p:cNvPicPr>
              <a:picLocks noChangeAspect="1" noChangeArrowheads="1"/>
            </p:cNvPicPr>
            <p:nvPr/>
          </p:nvPicPr>
          <p:blipFill>
            <a:blip r:embed="rId4" cstate="print"/>
            <a:srcRect/>
            <a:stretch>
              <a:fillRect/>
            </a:stretch>
          </p:blipFill>
          <p:spPr bwMode="auto">
            <a:xfrm>
              <a:off x="666" y="2814"/>
              <a:ext cx="480" cy="574"/>
            </a:xfrm>
            <a:prstGeom prst="rect">
              <a:avLst/>
            </a:prstGeom>
            <a:noFill/>
            <a:ln w="9525">
              <a:noFill/>
              <a:miter lim="800000"/>
              <a:headEnd/>
              <a:tailEnd/>
            </a:ln>
          </p:spPr>
        </p:pic>
        <p:sp>
          <p:nvSpPr>
            <p:cNvPr id="507923" name="Line 18"/>
            <p:cNvSpPr>
              <a:spLocks noChangeShapeType="1"/>
            </p:cNvSpPr>
            <p:nvPr/>
          </p:nvSpPr>
          <p:spPr bwMode="auto">
            <a:xfrm>
              <a:off x="1396" y="2045"/>
              <a:ext cx="1244" cy="19"/>
            </a:xfrm>
            <a:prstGeom prst="line">
              <a:avLst/>
            </a:prstGeom>
            <a:noFill/>
            <a:ln w="50800">
              <a:solidFill>
                <a:srgbClr val="808080"/>
              </a:solidFill>
              <a:round/>
              <a:headEnd/>
              <a:tailEnd/>
            </a:ln>
          </p:spPr>
          <p:txBody>
            <a:bodyPr anchor="ctr"/>
            <a:lstStyle/>
            <a:p>
              <a:endParaRPr lang="en-US"/>
            </a:p>
          </p:txBody>
        </p:sp>
        <p:sp>
          <p:nvSpPr>
            <p:cNvPr id="507924" name="Freeform 19"/>
            <p:cNvSpPr>
              <a:spLocks/>
            </p:cNvSpPr>
            <p:nvPr/>
          </p:nvSpPr>
          <p:spPr bwMode="auto">
            <a:xfrm rot="-2734775">
              <a:off x="1526" y="2040"/>
              <a:ext cx="624" cy="624"/>
            </a:xfrm>
            <a:custGeom>
              <a:avLst/>
              <a:gdLst>
                <a:gd name="T0" fmla="*/ 0 w 1587"/>
                <a:gd name="T1" fmla="*/ 1 h 1104"/>
                <a:gd name="T2" fmla="*/ 1 w 1587"/>
                <a:gd name="T3" fmla="*/ 1 h 1104"/>
                <a:gd name="T4" fmla="*/ 2 w 1587"/>
                <a:gd name="T5" fmla="*/ 2 h 1104"/>
                <a:gd name="T6" fmla="*/ 2 w 1587"/>
                <a:gd name="T7" fmla="*/ 2 h 1104"/>
                <a:gd name="T8" fmla="*/ 2 w 1587"/>
                <a:gd name="T9" fmla="*/ 3 h 1104"/>
                <a:gd name="T10" fmla="*/ 3 w 1587"/>
                <a:gd name="T11" fmla="*/ 5 h 1104"/>
                <a:gd name="T12" fmla="*/ 4 w 1587"/>
                <a:gd name="T13" fmla="*/ 8 h 1104"/>
                <a:gd name="T14" fmla="*/ 6 w 1587"/>
                <a:gd name="T15" fmla="*/ 11 h 1104"/>
                <a:gd name="T16" fmla="*/ 6 w 1587"/>
                <a:gd name="T17" fmla="*/ 14 h 1104"/>
                <a:gd name="T18" fmla="*/ 7 w 1587"/>
                <a:gd name="T19" fmla="*/ 18 h 1104"/>
                <a:gd name="T20" fmla="*/ 9 w 1587"/>
                <a:gd name="T21" fmla="*/ 21 h 1104"/>
                <a:gd name="T22" fmla="*/ 9 w 1587"/>
                <a:gd name="T23" fmla="*/ 26 h 1104"/>
                <a:gd name="T24" fmla="*/ 10 w 1587"/>
                <a:gd name="T25" fmla="*/ 30 h 1104"/>
                <a:gd name="T26" fmla="*/ 11 w 1587"/>
                <a:gd name="T27" fmla="*/ 34 h 1104"/>
                <a:gd name="T28" fmla="*/ 12 w 1587"/>
                <a:gd name="T29" fmla="*/ 38 h 1104"/>
                <a:gd name="T30" fmla="*/ 13 w 1587"/>
                <a:gd name="T31" fmla="*/ 41 h 1104"/>
                <a:gd name="T32" fmla="*/ 13 w 1587"/>
                <a:gd name="T33" fmla="*/ 45 h 1104"/>
                <a:gd name="T34" fmla="*/ 14 w 1587"/>
                <a:gd name="T35" fmla="*/ 47 h 1104"/>
                <a:gd name="T36" fmla="*/ 14 w 1587"/>
                <a:gd name="T37" fmla="*/ 50 h 1104"/>
                <a:gd name="T38" fmla="*/ 14 w 1587"/>
                <a:gd name="T39" fmla="*/ 50 h 1104"/>
                <a:gd name="T40" fmla="*/ 14 w 1587"/>
                <a:gd name="T41" fmla="*/ 47 h 1104"/>
                <a:gd name="T42" fmla="*/ 15 w 1587"/>
                <a:gd name="T43" fmla="*/ 62 h 1104"/>
                <a:gd name="T44" fmla="*/ 15 w 1587"/>
                <a:gd name="T45" fmla="*/ 63 h 1104"/>
                <a:gd name="T46" fmla="*/ 14 w 1587"/>
                <a:gd name="T47" fmla="*/ 59 h 1104"/>
                <a:gd name="T48" fmla="*/ 13 w 1587"/>
                <a:gd name="T49" fmla="*/ 53 h 1104"/>
                <a:gd name="T50" fmla="*/ 13 w 1587"/>
                <a:gd name="T51" fmla="*/ 53 h 1104"/>
                <a:gd name="T52" fmla="*/ 13 w 1587"/>
                <a:gd name="T53" fmla="*/ 53 h 1104"/>
                <a:gd name="T54" fmla="*/ 13 w 1587"/>
                <a:gd name="T55" fmla="*/ 50 h 1104"/>
                <a:gd name="T56" fmla="*/ 13 w 1587"/>
                <a:gd name="T57" fmla="*/ 48 h 1104"/>
                <a:gd name="T58" fmla="*/ 12 w 1587"/>
                <a:gd name="T59" fmla="*/ 44 h 1104"/>
                <a:gd name="T60" fmla="*/ 11 w 1587"/>
                <a:gd name="T61" fmla="*/ 40 h 1104"/>
                <a:gd name="T62" fmla="*/ 10 w 1587"/>
                <a:gd name="T63" fmla="*/ 36 h 1104"/>
                <a:gd name="T64" fmla="*/ 9 w 1587"/>
                <a:gd name="T65" fmla="*/ 32 h 1104"/>
                <a:gd name="T66" fmla="*/ 9 w 1587"/>
                <a:gd name="T67" fmla="*/ 28 h 1104"/>
                <a:gd name="T68" fmla="*/ 8 w 1587"/>
                <a:gd name="T69" fmla="*/ 24 h 1104"/>
                <a:gd name="T70" fmla="*/ 7 w 1587"/>
                <a:gd name="T71" fmla="*/ 19 h 1104"/>
                <a:gd name="T72" fmla="*/ 6 w 1587"/>
                <a:gd name="T73" fmla="*/ 15 h 1104"/>
                <a:gd name="T74" fmla="*/ 4 w 1587"/>
                <a:gd name="T75" fmla="*/ 11 h 1104"/>
                <a:gd name="T76" fmla="*/ 4 w 1587"/>
                <a:gd name="T77" fmla="*/ 10 h 1104"/>
                <a:gd name="T78" fmla="*/ 3 w 1587"/>
                <a:gd name="T79" fmla="*/ 6 h 1104"/>
                <a:gd name="T80" fmla="*/ 2 w 1587"/>
                <a:gd name="T81" fmla="*/ 5 h 1104"/>
                <a:gd name="T82" fmla="*/ 2 w 1587"/>
                <a:gd name="T83" fmla="*/ 3 h 1104"/>
                <a:gd name="T84" fmla="*/ 1 w 1587"/>
                <a:gd name="T85" fmla="*/ 2 h 1104"/>
                <a:gd name="T86" fmla="*/ 1 w 1587"/>
                <a:gd name="T87" fmla="*/ 1 h 1104"/>
                <a:gd name="T88" fmla="*/ 0 w 1587"/>
                <a:gd name="T89" fmla="*/ 0 h 11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87"/>
                <a:gd name="T136" fmla="*/ 0 h 1104"/>
                <a:gd name="T137" fmla="*/ 1587 w 1587"/>
                <a:gd name="T138" fmla="*/ 1104 h 11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87" h="1104">
                  <a:moveTo>
                    <a:pt x="0" y="0"/>
                  </a:moveTo>
                  <a:lnTo>
                    <a:pt x="22" y="3"/>
                  </a:lnTo>
                  <a:lnTo>
                    <a:pt x="44" y="6"/>
                  </a:lnTo>
                  <a:lnTo>
                    <a:pt x="67" y="8"/>
                  </a:lnTo>
                  <a:lnTo>
                    <a:pt x="90" y="13"/>
                  </a:lnTo>
                  <a:lnTo>
                    <a:pt x="140" y="24"/>
                  </a:lnTo>
                  <a:lnTo>
                    <a:pt x="164" y="30"/>
                  </a:lnTo>
                  <a:lnTo>
                    <a:pt x="189" y="37"/>
                  </a:lnTo>
                  <a:lnTo>
                    <a:pt x="215" y="45"/>
                  </a:lnTo>
                  <a:lnTo>
                    <a:pt x="240" y="53"/>
                  </a:lnTo>
                  <a:lnTo>
                    <a:pt x="293" y="71"/>
                  </a:lnTo>
                  <a:lnTo>
                    <a:pt x="347" y="91"/>
                  </a:lnTo>
                  <a:lnTo>
                    <a:pt x="400" y="114"/>
                  </a:lnTo>
                  <a:lnTo>
                    <a:pt x="455" y="137"/>
                  </a:lnTo>
                  <a:lnTo>
                    <a:pt x="512" y="164"/>
                  </a:lnTo>
                  <a:lnTo>
                    <a:pt x="567" y="191"/>
                  </a:lnTo>
                  <a:lnTo>
                    <a:pt x="624" y="220"/>
                  </a:lnTo>
                  <a:lnTo>
                    <a:pt x="680" y="250"/>
                  </a:lnTo>
                  <a:lnTo>
                    <a:pt x="735" y="281"/>
                  </a:lnTo>
                  <a:lnTo>
                    <a:pt x="790" y="313"/>
                  </a:lnTo>
                  <a:lnTo>
                    <a:pt x="845" y="346"/>
                  </a:lnTo>
                  <a:lnTo>
                    <a:pt x="899" y="379"/>
                  </a:lnTo>
                  <a:lnTo>
                    <a:pt x="951" y="414"/>
                  </a:lnTo>
                  <a:lnTo>
                    <a:pt x="1002" y="448"/>
                  </a:lnTo>
                  <a:lnTo>
                    <a:pt x="1053" y="482"/>
                  </a:lnTo>
                  <a:lnTo>
                    <a:pt x="1100" y="517"/>
                  </a:lnTo>
                  <a:lnTo>
                    <a:pt x="1147" y="552"/>
                  </a:lnTo>
                  <a:lnTo>
                    <a:pt x="1192" y="587"/>
                  </a:lnTo>
                  <a:lnTo>
                    <a:pt x="1234" y="622"/>
                  </a:lnTo>
                  <a:lnTo>
                    <a:pt x="1274" y="655"/>
                  </a:lnTo>
                  <a:lnTo>
                    <a:pt x="1312" y="688"/>
                  </a:lnTo>
                  <a:lnTo>
                    <a:pt x="1347" y="720"/>
                  </a:lnTo>
                  <a:lnTo>
                    <a:pt x="1379" y="752"/>
                  </a:lnTo>
                  <a:lnTo>
                    <a:pt x="1406" y="782"/>
                  </a:lnTo>
                  <a:lnTo>
                    <a:pt x="1432" y="811"/>
                  </a:lnTo>
                  <a:lnTo>
                    <a:pt x="1444" y="824"/>
                  </a:lnTo>
                  <a:lnTo>
                    <a:pt x="1454" y="839"/>
                  </a:lnTo>
                  <a:lnTo>
                    <a:pt x="1472" y="865"/>
                  </a:lnTo>
                  <a:lnTo>
                    <a:pt x="1473" y="862"/>
                  </a:lnTo>
                  <a:lnTo>
                    <a:pt x="1477" y="856"/>
                  </a:lnTo>
                  <a:lnTo>
                    <a:pt x="1492" y="842"/>
                  </a:lnTo>
                  <a:lnTo>
                    <a:pt x="1512" y="819"/>
                  </a:lnTo>
                  <a:lnTo>
                    <a:pt x="1550" y="962"/>
                  </a:lnTo>
                  <a:lnTo>
                    <a:pt x="1576" y="1061"/>
                  </a:lnTo>
                  <a:lnTo>
                    <a:pt x="1587" y="1104"/>
                  </a:lnTo>
                  <a:lnTo>
                    <a:pt x="1576" y="1098"/>
                  </a:lnTo>
                  <a:lnTo>
                    <a:pt x="1548" y="1078"/>
                  </a:lnTo>
                  <a:lnTo>
                    <a:pt x="1463" y="1020"/>
                  </a:lnTo>
                  <a:lnTo>
                    <a:pt x="1337" y="933"/>
                  </a:lnTo>
                  <a:lnTo>
                    <a:pt x="1369" y="924"/>
                  </a:lnTo>
                  <a:lnTo>
                    <a:pt x="1387" y="920"/>
                  </a:lnTo>
                  <a:lnTo>
                    <a:pt x="1396" y="917"/>
                  </a:lnTo>
                  <a:lnTo>
                    <a:pt x="1393" y="913"/>
                  </a:lnTo>
                  <a:lnTo>
                    <a:pt x="1390" y="907"/>
                  </a:lnTo>
                  <a:lnTo>
                    <a:pt x="1380" y="894"/>
                  </a:lnTo>
                  <a:lnTo>
                    <a:pt x="1367" y="878"/>
                  </a:lnTo>
                  <a:lnTo>
                    <a:pt x="1350" y="859"/>
                  </a:lnTo>
                  <a:lnTo>
                    <a:pt x="1329" y="838"/>
                  </a:lnTo>
                  <a:lnTo>
                    <a:pt x="1306" y="813"/>
                  </a:lnTo>
                  <a:lnTo>
                    <a:pt x="1251" y="758"/>
                  </a:lnTo>
                  <a:lnTo>
                    <a:pt x="1219" y="729"/>
                  </a:lnTo>
                  <a:lnTo>
                    <a:pt x="1185" y="697"/>
                  </a:lnTo>
                  <a:lnTo>
                    <a:pt x="1147" y="664"/>
                  </a:lnTo>
                  <a:lnTo>
                    <a:pt x="1108" y="629"/>
                  </a:lnTo>
                  <a:lnTo>
                    <a:pt x="1066" y="594"/>
                  </a:lnTo>
                  <a:lnTo>
                    <a:pt x="1021" y="558"/>
                  </a:lnTo>
                  <a:lnTo>
                    <a:pt x="974" y="520"/>
                  </a:lnTo>
                  <a:lnTo>
                    <a:pt x="927" y="482"/>
                  </a:lnTo>
                  <a:lnTo>
                    <a:pt x="877" y="446"/>
                  </a:lnTo>
                  <a:lnTo>
                    <a:pt x="825" y="408"/>
                  </a:lnTo>
                  <a:lnTo>
                    <a:pt x="771" y="371"/>
                  </a:lnTo>
                  <a:lnTo>
                    <a:pt x="718" y="335"/>
                  </a:lnTo>
                  <a:lnTo>
                    <a:pt x="661" y="298"/>
                  </a:lnTo>
                  <a:lnTo>
                    <a:pt x="605" y="262"/>
                  </a:lnTo>
                  <a:lnTo>
                    <a:pt x="547" y="229"/>
                  </a:lnTo>
                  <a:lnTo>
                    <a:pt x="487" y="195"/>
                  </a:lnTo>
                  <a:lnTo>
                    <a:pt x="458" y="179"/>
                  </a:lnTo>
                  <a:lnTo>
                    <a:pt x="428" y="164"/>
                  </a:lnTo>
                  <a:lnTo>
                    <a:pt x="369" y="133"/>
                  </a:lnTo>
                  <a:lnTo>
                    <a:pt x="308" y="106"/>
                  </a:lnTo>
                  <a:lnTo>
                    <a:pt x="277" y="93"/>
                  </a:lnTo>
                  <a:lnTo>
                    <a:pt x="245" y="79"/>
                  </a:lnTo>
                  <a:lnTo>
                    <a:pt x="215" y="68"/>
                  </a:lnTo>
                  <a:lnTo>
                    <a:pt x="184" y="56"/>
                  </a:lnTo>
                  <a:lnTo>
                    <a:pt x="154" y="45"/>
                  </a:lnTo>
                  <a:lnTo>
                    <a:pt x="122" y="35"/>
                  </a:lnTo>
                  <a:lnTo>
                    <a:pt x="92" y="24"/>
                  </a:lnTo>
                  <a:lnTo>
                    <a:pt x="61" y="16"/>
                  </a:lnTo>
                  <a:lnTo>
                    <a:pt x="31" y="7"/>
                  </a:lnTo>
                  <a:lnTo>
                    <a:pt x="0" y="0"/>
                  </a:lnTo>
                  <a:close/>
                </a:path>
              </a:pathLst>
            </a:custGeom>
            <a:solidFill>
              <a:srgbClr val="FF0000">
                <a:alpha val="74901"/>
              </a:srgbClr>
            </a:solidFill>
            <a:ln w="9525">
              <a:noFill/>
              <a:round/>
              <a:headEnd/>
              <a:tailEnd/>
            </a:ln>
          </p:spPr>
          <p:txBody>
            <a:bodyPr/>
            <a:lstStyle/>
            <a:p>
              <a:endParaRPr lang="en-US"/>
            </a:p>
          </p:txBody>
        </p:sp>
        <p:sp>
          <p:nvSpPr>
            <p:cNvPr id="507925" name="Line 20"/>
            <p:cNvSpPr>
              <a:spLocks noChangeShapeType="1"/>
            </p:cNvSpPr>
            <p:nvPr/>
          </p:nvSpPr>
          <p:spPr bwMode="auto">
            <a:xfrm flipV="1">
              <a:off x="3072" y="2304"/>
              <a:ext cx="1200" cy="0"/>
            </a:xfrm>
            <a:prstGeom prst="line">
              <a:avLst/>
            </a:prstGeom>
            <a:noFill/>
            <a:ln w="50800">
              <a:solidFill>
                <a:srgbClr val="808080"/>
              </a:solidFill>
              <a:round/>
              <a:headEnd/>
              <a:tailEnd/>
            </a:ln>
          </p:spPr>
          <p:txBody>
            <a:bodyPr anchor="ctr"/>
            <a:lstStyle/>
            <a:p>
              <a:endParaRPr lang="en-US"/>
            </a:p>
          </p:txBody>
        </p:sp>
        <p:sp>
          <p:nvSpPr>
            <p:cNvPr id="507926" name="Freeform 21"/>
            <p:cNvSpPr>
              <a:spLocks/>
            </p:cNvSpPr>
            <p:nvPr/>
          </p:nvSpPr>
          <p:spPr bwMode="auto">
            <a:xfrm rot="2709582" flipV="1">
              <a:off x="3455" y="1921"/>
              <a:ext cx="653" cy="555"/>
            </a:xfrm>
            <a:custGeom>
              <a:avLst/>
              <a:gdLst>
                <a:gd name="T0" fmla="*/ 5 w 851"/>
                <a:gd name="T1" fmla="*/ 1 h 926"/>
                <a:gd name="T2" fmla="*/ 15 w 851"/>
                <a:gd name="T3" fmla="*/ 2 h 926"/>
                <a:gd name="T4" fmla="*/ 31 w 851"/>
                <a:gd name="T5" fmla="*/ 5 h 926"/>
                <a:gd name="T6" fmla="*/ 45 w 851"/>
                <a:gd name="T7" fmla="*/ 8 h 926"/>
                <a:gd name="T8" fmla="*/ 64 w 851"/>
                <a:gd name="T9" fmla="*/ 13 h 926"/>
                <a:gd name="T10" fmla="*/ 86 w 851"/>
                <a:gd name="T11" fmla="*/ 17 h 926"/>
                <a:gd name="T12" fmla="*/ 100 w 851"/>
                <a:gd name="T13" fmla="*/ 21 h 926"/>
                <a:gd name="T14" fmla="*/ 128 w 851"/>
                <a:gd name="T15" fmla="*/ 29 h 926"/>
                <a:gd name="T16" fmla="*/ 143 w 851"/>
                <a:gd name="T17" fmla="*/ 33 h 926"/>
                <a:gd name="T18" fmla="*/ 155 w 851"/>
                <a:gd name="T19" fmla="*/ 37 h 926"/>
                <a:gd name="T20" fmla="*/ 168 w 851"/>
                <a:gd name="T21" fmla="*/ 41 h 926"/>
                <a:gd name="T22" fmla="*/ 180 w 851"/>
                <a:gd name="T23" fmla="*/ 45 h 926"/>
                <a:gd name="T24" fmla="*/ 190 w 851"/>
                <a:gd name="T25" fmla="*/ 49 h 926"/>
                <a:gd name="T26" fmla="*/ 199 w 851"/>
                <a:gd name="T27" fmla="*/ 53 h 926"/>
                <a:gd name="T28" fmla="*/ 201 w 851"/>
                <a:gd name="T29" fmla="*/ 53 h 926"/>
                <a:gd name="T30" fmla="*/ 209 w 851"/>
                <a:gd name="T31" fmla="*/ 49 h 926"/>
                <a:gd name="T32" fmla="*/ 224 w 851"/>
                <a:gd name="T33" fmla="*/ 68 h 926"/>
                <a:gd name="T34" fmla="*/ 223 w 851"/>
                <a:gd name="T35" fmla="*/ 71 h 926"/>
                <a:gd name="T36" fmla="*/ 195 w 851"/>
                <a:gd name="T37" fmla="*/ 65 h 926"/>
                <a:gd name="T38" fmla="*/ 163 w 851"/>
                <a:gd name="T39" fmla="*/ 58 h 926"/>
                <a:gd name="T40" fmla="*/ 176 w 851"/>
                <a:gd name="T41" fmla="*/ 57 h 926"/>
                <a:gd name="T42" fmla="*/ 176 w 851"/>
                <a:gd name="T43" fmla="*/ 55 h 926"/>
                <a:gd name="T44" fmla="*/ 168 w 851"/>
                <a:gd name="T45" fmla="*/ 52 h 926"/>
                <a:gd name="T46" fmla="*/ 158 w 851"/>
                <a:gd name="T47" fmla="*/ 47 h 926"/>
                <a:gd name="T48" fmla="*/ 146 w 851"/>
                <a:gd name="T49" fmla="*/ 43 h 926"/>
                <a:gd name="T50" fmla="*/ 131 w 851"/>
                <a:gd name="T51" fmla="*/ 37 h 926"/>
                <a:gd name="T52" fmla="*/ 114 w 851"/>
                <a:gd name="T53" fmla="*/ 31 h 926"/>
                <a:gd name="T54" fmla="*/ 101 w 851"/>
                <a:gd name="T55" fmla="*/ 26 h 926"/>
                <a:gd name="T56" fmla="*/ 87 w 851"/>
                <a:gd name="T57" fmla="*/ 22 h 926"/>
                <a:gd name="T58" fmla="*/ 72 w 851"/>
                <a:gd name="T59" fmla="*/ 18 h 926"/>
                <a:gd name="T60" fmla="*/ 56 w 851"/>
                <a:gd name="T61" fmla="*/ 14 h 926"/>
                <a:gd name="T62" fmla="*/ 29 w 851"/>
                <a:gd name="T63" fmla="*/ 7 h 926"/>
                <a:gd name="T64" fmla="*/ 10 w 851"/>
                <a:gd name="T65" fmla="*/ 2 h 9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1"/>
                <a:gd name="T100" fmla="*/ 0 h 926"/>
                <a:gd name="T101" fmla="*/ 851 w 851"/>
                <a:gd name="T102" fmla="*/ 926 h 9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1" h="926">
                  <a:moveTo>
                    <a:pt x="0" y="0"/>
                  </a:moveTo>
                  <a:lnTo>
                    <a:pt x="18" y="9"/>
                  </a:lnTo>
                  <a:lnTo>
                    <a:pt x="35" y="19"/>
                  </a:lnTo>
                  <a:lnTo>
                    <a:pt x="55" y="29"/>
                  </a:lnTo>
                  <a:lnTo>
                    <a:pt x="76" y="42"/>
                  </a:lnTo>
                  <a:lnTo>
                    <a:pt x="119" y="70"/>
                  </a:lnTo>
                  <a:lnTo>
                    <a:pt x="142" y="86"/>
                  </a:lnTo>
                  <a:lnTo>
                    <a:pt x="167" y="103"/>
                  </a:lnTo>
                  <a:lnTo>
                    <a:pt x="216" y="139"/>
                  </a:lnTo>
                  <a:lnTo>
                    <a:pt x="242" y="160"/>
                  </a:lnTo>
                  <a:lnTo>
                    <a:pt x="268" y="180"/>
                  </a:lnTo>
                  <a:lnTo>
                    <a:pt x="322" y="225"/>
                  </a:lnTo>
                  <a:lnTo>
                    <a:pt x="348" y="247"/>
                  </a:lnTo>
                  <a:lnTo>
                    <a:pt x="376" y="271"/>
                  </a:lnTo>
                  <a:lnTo>
                    <a:pt x="429" y="319"/>
                  </a:lnTo>
                  <a:lnTo>
                    <a:pt x="481" y="370"/>
                  </a:lnTo>
                  <a:lnTo>
                    <a:pt x="507" y="396"/>
                  </a:lnTo>
                  <a:lnTo>
                    <a:pt x="534" y="422"/>
                  </a:lnTo>
                  <a:lnTo>
                    <a:pt x="558" y="448"/>
                  </a:lnTo>
                  <a:lnTo>
                    <a:pt x="583" y="474"/>
                  </a:lnTo>
                  <a:lnTo>
                    <a:pt x="607" y="500"/>
                  </a:lnTo>
                  <a:lnTo>
                    <a:pt x="631" y="526"/>
                  </a:lnTo>
                  <a:lnTo>
                    <a:pt x="652" y="554"/>
                  </a:lnTo>
                  <a:lnTo>
                    <a:pt x="674" y="580"/>
                  </a:lnTo>
                  <a:lnTo>
                    <a:pt x="694" y="606"/>
                  </a:lnTo>
                  <a:lnTo>
                    <a:pt x="713" y="632"/>
                  </a:lnTo>
                  <a:lnTo>
                    <a:pt x="731" y="658"/>
                  </a:lnTo>
                  <a:lnTo>
                    <a:pt x="748" y="683"/>
                  </a:lnTo>
                  <a:lnTo>
                    <a:pt x="750" y="681"/>
                  </a:lnTo>
                  <a:lnTo>
                    <a:pt x="754" y="676"/>
                  </a:lnTo>
                  <a:lnTo>
                    <a:pt x="767" y="660"/>
                  </a:lnTo>
                  <a:lnTo>
                    <a:pt x="789" y="638"/>
                  </a:lnTo>
                  <a:lnTo>
                    <a:pt x="819" y="783"/>
                  </a:lnTo>
                  <a:lnTo>
                    <a:pt x="841" y="881"/>
                  </a:lnTo>
                  <a:lnTo>
                    <a:pt x="851" y="926"/>
                  </a:lnTo>
                  <a:lnTo>
                    <a:pt x="839" y="920"/>
                  </a:lnTo>
                  <a:lnTo>
                    <a:pt x="813" y="900"/>
                  </a:lnTo>
                  <a:lnTo>
                    <a:pt x="732" y="839"/>
                  </a:lnTo>
                  <a:lnTo>
                    <a:pt x="651" y="780"/>
                  </a:lnTo>
                  <a:lnTo>
                    <a:pt x="613" y="752"/>
                  </a:lnTo>
                  <a:lnTo>
                    <a:pt x="645" y="744"/>
                  </a:lnTo>
                  <a:lnTo>
                    <a:pt x="664" y="738"/>
                  </a:lnTo>
                  <a:lnTo>
                    <a:pt x="673" y="736"/>
                  </a:lnTo>
                  <a:lnTo>
                    <a:pt x="661" y="716"/>
                  </a:lnTo>
                  <a:lnTo>
                    <a:pt x="647" y="691"/>
                  </a:lnTo>
                  <a:lnTo>
                    <a:pt x="629" y="662"/>
                  </a:lnTo>
                  <a:lnTo>
                    <a:pt x="606" y="628"/>
                  </a:lnTo>
                  <a:lnTo>
                    <a:pt x="593" y="609"/>
                  </a:lnTo>
                  <a:lnTo>
                    <a:pt x="578" y="589"/>
                  </a:lnTo>
                  <a:lnTo>
                    <a:pt x="548" y="547"/>
                  </a:lnTo>
                  <a:lnTo>
                    <a:pt x="513" y="500"/>
                  </a:lnTo>
                  <a:lnTo>
                    <a:pt x="493" y="476"/>
                  </a:lnTo>
                  <a:lnTo>
                    <a:pt x="473" y="451"/>
                  </a:lnTo>
                  <a:lnTo>
                    <a:pt x="429" y="399"/>
                  </a:lnTo>
                  <a:lnTo>
                    <a:pt x="406" y="373"/>
                  </a:lnTo>
                  <a:lnTo>
                    <a:pt x="381" y="345"/>
                  </a:lnTo>
                  <a:lnTo>
                    <a:pt x="355" y="318"/>
                  </a:lnTo>
                  <a:lnTo>
                    <a:pt x="329" y="290"/>
                  </a:lnTo>
                  <a:lnTo>
                    <a:pt x="302" y="261"/>
                  </a:lnTo>
                  <a:lnTo>
                    <a:pt x="273" y="233"/>
                  </a:lnTo>
                  <a:lnTo>
                    <a:pt x="242" y="204"/>
                  </a:lnTo>
                  <a:lnTo>
                    <a:pt x="210" y="175"/>
                  </a:lnTo>
                  <a:lnTo>
                    <a:pt x="145" y="118"/>
                  </a:lnTo>
                  <a:lnTo>
                    <a:pt x="110" y="87"/>
                  </a:lnTo>
                  <a:lnTo>
                    <a:pt x="76" y="58"/>
                  </a:lnTo>
                  <a:lnTo>
                    <a:pt x="38" y="29"/>
                  </a:lnTo>
                  <a:lnTo>
                    <a:pt x="0" y="0"/>
                  </a:lnTo>
                  <a:close/>
                </a:path>
              </a:pathLst>
            </a:custGeom>
            <a:solidFill>
              <a:srgbClr val="FF0000"/>
            </a:solidFill>
            <a:ln w="9525">
              <a:noFill/>
              <a:round/>
              <a:headEnd/>
              <a:tailEnd/>
            </a:ln>
          </p:spPr>
          <p:txBody>
            <a:bodyPr/>
            <a:lstStyle/>
            <a:p>
              <a:endParaRPr lang="en-US"/>
            </a:p>
          </p:txBody>
        </p:sp>
        <p:pic>
          <p:nvPicPr>
            <p:cNvPr id="507927" name="Picture 22" descr="Rackmount_Router01"/>
            <p:cNvPicPr>
              <a:picLocks noChangeAspect="1" noChangeArrowheads="1"/>
            </p:cNvPicPr>
            <p:nvPr/>
          </p:nvPicPr>
          <p:blipFill>
            <a:blip r:embed="rId5" cstate="print"/>
            <a:srcRect/>
            <a:stretch>
              <a:fillRect/>
            </a:stretch>
          </p:blipFill>
          <p:spPr bwMode="auto">
            <a:xfrm>
              <a:off x="2304" y="1923"/>
              <a:ext cx="1008" cy="621"/>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pPr eaLnBrk="1" hangingPunct="1">
              <a:defRPr/>
            </a:pPr>
            <a:r>
              <a:rPr lang="en-US"/>
              <a:t>Hide vs Static</a:t>
            </a:r>
          </a:p>
        </p:txBody>
      </p:sp>
      <p:sp>
        <p:nvSpPr>
          <p:cNvPr id="508931" name="Rectangle 3"/>
          <p:cNvSpPr>
            <a:spLocks noGrp="1" noChangeArrowheads="1"/>
          </p:cNvSpPr>
          <p:nvPr>
            <p:ph idx="1"/>
          </p:nvPr>
        </p:nvSpPr>
        <p:spPr/>
        <p:txBody>
          <a:bodyPr/>
          <a:lstStyle/>
          <a:p>
            <a:pPr eaLnBrk="1" hangingPunct="1"/>
            <a:endParaRPr lang="ar-SA" smtClean="0"/>
          </a:p>
        </p:txBody>
      </p:sp>
      <p:sp>
        <p:nvSpPr>
          <p:cNvPr id="43010" name="מציין מיקום של מספר שקופית 5"/>
          <p:cNvSpPr>
            <a:spLocks noGrp="1"/>
          </p:cNvSpPr>
          <p:nvPr>
            <p:ph type="sldNum" sz="quarter" idx="10"/>
          </p:nvPr>
        </p:nvSpPr>
        <p:spPr/>
        <p:txBody>
          <a:bodyPr/>
          <a:lstStyle/>
          <a:p>
            <a:pPr>
              <a:defRPr/>
            </a:pPr>
            <a:fld id="{3303FFC9-7242-47EB-B955-058BA5E41AD0}" type="slidenum">
              <a:rPr lang="he-IL"/>
              <a:pPr>
                <a:defRPr/>
              </a:pPr>
              <a:t>488</a:t>
            </a:fld>
            <a:endParaRPr lang="en-US"/>
          </a:p>
        </p:txBody>
      </p:sp>
      <p:graphicFrame>
        <p:nvGraphicFramePr>
          <p:cNvPr id="479266" name="Group 34"/>
          <p:cNvGraphicFramePr>
            <a:graphicFrameLocks noGrp="1"/>
          </p:cNvGraphicFramePr>
          <p:nvPr/>
        </p:nvGraphicFramePr>
        <p:xfrm>
          <a:off x="323850" y="2781300"/>
          <a:ext cx="8469313" cy="3108960"/>
        </p:xfrm>
        <a:graphic>
          <a:graphicData uri="http://schemas.openxmlformats.org/drawingml/2006/table">
            <a:tbl>
              <a:tblPr rtl="1"/>
              <a:tblGrid>
                <a:gridCol w="1690688"/>
                <a:gridCol w="3394075"/>
                <a:gridCol w="3384550"/>
              </a:tblGrid>
              <a:tr h="306388">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Static NAT</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Hide NAT</a:t>
                      </a:r>
                      <a:endPar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39738">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פעולה</a:t>
                      </a:r>
                      <a:endParaRPr kumimoji="0" lang="he-IL" sz="3600" b="1"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כל כתובת לא מנותבת מוחלפת על ידי ה-</a:t>
                      </a:r>
                      <a:r>
                        <a:rPr kumimoji="0" lang="en-US"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NAT</a:t>
                      </a: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בכתובת מנותבת שמתאימה לה</a:t>
                      </a:r>
                    </a:p>
                    <a:p>
                      <a:pPr marL="342900" marR="0" lvl="0" indent="-342900" algn="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cs typeface="Tahoma" pitchFamily="34" charset="0"/>
                        </a:rPr>
                        <a:t>מספר כתובות לא מנותבות מוחלפות על ידי ה-</a:t>
                      </a:r>
                      <a:r>
                        <a:rPr kumimoji="0" lang="en-US" sz="1800" b="0" i="0" u="none" strike="noStrike" cap="none" normalizeH="0" baseline="0" smtClean="0">
                          <a:ln>
                            <a:noFill/>
                          </a:ln>
                          <a:solidFill>
                            <a:schemeClr val="tx1"/>
                          </a:solidFill>
                          <a:effectLst/>
                          <a:latin typeface="Tahoma" pitchFamily="34" charset="0"/>
                          <a:cs typeface="Tahoma" pitchFamily="34" charset="0"/>
                        </a:rPr>
                        <a:t>NAT</a:t>
                      </a:r>
                      <a:r>
                        <a:rPr kumimoji="0" lang="he-IL" sz="1800" b="0" i="0" u="none" strike="noStrike" cap="none" normalizeH="0" baseline="0" smtClean="0">
                          <a:ln>
                            <a:noFill/>
                          </a:ln>
                          <a:solidFill>
                            <a:schemeClr val="tx1"/>
                          </a:solidFill>
                          <a:effectLst/>
                          <a:latin typeface="Tahoma" pitchFamily="34" charset="0"/>
                          <a:cs typeface="Tahoma" pitchFamily="34" charset="0"/>
                        </a:rPr>
                        <a:t> בכתובת מנותבת אחת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9763">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הסתרת כתובות פרטיות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כן</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כן</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חסכון בכתובות?</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FA6E4"/>
                    </a:solid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לא</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None/>
                        <a:tabLst/>
                      </a:pPr>
                      <a:r>
                        <a:rPr kumimoji="0" lang="he-IL" sz="18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כן</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defRPr/>
            </a:pPr>
            <a:r>
              <a:rPr lang="en-US"/>
              <a:t>Switch</a:t>
            </a:r>
          </a:p>
        </p:txBody>
      </p:sp>
      <p:sp>
        <p:nvSpPr>
          <p:cNvPr id="71684" name="Rectangle 3"/>
          <p:cNvSpPr>
            <a:spLocks noGrp="1" noChangeArrowheads="1"/>
          </p:cNvSpPr>
          <p:nvPr>
            <p:ph idx="1"/>
          </p:nvPr>
        </p:nvSpPr>
        <p:spPr/>
        <p:txBody>
          <a:bodyPr/>
          <a:lstStyle/>
          <a:p>
            <a:pPr eaLnBrk="1" hangingPunct="1"/>
            <a:r>
              <a:rPr lang="he-IL" smtClean="0"/>
              <a:t>מגביל את תעבורת הרשת לפורט שמאחוריו יושבת תחנת היעד.</a:t>
            </a:r>
          </a:p>
          <a:p>
            <a:pPr eaLnBrk="1" hangingPunct="1"/>
            <a:r>
              <a:rPr lang="he-IL" smtClean="0"/>
              <a:t>תומך בחלוקת הרשת ל-</a:t>
            </a:r>
            <a:r>
              <a:rPr lang="en-US" smtClean="0"/>
              <a:t>VLAN</a:t>
            </a:r>
            <a:r>
              <a:rPr lang="he-IL" smtClean="0"/>
              <a:t>-ים.</a:t>
            </a:r>
            <a:endParaRPr lang="en-US" smtClean="0"/>
          </a:p>
        </p:txBody>
      </p:sp>
      <p:sp>
        <p:nvSpPr>
          <p:cNvPr id="1027" name="מציין מיקום של מספר שקופית 5"/>
          <p:cNvSpPr>
            <a:spLocks noGrp="1"/>
          </p:cNvSpPr>
          <p:nvPr>
            <p:ph type="sldNum" sz="quarter" idx="10"/>
          </p:nvPr>
        </p:nvSpPr>
        <p:spPr/>
        <p:txBody>
          <a:bodyPr/>
          <a:lstStyle/>
          <a:p>
            <a:pPr>
              <a:defRPr/>
            </a:pPr>
            <a:fld id="{C9B007AC-AC9A-47E0-B4B0-4BE1345FD62F}" type="slidenum">
              <a:rPr lang="he-IL"/>
              <a:pPr>
                <a:defRPr/>
              </a:pPr>
              <a:t>489</a:t>
            </a:fld>
            <a:endParaRPr lang="en-US"/>
          </a:p>
        </p:txBody>
      </p:sp>
      <p:graphicFrame>
        <p:nvGraphicFramePr>
          <p:cNvPr id="71682" name="Object 5"/>
          <p:cNvGraphicFramePr>
            <a:graphicFrameLocks noChangeAspect="1"/>
          </p:cNvGraphicFramePr>
          <p:nvPr/>
        </p:nvGraphicFramePr>
        <p:xfrm>
          <a:off x="2555875" y="3255963"/>
          <a:ext cx="3997325" cy="3602037"/>
        </p:xfrm>
        <a:graphic>
          <a:graphicData uri="http://schemas.openxmlformats.org/presentationml/2006/ole">
            <p:oleObj spid="_x0000_s71735" name="Visio" r:id="rId4" imgW="3997147" imgH="3601822" progId="">
              <p:embed/>
            </p:oleObj>
          </a:graphicData>
        </a:graphic>
      </p:graphicFrame>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pPr eaLnBrk="1" hangingPunct="1">
              <a:defRPr/>
            </a:pPr>
            <a:r>
              <a:rPr lang="en-US"/>
              <a:t>Header</a:t>
            </a:r>
          </a:p>
        </p:txBody>
      </p:sp>
      <p:graphicFrame>
        <p:nvGraphicFramePr>
          <p:cNvPr id="9218" name="Object 4"/>
          <p:cNvGraphicFramePr>
            <a:graphicFrameLocks noGrp="1" noChangeAspect="1"/>
          </p:cNvGraphicFramePr>
          <p:nvPr>
            <p:ph idx="1"/>
          </p:nvPr>
        </p:nvGraphicFramePr>
        <p:xfrm>
          <a:off x="3276600" y="3760788"/>
          <a:ext cx="2593975" cy="2319337"/>
        </p:xfrm>
        <a:graphic>
          <a:graphicData uri="http://schemas.openxmlformats.org/presentationml/2006/ole">
            <p:oleObj spid="_x0000_s9271" name="Visio" r:id="rId4" imgW="3401568" imgH="3041904" progId="">
              <p:embed/>
            </p:oleObj>
          </a:graphicData>
        </a:graphic>
      </p:graphicFrame>
      <p:sp>
        <p:nvSpPr>
          <p:cNvPr id="9219" name="מציין מיקום של מספר שקופית 5"/>
          <p:cNvSpPr>
            <a:spLocks noGrp="1"/>
          </p:cNvSpPr>
          <p:nvPr>
            <p:ph type="sldNum" sz="quarter" idx="10"/>
          </p:nvPr>
        </p:nvSpPr>
        <p:spPr/>
        <p:txBody>
          <a:bodyPr/>
          <a:lstStyle/>
          <a:p>
            <a:pPr>
              <a:defRPr/>
            </a:pPr>
            <a:fld id="{2EA9CB8B-8CD9-49D5-8531-EBE23E6A6196}" type="slidenum">
              <a:rPr lang="he-IL"/>
              <a:pPr>
                <a:defRPr/>
              </a:pPr>
              <a:t>49</a:t>
            </a:fld>
            <a:endParaRPr lang="en-US"/>
          </a:p>
        </p:txBody>
      </p:sp>
      <p:sp>
        <p:nvSpPr>
          <p:cNvPr id="9221" name="Rectangle 3"/>
          <p:cNvSpPr>
            <a:spLocks noGrp="1" noChangeArrowheads="1"/>
          </p:cNvSpPr>
          <p:nvPr>
            <p:ph type="body" idx="4294967295"/>
          </p:nvPr>
        </p:nvSpPr>
        <p:spPr>
          <a:xfrm>
            <a:off x="0" y="1600200"/>
            <a:ext cx="8229600" cy="4525963"/>
          </a:xfrm>
        </p:spPr>
        <p:txBody>
          <a:bodyPr/>
          <a:lstStyle/>
          <a:p>
            <a:pPr eaLnBrk="1" hangingPunct="1"/>
            <a:r>
              <a:rPr lang="he-IL" u="sng" smtClean="0"/>
              <a:t>הגדרה</a:t>
            </a:r>
            <a:r>
              <a:rPr lang="he-IL" smtClean="0"/>
              <a:t> – מידע נוסף המצורף למידע המקורי ע"י השכבה הרלוונטית לשם "טיפול" במידע.</a:t>
            </a:r>
            <a:endParaRPr lang="he-IL" u="sng" smtClean="0"/>
          </a:p>
          <a:p>
            <a:pPr lvl="1" eaLnBrk="1" hangingPunct="1"/>
            <a:r>
              <a:rPr lang="he-IL" smtClean="0"/>
              <a:t>מידע יתיר הנבנה על ידי אחת השכבות </a:t>
            </a:r>
            <a:r>
              <a:rPr lang="en-US" smtClean="0"/>
              <a:t>(ISO-OSI)</a:t>
            </a:r>
            <a:r>
              <a:rPr lang="he-IL" smtClean="0"/>
              <a:t> בציוד השידור. המידע מיועד לציוד בנתיב היעד או ליעד עצמו.</a:t>
            </a:r>
            <a:endParaRPr lang="en-US" smtClean="0"/>
          </a:p>
        </p:txBody>
      </p:sp>
    </p:spTree>
  </p:cSld>
  <p:clrMapOvr>
    <a:masterClrMapping/>
  </p:clrMapOvr>
  <p:transition/>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defRPr/>
            </a:pPr>
            <a:r>
              <a:rPr lang="en-US"/>
              <a:t>Router</a:t>
            </a:r>
          </a:p>
        </p:txBody>
      </p:sp>
      <p:sp>
        <p:nvSpPr>
          <p:cNvPr id="72708" name="Rectangle 3"/>
          <p:cNvSpPr>
            <a:spLocks noGrp="1" noChangeArrowheads="1"/>
          </p:cNvSpPr>
          <p:nvPr>
            <p:ph idx="1"/>
          </p:nvPr>
        </p:nvSpPr>
        <p:spPr/>
        <p:txBody>
          <a:bodyPr/>
          <a:lstStyle/>
          <a:p>
            <a:pPr eaLnBrk="1" hangingPunct="1"/>
            <a:r>
              <a:rPr lang="he-IL" smtClean="0"/>
              <a:t>מעביר מידע רק לפורט הבא בדרך ליעד.</a:t>
            </a:r>
          </a:p>
          <a:p>
            <a:pPr eaLnBrk="1" hangingPunct="1"/>
            <a:r>
              <a:rPr lang="he-IL" smtClean="0"/>
              <a:t>אינו מעביר הודעות </a:t>
            </a:r>
            <a:r>
              <a:rPr lang="en-US" smtClean="0"/>
              <a:t>Broadcast</a:t>
            </a:r>
            <a:r>
              <a:rPr lang="he-IL" smtClean="0"/>
              <a:t>.</a:t>
            </a:r>
          </a:p>
          <a:p>
            <a:pPr eaLnBrk="1" hangingPunct="1"/>
            <a:r>
              <a:rPr lang="he-IL" smtClean="0"/>
              <a:t>ניתן להחיל עליו </a:t>
            </a:r>
            <a:r>
              <a:rPr lang="en-US" smtClean="0"/>
              <a:t>Packet Filtering</a:t>
            </a:r>
            <a:r>
              <a:rPr lang="he-IL" smtClean="0"/>
              <a:t>.</a:t>
            </a:r>
            <a:endParaRPr lang="en-US" smtClean="0"/>
          </a:p>
        </p:txBody>
      </p:sp>
      <p:sp>
        <p:nvSpPr>
          <p:cNvPr id="2051" name="מציין מיקום של מספר שקופית 5"/>
          <p:cNvSpPr>
            <a:spLocks noGrp="1"/>
          </p:cNvSpPr>
          <p:nvPr>
            <p:ph type="sldNum" sz="quarter" idx="10"/>
          </p:nvPr>
        </p:nvSpPr>
        <p:spPr/>
        <p:txBody>
          <a:bodyPr/>
          <a:lstStyle/>
          <a:p>
            <a:pPr>
              <a:defRPr/>
            </a:pPr>
            <a:fld id="{249C9427-F529-4998-A83E-7CE94D6E450E}" type="slidenum">
              <a:rPr lang="he-IL"/>
              <a:pPr>
                <a:defRPr/>
              </a:pPr>
              <a:t>490</a:t>
            </a:fld>
            <a:endParaRPr lang="en-US"/>
          </a:p>
        </p:txBody>
      </p:sp>
      <p:graphicFrame>
        <p:nvGraphicFramePr>
          <p:cNvPr id="72706" name="Object 5"/>
          <p:cNvGraphicFramePr>
            <a:graphicFrameLocks noChangeAspect="1"/>
          </p:cNvGraphicFramePr>
          <p:nvPr/>
        </p:nvGraphicFramePr>
        <p:xfrm>
          <a:off x="1258888" y="3500438"/>
          <a:ext cx="6697662" cy="3241675"/>
        </p:xfrm>
        <a:graphic>
          <a:graphicData uri="http://schemas.openxmlformats.org/presentationml/2006/ole">
            <p:oleObj spid="_x0000_s72759" name="Visio" r:id="rId4" imgW="6697066" imgH="3241853" progId="">
              <p:embed/>
            </p:oleObj>
          </a:graphicData>
        </a:graphic>
      </p:graphicFrame>
    </p:spTree>
  </p:cSld>
  <p:clrMapOvr>
    <a:masterClrMapping/>
  </p:clrMapOvr>
  <p:transition/>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lstStyle/>
          <a:p>
            <a:pPr eaLnBrk="1" hangingPunct="1">
              <a:defRPr/>
            </a:pPr>
            <a:r>
              <a:rPr lang="en-US"/>
              <a:t>Firewall</a:t>
            </a:r>
          </a:p>
        </p:txBody>
      </p:sp>
      <p:sp>
        <p:nvSpPr>
          <p:cNvPr id="509955" name="Rectangle 3"/>
          <p:cNvSpPr>
            <a:spLocks noGrp="1" noChangeArrowheads="1"/>
          </p:cNvSpPr>
          <p:nvPr>
            <p:ph idx="1"/>
          </p:nvPr>
        </p:nvSpPr>
        <p:spPr/>
        <p:txBody>
          <a:bodyPr/>
          <a:lstStyle/>
          <a:p>
            <a:pPr eaLnBrk="1" hangingPunct="1"/>
            <a:r>
              <a:rPr lang="he-IL" smtClean="0"/>
              <a:t>ניתן להחיל עליו </a:t>
            </a:r>
            <a:r>
              <a:rPr lang="en-US" smtClean="0"/>
              <a:t>Packet Filtering</a:t>
            </a:r>
            <a:r>
              <a:rPr lang="he-IL" smtClean="0"/>
              <a:t>.</a:t>
            </a:r>
            <a:endParaRPr lang="en-US" smtClean="0"/>
          </a:p>
          <a:p>
            <a:pPr eaLnBrk="1" hangingPunct="1"/>
            <a:r>
              <a:rPr lang="he-IL" smtClean="0"/>
              <a:t>ניתן להחיל עליו </a:t>
            </a:r>
            <a:r>
              <a:rPr lang="en-US" smtClean="0"/>
              <a:t>Content Filtering</a:t>
            </a:r>
            <a:r>
              <a:rPr lang="he-IL" smtClean="0"/>
              <a:t>.</a:t>
            </a:r>
            <a:endParaRPr lang="en-US" smtClean="0"/>
          </a:p>
          <a:p>
            <a:pPr eaLnBrk="1" hangingPunct="1"/>
            <a:r>
              <a:rPr lang="he-IL" smtClean="0"/>
              <a:t>תומך ביצירת קשרי </a:t>
            </a:r>
            <a:r>
              <a:rPr lang="en-US" smtClean="0"/>
              <a:t>Proxy</a:t>
            </a:r>
            <a:r>
              <a:rPr lang="he-IL" smtClean="0"/>
              <a:t>.</a:t>
            </a:r>
          </a:p>
          <a:p>
            <a:pPr eaLnBrk="1" hangingPunct="1"/>
            <a:r>
              <a:rPr lang="he-IL" smtClean="0"/>
              <a:t>תומך ב-</a:t>
            </a:r>
            <a:r>
              <a:rPr lang="en-US" smtClean="0"/>
              <a:t>NAT</a:t>
            </a:r>
            <a:r>
              <a:rPr lang="he-IL" smtClean="0"/>
              <a:t>.</a:t>
            </a:r>
            <a:endParaRPr lang="en-US" smtClean="0"/>
          </a:p>
        </p:txBody>
      </p:sp>
      <p:sp>
        <p:nvSpPr>
          <p:cNvPr id="44034" name="מציין מיקום של מספר שקופית 5"/>
          <p:cNvSpPr>
            <a:spLocks noGrp="1"/>
          </p:cNvSpPr>
          <p:nvPr>
            <p:ph type="sldNum" sz="quarter" idx="10"/>
          </p:nvPr>
        </p:nvSpPr>
        <p:spPr/>
        <p:txBody>
          <a:bodyPr/>
          <a:lstStyle/>
          <a:p>
            <a:pPr>
              <a:defRPr/>
            </a:pPr>
            <a:fld id="{7994A407-8F40-4BB0-ACF8-FDF236E7C91F}" type="slidenum">
              <a:rPr lang="he-IL"/>
              <a:pPr>
                <a:defRPr/>
              </a:pPr>
              <a:t>491</a:t>
            </a:fld>
            <a:endParaRPr lang="en-US"/>
          </a:p>
        </p:txBody>
      </p:sp>
      <p:pic>
        <p:nvPicPr>
          <p:cNvPr id="509957" name="Picture 4" descr="Firewall01"/>
          <p:cNvPicPr>
            <a:picLocks noChangeAspect="1" noChangeArrowheads="1"/>
          </p:cNvPicPr>
          <p:nvPr/>
        </p:nvPicPr>
        <p:blipFill>
          <a:blip r:embed="rId3" cstate="print"/>
          <a:srcRect/>
          <a:stretch>
            <a:fillRect/>
          </a:stretch>
        </p:blipFill>
        <p:spPr bwMode="auto">
          <a:xfrm>
            <a:off x="3132138" y="3890963"/>
            <a:ext cx="2736850" cy="2562225"/>
          </a:xfrm>
          <a:prstGeom prst="rect">
            <a:avLst/>
          </a:prstGeom>
          <a:noFill/>
          <a:ln w="9525">
            <a:noFill/>
            <a:miter lim="800000"/>
            <a:headEnd/>
            <a:tailEnd/>
          </a:ln>
        </p:spPr>
      </p:pic>
    </p:spTree>
  </p:cSld>
  <p:clrMapOvr>
    <a:masterClrMapping/>
  </p:clrMapOvr>
  <p:transition/>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pPr eaLnBrk="1" hangingPunct="1">
              <a:defRPr/>
            </a:pPr>
            <a:r>
              <a:rPr/>
              <a:t>קווים מנחים לקנפוג רכיבי רשת</a:t>
            </a:r>
            <a:endParaRPr lang="en-US"/>
          </a:p>
        </p:txBody>
      </p:sp>
      <p:sp>
        <p:nvSpPr>
          <p:cNvPr id="510979" name="Rectangle 3"/>
          <p:cNvSpPr>
            <a:spLocks noGrp="1" noChangeArrowheads="1"/>
          </p:cNvSpPr>
          <p:nvPr>
            <p:ph idx="1"/>
          </p:nvPr>
        </p:nvSpPr>
        <p:spPr>
          <a:xfrm>
            <a:off x="250825" y="1600200"/>
            <a:ext cx="8435975" cy="4525963"/>
          </a:xfrm>
        </p:spPr>
        <p:txBody>
          <a:bodyPr/>
          <a:lstStyle/>
          <a:p>
            <a:pPr eaLnBrk="1" hangingPunct="1"/>
            <a:r>
              <a:rPr lang="he-IL" smtClean="0"/>
              <a:t>השתמש ברכיבי רשת בשכבות שונות להגברת האבטחה</a:t>
            </a:r>
          </a:p>
          <a:p>
            <a:pPr eaLnBrk="1" hangingPunct="1"/>
            <a:r>
              <a:rPr lang="he-IL" smtClean="0"/>
              <a:t>השתמש בסינון חבילות</a:t>
            </a:r>
          </a:p>
          <a:p>
            <a:pPr eaLnBrk="1" hangingPunct="1"/>
            <a:r>
              <a:rPr lang="he-IL" smtClean="0"/>
              <a:t>השתמש ב-</a:t>
            </a:r>
            <a:r>
              <a:rPr lang="en-US" smtClean="0"/>
              <a:t>NAT</a:t>
            </a:r>
            <a:endParaRPr lang="he-IL" smtClean="0"/>
          </a:p>
          <a:p>
            <a:pPr eaLnBrk="1" hangingPunct="1"/>
            <a:r>
              <a:rPr lang="he-IL" smtClean="0"/>
              <a:t>השתמש בפרוטוקולים והגדרות המספקים כלים להתמודד עם מתקפות</a:t>
            </a:r>
          </a:p>
          <a:p>
            <a:pPr eaLnBrk="1" hangingPunct="1"/>
            <a:r>
              <a:rPr lang="he-IL" smtClean="0"/>
              <a:t>צור </a:t>
            </a:r>
            <a:r>
              <a:rPr lang="en-US" smtClean="0"/>
              <a:t>Alerts</a:t>
            </a:r>
            <a:r>
              <a:rPr lang="he-IL" smtClean="0"/>
              <a:t> שיעבדו לפי </a:t>
            </a:r>
            <a:r>
              <a:rPr lang="en-US" smtClean="0"/>
              <a:t>Baseline</a:t>
            </a:r>
            <a:r>
              <a:rPr lang="he-IL" smtClean="0"/>
              <a:t> של נתבים וחומות אש</a:t>
            </a:r>
          </a:p>
          <a:p>
            <a:pPr eaLnBrk="1" hangingPunct="1"/>
            <a:r>
              <a:rPr lang="he-IL" smtClean="0"/>
              <a:t>יישם את המחשבה שמאחורי </a:t>
            </a:r>
            <a:r>
              <a:rPr lang="en-US" smtClean="0"/>
              <a:t>Any Any Drop</a:t>
            </a:r>
          </a:p>
        </p:txBody>
      </p:sp>
      <p:sp>
        <p:nvSpPr>
          <p:cNvPr id="45058" name="מציין מיקום של מספר שקופית 5"/>
          <p:cNvSpPr>
            <a:spLocks noGrp="1"/>
          </p:cNvSpPr>
          <p:nvPr>
            <p:ph type="sldNum" sz="quarter" idx="10"/>
          </p:nvPr>
        </p:nvSpPr>
        <p:spPr/>
        <p:txBody>
          <a:bodyPr/>
          <a:lstStyle/>
          <a:p>
            <a:pPr>
              <a:defRPr/>
            </a:pPr>
            <a:fld id="{F4EE4249-EE4F-479B-AC42-7377D1697A1C}" type="slidenum">
              <a:rPr lang="he-IL"/>
              <a:pPr>
                <a:defRPr/>
              </a:pPr>
              <a:t>492</a:t>
            </a:fld>
            <a:endParaRPr lang="en-US"/>
          </a:p>
        </p:txBody>
      </p:sp>
      <p:grpSp>
        <p:nvGrpSpPr>
          <p:cNvPr id="510981" name="Group 4"/>
          <p:cNvGrpSpPr>
            <a:grpSpLocks/>
          </p:cNvGrpSpPr>
          <p:nvPr/>
        </p:nvGrpSpPr>
        <p:grpSpPr bwMode="auto">
          <a:xfrm>
            <a:off x="1571625" y="2071688"/>
            <a:ext cx="1398588" cy="1195387"/>
            <a:chOff x="4531" y="797"/>
            <a:chExt cx="883" cy="755"/>
          </a:xfrm>
        </p:grpSpPr>
        <p:pic>
          <p:nvPicPr>
            <p:cNvPr id="510982" name="Picture 5" descr="Firewall01"/>
            <p:cNvPicPr>
              <a:picLocks noChangeAspect="1" noChangeArrowheads="1"/>
            </p:cNvPicPr>
            <p:nvPr/>
          </p:nvPicPr>
          <p:blipFill>
            <a:blip r:embed="rId2" cstate="print"/>
            <a:srcRect/>
            <a:stretch>
              <a:fillRect/>
            </a:stretch>
          </p:blipFill>
          <p:spPr bwMode="auto">
            <a:xfrm>
              <a:off x="4578" y="797"/>
              <a:ext cx="708" cy="663"/>
            </a:xfrm>
            <a:prstGeom prst="rect">
              <a:avLst/>
            </a:prstGeom>
            <a:noFill/>
            <a:ln w="9525">
              <a:noFill/>
              <a:miter lim="800000"/>
              <a:headEnd/>
              <a:tailEnd/>
            </a:ln>
          </p:spPr>
        </p:pic>
        <p:pic>
          <p:nvPicPr>
            <p:cNvPr id="510983" name="Picture 6" descr="Rackmount_Router01"/>
            <p:cNvPicPr>
              <a:picLocks noChangeAspect="1" noChangeArrowheads="1"/>
            </p:cNvPicPr>
            <p:nvPr/>
          </p:nvPicPr>
          <p:blipFill>
            <a:blip r:embed="rId3" cstate="print"/>
            <a:srcRect/>
            <a:stretch>
              <a:fillRect/>
            </a:stretch>
          </p:blipFill>
          <p:spPr bwMode="auto">
            <a:xfrm>
              <a:off x="4841" y="1187"/>
              <a:ext cx="573" cy="365"/>
            </a:xfrm>
            <a:prstGeom prst="rect">
              <a:avLst/>
            </a:prstGeom>
            <a:noFill/>
            <a:ln w="9525">
              <a:noFill/>
              <a:miter lim="800000"/>
              <a:headEnd/>
              <a:tailEnd/>
            </a:ln>
          </p:spPr>
        </p:pic>
        <p:pic>
          <p:nvPicPr>
            <p:cNvPr id="510984" name="Picture 7" descr="Filter01"/>
            <p:cNvPicPr>
              <a:picLocks noChangeAspect="1" noChangeArrowheads="1"/>
            </p:cNvPicPr>
            <p:nvPr/>
          </p:nvPicPr>
          <p:blipFill>
            <a:blip r:embed="rId4" cstate="print"/>
            <a:srcRect/>
            <a:stretch>
              <a:fillRect/>
            </a:stretch>
          </p:blipFill>
          <p:spPr bwMode="auto">
            <a:xfrm rot="-691120">
              <a:off x="4535" y="958"/>
              <a:ext cx="225" cy="349"/>
            </a:xfrm>
            <a:prstGeom prst="rect">
              <a:avLst/>
            </a:prstGeom>
            <a:noFill/>
            <a:ln w="9525">
              <a:noFill/>
              <a:miter lim="800000"/>
              <a:headEnd/>
              <a:tailEnd/>
            </a:ln>
          </p:spPr>
        </p:pic>
        <p:pic>
          <p:nvPicPr>
            <p:cNvPr id="510985" name="Picture 8" descr="Switch01"/>
            <p:cNvPicPr>
              <a:picLocks noChangeAspect="1" noChangeArrowheads="1"/>
            </p:cNvPicPr>
            <p:nvPr/>
          </p:nvPicPr>
          <p:blipFill>
            <a:blip r:embed="rId5" cstate="print"/>
            <a:srcRect/>
            <a:stretch>
              <a:fillRect/>
            </a:stretch>
          </p:blipFill>
          <p:spPr bwMode="auto">
            <a:xfrm>
              <a:off x="4531" y="1104"/>
              <a:ext cx="567" cy="400"/>
            </a:xfrm>
            <a:prstGeom prst="rect">
              <a:avLst/>
            </a:prstGeom>
            <a:noFill/>
            <a:ln w="9525">
              <a:noFill/>
              <a:miter lim="800000"/>
              <a:headEnd/>
              <a:tailEnd/>
            </a:ln>
          </p:spPr>
        </p:pic>
      </p:grpSp>
    </p:spTree>
  </p:cSld>
  <p:clrMapOvr>
    <a:masterClrMapping/>
  </p:clrMapOvr>
  <p:transition/>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3"/>
          <p:cNvSpPr>
            <a:spLocks noGrp="1" noChangeArrowheads="1"/>
          </p:cNvSpPr>
          <p:nvPr>
            <p:ph type="subTitle" idx="1"/>
          </p:nvPr>
        </p:nvSpPr>
        <p:spPr/>
        <p:txBody>
          <a:bodyPr/>
          <a:lstStyle/>
          <a:p>
            <a:pPr eaLnBrk="1" hangingPunct="1"/>
            <a:r>
              <a:rPr lang="he-IL" smtClean="0"/>
              <a:t>פתרונות אבטחה</a:t>
            </a:r>
            <a:endParaRPr lang="en-US" smtClean="0"/>
          </a:p>
        </p:txBody>
      </p:sp>
      <p:sp>
        <p:nvSpPr>
          <p:cNvPr id="46082" name="Rectangle 2"/>
          <p:cNvSpPr>
            <a:spLocks noGrp="1" noChangeArrowheads="1"/>
          </p:cNvSpPr>
          <p:nvPr>
            <p:ph type="ctrTitle" sz="quarter"/>
          </p:nvPr>
        </p:nvSpPr>
        <p:spPr>
          <a:xfrm>
            <a:off x="714348" y="2071678"/>
            <a:ext cx="8229600" cy="1905000"/>
          </a:xfrm>
        </p:spPr>
        <p:txBody>
          <a:bodyPr/>
          <a:lstStyle/>
          <a:p>
            <a:pPr eaLnBrk="1" hangingPunct="1">
              <a:defRPr/>
            </a:pPr>
            <a:r>
              <a:rPr sz="7200" dirty="0" err="1" smtClean="0"/>
              <a:t>פרוטוקולי</a:t>
            </a:r>
            <a:r>
              <a:rPr sz="7200" dirty="0" smtClean="0"/>
              <a:t> </a:t>
            </a:r>
            <a:r>
              <a:rPr sz="7200" dirty="0" err="1" smtClean="0"/>
              <a:t>הצפנה</a:t>
            </a:r>
            <a:endParaRPr lang="en-US" sz="7200" dirty="0" smtClean="0"/>
          </a:p>
        </p:txBody>
      </p:sp>
    </p:spTree>
  </p:cSld>
  <p:clrMapOvr>
    <a:masterClrMapping/>
  </p:clrMapOvr>
  <p:transition/>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eaLnBrk="1" hangingPunct="1">
              <a:defRPr/>
            </a:pPr>
            <a:r>
              <a:rPr/>
              <a:t>מבוא</a:t>
            </a:r>
            <a:endParaRPr lang="en-US"/>
          </a:p>
        </p:txBody>
      </p:sp>
      <p:sp>
        <p:nvSpPr>
          <p:cNvPr id="513027" name="Rectangle 3"/>
          <p:cNvSpPr>
            <a:spLocks noGrp="1" noChangeArrowheads="1"/>
          </p:cNvSpPr>
          <p:nvPr>
            <p:ph idx="1"/>
          </p:nvPr>
        </p:nvSpPr>
        <p:spPr/>
        <p:txBody>
          <a:bodyPr/>
          <a:lstStyle/>
          <a:p>
            <a:pPr eaLnBrk="1" hangingPunct="1">
              <a:lnSpc>
                <a:spcPct val="90000"/>
              </a:lnSpc>
            </a:pPr>
            <a:r>
              <a:rPr lang="he-IL" smtClean="0"/>
              <a:t>הצורך בפתרונות אבטחה</a:t>
            </a:r>
          </a:p>
          <a:p>
            <a:pPr lvl="1" eaLnBrk="1" hangingPunct="1">
              <a:lnSpc>
                <a:spcPct val="90000"/>
              </a:lnSpc>
            </a:pPr>
            <a:r>
              <a:rPr lang="he-IL" smtClean="0"/>
              <a:t>אימות המשתתפים בקשר</a:t>
            </a:r>
          </a:p>
          <a:p>
            <a:pPr lvl="1" eaLnBrk="1" hangingPunct="1">
              <a:lnSpc>
                <a:spcPct val="90000"/>
              </a:lnSpc>
            </a:pPr>
            <a:r>
              <a:rPr lang="he-IL" smtClean="0"/>
              <a:t>שמירה על שלמות המידע</a:t>
            </a:r>
          </a:p>
          <a:p>
            <a:pPr lvl="1" eaLnBrk="1" hangingPunct="1">
              <a:lnSpc>
                <a:spcPct val="90000"/>
              </a:lnSpc>
            </a:pPr>
            <a:r>
              <a:rPr lang="he-IL" smtClean="0"/>
              <a:t>שמירה על פרטיות המידע</a:t>
            </a:r>
          </a:p>
          <a:p>
            <a:pPr eaLnBrk="1" hangingPunct="1">
              <a:lnSpc>
                <a:spcPct val="90000"/>
              </a:lnSpc>
            </a:pPr>
            <a:r>
              <a:rPr lang="he-IL" smtClean="0"/>
              <a:t>מונחים</a:t>
            </a:r>
          </a:p>
          <a:p>
            <a:pPr lvl="1" eaLnBrk="1" hangingPunct="1">
              <a:lnSpc>
                <a:spcPct val="90000"/>
              </a:lnSpc>
            </a:pPr>
            <a:r>
              <a:rPr lang="he-IL" smtClean="0"/>
              <a:t>הצפנה</a:t>
            </a:r>
          </a:p>
          <a:p>
            <a:pPr lvl="1" eaLnBrk="1" hangingPunct="1">
              <a:lnSpc>
                <a:spcPct val="90000"/>
              </a:lnSpc>
            </a:pPr>
            <a:r>
              <a:rPr lang="he-IL" smtClean="0"/>
              <a:t>מפתח</a:t>
            </a:r>
          </a:p>
          <a:p>
            <a:pPr eaLnBrk="1" hangingPunct="1">
              <a:lnSpc>
                <a:spcPct val="90000"/>
              </a:lnSpc>
            </a:pPr>
            <a:r>
              <a:rPr lang="he-IL" smtClean="0"/>
              <a:t>כיווניות הצפנה</a:t>
            </a:r>
          </a:p>
          <a:p>
            <a:pPr lvl="1" eaLnBrk="1" hangingPunct="1">
              <a:lnSpc>
                <a:spcPct val="90000"/>
              </a:lnSpc>
            </a:pPr>
            <a:r>
              <a:rPr lang="he-IL" smtClean="0"/>
              <a:t>חד/דו כיווני</a:t>
            </a:r>
            <a:endParaRPr lang="en-US" smtClean="0"/>
          </a:p>
        </p:txBody>
      </p:sp>
      <p:sp>
        <p:nvSpPr>
          <p:cNvPr id="47106" name="מציין מיקום של מספר שקופית 5"/>
          <p:cNvSpPr>
            <a:spLocks noGrp="1"/>
          </p:cNvSpPr>
          <p:nvPr>
            <p:ph type="sldNum" sz="quarter" idx="10"/>
          </p:nvPr>
        </p:nvSpPr>
        <p:spPr/>
        <p:txBody>
          <a:bodyPr/>
          <a:lstStyle/>
          <a:p>
            <a:pPr>
              <a:defRPr/>
            </a:pPr>
            <a:fld id="{4C06EEBA-28FC-4149-B8C1-CE0026F94455}" type="slidenum">
              <a:rPr lang="he-IL"/>
              <a:pPr>
                <a:defRPr/>
              </a:pPr>
              <a:t>494</a:t>
            </a:fld>
            <a:endParaRPr lang="en-US"/>
          </a:p>
        </p:txBody>
      </p:sp>
      <p:pic>
        <p:nvPicPr>
          <p:cNvPr id="513029" name="Picture 4" descr="j0186168"/>
          <p:cNvPicPr>
            <a:picLocks noChangeAspect="1" noChangeArrowheads="1"/>
          </p:cNvPicPr>
          <p:nvPr/>
        </p:nvPicPr>
        <p:blipFill>
          <a:blip r:embed="rId3" cstate="print"/>
          <a:srcRect/>
          <a:stretch>
            <a:fillRect/>
          </a:stretch>
        </p:blipFill>
        <p:spPr bwMode="auto">
          <a:xfrm>
            <a:off x="755650" y="2420938"/>
            <a:ext cx="2200275" cy="3143250"/>
          </a:xfrm>
          <a:prstGeom prst="rect">
            <a:avLst/>
          </a:prstGeom>
          <a:noFill/>
          <a:ln w="9525">
            <a:noFill/>
            <a:miter lim="800000"/>
            <a:headEnd/>
            <a:tailEnd/>
          </a:ln>
        </p:spPr>
      </p:pic>
    </p:spTree>
  </p:cSld>
  <p:clrMapOvr>
    <a:masterClrMapping/>
  </p:clrMapOvr>
  <p:transition/>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defRPr/>
            </a:pPr>
            <a:r>
              <a:rPr/>
              <a:t>הצפנת </a:t>
            </a:r>
            <a:r>
              <a:rPr lang="en-US"/>
              <a:t>Hash</a:t>
            </a:r>
          </a:p>
        </p:txBody>
      </p:sp>
      <p:sp>
        <p:nvSpPr>
          <p:cNvPr id="514051" name="Rectangle 3"/>
          <p:cNvSpPr>
            <a:spLocks noGrp="1" noChangeArrowheads="1"/>
          </p:cNvSpPr>
          <p:nvPr>
            <p:ph idx="1"/>
          </p:nvPr>
        </p:nvSpPr>
        <p:spPr/>
        <p:txBody>
          <a:bodyPr/>
          <a:lstStyle/>
          <a:p>
            <a:pPr eaLnBrk="1" hangingPunct="1"/>
            <a:r>
              <a:rPr lang="he-IL" u="sng" smtClean="0"/>
              <a:t>פונקצית </a:t>
            </a:r>
            <a:r>
              <a:rPr lang="en-US" u="sng" smtClean="0"/>
              <a:t>Hash</a:t>
            </a:r>
            <a:r>
              <a:rPr lang="he-IL" smtClean="0"/>
              <a:t> –</a:t>
            </a:r>
          </a:p>
          <a:p>
            <a:pPr lvl="1" eaLnBrk="1" hangingPunct="1"/>
            <a:r>
              <a:rPr lang="he-IL" smtClean="0"/>
              <a:t>יוצרת מידע מעורבל באורך קבוע</a:t>
            </a:r>
          </a:p>
          <a:p>
            <a:pPr lvl="1" eaLnBrk="1" hangingPunct="1"/>
            <a:r>
              <a:rPr lang="he-IL" smtClean="0"/>
              <a:t>משמשת להצפנה חד כיוונית</a:t>
            </a:r>
          </a:p>
          <a:p>
            <a:pPr lvl="1" eaLnBrk="1" hangingPunct="1"/>
            <a:r>
              <a:rPr lang="he-IL" smtClean="0"/>
              <a:t>שימושית במיוחד לאימות זהות ומקוריות</a:t>
            </a:r>
            <a:endParaRPr lang="en-US" smtClean="0"/>
          </a:p>
        </p:txBody>
      </p:sp>
      <p:sp>
        <p:nvSpPr>
          <p:cNvPr id="48130" name="מציין מיקום של מספר שקופית 5"/>
          <p:cNvSpPr>
            <a:spLocks noGrp="1"/>
          </p:cNvSpPr>
          <p:nvPr>
            <p:ph type="sldNum" sz="quarter" idx="10"/>
          </p:nvPr>
        </p:nvSpPr>
        <p:spPr/>
        <p:txBody>
          <a:bodyPr/>
          <a:lstStyle/>
          <a:p>
            <a:pPr>
              <a:defRPr/>
            </a:pPr>
            <a:fld id="{E6BB0B24-6022-4D7B-8EB0-5C7D63500908}" type="slidenum">
              <a:rPr lang="he-IL"/>
              <a:pPr>
                <a:defRPr/>
              </a:pPr>
              <a:t>495</a:t>
            </a:fld>
            <a:endParaRPr lang="en-US"/>
          </a:p>
        </p:txBody>
      </p:sp>
      <p:pic>
        <p:nvPicPr>
          <p:cNvPr id="84994" name="Picture 2" descr="https://encrypted-tbn0.gstatic.com/images?q=tbn:ANd9GcSEDBtOe79djITyfq1KmFJSUsfjslsiixwuFHSgfRkPTwFdlSfBC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9241"/>
          <a:stretch/>
        </p:blipFill>
        <p:spPr bwMode="auto">
          <a:xfrm>
            <a:off x="1547664" y="3645024"/>
            <a:ext cx="3327258" cy="266305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defRPr/>
            </a:pPr>
            <a:r>
              <a:rPr/>
              <a:t>הצפנה סימטרית</a:t>
            </a:r>
            <a:endParaRPr lang="en-US"/>
          </a:p>
        </p:txBody>
      </p:sp>
      <p:sp>
        <p:nvSpPr>
          <p:cNvPr id="515075" name="Rectangle 3"/>
          <p:cNvSpPr>
            <a:spLocks noGrp="1" noChangeArrowheads="1"/>
          </p:cNvSpPr>
          <p:nvPr>
            <p:ph idx="1"/>
          </p:nvPr>
        </p:nvSpPr>
        <p:spPr/>
        <p:txBody>
          <a:bodyPr/>
          <a:lstStyle/>
          <a:p>
            <a:pPr eaLnBrk="1" hangingPunct="1">
              <a:lnSpc>
                <a:spcPct val="90000"/>
              </a:lnSpc>
            </a:pPr>
            <a:r>
              <a:rPr lang="he-IL" u="sng" smtClean="0"/>
              <a:t>הצפנה סימטרית</a:t>
            </a:r>
            <a:r>
              <a:rPr lang="he-IL" smtClean="0"/>
              <a:t> –</a:t>
            </a:r>
            <a:endParaRPr lang="he-IL" u="sng" smtClean="0"/>
          </a:p>
          <a:p>
            <a:pPr lvl="1" eaLnBrk="1" hangingPunct="1">
              <a:lnSpc>
                <a:spcPct val="90000"/>
              </a:lnSpc>
            </a:pPr>
            <a:r>
              <a:rPr lang="he-IL" smtClean="0"/>
              <a:t>אלגוריתם ההצפנה מפורסם וידוע</a:t>
            </a:r>
          </a:p>
          <a:p>
            <a:pPr lvl="1" eaLnBrk="1" hangingPunct="1">
              <a:lnSpc>
                <a:spcPct val="90000"/>
              </a:lnSpc>
            </a:pPr>
            <a:r>
              <a:rPr lang="he-IL" smtClean="0"/>
              <a:t>למחשב המקור ומחשב היעד יש מפתח זהה</a:t>
            </a:r>
          </a:p>
          <a:p>
            <a:pPr eaLnBrk="1" hangingPunct="1">
              <a:lnSpc>
                <a:spcPct val="90000"/>
              </a:lnSpc>
            </a:pPr>
            <a:r>
              <a:rPr lang="he-IL" smtClean="0"/>
              <a:t>יתרונות</a:t>
            </a:r>
          </a:p>
          <a:p>
            <a:pPr lvl="1" eaLnBrk="1" hangingPunct="1">
              <a:lnSpc>
                <a:spcPct val="90000"/>
              </a:lnSpc>
            </a:pPr>
            <a:r>
              <a:rPr lang="he-IL" smtClean="0"/>
              <a:t>אינו דורש כוח עיבוד רב</a:t>
            </a:r>
          </a:p>
          <a:p>
            <a:pPr eaLnBrk="1" hangingPunct="1">
              <a:lnSpc>
                <a:spcPct val="90000"/>
              </a:lnSpc>
            </a:pPr>
            <a:r>
              <a:rPr lang="he-IL" smtClean="0"/>
              <a:t>חסרונות</a:t>
            </a:r>
          </a:p>
          <a:p>
            <a:pPr lvl="1" eaLnBrk="1" hangingPunct="1">
              <a:lnSpc>
                <a:spcPct val="90000"/>
              </a:lnSpc>
            </a:pPr>
            <a:r>
              <a:rPr lang="he-IL" smtClean="0"/>
              <a:t>יש להזין את המפתח בצורה מאובטחת (בד"כ ידנית)</a:t>
            </a:r>
          </a:p>
          <a:p>
            <a:pPr lvl="1" eaLnBrk="1" hangingPunct="1">
              <a:lnSpc>
                <a:spcPct val="90000"/>
              </a:lnSpc>
            </a:pPr>
            <a:r>
              <a:rPr lang="he-IL" smtClean="0"/>
              <a:t>יש להחליף את המפתח מדי פעם</a:t>
            </a:r>
          </a:p>
          <a:p>
            <a:pPr lvl="1" eaLnBrk="1" hangingPunct="1">
              <a:lnSpc>
                <a:spcPct val="90000"/>
              </a:lnSpc>
            </a:pPr>
            <a:r>
              <a:rPr lang="he-IL" smtClean="0"/>
              <a:t>יש לשמור על המפתחות הישנים והחדשים סודיים</a:t>
            </a:r>
            <a:endParaRPr lang="en-US" smtClean="0"/>
          </a:p>
        </p:txBody>
      </p:sp>
      <p:sp>
        <p:nvSpPr>
          <p:cNvPr id="49154" name="מציין מיקום של מספר שקופית 5"/>
          <p:cNvSpPr>
            <a:spLocks noGrp="1"/>
          </p:cNvSpPr>
          <p:nvPr>
            <p:ph type="sldNum" sz="quarter" idx="10"/>
          </p:nvPr>
        </p:nvSpPr>
        <p:spPr/>
        <p:txBody>
          <a:bodyPr/>
          <a:lstStyle/>
          <a:p>
            <a:pPr>
              <a:defRPr/>
            </a:pPr>
            <a:fld id="{9833AD7B-0FB5-4472-95B8-B2A25FBE70CC}" type="slidenum">
              <a:rPr lang="he-IL"/>
              <a:pPr>
                <a:defRPr/>
              </a:pPr>
              <a:t>496</a:t>
            </a:fld>
            <a:endParaRPr lang="en-US"/>
          </a:p>
        </p:txBody>
      </p:sp>
      <p:pic>
        <p:nvPicPr>
          <p:cNvPr id="515077" name="Picture 4" descr="j0312150"/>
          <p:cNvPicPr>
            <a:picLocks noChangeAspect="1" noChangeArrowheads="1"/>
          </p:cNvPicPr>
          <p:nvPr/>
        </p:nvPicPr>
        <p:blipFill>
          <a:blip r:embed="rId3" cstate="print"/>
          <a:srcRect/>
          <a:stretch>
            <a:fillRect/>
          </a:stretch>
        </p:blipFill>
        <p:spPr bwMode="auto">
          <a:xfrm>
            <a:off x="323850" y="2565400"/>
            <a:ext cx="1909763" cy="1827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pPr eaLnBrk="1" hangingPunct="1">
              <a:defRPr/>
            </a:pPr>
            <a:r>
              <a:rPr/>
              <a:t>הצפנה א-סימטרית</a:t>
            </a:r>
            <a:endParaRPr lang="en-US"/>
          </a:p>
        </p:txBody>
      </p:sp>
      <p:sp>
        <p:nvSpPr>
          <p:cNvPr id="516099" name="Rectangle 3"/>
          <p:cNvSpPr>
            <a:spLocks noGrp="1" noChangeArrowheads="1"/>
          </p:cNvSpPr>
          <p:nvPr>
            <p:ph idx="1"/>
          </p:nvPr>
        </p:nvSpPr>
        <p:spPr/>
        <p:txBody>
          <a:bodyPr/>
          <a:lstStyle/>
          <a:p>
            <a:pPr eaLnBrk="1" hangingPunct="1"/>
            <a:r>
              <a:rPr lang="he-IL" u="sng" smtClean="0"/>
              <a:t>הצפנה א-סימטרית</a:t>
            </a:r>
            <a:r>
              <a:rPr lang="he-IL" smtClean="0"/>
              <a:t> –</a:t>
            </a:r>
          </a:p>
          <a:p>
            <a:pPr lvl="1" eaLnBrk="1" hangingPunct="1"/>
            <a:r>
              <a:rPr lang="he-IL" smtClean="0"/>
              <a:t>מפתח ציבורי מפורסם דרך שרת מיוחד</a:t>
            </a:r>
          </a:p>
          <a:p>
            <a:pPr lvl="1" eaLnBrk="1" hangingPunct="1"/>
            <a:r>
              <a:rPr lang="he-IL" smtClean="0"/>
              <a:t>המפתח הציבורי משמש להצפנה של המידע</a:t>
            </a:r>
          </a:p>
          <a:p>
            <a:pPr lvl="1" eaLnBrk="1" hangingPunct="1"/>
            <a:r>
              <a:rPr lang="he-IL" smtClean="0"/>
              <a:t>מפתח פרטי נמצא בבעלות כל תחנה, ואינו מפורסם</a:t>
            </a:r>
          </a:p>
          <a:p>
            <a:pPr lvl="1" eaLnBrk="1" hangingPunct="1"/>
            <a:r>
              <a:rPr lang="he-IL" smtClean="0"/>
              <a:t>המפתח הפרטי משמש לפענוח המידע שהוצפן</a:t>
            </a:r>
            <a:endParaRPr lang="en-US" smtClean="0"/>
          </a:p>
        </p:txBody>
      </p:sp>
      <p:sp>
        <p:nvSpPr>
          <p:cNvPr id="50178" name="מציין מיקום של מספר שקופית 5"/>
          <p:cNvSpPr>
            <a:spLocks noGrp="1"/>
          </p:cNvSpPr>
          <p:nvPr>
            <p:ph type="sldNum" sz="quarter" idx="10"/>
          </p:nvPr>
        </p:nvSpPr>
        <p:spPr/>
        <p:txBody>
          <a:bodyPr/>
          <a:lstStyle/>
          <a:p>
            <a:pPr>
              <a:defRPr/>
            </a:pPr>
            <a:fld id="{27AD9306-9E28-46F8-B379-C75701D00632}" type="slidenum">
              <a:rPr lang="he-IL"/>
              <a:pPr>
                <a:defRPr/>
              </a:pPr>
              <a:t>497</a:t>
            </a:fld>
            <a:endParaRPr lang="en-US"/>
          </a:p>
        </p:txBody>
      </p:sp>
      <p:pic>
        <p:nvPicPr>
          <p:cNvPr id="86018" name="Picture 2" descr="http://chasingalion.com/images/handing_down_the_key_pc_400_clr.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75856" y="3993108"/>
            <a:ext cx="2478466" cy="265787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pPr eaLnBrk="1" hangingPunct="1">
              <a:defRPr/>
            </a:pPr>
            <a:r>
              <a:rPr/>
              <a:t>הצפנה א-סימטרית</a:t>
            </a:r>
            <a:endParaRPr lang="en-US"/>
          </a:p>
        </p:txBody>
      </p:sp>
      <p:sp>
        <p:nvSpPr>
          <p:cNvPr id="517123" name="Rectangle 3"/>
          <p:cNvSpPr>
            <a:spLocks noGrp="1" noChangeArrowheads="1"/>
          </p:cNvSpPr>
          <p:nvPr>
            <p:ph idx="1"/>
          </p:nvPr>
        </p:nvSpPr>
        <p:spPr/>
        <p:txBody>
          <a:bodyPr/>
          <a:lstStyle/>
          <a:p>
            <a:pPr eaLnBrk="1" hangingPunct="1"/>
            <a:r>
              <a:rPr lang="he-IL" smtClean="0"/>
              <a:t>יתרונות</a:t>
            </a:r>
          </a:p>
          <a:p>
            <a:pPr lvl="1" eaLnBrk="1" hangingPunct="1"/>
            <a:r>
              <a:rPr lang="he-IL" smtClean="0"/>
              <a:t>אין צורך להכיר את המחשב איתו אנחנו מעוניינים לתקשר</a:t>
            </a:r>
          </a:p>
          <a:p>
            <a:pPr lvl="1" eaLnBrk="1" hangingPunct="1"/>
            <a:r>
              <a:rPr lang="he-IL" smtClean="0"/>
              <a:t>אין דאגה בכך שיכירו את המפתח הציבורי</a:t>
            </a:r>
          </a:p>
          <a:p>
            <a:pPr lvl="1" eaLnBrk="1" hangingPunct="1"/>
            <a:r>
              <a:rPr lang="he-IL" smtClean="0"/>
              <a:t>עוזר לנו לוודא שמי שיקרא את המידע הוא מי שהמידע מיועד אליו</a:t>
            </a:r>
          </a:p>
          <a:p>
            <a:pPr eaLnBrk="1" hangingPunct="1"/>
            <a:r>
              <a:rPr lang="he-IL" smtClean="0"/>
              <a:t>חסרונות</a:t>
            </a:r>
          </a:p>
          <a:p>
            <a:pPr lvl="1" eaLnBrk="1" hangingPunct="1"/>
            <a:r>
              <a:rPr lang="he-IL" smtClean="0"/>
              <a:t>דורש כוח עיבוד רב</a:t>
            </a:r>
            <a:endParaRPr lang="en-US" smtClean="0"/>
          </a:p>
        </p:txBody>
      </p:sp>
      <p:sp>
        <p:nvSpPr>
          <p:cNvPr id="51202" name="מציין מיקום של מספר שקופית 5"/>
          <p:cNvSpPr>
            <a:spLocks noGrp="1"/>
          </p:cNvSpPr>
          <p:nvPr>
            <p:ph type="sldNum" sz="quarter" idx="10"/>
          </p:nvPr>
        </p:nvSpPr>
        <p:spPr/>
        <p:txBody>
          <a:bodyPr/>
          <a:lstStyle/>
          <a:p>
            <a:pPr>
              <a:defRPr/>
            </a:pPr>
            <a:fld id="{D9C089A0-548D-4E2A-B4A1-3B200C48819B}" type="slidenum">
              <a:rPr lang="he-IL"/>
              <a:pPr>
                <a:defRPr/>
              </a:pPr>
              <a:t>498</a:t>
            </a:fld>
            <a:endParaRPr lang="en-US"/>
          </a:p>
        </p:txBody>
      </p:sp>
      <p:pic>
        <p:nvPicPr>
          <p:cNvPr id="87042" name="Picture 2" descr="http://pad3.whstatic.com/images/thumb/a/af/Key-step-Step-5.jpg/525px-Key-step-Step-5.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976" t="14191" r="4185" b="12213"/>
          <a:stretch/>
        </p:blipFill>
        <p:spPr bwMode="auto">
          <a:xfrm>
            <a:off x="1115616" y="3717032"/>
            <a:ext cx="2857699" cy="231522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lstStyle/>
          <a:p>
            <a:pPr eaLnBrk="1" hangingPunct="1">
              <a:defRPr/>
            </a:pPr>
            <a:r>
              <a:rPr/>
              <a:t>הצפנה היברידית</a:t>
            </a:r>
            <a:endParaRPr lang="en-US"/>
          </a:p>
        </p:txBody>
      </p:sp>
      <p:sp>
        <p:nvSpPr>
          <p:cNvPr id="518147" name="Rectangle 3"/>
          <p:cNvSpPr>
            <a:spLocks noGrp="1" noChangeArrowheads="1"/>
          </p:cNvSpPr>
          <p:nvPr>
            <p:ph idx="1"/>
          </p:nvPr>
        </p:nvSpPr>
        <p:spPr/>
        <p:txBody>
          <a:bodyPr/>
          <a:lstStyle/>
          <a:p>
            <a:pPr eaLnBrk="1" hangingPunct="1">
              <a:buFontTx/>
              <a:buNone/>
            </a:pPr>
            <a:r>
              <a:rPr lang="he-IL" smtClean="0"/>
              <a:t>	כדי ליהנות מהיתרונות של הצפנה סימטרית וא-סימטרית, פיתחו עיקרון הצפנה חדש</a:t>
            </a:r>
          </a:p>
          <a:p>
            <a:pPr eaLnBrk="1" hangingPunct="1"/>
            <a:r>
              <a:rPr lang="he-IL" u="sng" smtClean="0"/>
              <a:t>הצפנה היברידית</a:t>
            </a:r>
            <a:r>
              <a:rPr lang="he-IL" smtClean="0"/>
              <a:t> –</a:t>
            </a:r>
          </a:p>
          <a:p>
            <a:pPr lvl="1" eaLnBrk="1" hangingPunct="1"/>
            <a:r>
              <a:rPr lang="he-IL" smtClean="0"/>
              <a:t>מפתח סימטרי נשלח בצורה א-סימטרית</a:t>
            </a:r>
          </a:p>
          <a:p>
            <a:pPr lvl="1" eaLnBrk="1" hangingPunct="1"/>
            <a:r>
              <a:rPr lang="he-IL" smtClean="0"/>
              <a:t>הקשר מתקיים בצורה סימטרית</a:t>
            </a:r>
          </a:p>
        </p:txBody>
      </p:sp>
      <p:sp>
        <p:nvSpPr>
          <p:cNvPr id="52226" name="מציין מיקום של מספר שקופית 5"/>
          <p:cNvSpPr>
            <a:spLocks noGrp="1"/>
          </p:cNvSpPr>
          <p:nvPr>
            <p:ph type="sldNum" sz="quarter" idx="10"/>
          </p:nvPr>
        </p:nvSpPr>
        <p:spPr/>
        <p:txBody>
          <a:bodyPr/>
          <a:lstStyle/>
          <a:p>
            <a:pPr>
              <a:defRPr/>
            </a:pPr>
            <a:fld id="{29816344-5E60-47AA-A65F-3024F4D7C2B3}" type="slidenum">
              <a:rPr lang="he-IL"/>
              <a:pPr>
                <a:defRPr/>
              </a:pPr>
              <a:t>499</a:t>
            </a:fld>
            <a:endParaRPr lang="en-US"/>
          </a:p>
        </p:txBody>
      </p:sp>
      <p:sp>
        <p:nvSpPr>
          <p:cNvPr id="2" name="AutoShape 2" descr="data:image/jpeg;base64,/9j/4AAQSkZJRgABAQAAAQABAAD/2wCEAAkGBxQPDxANEBQUFRUWFBQVFxcUFRUUGBUVFRYcGBYZFhgYHCgjGBwmHhgVIzEhJSkrLi4uGCAzODMsOSgtLiwBCgoKDA0OFA8NFCwZFBksKysrLDcrNywsLCwrLCwsLCwrNyw0LCwsLCssLCwsNywsLCwsLCs3LCssLDcrKys3K//AABEIAMgA/AMBIgACEQEDEQH/xAAcAAEAAwEBAQEBAAAAAAAAAAAAAQYHBQIEAwj/xABSEAABAwIEAwQFBgcMBwkAAAABAAIDBBEFEiExBhNBByJRYRQycYGRQmKhsbLBFSNDUmNy0RYlJjRTZHOSoqPh8BckNVSzwvEIMzZldIKTtNL/xAAVAQEBAAAAAAAAAAAAAAAAAAAAAf/EABURAQEAAAAAAAAAAAAAAAAAAAAB/9oADAMBAAIRAxEAPwDcUREBERAREQEREBERARFDnAAk6AaknoglFzKLiClnfyoaiF79RlbI0k23tY628lU+LeI6maq/BmGENcP+9lPybbgEggAaAkAm5sLEFBf0WWy8LYvAPSYa50kgFywuls+2vqyvey/S1gPYrHwlxvHU073VbmQTRaShxyC+2YBxuLkEFu4cCNdyFvRczCOIKasLhTTRyFvrBp7wHiWnW3mumgIiIChSiCFC9Ig8opRBCIiCFC9KEEKFKhB+qIiAiIgIiICIiAiIgKjdp1a8+iYdG7L6RJZ++rAWjKbdCXAnxDSFeVn/AGs0r2NpcUivemkBd4ZS5rgXfNu0AnpnJ6IIxDszpvRfxPMbKxuZjuY83eBfvAm2pA1bYjpZeuySKN9K+cDvukOc3J0sHMF3Em2V4dqd3uJ1JVqwTGIsQpRPTvuHNsR8qNxGrXDoR/jsuD2bcMVGGxSxVL43XLcvLLiLMblzHMBqQG3HluUFyIWS4xgsNVjz4ngZbtzAEg5xFnfa21xy9fM9dVraqcXBzY8RmxQzEh13cstaAxxYGOdn3Iyg6Ha51QVLizhxmESUmJUOZhbIQ6MEua4ZHPIAJ0uGOaeneB3AK1WCTM0OCy/iTFPwzXRYdSkuhiOaWQbHMC0uB/NDS4A/KLtNBdafTts0IP1REQEREBF+NXUshjfNK4MY0FznONg0Dckqrx8aPmGejoamaPpIckLXjxZzDcj3BBbkVVh42Yx7Y62CekLjlDpW3iJ6DmN0HtOnmrSDcXCAoXpQghERBChSoQRV1LYY3zSODWMaXOcdg1ouSfcszxPEcVxYSPw4CCnabNJk5ck1t++BcH9UgA9SrH2qVJjwqa2mZ8LL+AMrb38tLe9WXDaVsMMULBZrGNaAPACyDAMHZX1dVJRRy1bZmnv56iYGIiwPNOa4G9retfQ2F1ocNdiGDOh/CEraqle4MdKLh8JOxcSLuG+5N/EGwdoQiaHF4AzG1zYXNtrlcDtCpxLhdXG62rABf87O3L/asgsIN9QpXM4YkL6Glc/1jDETfxyC66aAiIg+etrooG55pI423teR7WC/hdxX6wzNkaHscHNOxaQQfYRustrqFuK41UU873ZYmuY1jXZSGtDBYHdocXl5IsTZo2C+jhGkdhWLSYbHI6SB4JIdrldkEjSdbZrZgdBcFl9kGmrzLGHtLHAEEEEEXBB3BC9IgzXFOAp6GU1uCSmM/KpyRkcL3szNpbezXbX0LV9vCfaFzpvQK+I09QNLkFrHHpcO1YTY21IPQ6gK+qgdseERy0IqXNs+OSNokA1ayV4Y6/i3UEg+CDv1fGtFG+aIztL4gSWi93EfJYTo919LAk3VNYK7Hyc7vR6O5Fo95LG1gT643GY2bcaNKrcPBtPDXPoZKp/K5QmbIXsAs5p0vte4J03AWndm0rnYbDmFspe1ptbOxriGuAPS1vrQdHh/h2Chi5UDA0bk7ue7bM9x1cfauuiICLkYxj7KZ7YRHLNK5uYRwtDnBl7ZnXIDRfTUr6MGxZlWxz2B7S1xY9kjSx7HDWzmnbQg+GqD70REFM4gH4QxKLCzrBCwVFQOkjybQxu8t3EddFcGRhoAA0VT4UjzYli8/jNDGPLlx2+8K3oPmr6Jk8b4ZGhzHCxB2IVX4PmfSVM2CylzgxvNp3O1LoHGxbf5p0t7baAK4qn40LY3hhGmaKpB82ht7fHVBcEREEFQpKhAUKVCDl8V4I3EKKejcbZ29075XtIcw+wOA9yotV2iVGGU3o9dRyekMaGNff8AEy2Fg/Pb6Bc/q3sNRXl7A4WcAR4EXQfzlgXFEzqmbEZ6t8cjiO8zVpN+6wRWIc0DZp8N76rQKI1+NCKOosykBDnuET4HzkbDK55IF766eIubW/WrwuIcSRtbGwXpxKQGtABu5lxbrqFpLWgaDRB4giDGtYNgLL9ERAWecVdpLaeR8FO0Oc15ivldIXyN9drGNc3QbZidwbA2utDKwThnFm4dXzyVURe9jpY3tblDw58mYvAeQDew9ocDfxD5amur3y+lspapspJe6URvDi46aZWCzQ0BuXwHW5XmDiGspJ/TXQVAeCSXSxSkPJFn8y4G4y2sRbI0bLUf9JVMI2ymGpDDpcNhNj4WEt1P+k2jNhln1+Y36s6o/LgntFZiD2wPa1j3aNcxxLXOsTlIcAWkgG2pGh12velhlZXQ1WN09RRRmLPJA0tytBe5j875CG3A0A1vezCtzUBflVU7JWOika17HAtc1wBDgdwQdwv1RBhgwONvETqFrGiAVDG8o53Mc00/NJsX73AFttBppZbjGwNAa0AAbAKjT4W390rJrnWl5mXpzGkxZtt8psr2gL5MUxBlNC+okvlaBoBckk2AA8SSB719a5nEeGGrpnwNdkcSxzXeD43B7b+Iu0X8kFUlxmelqXYhU0paycRxNtI1xZlzFgdYXu7M/S1r2Fyd/pwLEJYKyZ9ZA6EVckYjddrmBzWZWsdY3DiBuRrrsq9xHxZUTRRMdTBrY6ixkjfzI5J4S6zGXA0Lmnr0su7Hic2KyNonUzqfkyQyzmR4JbbvMbGAO/e3r7C3igvKFFBQU/s+1kxV5N82IT/BoaAriqn2fiwrx1FdUj6QrYgKocRutjGE+yq/4Y/xVvVO4pb++uDu+dUD+7H7UFxRFxsY4ppaN/LqJg11gcoa95AOxcGA5QdbX3QdhQuEeNaDl870uC3hnGf2cv1r+Vl8eDdoVDVzCnZI5r3GzeYwsDz0DSdL+RsSgtKIiD0iIgzSWpf+64R923oQ6G+W9/HfN9C0tZhIf4ZD/wBCB7e9f/PsWnoCIiAuLj3ClJX2NTC17gLB4ux4Hk9pB9y7SIMC4owA0lVLRsLyyPK9jnvueXILi/mCHtv81Rwxw+a2pbSB7g0h7nvABLQzKO7cWuS5oufNWPtkkEFZRzn5cEzHC3rhjmlo92d3xX19jrzNJVTZQA2OJrbfOLnH6A0f+1VVs4a4JpcPdzYmudLYjmSOzOsdw3o0ewBWREUQREQVGWUfuhYy+voBNtP5Uq3LJ6yG3GUW+sIfud+S5vwsNlrCAiIgonFuHto6DD6ZpLslVCMxAu42fckDqdfirbHhrRUurATmdCyIjpZrnOB9vet7lX+0Yjl0N/8AfofsvVtCCUKIUFU4Fd38SHhX1H05SrWqlwcMlZi8PhVB/wD8sTXX/wA+CtqAqlxYP9fwk/pZR7LtB+oFW1VLi42rcKP6d/0st96C1PdZpIF7C9vHyWCfhB8sQqXd6WZxkfuA4uuHNPhltly9AAt9CpXEPAEcsrqulcIZXHM5pBdDI7xey+jvnNt53RYx9waxsl9S4i2lrAeHx+hc4x6m+lvo8F3K6ijhNRFUtm9KbKxsbYtYwb7Ovq4OFiNNbjzWgcP9mbS8VNcc5Jz8geo07gPP5S3hoPaFRb+C6mSXDqOWe5e6FhJO7tO64+ZFifau0oa2wsFKiPSIiDL5jfjJtulEL/En7wtQWXNF+MneVECf7I+8LUUBEWR4niIxCvreZVzxRRNApRT5rSFoIeRlBznNtsbOFjsg1xFU+zniE1lI1kzw6oi7sgOjiPkOI31FhfqQVbEGN9vMtp6EEi3Lm+0z9n0Lp9hMVoa117gyRj4NP7Qvj7csJmklpamOJ8kbWPY4xtLyxxcCMzW62Pjtou52MYfJDRzPljdHzJQWh4LSWtY0ZrOAI1zfBBoKIiAiIgyXEZP4ZU4/Qhv9zIVrSyPFG34zpvKNp9v4iQfetcQEREFM7THWZh9/9/hPwa9XJuypPaoy8FFbcVkZ+DJFdm7BBKIiCo4S7l45iEX8rT00wH6hfGfrCtyp2PP9Gxigq3WDJmSUj3Ho8kPiB9pDgrigFVbixl6rCx/OCfaAy/7D7laCqjiMvpGM00DNRSxSSy22DpRkjaT0Nrut4ILc3ZQVKgoMj4mynielaQD/ABbun5RvIc1upbob+QWtt2WN8Uf+McO1/JxfVPp/nxWyBBKhCoQewVK8qUGYMOXjJ1/lUQt/Z/8AyVqCy+obbjGPzogftD7lqCDgcdU80uH1EdMCZCB3Ra72hwL2C/Vzcw99lgn4WED3Al8bgCHte0xusRYts7Zf00sv7Z4RnwotADnVbYy4AXLXWBaTbUbaHRWDhdl1PPPiMVWxrxExr88jmuAcHNsGAu9bWx007oW2rxE0BoA00C9qAoJtqVKpXG4fWVdJg7XuZFI181QWHK50TDZsYd0Dnb+QQfZX9omGwOMbqphcNxG18v0saR9K/TDOPMPqXZI6lmbweHR/S8ALrYdg0FOwRxRMY0dGtA/6qMSwSnqWGOaJjx5tFx5tcNWnzCDoIqZwDO6GfEMILnPZSPi5Tnm5EUrczWE/Ntb/AAsFc0GTyuDuMm/NgA9/JJ+orWFkMFIDxjI8ytJAzgDoeQGcs/Otd3sWvIC+fEDIIpDAGGTKcgkJDS7pmI1svoRBh2P1OJ8+k/CDXtiNU0NF4rcwghtsnSxOvmVuDdgs97YpxHFh73eq2sY91hc5WMcTZWDhnjWjxFxip5O+NcrwWOcBu5oO4+kdQgsaIiDmcQ4NHXU8lLKO68bjdrhq1zT0INiFVDiuJ4ZGRUQsrIo26TRvLJMjRvKyxubfmg7dVfSvkxQDkS3/AJN/2SgomF8Y1mMNe2gijgYCGunkeZMpIvZjcou4Ag9Rr0Vt4bwBlDGWNLnve4vkkebukedy4/UPrNyav2JD96wdL81+36rVoCAoKIUGQcSt/hjh39C0/BtR+xa+suxfDw7i6ilzbU+a1vBk7d7+9aggKERB7CKApQZRjk+TjGh8HU4Z16snP12WsrJOK6wQ8U0cspDI2xR3e5wDWtInBuSdBmK0CLiulknbSwyc6Rx/IsfK1nm97AWsHtIQdtZt2wC8uCD/AMxh+00fetIWbdqXexHAI/GqL/6joig0luylEQFWeKcCmklir6J7GVMTXNAkBMcrDqWPtqNdiNrn3WZEGS47xdVUc8VXPBPTPJyStkkdNRytDSGlmW/LffXQA2ve6/bhjGqksfNTUdRPVTkl9RUXjhALiWhgcb8sAizWgfFdntpjBwaYk2IkhLfC/NaDe+mxdv5K2YCAKSny3I5Udr3vbKLXvr8dUHP4SwF1I2aWZ/MqJ38yZ4FgXWsGtH5oG3v22HfREFQj4HaMXdjPNcXO/J5RYfixHvfawv7Vb0VN4v7RKfDnGEfjZR6zQ7KGneznWOu2gBt1tcXC5IqDw12o09U4MmbySflZw9g/WNgW+21h1IV9BQZZ22vJfhkN+6+d1xvfVjfqcfirrgvBtFRyCenpo2SdHWJLbixylxOX3WX4cV8Hx4jLSTSSSMNO/OAzLZ3ea6zrj5g28SrIg+HHMYjooTPMTa4ADRdz3HZrR1P7CToFn+G4liGMGaopquOkbE+whDBIbWu10rj4666jQ6aLi9u2LvFRT0liIxGZQ4G2Z5cWm36oA/rrNMNxOeMy8kuAe0tkALmhzTuHWIuPLzVVvfA3Hza14oajK2pGYAs1jnDL3dGelwCbdRqPAW7FG3glHjG8fFpX8sYNi00dZBPAM0zZGmMAes493JYdCCW2HQr+qKyNz4XtFg50bgL7Bxb1PhdRFH7D/wDZDDa15ZD9Q+5aAqt2ccPyYbQNpJ8mcPe78WS5tnHTUgdPJWlBCIVCDPMcu3ifDD+dTyt/qsmP3haIs84kv+6XB7fyU/u/FyftWhIChFCD2F6XlSgx7tMwQVvEOH0rnujbNT5S9lswyGV2l/YPirhwtwrU4X+Jgnimgc/M8TRFkutg4tkYSHGwGhau1iHDcE9ZTYg8O51OHCMhxAs698w67n4rsICzbtI1xnh8fpZvtRfsWkrM+0SJ8mO4C1g2e93TUB7HP+DW/Sg05FCIJREQUjtn/wBiVZHQwH+/jVswj+Lwf0bPshVHtocRglSB1dAP75it2FfxeH+jZ9kIPrX5T1DIxmkc1o8XODR8Svb3WBKw7h/BpuI6qrq6moljjY8tYyM6gEkhovoGtGXbUknbqF44/wCPoqSnfHTSNfO8ENczvNjuPWJGhI6Dx3X8+zPLnl7jmcSSS4k39p8V3OOOHn4bWGkfIZRka9jyNcriRY+YLT9Cr9yLdVR9EDXRm9yPYdCFqPCXaQ6mhZA5rZGizWtkkMbmD5r8pDmDaxsR4nYZRNMbWX74E+P0qn9IBdFzWcxtr3ZmFxbqPLqituoe1yB0vLlja0XtmimEu25s5jL+wEnyWiU1Q2VjZY3BzHAOa4G4IIuCFmPaHWYacMlYwwPkyWibCWXY7ZriG+oB522t5LvdkYkGEUoluCRI5t9+W6RxjPsLSCPIhRHb4n4agxKEwVDLj5Lho9h8WO6FYzxhwBFhj6JgmklE83Ldns2zLt9XJbXU73W/FZ72pUolqMHbcjPWCI2/MdYu9/cGqDtcJcB0eGF0sDHOkdpnkOdwHg027o9m/W6tChuwRAREQQiIgyDiDFqh2O0teyG8MMdTlBcA58VOXx1L/I9/ut62btc215jw4Bw2IuPYVjeOSPbiYwoNfnc2tijcB+Tr5RIZRpbLGMwPmFsbG2AA6CyCVCIg9hSoClBKKFKAsg7bquWmrMMqYXZHNbPld4OBZ4+R2WvrxJE11swBttcA29iI4/BNXz6CCUyyTOcLufK0Mdn+UAA0DKDcC19BuV3FARBKKEQUjtpF8Eqf1oP+OxWzBjemgP6KP7IVY7YG3wWr8uSfhMwqy4H/ABSn/oo/shFfY4XWPVVPW8P1lRLSwunppnFwDWOfluScrg3UWLnWO1jYrYlBCIwio4WxHHqp1ZOwUzXAAGVpBDQNA2O+a257xGpKq/G/CUmEzxRSPbIJGlzXAW2IBuL6bhf09ZVzjPhamxCIOqWm8Qc5jg4tLTa52Oo0Gh8EV/NNZUtka0tYG6a2BGtthcm489FsdJ2NUzoI80kzZcjc7gRbOR3rN6C64PYxwtS1rZamePO6KdvLBLso7ocLtBs7W263NrbCyDN8O7JIWPaaionqGNIIieQIyRtmA3HlstGhiDQAPZppYeS9ogFUTtCN67Am/wA9J/qs/wCqvaonaEf9fwIfzw/DKLoL2EUIgIiICIiCC0Xv1REQQUREHsKVCIJUqFKAiIiCIiAiIgpPbNJlwOr8zA34zsVrwY3pqcj+Sj+yFVO2UD8CVVxfvU//ANiNcDs0rMUrBC+Z8jKVgblOWJhewDS2aEmRpsBuDY3uUGqoihAK5XE9U2GiqpnbNhkP9krqr562kZNG6GVoexws5rhcEeBCDLf+z/3aaqiO4lY72h0YaPsFa0uVg3D9PRZvRoxHmte1yTa9rk62Fzp5rqICIoQFQe0A/vpgA6eky/HILK/KgdoD7YrgIt+XlPxaxv8AzIq/oiICIiAiKEAqFKhAUKVCD2pUKURKKEug9IoRBKKFKAiIgq/aTg01fhk1HTZTI90XrHKLNka46n2KwYfT8qGKIaZGNbp80AL90QEUIgIihAREQEREBZR2p4lysYwYX9R4e4X+S6Zg/wCQrVXFYZxX2WV01XLURvZMJHudmle5rm3Nw06G4Gw8gNEVuqKv8FUE9LRQ01VLzpGg3fqbAnutDnauAGlzqrAiCKEQCiKEUREQQVF0KhB+1ksiIFlOVQiCbJZEQLKbIiBZLKEQLJZEQLKLIiIWSyIgWSyIillGVEQQWqMqlEQDVNkRFMqjKpRBGVMqIgZVGVSiDyWlRlKIoP/Z"/>
          <p:cNvSpPr>
            <a:spLocks noChangeAspect="1" noChangeArrowheads="1"/>
          </p:cNvSpPr>
          <p:nvPr/>
        </p:nvSpPr>
        <p:spPr bwMode="auto">
          <a:xfrm>
            <a:off x="155575" y="-1973263"/>
            <a:ext cx="5191125" cy="412432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8067" name="Picture 3" descr="C:\Users\Shemi-New-25\Desktop\New folder (8)\831.288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15816" y="4221088"/>
            <a:ext cx="3034676" cy="241038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defRPr/>
            </a:pPr>
            <a:r>
              <a:rPr/>
              <a:t>הצורך בתקשורת</a:t>
            </a:r>
            <a:endParaRPr lang="en-US"/>
          </a:p>
        </p:txBody>
      </p:sp>
      <p:sp>
        <p:nvSpPr>
          <p:cNvPr id="84995" name="Rectangle 3"/>
          <p:cNvSpPr>
            <a:spLocks noGrp="1" noChangeArrowheads="1"/>
          </p:cNvSpPr>
          <p:nvPr>
            <p:ph idx="1"/>
          </p:nvPr>
        </p:nvSpPr>
        <p:spPr/>
        <p:txBody>
          <a:bodyPr/>
          <a:lstStyle/>
          <a:p>
            <a:pPr eaLnBrk="1" hangingPunct="1"/>
            <a:r>
              <a:rPr lang="he-IL" smtClean="0"/>
              <a:t>שיתוף מידע בין תחנות</a:t>
            </a:r>
          </a:p>
          <a:p>
            <a:pPr eaLnBrk="1" hangingPunct="1"/>
            <a:endParaRPr lang="he-IL" smtClean="0"/>
          </a:p>
          <a:p>
            <a:pPr lvl="1" eaLnBrk="1" hangingPunct="1"/>
            <a:r>
              <a:rPr lang="en-US" smtClean="0"/>
              <a:t>Data</a:t>
            </a:r>
            <a:endParaRPr lang="he-IL" smtClean="0"/>
          </a:p>
          <a:p>
            <a:pPr lvl="1" eaLnBrk="1" hangingPunct="1"/>
            <a:r>
              <a:rPr lang="en-US" smtClean="0"/>
              <a:t>Real Time Transport</a:t>
            </a:r>
          </a:p>
        </p:txBody>
      </p:sp>
      <p:sp>
        <p:nvSpPr>
          <p:cNvPr id="15362" name="מציין מיקום של מספר שקופית 5"/>
          <p:cNvSpPr>
            <a:spLocks noGrp="1"/>
          </p:cNvSpPr>
          <p:nvPr>
            <p:ph type="sldNum" sz="quarter" idx="10"/>
          </p:nvPr>
        </p:nvSpPr>
        <p:spPr/>
        <p:txBody>
          <a:bodyPr/>
          <a:lstStyle/>
          <a:p>
            <a:pPr>
              <a:defRPr/>
            </a:pPr>
            <a:fld id="{1203582C-3C8B-414C-98CC-2734CD2DCB47}" type="slidenum">
              <a:rPr lang="he-IL"/>
              <a:pPr>
                <a:defRPr/>
              </a:pPr>
              <a:t>5</a:t>
            </a:fld>
            <a:endParaRPr lang="en-US"/>
          </a:p>
        </p:txBody>
      </p:sp>
      <p:pic>
        <p:nvPicPr>
          <p:cNvPr id="84997" name="Picture 4" descr="tel3-1"/>
          <p:cNvPicPr>
            <a:picLocks noChangeAspect="1" noChangeArrowheads="1"/>
          </p:cNvPicPr>
          <p:nvPr/>
        </p:nvPicPr>
        <p:blipFill>
          <a:blip r:embed="rId3" cstate="print"/>
          <a:srcRect/>
          <a:stretch>
            <a:fillRect/>
          </a:stretch>
        </p:blipFill>
        <p:spPr bwMode="auto">
          <a:xfrm>
            <a:off x="395288" y="1557338"/>
            <a:ext cx="1228725" cy="981075"/>
          </a:xfrm>
          <a:prstGeom prst="rect">
            <a:avLst/>
          </a:prstGeom>
          <a:noFill/>
          <a:ln w="9525">
            <a:noFill/>
            <a:miter lim="800000"/>
            <a:headEnd/>
            <a:tailEnd/>
          </a:ln>
        </p:spPr>
      </p:pic>
      <p:pic>
        <p:nvPicPr>
          <p:cNvPr id="84998" name="Picture 5" descr="laptop-pc"/>
          <p:cNvPicPr>
            <a:picLocks noChangeAspect="1" noChangeArrowheads="1"/>
          </p:cNvPicPr>
          <p:nvPr/>
        </p:nvPicPr>
        <p:blipFill>
          <a:blip r:embed="rId4" cstate="print"/>
          <a:srcRect/>
          <a:stretch>
            <a:fillRect/>
          </a:stretch>
        </p:blipFill>
        <p:spPr bwMode="auto">
          <a:xfrm>
            <a:off x="3563938" y="2852738"/>
            <a:ext cx="1408112" cy="1055687"/>
          </a:xfrm>
          <a:prstGeom prst="rect">
            <a:avLst/>
          </a:prstGeom>
          <a:noFill/>
          <a:ln w="9525">
            <a:noFill/>
            <a:miter lim="800000"/>
            <a:headEnd/>
            <a:tailEnd/>
          </a:ln>
        </p:spPr>
      </p:pic>
      <p:pic>
        <p:nvPicPr>
          <p:cNvPr id="84999" name="Picture 6" descr="TELEVISION"/>
          <p:cNvPicPr>
            <a:picLocks noChangeAspect="1" noChangeArrowheads="1"/>
          </p:cNvPicPr>
          <p:nvPr/>
        </p:nvPicPr>
        <p:blipFill>
          <a:blip r:embed="rId5" cstate="print"/>
          <a:srcRect/>
          <a:stretch>
            <a:fillRect/>
          </a:stretch>
        </p:blipFill>
        <p:spPr bwMode="auto">
          <a:xfrm>
            <a:off x="468313" y="4581525"/>
            <a:ext cx="822325" cy="1000125"/>
          </a:xfrm>
          <a:prstGeom prst="rect">
            <a:avLst/>
          </a:prstGeom>
          <a:noFill/>
          <a:ln w="9525">
            <a:noFill/>
            <a:miter lim="800000"/>
            <a:headEnd/>
            <a:tailEnd/>
          </a:ln>
        </p:spPr>
      </p:pic>
      <p:pic>
        <p:nvPicPr>
          <p:cNvPr id="85000" name="Picture 7" descr="network"/>
          <p:cNvPicPr>
            <a:picLocks noChangeAspect="1" noChangeArrowheads="1"/>
          </p:cNvPicPr>
          <p:nvPr/>
        </p:nvPicPr>
        <p:blipFill>
          <a:blip r:embed="rId6" cstate="print"/>
          <a:srcRect/>
          <a:stretch>
            <a:fillRect/>
          </a:stretch>
        </p:blipFill>
        <p:spPr bwMode="auto">
          <a:xfrm>
            <a:off x="1403350" y="3141663"/>
            <a:ext cx="1584325" cy="1301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defRPr/>
            </a:pPr>
            <a:r>
              <a:rPr dirty="0" err="1"/>
              <a:t>מודל</a:t>
            </a:r>
            <a:r>
              <a:rPr dirty="0"/>
              <a:t> </a:t>
            </a:r>
            <a:r>
              <a:rPr lang="en-US" sz="3200" dirty="0"/>
              <a:t>OSI</a:t>
            </a:r>
          </a:p>
        </p:txBody>
      </p:sp>
      <p:sp>
        <p:nvSpPr>
          <p:cNvPr id="121859" name="Rectangle 3"/>
          <p:cNvSpPr>
            <a:spLocks noGrp="1" noChangeArrowheads="1"/>
          </p:cNvSpPr>
          <p:nvPr>
            <p:ph idx="1"/>
          </p:nvPr>
        </p:nvSpPr>
        <p:spPr/>
        <p:txBody>
          <a:bodyPr/>
          <a:lstStyle/>
          <a:p>
            <a:pPr eaLnBrk="1" hangingPunct="1"/>
            <a:endParaRPr lang="he-IL" smtClean="0"/>
          </a:p>
          <a:p>
            <a:pPr eaLnBrk="1" hangingPunct="1"/>
            <a:endParaRPr lang="en-US" smtClean="0"/>
          </a:p>
        </p:txBody>
      </p:sp>
      <p:sp>
        <p:nvSpPr>
          <p:cNvPr id="33794" name="מציין מיקום של מספר שקופית 5"/>
          <p:cNvSpPr>
            <a:spLocks noGrp="1"/>
          </p:cNvSpPr>
          <p:nvPr>
            <p:ph type="sldNum" sz="quarter" idx="10"/>
          </p:nvPr>
        </p:nvSpPr>
        <p:spPr/>
        <p:txBody>
          <a:bodyPr/>
          <a:lstStyle/>
          <a:p>
            <a:pPr>
              <a:defRPr/>
            </a:pPr>
            <a:fld id="{90ADA379-9698-43C8-933D-AAC890900D36}" type="slidenum">
              <a:rPr lang="he-IL"/>
              <a:pPr>
                <a:defRPr/>
              </a:pPr>
              <a:t>50</a:t>
            </a:fld>
            <a:endParaRPr lang="en-US"/>
          </a:p>
        </p:txBody>
      </p:sp>
      <p:pic>
        <p:nvPicPr>
          <p:cNvPr id="121861" name="Picture 4" descr="OSI"/>
          <p:cNvPicPr>
            <a:picLocks noChangeAspect="1" noChangeArrowheads="1"/>
          </p:cNvPicPr>
          <p:nvPr/>
        </p:nvPicPr>
        <p:blipFill>
          <a:blip r:embed="rId3" cstate="print"/>
          <a:srcRect/>
          <a:stretch>
            <a:fillRect/>
          </a:stretch>
        </p:blipFill>
        <p:spPr bwMode="auto">
          <a:xfrm>
            <a:off x="1352550" y="1266825"/>
            <a:ext cx="6532563" cy="49958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pPr eaLnBrk="1" hangingPunct="1">
              <a:defRPr/>
            </a:pPr>
            <a:r>
              <a:rPr/>
              <a:t>תעודה אלקטרונית</a:t>
            </a:r>
            <a:endParaRPr lang="en-US"/>
          </a:p>
        </p:txBody>
      </p:sp>
      <p:sp>
        <p:nvSpPr>
          <p:cNvPr id="519171" name="Rectangle 3"/>
          <p:cNvSpPr>
            <a:spLocks noGrp="1" noChangeArrowheads="1"/>
          </p:cNvSpPr>
          <p:nvPr>
            <p:ph idx="1"/>
          </p:nvPr>
        </p:nvSpPr>
        <p:spPr/>
        <p:txBody>
          <a:bodyPr/>
          <a:lstStyle/>
          <a:p>
            <a:pPr eaLnBrk="1" hangingPunct="1"/>
            <a:r>
              <a:rPr lang="en-US" u="sng" smtClean="0"/>
              <a:t>CA</a:t>
            </a:r>
            <a:r>
              <a:rPr lang="he-IL" smtClean="0"/>
              <a:t> –</a:t>
            </a:r>
          </a:p>
          <a:p>
            <a:pPr lvl="1" eaLnBrk="1" hangingPunct="1"/>
            <a:r>
              <a:rPr lang="en-US" smtClean="0"/>
              <a:t>Certification Authority</a:t>
            </a:r>
            <a:endParaRPr lang="he-IL" smtClean="0"/>
          </a:p>
          <a:p>
            <a:pPr lvl="1" eaLnBrk="1" hangingPunct="1"/>
            <a:r>
              <a:rPr lang="he-IL" smtClean="0"/>
              <a:t>גוף מוכר שהתחנה שלנו בוטחת בו</a:t>
            </a:r>
          </a:p>
          <a:p>
            <a:pPr lvl="1" eaLnBrk="1" hangingPunct="1"/>
            <a:r>
              <a:rPr lang="he-IL" smtClean="0"/>
              <a:t>הגוף מאשר את הזהות של התחנות איתן אנחנו מתקשרים בעזרת חתימה דיגיטאלית</a:t>
            </a:r>
          </a:p>
          <a:p>
            <a:pPr eaLnBrk="1" hangingPunct="1"/>
            <a:r>
              <a:rPr lang="he-IL" u="sng" smtClean="0"/>
              <a:t>תעודה אלקטרונית</a:t>
            </a:r>
            <a:r>
              <a:rPr lang="he-IL" smtClean="0"/>
              <a:t> –</a:t>
            </a:r>
          </a:p>
          <a:p>
            <a:pPr lvl="1" eaLnBrk="1" hangingPunct="1"/>
            <a:r>
              <a:rPr lang="he-IL" smtClean="0"/>
              <a:t>מכילה מפתח ציבורי</a:t>
            </a:r>
          </a:p>
          <a:p>
            <a:pPr lvl="1" eaLnBrk="1" hangingPunct="1"/>
            <a:r>
              <a:rPr lang="he-IL" smtClean="0"/>
              <a:t>מכילה חתימה דיגיטאלית</a:t>
            </a:r>
            <a:endParaRPr lang="en-US" smtClean="0"/>
          </a:p>
        </p:txBody>
      </p:sp>
      <p:sp>
        <p:nvSpPr>
          <p:cNvPr id="53250" name="מציין מיקום של מספר שקופית 5"/>
          <p:cNvSpPr>
            <a:spLocks noGrp="1"/>
          </p:cNvSpPr>
          <p:nvPr>
            <p:ph type="sldNum" sz="quarter" idx="10"/>
          </p:nvPr>
        </p:nvSpPr>
        <p:spPr/>
        <p:txBody>
          <a:bodyPr/>
          <a:lstStyle/>
          <a:p>
            <a:pPr>
              <a:defRPr/>
            </a:pPr>
            <a:fld id="{ED62F7E4-209B-4C53-BA0E-1B842DB3543E}" type="slidenum">
              <a:rPr lang="he-IL"/>
              <a:pPr>
                <a:defRPr/>
              </a:pPr>
              <a:t>500</a:t>
            </a:fld>
            <a:endParaRPr lang="en-US"/>
          </a:p>
        </p:txBody>
      </p:sp>
      <p:pic>
        <p:nvPicPr>
          <p:cNvPr id="519173" name="Picture 7" descr="j0280146"/>
          <p:cNvPicPr>
            <a:picLocks noChangeAspect="1" noChangeArrowheads="1"/>
          </p:cNvPicPr>
          <p:nvPr/>
        </p:nvPicPr>
        <p:blipFill>
          <a:blip r:embed="rId2" cstate="print"/>
          <a:srcRect/>
          <a:stretch>
            <a:fillRect/>
          </a:stretch>
        </p:blipFill>
        <p:spPr bwMode="auto">
          <a:xfrm>
            <a:off x="1692275" y="4149725"/>
            <a:ext cx="1827213" cy="1820863"/>
          </a:xfrm>
          <a:prstGeom prst="rect">
            <a:avLst/>
          </a:prstGeom>
          <a:noFill/>
          <a:ln w="9525">
            <a:noFill/>
            <a:miter lim="800000"/>
            <a:headEnd/>
            <a:tailEnd/>
          </a:ln>
        </p:spPr>
      </p:pic>
    </p:spTree>
  </p:cSld>
  <p:clrMapOvr>
    <a:masterClrMapping/>
  </p:clrMapOvr>
  <p:transition/>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pPr eaLnBrk="1" hangingPunct="1">
              <a:defRPr/>
            </a:pPr>
            <a:r>
              <a:rPr lang="en-US"/>
              <a:t>SSL/TLS</a:t>
            </a:r>
          </a:p>
        </p:txBody>
      </p:sp>
      <p:sp>
        <p:nvSpPr>
          <p:cNvPr id="520195" name="Rectangle 3"/>
          <p:cNvSpPr>
            <a:spLocks noGrp="1" noChangeArrowheads="1"/>
          </p:cNvSpPr>
          <p:nvPr>
            <p:ph idx="1"/>
          </p:nvPr>
        </p:nvSpPr>
        <p:spPr/>
        <p:txBody>
          <a:bodyPr/>
          <a:lstStyle/>
          <a:p>
            <a:pPr eaLnBrk="1" hangingPunct="1"/>
            <a:r>
              <a:rPr lang="en-US" u="sng" smtClean="0"/>
              <a:t>Secure Socket Layer</a:t>
            </a:r>
            <a:r>
              <a:rPr lang="he-IL" smtClean="0"/>
              <a:t> –</a:t>
            </a:r>
            <a:endParaRPr lang="he-IL" u="sng" smtClean="0"/>
          </a:p>
          <a:p>
            <a:pPr lvl="1" eaLnBrk="1" hangingPunct="1"/>
            <a:r>
              <a:rPr lang="he-IL" smtClean="0"/>
              <a:t>פרוטוקול המספק הצפנה אפליקטיבית</a:t>
            </a:r>
          </a:p>
          <a:p>
            <a:pPr lvl="1" eaLnBrk="1" hangingPunct="1"/>
            <a:r>
              <a:rPr lang="he-IL" smtClean="0"/>
              <a:t>התפתח לפרוטוקול </a:t>
            </a:r>
            <a:r>
              <a:rPr lang="en-US" smtClean="0"/>
              <a:t>TLS</a:t>
            </a:r>
            <a:r>
              <a:rPr lang="he-IL" smtClean="0"/>
              <a:t> – </a:t>
            </a:r>
            <a:r>
              <a:rPr lang="en-US" smtClean="0"/>
              <a:t>Transport Layer Security</a:t>
            </a:r>
            <a:endParaRPr lang="he-IL" smtClean="0"/>
          </a:p>
          <a:p>
            <a:pPr eaLnBrk="1" hangingPunct="1"/>
            <a:r>
              <a:rPr lang="en-US" u="sng" smtClean="0"/>
              <a:t>HTTPS</a:t>
            </a:r>
            <a:r>
              <a:rPr lang="he-IL" smtClean="0"/>
              <a:t> – </a:t>
            </a:r>
          </a:p>
          <a:p>
            <a:pPr lvl="1" eaLnBrk="1" hangingPunct="1"/>
            <a:r>
              <a:rPr lang="he-IL" smtClean="0"/>
              <a:t>גרסא של </a:t>
            </a:r>
            <a:r>
              <a:rPr lang="en-US" smtClean="0"/>
              <a:t>HTTP</a:t>
            </a:r>
            <a:r>
              <a:rPr lang="he-IL" smtClean="0"/>
              <a:t> שעובדת עם הצפנת </a:t>
            </a:r>
            <a:r>
              <a:rPr lang="en-US" smtClean="0"/>
              <a:t>SSL</a:t>
            </a:r>
            <a:r>
              <a:rPr lang="he-IL" smtClean="0"/>
              <a:t>.</a:t>
            </a:r>
          </a:p>
          <a:p>
            <a:pPr lvl="1" eaLnBrk="1" hangingPunct="1"/>
            <a:r>
              <a:rPr lang="he-IL" smtClean="0"/>
              <a:t>משתמש</a:t>
            </a:r>
            <a:r>
              <a:rPr lang="he-IL" sz="3200" smtClean="0"/>
              <a:t> </a:t>
            </a:r>
            <a:r>
              <a:rPr lang="he-IL" smtClean="0"/>
              <a:t>בפורט 443 להעברת מידע.</a:t>
            </a:r>
            <a:endParaRPr lang="en-US" smtClean="0"/>
          </a:p>
        </p:txBody>
      </p:sp>
      <p:sp>
        <p:nvSpPr>
          <p:cNvPr id="54274" name="מציין מיקום של מספר שקופית 5"/>
          <p:cNvSpPr>
            <a:spLocks noGrp="1"/>
          </p:cNvSpPr>
          <p:nvPr>
            <p:ph type="sldNum" sz="quarter" idx="10"/>
          </p:nvPr>
        </p:nvSpPr>
        <p:spPr/>
        <p:txBody>
          <a:bodyPr/>
          <a:lstStyle/>
          <a:p>
            <a:pPr>
              <a:defRPr/>
            </a:pPr>
            <a:fld id="{5FF5138B-B400-45B2-9BF4-B2F10C3D259D}" type="slidenum">
              <a:rPr lang="he-IL"/>
              <a:pPr>
                <a:defRPr/>
              </a:pPr>
              <a:t>501</a:t>
            </a:fld>
            <a:endParaRPr lang="en-US"/>
          </a:p>
        </p:txBody>
      </p:sp>
      <p:pic>
        <p:nvPicPr>
          <p:cNvPr id="520197" name="Picture 7" descr="j0241371"/>
          <p:cNvPicPr>
            <a:picLocks noChangeAspect="1" noChangeArrowheads="1"/>
          </p:cNvPicPr>
          <p:nvPr/>
        </p:nvPicPr>
        <p:blipFill>
          <a:blip r:embed="rId2" cstate="print"/>
          <a:srcRect/>
          <a:stretch>
            <a:fillRect/>
          </a:stretch>
        </p:blipFill>
        <p:spPr bwMode="auto">
          <a:xfrm>
            <a:off x="1403350" y="4508500"/>
            <a:ext cx="1820863" cy="1827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3"/>
          <p:cNvSpPr>
            <a:spLocks noGrp="1" noChangeArrowheads="1"/>
          </p:cNvSpPr>
          <p:nvPr>
            <p:ph type="subTitle" idx="1"/>
          </p:nvPr>
        </p:nvSpPr>
        <p:spPr/>
        <p:txBody>
          <a:bodyPr/>
          <a:lstStyle/>
          <a:p>
            <a:pPr eaLnBrk="1" hangingPunct="1"/>
            <a:r>
              <a:rPr lang="he-IL" smtClean="0"/>
              <a:t>פתרונות אבטחה</a:t>
            </a:r>
            <a:endParaRPr lang="en-US" smtClean="0"/>
          </a:p>
        </p:txBody>
      </p:sp>
      <p:sp>
        <p:nvSpPr>
          <p:cNvPr id="55298" name="Rectangle 2"/>
          <p:cNvSpPr>
            <a:spLocks noGrp="1" noChangeArrowheads="1"/>
          </p:cNvSpPr>
          <p:nvPr>
            <p:ph type="ctrTitle" sz="quarter"/>
          </p:nvPr>
        </p:nvSpPr>
        <p:spPr>
          <a:xfrm>
            <a:off x="714348" y="2214554"/>
            <a:ext cx="8229600" cy="1905000"/>
          </a:xfrm>
        </p:spPr>
        <p:txBody>
          <a:bodyPr/>
          <a:lstStyle/>
          <a:p>
            <a:pPr eaLnBrk="1" hangingPunct="1">
              <a:defRPr/>
            </a:pPr>
            <a:r>
              <a:rPr lang="en-US" sz="7200" dirty="0" smtClean="0"/>
              <a:t>IPSec</a:t>
            </a:r>
          </a:p>
        </p:txBody>
      </p:sp>
    </p:spTree>
  </p:cSld>
  <p:clrMapOvr>
    <a:masterClrMapping/>
  </p:clrMapOvr>
  <p:transition/>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a:lstStyle/>
          <a:p>
            <a:pPr eaLnBrk="1" hangingPunct="1">
              <a:defRPr/>
            </a:pPr>
            <a:r>
              <a:rPr/>
              <a:t>מאפיינים</a:t>
            </a:r>
            <a:endParaRPr lang="en-US"/>
          </a:p>
        </p:txBody>
      </p:sp>
      <p:sp>
        <p:nvSpPr>
          <p:cNvPr id="56322" name="מציין מיקום של מספר שקופית 5"/>
          <p:cNvSpPr>
            <a:spLocks noGrp="1"/>
          </p:cNvSpPr>
          <p:nvPr>
            <p:ph type="sldNum" sz="quarter" idx="10"/>
          </p:nvPr>
        </p:nvSpPr>
        <p:spPr/>
        <p:txBody>
          <a:bodyPr/>
          <a:lstStyle/>
          <a:p>
            <a:pPr>
              <a:defRPr/>
            </a:pPr>
            <a:fld id="{49C56141-D7CF-4722-9F12-FA48F2572F36}" type="slidenum">
              <a:rPr lang="he-IL"/>
              <a:pPr>
                <a:defRPr/>
              </a:pPr>
              <a:t>503</a:t>
            </a:fld>
            <a:endParaRPr lang="en-US"/>
          </a:p>
        </p:txBody>
      </p:sp>
      <p:sp>
        <p:nvSpPr>
          <p:cNvPr id="5" name="מציין מיקום תוכן 2"/>
          <p:cNvSpPr txBox="1">
            <a:spLocks/>
          </p:cNvSpPr>
          <p:nvPr/>
        </p:nvSpPr>
        <p:spPr bwMode="auto">
          <a:xfrm>
            <a:off x="571500" y="1714500"/>
            <a:ext cx="8229600" cy="4525963"/>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he-IL" sz="2800" u="sng">
                <a:latin typeface="Calibri" pitchFamily="34" charset="0"/>
              </a:rPr>
              <a:t>פרוטוקולי האבטחה איתם עובד </a:t>
            </a:r>
            <a:r>
              <a:rPr lang="en-US" sz="2800" u="sng">
                <a:latin typeface="Calibri" pitchFamily="34" charset="0"/>
              </a:rPr>
              <a:t>IPSec</a:t>
            </a:r>
            <a:r>
              <a:rPr lang="he-IL" sz="2800" u="sng">
                <a:latin typeface="Calibri" pitchFamily="34" charset="0"/>
              </a:rPr>
              <a:t>:</a:t>
            </a:r>
          </a:p>
          <a:p>
            <a:pPr marL="742950" lvl="1" indent="-285750">
              <a:spcBef>
                <a:spcPct val="20000"/>
              </a:spcBef>
              <a:buFont typeface="Arial" pitchFamily="34" charset="0"/>
              <a:buChar char="–"/>
            </a:pPr>
            <a:r>
              <a:rPr lang="en-US" sz="2400" b="1">
                <a:latin typeface="Calibri" pitchFamily="34" charset="0"/>
              </a:rPr>
              <a:t>ESP</a:t>
            </a:r>
            <a:r>
              <a:rPr lang="he-IL" sz="2400" b="1">
                <a:latin typeface="Calibri" pitchFamily="34" charset="0"/>
              </a:rPr>
              <a:t>: </a:t>
            </a:r>
            <a:r>
              <a:rPr lang="en-US" sz="2400" b="1">
                <a:latin typeface="Calibri" pitchFamily="34" charset="0"/>
              </a:rPr>
              <a:t>Encapsulation Security Payload</a:t>
            </a:r>
            <a:endParaRPr lang="he-IL" sz="2400" b="1">
              <a:latin typeface="Calibri" pitchFamily="34" charset="0"/>
            </a:endParaRPr>
          </a:p>
          <a:p>
            <a:pPr marL="742950" lvl="1" indent="-285750">
              <a:spcBef>
                <a:spcPct val="20000"/>
              </a:spcBef>
            </a:pPr>
            <a:r>
              <a:rPr lang="en-US" sz="2400">
                <a:latin typeface="Calibri" pitchFamily="34" charset="0"/>
                <a:ea typeface="Tahoma (Hebrew)"/>
                <a:cs typeface="Tahoma (Hebrew)"/>
              </a:rPr>
              <a:t>	</a:t>
            </a:r>
            <a:r>
              <a:rPr lang="he-IL" sz="2400">
                <a:latin typeface="Calibri" pitchFamily="34" charset="0"/>
                <a:ea typeface="Tahoma (Hebrew)"/>
                <a:cs typeface="Times New Roman" pitchFamily="18" charset="0"/>
              </a:rPr>
              <a:t>מצפין את המידע וחותם עליו כדי ל</a:t>
            </a:r>
            <a:r>
              <a:rPr lang="he-IL" altLang="he-IL" sz="2400">
                <a:latin typeface="Calibri" pitchFamily="34" charset="0"/>
                <a:ea typeface="Tahoma (Hebrew)"/>
                <a:cs typeface="Times New Roman" pitchFamily="18" charset="0"/>
              </a:rPr>
              <a:t>ספק סודיות, אימות, שלמות והגנה כנגד שידור חוזר.</a:t>
            </a:r>
          </a:p>
          <a:p>
            <a:pPr marL="742950" lvl="1" indent="-285750">
              <a:spcBef>
                <a:spcPct val="20000"/>
              </a:spcBef>
              <a:buFont typeface="Arial" pitchFamily="34" charset="0"/>
              <a:buChar char="–"/>
            </a:pPr>
            <a:r>
              <a:rPr lang="en-US" altLang="he-IL" sz="2400" b="1">
                <a:latin typeface="Calibri" pitchFamily="34" charset="0"/>
                <a:ea typeface="Tahoma (Hebrew)"/>
                <a:cs typeface="Times New Roman" pitchFamily="18" charset="0"/>
              </a:rPr>
              <a:t>AH</a:t>
            </a:r>
            <a:r>
              <a:rPr lang="he-IL" altLang="he-IL" sz="2400" b="1">
                <a:latin typeface="Calibri" pitchFamily="34" charset="0"/>
                <a:ea typeface="Tahoma (Hebrew)"/>
                <a:cs typeface="Times New Roman" pitchFamily="18" charset="0"/>
              </a:rPr>
              <a:t>: </a:t>
            </a:r>
            <a:r>
              <a:rPr lang="en-US" altLang="he-IL" sz="2400" b="1">
                <a:latin typeface="Calibri" pitchFamily="34" charset="0"/>
                <a:ea typeface="Tahoma (Hebrew)"/>
                <a:cs typeface="Times New Roman" pitchFamily="18" charset="0"/>
              </a:rPr>
              <a:t>Authentication Header</a:t>
            </a:r>
            <a:endParaRPr lang="he-IL" altLang="he-IL" sz="2400" b="1">
              <a:latin typeface="Calibri" pitchFamily="34" charset="0"/>
              <a:ea typeface="Tahoma (Hebrew)"/>
              <a:cs typeface="Times New Roman" pitchFamily="18" charset="0"/>
            </a:endParaRPr>
          </a:p>
          <a:p>
            <a:pPr marL="742950" lvl="1" indent="-285750">
              <a:spcBef>
                <a:spcPct val="20000"/>
              </a:spcBef>
              <a:buFont typeface="Arial" pitchFamily="34" charset="0"/>
              <a:buNone/>
            </a:pPr>
            <a:r>
              <a:rPr lang="he-IL" altLang="he-IL" sz="2400">
                <a:latin typeface="Calibri" pitchFamily="34" charset="0"/>
                <a:ea typeface="Tahoma (Hebrew)"/>
                <a:cs typeface="Times New Roman" pitchFamily="18" charset="0"/>
              </a:rPr>
              <a:t>   </a:t>
            </a:r>
            <a:r>
              <a:rPr lang="he-IL" altLang="he-IL" sz="2400">
                <a:latin typeface="Calibri" pitchFamily="34" charset="0"/>
                <a:cs typeface="Times New Roman" pitchFamily="18" charset="0"/>
              </a:rPr>
              <a:t>חותם על ההודעה כדי לספק הגנה כנגד שידור חוזר, אימות ושלמות המידע (גם של ה- </a:t>
            </a:r>
            <a:r>
              <a:rPr lang="en-US" altLang="he-IL" sz="2400">
                <a:latin typeface="Calibri" pitchFamily="34" charset="0"/>
                <a:cs typeface="Times New Roman" pitchFamily="18" charset="0"/>
              </a:rPr>
              <a:t>Data</a:t>
            </a:r>
            <a:r>
              <a:rPr lang="he-IL" altLang="he-IL" sz="2400">
                <a:latin typeface="Calibri" pitchFamily="34" charset="0"/>
                <a:cs typeface="Times New Roman" pitchFamily="18" charset="0"/>
              </a:rPr>
              <a:t>, וגם של ה- </a:t>
            </a:r>
            <a:r>
              <a:rPr lang="en-US" altLang="he-IL" sz="2400">
                <a:latin typeface="Calibri" pitchFamily="34" charset="0"/>
                <a:cs typeface="Times New Roman" pitchFamily="18" charset="0"/>
              </a:rPr>
              <a:t>IP Header</a:t>
            </a:r>
            <a:r>
              <a:rPr lang="he-IL" altLang="he-IL" sz="2400">
                <a:latin typeface="Calibri" pitchFamily="34" charset="0"/>
                <a:cs typeface="Times New Roman" pitchFamily="18" charset="0"/>
              </a:rPr>
              <a:t>.</a:t>
            </a:r>
          </a:p>
          <a:p>
            <a:pPr marL="742950" lvl="1" indent="-285750">
              <a:spcBef>
                <a:spcPct val="20000"/>
              </a:spcBef>
            </a:pPr>
            <a:endParaRPr lang="he-IL" sz="2400">
              <a:latin typeface="Calibri" pitchFamily="34" charset="0"/>
              <a:ea typeface="Tahoma (Hebrew)"/>
              <a:cs typeface="Tahoma (Hebrew)"/>
            </a:endParaRPr>
          </a:p>
          <a:p>
            <a:pPr marL="742950" lvl="1" indent="-285750">
              <a:spcBef>
                <a:spcPct val="20000"/>
              </a:spcBef>
            </a:pPr>
            <a:endParaRPr lang="en-US" sz="2400">
              <a:latin typeface="Calibri" pitchFamily="34" charset="0"/>
              <a:ea typeface="Tahoma (Hebrew)"/>
              <a:cs typeface="Tahoma (Hebrew)"/>
            </a:endParaRPr>
          </a:p>
          <a:p>
            <a:pPr marL="342900" indent="-342900">
              <a:spcBef>
                <a:spcPct val="20000"/>
              </a:spcBef>
              <a:buFont typeface="Arial" pitchFamily="34" charset="0"/>
              <a:buNone/>
            </a:pPr>
            <a:endParaRPr lang="he-IL" sz="2800">
              <a:latin typeface="Calibri" pitchFamily="34" charset="0"/>
            </a:endParaRPr>
          </a:p>
        </p:txBody>
      </p:sp>
    </p:spTree>
  </p:cSld>
  <p:clrMapOvr>
    <a:masterClrMapping/>
  </p:clrMapOvr>
  <p:transition/>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eaLnBrk="1" hangingPunct="1">
              <a:defRPr/>
            </a:pPr>
            <a:r>
              <a:rPr/>
              <a:t>מאפיינים</a:t>
            </a:r>
            <a:endParaRPr lang="en-US"/>
          </a:p>
        </p:txBody>
      </p:sp>
      <p:sp>
        <p:nvSpPr>
          <p:cNvPr id="523267" name="Rectangle 3"/>
          <p:cNvSpPr>
            <a:spLocks noGrp="1" noChangeArrowheads="1"/>
          </p:cNvSpPr>
          <p:nvPr>
            <p:ph idx="1"/>
          </p:nvPr>
        </p:nvSpPr>
        <p:spPr>
          <a:xfrm>
            <a:off x="4357688" y="1600200"/>
            <a:ext cx="4329112" cy="4543425"/>
          </a:xfrm>
        </p:spPr>
        <p:txBody>
          <a:bodyPr/>
          <a:lstStyle/>
          <a:p>
            <a:pPr eaLnBrk="1" hangingPunct="1"/>
            <a:r>
              <a:rPr lang="he-IL" smtClean="0"/>
              <a:t>צורות עבודה</a:t>
            </a:r>
          </a:p>
          <a:p>
            <a:pPr lvl="1" eaLnBrk="1" hangingPunct="1"/>
            <a:r>
              <a:rPr lang="en-US" smtClean="0"/>
              <a:t>Tunnel Mode</a:t>
            </a:r>
            <a:endParaRPr lang="he-IL" smtClean="0"/>
          </a:p>
          <a:p>
            <a:pPr lvl="2" eaLnBrk="1" hangingPunct="1"/>
            <a:r>
              <a:rPr lang="he-IL" smtClean="0"/>
              <a:t>התעבורה מאובטחת רק חלק מהדרך</a:t>
            </a:r>
          </a:p>
          <a:p>
            <a:pPr lvl="2" eaLnBrk="1" hangingPunct="1"/>
            <a:r>
              <a:rPr lang="he-IL" smtClean="0"/>
              <a:t>אין צורך בתמיכה של כל הרכיבים בדרך ב-</a:t>
            </a:r>
            <a:r>
              <a:rPr lang="en-US" smtClean="0"/>
              <a:t>IPSec</a:t>
            </a:r>
            <a:endParaRPr lang="he-IL" smtClean="0"/>
          </a:p>
          <a:p>
            <a:pPr lvl="1" eaLnBrk="1" hangingPunct="1"/>
            <a:r>
              <a:rPr lang="en-US" smtClean="0"/>
              <a:t>Transport Mode</a:t>
            </a:r>
            <a:endParaRPr lang="he-IL" smtClean="0"/>
          </a:p>
          <a:p>
            <a:pPr lvl="2" eaLnBrk="1" hangingPunct="1"/>
            <a:r>
              <a:rPr lang="he-IL" smtClean="0"/>
              <a:t>התעבורה מאובטחת מקצה לקצה</a:t>
            </a:r>
          </a:p>
          <a:p>
            <a:pPr lvl="2" eaLnBrk="1" hangingPunct="1"/>
            <a:r>
              <a:rPr lang="he-IL" smtClean="0"/>
              <a:t>כל הרכיבים בדרך צריכים לתמוך ב-</a:t>
            </a:r>
            <a:r>
              <a:rPr lang="en-US" smtClean="0"/>
              <a:t>IPSec</a:t>
            </a:r>
          </a:p>
        </p:txBody>
      </p:sp>
      <p:sp>
        <p:nvSpPr>
          <p:cNvPr id="57346" name="מציין מיקום של מספר שקופית 5"/>
          <p:cNvSpPr>
            <a:spLocks noGrp="1"/>
          </p:cNvSpPr>
          <p:nvPr>
            <p:ph type="sldNum" sz="quarter" idx="10"/>
          </p:nvPr>
        </p:nvSpPr>
        <p:spPr/>
        <p:txBody>
          <a:bodyPr/>
          <a:lstStyle/>
          <a:p>
            <a:pPr>
              <a:defRPr/>
            </a:pPr>
            <a:fld id="{148BDF1F-8FB0-4584-B06F-4DA3D9C454CF}" type="slidenum">
              <a:rPr lang="he-IL"/>
              <a:pPr>
                <a:defRPr/>
              </a:pPr>
              <a:t>504</a:t>
            </a:fld>
            <a:endParaRPr lang="en-US"/>
          </a:p>
        </p:txBody>
      </p:sp>
      <p:pic>
        <p:nvPicPr>
          <p:cNvPr id="523269"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4313" y="1785938"/>
            <a:ext cx="4643437" cy="3914775"/>
          </a:xfrm>
          <a:prstGeom prst="rect">
            <a:avLst/>
          </a:prstGeom>
          <a:noFill/>
          <a:ln w="9525">
            <a:noFill/>
            <a:miter lim="800000"/>
            <a:headEnd/>
            <a:tailEnd/>
          </a:ln>
        </p:spPr>
      </p:pic>
    </p:spTree>
  </p:cSld>
  <p:clrMapOvr>
    <a:masterClrMapping/>
  </p:clrMapOvr>
  <p:transition/>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pPr eaLnBrk="1" hangingPunct="1">
              <a:defRPr/>
            </a:pPr>
            <a:r>
              <a:rPr/>
              <a:t>פוליסות ב-</a:t>
            </a:r>
            <a:r>
              <a:rPr lang="en-US"/>
              <a:t>IPSec</a:t>
            </a:r>
          </a:p>
        </p:txBody>
      </p:sp>
      <p:sp>
        <p:nvSpPr>
          <p:cNvPr id="524291" name="Rectangle 3"/>
          <p:cNvSpPr>
            <a:spLocks noGrp="1" noChangeArrowheads="1"/>
          </p:cNvSpPr>
          <p:nvPr>
            <p:ph idx="1"/>
          </p:nvPr>
        </p:nvSpPr>
        <p:spPr/>
        <p:txBody>
          <a:bodyPr/>
          <a:lstStyle/>
          <a:p>
            <a:pPr eaLnBrk="1" hangingPunct="1"/>
            <a:r>
              <a:rPr lang="he-IL" u="sng" smtClean="0"/>
              <a:t>פוליסה</a:t>
            </a:r>
            <a:r>
              <a:rPr lang="he-IL" smtClean="0"/>
              <a:t> – אוסף חוקים המגדירים את אופן העבודה של התחנה עם </a:t>
            </a:r>
            <a:r>
              <a:rPr lang="en-US" smtClean="0"/>
              <a:t>IPSec</a:t>
            </a:r>
            <a:endParaRPr lang="he-IL" smtClean="0"/>
          </a:p>
          <a:p>
            <a:pPr eaLnBrk="1" hangingPunct="1"/>
            <a:r>
              <a:rPr lang="he-IL" smtClean="0"/>
              <a:t>פוליסות ברירת מחדל</a:t>
            </a:r>
          </a:p>
          <a:p>
            <a:pPr lvl="1" eaLnBrk="1" hangingPunct="1"/>
            <a:r>
              <a:rPr lang="he-IL" smtClean="0"/>
              <a:t>לקוח</a:t>
            </a:r>
          </a:p>
          <a:p>
            <a:pPr lvl="1" eaLnBrk="1" hangingPunct="1"/>
            <a:r>
              <a:rPr lang="he-IL" smtClean="0"/>
              <a:t>שרת</a:t>
            </a:r>
          </a:p>
          <a:p>
            <a:pPr lvl="1" eaLnBrk="1" hangingPunct="1"/>
            <a:r>
              <a:rPr lang="he-IL" smtClean="0"/>
              <a:t>שרת מאובטח</a:t>
            </a:r>
          </a:p>
          <a:p>
            <a:pPr eaLnBrk="1" hangingPunct="1"/>
            <a:r>
              <a:rPr lang="he-IL" smtClean="0"/>
              <a:t>סוג הפוליסה מוגדרת על ידי מנהל הרשת</a:t>
            </a:r>
            <a:endParaRPr lang="en-US" smtClean="0"/>
          </a:p>
        </p:txBody>
      </p:sp>
      <p:sp>
        <p:nvSpPr>
          <p:cNvPr id="58370" name="מציין מיקום של מספר שקופית 5"/>
          <p:cNvSpPr>
            <a:spLocks noGrp="1"/>
          </p:cNvSpPr>
          <p:nvPr>
            <p:ph type="sldNum" sz="quarter" idx="10"/>
          </p:nvPr>
        </p:nvSpPr>
        <p:spPr/>
        <p:txBody>
          <a:bodyPr/>
          <a:lstStyle/>
          <a:p>
            <a:pPr>
              <a:defRPr/>
            </a:pPr>
            <a:fld id="{10287C8A-5B1E-46A4-8761-C8C2F88385F9}" type="slidenum">
              <a:rPr lang="he-IL"/>
              <a:pPr>
                <a:defRPr/>
              </a:pPr>
              <a:t>505</a:t>
            </a:fld>
            <a:endParaRPr lang="en-US"/>
          </a:p>
        </p:txBody>
      </p:sp>
      <p:sp>
        <p:nvSpPr>
          <p:cNvPr id="524293" name="Rectangle 5"/>
          <p:cNvSpPr>
            <a:spLocks noChangeArrowheads="1"/>
          </p:cNvSpPr>
          <p:nvPr/>
        </p:nvSpPr>
        <p:spPr bwMode="auto">
          <a:xfrm>
            <a:off x="703263" y="5237163"/>
            <a:ext cx="7797800" cy="579437"/>
          </a:xfrm>
          <a:prstGeom prst="rect">
            <a:avLst/>
          </a:prstGeom>
          <a:noFill/>
          <a:ln w="9525">
            <a:noFill/>
            <a:miter lim="800000"/>
            <a:headEnd/>
            <a:tailEnd/>
          </a:ln>
        </p:spPr>
        <p:txBody>
          <a:bodyPr wrap="none">
            <a:spAutoFit/>
          </a:bodyPr>
          <a:lstStyle/>
          <a:p>
            <a:r>
              <a:rPr lang="he-IL" sz="3200">
                <a:solidFill>
                  <a:srgbClr val="FF0000"/>
                </a:solidFill>
                <a:cs typeface="Aharoni" pitchFamily="2" charset="-79"/>
              </a:rPr>
              <a:t>יכול להיות מחשב לקוח שעובד בפוליסת שרת מאובטח!</a:t>
            </a:r>
            <a:endParaRPr lang="en-US" sz="3200">
              <a:solidFill>
                <a:srgbClr val="FF0000"/>
              </a:solidFill>
              <a:cs typeface="Aharoni" pitchFamily="2" charset="-79"/>
            </a:endParaRPr>
          </a:p>
        </p:txBody>
      </p:sp>
    </p:spTree>
  </p:cSld>
  <p:clrMapOvr>
    <a:masterClrMapping/>
  </p:clrMapOvr>
  <p:transition/>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lstStyle/>
          <a:p>
            <a:pPr eaLnBrk="1" hangingPunct="1">
              <a:defRPr/>
            </a:pPr>
            <a:r>
              <a:rPr/>
              <a:t>שילוב פוליסות </a:t>
            </a:r>
            <a:r>
              <a:rPr lang="en-US" sz="3600"/>
              <a:t>IPSec</a:t>
            </a:r>
          </a:p>
        </p:txBody>
      </p:sp>
      <p:sp>
        <p:nvSpPr>
          <p:cNvPr id="525315" name="Rectangle 3"/>
          <p:cNvSpPr>
            <a:spLocks noGrp="1" noChangeArrowheads="1"/>
          </p:cNvSpPr>
          <p:nvPr>
            <p:ph idx="1"/>
          </p:nvPr>
        </p:nvSpPr>
        <p:spPr/>
        <p:txBody>
          <a:bodyPr/>
          <a:lstStyle/>
          <a:p>
            <a:pPr eaLnBrk="1" hangingPunct="1"/>
            <a:endParaRPr lang="ar-SA" smtClean="0"/>
          </a:p>
        </p:txBody>
      </p:sp>
      <p:sp>
        <p:nvSpPr>
          <p:cNvPr id="59394" name="מציין מיקום של מספר שקופית 5"/>
          <p:cNvSpPr>
            <a:spLocks noGrp="1"/>
          </p:cNvSpPr>
          <p:nvPr>
            <p:ph type="sldNum" sz="quarter" idx="10"/>
          </p:nvPr>
        </p:nvSpPr>
        <p:spPr/>
        <p:txBody>
          <a:bodyPr/>
          <a:lstStyle/>
          <a:p>
            <a:pPr>
              <a:defRPr/>
            </a:pPr>
            <a:fld id="{393F7694-125E-4319-9857-64995642B54F}" type="slidenum">
              <a:rPr lang="he-IL"/>
              <a:pPr>
                <a:defRPr/>
              </a:pPr>
              <a:t>506</a:t>
            </a:fld>
            <a:endParaRPr lang="en-US"/>
          </a:p>
        </p:txBody>
      </p:sp>
      <p:graphicFrame>
        <p:nvGraphicFramePr>
          <p:cNvPr id="500966" name="Group 230"/>
          <p:cNvGraphicFramePr>
            <a:graphicFrameLocks noGrp="1"/>
          </p:cNvGraphicFramePr>
          <p:nvPr/>
        </p:nvGraphicFramePr>
        <p:xfrm>
          <a:off x="287338" y="2500313"/>
          <a:ext cx="8532812" cy="3018983"/>
        </p:xfrm>
        <a:graphic>
          <a:graphicData uri="http://schemas.openxmlformats.org/drawingml/2006/table">
            <a:tbl>
              <a:tblPr/>
              <a:tblGrid>
                <a:gridCol w="1692275"/>
                <a:gridCol w="1582737"/>
                <a:gridCol w="1728788"/>
                <a:gridCol w="1655762"/>
                <a:gridCol w="1873250"/>
              </a:tblGrid>
              <a:tr h="230188">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he-IL" sz="1800" b="1" i="0" u="none" strike="noStrike" cap="none" normalizeH="0" baseline="0" smtClean="0">
                        <a:ln>
                          <a:noFill/>
                        </a:ln>
                        <a:solidFill>
                          <a:schemeClr val="tx1"/>
                        </a:solidFill>
                        <a:effectLst/>
                        <a:latin typeface="Tahoma" pitchFamily="34" charset="0"/>
                        <a:cs typeface="Tahoma"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אין מדיניות</a:t>
                      </a:r>
                      <a:endParaRPr kumimoji="0" lang="en-US" sz="1800" b="1" i="0" u="none" strike="noStrike" cap="none" normalizeH="0" baseline="0" smtClean="0">
                        <a:ln>
                          <a:noFill/>
                        </a:ln>
                        <a:solidFill>
                          <a:schemeClr val="tx1"/>
                        </a:solidFill>
                        <a:effectLst/>
                        <a:latin typeface="Tahoma" pitchFamily="34" charset="0"/>
                        <a:cs typeface="Tahoma"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לקוח</a:t>
                      </a:r>
                      <a:endParaRPr kumimoji="0" lang="en-US" sz="1800" b="1" i="0" u="none" strike="noStrike" cap="none" normalizeH="0" baseline="0" smtClean="0">
                        <a:ln>
                          <a:noFill/>
                        </a:ln>
                        <a:solidFill>
                          <a:schemeClr val="tx1"/>
                        </a:solidFill>
                        <a:effectLst/>
                        <a:latin typeface="Tahoma" pitchFamily="34" charset="0"/>
                        <a:cs typeface="Tahoma"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שרת</a:t>
                      </a:r>
                      <a:endParaRPr kumimoji="0" lang="en-US" sz="1800" b="1" i="0" u="none" strike="noStrike" cap="none" normalizeH="0" baseline="0" smtClean="0">
                        <a:ln>
                          <a:noFill/>
                        </a:ln>
                        <a:solidFill>
                          <a:schemeClr val="tx1"/>
                        </a:solidFill>
                        <a:effectLst/>
                        <a:latin typeface="Tahoma" pitchFamily="34" charset="0"/>
                        <a:cs typeface="Tahoma"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שרת מאובטח</a:t>
                      </a:r>
                      <a:endParaRPr kumimoji="0" lang="en-US" sz="1800" b="1" i="0" u="none" strike="noStrike" cap="none" normalizeH="0" baseline="0" smtClean="0">
                        <a:ln>
                          <a:noFill/>
                        </a:ln>
                        <a:solidFill>
                          <a:schemeClr val="tx1"/>
                        </a:solidFill>
                        <a:effectLst/>
                        <a:latin typeface="Tahoma" pitchFamily="34" charset="0"/>
                        <a:cs typeface="Tahoma"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r>
              <a:tr h="790575">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אין מדיניות</a:t>
                      </a:r>
                      <a:endParaRPr kumimoji="0" lang="en-US" sz="1800" b="1" i="0" u="none" strike="noStrike" cap="none" normalizeH="0" baseline="0" smtClean="0">
                        <a:ln>
                          <a:noFill/>
                        </a:ln>
                        <a:solidFill>
                          <a:schemeClr val="tx1"/>
                        </a:solidFill>
                        <a:effectLst/>
                        <a:latin typeface="Tahoma" pitchFamily="34" charset="0"/>
                        <a:cs typeface="Tahoma"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FA6E4"/>
                    </a:solidFill>
                  </a:tcPr>
                </a:tc>
                <a:tc>
                  <a:txBody>
                    <a:bodyPr/>
                    <a:lstStyle/>
                    <a:p>
                      <a:pPr marL="0" marR="0" lvl="0" indent="0" algn="r" defTabSz="914400" rtl="1" eaLnBrk="1" fontAlgn="base" latinLnBrk="0" hangingPunct="1">
                        <a:lnSpc>
                          <a:spcPct val="100000"/>
                        </a:lnSpc>
                        <a:spcBef>
                          <a:spcPct val="35000"/>
                        </a:spcBef>
                        <a:spcAft>
                          <a:spcPct val="0"/>
                        </a:spcAft>
                        <a:buClrTx/>
                        <a:buSzTx/>
                        <a:buFontTx/>
                        <a:buNone/>
                        <a:tabLst/>
                      </a:pPr>
                      <a:r>
                        <a:rPr kumimoji="0" lang="he-IL" sz="2000" b="1" i="0" u="none" strike="noStrike" cap="none" normalizeH="0" baseline="0" smtClean="0">
                          <a:ln>
                            <a:noFill/>
                          </a:ln>
                          <a:solidFill>
                            <a:srgbClr val="FF0000"/>
                          </a:solidFill>
                          <a:effectLst/>
                          <a:latin typeface="Tahoma" pitchFamily="34" charset="0"/>
                          <a:cs typeface="Tahoma" pitchFamily="34" charset="0"/>
                        </a:rPr>
                        <a:t>אין </a:t>
                      </a:r>
                      <a:r>
                        <a:rPr kumimoji="0" lang="en-US" sz="2000" b="1" i="0" u="none" strike="noStrike" cap="none" normalizeH="0" baseline="0" smtClean="0">
                          <a:ln>
                            <a:noFill/>
                          </a:ln>
                          <a:solidFill>
                            <a:srgbClr val="FF0000"/>
                          </a:solidFill>
                          <a:effectLst/>
                          <a:latin typeface="Tahoma" pitchFamily="34" charset="0"/>
                          <a:cs typeface="Tahoma" pitchFamily="34" charset="0"/>
                        </a:rPr>
                        <a:t>IPsec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35000"/>
                        </a:spcBef>
                        <a:spcAft>
                          <a:spcPct val="0"/>
                        </a:spcAft>
                        <a:buClrTx/>
                        <a:buSzTx/>
                        <a:buFontTx/>
                        <a:buNone/>
                        <a:tabLst/>
                      </a:pPr>
                      <a:r>
                        <a:rPr kumimoji="0" lang="he-IL" sz="2000" b="1" i="0" u="none" strike="noStrike" cap="none" normalizeH="0" baseline="0" smtClean="0">
                          <a:ln>
                            <a:noFill/>
                          </a:ln>
                          <a:solidFill>
                            <a:srgbClr val="FF0000"/>
                          </a:solidFill>
                          <a:effectLst/>
                          <a:latin typeface="Tahoma" pitchFamily="34" charset="0"/>
                          <a:cs typeface="Tahoma" pitchFamily="34" charset="0"/>
                        </a:rPr>
                        <a:t>אין </a:t>
                      </a:r>
                      <a:r>
                        <a:rPr kumimoji="0" lang="en-US" sz="2000" b="1" i="0" u="none" strike="noStrike" cap="none" normalizeH="0" baseline="0" smtClean="0">
                          <a:ln>
                            <a:noFill/>
                          </a:ln>
                          <a:solidFill>
                            <a:srgbClr val="FF0000"/>
                          </a:solidFill>
                          <a:effectLst/>
                          <a:latin typeface="Tahoma" pitchFamily="34" charset="0"/>
                          <a:cs typeface="Tahoma" pitchFamily="34" charset="0"/>
                        </a:rPr>
                        <a:t>IPsec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35000"/>
                        </a:spcBef>
                        <a:spcAft>
                          <a:spcPct val="0"/>
                        </a:spcAft>
                        <a:buClrTx/>
                        <a:buSzTx/>
                        <a:buFontTx/>
                        <a:buNone/>
                        <a:tabLst/>
                      </a:pPr>
                      <a:r>
                        <a:rPr kumimoji="0" lang="he-IL" sz="2000" b="1" i="0" u="none" strike="noStrike" cap="none" normalizeH="0" baseline="0" smtClean="0">
                          <a:ln>
                            <a:noFill/>
                          </a:ln>
                          <a:solidFill>
                            <a:srgbClr val="FF0000"/>
                          </a:solidFill>
                          <a:effectLst/>
                          <a:latin typeface="Tahoma" pitchFamily="34" charset="0"/>
                          <a:cs typeface="Tahoma" pitchFamily="34" charset="0"/>
                        </a:rPr>
                        <a:t>אין </a:t>
                      </a:r>
                      <a:r>
                        <a:rPr kumimoji="0" lang="en-US" sz="2000" b="1" i="0" u="none" strike="noStrike" cap="none" normalizeH="0" baseline="0" smtClean="0">
                          <a:ln>
                            <a:noFill/>
                          </a:ln>
                          <a:solidFill>
                            <a:srgbClr val="FF0000"/>
                          </a:solidFill>
                          <a:effectLst/>
                          <a:latin typeface="Tahoma" pitchFamily="34" charset="0"/>
                          <a:cs typeface="Tahoma" pitchFamily="34" charset="0"/>
                        </a:rPr>
                        <a:t>IPsec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35000"/>
                        </a:spcBef>
                        <a:spcAft>
                          <a:spcPct val="0"/>
                        </a:spcAft>
                        <a:buClrTx/>
                        <a:buSzTx/>
                        <a:buFontTx/>
                        <a:buNone/>
                        <a:tabLst/>
                      </a:pPr>
                      <a:r>
                        <a:rPr kumimoji="0" lang="he-IL" sz="2000" b="1" i="0" u="none" strike="noStrike" cap="none" normalizeH="0" baseline="0" smtClean="0">
                          <a:ln>
                            <a:noFill/>
                          </a:ln>
                          <a:solidFill>
                            <a:srgbClr val="FF0000"/>
                          </a:solidFill>
                          <a:effectLst/>
                          <a:latin typeface="Tahoma" pitchFamily="34" charset="0"/>
                          <a:cs typeface="Tahoma" pitchFamily="34" charset="0"/>
                        </a:rPr>
                        <a:t>אין תקשורת</a:t>
                      </a:r>
                      <a:endParaRPr kumimoji="0" lang="en-US" sz="2000" b="1" i="0" u="none" strike="noStrike" cap="none" normalizeH="0" baseline="0" smtClean="0">
                        <a:ln>
                          <a:noFill/>
                        </a:ln>
                        <a:solidFill>
                          <a:srgbClr val="FF0000"/>
                        </a:solidFill>
                        <a:effectLst/>
                        <a:latin typeface="Tahoma" pitchFamily="34" charset="0"/>
                        <a:cs typeface="Tahoma"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495300">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לקוח</a:t>
                      </a:r>
                      <a:endParaRPr kumimoji="0" lang="en-US" sz="1800" b="1" i="0" u="none" strike="noStrike" cap="none" normalizeH="0" baseline="0" smtClean="0">
                        <a:ln>
                          <a:noFill/>
                        </a:ln>
                        <a:solidFill>
                          <a:schemeClr val="tx1"/>
                        </a:solidFill>
                        <a:effectLst/>
                        <a:latin typeface="Tahoma" pitchFamily="34" charset="0"/>
                        <a:cs typeface="Tahoma"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FA6E4"/>
                    </a:solidFill>
                  </a:tcPr>
                </a:tc>
                <a:tc>
                  <a:txBody>
                    <a:bodyPr/>
                    <a:lstStyle/>
                    <a:p>
                      <a:pPr marL="0" marR="0" lvl="0" indent="0" algn="r" defTabSz="914400" rtl="1" eaLnBrk="1" fontAlgn="base" latinLnBrk="0" hangingPunct="1">
                        <a:lnSpc>
                          <a:spcPct val="100000"/>
                        </a:lnSpc>
                        <a:spcBef>
                          <a:spcPct val="35000"/>
                        </a:spcBef>
                        <a:spcAft>
                          <a:spcPct val="0"/>
                        </a:spcAft>
                        <a:buClrTx/>
                        <a:buSzTx/>
                        <a:buFontTx/>
                        <a:buNone/>
                        <a:tabLst/>
                      </a:pPr>
                      <a:r>
                        <a:rPr kumimoji="0" lang="he-IL" sz="2000" b="1" i="0" u="none" strike="noStrike" cap="none" normalizeH="0" baseline="0" smtClean="0">
                          <a:ln>
                            <a:noFill/>
                          </a:ln>
                          <a:solidFill>
                            <a:srgbClr val="FF0000"/>
                          </a:solidFill>
                          <a:effectLst/>
                          <a:latin typeface="Tahoma" pitchFamily="34" charset="0"/>
                          <a:cs typeface="Tahoma" pitchFamily="34" charset="0"/>
                        </a:rPr>
                        <a:t>אין </a:t>
                      </a:r>
                      <a:r>
                        <a:rPr kumimoji="0" lang="en-US" sz="2000" b="1" i="0" u="none" strike="noStrike" cap="none" normalizeH="0" baseline="0" smtClean="0">
                          <a:ln>
                            <a:noFill/>
                          </a:ln>
                          <a:solidFill>
                            <a:srgbClr val="FF0000"/>
                          </a:solidFill>
                          <a:effectLst/>
                          <a:latin typeface="Tahoma" pitchFamily="34" charset="0"/>
                          <a:cs typeface="Tahoma" pitchFamily="34" charset="0"/>
                        </a:rPr>
                        <a:t>IPsec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35000"/>
                        </a:spcBef>
                        <a:spcAft>
                          <a:spcPct val="0"/>
                        </a:spcAft>
                        <a:buClrTx/>
                        <a:buSzTx/>
                        <a:buFontTx/>
                        <a:buNone/>
                        <a:tabLst/>
                      </a:pPr>
                      <a:r>
                        <a:rPr kumimoji="0" lang="he-IL" sz="2000" b="1" i="0" u="none" strike="noStrike" cap="none" normalizeH="0" baseline="0" smtClean="0">
                          <a:ln>
                            <a:noFill/>
                          </a:ln>
                          <a:solidFill>
                            <a:srgbClr val="FF0000"/>
                          </a:solidFill>
                          <a:effectLst/>
                          <a:latin typeface="Tahoma" pitchFamily="34" charset="0"/>
                          <a:cs typeface="Tahoma" pitchFamily="34" charset="0"/>
                        </a:rPr>
                        <a:t>אין </a:t>
                      </a:r>
                      <a:r>
                        <a:rPr kumimoji="0" lang="en-US" sz="2000" b="1" i="0" u="none" strike="noStrike" cap="none" normalizeH="0" baseline="0" smtClean="0">
                          <a:ln>
                            <a:noFill/>
                          </a:ln>
                          <a:solidFill>
                            <a:srgbClr val="FF0000"/>
                          </a:solidFill>
                          <a:effectLst/>
                          <a:latin typeface="Tahoma" pitchFamily="34" charset="0"/>
                          <a:cs typeface="Tahoma" pitchFamily="34" charset="0"/>
                        </a:rPr>
                        <a:t>IPsec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CC"/>
                          </a:solidFill>
                          <a:effectLst/>
                          <a:latin typeface="Tahoma" pitchFamily="34" charset="0"/>
                          <a:cs typeface="Tahoma" pitchFamily="34" charset="0"/>
                        </a:rPr>
                        <a:t>IPSec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CC"/>
                          </a:solidFill>
                          <a:effectLst/>
                          <a:latin typeface="Tahoma" pitchFamily="34" charset="0"/>
                          <a:cs typeface="Tahoma" pitchFamily="34" charset="0"/>
                        </a:rPr>
                        <a:t>IPSec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61988">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שרת</a:t>
                      </a:r>
                      <a:endParaRPr kumimoji="0" lang="en-US" sz="1800" b="1" i="0" u="none" strike="noStrike" cap="none" normalizeH="0" baseline="0" smtClean="0">
                        <a:ln>
                          <a:noFill/>
                        </a:ln>
                        <a:solidFill>
                          <a:schemeClr val="tx1"/>
                        </a:solidFill>
                        <a:effectLst/>
                        <a:latin typeface="Tahoma" pitchFamily="34" charset="0"/>
                        <a:cs typeface="Tahoma"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FA6E4"/>
                    </a:solidFill>
                  </a:tcPr>
                </a:tc>
                <a:tc>
                  <a:txBody>
                    <a:bodyPr/>
                    <a:lstStyle/>
                    <a:p>
                      <a:pPr marL="0" marR="0" lvl="0" indent="0" algn="r" defTabSz="914400" rtl="1" eaLnBrk="1" fontAlgn="base" latinLnBrk="0" hangingPunct="1">
                        <a:lnSpc>
                          <a:spcPct val="100000"/>
                        </a:lnSpc>
                        <a:spcBef>
                          <a:spcPct val="35000"/>
                        </a:spcBef>
                        <a:spcAft>
                          <a:spcPct val="0"/>
                        </a:spcAft>
                        <a:buClrTx/>
                        <a:buSzTx/>
                        <a:buFontTx/>
                        <a:buNone/>
                        <a:tabLst/>
                      </a:pPr>
                      <a:r>
                        <a:rPr kumimoji="0" lang="he-IL" sz="2000" b="1" i="0" u="none" strike="noStrike" cap="none" normalizeH="0" baseline="0" smtClean="0">
                          <a:ln>
                            <a:noFill/>
                          </a:ln>
                          <a:solidFill>
                            <a:srgbClr val="FF0000"/>
                          </a:solidFill>
                          <a:effectLst/>
                          <a:latin typeface="Tahoma" pitchFamily="34" charset="0"/>
                          <a:cs typeface="Tahoma" pitchFamily="34" charset="0"/>
                        </a:rPr>
                        <a:t>אין </a:t>
                      </a:r>
                      <a:r>
                        <a:rPr kumimoji="0" lang="en-US" sz="2000" b="1" i="0" u="none" strike="noStrike" cap="none" normalizeH="0" baseline="0" smtClean="0">
                          <a:ln>
                            <a:noFill/>
                          </a:ln>
                          <a:solidFill>
                            <a:srgbClr val="FF0000"/>
                          </a:solidFill>
                          <a:effectLst/>
                          <a:latin typeface="Tahoma" pitchFamily="34" charset="0"/>
                          <a:cs typeface="Tahoma" pitchFamily="34" charset="0"/>
                        </a:rPr>
                        <a:t>IPsec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CC"/>
                          </a:solidFill>
                          <a:effectLst/>
                          <a:latin typeface="Tahoma" pitchFamily="34" charset="0"/>
                          <a:cs typeface="Tahoma" pitchFamily="34" charset="0"/>
                        </a:rPr>
                        <a:t>IPSec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CC"/>
                          </a:solidFill>
                          <a:effectLst/>
                          <a:latin typeface="Tahoma" pitchFamily="34" charset="0"/>
                          <a:cs typeface="Tahoma" pitchFamily="34" charset="0"/>
                        </a:rPr>
                        <a:t>IPSec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CC"/>
                          </a:solidFill>
                          <a:effectLst/>
                          <a:latin typeface="Tahoma" pitchFamily="34" charset="0"/>
                          <a:cs typeface="Tahoma" pitchFamily="34" charset="0"/>
                        </a:rPr>
                        <a:t>IPSec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25450">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he-IL" sz="1800" b="1" i="0" u="none" strike="noStrike" cap="none" normalizeH="0" baseline="0" smtClean="0">
                          <a:ln>
                            <a:noFill/>
                          </a:ln>
                          <a:solidFill>
                            <a:schemeClr val="tx1"/>
                          </a:solidFill>
                          <a:effectLst/>
                          <a:latin typeface="Tahoma" pitchFamily="34" charset="0"/>
                          <a:cs typeface="Tahoma" pitchFamily="34" charset="0"/>
                        </a:rPr>
                        <a:t>שרת מאובטח</a:t>
                      </a:r>
                      <a:endParaRPr kumimoji="0" lang="en-US" sz="1800" b="1" i="0" u="none" strike="noStrike" cap="none" normalizeH="0" baseline="0" smtClean="0">
                        <a:ln>
                          <a:noFill/>
                        </a:ln>
                        <a:solidFill>
                          <a:schemeClr val="tx1"/>
                        </a:solidFill>
                        <a:effectLst/>
                        <a:latin typeface="Tahoma" pitchFamily="34" charset="0"/>
                        <a:cs typeface="Tahoma"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FA6E4"/>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FF0000"/>
                          </a:solidFill>
                          <a:effectLst/>
                          <a:latin typeface="Tahoma" pitchFamily="34" charset="0"/>
                          <a:cs typeface="Tahoma" pitchFamily="34" charset="0"/>
                        </a:rPr>
                        <a:t>אין תקשורת</a:t>
                      </a:r>
                      <a:endParaRPr kumimoji="0" lang="en-US" sz="2000" b="1" i="0" u="none" strike="noStrike" cap="none" normalizeH="0" baseline="0" smtClean="0">
                        <a:ln>
                          <a:noFill/>
                        </a:ln>
                        <a:solidFill>
                          <a:srgbClr val="FF0000"/>
                        </a:solidFill>
                        <a:effectLst/>
                        <a:latin typeface="Tahoma" pitchFamily="34" charset="0"/>
                        <a:cs typeface="Tahoma"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CC"/>
                          </a:solidFill>
                          <a:effectLst/>
                          <a:latin typeface="Tahoma" pitchFamily="34" charset="0"/>
                          <a:cs typeface="Tahoma" pitchFamily="34" charset="0"/>
                        </a:rPr>
                        <a:t>IPSec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CC"/>
                          </a:solidFill>
                          <a:effectLst/>
                          <a:latin typeface="Tahoma" pitchFamily="34" charset="0"/>
                          <a:cs typeface="Tahoma" pitchFamily="34" charset="0"/>
                        </a:rPr>
                        <a:t>IPSec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CC"/>
                          </a:solidFill>
                          <a:effectLst/>
                          <a:latin typeface="Tahoma" pitchFamily="34" charset="0"/>
                          <a:cs typeface="Tahoma" pitchFamily="34" charset="0"/>
                        </a:rPr>
                        <a:t>IPSec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a:lstStyle/>
          <a:p>
            <a:pPr eaLnBrk="1" hangingPunct="1">
              <a:defRPr/>
            </a:pPr>
            <a:r>
              <a:rPr/>
              <a:t>יישום </a:t>
            </a:r>
            <a:r>
              <a:rPr lang="en-US" sz="3600"/>
              <a:t>IPSec</a:t>
            </a:r>
          </a:p>
        </p:txBody>
      </p:sp>
      <p:sp>
        <p:nvSpPr>
          <p:cNvPr id="526339" name="Rectangle 3"/>
          <p:cNvSpPr>
            <a:spLocks noGrp="1" noChangeArrowheads="1"/>
          </p:cNvSpPr>
          <p:nvPr>
            <p:ph idx="1"/>
          </p:nvPr>
        </p:nvSpPr>
        <p:spPr/>
        <p:txBody>
          <a:bodyPr/>
          <a:lstStyle/>
          <a:p>
            <a:pPr eaLnBrk="1" hangingPunct="1"/>
            <a:r>
              <a:rPr lang="he-IL" smtClean="0"/>
              <a:t>קח בחשבון את רמת האבטחה הרצויה מול ביצועי הרשת הרצויים</a:t>
            </a:r>
          </a:p>
          <a:p>
            <a:pPr eaLnBrk="1" hangingPunct="1"/>
            <a:r>
              <a:rPr lang="he-IL" smtClean="0"/>
              <a:t>יישום </a:t>
            </a:r>
            <a:r>
              <a:rPr lang="en-US" smtClean="0"/>
              <a:t>IPSec</a:t>
            </a:r>
            <a:r>
              <a:rPr lang="he-IL" smtClean="0"/>
              <a:t> לא מבטיח תעבורה מאובטחת (תלוי בפוליסה)</a:t>
            </a:r>
          </a:p>
          <a:p>
            <a:pPr eaLnBrk="1" hangingPunct="1"/>
            <a:r>
              <a:rPr lang="he-IL" smtClean="0"/>
              <a:t>משמעות </a:t>
            </a:r>
            <a:r>
              <a:rPr lang="en-US" smtClean="0"/>
              <a:t>IPSec</a:t>
            </a:r>
            <a:r>
              <a:rPr lang="he-IL" smtClean="0"/>
              <a:t> הוא תקורת ניהול גבוהה – כברירת מחדל תחנות אינן מיישמות </a:t>
            </a:r>
            <a:r>
              <a:rPr lang="en-US" smtClean="0"/>
              <a:t>IPSec</a:t>
            </a:r>
            <a:endParaRPr lang="he-IL" smtClean="0"/>
          </a:p>
          <a:p>
            <a:pPr eaLnBrk="1" hangingPunct="1"/>
            <a:r>
              <a:rPr lang="he-IL" smtClean="0"/>
              <a:t>עלול לגרום לכך שלא תהיה תקשורת (בשימוש בפוליסת שרת מאובטח למשל)</a:t>
            </a:r>
            <a:endParaRPr lang="en-US" smtClean="0"/>
          </a:p>
        </p:txBody>
      </p:sp>
      <p:sp>
        <p:nvSpPr>
          <p:cNvPr id="60418" name="מציין מיקום של מספר שקופית 5"/>
          <p:cNvSpPr>
            <a:spLocks noGrp="1"/>
          </p:cNvSpPr>
          <p:nvPr>
            <p:ph type="sldNum" sz="quarter" idx="10"/>
          </p:nvPr>
        </p:nvSpPr>
        <p:spPr/>
        <p:txBody>
          <a:bodyPr/>
          <a:lstStyle/>
          <a:p>
            <a:pPr>
              <a:defRPr/>
            </a:pPr>
            <a:fld id="{B30D5ABE-9815-47DA-808A-55865F309ACA}" type="slidenum">
              <a:rPr lang="he-IL"/>
              <a:pPr>
                <a:defRPr/>
              </a:pPr>
              <a:t>507</a:t>
            </a:fld>
            <a:endParaRPr lang="en-US"/>
          </a:p>
        </p:txBody>
      </p:sp>
    </p:spTree>
  </p:cSld>
  <p:clrMapOvr>
    <a:masterClrMapping/>
  </p:clrMapOvr>
  <p:transition/>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3"/>
          <p:cNvSpPr>
            <a:spLocks noGrp="1" noChangeArrowheads="1"/>
          </p:cNvSpPr>
          <p:nvPr>
            <p:ph type="subTitle" idx="1"/>
          </p:nvPr>
        </p:nvSpPr>
        <p:spPr/>
        <p:txBody>
          <a:bodyPr/>
          <a:lstStyle/>
          <a:p>
            <a:pPr eaLnBrk="1" hangingPunct="1"/>
            <a:r>
              <a:rPr lang="he-IL" smtClean="0"/>
              <a:t>פתרונות אבטחה</a:t>
            </a:r>
            <a:endParaRPr lang="en-US" smtClean="0"/>
          </a:p>
        </p:txBody>
      </p:sp>
      <p:sp>
        <p:nvSpPr>
          <p:cNvPr id="61442" name="Rectangle 2"/>
          <p:cNvSpPr>
            <a:spLocks noGrp="1" noChangeArrowheads="1"/>
          </p:cNvSpPr>
          <p:nvPr>
            <p:ph type="ctrTitle" sz="quarter"/>
          </p:nvPr>
        </p:nvSpPr>
        <p:spPr>
          <a:xfrm>
            <a:off x="714348" y="2000240"/>
            <a:ext cx="8229600" cy="1905000"/>
          </a:xfrm>
        </p:spPr>
        <p:txBody>
          <a:bodyPr/>
          <a:lstStyle/>
          <a:p>
            <a:pPr eaLnBrk="1" hangingPunct="1">
              <a:defRPr/>
            </a:pPr>
            <a:r>
              <a:rPr lang="en-US" sz="7200" dirty="0" smtClean="0"/>
              <a:t>IDS</a:t>
            </a:r>
          </a:p>
        </p:txBody>
      </p:sp>
    </p:spTree>
  </p:cSld>
  <p:clrMapOvr>
    <a:masterClrMapping/>
  </p:clrMapOvr>
  <p:transition/>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pPr eaLnBrk="1" hangingPunct="1">
              <a:defRPr/>
            </a:pPr>
            <a:r>
              <a:rPr/>
              <a:t>ניטור תעבורה</a:t>
            </a:r>
            <a:endParaRPr lang="en-US" sz="3600"/>
          </a:p>
        </p:txBody>
      </p:sp>
      <p:sp>
        <p:nvSpPr>
          <p:cNvPr id="528387" name="Rectangle 3"/>
          <p:cNvSpPr>
            <a:spLocks noGrp="1" noChangeArrowheads="1"/>
          </p:cNvSpPr>
          <p:nvPr>
            <p:ph idx="1"/>
          </p:nvPr>
        </p:nvSpPr>
        <p:spPr>
          <a:xfrm>
            <a:off x="457200" y="1600200"/>
            <a:ext cx="8229600" cy="4565650"/>
          </a:xfrm>
        </p:spPr>
        <p:txBody>
          <a:bodyPr/>
          <a:lstStyle/>
          <a:p>
            <a:pPr eaLnBrk="1" hangingPunct="1">
              <a:lnSpc>
                <a:spcPct val="90000"/>
              </a:lnSpc>
              <a:buFontTx/>
              <a:buNone/>
            </a:pPr>
            <a:r>
              <a:rPr lang="he-IL" u="sng" dirty="0" smtClean="0"/>
              <a:t>הצורך בניטור</a:t>
            </a:r>
          </a:p>
          <a:p>
            <a:pPr eaLnBrk="1" hangingPunct="1">
              <a:lnSpc>
                <a:spcPct val="90000"/>
              </a:lnSpc>
            </a:pPr>
            <a:r>
              <a:rPr lang="he-IL" dirty="0" smtClean="0"/>
              <a:t>נוכל לגלות חדירות לרשת</a:t>
            </a:r>
          </a:p>
          <a:p>
            <a:pPr eaLnBrk="1" hangingPunct="1">
              <a:lnSpc>
                <a:spcPct val="90000"/>
              </a:lnSpc>
            </a:pPr>
            <a:r>
              <a:rPr lang="he-IL" dirty="0" smtClean="0"/>
              <a:t>נוכל לגלות חולשות של הרשת</a:t>
            </a:r>
          </a:p>
          <a:p>
            <a:pPr eaLnBrk="1" hangingPunct="1">
              <a:lnSpc>
                <a:spcPct val="90000"/>
              </a:lnSpc>
            </a:pPr>
            <a:r>
              <a:rPr lang="he-IL" dirty="0" smtClean="0"/>
              <a:t>נוכל לספק עדות לחדירה לרשת</a:t>
            </a:r>
          </a:p>
          <a:p>
            <a:pPr eaLnBrk="1" hangingPunct="1">
              <a:lnSpc>
                <a:spcPct val="90000"/>
              </a:lnSpc>
            </a:pPr>
            <a:endParaRPr lang="he-IL" dirty="0" smtClean="0"/>
          </a:p>
          <a:p>
            <a:pPr eaLnBrk="1" hangingPunct="1">
              <a:lnSpc>
                <a:spcPct val="90000"/>
              </a:lnSpc>
              <a:buFontTx/>
              <a:buNone/>
            </a:pPr>
            <a:r>
              <a:rPr lang="he-IL" u="sng" dirty="0" smtClean="0"/>
              <a:t>דרכים לניטור</a:t>
            </a:r>
          </a:p>
          <a:p>
            <a:pPr eaLnBrk="1" hangingPunct="1">
              <a:lnSpc>
                <a:spcPct val="90000"/>
              </a:lnSpc>
            </a:pPr>
            <a:r>
              <a:rPr lang="he-IL" dirty="0" smtClean="0"/>
              <a:t>מערכת ההפעלה</a:t>
            </a:r>
          </a:p>
          <a:p>
            <a:pPr eaLnBrk="1" hangingPunct="1">
              <a:lnSpc>
                <a:spcPct val="90000"/>
              </a:lnSpc>
            </a:pPr>
            <a:r>
              <a:rPr lang="he-IL" dirty="0" smtClean="0"/>
              <a:t>תוכנות צד שלישי</a:t>
            </a:r>
          </a:p>
        </p:txBody>
      </p:sp>
      <p:sp>
        <p:nvSpPr>
          <p:cNvPr id="62466" name="מציין מיקום של מספר שקופית 5"/>
          <p:cNvSpPr>
            <a:spLocks noGrp="1"/>
          </p:cNvSpPr>
          <p:nvPr>
            <p:ph type="sldNum" sz="quarter" idx="10"/>
          </p:nvPr>
        </p:nvSpPr>
        <p:spPr/>
        <p:txBody>
          <a:bodyPr/>
          <a:lstStyle/>
          <a:p>
            <a:pPr>
              <a:defRPr/>
            </a:pPr>
            <a:fld id="{48790997-9715-48CC-BCA2-8D6E67ED70B8}" type="slidenum">
              <a:rPr lang="he-IL"/>
              <a:pPr>
                <a:defRPr/>
              </a:pPr>
              <a:t>509</a:t>
            </a:fld>
            <a:endParaRPr lang="en-US"/>
          </a:p>
        </p:txBody>
      </p:sp>
      <p:pic>
        <p:nvPicPr>
          <p:cNvPr id="89090" name="Picture 2" descr="https://encrypted-tbn1.gstatic.com/images?q=tbn:ANd9GcTQt8qz0NVmxJDxG5Jn4wPdKI9t2pqh1KcE4X-hCcQh4ROvBP1yh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7584" y="2564904"/>
            <a:ext cx="2152352" cy="261055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כותרת משנה 1"/>
          <p:cNvSpPr>
            <a:spLocks noGrp="1"/>
          </p:cNvSpPr>
          <p:nvPr>
            <p:ph type="subTitle" idx="1"/>
          </p:nvPr>
        </p:nvSpPr>
        <p:spPr/>
        <p:txBody>
          <a:bodyPr/>
          <a:lstStyle/>
          <a:p>
            <a:pPr eaLnBrk="1" hangingPunct="1"/>
            <a:endParaRPr lang="ar-SA" smtClean="0"/>
          </a:p>
        </p:txBody>
      </p:sp>
      <p:sp>
        <p:nvSpPr>
          <p:cNvPr id="5" name="Rectangle 2"/>
          <p:cNvSpPr>
            <a:spLocks noGrp="1" noChangeArrowheads="1"/>
          </p:cNvSpPr>
          <p:nvPr>
            <p:ph type="ctrTitle" sz="quarter"/>
          </p:nvPr>
        </p:nvSpPr>
        <p:spPr>
          <a:xfrm>
            <a:off x="571472" y="2714620"/>
            <a:ext cx="8229600" cy="1905000"/>
          </a:xfrm>
        </p:spPr>
        <p:txBody>
          <a:bodyPr/>
          <a:lstStyle/>
          <a:p>
            <a:pPr eaLnBrk="1" hangingPunct="1">
              <a:defRPr/>
            </a:pPr>
            <a:r>
              <a:rPr sz="7200" dirty="0" smtClean="0"/>
              <a:t>השכבה הפיסית</a:t>
            </a:r>
            <a:endParaRPr lang="en-US" sz="7200" dirty="0" smtClean="0"/>
          </a:p>
        </p:txBody>
      </p:sp>
      <p:sp>
        <p:nvSpPr>
          <p:cNvPr id="4" name="מציין מיקום של מספר שקופית 3"/>
          <p:cNvSpPr>
            <a:spLocks noGrp="1"/>
          </p:cNvSpPr>
          <p:nvPr>
            <p:ph type="sldNum" sz="quarter" idx="10"/>
          </p:nvPr>
        </p:nvSpPr>
        <p:spPr/>
        <p:txBody>
          <a:bodyPr/>
          <a:lstStyle/>
          <a:p>
            <a:pPr>
              <a:defRPr/>
            </a:pPr>
            <a:fld id="{D30C86E1-27EE-48F7-B556-F1CF961DB05B}" type="slidenum">
              <a:rPr lang="he-IL"/>
              <a:pPr>
                <a:defRPr/>
              </a:pPr>
              <a:t>51</a:t>
            </a:fld>
            <a:endParaRPr lang="en-US"/>
          </a:p>
        </p:txBody>
      </p:sp>
    </p:spTree>
  </p:cSld>
  <p:clrMapOvr>
    <a:masterClrMapping/>
  </p:clrMapOvr>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a:lstStyle/>
          <a:p>
            <a:pPr eaLnBrk="1" hangingPunct="1">
              <a:defRPr/>
            </a:pPr>
            <a:r>
              <a:rPr/>
              <a:t>שיטות ניטור</a:t>
            </a:r>
            <a:endParaRPr lang="en-US"/>
          </a:p>
        </p:txBody>
      </p:sp>
      <p:sp>
        <p:nvSpPr>
          <p:cNvPr id="529411" name="Rectangle 3"/>
          <p:cNvSpPr>
            <a:spLocks noGrp="1" noChangeArrowheads="1"/>
          </p:cNvSpPr>
          <p:nvPr>
            <p:ph idx="1"/>
          </p:nvPr>
        </p:nvSpPr>
        <p:spPr/>
        <p:txBody>
          <a:bodyPr/>
          <a:lstStyle/>
          <a:p>
            <a:pPr eaLnBrk="1" hangingPunct="1"/>
            <a:r>
              <a:rPr lang="en-US" u="sng" dirty="0" smtClean="0"/>
              <a:t>Sniffer</a:t>
            </a:r>
            <a:r>
              <a:rPr lang="he-IL" dirty="0" smtClean="0"/>
              <a:t> – </a:t>
            </a:r>
          </a:p>
          <a:p>
            <a:pPr lvl="1" eaLnBrk="1" hangingPunct="1"/>
            <a:r>
              <a:rPr lang="he-IL" dirty="0" smtClean="0"/>
              <a:t>תוכנה או חומרה</a:t>
            </a:r>
            <a:endParaRPr lang="he-IL" u="sng" dirty="0" smtClean="0"/>
          </a:p>
          <a:p>
            <a:pPr lvl="1" eaLnBrk="1" hangingPunct="1"/>
            <a:r>
              <a:rPr lang="he-IL" dirty="0" smtClean="0"/>
              <a:t>משמשים ללכידת חבילות העוברות ברשת וצפייה בהן</a:t>
            </a:r>
          </a:p>
          <a:p>
            <a:pPr eaLnBrk="1" hangingPunct="1"/>
            <a:r>
              <a:rPr lang="en-US" u="sng" dirty="0" smtClean="0"/>
              <a:t>IDS</a:t>
            </a:r>
            <a:r>
              <a:rPr lang="he-IL" dirty="0" smtClean="0"/>
              <a:t> – </a:t>
            </a:r>
            <a:endParaRPr lang="en-US" dirty="0" smtClean="0"/>
          </a:p>
          <a:p>
            <a:pPr lvl="1" eaLnBrk="1" hangingPunct="1"/>
            <a:r>
              <a:rPr lang="en-US" dirty="0" smtClean="0"/>
              <a:t>Intrusion Detection Software</a:t>
            </a:r>
            <a:endParaRPr lang="he-IL" dirty="0" smtClean="0"/>
          </a:p>
          <a:p>
            <a:pPr lvl="1" eaLnBrk="1" hangingPunct="1"/>
            <a:r>
              <a:rPr lang="he-IL" dirty="0" smtClean="0"/>
              <a:t>תוכנה לגילוי חדירות לרשת</a:t>
            </a:r>
          </a:p>
          <a:p>
            <a:pPr lvl="1" eaLnBrk="1" hangingPunct="1"/>
            <a:r>
              <a:rPr lang="he-IL" dirty="0" smtClean="0"/>
              <a:t>הופכת את תהליך הניטור לאוטומטי</a:t>
            </a:r>
          </a:p>
          <a:p>
            <a:pPr eaLnBrk="1" hangingPunct="1"/>
            <a:endParaRPr lang="en-US" dirty="0" smtClean="0"/>
          </a:p>
        </p:txBody>
      </p:sp>
      <p:sp>
        <p:nvSpPr>
          <p:cNvPr id="63490" name="מציין מיקום של מספר שקופית 5"/>
          <p:cNvSpPr>
            <a:spLocks noGrp="1"/>
          </p:cNvSpPr>
          <p:nvPr>
            <p:ph type="sldNum" sz="quarter" idx="10"/>
          </p:nvPr>
        </p:nvSpPr>
        <p:spPr/>
        <p:txBody>
          <a:bodyPr/>
          <a:lstStyle/>
          <a:p>
            <a:pPr>
              <a:defRPr/>
            </a:pPr>
            <a:fld id="{ACBC901A-E3E2-4B09-885D-362C52521A80}" type="slidenum">
              <a:rPr lang="he-IL"/>
              <a:pPr>
                <a:defRPr/>
              </a:pPr>
              <a:t>510</a:t>
            </a:fld>
            <a:endParaRPr lang="en-US"/>
          </a:p>
        </p:txBody>
      </p:sp>
      <p:sp>
        <p:nvSpPr>
          <p:cNvPr id="2" name="AutoShape 2" descr="data:image/jpeg;base64,/9j/4AAQSkZJRgABAQAAAQABAAD/2wCEAAkGBxITEhUUEhQUFhUVGRYbFBgYGRggHRweFxgXFxgYFRkYHCggGBwmHBwYIjIhJSkrMC4uFx8zODMsNyotLiwBCgoKDg0OGxAQGywmHyQsLCwvMCwsLCwsLC8sLCwsLCwvLCwsLCwsLCwsLCwsLCwsLCwsLCwsNCwsLCwsLCw0LP/AABEIAL0BCwMBIgACEQEDEQH/xAAcAAEAAgIDAQAAAAAAAAAAAAAABQYEBwECAwj/xABDEAACAQIEAwMJBQYGAQUBAAABAgMAEQQSITEFQVEGE2EHIjJCUnGBkaEUYnKC0RUzQ5KxwSNTosLh8FQkc4OTshb/xAAZAQEAAwEBAAAAAAAAAAAAAAAAAQIDBAX/xAAnEQACAgICAQMDBQAAAAAAAAAAAQIRAxIhMQQTQVEiYYEUMkJx8P/aAAwDAQACEQMRAD8A3jSlKAUpSgFKUoBShqHxfanARHLJjMKjdGmjB+RagJilR2A49hJ9IcTBKeiSI30U1I0ApSlAKUpQClKUApSlAKUpQClKUApSlAKUpQClKUApSlAKUpQClKUApSlAKUpQCoftV2ihwGHaeY6DRFHpOx9FF8TY+4AnYVMV86eWLtN9rxpiQ3hwt0XoX/it8CMn5D1oCH7WdtsZj2PfSFYj6MKEhAOjD+IfFvgBtVbAttWx+w/k3GIjWfFFlVxeONTYlTsztuL7gCxta51sJPtB5KoipOEdkcbI5zK3hmtmU+Oo8KyeaKdGywyas1IyA7gGrHwHtxxDCEdziHKD+HKS6e6zG6j8JWoPFYZ43aORSjobMp3B/wC632IIIryrUzN+9kPK7hsQVjxYGGlOgYm8TH8Z/dnwbTlmNbIBr5E4fw2adssMbOegFXbsf25xnCnWDFpI2G27tvSj8YSeX3CbdMvOLV0NXV1wfQ1VDyh8TniWBIHKNI7XYfdA01G1yPlVk4VxKLExJNA4eOQXVh8iCNwQbgg6ggg1VfKVHphX6TZf5lv/ALarkdRdEw/cZvY7tT9pBimsuITcbBwPWXx6j4jTa0VpviMVisykq0ZBzLuBfceI3+Yq/cI7TgAJi8sbjaXaN/G+0bfdPwvWeLMpcPstPH7os1KisR2kwifxlYjlHdz8RGCRUfL2wT1MPiH8cqqP9bA/StHOK7ZRRb9iy0qqHte//iv/ADr+ldk7Zr6+HmHipjb/AHg/So9aHyT6cvgtNKhML2rwjmxlyMeUoZPgC4APwNTQN9qumn0Vaa7OaUpUkClKUApSlAKUpQClKUApSlAKUpQClKUBBduOMnB4DEYgekiWj/G5CR38MzLXzX2V4Z9pxcMLXKu95L63VQXe58QCL/er6N8ofZ98dgJcPEQJDkZM2xMbq+Unle1r8r1ROwnYCfAg4rFWWS6oEUhsqMbMzEaXLZDpewQ66kCs3UW0XxpOSTL5HptQ0qK7ScZGFiDAZ5ZGWPDx31eRzZF919Segrzkm3SPRbS5ZF9s+xUOOGa/dzqLLIBe49mQesv1HLmDp/j/AGVxeD1mj8y9hInnJ891/MBW/MWs+GymcrLGbAyKuUqTp563Iyk8x1FxzrJdVdSCAysCCCLgg6EEGto5J4+GZSxxyLZGrvJljFXCTrF+/BBa1sxTN5xS/ML/AEHSrkmFeVFZspNrxsTntfXKxbVlPMa9RYiqV2n7D4jByjFcMzkA37tdXQn2QfTQ9DqPEbbI4PBL3KfaAizEXlEfo5jqbXPz8b1XJV7J9l8cmlq10YnBpHww7zDp/hPcy4cWFm2YxcgwIII2NuWld+2/GcNPhLxyL3kckbiNvNe4OUjI1jcBj8qz4sLlFhrqx/mYsfqa6vEL6gXHUa1EcskqEscJOylY8SPC7KhEdtWbS9yAAg3O++1Wa3Ku3G8K8seSPLfMhOYkCysG1sCeQqFx+JnTTvIS5IUKiMbFiAAzFtN+l/CsnGxKPwTAFtqUFeRxUY3dF6hmAPyNZmZ61g4mTLItx6RAB5eIPTnv4c6ycNiUkvkYNl3t9DruPHau00QYFWFwaddkHEmHVhYgf98K8cL32GN8M+VecbXMZ/L6nvW1eKYhojlkN09Vzy6Bz0+98+pkKspOLtBqyy8B4+mIupHdyqLtGTfT2kPrr48uYFTFa5xGGNw6Eq6G6MNweo/oRsRpVy7P8WGIjubCRDllUcj1H3SNR8twa78Obfh9nNkhryiUpSldBmKUpQClKUApSlAKUpQClKUApSlAK854VdWRhdWBDDqCLEV6UoCrKxTMkp86L0mPNdcsh8CAb9CGHKqZ2FLcU4o+OYH7NgwUwoI3dx6Xvy+cRyzR9K2H2n4MMREwABbK6lSbB0cWeJiNgw2PIgHqDQsL2ZQJh/sjyxfZZc1g7BvTzyxTqSAWPo5jfzcosQNeaMY45c/g6pOWWHH5L/2rlRcJMX2KMLdSwKgDxJIFV3hEhDZD7AJ94IB+d/8ATXbiS4jEOrSqMqG8casMoPtOx1Y/DTpWRw7BZMzMczta5GwAvZV8Bc68yT7hlmyKT4N8OPSNPszKUpWJoK50OhrilAR0+GDydzLLJCHt3Lpls+mqOWU2boBa45naqsyFJiFPeJFI4X0VJyjJsNPSzfIVd8Th1kQxuLq3zHQg8iDreozs9gsL3jYbEwQNMLmOQop71epJ9ccx4E9a1ilJamORP93+/sixxM84n+BQ/wBWFeiyxSG2zdCLH4X3+Fc9o+GRLimSFe6WOJS2TTz3Y2020UdPWqLlR1HnAOvMgWItzK7H3j5VlOCi6KJ2rJBuHWJdGIk9o292UjS6+Hx31rIwuLDnKwySDdTz8Yz6w8NxzqPwnECADcunXdh/dvcdfftWdiIkkS+hG6kfQgjb31R/ck95ogwsRUUsrYc2a5h5Hcp+qf0rM4RM7rdyCl2Ck+n5pKnNYWOo9/WsmaMMLU64B2VgRcag7Ef2qPx8uRleO/ejVSvpcvdp1B0O3OsLO2HbKv7tzYA+ox2I+6enWu6i4JBJa3nWPpD20PhzXly8YvV2ias2fgMdHMgkiYMp+h5gg6gjmDWRWruFY+WNzJAwCn0s2qyW2uOg9sa/De+cC45HiAQBkkX04ydR4g+sp5MPodK9LDmU1zwzlnj1JWlKVsZilKUApSlAKUpQClKUApSuAw2uKA5pSlAKqfEQrY8lBYxxASkeszm6B+uVQT+cVapZAoLE2ABJPQDUmqXwFi6PO3pTu0nuB0QfBQK5/IlUaOrxo8uRJ11kJA0FzyF7fM12pXGdZGTYuaPzpETJzKMTlvzYFRp4i/yqSU3F+teGMUOjp7Ssv8wI/vXui2AA5UJZzWLjsaIwAAWdzZEG7Hn7gOZ5V6wThgW9UEgHwXQn3XB+AvUbgnBDYhzYuLrf1Ihqo8Ljzj7/AAoEjt9hL64hu8PsKSIx4W9f3tf3Cu37Mw+lolQg3VoxlYEbEFbG9eeExbvIQUyqEDC/pHMSFJHq3ytpvte21ZtCXZD4yN42kaRi4lIPe6bhVVVkAFl0AsRofA1HcTDd2QAxzkIMoufO3t8L1aTzB1B0IOxHQjnXfiUYHDjlsDEc6gdIpc5AH4QR8a0hj3bZzZmotUQXGGWVlbD4adGsFcOIlVlUWUn/ABCQwAAvbUaHYW8cLw+QXzuEU6lE1Pj5zCwvzsPjUj3l+eldWYAXO1ZTybO6KpUcQQIgIQEAm5uxOvXU71xLMq7moubipc5YbWvYyN6IPw1bltprvXlDgWexILN7Umw/Cv6W99Uf3LUeXEsUJSAD5mYFn5WUjzUPrG9tq9RAXtmGVBsvM8vO6D7vz6VIYfhyjUksd/AX3yjl8PrWakXQWoLI61dDnVlkibLKmqNy8Vbqp2IqVaP41hzw21G1Sm07ILvwLiq4mESKLHVXXmrD0lP9jzBBqQrXnZ/H/Z8Stz/hz2R/B/4b/HVT716VsOvTxT3jZyzjqxSlK0KClKUApSlAKUpQFQ7ZY15ZEwMMgjaQFpW10ABITzSDc2Y7jQDkajIOykiKFRcPJbqHU+JzHPc1G9sc8PEXkGhbupUPLRRGR80N/wAVXbg+OSdFdDYHfqpG6nx/4rTlLgx4lJpleixs0DAFpYSTYLL50bdArXKj3AqasOB7RC4XEARtyb1D8fU+Oniakp41YFZFDKdCSAQfBhzFV3iPAHiBbD/4kXOEnb/2mO34SbdCuxi0+y1NdEh25xBTBS20zZUJ6B2CsfkSPjWGk0SRqFIygCxuLWA61g8M4oESxHe4Y3V42F2j5EZSL2GxQjTlb0TN4XszgCA6QRMGAIPpAg6gi5ItXNmwyk7R14PIgo0yEk49FfLHeV/ZiBc/TQfE1l4bhmLm1e2HT4PIf9if6qtGHw6IMqKqjooAHyFetVj46XZeXkv+KIhOzeHC2ynN/mFj3l/x72+7t4WqH41w7ERJZJlbOyouZbOM5sSCpysQLt6I9E1b6wuKYHvVWzZWRgyEi4vZlOYXFwVZhuN6vPFFrhFMeaSlyys8WjCYWRU0AjKr4C2UfIV1xqAvFHbzS+o+7GpYD3ZglTUnATICs8pZDoUjGQH8RzFj8CB1Brph+zCq2czTs4FkZit1HOwC5WvpcsDsK5/QkdP6iCIPFSiKcvIcscqIM52VkL6MeVw2hPQ12w7kwBk1ZkzC3NiL/HzqyMfjZYpTGvdSlRdz5yZb2yq1s12I1sLaWJtcXhRHNdyZO7jYkmOPXVtWyu4utzfa2/KsZLV0zRZE1ZLT4jKmf0kAzEje1r5gNj1rJwc6+erAgffVl30K+eBf/mojgXBTiHBGdcMjXYZmyOVPoIt7EXHnHbkNbkbBZQdxtqK6vHi19Ry+TkjJao1ms3cBopLjuvRJuCUP7s2Op0833qan+D9nDLaTFiy7pAdvAzdT9zYc78rHiOGwvIkrorPHfIx5X/r4X21tUZ2n4/3AEcdmnceYvJRt3kn3RyHM6dbSsMINyZlu5KkVzjDK2NlygWXukNhpdVufkGUfCvSsPh+Hyi5JYkkljuzMbsx8Sa78SxqwxtI2w5dSdAK4ZvaTaN0qRmRV614xN9a9qhBivKRP+a9aUBC47ChlKHZhv/Q+8Grt2U4oZ8OC/wC8Q5JfxLz/ADCzfmqtTx30+VeHCOIfZcRnbSKSyTfdt6EnuF7HwN+VbePk1lTK5I2jYtK4BvqK5r0TlFKUoBSlKAUpSgKz264AcTCHiF5oblB7QPpx38bAjxUeNVXs3KYkEkZzZv3iHQG2hUg+i67e+4OlbQqrdoOzbZziMKBnNjNFeyy25qdklt62x59ReMvYznDm0SXDuJK63Gq7EHdfAjl/22le6TZTpqvSqtJxSN7NFdJl81lIs0YXaOVDvff43B2NZmF47HcLMRGx2JPmt7idvcfmahxCkevHuFXviMOPP/iJ/mAcjyz22PwOliMbszxMI6qD/gzHzPuOeWuwY6W5Nb2jU4j225/WqL2wm+zM4Qfvx3kXhIhHekdNMrD7xNTHngiXHKNn0rzw8mZFba4B+YvXpVDUUpSgFQ/H+LmICOKxmcXF9kXYyP4dB6x02BI9u0PEGghLrlzZkUFthnYLmIGpABvbTbcb1VSlibkszG7ud2PU22AGgA0A0FYZ8uipdmmOF8nVEAFhc6kkndidSzHmSa81wxnmSBSQGuZCOSC2Yg8ibhR4tflXo7WBJ5VOdjMDliMzDzp7EeCC+QfG5b89uVceCG8+TactUT8MSooVQAqgBQNgBoABXelYPGOKJh4876k6Io3ZuSr+vIAk16TdHL2Y/aLjS4aMWGaV7iJOp5k9FG5P9yKpGHhZmZ3bM7m8j9TyA6AbAchXcmSaRpZSDI29tlXkieA+puazEQAWFednzbul0dUIao5ArXflK4mzyxYWIFmzKSq6lmJGRQBudvrWwZ5cqlrXsNhuTyA8SdPjXr2E7DdxK+NxdmxchJUbrCp9VerkbtyuQNLlreLC5X8EZJUjH4e944yd8q3+QvWbWHhhYEey8q/yyOv9qykOlYdNo0O9cV1Lisd8RdsihnfkiC5955KPFiBTvhEHq7VH4qRWYIAWYj0VBYn8o1t47VPYPszLJriH7tf8uM3b88h29yj3NVj4fw6KFcsSKgO9tz4sx1Y+JJroh40nzLgzllS6Ifsbw6eFGEt1jOXuoi2Ypvm1FwoOnmgkC3jarFSld0VSowbt2KUpUkClKUApSlAKUpQETxrs9DibM10lUWWVNHHgTsy/dYEVR+N9kccGLDLiF2BSytbxRjb5MfdWzqVZSaKSgpGnsLDj4jljjxaeAjky/wBCtZuN4HjpskuKusceY3YpdRYFicuirYbk8tfHalKncr6S+TV/ZzypYMYg4VzlhBAixF/MLesGv6KX2fY87CxNqh7UsxZxDfDhmUOrXchTYyCO2q3vsb2Gx2qreUHyUx4jNPgQsUxuXj2jkPMj/Lc9did7XLVCdj+2Swf+kxytBNEcpzi3O+vTe4OxB001rnzSmlcTswRg+JG42xkYj7wuvdkAhrixB2IPO+nzrAHaPDXszlL7GRJEU+5nUL9agcOkRIdDdQSyqGugZt2Vdg2+3tHqazGcEEMLg7g6j4isX5L9kbLxo+7JbGiMyKJMrCVWQK2o+9YdCDYn8I51VOJYc4ZiCS0I9GTfKPZlPhyfnz11MjhcFHGDkBtawF2IA3yoCTlW9zlGlZPBIjPEZBJYMWCqADlA0s99c17kjS17cr1a45vpaM5Y3iVrkgIIPtMscI1VvOkP3Ftm+dwv5vCtggVhcO4TBASYo1UsAGIG9r7+NyT43rOrTFi9NUYznsxVB8pEiYb/ANXLMuoCRxNfMTzENuu5uOWpAAtYO2naiLh2GM8gLEkLEg3dyCQL+qLAknkAdzYH5q7Scfnxs5nxDXY6Ko9FF5Ig5D6nc3q8oqSpkRbTtGzeDdsMLKbB8pPqtp8jVoRwRcVpPsj2UxPEJe7gWyqR3srehGPH2m6KNT4C5G+8L2GWCFEw80mdBZmkJYSHmWHqn8NrdDXJk8X3ibRy/J4cKw3e4mNfVj/xX/KbRg+9/O/+I1dqiuAcKMCsXIaSQ3cjYWFlVb62A+ZJOl7VK10YYaRoyyS2ZQXTLLOvSaU/zt3n+6vDH4+KFc0rhR4/2HOrHjOzbPNI4myJIQzAJdgQiocrE5R6IOqnnUf2w7GwS8PxESKO8y51kYksXj89czHWxIIsNAGNhXP+mcptvo19VJGqe0PlDZrphRlHtnf4DlW1fJFjRNwyJyBnBkWUgC7MrsAzW3JXKfjXzWpuL9atfYDtdPgsREvflMK0oadCuZbMArNYKWvYD0envrqhjjBcGUpOXZ9OUrHwGOimQSQyJIjeiyMCD7iKyKuUFKUoBSlKAUpSgFKUoBSlKAUpSgFKUoBWvfKFwaHHuUZNYLDvEC95mYBggLEDIAysQdydLWvWwqguIcJk71pIgrCSxdWYqQwULmUgEG6hQQbbXvrWeXbX6TXDpt9RSuyXZGPDQBJAsrnViVBA8FBvavaLGFHcZ5e4VyqsFBVbAbuyklc2Zd9LD4S2SR2dHsuRsrKhJJ80MMzkA2II0AHvNcYqIOjQrYAjK5FrKCNVHLNblyvfoDwO75PSjVV7GfhmFhY36G97353rJ4IMuIkA2kRWYfeU5c3vIKj8gqvsEgkQd4QHDkoxBvlA1Qb5rm1l3vtVr4Hg2UGSQWeS3m+yq3yobbnUk+LEagCtcEW5WYeQ0oP7kpSlK7jzzW/l34c0nD1kX+BMjN+Fw0X/AOnX61oGvrrjHD0xEEsEnoyo6N7mBFx418jSRMpKvoykqw8VNmHzBoSj6E8iERHDQe9SQNI5CqoHddUc2BZr+dc8mFiRY1sGvmPyedsn4diMxu0ElhOg+kiD21+ouOhH0pw/HRzxpLC6vG4ujKdCD/3ahBkUpSgFcMoIsdjvXNKA+c+1Hktx2HlYYeFp4Lnu2QgsF5K6E5swGlwCDa+l7CjMpBIIIIJDAgggjQgg6gg8jX2LVQ7a+T3CcQBdh3WItYTINT0Ei7SD36jkRQmz524PxnE4V8+GmkiY75Tofxqbq/5ga2Bwry14xBaeCGfxUtG3x0ZSfcBVQ7W9j8Vw98s6XRjZJV1RvC/qtb1Trva4F6gKA3QfLkltME9+nerb55L/AErx4f5X8XisTBBDhYY+9ljQlnaQhWYZyLBNQtzz2rTtZHDsdLBKssLlJEJKMLXBIKmwII2JGo50B9fUrQvAvLPjI7DFRx4hdLsP8OTxJtdGPhlX31tvsl2vwvEELYdjmW3eRuLOl9rjYj7wJGh10oQT9KUoBSlKAUpSgFKUoBSlKAUpSgMTE8MhkbO6Ata19QSOhI3G+h61W14ZNAjKI0KpnZWzAJluWuVAzA25AWvzq315YqHOjJ7SsvzFqznjjI1x5ZRNP9rOxOIxssMsE2XEZQQHZlRSpVrxFAWjIuTz9DrqducNgdIY0kcyOiIruRYuwUBnIG1zc/Gq7g0lMsK91IrRvd2IsgAVlazbPe9ha+9za1Wuq4L1plvIra0KUpWxgK+WPKBgxDxPGINu+Zv/ALQJf99fU9aN8rXY3GS4+TEQQF4njjLvnjUBlXIcxdxayqutAjVdT/ZXtli+HsTh5BkJu8T6xnxtcFW8VI5XvaoSaEqbEoT91lcfzISp+BNevDMaYJo5lVHMbBgrgFTbkwPLx3G41AoSfRXYTtliceoZ8BJCn+aXHdt4x5grNfqAR41c6iuy/HosbhkxEPouNVO6MNGRvEH5ixGhFStCBSlKAUpSgPDHYOOaNo5UV43FmVgCCPEGtCeUfyZvgs2IwuaTC6lwdXh/Ed3jHtbjnfVq+gq4cixva3O/96A+R+F8LefOV82OJc00pByxr1Nt2OyoNWOg5kYsrKT5oIXkDv8Am8eZtpfbStoeWHimFjihwGB7lYs7SzrDlsGB8xWCc7ktY7ZE8K1WTQk5qS7OcclwWJjxEXpIfOW+jqfTjbwI+RsdwKk8d2HxsOETFSRNllylQtyy5yAokUC6s1xYa7gGxNq2f5L/ACZjD5cVjVBn0MURsRF0ZuTSfReWutAbOw8wdFYAgMAQGBBFxezA6g+Br0pShApQmsd8bGN2Hw1/pQGRSsBuKxj2j8P1rybjA5KfiammRsiUpUO3GG5KPnXmeLSdFHwP601ZGyJylQB4lL7X0FeZx0ntn6f2qdRuix0qtHFP7bfM10Mre0fmaakblorqXHUVVjSmo3LOZ09pfmK6nFx+2vzFVquGFx08R/ap1I3MntF25wGD0mnXPyjTznPTzV9EeLWHjWvuI+XLW2HwZK8mlkAP8iKw/wBVUHtJ2MxmGZmZXmjJJ75QWvfnINWVupOniarSsDsb1Q1RtWLy4YoHzsLAw6B3U/Mhv6VSu13bDFcQcmd7Rg+ZCpORelx67feb4WGlQFe+AwUk8gihQu7bKv8AU8gPE6UB4Uq+Y7ybPDhjNJKGdfOkRBoq284hj6VtzoNL9KpkOBlk1hilcHbIjtpy9EUoJpl/8h3HWhxckDE91Oha3SSO1iPemYHrlXpW8f2pH1PyNaI8m3ZvFR4xZpoJI0VJNXFtWGUCx15nlyrbNWSKSlzwT/7Ti6n5Gn7Ti9r6H9KgKVOqK7ssH7Ri9r6H9KPxKIAkuAACSTpYDUk3qv11ljDAqwBDAgg8wRYg/Cmo3ZQO1flmkZinD0Cpt30guzeMcZ0UdC1/FRWteL8cxWKN8TPLL4Mxy/BB5o+Aq8cb8lTgk4SVSvKOW4I8A4BzfEDxJqAk8nnEgbdyD4iSO31YGq0zRSRVQKnOxPCPtePw0Nrq0itILaZI/PfN4FQV97CprBeTHHOR3hhiHMlsxHuVBY/zCti9kOyUOABZCzzMLPKdDbfKgHorextqTYXJsLEmQ5JGzKVW1xkg9dvnf+teycUkG5B94/Sp1I3RPUrCwGO7w2ykEc+X/FZtVLJ2dJYwwswuKw24VGdsw9x/Ws+lLIpEYeDryY/IV0PBvv8A0/5qWpU2yNUQ54O3tD611PCH6r9f0qapTZjVEGeEydV+Z/SuP2VJ9351O0qdmNUQP7Mk6D5iuP2bL7P1H61P0psxoiv/ALOl9n6r+tcfs6X2fqP1qw0psxoiu/s+X2T8x+tPsEvsH6frVipTYjRFd+wyeyfpUdj+y0MxvNhYpD1aNCfna9XOlNidTX3/APAYP/wo/wCX+16lMBwFYFyw4dYwdwiKt/fYa1baU2GpW/scnsN8q5+ySey1WOlNiNCt/Y5PYb5U+xyew1WSlNhoVz7FJ7Brn7BJ7B+n61YqU2GiK8OHS+z9R+tcjhsvs/UfrVgpTZk6IghwuTw+ddhwiTqvzP6VN0psxqiHHB25sPka7rwYc3+n/NStKjZjVEevCU5lj8R+le6YCMeqPjr/AFrJpS2TSOFUDbSuaUqCT//Z"/>
          <p:cNvSpPr>
            <a:spLocks noChangeAspect="1" noChangeArrowheads="1"/>
          </p:cNvSpPr>
          <p:nvPr/>
        </p:nvSpPr>
        <p:spPr bwMode="auto">
          <a:xfrm>
            <a:off x="155575" y="-1973263"/>
            <a:ext cx="5819775" cy="412432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0115" name="Picture 3" descr="C:\Users\Shemi-New-25\Desktop\New folder (8)\cybersecurity_threa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3429000"/>
            <a:ext cx="3121025" cy="221297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p:txBody>
          <a:bodyPr/>
          <a:lstStyle/>
          <a:p>
            <a:pPr eaLnBrk="1" hangingPunct="1">
              <a:defRPr/>
            </a:pPr>
            <a:r>
              <a:rPr lang="en-US"/>
              <a:t>IDS</a:t>
            </a:r>
          </a:p>
        </p:txBody>
      </p:sp>
      <p:sp>
        <p:nvSpPr>
          <p:cNvPr id="530435" name="Rectangle 3"/>
          <p:cNvSpPr>
            <a:spLocks noGrp="1" noChangeArrowheads="1"/>
          </p:cNvSpPr>
          <p:nvPr>
            <p:ph idx="1"/>
          </p:nvPr>
        </p:nvSpPr>
        <p:spPr/>
        <p:txBody>
          <a:bodyPr/>
          <a:lstStyle/>
          <a:p>
            <a:pPr eaLnBrk="1" hangingPunct="1">
              <a:lnSpc>
                <a:spcPct val="90000"/>
              </a:lnSpc>
            </a:pPr>
            <a:r>
              <a:rPr lang="he-IL" u="sng" smtClean="0"/>
              <a:t>מאפיינים</a:t>
            </a:r>
          </a:p>
          <a:p>
            <a:pPr lvl="1" eaLnBrk="1" hangingPunct="1">
              <a:lnSpc>
                <a:spcPct val="90000"/>
              </a:lnSpc>
            </a:pPr>
            <a:r>
              <a:rPr lang="he-IL" smtClean="0"/>
              <a:t>יודעת לגלות דפוסים של מתקפות שכיחות</a:t>
            </a:r>
          </a:p>
          <a:p>
            <a:pPr lvl="1" eaLnBrk="1" hangingPunct="1">
              <a:lnSpc>
                <a:spcPct val="90000"/>
              </a:lnSpc>
            </a:pPr>
            <a:r>
              <a:rPr lang="he-IL" smtClean="0"/>
              <a:t>מקליטה תעבורה חשודה</a:t>
            </a:r>
          </a:p>
          <a:p>
            <a:pPr lvl="1" eaLnBrk="1" hangingPunct="1">
              <a:lnSpc>
                <a:spcPct val="90000"/>
              </a:lnSpc>
            </a:pPr>
            <a:r>
              <a:rPr lang="he-IL" smtClean="0"/>
              <a:t>משתלבת עם מאפייני </a:t>
            </a:r>
            <a:r>
              <a:rPr lang="en-US" smtClean="0"/>
              <a:t>Firewall</a:t>
            </a:r>
            <a:r>
              <a:rPr lang="he-IL" smtClean="0"/>
              <a:t> כדי למנוע מתקפות</a:t>
            </a:r>
          </a:p>
          <a:p>
            <a:pPr lvl="1" eaLnBrk="1" hangingPunct="1">
              <a:lnSpc>
                <a:spcPct val="90000"/>
              </a:lnSpc>
            </a:pPr>
            <a:r>
              <a:rPr lang="he-IL" smtClean="0"/>
              <a:t>יודעת להתריע למנהל הרשת על ניסיון חדירה</a:t>
            </a:r>
          </a:p>
          <a:p>
            <a:pPr lvl="1" eaLnBrk="1" hangingPunct="1">
              <a:lnSpc>
                <a:spcPct val="90000"/>
              </a:lnSpc>
            </a:pPr>
            <a:endParaRPr lang="he-IL" sz="2000" smtClean="0"/>
          </a:p>
          <a:p>
            <a:pPr eaLnBrk="1" hangingPunct="1">
              <a:lnSpc>
                <a:spcPct val="90000"/>
              </a:lnSpc>
            </a:pPr>
            <a:r>
              <a:rPr lang="he-IL" u="sng" smtClean="0"/>
              <a:t>מתקפות ש-</a:t>
            </a:r>
            <a:r>
              <a:rPr lang="en-US" u="sng" smtClean="0"/>
              <a:t>IDS</a:t>
            </a:r>
            <a:r>
              <a:rPr lang="he-IL" u="sng" smtClean="0"/>
              <a:t> מכירה</a:t>
            </a:r>
          </a:p>
          <a:p>
            <a:pPr lvl="1" eaLnBrk="1" hangingPunct="1">
              <a:lnSpc>
                <a:spcPct val="90000"/>
              </a:lnSpc>
            </a:pPr>
            <a:r>
              <a:rPr lang="sv-SE" smtClean="0"/>
              <a:t>Port scans</a:t>
            </a:r>
          </a:p>
          <a:p>
            <a:pPr lvl="1" eaLnBrk="1" hangingPunct="1">
              <a:lnSpc>
                <a:spcPct val="90000"/>
              </a:lnSpc>
            </a:pPr>
            <a:r>
              <a:rPr lang="sv-SE" smtClean="0"/>
              <a:t>SYN attack</a:t>
            </a:r>
          </a:p>
          <a:p>
            <a:pPr lvl="1" eaLnBrk="1" hangingPunct="1">
              <a:lnSpc>
                <a:spcPct val="90000"/>
              </a:lnSpc>
            </a:pPr>
            <a:r>
              <a:rPr lang="sv-SE" smtClean="0"/>
              <a:t>Brute force attack</a:t>
            </a:r>
          </a:p>
        </p:txBody>
      </p:sp>
      <p:sp>
        <p:nvSpPr>
          <p:cNvPr id="64514" name="מציין מיקום של מספר שקופית 5"/>
          <p:cNvSpPr>
            <a:spLocks noGrp="1"/>
          </p:cNvSpPr>
          <p:nvPr>
            <p:ph type="sldNum" sz="quarter" idx="10"/>
          </p:nvPr>
        </p:nvSpPr>
        <p:spPr/>
        <p:txBody>
          <a:bodyPr/>
          <a:lstStyle/>
          <a:p>
            <a:pPr>
              <a:defRPr/>
            </a:pPr>
            <a:fld id="{88C0CE7C-44F8-48F8-A767-A65EF046B451}" type="slidenum">
              <a:rPr lang="he-IL"/>
              <a:pPr>
                <a:defRPr/>
              </a:pPr>
              <a:t>511</a:t>
            </a:fld>
            <a:endParaRPr lang="en-US"/>
          </a:p>
        </p:txBody>
      </p:sp>
      <p:pic>
        <p:nvPicPr>
          <p:cNvPr id="530437" name="Picture 6" descr="j0200147"/>
          <p:cNvPicPr>
            <a:picLocks noChangeAspect="1" noChangeArrowheads="1"/>
          </p:cNvPicPr>
          <p:nvPr/>
        </p:nvPicPr>
        <p:blipFill>
          <a:blip r:embed="rId3" cstate="print"/>
          <a:srcRect/>
          <a:stretch>
            <a:fillRect/>
          </a:stretch>
        </p:blipFill>
        <p:spPr bwMode="auto">
          <a:xfrm>
            <a:off x="611188" y="3789363"/>
            <a:ext cx="1625600" cy="18176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defRPr/>
            </a:pPr>
            <a:r>
              <a:rPr/>
              <a:t>יישום </a:t>
            </a:r>
            <a:r>
              <a:rPr lang="en-US" sz="3600"/>
              <a:t>IDS</a:t>
            </a:r>
          </a:p>
        </p:txBody>
      </p:sp>
      <p:sp>
        <p:nvSpPr>
          <p:cNvPr id="531459" name="Rectangle 3"/>
          <p:cNvSpPr>
            <a:spLocks noGrp="1" noChangeArrowheads="1"/>
          </p:cNvSpPr>
          <p:nvPr>
            <p:ph idx="1"/>
          </p:nvPr>
        </p:nvSpPr>
        <p:spPr/>
        <p:txBody>
          <a:bodyPr/>
          <a:lstStyle/>
          <a:p>
            <a:pPr eaLnBrk="1" hangingPunct="1"/>
            <a:r>
              <a:rPr lang="he-IL" smtClean="0"/>
              <a:t>כדאי לשקול שימוש ב-</a:t>
            </a:r>
            <a:r>
              <a:rPr lang="en-US" smtClean="0"/>
              <a:t>IDS</a:t>
            </a:r>
            <a:r>
              <a:rPr lang="he-IL" smtClean="0"/>
              <a:t> לרשת ו-</a:t>
            </a:r>
            <a:r>
              <a:rPr lang="en-US" smtClean="0"/>
              <a:t>IDS</a:t>
            </a:r>
            <a:r>
              <a:rPr lang="he-IL" smtClean="0"/>
              <a:t> לתחנות קצה</a:t>
            </a:r>
            <a:endParaRPr lang="en-US" smtClean="0"/>
          </a:p>
          <a:p>
            <a:pPr eaLnBrk="1" hangingPunct="1"/>
            <a:r>
              <a:rPr lang="he-IL" smtClean="0"/>
              <a:t>עדכן חתימות </a:t>
            </a:r>
            <a:r>
              <a:rPr lang="en-US" smtClean="0"/>
              <a:t>IDS</a:t>
            </a:r>
            <a:r>
              <a:rPr lang="he-IL" smtClean="0"/>
              <a:t> בתדירות גבוהה</a:t>
            </a:r>
            <a:endParaRPr lang="en-US" smtClean="0"/>
          </a:p>
          <a:p>
            <a:pPr eaLnBrk="1" hangingPunct="1"/>
            <a:r>
              <a:rPr lang="he-IL" smtClean="0"/>
              <a:t>הבנת מגבלותיו של ה-</a:t>
            </a:r>
            <a:r>
              <a:rPr lang="en-US" smtClean="0"/>
              <a:t>IDS</a:t>
            </a:r>
          </a:p>
          <a:p>
            <a:pPr eaLnBrk="1" hangingPunct="1"/>
            <a:r>
              <a:rPr lang="he-IL" smtClean="0"/>
              <a:t>למד להבדיל בין חדירות אמיתיות לבין אזעקות שווא</a:t>
            </a:r>
            <a:endParaRPr lang="en-US" smtClean="0"/>
          </a:p>
          <a:p>
            <a:pPr eaLnBrk="1" hangingPunct="1"/>
            <a:r>
              <a:rPr lang="he-IL" smtClean="0"/>
              <a:t>דאג ל-</a:t>
            </a:r>
            <a:r>
              <a:rPr lang="en-US" smtClean="0"/>
              <a:t>IDS</a:t>
            </a:r>
            <a:r>
              <a:rPr lang="he-IL" smtClean="0"/>
              <a:t> על כל רכיב רשת</a:t>
            </a:r>
            <a:endParaRPr lang="en-US" smtClean="0"/>
          </a:p>
          <a:p>
            <a:pPr eaLnBrk="1" hangingPunct="1"/>
            <a:r>
              <a:rPr lang="he-IL" smtClean="0"/>
              <a:t>השתמש במחשב מרכזי לניהול ה-</a:t>
            </a:r>
            <a:r>
              <a:rPr lang="en-US" smtClean="0"/>
              <a:t>IDS</a:t>
            </a:r>
          </a:p>
        </p:txBody>
      </p:sp>
      <p:sp>
        <p:nvSpPr>
          <p:cNvPr id="65538" name="מציין מיקום של מספר שקופית 5"/>
          <p:cNvSpPr>
            <a:spLocks noGrp="1"/>
          </p:cNvSpPr>
          <p:nvPr>
            <p:ph type="sldNum" sz="quarter" idx="10"/>
          </p:nvPr>
        </p:nvSpPr>
        <p:spPr/>
        <p:txBody>
          <a:bodyPr/>
          <a:lstStyle/>
          <a:p>
            <a:pPr>
              <a:defRPr/>
            </a:pPr>
            <a:fld id="{0272942C-56B8-4991-884D-B49881D801C0}" type="slidenum">
              <a:rPr lang="he-IL"/>
              <a:pPr>
                <a:defRPr/>
              </a:pPr>
              <a:t>512</a:t>
            </a:fld>
            <a:endParaRPr lang="en-US"/>
          </a:p>
        </p:txBody>
      </p:sp>
    </p:spTree>
  </p:cSld>
  <p:clrMapOvr>
    <a:masterClrMapping/>
  </p:clrMapOvr>
  <p:transition/>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IPS</a:t>
            </a:r>
            <a:endParaRPr dirty="0"/>
          </a:p>
        </p:txBody>
      </p:sp>
      <p:sp>
        <p:nvSpPr>
          <p:cNvPr id="532483" name="מציין מיקום תוכן 2"/>
          <p:cNvSpPr>
            <a:spLocks noGrp="1"/>
          </p:cNvSpPr>
          <p:nvPr>
            <p:ph idx="1"/>
          </p:nvPr>
        </p:nvSpPr>
        <p:spPr/>
        <p:txBody>
          <a:bodyPr/>
          <a:lstStyle/>
          <a:p>
            <a:pPr eaLnBrk="1" hangingPunct="1"/>
            <a:r>
              <a:rPr lang="en-US" smtClean="0"/>
              <a:t>IPS</a:t>
            </a:r>
            <a:r>
              <a:rPr lang="he-IL" smtClean="0"/>
              <a:t> – </a:t>
            </a:r>
            <a:r>
              <a:rPr lang="en-US" smtClean="0"/>
              <a:t>Intrusion Prevention System</a:t>
            </a:r>
            <a:endParaRPr lang="he-IL" smtClean="0"/>
          </a:p>
          <a:p>
            <a:pPr eaLnBrk="1" hangingPunct="1"/>
            <a:r>
              <a:rPr lang="he-IL" smtClean="0"/>
              <a:t>נועד למנוע מתקפות ברגע בו הן קורות.</a:t>
            </a:r>
          </a:p>
          <a:p>
            <a:pPr lvl="1" eaLnBrk="1" hangingPunct="1"/>
            <a:r>
              <a:rPr lang="he-IL" smtClean="0"/>
              <a:t>מבצע החלטה על סמך התעבורה החשודה.</a:t>
            </a:r>
          </a:p>
          <a:p>
            <a:pPr lvl="1" eaLnBrk="1" hangingPunct="1"/>
            <a:r>
              <a:rPr lang="he-IL" smtClean="0"/>
              <a:t>מסוגל לעצור מתקפות נפוצות לפני שהן קורות.</a:t>
            </a:r>
            <a:endParaRPr lang="en-US" smtClean="0"/>
          </a:p>
          <a:p>
            <a:pPr eaLnBrk="1" hangingPunct="1"/>
            <a:endParaRPr lang="he-IL" smtClean="0"/>
          </a:p>
        </p:txBody>
      </p:sp>
      <p:sp>
        <p:nvSpPr>
          <p:cNvPr id="4" name="מציין מיקום של תאריך 3"/>
          <p:cNvSpPr>
            <a:spLocks noGrp="1"/>
          </p:cNvSpPr>
          <p:nvPr>
            <p:ph type="dt" sz="quarter" idx="4294967295"/>
          </p:nvPr>
        </p:nvSpPr>
        <p:spPr>
          <a:xfrm>
            <a:off x="457200" y="6356350"/>
            <a:ext cx="2133600" cy="365125"/>
          </a:xfrm>
          <a:prstGeom prst="rect">
            <a:avLst/>
          </a:prstGeom>
        </p:spPr>
        <p:txBody>
          <a:bodyPr rtlCol="1" anchor="ctr"/>
          <a:lstStyle/>
          <a:p>
            <a:pPr algn="l" fontAlgn="auto">
              <a:spcBef>
                <a:spcPts val="0"/>
              </a:spcBef>
              <a:spcAft>
                <a:spcPts val="0"/>
              </a:spcAft>
              <a:defRPr/>
            </a:pPr>
            <a:r>
              <a:rPr lang="he-IL" sz="1200">
                <a:solidFill>
                  <a:schemeClr val="tx1">
                    <a:tint val="75000"/>
                  </a:schemeClr>
                </a:solidFill>
                <a:latin typeface="+mn-lt"/>
                <a:cs typeface="+mn-cs"/>
              </a:rPr>
              <a:t>22 יוני 2009</a:t>
            </a:r>
          </a:p>
        </p:txBody>
      </p:sp>
      <p:sp>
        <p:nvSpPr>
          <p:cNvPr id="6" name="מציין מיקום של מספר שקופית 5"/>
          <p:cNvSpPr>
            <a:spLocks noGrp="1"/>
          </p:cNvSpPr>
          <p:nvPr>
            <p:ph type="sldNum" sz="quarter" idx="10"/>
          </p:nvPr>
        </p:nvSpPr>
        <p:spPr/>
        <p:txBody>
          <a:bodyPr/>
          <a:lstStyle/>
          <a:p>
            <a:pPr>
              <a:defRPr/>
            </a:pPr>
            <a:fld id="{276FCEEC-B220-4554-B281-B23A734DCA20}" type="slidenum">
              <a:rPr lang="he-IL" smtClean="0"/>
              <a:pPr>
                <a:defRPr/>
              </a:pPr>
              <a:t>513</a:t>
            </a:fld>
            <a:endParaRPr lang="he-IL"/>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sz="quarter"/>
          </p:nvPr>
        </p:nvSpPr>
        <p:spPr>
          <a:xfrm>
            <a:off x="1328738" y="1435100"/>
            <a:ext cx="6443662" cy="2252663"/>
          </a:xfrm>
        </p:spPr>
        <p:txBody>
          <a:bodyPr/>
          <a:lstStyle/>
          <a:p>
            <a:pPr eaLnBrk="1" hangingPunct="1">
              <a:defRPr/>
            </a:pPr>
            <a:r>
              <a:rPr lang="en-US" smtClean="0"/>
              <a:t>Be Safe… </a:t>
            </a:r>
          </a:p>
        </p:txBody>
      </p:sp>
      <p:pic>
        <p:nvPicPr>
          <p:cNvPr id="533507" name="Picture 3" descr="2810_Intro_Splash-2 copy"/>
          <p:cNvPicPr>
            <a:picLocks noChangeAspect="1" noChangeArrowheads="1"/>
          </p:cNvPicPr>
          <p:nvPr/>
        </p:nvPicPr>
        <p:blipFill>
          <a:blip r:embed="rId3" cstate="print"/>
          <a:srcRect/>
          <a:stretch>
            <a:fillRect/>
          </a:stretch>
        </p:blipFill>
        <p:spPr bwMode="auto">
          <a:xfrm>
            <a:off x="2051050" y="3500438"/>
            <a:ext cx="5041900" cy="203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defRPr/>
            </a:pPr>
            <a:r>
              <a:rPr/>
              <a:t>סקירת הנושאים</a:t>
            </a:r>
            <a:endParaRPr lang="en-US"/>
          </a:p>
        </p:txBody>
      </p:sp>
      <p:sp>
        <p:nvSpPr>
          <p:cNvPr id="10244" name="Rectangle 3"/>
          <p:cNvSpPr>
            <a:spLocks noGrp="1" noChangeArrowheads="1"/>
          </p:cNvSpPr>
          <p:nvPr>
            <p:ph idx="1"/>
          </p:nvPr>
        </p:nvSpPr>
        <p:spPr/>
        <p:txBody>
          <a:bodyPr/>
          <a:lstStyle/>
          <a:p>
            <a:pPr eaLnBrk="1" hangingPunct="1">
              <a:lnSpc>
                <a:spcPct val="90000"/>
              </a:lnSpc>
            </a:pPr>
            <a:r>
              <a:rPr lang="he-IL" smtClean="0"/>
              <a:t>מושגים בסיסיים</a:t>
            </a:r>
          </a:p>
          <a:p>
            <a:pPr lvl="1" eaLnBrk="1" hangingPunct="1">
              <a:lnSpc>
                <a:spcPct val="90000"/>
              </a:lnSpc>
            </a:pPr>
            <a:r>
              <a:rPr lang="he-IL" smtClean="0"/>
              <a:t>סוגי תקשורת</a:t>
            </a:r>
          </a:p>
          <a:p>
            <a:pPr lvl="1" eaLnBrk="1" hangingPunct="1">
              <a:lnSpc>
                <a:spcPct val="90000"/>
              </a:lnSpc>
            </a:pPr>
            <a:r>
              <a:rPr lang="he-IL" smtClean="0"/>
              <a:t>רוחב פס</a:t>
            </a:r>
          </a:p>
          <a:p>
            <a:pPr lvl="1" eaLnBrk="1" hangingPunct="1">
              <a:lnSpc>
                <a:spcPct val="90000"/>
              </a:lnSpc>
            </a:pPr>
            <a:r>
              <a:rPr lang="he-IL" smtClean="0"/>
              <a:t>סנכרון</a:t>
            </a:r>
          </a:p>
          <a:p>
            <a:pPr lvl="1" eaLnBrk="1" hangingPunct="1">
              <a:lnSpc>
                <a:spcPct val="90000"/>
              </a:lnSpc>
            </a:pPr>
            <a:r>
              <a:rPr lang="he-IL" smtClean="0"/>
              <a:t>אפנון</a:t>
            </a:r>
          </a:p>
          <a:p>
            <a:pPr lvl="1" eaLnBrk="1" hangingPunct="1">
              <a:lnSpc>
                <a:spcPct val="90000"/>
              </a:lnSpc>
            </a:pPr>
            <a:r>
              <a:rPr lang="he-IL" smtClean="0"/>
              <a:t>מודמים</a:t>
            </a:r>
          </a:p>
          <a:p>
            <a:pPr lvl="1" eaLnBrk="1" hangingPunct="1">
              <a:lnSpc>
                <a:spcPct val="90000"/>
              </a:lnSpc>
            </a:pPr>
            <a:r>
              <a:rPr lang="he-IL" smtClean="0"/>
              <a:t>ריבוב</a:t>
            </a:r>
          </a:p>
          <a:p>
            <a:pPr eaLnBrk="1" hangingPunct="1">
              <a:lnSpc>
                <a:spcPct val="90000"/>
              </a:lnSpc>
            </a:pPr>
            <a:r>
              <a:rPr lang="he-IL" smtClean="0"/>
              <a:t>כבלים</a:t>
            </a:r>
          </a:p>
          <a:p>
            <a:pPr eaLnBrk="1" hangingPunct="1">
              <a:lnSpc>
                <a:spcPct val="90000"/>
              </a:lnSpc>
            </a:pPr>
            <a:r>
              <a:rPr lang="he-IL" smtClean="0"/>
              <a:t>פריסת הרשת</a:t>
            </a:r>
            <a:endParaRPr lang="en-US" smtClean="0"/>
          </a:p>
        </p:txBody>
      </p:sp>
      <p:sp>
        <p:nvSpPr>
          <p:cNvPr id="1027" name="מציין מיקום של מספר שקופית 5"/>
          <p:cNvSpPr>
            <a:spLocks noGrp="1"/>
          </p:cNvSpPr>
          <p:nvPr>
            <p:ph type="sldNum" sz="quarter" idx="10"/>
          </p:nvPr>
        </p:nvSpPr>
        <p:spPr/>
        <p:txBody>
          <a:bodyPr/>
          <a:lstStyle/>
          <a:p>
            <a:pPr>
              <a:defRPr/>
            </a:pPr>
            <a:fld id="{22A5D92F-A616-4B06-AA54-536F1274F899}" type="slidenum">
              <a:rPr lang="he-IL"/>
              <a:pPr>
                <a:defRPr/>
              </a:pPr>
              <a:t>52</a:t>
            </a:fld>
            <a:endParaRPr lang="en-US"/>
          </a:p>
        </p:txBody>
      </p:sp>
      <p:grpSp>
        <p:nvGrpSpPr>
          <p:cNvPr id="10246" name="Group 7"/>
          <p:cNvGrpSpPr>
            <a:grpSpLocks/>
          </p:cNvGrpSpPr>
          <p:nvPr/>
        </p:nvGrpSpPr>
        <p:grpSpPr bwMode="auto">
          <a:xfrm>
            <a:off x="1427163" y="2062163"/>
            <a:ext cx="1631950" cy="3311525"/>
            <a:chOff x="899" y="1299"/>
            <a:chExt cx="1028" cy="2086"/>
          </a:xfrm>
        </p:grpSpPr>
        <p:graphicFrame>
          <p:nvGraphicFramePr>
            <p:cNvPr id="10242" name="Object 5"/>
            <p:cNvGraphicFramePr>
              <a:graphicFrameLocks noChangeAspect="1"/>
            </p:cNvGraphicFramePr>
            <p:nvPr/>
          </p:nvGraphicFramePr>
          <p:xfrm>
            <a:off x="906" y="1299"/>
            <a:ext cx="1021" cy="2083"/>
          </p:xfrm>
          <a:graphic>
            <a:graphicData uri="http://schemas.openxmlformats.org/presentationml/2006/ole">
              <p:oleObj spid="_x0000_s10295" name="Visio" r:id="rId3" imgW="3025750" imgH="2808427" progId="">
                <p:embed/>
              </p:oleObj>
            </a:graphicData>
          </a:graphic>
        </p:graphicFrame>
        <p:sp>
          <p:nvSpPr>
            <p:cNvPr id="10247" name="Rectangle 6"/>
            <p:cNvSpPr>
              <a:spLocks noChangeArrowheads="1"/>
            </p:cNvSpPr>
            <p:nvPr/>
          </p:nvSpPr>
          <p:spPr bwMode="auto">
            <a:xfrm>
              <a:off x="899" y="3101"/>
              <a:ext cx="986" cy="284"/>
            </a:xfrm>
            <a:prstGeom prst="rect">
              <a:avLst/>
            </a:prstGeom>
            <a:noFill/>
            <a:ln w="19050">
              <a:solidFill>
                <a:srgbClr val="FF0000"/>
              </a:solidFill>
              <a:miter lim="800000"/>
              <a:headEnd/>
              <a:tailEnd/>
            </a:ln>
          </p:spPr>
          <p:txBody>
            <a:bodyPr wrap="none" anchor="ctr"/>
            <a:lstStyle/>
            <a:p>
              <a:endParaRPr lang="ar-SA"/>
            </a:p>
          </p:txBody>
        </p:sp>
      </p:gr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subTitle" idx="1"/>
          </p:nvPr>
        </p:nvSpPr>
        <p:spPr/>
        <p:txBody>
          <a:bodyPr/>
          <a:lstStyle/>
          <a:p>
            <a:pPr eaLnBrk="1" hangingPunct="1"/>
            <a:r>
              <a:rPr lang="he-IL" smtClean="0"/>
              <a:t>מושגים בסיסיים</a:t>
            </a:r>
            <a:endParaRPr lang="en-US" smtClean="0"/>
          </a:p>
        </p:txBody>
      </p:sp>
      <p:sp>
        <p:nvSpPr>
          <p:cNvPr id="9218" name="Rectangle 2"/>
          <p:cNvSpPr>
            <a:spLocks noGrp="1" noChangeArrowheads="1"/>
          </p:cNvSpPr>
          <p:nvPr>
            <p:ph type="ctrTitle" sz="quarter"/>
          </p:nvPr>
        </p:nvSpPr>
        <p:spPr>
          <a:xfrm>
            <a:off x="500034" y="1643050"/>
            <a:ext cx="8229600" cy="1905000"/>
          </a:xfrm>
        </p:spPr>
        <p:txBody>
          <a:bodyPr/>
          <a:lstStyle/>
          <a:p>
            <a:pPr eaLnBrk="1" hangingPunct="1">
              <a:defRPr/>
            </a:pPr>
            <a:r>
              <a:rPr sz="7200" dirty="0" err="1" smtClean="0"/>
              <a:t>סוגי</a:t>
            </a:r>
            <a:r>
              <a:rPr sz="7200" dirty="0" smtClean="0"/>
              <a:t> תקשורת</a:t>
            </a:r>
            <a:endParaRPr lang="en-US" sz="7200" dirty="0" smtClean="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defRPr/>
            </a:pPr>
            <a:r>
              <a:rPr smtClean="0"/>
              <a:t>תקשורת אנלוגית</a:t>
            </a:r>
            <a:endParaRPr lang="en-US" smtClean="0"/>
          </a:p>
        </p:txBody>
      </p:sp>
      <p:sp>
        <p:nvSpPr>
          <p:cNvPr id="124931" name="Rectangle 3"/>
          <p:cNvSpPr>
            <a:spLocks noGrp="1" noChangeArrowheads="1"/>
          </p:cNvSpPr>
          <p:nvPr>
            <p:ph type="body" sz="half" idx="2"/>
          </p:nvPr>
        </p:nvSpPr>
        <p:spPr>
          <a:xfrm>
            <a:off x="468313" y="1600200"/>
            <a:ext cx="8218487" cy="4525963"/>
          </a:xfrm>
        </p:spPr>
        <p:txBody>
          <a:bodyPr/>
          <a:lstStyle/>
          <a:p>
            <a:pPr eaLnBrk="1" hangingPunct="1"/>
            <a:r>
              <a:rPr lang="he-IL" u="sng" smtClean="0"/>
              <a:t>הגדרה</a:t>
            </a:r>
            <a:r>
              <a:rPr lang="he-IL" smtClean="0"/>
              <a:t> – תקשורת המשתמשת באותות רציפים להעברת המידע.</a:t>
            </a:r>
            <a:endParaRPr lang="he-IL" u="sng" smtClean="0"/>
          </a:p>
          <a:p>
            <a:pPr eaLnBrk="1" hangingPunct="1"/>
            <a:r>
              <a:rPr lang="he-IL" smtClean="0"/>
              <a:t>כדי להגיע מהערך 0 לערך 1, יש לעבור בכל הנקודות בדרך.</a:t>
            </a:r>
          </a:p>
          <a:p>
            <a:pPr eaLnBrk="1" hangingPunct="1"/>
            <a:r>
              <a:rPr lang="he-IL" smtClean="0"/>
              <a:t>למשל:</a:t>
            </a:r>
          </a:p>
          <a:p>
            <a:pPr lvl="1" eaLnBrk="1" hangingPunct="1"/>
            <a:r>
              <a:rPr lang="he-IL" smtClean="0"/>
              <a:t>טלפון אנלוגי</a:t>
            </a:r>
            <a:endParaRPr lang="en-US" smtClean="0"/>
          </a:p>
        </p:txBody>
      </p:sp>
      <p:sp>
        <p:nvSpPr>
          <p:cNvPr id="10242" name="מציין מיקום של מספר שקופית 6"/>
          <p:cNvSpPr>
            <a:spLocks noGrp="1"/>
          </p:cNvSpPr>
          <p:nvPr>
            <p:ph type="sldNum" sz="quarter" idx="12"/>
          </p:nvPr>
        </p:nvSpPr>
        <p:spPr/>
        <p:txBody>
          <a:bodyPr/>
          <a:lstStyle/>
          <a:p>
            <a:pPr>
              <a:defRPr/>
            </a:pPr>
            <a:fld id="{170ADD8D-5F15-4A59-8574-43C0C20E828E}" type="slidenum">
              <a:rPr lang="he-IL" smtClean="0"/>
              <a:pPr>
                <a:defRPr/>
              </a:pPr>
              <a:t>54</a:t>
            </a:fld>
            <a:endParaRPr lang="en-US" smtClean="0"/>
          </a:p>
        </p:txBody>
      </p:sp>
      <p:pic>
        <p:nvPicPr>
          <p:cNvPr id="124933" name="Picture 6" descr="M:\MadorStuff\Develop\תקשורת\מבוא לתקשן\תקשן-שימרית\Untitled-1.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85875" y="3143250"/>
            <a:ext cx="3729038" cy="25717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defRPr/>
            </a:pPr>
            <a:r>
              <a:rPr smtClean="0"/>
              <a:t>תקשורת דיגיטאלית</a:t>
            </a:r>
            <a:endParaRPr lang="en-US" smtClean="0"/>
          </a:p>
        </p:txBody>
      </p:sp>
      <p:sp>
        <p:nvSpPr>
          <p:cNvPr id="125955" name="Rectangle 3"/>
          <p:cNvSpPr>
            <a:spLocks noGrp="1" noChangeArrowheads="1"/>
          </p:cNvSpPr>
          <p:nvPr>
            <p:ph type="body" sz="half" idx="2"/>
          </p:nvPr>
        </p:nvSpPr>
        <p:spPr>
          <a:xfrm>
            <a:off x="684213" y="1600200"/>
            <a:ext cx="8002587" cy="4525963"/>
          </a:xfrm>
        </p:spPr>
        <p:txBody>
          <a:bodyPr/>
          <a:lstStyle/>
          <a:p>
            <a:pPr eaLnBrk="1" hangingPunct="1"/>
            <a:r>
              <a:rPr lang="he-IL" u="sng" smtClean="0"/>
              <a:t>הגדרה</a:t>
            </a:r>
            <a:r>
              <a:rPr lang="he-IL" smtClean="0"/>
              <a:t> – תקשורת המשתמשת באותות בעלי מרווחים קבועים להעברת המידע.</a:t>
            </a:r>
            <a:endParaRPr lang="he-IL" u="sng" smtClean="0"/>
          </a:p>
          <a:p>
            <a:pPr eaLnBrk="1" hangingPunct="1"/>
            <a:r>
              <a:rPr lang="he-IL" smtClean="0"/>
              <a:t>ניתן לעבור מהערך 0 לערך 1 באופן מיידי.</a:t>
            </a:r>
          </a:p>
          <a:p>
            <a:pPr eaLnBrk="1" hangingPunct="1"/>
            <a:r>
              <a:rPr lang="he-IL" smtClean="0"/>
              <a:t>למשל:</a:t>
            </a:r>
          </a:p>
          <a:p>
            <a:pPr lvl="1" eaLnBrk="1" hangingPunct="1"/>
            <a:r>
              <a:rPr lang="he-IL" smtClean="0"/>
              <a:t>תקשורת ע"ג כבל רשת ממוצע</a:t>
            </a:r>
            <a:endParaRPr lang="en-US" smtClean="0"/>
          </a:p>
        </p:txBody>
      </p:sp>
      <p:sp>
        <p:nvSpPr>
          <p:cNvPr id="11266" name="מציין מיקום של מספר שקופית 6"/>
          <p:cNvSpPr>
            <a:spLocks noGrp="1"/>
          </p:cNvSpPr>
          <p:nvPr>
            <p:ph type="sldNum" sz="quarter" idx="12"/>
          </p:nvPr>
        </p:nvSpPr>
        <p:spPr/>
        <p:txBody>
          <a:bodyPr/>
          <a:lstStyle/>
          <a:p>
            <a:pPr>
              <a:defRPr/>
            </a:pPr>
            <a:fld id="{4BD2ADD6-6D31-42D2-A333-7D22208AFB3B}" type="slidenum">
              <a:rPr lang="he-IL" smtClean="0"/>
              <a:pPr>
                <a:defRPr/>
              </a:pPr>
              <a:t>55</a:t>
            </a:fld>
            <a:endParaRPr lang="en-US" smtClean="0"/>
          </a:p>
        </p:txBody>
      </p:sp>
      <p:pic>
        <p:nvPicPr>
          <p:cNvPr id="125957" name="Picture 4" descr="img201"/>
          <p:cNvPicPr>
            <a:picLocks noChangeAspect="1" noChangeArrowheads="1"/>
          </p:cNvPicPr>
          <p:nvPr/>
        </p:nvPicPr>
        <p:blipFill>
          <a:blip r:embed="rId3" cstate="print"/>
          <a:srcRect l="29109" t="1909" r="18015" b="78838"/>
          <a:stretch>
            <a:fillRect/>
          </a:stretch>
        </p:blipFill>
        <p:spPr bwMode="auto">
          <a:xfrm>
            <a:off x="539750" y="3776663"/>
            <a:ext cx="3168650" cy="11652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57200" y="414338"/>
            <a:ext cx="8229600" cy="1143000"/>
          </a:xfrm>
        </p:spPr>
        <p:txBody>
          <a:bodyPr/>
          <a:lstStyle/>
          <a:p>
            <a:pPr eaLnBrk="1" hangingPunct="1">
              <a:defRPr/>
            </a:pPr>
            <a:r>
              <a:rPr smtClean="0"/>
              <a:t>תקשורת טורית</a:t>
            </a:r>
            <a:endParaRPr lang="en-US" smtClean="0"/>
          </a:p>
        </p:txBody>
      </p:sp>
      <p:sp>
        <p:nvSpPr>
          <p:cNvPr id="126979" name="Rectangle 3"/>
          <p:cNvSpPr>
            <a:spLocks noGrp="1" noChangeArrowheads="1"/>
          </p:cNvSpPr>
          <p:nvPr>
            <p:ph type="body" sz="half" idx="2"/>
          </p:nvPr>
        </p:nvSpPr>
        <p:spPr>
          <a:xfrm>
            <a:off x="684213" y="1600200"/>
            <a:ext cx="8002587" cy="4525963"/>
          </a:xfrm>
        </p:spPr>
        <p:txBody>
          <a:bodyPr/>
          <a:lstStyle/>
          <a:p>
            <a:pPr eaLnBrk="1" hangingPunct="1"/>
            <a:r>
              <a:rPr lang="he-IL" u="sng" smtClean="0"/>
              <a:t>הגדרה</a:t>
            </a:r>
            <a:r>
              <a:rPr lang="he-IL" smtClean="0"/>
              <a:t> – תקשורת בה המידע עובר ביט אחר ביט על גבי אפיק מידע יחיד.</a:t>
            </a:r>
          </a:p>
          <a:p>
            <a:pPr eaLnBrk="1" hangingPunct="1"/>
            <a:r>
              <a:rPr lang="he-IL" smtClean="0"/>
              <a:t>דוגמאות: </a:t>
            </a:r>
          </a:p>
          <a:p>
            <a:pPr lvl="1" eaLnBrk="1" hangingPunct="1"/>
            <a:r>
              <a:rPr lang="en-US" smtClean="0"/>
              <a:t>USB</a:t>
            </a:r>
          </a:p>
          <a:p>
            <a:pPr lvl="1" eaLnBrk="1" hangingPunct="1"/>
            <a:r>
              <a:rPr lang="en-US" smtClean="0"/>
              <a:t>10BaseT</a:t>
            </a:r>
          </a:p>
        </p:txBody>
      </p:sp>
      <p:sp>
        <p:nvSpPr>
          <p:cNvPr id="12290" name="מציין מיקום של מספר שקופית 6"/>
          <p:cNvSpPr>
            <a:spLocks noGrp="1"/>
          </p:cNvSpPr>
          <p:nvPr>
            <p:ph type="sldNum" sz="quarter" idx="12"/>
          </p:nvPr>
        </p:nvSpPr>
        <p:spPr/>
        <p:txBody>
          <a:bodyPr/>
          <a:lstStyle/>
          <a:p>
            <a:pPr>
              <a:defRPr/>
            </a:pPr>
            <a:fld id="{78DE88A9-5BBC-4383-BD70-5FC0DAD54352}" type="slidenum">
              <a:rPr lang="he-IL" smtClean="0"/>
              <a:pPr>
                <a:defRPr/>
              </a:pPr>
              <a:t>56</a:t>
            </a:fld>
            <a:endParaRPr lang="en-US" smtClean="0"/>
          </a:p>
        </p:txBody>
      </p:sp>
      <p:pic>
        <p:nvPicPr>
          <p:cNvPr id="126981" name="Picture 8" descr="comfig12"/>
          <p:cNvPicPr>
            <a:picLocks noChangeAspect="1" noChangeArrowheads="1"/>
          </p:cNvPicPr>
          <p:nvPr/>
        </p:nvPicPr>
        <p:blipFill>
          <a:blip r:embed="rId3" cstate="print">
            <a:clrChange>
              <a:clrFrom>
                <a:srgbClr val="FFFFFF"/>
              </a:clrFrom>
              <a:clrTo>
                <a:srgbClr val="FFFFFF">
                  <a:alpha val="0"/>
                </a:srgbClr>
              </a:clrTo>
            </a:clrChange>
          </a:blip>
          <a:srcRect b="67943"/>
          <a:stretch>
            <a:fillRect/>
          </a:stretch>
        </p:blipFill>
        <p:spPr bwMode="auto">
          <a:xfrm>
            <a:off x="2587625" y="4294188"/>
            <a:ext cx="4144963" cy="8636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defRPr/>
            </a:pPr>
            <a:r>
              <a:rPr/>
              <a:t>תקשורת מקבילית</a:t>
            </a:r>
            <a:endParaRPr lang="en-US"/>
          </a:p>
        </p:txBody>
      </p:sp>
      <p:sp>
        <p:nvSpPr>
          <p:cNvPr id="128003" name="Rectangle 3"/>
          <p:cNvSpPr>
            <a:spLocks noGrp="1" noChangeArrowheads="1"/>
          </p:cNvSpPr>
          <p:nvPr>
            <p:ph idx="1"/>
          </p:nvPr>
        </p:nvSpPr>
        <p:spPr>
          <a:xfrm>
            <a:off x="357188" y="1571625"/>
            <a:ext cx="8229600" cy="4525963"/>
          </a:xfrm>
        </p:spPr>
        <p:txBody>
          <a:bodyPr/>
          <a:lstStyle/>
          <a:p>
            <a:pPr eaLnBrk="1" hangingPunct="1"/>
            <a:r>
              <a:rPr lang="he-IL" u="sng" smtClean="0"/>
              <a:t>הגדרה</a:t>
            </a:r>
            <a:r>
              <a:rPr lang="he-IL" smtClean="0"/>
              <a:t> – תקשורת בה המידע עובר מספר ביטים במקביל, על גבי מספר אפיקי מידע.</a:t>
            </a:r>
          </a:p>
          <a:p>
            <a:pPr eaLnBrk="1" hangingPunct="1"/>
            <a:r>
              <a:rPr lang="he-IL" sz="3200" smtClean="0"/>
              <a:t>למשל: </a:t>
            </a:r>
          </a:p>
          <a:p>
            <a:pPr lvl="1" eaLnBrk="1" hangingPunct="1"/>
            <a:r>
              <a:rPr lang="he-IL" sz="2800" smtClean="0"/>
              <a:t>חיבורי </a:t>
            </a:r>
            <a:r>
              <a:rPr lang="en-US" sz="2800" smtClean="0"/>
              <a:t> </a:t>
            </a:r>
            <a:r>
              <a:rPr lang="en-US" sz="2000" smtClean="0"/>
              <a:t>Hard Disk</a:t>
            </a:r>
            <a:endParaRPr lang="he-IL" sz="2000" smtClean="0"/>
          </a:p>
        </p:txBody>
      </p:sp>
      <p:sp>
        <p:nvSpPr>
          <p:cNvPr id="13314" name="מציין מיקום של מספר שקופית 5"/>
          <p:cNvSpPr>
            <a:spLocks noGrp="1"/>
          </p:cNvSpPr>
          <p:nvPr>
            <p:ph type="sldNum" sz="quarter" idx="10"/>
          </p:nvPr>
        </p:nvSpPr>
        <p:spPr/>
        <p:txBody>
          <a:bodyPr/>
          <a:lstStyle/>
          <a:p>
            <a:pPr>
              <a:defRPr/>
            </a:pPr>
            <a:fld id="{BEFD2F26-91FB-44E9-8042-03EEC1256E13}" type="slidenum">
              <a:rPr lang="he-IL"/>
              <a:pPr>
                <a:defRPr/>
              </a:pPr>
              <a:t>57</a:t>
            </a:fld>
            <a:endParaRPr lang="en-US"/>
          </a:p>
        </p:txBody>
      </p:sp>
      <p:pic>
        <p:nvPicPr>
          <p:cNvPr id="128005" name="Picture 18" descr="comfig12"/>
          <p:cNvPicPr>
            <a:picLocks noChangeAspect="1" noChangeArrowheads="1"/>
          </p:cNvPicPr>
          <p:nvPr/>
        </p:nvPicPr>
        <p:blipFill>
          <a:blip r:embed="rId3" cstate="print">
            <a:clrChange>
              <a:clrFrom>
                <a:srgbClr val="FFFFFF"/>
              </a:clrFrom>
              <a:clrTo>
                <a:srgbClr val="FFFFFF">
                  <a:alpha val="0"/>
                </a:srgbClr>
              </a:clrTo>
            </a:clrChange>
          </a:blip>
          <a:srcRect t="37419"/>
          <a:stretch>
            <a:fillRect/>
          </a:stretch>
        </p:blipFill>
        <p:spPr bwMode="auto">
          <a:xfrm>
            <a:off x="2143125" y="4286250"/>
            <a:ext cx="4144963" cy="1685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468313" y="404813"/>
            <a:ext cx="8229600" cy="1143000"/>
          </a:xfrm>
        </p:spPr>
        <p:txBody>
          <a:bodyPr/>
          <a:lstStyle/>
          <a:p>
            <a:pPr eaLnBrk="1" hangingPunct="1">
              <a:defRPr/>
            </a:pPr>
            <a:r>
              <a:rPr smtClean="0"/>
              <a:t>סוגי חיבור</a:t>
            </a:r>
            <a:endParaRPr lang="en-US" smtClean="0"/>
          </a:p>
        </p:txBody>
      </p:sp>
      <p:sp>
        <p:nvSpPr>
          <p:cNvPr id="129027" name="Rectangle 3"/>
          <p:cNvSpPr>
            <a:spLocks noGrp="1" noChangeArrowheads="1"/>
          </p:cNvSpPr>
          <p:nvPr>
            <p:ph sz="half" idx="1"/>
          </p:nvPr>
        </p:nvSpPr>
        <p:spPr/>
        <p:txBody>
          <a:bodyPr/>
          <a:lstStyle/>
          <a:p>
            <a:pPr eaLnBrk="1" hangingPunct="1"/>
            <a:r>
              <a:rPr lang="he-IL" sz="3200" smtClean="0"/>
              <a:t>חיבור מקבילי</a:t>
            </a:r>
          </a:p>
          <a:p>
            <a:pPr lvl="1" eaLnBrk="1" hangingPunct="1"/>
            <a:r>
              <a:rPr lang="he-IL" sz="2800" smtClean="0"/>
              <a:t>משמש בעיקר לתקשורת פנימית (מרחקים קצרים)</a:t>
            </a:r>
            <a:endParaRPr lang="en-US" sz="2800" smtClean="0"/>
          </a:p>
        </p:txBody>
      </p:sp>
      <p:sp>
        <p:nvSpPr>
          <p:cNvPr id="129028" name="Rectangle 4"/>
          <p:cNvSpPr>
            <a:spLocks noGrp="1" noChangeArrowheads="1"/>
          </p:cNvSpPr>
          <p:nvPr>
            <p:ph sz="half" idx="2"/>
          </p:nvPr>
        </p:nvSpPr>
        <p:spPr/>
        <p:txBody>
          <a:bodyPr/>
          <a:lstStyle/>
          <a:p>
            <a:pPr eaLnBrk="1" hangingPunct="1"/>
            <a:r>
              <a:rPr lang="he-IL" sz="3200" smtClean="0"/>
              <a:t>חיבור טורי</a:t>
            </a:r>
          </a:p>
          <a:p>
            <a:pPr lvl="1" eaLnBrk="1" hangingPunct="1"/>
            <a:r>
              <a:rPr lang="he-IL" sz="2800" smtClean="0"/>
              <a:t>קצב העברה מהיר</a:t>
            </a:r>
          </a:p>
          <a:p>
            <a:pPr lvl="1" eaLnBrk="1" hangingPunct="1"/>
            <a:r>
              <a:rPr lang="he-IL" sz="2800" smtClean="0"/>
              <a:t>חיבור אמין </a:t>
            </a:r>
          </a:p>
          <a:p>
            <a:pPr lvl="1" eaLnBrk="1" hangingPunct="1"/>
            <a:r>
              <a:rPr lang="he-IL" sz="2800" smtClean="0"/>
              <a:t>סנכרון פשוט</a:t>
            </a:r>
          </a:p>
          <a:p>
            <a:pPr lvl="1" eaLnBrk="1" hangingPunct="1"/>
            <a:r>
              <a:rPr lang="he-IL" sz="2800" smtClean="0"/>
              <a:t>עלות תשתיות</a:t>
            </a:r>
          </a:p>
          <a:p>
            <a:pPr lvl="2" eaLnBrk="1" hangingPunct="1"/>
            <a:endParaRPr lang="en-US" sz="2400" smtClean="0"/>
          </a:p>
        </p:txBody>
      </p:sp>
      <p:sp>
        <p:nvSpPr>
          <p:cNvPr id="14338" name="מציין מיקום של מספר שקופית 6"/>
          <p:cNvSpPr>
            <a:spLocks noGrp="1"/>
          </p:cNvSpPr>
          <p:nvPr>
            <p:ph type="sldNum" sz="quarter" idx="10"/>
          </p:nvPr>
        </p:nvSpPr>
        <p:spPr/>
        <p:txBody>
          <a:bodyPr/>
          <a:lstStyle/>
          <a:p>
            <a:pPr>
              <a:defRPr/>
            </a:pPr>
            <a:fld id="{E48E7021-A319-4660-B29F-5CB928FA8B53}" type="slidenum">
              <a:rPr lang="he-IL"/>
              <a:pPr>
                <a:defRPr/>
              </a:pPr>
              <a:t>58</a:t>
            </a:fld>
            <a:endParaRPr lang="en-US"/>
          </a:p>
        </p:txBody>
      </p:sp>
      <p:pic>
        <p:nvPicPr>
          <p:cNvPr id="129030" name="Picture 5" descr="comfig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57500" y="4157663"/>
            <a:ext cx="3429000" cy="2228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subTitle" idx="1"/>
          </p:nvPr>
        </p:nvSpPr>
        <p:spPr/>
        <p:txBody>
          <a:bodyPr/>
          <a:lstStyle/>
          <a:p>
            <a:pPr eaLnBrk="1" hangingPunct="1"/>
            <a:r>
              <a:rPr lang="he-IL" smtClean="0"/>
              <a:t>מושגים בסיסיים</a:t>
            </a:r>
            <a:endParaRPr lang="en-US" smtClean="0"/>
          </a:p>
        </p:txBody>
      </p:sp>
      <p:sp>
        <p:nvSpPr>
          <p:cNvPr id="15362" name="Rectangle 2"/>
          <p:cNvSpPr>
            <a:spLocks noGrp="1" noChangeArrowheads="1"/>
          </p:cNvSpPr>
          <p:nvPr>
            <p:ph type="ctrTitle" sz="quarter"/>
          </p:nvPr>
        </p:nvSpPr>
        <p:spPr>
          <a:xfrm>
            <a:off x="500034" y="2071678"/>
            <a:ext cx="8229600" cy="1905000"/>
          </a:xfrm>
        </p:spPr>
        <p:txBody>
          <a:bodyPr/>
          <a:lstStyle/>
          <a:p>
            <a:pPr eaLnBrk="1" hangingPunct="1">
              <a:defRPr/>
            </a:pPr>
            <a:r>
              <a:rPr sz="7200" dirty="0" err="1" smtClean="0"/>
              <a:t>רוחב</a:t>
            </a:r>
            <a:r>
              <a:rPr sz="7200" dirty="0" smtClean="0"/>
              <a:t> </a:t>
            </a:r>
            <a:r>
              <a:rPr sz="7200" dirty="0" err="1" smtClean="0"/>
              <a:t>פס</a:t>
            </a:r>
            <a:endParaRPr lang="en-US" sz="7200" dirty="0" smtClean="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sz="quarter"/>
          </p:nvPr>
        </p:nvSpPr>
        <p:spPr>
          <a:xfrm>
            <a:off x="428596" y="2428868"/>
            <a:ext cx="8229600" cy="1905000"/>
          </a:xfrm>
        </p:spPr>
        <p:txBody>
          <a:bodyPr/>
          <a:lstStyle/>
          <a:p>
            <a:pPr eaLnBrk="1" hangingPunct="1">
              <a:defRPr/>
            </a:pPr>
            <a:r>
              <a:rPr sz="7200" dirty="0" err="1" smtClean="0"/>
              <a:t>מושגים</a:t>
            </a:r>
            <a:r>
              <a:rPr sz="7200" dirty="0" smtClean="0"/>
              <a:t> </a:t>
            </a:r>
            <a:r>
              <a:rPr sz="7200" dirty="0" err="1" smtClean="0"/>
              <a:t>בסיסיים</a:t>
            </a:r>
            <a:endParaRPr lang="en-US" sz="7200" dirty="0" smtClean="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defRPr/>
            </a:pPr>
            <a:r>
              <a:rPr/>
              <a:t>רוחב פס</a:t>
            </a:r>
            <a:endParaRPr lang="en-US"/>
          </a:p>
        </p:txBody>
      </p:sp>
      <p:sp>
        <p:nvSpPr>
          <p:cNvPr id="131075" name="Rectangle 3"/>
          <p:cNvSpPr>
            <a:spLocks noGrp="1" noChangeArrowheads="1"/>
          </p:cNvSpPr>
          <p:nvPr>
            <p:ph idx="1"/>
          </p:nvPr>
        </p:nvSpPr>
        <p:spPr/>
        <p:txBody>
          <a:bodyPr/>
          <a:lstStyle/>
          <a:p>
            <a:pPr eaLnBrk="1" hangingPunct="1"/>
            <a:r>
              <a:rPr lang="he-IL" u="sng" smtClean="0"/>
              <a:t>הגדרה</a:t>
            </a:r>
            <a:r>
              <a:rPr lang="he-IL" smtClean="0"/>
              <a:t> - כמות המידע שניתן להעביר על גבי התווך בזמן נתון.</a:t>
            </a:r>
          </a:p>
          <a:p>
            <a:pPr eaLnBrk="1" hangingPunct="1"/>
            <a:endParaRPr lang="he-IL" smtClean="0"/>
          </a:p>
          <a:p>
            <a:pPr eaLnBrk="1" hangingPunct="1"/>
            <a:r>
              <a:rPr lang="he-IL" smtClean="0"/>
              <a:t>ניתן למדידה במספר אופנים.</a:t>
            </a:r>
            <a:endParaRPr lang="en-US" smtClean="0"/>
          </a:p>
        </p:txBody>
      </p:sp>
      <p:sp>
        <p:nvSpPr>
          <p:cNvPr id="16386" name="מציין מיקום של מספר שקופית 5"/>
          <p:cNvSpPr>
            <a:spLocks noGrp="1"/>
          </p:cNvSpPr>
          <p:nvPr>
            <p:ph type="sldNum" sz="quarter" idx="10"/>
          </p:nvPr>
        </p:nvSpPr>
        <p:spPr/>
        <p:txBody>
          <a:bodyPr/>
          <a:lstStyle/>
          <a:p>
            <a:pPr>
              <a:defRPr/>
            </a:pPr>
            <a:fld id="{56F36F24-EBE4-4DEF-AAA0-6A8AF680D9CC}" type="slidenum">
              <a:rPr lang="he-IL"/>
              <a:pPr>
                <a:defRPr/>
              </a:pPr>
              <a:t>60</a:t>
            </a:fld>
            <a:endParaRPr lang="en-US"/>
          </a:p>
        </p:txBody>
      </p:sp>
      <p:pic>
        <p:nvPicPr>
          <p:cNvPr id="82946" name="Picture 2" descr="http://infostructure.net/infoblog/wp-content/uploads/bandwidth.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27784" y="3861048"/>
            <a:ext cx="3894739" cy="260168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defRPr/>
            </a:pPr>
            <a:r>
              <a:rPr smtClean="0"/>
              <a:t>רוחב פס דיגיטאלי</a:t>
            </a:r>
            <a:endParaRPr lang="en-US" smtClean="0"/>
          </a:p>
        </p:txBody>
      </p:sp>
      <p:graphicFrame>
        <p:nvGraphicFramePr>
          <p:cNvPr id="285729" name="Group 33"/>
          <p:cNvGraphicFramePr>
            <a:graphicFrameLocks noGrp="1"/>
          </p:cNvGraphicFramePr>
          <p:nvPr>
            <p:ph sz="half" idx="1"/>
          </p:nvPr>
        </p:nvGraphicFramePr>
        <p:xfrm>
          <a:off x="604838" y="2781300"/>
          <a:ext cx="4038600" cy="1666875"/>
        </p:xfrm>
        <a:graphic>
          <a:graphicData uri="http://schemas.openxmlformats.org/drawingml/2006/table">
            <a:tbl>
              <a:tblPr/>
              <a:tblGrid>
                <a:gridCol w="1593850"/>
                <a:gridCol w="2444750"/>
              </a:tblGrid>
              <a:tr h="555625">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66CC"/>
                          </a:solidFill>
                          <a:effectLst/>
                          <a:latin typeface="Arial" pitchFamily="34" charset="0"/>
                          <a:cs typeface="Aharoni" pitchFamily="2" charset="-79"/>
                        </a:rPr>
                        <a:t>10Mbps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66CC"/>
                          </a:solidFill>
                          <a:effectLst/>
                          <a:latin typeface="Arial" pitchFamily="34" charset="0"/>
                          <a:cs typeface="Aharoni" pitchFamily="2" charset="-79"/>
                        </a:rPr>
                        <a:t>Ethernet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5625">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66CC"/>
                          </a:solidFill>
                          <a:effectLst/>
                          <a:latin typeface="Arial" pitchFamily="34" charset="0"/>
                          <a:cs typeface="Aharoni" pitchFamily="2" charset="-79"/>
                        </a:rPr>
                        <a:t>100Mbps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66CC"/>
                          </a:solidFill>
                          <a:effectLst/>
                          <a:latin typeface="Arial" pitchFamily="34" charset="0"/>
                          <a:cs typeface="Aharoni" pitchFamily="2" charset="-79"/>
                        </a:rPr>
                        <a:t>Fast Ethernet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5625">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66CC"/>
                          </a:solidFill>
                          <a:effectLst/>
                          <a:latin typeface="Arial" pitchFamily="34" charset="0"/>
                          <a:cs typeface="Aharoni" pitchFamily="2" charset="-79"/>
                        </a:rPr>
                        <a:t>1Gbps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66CC"/>
                          </a:solidFill>
                          <a:effectLst/>
                          <a:latin typeface="Arial" pitchFamily="34" charset="0"/>
                          <a:cs typeface="Aharoni" pitchFamily="2" charset="-79"/>
                        </a:rPr>
                        <a:t>Giga Ethernet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2113" name="Rectangle 29"/>
          <p:cNvSpPr>
            <a:spLocks noGrp="1" noChangeArrowheads="1"/>
          </p:cNvSpPr>
          <p:nvPr>
            <p:ph type="body" sz="half" idx="2"/>
          </p:nvPr>
        </p:nvSpPr>
        <p:spPr>
          <a:xfrm>
            <a:off x="4786313" y="1285875"/>
            <a:ext cx="4038600" cy="4525963"/>
          </a:xfrm>
        </p:spPr>
        <p:txBody>
          <a:bodyPr/>
          <a:lstStyle/>
          <a:p>
            <a:pPr eaLnBrk="1" hangingPunct="1"/>
            <a:r>
              <a:rPr lang="he-IL" smtClean="0"/>
              <a:t>נמדד לפי </a:t>
            </a:r>
            <a:r>
              <a:rPr lang="en-US" sz="2400" smtClean="0"/>
              <a:t>bps</a:t>
            </a:r>
            <a:r>
              <a:rPr lang="he-IL" smtClean="0"/>
              <a:t> (</a:t>
            </a:r>
            <a:r>
              <a:rPr lang="en-US" sz="2400" smtClean="0"/>
              <a:t>bits per second</a:t>
            </a:r>
            <a:r>
              <a:rPr lang="he-IL" smtClean="0"/>
              <a:t>)</a:t>
            </a:r>
          </a:p>
          <a:p>
            <a:pPr eaLnBrk="1" hangingPunct="1"/>
            <a:r>
              <a:rPr lang="en-US" sz="2400" smtClean="0"/>
              <a:t>Bit not Byte</a:t>
            </a:r>
          </a:p>
          <a:p>
            <a:pPr eaLnBrk="1" hangingPunct="1"/>
            <a:r>
              <a:rPr lang="he-IL" smtClean="0"/>
              <a:t>קצב תיאורטי</a:t>
            </a:r>
          </a:p>
          <a:p>
            <a:pPr eaLnBrk="1" hangingPunct="1"/>
            <a:r>
              <a:rPr lang="he-IL" smtClean="0"/>
              <a:t>משמש למדידת רוחב פס בתקשורת דיגיטאלית</a:t>
            </a:r>
          </a:p>
        </p:txBody>
      </p:sp>
      <p:sp>
        <p:nvSpPr>
          <p:cNvPr id="17410" name="מציין מיקום של מספר שקופית 6"/>
          <p:cNvSpPr>
            <a:spLocks noGrp="1"/>
          </p:cNvSpPr>
          <p:nvPr>
            <p:ph type="sldNum" sz="quarter" idx="12"/>
          </p:nvPr>
        </p:nvSpPr>
        <p:spPr/>
        <p:txBody>
          <a:bodyPr/>
          <a:lstStyle/>
          <a:p>
            <a:pPr>
              <a:defRPr/>
            </a:pPr>
            <a:fld id="{D548B14C-629B-4797-A6E6-FE362FA7682C}" type="slidenum">
              <a:rPr lang="he-IL" smtClean="0"/>
              <a:pPr>
                <a:defRPr/>
              </a:pPr>
              <a:t>61</a:t>
            </a:fld>
            <a:endParaRPr lang="en-US" smtClean="0"/>
          </a:p>
        </p:txBody>
      </p:sp>
      <p:grpSp>
        <p:nvGrpSpPr>
          <p:cNvPr id="132115" name="Group 34"/>
          <p:cNvGrpSpPr>
            <a:grpSpLocks/>
          </p:cNvGrpSpPr>
          <p:nvPr/>
        </p:nvGrpSpPr>
        <p:grpSpPr bwMode="auto">
          <a:xfrm>
            <a:off x="5651500" y="5445125"/>
            <a:ext cx="2065338" cy="284163"/>
            <a:chOff x="1008" y="2304"/>
            <a:chExt cx="3024" cy="351"/>
          </a:xfrm>
        </p:grpSpPr>
        <p:grpSp>
          <p:nvGrpSpPr>
            <p:cNvPr id="132137" name="Group 35"/>
            <p:cNvGrpSpPr>
              <a:grpSpLocks/>
            </p:cNvGrpSpPr>
            <p:nvPr/>
          </p:nvGrpSpPr>
          <p:grpSpPr bwMode="auto">
            <a:xfrm>
              <a:off x="1008" y="2304"/>
              <a:ext cx="432" cy="351"/>
              <a:chOff x="1008" y="2304"/>
              <a:chExt cx="432" cy="351"/>
            </a:xfrm>
          </p:grpSpPr>
          <p:sp>
            <p:nvSpPr>
              <p:cNvPr id="132168" name="Line 36"/>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2169" name="Line 37"/>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2170" name="Line 38"/>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2171" name="Line 39"/>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nvGrpSpPr>
            <p:cNvPr id="132138" name="Group 40"/>
            <p:cNvGrpSpPr>
              <a:grpSpLocks/>
            </p:cNvGrpSpPr>
            <p:nvPr/>
          </p:nvGrpSpPr>
          <p:grpSpPr bwMode="auto">
            <a:xfrm>
              <a:off x="1440" y="2304"/>
              <a:ext cx="432" cy="351"/>
              <a:chOff x="1008" y="2304"/>
              <a:chExt cx="432" cy="351"/>
            </a:xfrm>
          </p:grpSpPr>
          <p:sp>
            <p:nvSpPr>
              <p:cNvPr id="132164" name="Line 41"/>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2165" name="Line 42"/>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2166" name="Line 43"/>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2167" name="Line 44"/>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nvGrpSpPr>
            <p:cNvPr id="132139" name="Group 45"/>
            <p:cNvGrpSpPr>
              <a:grpSpLocks/>
            </p:cNvGrpSpPr>
            <p:nvPr/>
          </p:nvGrpSpPr>
          <p:grpSpPr bwMode="auto">
            <a:xfrm>
              <a:off x="1872" y="2304"/>
              <a:ext cx="432" cy="351"/>
              <a:chOff x="1008" y="2304"/>
              <a:chExt cx="432" cy="351"/>
            </a:xfrm>
          </p:grpSpPr>
          <p:sp>
            <p:nvSpPr>
              <p:cNvPr id="132160" name="Line 46"/>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2161" name="Line 47"/>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2162" name="Line 48"/>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2163" name="Line 49"/>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nvGrpSpPr>
            <p:cNvPr id="132140" name="Group 50"/>
            <p:cNvGrpSpPr>
              <a:grpSpLocks/>
            </p:cNvGrpSpPr>
            <p:nvPr/>
          </p:nvGrpSpPr>
          <p:grpSpPr bwMode="auto">
            <a:xfrm>
              <a:off x="2304" y="2304"/>
              <a:ext cx="432" cy="351"/>
              <a:chOff x="1008" y="2304"/>
              <a:chExt cx="432" cy="351"/>
            </a:xfrm>
          </p:grpSpPr>
          <p:sp>
            <p:nvSpPr>
              <p:cNvPr id="132156" name="Line 51"/>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2157" name="Line 52"/>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2158" name="Line 53"/>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2159" name="Line 54"/>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nvGrpSpPr>
            <p:cNvPr id="132141" name="Group 55"/>
            <p:cNvGrpSpPr>
              <a:grpSpLocks/>
            </p:cNvGrpSpPr>
            <p:nvPr/>
          </p:nvGrpSpPr>
          <p:grpSpPr bwMode="auto">
            <a:xfrm>
              <a:off x="2736" y="2304"/>
              <a:ext cx="432" cy="351"/>
              <a:chOff x="1008" y="2304"/>
              <a:chExt cx="432" cy="351"/>
            </a:xfrm>
          </p:grpSpPr>
          <p:sp>
            <p:nvSpPr>
              <p:cNvPr id="132152" name="Line 56"/>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2153" name="Line 57"/>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2154" name="Line 58"/>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2155" name="Line 59"/>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nvGrpSpPr>
            <p:cNvPr id="132142" name="Group 60"/>
            <p:cNvGrpSpPr>
              <a:grpSpLocks/>
            </p:cNvGrpSpPr>
            <p:nvPr/>
          </p:nvGrpSpPr>
          <p:grpSpPr bwMode="auto">
            <a:xfrm>
              <a:off x="3168" y="2304"/>
              <a:ext cx="432" cy="351"/>
              <a:chOff x="1008" y="2304"/>
              <a:chExt cx="432" cy="351"/>
            </a:xfrm>
          </p:grpSpPr>
          <p:sp>
            <p:nvSpPr>
              <p:cNvPr id="132148" name="Line 61"/>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2149" name="Line 62"/>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2150" name="Line 63"/>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2151" name="Line 64"/>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nvGrpSpPr>
            <p:cNvPr id="132143" name="Group 65"/>
            <p:cNvGrpSpPr>
              <a:grpSpLocks/>
            </p:cNvGrpSpPr>
            <p:nvPr/>
          </p:nvGrpSpPr>
          <p:grpSpPr bwMode="auto">
            <a:xfrm>
              <a:off x="3600" y="2304"/>
              <a:ext cx="432" cy="351"/>
              <a:chOff x="1008" y="2304"/>
              <a:chExt cx="432" cy="351"/>
            </a:xfrm>
          </p:grpSpPr>
          <p:sp>
            <p:nvSpPr>
              <p:cNvPr id="132144" name="Line 66"/>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2145" name="Line 67"/>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2146" name="Line 68"/>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2147" name="Line 69"/>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grpSp>
        <p:nvGrpSpPr>
          <p:cNvPr id="132116" name="קבוצה 125"/>
          <p:cNvGrpSpPr>
            <a:grpSpLocks/>
          </p:cNvGrpSpPr>
          <p:nvPr/>
        </p:nvGrpSpPr>
        <p:grpSpPr bwMode="auto">
          <a:xfrm>
            <a:off x="5500688" y="4572000"/>
            <a:ext cx="2089150" cy="284163"/>
            <a:chOff x="1500166" y="5357826"/>
            <a:chExt cx="2089150" cy="284162"/>
          </a:xfrm>
        </p:grpSpPr>
        <p:grpSp>
          <p:nvGrpSpPr>
            <p:cNvPr id="132117" name="Group 71"/>
            <p:cNvGrpSpPr>
              <a:grpSpLocks/>
            </p:cNvGrpSpPr>
            <p:nvPr/>
          </p:nvGrpSpPr>
          <p:grpSpPr bwMode="auto">
            <a:xfrm>
              <a:off x="1500166" y="5357826"/>
              <a:ext cx="522990" cy="284162"/>
              <a:chOff x="1008" y="2304"/>
              <a:chExt cx="432" cy="351"/>
            </a:xfrm>
          </p:grpSpPr>
          <p:sp>
            <p:nvSpPr>
              <p:cNvPr id="132133" name="Line 72"/>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2134" name="Line 73"/>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2135" name="Line 74"/>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2136" name="Line 75"/>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nvGrpSpPr>
            <p:cNvPr id="132118" name="Group 76"/>
            <p:cNvGrpSpPr>
              <a:grpSpLocks/>
            </p:cNvGrpSpPr>
            <p:nvPr/>
          </p:nvGrpSpPr>
          <p:grpSpPr bwMode="auto">
            <a:xfrm>
              <a:off x="2023156" y="5357826"/>
              <a:ext cx="522990" cy="284162"/>
              <a:chOff x="1008" y="2304"/>
              <a:chExt cx="432" cy="351"/>
            </a:xfrm>
          </p:grpSpPr>
          <p:sp>
            <p:nvSpPr>
              <p:cNvPr id="132129" name="Line 77"/>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2130" name="Line 78"/>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2131" name="Line 79"/>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2132" name="Line 80"/>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nvGrpSpPr>
            <p:cNvPr id="132119" name="Group 81"/>
            <p:cNvGrpSpPr>
              <a:grpSpLocks/>
            </p:cNvGrpSpPr>
            <p:nvPr/>
          </p:nvGrpSpPr>
          <p:grpSpPr bwMode="auto">
            <a:xfrm>
              <a:off x="2546147" y="5357826"/>
              <a:ext cx="522990" cy="284162"/>
              <a:chOff x="1008" y="2304"/>
              <a:chExt cx="432" cy="351"/>
            </a:xfrm>
          </p:grpSpPr>
          <p:sp>
            <p:nvSpPr>
              <p:cNvPr id="132125" name="Line 82"/>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2126" name="Line 83"/>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2127" name="Line 84"/>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2128" name="Line 85"/>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nvGrpSpPr>
            <p:cNvPr id="132120" name="Group 86"/>
            <p:cNvGrpSpPr>
              <a:grpSpLocks/>
            </p:cNvGrpSpPr>
            <p:nvPr/>
          </p:nvGrpSpPr>
          <p:grpSpPr bwMode="auto">
            <a:xfrm>
              <a:off x="3069137" y="5357826"/>
              <a:ext cx="520179" cy="284162"/>
              <a:chOff x="1008" y="2304"/>
              <a:chExt cx="432" cy="351"/>
            </a:xfrm>
          </p:grpSpPr>
          <p:sp>
            <p:nvSpPr>
              <p:cNvPr id="132121" name="Line 87"/>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2122" name="Line 88"/>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2123" name="Line 89"/>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2124" name="Line 90"/>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defRPr/>
            </a:pPr>
            <a:r>
              <a:rPr smtClean="0"/>
              <a:t>רוחב פס אנלוגי</a:t>
            </a:r>
            <a:endParaRPr lang="en-US" smtClean="0"/>
          </a:p>
        </p:txBody>
      </p:sp>
      <p:graphicFrame>
        <p:nvGraphicFramePr>
          <p:cNvPr id="286767" name="Group 47"/>
          <p:cNvGraphicFramePr>
            <a:graphicFrameLocks noGrp="1"/>
          </p:cNvGraphicFramePr>
          <p:nvPr>
            <p:ph sz="half" idx="1"/>
          </p:nvPr>
        </p:nvGraphicFramePr>
        <p:xfrm>
          <a:off x="604838" y="2781300"/>
          <a:ext cx="4038600" cy="1111250"/>
        </p:xfrm>
        <a:graphic>
          <a:graphicData uri="http://schemas.openxmlformats.org/drawingml/2006/table">
            <a:tbl>
              <a:tblPr/>
              <a:tblGrid>
                <a:gridCol w="2743200"/>
                <a:gridCol w="1295400"/>
              </a:tblGrid>
              <a:tr h="555625">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66CC"/>
                          </a:solidFill>
                          <a:effectLst/>
                          <a:latin typeface="Arial" pitchFamily="34" charset="0"/>
                          <a:cs typeface="Aharoni" pitchFamily="2" charset="-79"/>
                        </a:rPr>
                        <a:t>20Hz - 20KHz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400" b="0" i="0" u="none" strike="noStrike" cap="none" normalizeH="0" baseline="0" smtClean="0">
                          <a:ln>
                            <a:noFill/>
                          </a:ln>
                          <a:solidFill>
                            <a:srgbClr val="0066CC"/>
                          </a:solidFill>
                          <a:effectLst/>
                          <a:latin typeface="Arial" pitchFamily="34" charset="0"/>
                          <a:cs typeface="Aharoni" pitchFamily="2" charset="-79"/>
                        </a:rPr>
                        <a:t>שמע אדם</a:t>
                      </a:r>
                      <a:endParaRPr kumimoji="0" lang="en-US" sz="24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5625">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66CC"/>
                          </a:solidFill>
                          <a:effectLst/>
                          <a:latin typeface="Arial" pitchFamily="34" charset="0"/>
                          <a:cs typeface="Aharoni" pitchFamily="2" charset="-79"/>
                        </a:rPr>
                        <a:t>0.3KHz - 3.4KHz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400" b="0" i="0" u="none" strike="noStrike" cap="none" normalizeH="0" baseline="0" smtClean="0">
                          <a:ln>
                            <a:noFill/>
                          </a:ln>
                          <a:solidFill>
                            <a:srgbClr val="0066CC"/>
                          </a:solidFill>
                          <a:effectLst/>
                          <a:latin typeface="Arial" pitchFamily="34" charset="0"/>
                          <a:cs typeface="Aharoni" pitchFamily="2" charset="-79"/>
                        </a:rPr>
                        <a:t>טלפון</a:t>
                      </a:r>
                      <a:endParaRPr kumimoji="0" lang="en-US" sz="24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3134" name="Rectangle 3"/>
          <p:cNvSpPr>
            <a:spLocks noGrp="1" noChangeArrowheads="1"/>
          </p:cNvSpPr>
          <p:nvPr>
            <p:ph type="body" sz="half" idx="2"/>
          </p:nvPr>
        </p:nvSpPr>
        <p:spPr/>
        <p:txBody>
          <a:bodyPr/>
          <a:lstStyle/>
          <a:p>
            <a:pPr eaLnBrk="1" hangingPunct="1">
              <a:lnSpc>
                <a:spcPct val="90000"/>
              </a:lnSpc>
            </a:pPr>
            <a:r>
              <a:rPr lang="he-IL" smtClean="0"/>
              <a:t>תדר – מספר מחזורים בשנייה</a:t>
            </a:r>
          </a:p>
          <a:p>
            <a:pPr eaLnBrk="1" hangingPunct="1">
              <a:lnSpc>
                <a:spcPct val="90000"/>
              </a:lnSpc>
            </a:pPr>
            <a:r>
              <a:rPr lang="he-IL" smtClean="0"/>
              <a:t>נמדד ב-</a:t>
            </a:r>
            <a:r>
              <a:rPr lang="en-US" smtClean="0"/>
              <a:t>Hz</a:t>
            </a:r>
            <a:endParaRPr lang="he-IL" smtClean="0"/>
          </a:p>
          <a:p>
            <a:pPr eaLnBrk="1" hangingPunct="1">
              <a:lnSpc>
                <a:spcPct val="90000"/>
              </a:lnSpc>
            </a:pPr>
            <a:r>
              <a:rPr lang="he-IL" smtClean="0"/>
              <a:t>משמש למדידת רוחב פס בתקשורת אנלוגית</a:t>
            </a:r>
            <a:endParaRPr lang="en-US" smtClean="0"/>
          </a:p>
        </p:txBody>
      </p:sp>
      <p:sp>
        <p:nvSpPr>
          <p:cNvPr id="18434" name="מציין מיקום של מספר שקופית 6"/>
          <p:cNvSpPr>
            <a:spLocks noGrp="1"/>
          </p:cNvSpPr>
          <p:nvPr>
            <p:ph type="sldNum" sz="quarter" idx="12"/>
          </p:nvPr>
        </p:nvSpPr>
        <p:spPr/>
        <p:txBody>
          <a:bodyPr/>
          <a:lstStyle/>
          <a:p>
            <a:pPr>
              <a:defRPr/>
            </a:pPr>
            <a:fld id="{28584446-FD49-498A-9B31-5CD6AF54CFEA}" type="slidenum">
              <a:rPr lang="he-IL" smtClean="0"/>
              <a:pPr>
                <a:defRPr/>
              </a:pPr>
              <a:t>62</a:t>
            </a:fld>
            <a:endParaRPr lang="en-US" smtClean="0"/>
          </a:p>
        </p:txBody>
      </p:sp>
      <p:pic>
        <p:nvPicPr>
          <p:cNvPr id="133136" name="Picture 4" descr="u11l2a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292725" y="4110038"/>
            <a:ext cx="2663825" cy="219868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subTitle" idx="1"/>
          </p:nvPr>
        </p:nvSpPr>
        <p:spPr/>
        <p:txBody>
          <a:bodyPr/>
          <a:lstStyle/>
          <a:p>
            <a:pPr eaLnBrk="1" hangingPunct="1"/>
            <a:r>
              <a:rPr lang="he-IL" smtClean="0"/>
              <a:t>מושגים בסיסיים</a:t>
            </a:r>
            <a:endParaRPr lang="en-US" smtClean="0"/>
          </a:p>
        </p:txBody>
      </p:sp>
      <p:sp>
        <p:nvSpPr>
          <p:cNvPr id="19459" name="Rectangle 6"/>
          <p:cNvSpPr>
            <a:spLocks noGrp="1" noChangeArrowheads="1"/>
          </p:cNvSpPr>
          <p:nvPr>
            <p:ph type="ctrTitle" sz="quarter"/>
          </p:nvPr>
        </p:nvSpPr>
        <p:spPr>
          <a:xfrm>
            <a:off x="500034" y="1928802"/>
            <a:ext cx="8229600" cy="1905000"/>
          </a:xfrm>
        </p:spPr>
        <p:txBody>
          <a:bodyPr/>
          <a:lstStyle/>
          <a:p>
            <a:pPr eaLnBrk="1" hangingPunct="1">
              <a:defRPr/>
            </a:pPr>
            <a:r>
              <a:rPr sz="7200" dirty="0" err="1" smtClean="0"/>
              <a:t>סנכרון</a:t>
            </a:r>
            <a:endParaRPr lang="en-US" sz="7200" dirty="0" smtClean="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defRPr/>
            </a:pPr>
            <a:r>
              <a:rPr/>
              <a:t>סנכרון שעונים</a:t>
            </a:r>
            <a:endParaRPr lang="en-US"/>
          </a:p>
        </p:txBody>
      </p:sp>
      <p:sp>
        <p:nvSpPr>
          <p:cNvPr id="135171" name="Rectangle 3"/>
          <p:cNvSpPr>
            <a:spLocks noGrp="1" noChangeArrowheads="1"/>
          </p:cNvSpPr>
          <p:nvPr>
            <p:ph idx="1"/>
          </p:nvPr>
        </p:nvSpPr>
        <p:spPr/>
        <p:txBody>
          <a:bodyPr/>
          <a:lstStyle/>
          <a:p>
            <a:pPr eaLnBrk="1" hangingPunct="1">
              <a:lnSpc>
                <a:spcPct val="80000"/>
              </a:lnSpc>
            </a:pPr>
            <a:r>
              <a:rPr lang="he-IL" u="sng" smtClean="0"/>
              <a:t>הגדרה</a:t>
            </a:r>
            <a:r>
              <a:rPr lang="he-IL" smtClean="0"/>
              <a:t> – תיאום בין שעון שידור לשעון קליטה.</a:t>
            </a:r>
          </a:p>
          <a:p>
            <a:pPr eaLnBrk="1" hangingPunct="1">
              <a:lnSpc>
                <a:spcPct val="80000"/>
              </a:lnSpc>
            </a:pPr>
            <a:endParaRPr lang="he-IL" smtClean="0"/>
          </a:p>
          <a:p>
            <a:pPr eaLnBrk="1" hangingPunct="1">
              <a:lnSpc>
                <a:spcPct val="80000"/>
              </a:lnSpc>
            </a:pPr>
            <a:r>
              <a:rPr lang="he-IL" smtClean="0"/>
              <a:t>חוק השעונים השוויצריים – לא משנה עד כמה שני שעונים מתואמים, בסופו של דבר הם יצאו מסנכרון.</a:t>
            </a:r>
          </a:p>
          <a:p>
            <a:pPr eaLnBrk="1" hangingPunct="1">
              <a:lnSpc>
                <a:spcPct val="80000"/>
              </a:lnSpc>
            </a:pPr>
            <a:endParaRPr lang="he-IL" smtClean="0"/>
          </a:p>
          <a:p>
            <a:pPr eaLnBrk="1" hangingPunct="1">
              <a:lnSpc>
                <a:spcPct val="80000"/>
              </a:lnSpc>
            </a:pPr>
            <a:r>
              <a:rPr lang="he-IL" smtClean="0"/>
              <a:t>לכל תחנה יש שעון הקובע את קצב השידור/הקליטה של התחנה</a:t>
            </a:r>
          </a:p>
        </p:txBody>
      </p:sp>
      <p:sp>
        <p:nvSpPr>
          <p:cNvPr id="20482" name="מציין מיקום של מספר שקופית 5"/>
          <p:cNvSpPr>
            <a:spLocks noGrp="1"/>
          </p:cNvSpPr>
          <p:nvPr>
            <p:ph type="sldNum" sz="quarter" idx="10"/>
          </p:nvPr>
        </p:nvSpPr>
        <p:spPr/>
        <p:txBody>
          <a:bodyPr/>
          <a:lstStyle/>
          <a:p>
            <a:pPr>
              <a:defRPr/>
            </a:pPr>
            <a:fld id="{48CB360B-CD62-408E-A1F7-2238E50BD6C6}" type="slidenum">
              <a:rPr lang="he-IL"/>
              <a:pPr>
                <a:defRPr/>
              </a:pPr>
              <a:t>64</a:t>
            </a:fld>
            <a:endParaRPr lang="en-US"/>
          </a:p>
        </p:txBody>
      </p:sp>
      <p:pic>
        <p:nvPicPr>
          <p:cNvPr id="135173" name="Picture 7" descr="j0286680"/>
          <p:cNvPicPr>
            <a:picLocks noChangeAspect="1" noChangeArrowheads="1" noCrop="1"/>
          </p:cNvPicPr>
          <p:nvPr/>
        </p:nvPicPr>
        <p:blipFill>
          <a:blip r:embed="rId3" cstate="print"/>
          <a:srcRect/>
          <a:stretch>
            <a:fillRect/>
          </a:stretch>
        </p:blipFill>
        <p:spPr bwMode="auto">
          <a:xfrm rot="-2780873">
            <a:off x="1566069" y="4634707"/>
            <a:ext cx="998537" cy="1466850"/>
          </a:xfrm>
          <a:prstGeom prst="rect">
            <a:avLst/>
          </a:prstGeom>
          <a:noFill/>
          <a:ln w="9525">
            <a:noFill/>
            <a:miter lim="800000"/>
            <a:headEnd/>
            <a:tailEnd/>
          </a:ln>
        </p:spPr>
      </p:pic>
      <p:pic>
        <p:nvPicPr>
          <p:cNvPr id="135174" name="Picture 9" descr="j0336775"/>
          <p:cNvPicPr>
            <a:picLocks noChangeAspect="1" noChangeArrowheads="1" noCrop="1"/>
          </p:cNvPicPr>
          <p:nvPr/>
        </p:nvPicPr>
        <p:blipFill>
          <a:blip r:embed="rId4" cstate="print"/>
          <a:srcRect/>
          <a:stretch>
            <a:fillRect/>
          </a:stretch>
        </p:blipFill>
        <p:spPr bwMode="auto">
          <a:xfrm rot="1508435">
            <a:off x="5795963" y="5013325"/>
            <a:ext cx="1304925" cy="1520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defRPr/>
            </a:pPr>
            <a:r>
              <a:rPr/>
              <a:t>סנכרון שעונים</a:t>
            </a:r>
            <a:endParaRPr lang="en-US"/>
          </a:p>
        </p:txBody>
      </p:sp>
      <p:sp>
        <p:nvSpPr>
          <p:cNvPr id="136195" name="Rectangle 3"/>
          <p:cNvSpPr>
            <a:spLocks noGrp="1" noChangeArrowheads="1"/>
          </p:cNvSpPr>
          <p:nvPr>
            <p:ph idx="1"/>
          </p:nvPr>
        </p:nvSpPr>
        <p:spPr>
          <a:xfrm>
            <a:off x="571500" y="1500188"/>
            <a:ext cx="8229600" cy="4525962"/>
          </a:xfrm>
        </p:spPr>
        <p:txBody>
          <a:bodyPr/>
          <a:lstStyle/>
          <a:p>
            <a:pPr eaLnBrk="1" hangingPunct="1"/>
            <a:r>
              <a:rPr lang="he-IL" sz="3000" smtClean="0"/>
              <a:t>מה קורה כאשר שעון המקלט לא תואם לשעון המשדר?</a:t>
            </a:r>
          </a:p>
          <a:p>
            <a:pPr eaLnBrk="1" hangingPunct="1">
              <a:buFontTx/>
              <a:buChar char="-"/>
            </a:pPr>
            <a:r>
              <a:rPr lang="he-IL" smtClean="0"/>
              <a:t>כאשר שעון המקלט מהיר יותר משעון המשדר:</a:t>
            </a:r>
          </a:p>
          <a:p>
            <a:pPr eaLnBrk="1" hangingPunct="1">
              <a:buFont typeface="Arial" pitchFamily="34" charset="0"/>
              <a:buNone/>
            </a:pPr>
            <a:r>
              <a:rPr lang="he-IL" smtClean="0"/>
              <a:t>דגימה כפולה של סיביות.</a:t>
            </a:r>
          </a:p>
          <a:p>
            <a:pPr eaLnBrk="1" hangingPunct="1">
              <a:buFont typeface="Arial" pitchFamily="34" charset="0"/>
              <a:buNone/>
            </a:pPr>
            <a:endParaRPr lang="he-IL" smtClean="0"/>
          </a:p>
          <a:p>
            <a:pPr eaLnBrk="1" hangingPunct="1">
              <a:buFont typeface="Arial" pitchFamily="34" charset="0"/>
              <a:buNone/>
            </a:pPr>
            <a:endParaRPr lang="he-IL" smtClean="0"/>
          </a:p>
          <a:p>
            <a:pPr eaLnBrk="1" hangingPunct="1">
              <a:buFontTx/>
              <a:buChar char="-"/>
            </a:pPr>
            <a:r>
              <a:rPr lang="he-IL" smtClean="0"/>
              <a:t>כאשר שעון המקלט איטי יותר משעון המשדר: </a:t>
            </a:r>
          </a:p>
          <a:p>
            <a:pPr eaLnBrk="1" hangingPunct="1">
              <a:buFont typeface="Arial" pitchFamily="34" charset="0"/>
              <a:buNone/>
            </a:pPr>
            <a:r>
              <a:rPr lang="he-IL" smtClean="0"/>
              <a:t>פספוס סיביות בעת הדגימה.</a:t>
            </a:r>
          </a:p>
          <a:p>
            <a:pPr eaLnBrk="1" hangingPunct="1">
              <a:buFont typeface="Arial" pitchFamily="34" charset="0"/>
              <a:buNone/>
            </a:pPr>
            <a:endParaRPr lang="he-IL" smtClean="0"/>
          </a:p>
        </p:txBody>
      </p:sp>
      <p:sp>
        <p:nvSpPr>
          <p:cNvPr id="21506" name="מציין מיקום של מספר שקופית 5"/>
          <p:cNvSpPr>
            <a:spLocks noGrp="1"/>
          </p:cNvSpPr>
          <p:nvPr>
            <p:ph type="sldNum" sz="quarter" idx="10"/>
          </p:nvPr>
        </p:nvSpPr>
        <p:spPr/>
        <p:txBody>
          <a:bodyPr/>
          <a:lstStyle/>
          <a:p>
            <a:pPr>
              <a:defRPr/>
            </a:pPr>
            <a:fld id="{6075099C-A430-43C9-8044-330D4D91C34F}" type="slidenum">
              <a:rPr lang="he-IL"/>
              <a:pPr>
                <a:defRPr/>
              </a:pPr>
              <a:t>65</a:t>
            </a:fld>
            <a:endParaRPr lang="en-US"/>
          </a:p>
        </p:txBody>
      </p:sp>
      <p:pic>
        <p:nvPicPr>
          <p:cNvPr id="136197" name="Picture 6" descr="j0283652"/>
          <p:cNvPicPr>
            <a:picLocks noChangeAspect="1" noChangeArrowheads="1" noCrop="1"/>
          </p:cNvPicPr>
          <p:nvPr/>
        </p:nvPicPr>
        <p:blipFill>
          <a:blip r:embed="rId3" cstate="print"/>
          <a:srcRect/>
          <a:stretch>
            <a:fillRect/>
          </a:stretch>
        </p:blipFill>
        <p:spPr bwMode="auto">
          <a:xfrm>
            <a:off x="214313" y="4786313"/>
            <a:ext cx="1524000" cy="1571625"/>
          </a:xfrm>
          <a:prstGeom prst="rect">
            <a:avLst/>
          </a:prstGeom>
          <a:noFill/>
          <a:ln w="9525">
            <a:noFill/>
            <a:miter lim="800000"/>
            <a:headEnd/>
            <a:tailEnd/>
          </a:ln>
        </p:spPr>
      </p:pic>
      <p:grpSp>
        <p:nvGrpSpPr>
          <p:cNvPr id="136198" name="קבוצה 68"/>
          <p:cNvGrpSpPr>
            <a:grpSpLocks/>
          </p:cNvGrpSpPr>
          <p:nvPr/>
        </p:nvGrpSpPr>
        <p:grpSpPr bwMode="auto">
          <a:xfrm>
            <a:off x="3311525" y="5786438"/>
            <a:ext cx="3617913" cy="576262"/>
            <a:chOff x="2964658" y="5786438"/>
            <a:chExt cx="4036217" cy="642958"/>
          </a:xfrm>
        </p:grpSpPr>
        <p:grpSp>
          <p:nvGrpSpPr>
            <p:cNvPr id="136233" name="קבוצה 107"/>
            <p:cNvGrpSpPr>
              <a:grpSpLocks/>
            </p:cNvGrpSpPr>
            <p:nvPr/>
          </p:nvGrpSpPr>
          <p:grpSpPr bwMode="auto">
            <a:xfrm>
              <a:off x="3929063" y="5786438"/>
              <a:ext cx="1928812" cy="500062"/>
              <a:chOff x="2786050" y="5643578"/>
              <a:chExt cx="2089150" cy="569914"/>
            </a:xfrm>
          </p:grpSpPr>
          <p:grpSp>
            <p:nvGrpSpPr>
              <p:cNvPr id="136236" name="קבוצה 88"/>
              <p:cNvGrpSpPr>
                <a:grpSpLocks/>
              </p:cNvGrpSpPr>
              <p:nvPr/>
            </p:nvGrpSpPr>
            <p:grpSpPr bwMode="auto">
              <a:xfrm>
                <a:off x="2786050" y="5929330"/>
                <a:ext cx="2089150" cy="284162"/>
                <a:chOff x="3288781" y="5929330"/>
                <a:chExt cx="2089150" cy="284162"/>
              </a:xfrm>
            </p:grpSpPr>
            <p:grpSp>
              <p:nvGrpSpPr>
                <p:cNvPr id="136241" name="Group 71"/>
                <p:cNvGrpSpPr>
                  <a:grpSpLocks/>
                </p:cNvGrpSpPr>
                <p:nvPr/>
              </p:nvGrpSpPr>
              <p:grpSpPr bwMode="auto">
                <a:xfrm>
                  <a:off x="3288781" y="5929330"/>
                  <a:ext cx="522990" cy="284162"/>
                  <a:chOff x="1008" y="2304"/>
                  <a:chExt cx="432" cy="351"/>
                </a:xfrm>
              </p:grpSpPr>
              <p:sp>
                <p:nvSpPr>
                  <p:cNvPr id="136257" name="Line 72"/>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6258" name="Line 73"/>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6259" name="Line 74"/>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6260" name="Line 75"/>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nvGrpSpPr>
                <p:cNvPr id="136242" name="Group 76"/>
                <p:cNvGrpSpPr>
                  <a:grpSpLocks/>
                </p:cNvGrpSpPr>
                <p:nvPr/>
              </p:nvGrpSpPr>
              <p:grpSpPr bwMode="auto">
                <a:xfrm>
                  <a:off x="3811771" y="5929330"/>
                  <a:ext cx="522990" cy="284162"/>
                  <a:chOff x="1008" y="2304"/>
                  <a:chExt cx="432" cy="351"/>
                </a:xfrm>
              </p:grpSpPr>
              <p:sp>
                <p:nvSpPr>
                  <p:cNvPr id="136253" name="Line 77"/>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6254" name="Line 78"/>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6255" name="Line 79"/>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6256" name="Line 80"/>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nvGrpSpPr>
                <p:cNvPr id="136243" name="Group 81"/>
                <p:cNvGrpSpPr>
                  <a:grpSpLocks/>
                </p:cNvGrpSpPr>
                <p:nvPr/>
              </p:nvGrpSpPr>
              <p:grpSpPr bwMode="auto">
                <a:xfrm>
                  <a:off x="4357686" y="5929330"/>
                  <a:ext cx="522990" cy="284162"/>
                  <a:chOff x="1008" y="2304"/>
                  <a:chExt cx="432" cy="351"/>
                </a:xfrm>
              </p:grpSpPr>
              <p:sp>
                <p:nvSpPr>
                  <p:cNvPr id="136249" name="Line 82"/>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6250" name="Line 83"/>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6251" name="Line 84"/>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6252" name="Line 85"/>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nvGrpSpPr>
                <p:cNvPr id="136244" name="Group 86"/>
                <p:cNvGrpSpPr>
                  <a:grpSpLocks/>
                </p:cNvGrpSpPr>
                <p:nvPr/>
              </p:nvGrpSpPr>
              <p:grpSpPr bwMode="auto">
                <a:xfrm>
                  <a:off x="4857752" y="5929330"/>
                  <a:ext cx="520179" cy="284162"/>
                  <a:chOff x="1008" y="2304"/>
                  <a:chExt cx="432" cy="351"/>
                </a:xfrm>
              </p:grpSpPr>
              <p:sp>
                <p:nvSpPr>
                  <p:cNvPr id="136245" name="Line 87"/>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6246" name="Line 88"/>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6247" name="Line 89"/>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6248" name="Line 90"/>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cxnSp>
            <p:nvCxnSpPr>
              <p:cNvPr id="102" name="מחבר ישר 101"/>
              <p:cNvCxnSpPr/>
              <p:nvPr/>
            </p:nvCxnSpPr>
            <p:spPr>
              <a:xfrm rot="5400000">
                <a:off x="3822226" y="5751576"/>
                <a:ext cx="2159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מחבר ישר 102"/>
              <p:cNvCxnSpPr/>
              <p:nvPr/>
            </p:nvCxnSpPr>
            <p:spPr>
              <a:xfrm rot="5400000">
                <a:off x="3107670" y="5750616"/>
                <a:ext cx="215995" cy="1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מחבר ישר 104"/>
              <p:cNvCxnSpPr/>
              <p:nvPr/>
            </p:nvCxnSpPr>
            <p:spPr>
              <a:xfrm rot="5400000">
                <a:off x="4179025" y="5751576"/>
                <a:ext cx="2159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מחבר ישר 105"/>
              <p:cNvCxnSpPr/>
              <p:nvPr/>
            </p:nvCxnSpPr>
            <p:spPr>
              <a:xfrm rot="5400000">
                <a:off x="4608718" y="5751576"/>
                <a:ext cx="21599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1" name="מלבן 110"/>
            <p:cNvSpPr/>
            <p:nvPr/>
          </p:nvSpPr>
          <p:spPr>
            <a:xfrm>
              <a:off x="6072846" y="5929908"/>
              <a:ext cx="928029" cy="499488"/>
            </a:xfrm>
            <a:prstGeom prst="rect">
              <a:avLst/>
            </a:prstGeom>
            <a:solidFill>
              <a:schemeClr val="accent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he-IL" dirty="0"/>
                <a:t>מקלט</a:t>
              </a:r>
            </a:p>
          </p:txBody>
        </p:sp>
        <p:sp>
          <p:nvSpPr>
            <p:cNvPr id="112" name="מלבן 111"/>
            <p:cNvSpPr/>
            <p:nvPr/>
          </p:nvSpPr>
          <p:spPr>
            <a:xfrm>
              <a:off x="2964658" y="5929908"/>
              <a:ext cx="928029" cy="499488"/>
            </a:xfrm>
            <a:prstGeom prst="rect">
              <a:avLst/>
            </a:prstGeom>
            <a:solidFill>
              <a:schemeClr val="accent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he-IL" dirty="0"/>
                <a:t>משדר</a:t>
              </a:r>
            </a:p>
          </p:txBody>
        </p:sp>
      </p:grpSp>
      <p:grpSp>
        <p:nvGrpSpPr>
          <p:cNvPr id="136199" name="קבוצה 66"/>
          <p:cNvGrpSpPr>
            <a:grpSpLocks/>
          </p:cNvGrpSpPr>
          <p:nvPr/>
        </p:nvGrpSpPr>
        <p:grpSpPr bwMode="auto">
          <a:xfrm>
            <a:off x="3429000" y="3786188"/>
            <a:ext cx="3429000" cy="571500"/>
            <a:chOff x="3068604" y="3786188"/>
            <a:chExt cx="3932270" cy="571506"/>
          </a:xfrm>
        </p:grpSpPr>
        <p:grpSp>
          <p:nvGrpSpPr>
            <p:cNvPr id="136200" name="קבוצה 106"/>
            <p:cNvGrpSpPr>
              <a:grpSpLocks/>
            </p:cNvGrpSpPr>
            <p:nvPr/>
          </p:nvGrpSpPr>
          <p:grpSpPr bwMode="auto">
            <a:xfrm>
              <a:off x="4000500" y="3786188"/>
              <a:ext cx="1857375" cy="500062"/>
              <a:chOff x="2714612" y="3357562"/>
              <a:chExt cx="2089150" cy="569914"/>
            </a:xfrm>
          </p:grpSpPr>
          <p:grpSp>
            <p:nvGrpSpPr>
              <p:cNvPr id="136203" name="קבוצה 87"/>
              <p:cNvGrpSpPr>
                <a:grpSpLocks/>
              </p:cNvGrpSpPr>
              <p:nvPr/>
            </p:nvGrpSpPr>
            <p:grpSpPr bwMode="auto">
              <a:xfrm>
                <a:off x="2714612" y="3643314"/>
                <a:ext cx="2089150" cy="284162"/>
                <a:chOff x="2788715" y="3714752"/>
                <a:chExt cx="2089150" cy="284162"/>
              </a:xfrm>
            </p:grpSpPr>
            <p:grpSp>
              <p:nvGrpSpPr>
                <p:cNvPr id="136213" name="Group 71"/>
                <p:cNvGrpSpPr>
                  <a:grpSpLocks/>
                </p:cNvGrpSpPr>
                <p:nvPr/>
              </p:nvGrpSpPr>
              <p:grpSpPr bwMode="auto">
                <a:xfrm>
                  <a:off x="2788715" y="3714752"/>
                  <a:ext cx="522990" cy="284162"/>
                  <a:chOff x="1008" y="2304"/>
                  <a:chExt cx="432" cy="351"/>
                </a:xfrm>
              </p:grpSpPr>
              <p:sp>
                <p:nvSpPr>
                  <p:cNvPr id="136229" name="Line 72"/>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6230" name="Line 73"/>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6231" name="Line 74"/>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6232" name="Line 75"/>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nvGrpSpPr>
                <p:cNvPr id="136214" name="Group 76"/>
                <p:cNvGrpSpPr>
                  <a:grpSpLocks/>
                </p:cNvGrpSpPr>
                <p:nvPr/>
              </p:nvGrpSpPr>
              <p:grpSpPr bwMode="auto">
                <a:xfrm>
                  <a:off x="3311705" y="3714752"/>
                  <a:ext cx="522990" cy="284162"/>
                  <a:chOff x="1008" y="2304"/>
                  <a:chExt cx="432" cy="351"/>
                </a:xfrm>
              </p:grpSpPr>
              <p:sp>
                <p:nvSpPr>
                  <p:cNvPr id="136225" name="Line 77"/>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6226" name="Line 78"/>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6227" name="Line 79"/>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6228" name="Line 80"/>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nvGrpSpPr>
                <p:cNvPr id="136215" name="Group 81"/>
                <p:cNvGrpSpPr>
                  <a:grpSpLocks/>
                </p:cNvGrpSpPr>
                <p:nvPr/>
              </p:nvGrpSpPr>
              <p:grpSpPr bwMode="auto">
                <a:xfrm>
                  <a:off x="3834696" y="3714752"/>
                  <a:ext cx="522990" cy="284162"/>
                  <a:chOff x="1008" y="2304"/>
                  <a:chExt cx="432" cy="351"/>
                </a:xfrm>
              </p:grpSpPr>
              <p:sp>
                <p:nvSpPr>
                  <p:cNvPr id="136221" name="Line 82"/>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6222" name="Line 83"/>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6223" name="Line 84"/>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6224" name="Line 85"/>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nvGrpSpPr>
                <p:cNvPr id="136216" name="Group 86"/>
                <p:cNvGrpSpPr>
                  <a:grpSpLocks/>
                </p:cNvGrpSpPr>
                <p:nvPr/>
              </p:nvGrpSpPr>
              <p:grpSpPr bwMode="auto">
                <a:xfrm>
                  <a:off x="4357686" y="3714752"/>
                  <a:ext cx="520179" cy="284162"/>
                  <a:chOff x="1008" y="2304"/>
                  <a:chExt cx="432" cy="351"/>
                </a:xfrm>
              </p:grpSpPr>
              <p:sp>
                <p:nvSpPr>
                  <p:cNvPr id="136217" name="Line 87"/>
                  <p:cNvSpPr>
                    <a:spLocks noChangeShapeType="1"/>
                  </p:cNvSpPr>
                  <p:nvPr/>
                </p:nvSpPr>
                <p:spPr bwMode="auto">
                  <a:xfrm>
                    <a:off x="1224" y="2304"/>
                    <a:ext cx="0" cy="351"/>
                  </a:xfrm>
                  <a:prstGeom prst="line">
                    <a:avLst/>
                  </a:prstGeom>
                  <a:noFill/>
                  <a:ln w="38100">
                    <a:solidFill>
                      <a:srgbClr val="FF5050"/>
                    </a:solidFill>
                    <a:round/>
                    <a:headEnd/>
                    <a:tailEnd/>
                  </a:ln>
                </p:spPr>
                <p:txBody>
                  <a:bodyPr wrap="none" anchor="ctr"/>
                  <a:lstStyle/>
                  <a:p>
                    <a:endParaRPr lang="en-US"/>
                  </a:p>
                </p:txBody>
              </p:sp>
              <p:sp>
                <p:nvSpPr>
                  <p:cNvPr id="136218" name="Line 88"/>
                  <p:cNvSpPr>
                    <a:spLocks noChangeShapeType="1"/>
                  </p:cNvSpPr>
                  <p:nvPr/>
                </p:nvSpPr>
                <p:spPr bwMode="auto">
                  <a:xfrm rot="-5400000">
                    <a:off x="1116" y="2547"/>
                    <a:ext cx="0" cy="216"/>
                  </a:xfrm>
                  <a:prstGeom prst="line">
                    <a:avLst/>
                  </a:prstGeom>
                  <a:noFill/>
                  <a:ln w="38100">
                    <a:solidFill>
                      <a:srgbClr val="FF5050"/>
                    </a:solidFill>
                    <a:round/>
                    <a:headEnd/>
                    <a:tailEnd/>
                  </a:ln>
                </p:spPr>
                <p:txBody>
                  <a:bodyPr wrap="none" anchor="ctr"/>
                  <a:lstStyle/>
                  <a:p>
                    <a:endParaRPr lang="en-US"/>
                  </a:p>
                </p:txBody>
              </p:sp>
              <p:sp>
                <p:nvSpPr>
                  <p:cNvPr id="136219" name="Line 89"/>
                  <p:cNvSpPr>
                    <a:spLocks noChangeShapeType="1"/>
                  </p:cNvSpPr>
                  <p:nvPr/>
                </p:nvSpPr>
                <p:spPr bwMode="auto">
                  <a:xfrm rot="-5400000">
                    <a:off x="1332" y="2196"/>
                    <a:ext cx="0" cy="216"/>
                  </a:xfrm>
                  <a:prstGeom prst="line">
                    <a:avLst/>
                  </a:prstGeom>
                  <a:noFill/>
                  <a:ln w="38100">
                    <a:solidFill>
                      <a:srgbClr val="FF5050"/>
                    </a:solidFill>
                    <a:round/>
                    <a:headEnd/>
                    <a:tailEnd/>
                  </a:ln>
                </p:spPr>
                <p:txBody>
                  <a:bodyPr wrap="none" anchor="ctr"/>
                  <a:lstStyle/>
                  <a:p>
                    <a:endParaRPr lang="en-US"/>
                  </a:p>
                </p:txBody>
              </p:sp>
              <p:sp>
                <p:nvSpPr>
                  <p:cNvPr id="136220" name="Line 90"/>
                  <p:cNvSpPr>
                    <a:spLocks noChangeShapeType="1"/>
                  </p:cNvSpPr>
                  <p:nvPr/>
                </p:nvSpPr>
                <p:spPr bwMode="auto">
                  <a:xfrm>
                    <a:off x="1440" y="2304"/>
                    <a:ext cx="0" cy="351"/>
                  </a:xfrm>
                  <a:prstGeom prst="line">
                    <a:avLst/>
                  </a:prstGeom>
                  <a:noFill/>
                  <a:ln w="38100">
                    <a:solidFill>
                      <a:srgbClr val="FF5050"/>
                    </a:solidFill>
                    <a:round/>
                    <a:headEnd/>
                    <a:tailEnd/>
                  </a:ln>
                </p:spPr>
                <p:txBody>
                  <a:bodyPr wrap="none" anchor="ctr"/>
                  <a:lstStyle/>
                  <a:p>
                    <a:endParaRPr lang="en-US"/>
                  </a:p>
                </p:txBody>
              </p:sp>
            </p:grpSp>
          </p:grpSp>
          <p:cxnSp>
            <p:nvCxnSpPr>
              <p:cNvPr id="91" name="מחבר ישר 90"/>
              <p:cNvCxnSpPr/>
              <p:nvPr/>
            </p:nvCxnSpPr>
            <p:spPr>
              <a:xfrm rot="5400000">
                <a:off x="2963477" y="3465213"/>
                <a:ext cx="2153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מחבר ישר 92"/>
              <p:cNvCxnSpPr/>
              <p:nvPr/>
            </p:nvCxnSpPr>
            <p:spPr>
              <a:xfrm rot="5400000">
                <a:off x="3106813" y="3465213"/>
                <a:ext cx="2153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מחבר ישר 93"/>
              <p:cNvCxnSpPr/>
              <p:nvPr/>
            </p:nvCxnSpPr>
            <p:spPr>
              <a:xfrm rot="5400000">
                <a:off x="3251174" y="3464189"/>
                <a:ext cx="215303" cy="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מחבר ישר 95"/>
              <p:cNvCxnSpPr/>
              <p:nvPr/>
            </p:nvCxnSpPr>
            <p:spPr>
              <a:xfrm rot="5400000">
                <a:off x="3535801" y="3464189"/>
                <a:ext cx="215303" cy="2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מחבר ישר 96"/>
              <p:cNvCxnSpPr/>
              <p:nvPr/>
            </p:nvCxnSpPr>
            <p:spPr>
              <a:xfrm rot="5400000">
                <a:off x="3750805" y="3464189"/>
                <a:ext cx="215303" cy="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מחבר ישר 97"/>
              <p:cNvCxnSpPr/>
              <p:nvPr/>
            </p:nvCxnSpPr>
            <p:spPr>
              <a:xfrm rot="5400000">
                <a:off x="3964787" y="3465213"/>
                <a:ext cx="2153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מחבר ישר 98"/>
              <p:cNvCxnSpPr/>
              <p:nvPr/>
            </p:nvCxnSpPr>
            <p:spPr>
              <a:xfrm rot="5400000">
                <a:off x="4107100" y="3464189"/>
                <a:ext cx="215303" cy="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מחבר ישר 99"/>
              <p:cNvCxnSpPr/>
              <p:nvPr/>
            </p:nvCxnSpPr>
            <p:spPr>
              <a:xfrm rot="5400000">
                <a:off x="4322105" y="3464189"/>
                <a:ext cx="215303" cy="2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מחבר ישר 100"/>
              <p:cNvCxnSpPr/>
              <p:nvPr/>
            </p:nvCxnSpPr>
            <p:spPr>
              <a:xfrm rot="5400000">
                <a:off x="4536086" y="3465213"/>
                <a:ext cx="21530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3" name="מלבן 112"/>
            <p:cNvSpPr/>
            <p:nvPr/>
          </p:nvSpPr>
          <p:spPr>
            <a:xfrm>
              <a:off x="6072421" y="3857626"/>
              <a:ext cx="928453" cy="500068"/>
            </a:xfrm>
            <a:prstGeom prst="rect">
              <a:avLst/>
            </a:prstGeom>
            <a:solidFill>
              <a:schemeClr val="accent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he-IL" dirty="0"/>
                <a:t>מקלט</a:t>
              </a:r>
            </a:p>
          </p:txBody>
        </p:sp>
        <p:sp>
          <p:nvSpPr>
            <p:cNvPr id="115" name="מלבן 114"/>
            <p:cNvSpPr/>
            <p:nvPr/>
          </p:nvSpPr>
          <p:spPr>
            <a:xfrm>
              <a:off x="3068604" y="3857626"/>
              <a:ext cx="928453" cy="500068"/>
            </a:xfrm>
            <a:prstGeom prst="rect">
              <a:avLst/>
            </a:prstGeom>
            <a:solidFill>
              <a:schemeClr val="accent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he-IL" dirty="0"/>
                <a:t>משדר</a:t>
              </a:r>
            </a:p>
          </p:txBody>
        </p:sp>
      </p:gr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785786" y="571480"/>
            <a:ext cx="8229600" cy="1143000"/>
          </a:xfrm>
        </p:spPr>
        <p:txBody>
          <a:bodyPr/>
          <a:lstStyle/>
          <a:p>
            <a:pPr eaLnBrk="1" hangingPunct="1">
              <a:defRPr/>
            </a:pPr>
            <a:r>
              <a:rPr dirty="0"/>
              <a:t>תקשורת א-</a:t>
            </a:r>
            <a:r>
              <a:rPr dirty="0" err="1"/>
              <a:t>סינכרונית</a:t>
            </a:r>
            <a:endParaRPr lang="en-US" dirty="0"/>
          </a:p>
        </p:txBody>
      </p:sp>
      <p:sp>
        <p:nvSpPr>
          <p:cNvPr id="137219" name="Rectangle 3"/>
          <p:cNvSpPr>
            <a:spLocks noGrp="1" noChangeArrowheads="1"/>
          </p:cNvSpPr>
          <p:nvPr>
            <p:ph idx="1"/>
          </p:nvPr>
        </p:nvSpPr>
        <p:spPr/>
        <p:txBody>
          <a:bodyPr/>
          <a:lstStyle/>
          <a:p>
            <a:pPr eaLnBrk="1" hangingPunct="1"/>
            <a:r>
              <a:rPr lang="he-IL" smtClean="0"/>
              <a:t>לכל תחנה שעון שידור/קליטה משלה</a:t>
            </a:r>
            <a:endParaRPr lang="en-US" smtClean="0"/>
          </a:p>
        </p:txBody>
      </p:sp>
      <p:sp>
        <p:nvSpPr>
          <p:cNvPr id="22530" name="מציין מיקום של מספר שקופית 5"/>
          <p:cNvSpPr>
            <a:spLocks noGrp="1"/>
          </p:cNvSpPr>
          <p:nvPr>
            <p:ph type="sldNum" sz="quarter" idx="10"/>
          </p:nvPr>
        </p:nvSpPr>
        <p:spPr/>
        <p:txBody>
          <a:bodyPr/>
          <a:lstStyle/>
          <a:p>
            <a:pPr>
              <a:defRPr/>
            </a:pPr>
            <a:fld id="{4149F217-1EE7-40CF-9768-71C00F0925BF}" type="slidenum">
              <a:rPr lang="he-IL"/>
              <a:pPr>
                <a:defRPr/>
              </a:pPr>
              <a:t>66</a:t>
            </a:fld>
            <a:endParaRPr lang="en-US"/>
          </a:p>
        </p:txBody>
      </p:sp>
      <p:grpSp>
        <p:nvGrpSpPr>
          <p:cNvPr id="137221" name="Group 27"/>
          <p:cNvGrpSpPr>
            <a:grpSpLocks/>
          </p:cNvGrpSpPr>
          <p:nvPr/>
        </p:nvGrpSpPr>
        <p:grpSpPr bwMode="auto">
          <a:xfrm>
            <a:off x="1476375" y="4694238"/>
            <a:ext cx="5146675" cy="519112"/>
            <a:chOff x="930" y="2957"/>
            <a:chExt cx="3242" cy="327"/>
          </a:xfrm>
        </p:grpSpPr>
        <p:sp>
          <p:nvSpPr>
            <p:cNvPr id="137234" name="Text Box 12"/>
            <p:cNvSpPr txBox="1">
              <a:spLocks noChangeArrowheads="1"/>
            </p:cNvSpPr>
            <p:nvPr/>
          </p:nvSpPr>
          <p:spPr bwMode="auto">
            <a:xfrm>
              <a:off x="930" y="3037"/>
              <a:ext cx="514" cy="212"/>
            </a:xfrm>
            <a:prstGeom prst="rect">
              <a:avLst/>
            </a:prstGeom>
            <a:noFill/>
            <a:ln w="28575">
              <a:noFill/>
              <a:miter lim="800000"/>
              <a:headEnd/>
              <a:tailEnd/>
            </a:ln>
          </p:spPr>
          <p:txBody>
            <a:bodyPr wrap="none" anchor="ctr">
              <a:spAutoFit/>
            </a:bodyPr>
            <a:lstStyle/>
            <a:p>
              <a:pPr algn="ctr" rtl="0" eaLnBrk="0" hangingPunct="0"/>
              <a:r>
                <a:rPr lang="en-US" sz="1600" b="1">
                  <a:latin typeface="Tahoma" pitchFamily="34" charset="0"/>
                  <a:cs typeface="Tahoma" pitchFamily="34" charset="0"/>
                </a:rPr>
                <a:t>DATA:</a:t>
              </a:r>
            </a:p>
          </p:txBody>
        </p:sp>
        <p:grpSp>
          <p:nvGrpSpPr>
            <p:cNvPr id="137235" name="Group 13"/>
            <p:cNvGrpSpPr>
              <a:grpSpLocks/>
            </p:cNvGrpSpPr>
            <p:nvPr/>
          </p:nvGrpSpPr>
          <p:grpSpPr bwMode="auto">
            <a:xfrm>
              <a:off x="1664" y="2957"/>
              <a:ext cx="2482" cy="303"/>
              <a:chOff x="926" y="1632"/>
              <a:chExt cx="2482" cy="303"/>
            </a:xfrm>
          </p:grpSpPr>
          <p:grpSp>
            <p:nvGrpSpPr>
              <p:cNvPr id="137237" name="Group 14"/>
              <p:cNvGrpSpPr>
                <a:grpSpLocks/>
              </p:cNvGrpSpPr>
              <p:nvPr/>
            </p:nvGrpSpPr>
            <p:grpSpPr bwMode="auto">
              <a:xfrm>
                <a:off x="926" y="1695"/>
                <a:ext cx="816" cy="240"/>
                <a:chOff x="830" y="1734"/>
                <a:chExt cx="816" cy="240"/>
              </a:xfrm>
            </p:grpSpPr>
            <p:sp>
              <p:nvSpPr>
                <p:cNvPr id="137241" name="Line 15"/>
                <p:cNvSpPr>
                  <a:spLocks noChangeShapeType="1"/>
                </p:cNvSpPr>
                <p:nvPr/>
              </p:nvSpPr>
              <p:spPr bwMode="auto">
                <a:xfrm>
                  <a:off x="1238" y="1734"/>
                  <a:ext cx="0" cy="240"/>
                </a:xfrm>
                <a:prstGeom prst="line">
                  <a:avLst/>
                </a:prstGeom>
                <a:noFill/>
                <a:ln w="38100">
                  <a:solidFill>
                    <a:schemeClr val="tx1"/>
                  </a:solidFill>
                  <a:round/>
                  <a:headEnd/>
                  <a:tailEnd/>
                </a:ln>
              </p:spPr>
              <p:txBody>
                <a:bodyPr wrap="none" anchor="ctr"/>
                <a:lstStyle/>
                <a:p>
                  <a:endParaRPr lang="en-US"/>
                </a:p>
              </p:txBody>
            </p:sp>
            <p:sp>
              <p:nvSpPr>
                <p:cNvPr id="137242" name="Line 16"/>
                <p:cNvSpPr>
                  <a:spLocks noChangeShapeType="1"/>
                </p:cNvSpPr>
                <p:nvPr/>
              </p:nvSpPr>
              <p:spPr bwMode="auto">
                <a:xfrm rot="-5400000">
                  <a:off x="1034" y="1770"/>
                  <a:ext cx="0" cy="408"/>
                </a:xfrm>
                <a:prstGeom prst="line">
                  <a:avLst/>
                </a:prstGeom>
                <a:noFill/>
                <a:ln w="38100">
                  <a:solidFill>
                    <a:schemeClr val="tx1"/>
                  </a:solidFill>
                  <a:round/>
                  <a:headEnd/>
                  <a:tailEnd/>
                </a:ln>
              </p:spPr>
              <p:txBody>
                <a:bodyPr wrap="none" anchor="ctr"/>
                <a:lstStyle/>
                <a:p>
                  <a:endParaRPr lang="en-US"/>
                </a:p>
              </p:txBody>
            </p:sp>
            <p:sp>
              <p:nvSpPr>
                <p:cNvPr id="137243" name="Line 17"/>
                <p:cNvSpPr>
                  <a:spLocks noChangeShapeType="1"/>
                </p:cNvSpPr>
                <p:nvPr/>
              </p:nvSpPr>
              <p:spPr bwMode="auto">
                <a:xfrm rot="-5400000">
                  <a:off x="1442" y="1530"/>
                  <a:ext cx="0" cy="408"/>
                </a:xfrm>
                <a:prstGeom prst="line">
                  <a:avLst/>
                </a:prstGeom>
                <a:noFill/>
                <a:ln w="38100">
                  <a:solidFill>
                    <a:schemeClr val="tx1"/>
                  </a:solidFill>
                  <a:round/>
                  <a:headEnd/>
                  <a:tailEnd/>
                </a:ln>
              </p:spPr>
              <p:txBody>
                <a:bodyPr wrap="none" anchor="ctr"/>
                <a:lstStyle/>
                <a:p>
                  <a:endParaRPr lang="en-US"/>
                </a:p>
              </p:txBody>
            </p:sp>
            <p:sp>
              <p:nvSpPr>
                <p:cNvPr id="137244" name="Line 18"/>
                <p:cNvSpPr>
                  <a:spLocks noChangeShapeType="1"/>
                </p:cNvSpPr>
                <p:nvPr/>
              </p:nvSpPr>
              <p:spPr bwMode="auto">
                <a:xfrm>
                  <a:off x="1646" y="1734"/>
                  <a:ext cx="0" cy="240"/>
                </a:xfrm>
                <a:prstGeom prst="line">
                  <a:avLst/>
                </a:prstGeom>
                <a:noFill/>
                <a:ln w="38100">
                  <a:solidFill>
                    <a:schemeClr val="tx1"/>
                  </a:solidFill>
                  <a:round/>
                  <a:headEnd/>
                  <a:tailEnd/>
                </a:ln>
              </p:spPr>
              <p:txBody>
                <a:bodyPr wrap="none" anchor="ctr"/>
                <a:lstStyle/>
                <a:p>
                  <a:endParaRPr lang="en-US"/>
                </a:p>
              </p:txBody>
            </p:sp>
          </p:grpSp>
          <p:sp>
            <p:nvSpPr>
              <p:cNvPr id="137238" name="Line 19"/>
              <p:cNvSpPr>
                <a:spLocks noChangeShapeType="1"/>
              </p:cNvSpPr>
              <p:nvPr/>
            </p:nvSpPr>
            <p:spPr bwMode="auto">
              <a:xfrm>
                <a:off x="2774" y="1647"/>
                <a:ext cx="0" cy="288"/>
              </a:xfrm>
              <a:prstGeom prst="line">
                <a:avLst/>
              </a:prstGeom>
              <a:noFill/>
              <a:ln w="38100">
                <a:solidFill>
                  <a:schemeClr val="tx1"/>
                </a:solidFill>
                <a:round/>
                <a:headEnd/>
                <a:tailEnd/>
              </a:ln>
            </p:spPr>
            <p:txBody>
              <a:bodyPr wrap="none" anchor="ctr"/>
              <a:lstStyle/>
              <a:p>
                <a:endParaRPr lang="en-US"/>
              </a:p>
            </p:txBody>
          </p:sp>
          <p:sp>
            <p:nvSpPr>
              <p:cNvPr id="137239" name="Line 20"/>
              <p:cNvSpPr>
                <a:spLocks noChangeShapeType="1"/>
              </p:cNvSpPr>
              <p:nvPr/>
            </p:nvSpPr>
            <p:spPr bwMode="auto">
              <a:xfrm rot="-5400000">
                <a:off x="2258" y="1419"/>
                <a:ext cx="0" cy="1032"/>
              </a:xfrm>
              <a:prstGeom prst="line">
                <a:avLst/>
              </a:prstGeom>
              <a:noFill/>
              <a:ln w="38100">
                <a:solidFill>
                  <a:schemeClr val="tx1"/>
                </a:solidFill>
                <a:round/>
                <a:headEnd/>
                <a:tailEnd/>
              </a:ln>
            </p:spPr>
            <p:txBody>
              <a:bodyPr wrap="none" anchor="ctr"/>
              <a:lstStyle/>
              <a:p>
                <a:endParaRPr lang="en-US"/>
              </a:p>
            </p:txBody>
          </p:sp>
          <p:sp>
            <p:nvSpPr>
              <p:cNvPr id="137240" name="Line 21"/>
              <p:cNvSpPr>
                <a:spLocks noChangeShapeType="1"/>
              </p:cNvSpPr>
              <p:nvPr/>
            </p:nvSpPr>
            <p:spPr bwMode="auto">
              <a:xfrm rot="-5400000">
                <a:off x="3088" y="1318"/>
                <a:ext cx="6" cy="634"/>
              </a:xfrm>
              <a:prstGeom prst="line">
                <a:avLst/>
              </a:prstGeom>
              <a:noFill/>
              <a:ln w="38100">
                <a:solidFill>
                  <a:schemeClr val="tx1"/>
                </a:solidFill>
                <a:round/>
                <a:headEnd/>
                <a:tailEnd/>
              </a:ln>
            </p:spPr>
            <p:txBody>
              <a:bodyPr wrap="none" anchor="ctr"/>
              <a:lstStyle/>
              <a:p>
                <a:endParaRPr lang="en-US"/>
              </a:p>
            </p:txBody>
          </p:sp>
        </p:grpSp>
        <p:sp>
          <p:nvSpPr>
            <p:cNvPr id="137236" name="Text Box 22"/>
            <p:cNvSpPr txBox="1">
              <a:spLocks noChangeArrowheads="1"/>
            </p:cNvSpPr>
            <p:nvPr/>
          </p:nvSpPr>
          <p:spPr bwMode="auto">
            <a:xfrm>
              <a:off x="1760" y="2957"/>
              <a:ext cx="2412" cy="327"/>
            </a:xfrm>
            <a:prstGeom prst="rect">
              <a:avLst/>
            </a:prstGeom>
            <a:noFill/>
            <a:ln w="38100">
              <a:noFill/>
              <a:miter lim="800000"/>
              <a:headEnd/>
              <a:tailEnd/>
            </a:ln>
          </p:spPr>
          <p:txBody>
            <a:bodyPr wrap="none">
              <a:spAutoFit/>
            </a:bodyPr>
            <a:lstStyle/>
            <a:p>
              <a:pPr algn="l" rtl="0" eaLnBrk="0" hangingPunct="0"/>
              <a:r>
                <a:rPr lang="en-US" sz="2800">
                  <a:latin typeface="Times New Roman" pitchFamily="18" charset="0"/>
                </a:rPr>
                <a:t>0    1      0   0  0  0   1     1</a:t>
              </a:r>
            </a:p>
          </p:txBody>
        </p:sp>
      </p:grpSp>
      <p:grpSp>
        <p:nvGrpSpPr>
          <p:cNvPr id="137222" name="Group 26"/>
          <p:cNvGrpSpPr>
            <a:grpSpLocks/>
          </p:cNvGrpSpPr>
          <p:nvPr/>
        </p:nvGrpSpPr>
        <p:grpSpPr bwMode="auto">
          <a:xfrm>
            <a:off x="2946400" y="2636838"/>
            <a:ext cx="3354388" cy="1616075"/>
            <a:chOff x="1856" y="1661"/>
            <a:chExt cx="2113" cy="1018"/>
          </a:xfrm>
        </p:grpSpPr>
        <p:sp>
          <p:nvSpPr>
            <p:cNvPr id="305156" name="Rectangle 4"/>
            <p:cNvSpPr>
              <a:spLocks noChangeArrowheads="1"/>
            </p:cNvSpPr>
            <p:nvPr/>
          </p:nvSpPr>
          <p:spPr bwMode="auto">
            <a:xfrm>
              <a:off x="3249" y="1661"/>
              <a:ext cx="720" cy="1018"/>
            </a:xfrm>
            <a:prstGeom prst="rect">
              <a:avLst/>
            </a:prstGeom>
            <a:solidFill>
              <a:schemeClr val="accent1"/>
            </a:solidFill>
            <a:ln w="38100">
              <a:solidFill>
                <a:srgbClr val="5F5F5F"/>
              </a:solidFill>
              <a:miter lim="800000"/>
              <a:headEnd/>
              <a:tailEnd/>
            </a:ln>
            <a:effectLst>
              <a:outerShdw dist="35921" dir="2700000" algn="ctr" rotWithShape="0">
                <a:schemeClr val="hlink"/>
              </a:outerShdw>
            </a:effectLst>
          </p:spPr>
          <p:txBody>
            <a:bodyPr wrap="none" anchor="ctr"/>
            <a:lstStyle/>
            <a:p>
              <a:pPr>
                <a:defRPr/>
              </a:pPr>
              <a:endParaRPr lang="he-IL"/>
            </a:p>
          </p:txBody>
        </p:sp>
        <p:sp>
          <p:nvSpPr>
            <p:cNvPr id="305157" name="Rectangle 5"/>
            <p:cNvSpPr>
              <a:spLocks noChangeArrowheads="1"/>
            </p:cNvSpPr>
            <p:nvPr/>
          </p:nvSpPr>
          <p:spPr bwMode="auto">
            <a:xfrm>
              <a:off x="1856" y="1661"/>
              <a:ext cx="720" cy="1018"/>
            </a:xfrm>
            <a:prstGeom prst="rect">
              <a:avLst/>
            </a:prstGeom>
            <a:solidFill>
              <a:schemeClr val="accent1"/>
            </a:solidFill>
            <a:ln w="38100" algn="ctr">
              <a:solidFill>
                <a:srgbClr val="5F5F5F"/>
              </a:solidFill>
              <a:miter lim="800000"/>
              <a:headEnd/>
              <a:tailEnd/>
            </a:ln>
            <a:effectLst>
              <a:outerShdw dist="35921" dir="2700000" algn="ctr" rotWithShape="0">
                <a:schemeClr val="hlink"/>
              </a:outerShdw>
            </a:effectLst>
          </p:spPr>
          <p:txBody>
            <a:bodyPr wrap="none" anchor="ctr"/>
            <a:lstStyle/>
            <a:p>
              <a:pPr>
                <a:defRPr/>
              </a:pPr>
              <a:endParaRPr lang="he-IL"/>
            </a:p>
          </p:txBody>
        </p:sp>
        <p:sp>
          <p:nvSpPr>
            <p:cNvPr id="137225" name="Rectangle 6"/>
            <p:cNvSpPr>
              <a:spLocks noChangeArrowheads="1"/>
            </p:cNvSpPr>
            <p:nvPr/>
          </p:nvSpPr>
          <p:spPr bwMode="auto">
            <a:xfrm>
              <a:off x="1952" y="1757"/>
              <a:ext cx="528" cy="144"/>
            </a:xfrm>
            <a:prstGeom prst="rect">
              <a:avLst/>
            </a:prstGeom>
            <a:solidFill>
              <a:schemeClr val="bg1"/>
            </a:solidFill>
            <a:ln w="9525">
              <a:solidFill>
                <a:schemeClr val="tx2"/>
              </a:solidFill>
              <a:miter lim="800000"/>
              <a:headEnd/>
              <a:tailEnd/>
            </a:ln>
          </p:spPr>
          <p:txBody>
            <a:bodyPr wrap="none" anchor="ctr"/>
            <a:lstStyle/>
            <a:p>
              <a:pPr algn="ctr" rtl="0" eaLnBrk="0" hangingPunct="0"/>
              <a:r>
                <a:rPr lang="he-IL" sz="1600" b="1">
                  <a:latin typeface="Tahoma" pitchFamily="34" charset="0"/>
                  <a:cs typeface="Tahoma" pitchFamily="34" charset="0"/>
                </a:rPr>
                <a:t>מקלט</a:t>
              </a:r>
              <a:endParaRPr lang="en-US" sz="1600" b="1">
                <a:latin typeface="Tahoma" pitchFamily="34" charset="0"/>
                <a:cs typeface="Tahoma" pitchFamily="34" charset="0"/>
              </a:endParaRPr>
            </a:p>
          </p:txBody>
        </p:sp>
        <p:sp>
          <p:nvSpPr>
            <p:cNvPr id="137226" name="Rectangle 7"/>
            <p:cNvSpPr>
              <a:spLocks noChangeArrowheads="1"/>
            </p:cNvSpPr>
            <p:nvPr/>
          </p:nvSpPr>
          <p:spPr bwMode="auto">
            <a:xfrm>
              <a:off x="3345" y="1757"/>
              <a:ext cx="528" cy="144"/>
            </a:xfrm>
            <a:prstGeom prst="rect">
              <a:avLst/>
            </a:prstGeom>
            <a:solidFill>
              <a:schemeClr val="bg1"/>
            </a:solidFill>
            <a:ln w="9525" algn="ctr">
              <a:solidFill>
                <a:schemeClr val="tx2"/>
              </a:solidFill>
              <a:miter lim="800000"/>
              <a:headEnd/>
              <a:tailEnd/>
            </a:ln>
          </p:spPr>
          <p:txBody>
            <a:bodyPr wrap="none" anchor="ctr"/>
            <a:lstStyle/>
            <a:p>
              <a:pPr algn="ctr" rtl="0" eaLnBrk="0" hangingPunct="0"/>
              <a:r>
                <a:rPr lang="he-IL" sz="1600" b="1">
                  <a:latin typeface="Tahoma" pitchFamily="34" charset="0"/>
                  <a:cs typeface="Tahoma" pitchFamily="34" charset="0"/>
                </a:rPr>
                <a:t>משדר</a:t>
              </a:r>
              <a:endParaRPr lang="en-US" sz="1600" b="1">
                <a:latin typeface="Tahoma" pitchFamily="34" charset="0"/>
                <a:cs typeface="Tahoma" pitchFamily="34" charset="0"/>
              </a:endParaRPr>
            </a:p>
          </p:txBody>
        </p:sp>
        <p:sp>
          <p:nvSpPr>
            <p:cNvPr id="137227" name="Rectangle 8"/>
            <p:cNvSpPr>
              <a:spLocks noChangeArrowheads="1"/>
            </p:cNvSpPr>
            <p:nvPr/>
          </p:nvSpPr>
          <p:spPr bwMode="auto">
            <a:xfrm>
              <a:off x="3345" y="2247"/>
              <a:ext cx="528" cy="336"/>
            </a:xfrm>
            <a:prstGeom prst="rect">
              <a:avLst/>
            </a:prstGeom>
            <a:solidFill>
              <a:schemeClr val="bg1"/>
            </a:solidFill>
            <a:ln w="9525" algn="ctr">
              <a:solidFill>
                <a:schemeClr val="tx2"/>
              </a:solidFill>
              <a:miter lim="800000"/>
              <a:headEnd/>
              <a:tailEnd/>
            </a:ln>
          </p:spPr>
          <p:txBody>
            <a:bodyPr wrap="none" anchor="ctr"/>
            <a:lstStyle/>
            <a:p>
              <a:pPr algn="ctr" rtl="0" eaLnBrk="0" hangingPunct="0"/>
              <a:r>
                <a:rPr lang="he-IL" sz="1600" b="1">
                  <a:latin typeface="Tahoma" pitchFamily="34" charset="0"/>
                  <a:cs typeface="Tahoma" pitchFamily="34" charset="0"/>
                </a:rPr>
                <a:t>שעון</a:t>
              </a:r>
              <a:endParaRPr lang="en-US" sz="1600" b="1">
                <a:latin typeface="Tahoma" pitchFamily="34" charset="0"/>
                <a:cs typeface="Tahoma" pitchFamily="34" charset="0"/>
              </a:endParaRPr>
            </a:p>
            <a:p>
              <a:pPr algn="ctr" rtl="0" eaLnBrk="0" hangingPunct="0"/>
              <a:r>
                <a:rPr lang="he-IL" sz="1600" b="1">
                  <a:latin typeface="Tahoma" pitchFamily="34" charset="0"/>
                  <a:cs typeface="Tahoma" pitchFamily="34" charset="0"/>
                </a:rPr>
                <a:t>שידור</a:t>
              </a:r>
              <a:endParaRPr lang="en-US" sz="1600" b="1">
                <a:latin typeface="Tahoma" pitchFamily="34" charset="0"/>
                <a:cs typeface="Tahoma" pitchFamily="34" charset="0"/>
              </a:endParaRPr>
            </a:p>
          </p:txBody>
        </p:sp>
        <p:sp>
          <p:nvSpPr>
            <p:cNvPr id="137228" name="Line 9"/>
            <p:cNvSpPr>
              <a:spLocks noChangeShapeType="1"/>
            </p:cNvSpPr>
            <p:nvPr/>
          </p:nvSpPr>
          <p:spPr bwMode="auto">
            <a:xfrm flipV="1">
              <a:off x="3633" y="1901"/>
              <a:ext cx="0" cy="346"/>
            </a:xfrm>
            <a:prstGeom prst="line">
              <a:avLst/>
            </a:prstGeom>
            <a:noFill/>
            <a:ln w="38100">
              <a:solidFill>
                <a:schemeClr val="tx2"/>
              </a:solidFill>
              <a:prstDash val="sysDot"/>
              <a:round/>
              <a:headEnd/>
              <a:tailEnd type="triangle" w="med" len="med"/>
            </a:ln>
          </p:spPr>
          <p:txBody>
            <a:bodyPr wrap="none" anchor="ctr"/>
            <a:lstStyle/>
            <a:p>
              <a:endParaRPr lang="en-US"/>
            </a:p>
          </p:txBody>
        </p:sp>
        <p:sp>
          <p:nvSpPr>
            <p:cNvPr id="137229" name="Line 10"/>
            <p:cNvSpPr>
              <a:spLocks noChangeShapeType="1"/>
            </p:cNvSpPr>
            <p:nvPr/>
          </p:nvSpPr>
          <p:spPr bwMode="auto">
            <a:xfrm flipH="1">
              <a:off x="2523" y="1853"/>
              <a:ext cx="720" cy="0"/>
            </a:xfrm>
            <a:prstGeom prst="line">
              <a:avLst/>
            </a:prstGeom>
            <a:noFill/>
            <a:ln w="38100">
              <a:solidFill>
                <a:schemeClr val="tx1"/>
              </a:solidFill>
              <a:round/>
              <a:headEnd/>
              <a:tailEnd type="triangle" w="med" len="med"/>
            </a:ln>
          </p:spPr>
          <p:txBody>
            <a:bodyPr wrap="none" anchor="ctr"/>
            <a:lstStyle/>
            <a:p>
              <a:endParaRPr lang="en-US"/>
            </a:p>
          </p:txBody>
        </p:sp>
        <p:sp>
          <p:nvSpPr>
            <p:cNvPr id="137230" name="Text Box 11"/>
            <p:cNvSpPr txBox="1">
              <a:spLocks noChangeArrowheads="1"/>
            </p:cNvSpPr>
            <p:nvPr/>
          </p:nvSpPr>
          <p:spPr bwMode="auto">
            <a:xfrm>
              <a:off x="2624" y="1853"/>
              <a:ext cx="534" cy="212"/>
            </a:xfrm>
            <a:prstGeom prst="rect">
              <a:avLst/>
            </a:prstGeom>
            <a:noFill/>
            <a:ln w="28575">
              <a:noFill/>
              <a:miter lim="800000"/>
              <a:headEnd/>
              <a:tailEnd/>
            </a:ln>
          </p:spPr>
          <p:txBody>
            <a:bodyPr anchor="ctr">
              <a:spAutoFit/>
            </a:bodyPr>
            <a:lstStyle/>
            <a:p>
              <a:pPr algn="ctr" rtl="0" eaLnBrk="0" hangingPunct="0"/>
              <a:r>
                <a:rPr lang="en-US" sz="1600" b="1">
                  <a:latin typeface="Tahoma" pitchFamily="34" charset="0"/>
                  <a:cs typeface="Tahoma" pitchFamily="34" charset="0"/>
                </a:rPr>
                <a:t>DATA</a:t>
              </a:r>
            </a:p>
          </p:txBody>
        </p:sp>
        <p:sp>
          <p:nvSpPr>
            <p:cNvPr id="137231" name="Text Box 23"/>
            <p:cNvSpPr txBox="1">
              <a:spLocks noChangeArrowheads="1"/>
            </p:cNvSpPr>
            <p:nvPr/>
          </p:nvSpPr>
          <p:spPr bwMode="auto">
            <a:xfrm>
              <a:off x="2562" y="1661"/>
              <a:ext cx="707" cy="885"/>
            </a:xfrm>
            <a:prstGeom prst="rect">
              <a:avLst/>
            </a:prstGeom>
            <a:noFill/>
            <a:ln w="9525">
              <a:noFill/>
              <a:miter lim="800000"/>
              <a:headEnd/>
              <a:tailEnd/>
            </a:ln>
          </p:spPr>
          <p:txBody>
            <a:bodyPr wrap="none">
              <a:spAutoFit/>
            </a:bodyPr>
            <a:lstStyle/>
            <a:p>
              <a:pPr algn="l" rtl="0" eaLnBrk="0" hangingPunct="0"/>
              <a:r>
                <a:rPr lang="he-IL" sz="1600" b="1">
                  <a:latin typeface="Tahoma" pitchFamily="34" charset="0"/>
                  <a:cs typeface="Tahoma" pitchFamily="34" charset="0"/>
                </a:rPr>
                <a:t>קו נתונים</a:t>
              </a:r>
              <a:endParaRPr lang="en-US" sz="1600" b="1">
                <a:latin typeface="Tahoma" pitchFamily="34" charset="0"/>
                <a:cs typeface="Tahoma" pitchFamily="34" charset="0"/>
              </a:endParaRPr>
            </a:p>
            <a:p>
              <a:pPr algn="l" rtl="0" eaLnBrk="0" hangingPunct="0"/>
              <a:endParaRPr lang="en-US" sz="1600" b="1">
                <a:latin typeface="Tahoma" pitchFamily="34" charset="0"/>
                <a:cs typeface="Tahoma" pitchFamily="34" charset="0"/>
              </a:endParaRPr>
            </a:p>
            <a:p>
              <a:pPr algn="l" rtl="0" eaLnBrk="0" hangingPunct="0"/>
              <a:endParaRPr lang="en-US">
                <a:latin typeface="Times New Roman" pitchFamily="18" charset="0"/>
                <a:cs typeface="David" pitchFamily="34" charset="-79"/>
              </a:endParaRPr>
            </a:p>
            <a:p>
              <a:pPr algn="l" rtl="0" eaLnBrk="0" hangingPunct="0"/>
              <a:endParaRPr lang="en-US">
                <a:latin typeface="Times New Roman" pitchFamily="18" charset="0"/>
                <a:cs typeface="David" pitchFamily="34" charset="-79"/>
              </a:endParaRPr>
            </a:p>
            <a:p>
              <a:pPr algn="l" rtl="0" eaLnBrk="0" hangingPunct="0"/>
              <a:endParaRPr lang="en-US">
                <a:latin typeface="Times New Roman" pitchFamily="18" charset="0"/>
                <a:cs typeface="David" pitchFamily="34" charset="-79"/>
              </a:endParaRPr>
            </a:p>
          </p:txBody>
        </p:sp>
        <p:sp>
          <p:nvSpPr>
            <p:cNvPr id="137232" name="Rectangle 24"/>
            <p:cNvSpPr>
              <a:spLocks noChangeArrowheads="1"/>
            </p:cNvSpPr>
            <p:nvPr/>
          </p:nvSpPr>
          <p:spPr bwMode="auto">
            <a:xfrm>
              <a:off x="1952" y="2237"/>
              <a:ext cx="528" cy="336"/>
            </a:xfrm>
            <a:prstGeom prst="rect">
              <a:avLst/>
            </a:prstGeom>
            <a:solidFill>
              <a:schemeClr val="bg1"/>
            </a:solidFill>
            <a:ln w="9525" algn="ctr">
              <a:solidFill>
                <a:schemeClr val="tx2"/>
              </a:solidFill>
              <a:miter lim="800000"/>
              <a:headEnd/>
              <a:tailEnd/>
            </a:ln>
          </p:spPr>
          <p:txBody>
            <a:bodyPr wrap="none" anchor="ctr"/>
            <a:lstStyle/>
            <a:p>
              <a:pPr algn="ctr" rtl="0" eaLnBrk="0" hangingPunct="0"/>
              <a:r>
                <a:rPr lang="he-IL" sz="1600" b="1">
                  <a:latin typeface="Tahoma" pitchFamily="34" charset="0"/>
                  <a:cs typeface="Tahoma" pitchFamily="34" charset="0"/>
                </a:rPr>
                <a:t>שעון</a:t>
              </a:r>
              <a:endParaRPr lang="en-US" sz="1600" b="1">
                <a:latin typeface="Tahoma" pitchFamily="34" charset="0"/>
                <a:cs typeface="Tahoma" pitchFamily="34" charset="0"/>
              </a:endParaRPr>
            </a:p>
            <a:p>
              <a:pPr algn="ctr" rtl="0" eaLnBrk="0" hangingPunct="0"/>
              <a:r>
                <a:rPr lang="he-IL" sz="1600" b="1">
                  <a:latin typeface="Tahoma" pitchFamily="34" charset="0"/>
                  <a:cs typeface="Tahoma" pitchFamily="34" charset="0"/>
                </a:rPr>
                <a:t>קליטה</a:t>
              </a:r>
              <a:endParaRPr lang="en-US" sz="1600" b="1">
                <a:latin typeface="Tahoma" pitchFamily="34" charset="0"/>
                <a:cs typeface="Tahoma" pitchFamily="34" charset="0"/>
              </a:endParaRPr>
            </a:p>
          </p:txBody>
        </p:sp>
        <p:sp>
          <p:nvSpPr>
            <p:cNvPr id="137233" name="Line 25"/>
            <p:cNvSpPr>
              <a:spLocks noChangeShapeType="1"/>
            </p:cNvSpPr>
            <p:nvPr/>
          </p:nvSpPr>
          <p:spPr bwMode="auto">
            <a:xfrm flipV="1">
              <a:off x="2192" y="1901"/>
              <a:ext cx="0" cy="346"/>
            </a:xfrm>
            <a:prstGeom prst="line">
              <a:avLst/>
            </a:prstGeom>
            <a:noFill/>
            <a:ln w="38100">
              <a:solidFill>
                <a:schemeClr val="tx2"/>
              </a:solidFill>
              <a:prstDash val="sysDot"/>
              <a:round/>
              <a:headEnd/>
              <a:tailEnd type="triangle" w="med" len="med"/>
            </a:ln>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714348" y="642918"/>
            <a:ext cx="8229600" cy="1143000"/>
          </a:xfrm>
        </p:spPr>
        <p:txBody>
          <a:bodyPr/>
          <a:lstStyle/>
          <a:p>
            <a:pPr eaLnBrk="1" hangingPunct="1">
              <a:defRPr/>
            </a:pPr>
            <a:r>
              <a:rPr dirty="0"/>
              <a:t>תקשורת א-</a:t>
            </a:r>
            <a:r>
              <a:rPr dirty="0" err="1"/>
              <a:t>סינכרונית</a:t>
            </a:r>
            <a:endParaRPr lang="en-US" dirty="0"/>
          </a:p>
        </p:txBody>
      </p:sp>
      <p:sp>
        <p:nvSpPr>
          <p:cNvPr id="138243" name="Rectangle 3"/>
          <p:cNvSpPr>
            <a:spLocks noGrp="1" noChangeArrowheads="1"/>
          </p:cNvSpPr>
          <p:nvPr>
            <p:ph idx="1"/>
          </p:nvPr>
        </p:nvSpPr>
        <p:spPr/>
        <p:txBody>
          <a:bodyPr/>
          <a:lstStyle/>
          <a:p>
            <a:pPr eaLnBrk="1" hangingPunct="1"/>
            <a:r>
              <a:rPr lang="he-IL" smtClean="0"/>
              <a:t>לכל מכונה יש שעון עצמאי שאינו תלוי בצד השני.</a:t>
            </a:r>
          </a:p>
          <a:p>
            <a:pPr eaLnBrk="1" hangingPunct="1"/>
            <a:r>
              <a:rPr lang="he-IL" smtClean="0"/>
              <a:t>ההודעות קצרות.</a:t>
            </a:r>
          </a:p>
          <a:p>
            <a:pPr eaLnBrk="1" hangingPunct="1"/>
            <a:r>
              <a:rPr lang="he-IL" smtClean="0"/>
              <a:t>תקשורת איטית.</a:t>
            </a:r>
            <a:endParaRPr lang="en-US" smtClean="0"/>
          </a:p>
        </p:txBody>
      </p:sp>
      <p:sp>
        <p:nvSpPr>
          <p:cNvPr id="23554" name="מציין מיקום של מספר שקופית 5"/>
          <p:cNvSpPr>
            <a:spLocks noGrp="1"/>
          </p:cNvSpPr>
          <p:nvPr>
            <p:ph type="sldNum" sz="quarter" idx="10"/>
          </p:nvPr>
        </p:nvSpPr>
        <p:spPr/>
        <p:txBody>
          <a:bodyPr/>
          <a:lstStyle/>
          <a:p>
            <a:pPr>
              <a:defRPr/>
            </a:pPr>
            <a:fld id="{FC6F0F34-07F2-459F-9FDE-EA0A2A21C694}" type="slidenum">
              <a:rPr lang="he-IL"/>
              <a:pPr>
                <a:defRPr/>
              </a:pPr>
              <a:t>67</a:t>
            </a:fld>
            <a:endParaRPr lang="en-US"/>
          </a:p>
        </p:txBody>
      </p:sp>
      <p:pic>
        <p:nvPicPr>
          <p:cNvPr id="138245" name="Picture 4" descr="whiterabbit"/>
          <p:cNvPicPr>
            <a:picLocks noChangeAspect="1" noChangeArrowheads="1"/>
          </p:cNvPicPr>
          <p:nvPr/>
        </p:nvPicPr>
        <p:blipFill>
          <a:blip r:embed="rId3" cstate="print"/>
          <a:srcRect/>
          <a:stretch>
            <a:fillRect/>
          </a:stretch>
        </p:blipFill>
        <p:spPr bwMode="auto">
          <a:xfrm>
            <a:off x="1619250" y="2349500"/>
            <a:ext cx="2286000" cy="2933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defRPr/>
            </a:pPr>
            <a:r>
              <a:rPr/>
              <a:t>תקשורת סינכרונית</a:t>
            </a:r>
            <a:endParaRPr lang="en-US"/>
          </a:p>
        </p:txBody>
      </p:sp>
      <p:sp>
        <p:nvSpPr>
          <p:cNvPr id="139267" name="Rectangle 3"/>
          <p:cNvSpPr>
            <a:spLocks noGrp="1" noChangeArrowheads="1"/>
          </p:cNvSpPr>
          <p:nvPr>
            <p:ph idx="1"/>
          </p:nvPr>
        </p:nvSpPr>
        <p:spPr/>
        <p:txBody>
          <a:bodyPr/>
          <a:lstStyle/>
          <a:p>
            <a:pPr eaLnBrk="1" hangingPunct="1"/>
            <a:r>
              <a:rPr lang="he-IL" smtClean="0"/>
              <a:t>שתי התחנות עובדות לפי השעון של התחנה המשדרת</a:t>
            </a:r>
            <a:endParaRPr lang="en-US" smtClean="0"/>
          </a:p>
        </p:txBody>
      </p:sp>
      <p:sp>
        <p:nvSpPr>
          <p:cNvPr id="24578" name="מציין מיקום של מספר שקופית 5"/>
          <p:cNvSpPr>
            <a:spLocks noGrp="1"/>
          </p:cNvSpPr>
          <p:nvPr>
            <p:ph type="sldNum" sz="quarter" idx="10"/>
          </p:nvPr>
        </p:nvSpPr>
        <p:spPr/>
        <p:txBody>
          <a:bodyPr/>
          <a:lstStyle/>
          <a:p>
            <a:pPr>
              <a:defRPr/>
            </a:pPr>
            <a:fld id="{A68F4287-7CE9-46F0-8806-14080F9F5F8C}" type="slidenum">
              <a:rPr lang="he-IL"/>
              <a:pPr>
                <a:defRPr/>
              </a:pPr>
              <a:t>68</a:t>
            </a:fld>
            <a:endParaRPr lang="en-US"/>
          </a:p>
        </p:txBody>
      </p:sp>
      <p:grpSp>
        <p:nvGrpSpPr>
          <p:cNvPr id="139269" name="Group 66"/>
          <p:cNvGrpSpPr>
            <a:grpSpLocks/>
          </p:cNvGrpSpPr>
          <p:nvPr/>
        </p:nvGrpSpPr>
        <p:grpSpPr bwMode="auto">
          <a:xfrm>
            <a:off x="1582738" y="4724400"/>
            <a:ext cx="5365750" cy="966788"/>
            <a:chOff x="884" y="3133"/>
            <a:chExt cx="3380" cy="609"/>
          </a:xfrm>
        </p:grpSpPr>
        <p:grpSp>
          <p:nvGrpSpPr>
            <p:cNvPr id="139283" name="Group 5"/>
            <p:cNvGrpSpPr>
              <a:grpSpLocks/>
            </p:cNvGrpSpPr>
            <p:nvPr/>
          </p:nvGrpSpPr>
          <p:grpSpPr bwMode="auto">
            <a:xfrm>
              <a:off x="1590" y="3175"/>
              <a:ext cx="2674" cy="246"/>
              <a:chOff x="1118" y="3633"/>
              <a:chExt cx="2674" cy="261"/>
            </a:xfrm>
          </p:grpSpPr>
          <p:grpSp>
            <p:nvGrpSpPr>
              <p:cNvPr id="139322" name="Group 6"/>
              <p:cNvGrpSpPr>
                <a:grpSpLocks/>
              </p:cNvGrpSpPr>
              <p:nvPr/>
            </p:nvGrpSpPr>
            <p:grpSpPr bwMode="auto">
              <a:xfrm>
                <a:off x="1118" y="3654"/>
                <a:ext cx="816" cy="240"/>
                <a:chOff x="830" y="1734"/>
                <a:chExt cx="816" cy="240"/>
              </a:xfrm>
            </p:grpSpPr>
            <p:sp>
              <p:nvSpPr>
                <p:cNvPr id="139326" name="Line 7"/>
                <p:cNvSpPr>
                  <a:spLocks noChangeShapeType="1"/>
                </p:cNvSpPr>
                <p:nvPr/>
              </p:nvSpPr>
              <p:spPr bwMode="auto">
                <a:xfrm>
                  <a:off x="1238" y="1734"/>
                  <a:ext cx="0" cy="240"/>
                </a:xfrm>
                <a:prstGeom prst="line">
                  <a:avLst/>
                </a:prstGeom>
                <a:noFill/>
                <a:ln w="38100">
                  <a:solidFill>
                    <a:schemeClr val="tx1"/>
                  </a:solidFill>
                  <a:round/>
                  <a:headEnd/>
                  <a:tailEnd/>
                </a:ln>
              </p:spPr>
              <p:txBody>
                <a:bodyPr wrap="none" anchor="ctr"/>
                <a:lstStyle/>
                <a:p>
                  <a:endParaRPr lang="en-US"/>
                </a:p>
              </p:txBody>
            </p:sp>
            <p:sp>
              <p:nvSpPr>
                <p:cNvPr id="139327" name="Line 8"/>
                <p:cNvSpPr>
                  <a:spLocks noChangeShapeType="1"/>
                </p:cNvSpPr>
                <p:nvPr/>
              </p:nvSpPr>
              <p:spPr bwMode="auto">
                <a:xfrm rot="-5400000">
                  <a:off x="1034" y="1770"/>
                  <a:ext cx="0" cy="408"/>
                </a:xfrm>
                <a:prstGeom prst="line">
                  <a:avLst/>
                </a:prstGeom>
                <a:noFill/>
                <a:ln w="38100">
                  <a:solidFill>
                    <a:schemeClr val="tx1"/>
                  </a:solidFill>
                  <a:round/>
                  <a:headEnd/>
                  <a:tailEnd/>
                </a:ln>
              </p:spPr>
              <p:txBody>
                <a:bodyPr wrap="none" anchor="ctr"/>
                <a:lstStyle/>
                <a:p>
                  <a:endParaRPr lang="en-US"/>
                </a:p>
              </p:txBody>
            </p:sp>
            <p:sp>
              <p:nvSpPr>
                <p:cNvPr id="139328" name="Line 9"/>
                <p:cNvSpPr>
                  <a:spLocks noChangeShapeType="1"/>
                </p:cNvSpPr>
                <p:nvPr/>
              </p:nvSpPr>
              <p:spPr bwMode="auto">
                <a:xfrm rot="-5400000">
                  <a:off x="1442" y="1530"/>
                  <a:ext cx="0" cy="408"/>
                </a:xfrm>
                <a:prstGeom prst="line">
                  <a:avLst/>
                </a:prstGeom>
                <a:noFill/>
                <a:ln w="38100">
                  <a:solidFill>
                    <a:schemeClr val="tx1"/>
                  </a:solidFill>
                  <a:round/>
                  <a:headEnd/>
                  <a:tailEnd/>
                </a:ln>
              </p:spPr>
              <p:txBody>
                <a:bodyPr wrap="none" anchor="ctr"/>
                <a:lstStyle/>
                <a:p>
                  <a:endParaRPr lang="en-US"/>
                </a:p>
              </p:txBody>
            </p:sp>
            <p:sp>
              <p:nvSpPr>
                <p:cNvPr id="139329" name="Line 10"/>
                <p:cNvSpPr>
                  <a:spLocks noChangeShapeType="1"/>
                </p:cNvSpPr>
                <p:nvPr/>
              </p:nvSpPr>
              <p:spPr bwMode="auto">
                <a:xfrm>
                  <a:off x="1646" y="1734"/>
                  <a:ext cx="0" cy="240"/>
                </a:xfrm>
                <a:prstGeom prst="line">
                  <a:avLst/>
                </a:prstGeom>
                <a:noFill/>
                <a:ln w="38100">
                  <a:solidFill>
                    <a:schemeClr val="tx1"/>
                  </a:solidFill>
                  <a:round/>
                  <a:headEnd/>
                  <a:tailEnd/>
                </a:ln>
              </p:spPr>
              <p:txBody>
                <a:bodyPr wrap="none" anchor="ctr"/>
                <a:lstStyle/>
                <a:p>
                  <a:endParaRPr lang="en-US"/>
                </a:p>
              </p:txBody>
            </p:sp>
          </p:grpSp>
          <p:sp>
            <p:nvSpPr>
              <p:cNvPr id="139323" name="Line 11"/>
              <p:cNvSpPr>
                <a:spLocks noChangeShapeType="1"/>
              </p:cNvSpPr>
              <p:nvPr/>
            </p:nvSpPr>
            <p:spPr bwMode="auto">
              <a:xfrm>
                <a:off x="2966" y="3648"/>
                <a:ext cx="0" cy="240"/>
              </a:xfrm>
              <a:prstGeom prst="line">
                <a:avLst/>
              </a:prstGeom>
              <a:noFill/>
              <a:ln w="38100">
                <a:solidFill>
                  <a:schemeClr val="tx1"/>
                </a:solidFill>
                <a:round/>
                <a:headEnd/>
                <a:tailEnd/>
              </a:ln>
            </p:spPr>
            <p:txBody>
              <a:bodyPr wrap="none" anchor="ctr"/>
              <a:lstStyle/>
              <a:p>
                <a:endParaRPr lang="en-US"/>
              </a:p>
            </p:txBody>
          </p:sp>
          <p:sp>
            <p:nvSpPr>
              <p:cNvPr id="139324" name="Line 12"/>
              <p:cNvSpPr>
                <a:spLocks noChangeShapeType="1"/>
              </p:cNvSpPr>
              <p:nvPr/>
            </p:nvSpPr>
            <p:spPr bwMode="auto">
              <a:xfrm rot="-5400000">
                <a:off x="2450" y="3378"/>
                <a:ext cx="0" cy="1032"/>
              </a:xfrm>
              <a:prstGeom prst="line">
                <a:avLst/>
              </a:prstGeom>
              <a:noFill/>
              <a:ln w="38100">
                <a:solidFill>
                  <a:schemeClr val="tx1"/>
                </a:solidFill>
                <a:round/>
                <a:headEnd/>
                <a:tailEnd/>
              </a:ln>
            </p:spPr>
            <p:txBody>
              <a:bodyPr wrap="none" anchor="ctr"/>
              <a:lstStyle/>
              <a:p>
                <a:endParaRPr lang="en-US"/>
              </a:p>
            </p:txBody>
          </p:sp>
          <p:sp>
            <p:nvSpPr>
              <p:cNvPr id="139325" name="Line 13"/>
              <p:cNvSpPr>
                <a:spLocks noChangeShapeType="1"/>
              </p:cNvSpPr>
              <p:nvPr/>
            </p:nvSpPr>
            <p:spPr bwMode="auto">
              <a:xfrm rot="-5400000">
                <a:off x="3376" y="3223"/>
                <a:ext cx="6" cy="826"/>
              </a:xfrm>
              <a:prstGeom prst="line">
                <a:avLst/>
              </a:prstGeom>
              <a:noFill/>
              <a:ln w="38100">
                <a:solidFill>
                  <a:schemeClr val="tx1"/>
                </a:solidFill>
                <a:round/>
                <a:headEnd/>
                <a:tailEnd/>
              </a:ln>
            </p:spPr>
            <p:txBody>
              <a:bodyPr wrap="none" anchor="ctr"/>
              <a:lstStyle/>
              <a:p>
                <a:endParaRPr lang="en-US"/>
              </a:p>
            </p:txBody>
          </p:sp>
        </p:grpSp>
        <p:sp>
          <p:nvSpPr>
            <p:cNvPr id="139284" name="Text Box 14"/>
            <p:cNvSpPr txBox="1">
              <a:spLocks noChangeArrowheads="1"/>
            </p:cNvSpPr>
            <p:nvPr/>
          </p:nvSpPr>
          <p:spPr bwMode="auto">
            <a:xfrm>
              <a:off x="1684" y="3133"/>
              <a:ext cx="2412" cy="327"/>
            </a:xfrm>
            <a:prstGeom prst="rect">
              <a:avLst/>
            </a:prstGeom>
            <a:noFill/>
            <a:ln w="9525">
              <a:noFill/>
              <a:miter lim="800000"/>
              <a:headEnd/>
              <a:tailEnd/>
            </a:ln>
          </p:spPr>
          <p:txBody>
            <a:bodyPr wrap="none">
              <a:spAutoFit/>
            </a:bodyPr>
            <a:lstStyle/>
            <a:p>
              <a:pPr algn="l" rtl="0" eaLnBrk="0" hangingPunct="0"/>
              <a:r>
                <a:rPr lang="en-US" sz="2800">
                  <a:latin typeface="Times New Roman" pitchFamily="18" charset="0"/>
                </a:rPr>
                <a:t>0    1     0    0    0     1     1</a:t>
              </a:r>
            </a:p>
          </p:txBody>
        </p:sp>
        <p:grpSp>
          <p:nvGrpSpPr>
            <p:cNvPr id="139285" name="Group 15"/>
            <p:cNvGrpSpPr>
              <a:grpSpLocks/>
            </p:cNvGrpSpPr>
            <p:nvPr/>
          </p:nvGrpSpPr>
          <p:grpSpPr bwMode="auto">
            <a:xfrm>
              <a:off x="1624" y="3517"/>
              <a:ext cx="2496" cy="183"/>
              <a:chOff x="1008" y="2304"/>
              <a:chExt cx="3024" cy="351"/>
            </a:xfrm>
          </p:grpSpPr>
          <p:grpSp>
            <p:nvGrpSpPr>
              <p:cNvPr id="139287" name="Group 16"/>
              <p:cNvGrpSpPr>
                <a:grpSpLocks/>
              </p:cNvGrpSpPr>
              <p:nvPr/>
            </p:nvGrpSpPr>
            <p:grpSpPr bwMode="auto">
              <a:xfrm>
                <a:off x="1008" y="2304"/>
                <a:ext cx="432" cy="351"/>
                <a:chOff x="1008" y="2304"/>
                <a:chExt cx="432" cy="351"/>
              </a:xfrm>
            </p:grpSpPr>
            <p:sp>
              <p:nvSpPr>
                <p:cNvPr id="139318" name="Line 17"/>
                <p:cNvSpPr>
                  <a:spLocks noChangeShapeType="1"/>
                </p:cNvSpPr>
                <p:nvPr/>
              </p:nvSpPr>
              <p:spPr bwMode="auto">
                <a:xfrm>
                  <a:off x="1224" y="2304"/>
                  <a:ext cx="0" cy="351"/>
                </a:xfrm>
                <a:prstGeom prst="line">
                  <a:avLst/>
                </a:prstGeom>
                <a:noFill/>
                <a:ln w="38100">
                  <a:solidFill>
                    <a:schemeClr val="tx1"/>
                  </a:solidFill>
                  <a:round/>
                  <a:headEnd/>
                  <a:tailEnd/>
                </a:ln>
              </p:spPr>
              <p:txBody>
                <a:bodyPr wrap="none" anchor="ctr"/>
                <a:lstStyle/>
                <a:p>
                  <a:endParaRPr lang="en-US"/>
                </a:p>
              </p:txBody>
            </p:sp>
            <p:sp>
              <p:nvSpPr>
                <p:cNvPr id="139319" name="Line 18"/>
                <p:cNvSpPr>
                  <a:spLocks noChangeShapeType="1"/>
                </p:cNvSpPr>
                <p:nvPr/>
              </p:nvSpPr>
              <p:spPr bwMode="auto">
                <a:xfrm rot="-5400000">
                  <a:off x="1116" y="2547"/>
                  <a:ext cx="0" cy="216"/>
                </a:xfrm>
                <a:prstGeom prst="line">
                  <a:avLst/>
                </a:prstGeom>
                <a:noFill/>
                <a:ln w="38100">
                  <a:solidFill>
                    <a:schemeClr val="tx1"/>
                  </a:solidFill>
                  <a:round/>
                  <a:headEnd/>
                  <a:tailEnd/>
                </a:ln>
              </p:spPr>
              <p:txBody>
                <a:bodyPr wrap="none" anchor="ctr"/>
                <a:lstStyle/>
                <a:p>
                  <a:endParaRPr lang="en-US"/>
                </a:p>
              </p:txBody>
            </p:sp>
            <p:sp>
              <p:nvSpPr>
                <p:cNvPr id="139320" name="Line 19"/>
                <p:cNvSpPr>
                  <a:spLocks noChangeShapeType="1"/>
                </p:cNvSpPr>
                <p:nvPr/>
              </p:nvSpPr>
              <p:spPr bwMode="auto">
                <a:xfrm rot="-5400000">
                  <a:off x="1332" y="2196"/>
                  <a:ext cx="0" cy="216"/>
                </a:xfrm>
                <a:prstGeom prst="line">
                  <a:avLst/>
                </a:prstGeom>
                <a:noFill/>
                <a:ln w="38100">
                  <a:solidFill>
                    <a:schemeClr val="tx1"/>
                  </a:solidFill>
                  <a:round/>
                  <a:headEnd/>
                  <a:tailEnd/>
                </a:ln>
              </p:spPr>
              <p:txBody>
                <a:bodyPr wrap="none" anchor="ctr"/>
                <a:lstStyle/>
                <a:p>
                  <a:endParaRPr lang="en-US"/>
                </a:p>
              </p:txBody>
            </p:sp>
            <p:sp>
              <p:nvSpPr>
                <p:cNvPr id="139321" name="Line 20"/>
                <p:cNvSpPr>
                  <a:spLocks noChangeShapeType="1"/>
                </p:cNvSpPr>
                <p:nvPr/>
              </p:nvSpPr>
              <p:spPr bwMode="auto">
                <a:xfrm>
                  <a:off x="1440" y="2304"/>
                  <a:ext cx="0" cy="351"/>
                </a:xfrm>
                <a:prstGeom prst="line">
                  <a:avLst/>
                </a:prstGeom>
                <a:noFill/>
                <a:ln w="38100">
                  <a:solidFill>
                    <a:schemeClr val="tx1"/>
                  </a:solidFill>
                  <a:round/>
                  <a:headEnd/>
                  <a:tailEnd/>
                </a:ln>
              </p:spPr>
              <p:txBody>
                <a:bodyPr wrap="none" anchor="ctr"/>
                <a:lstStyle/>
                <a:p>
                  <a:endParaRPr lang="en-US"/>
                </a:p>
              </p:txBody>
            </p:sp>
          </p:grpSp>
          <p:grpSp>
            <p:nvGrpSpPr>
              <p:cNvPr id="139288" name="Group 21"/>
              <p:cNvGrpSpPr>
                <a:grpSpLocks/>
              </p:cNvGrpSpPr>
              <p:nvPr/>
            </p:nvGrpSpPr>
            <p:grpSpPr bwMode="auto">
              <a:xfrm>
                <a:off x="1440" y="2304"/>
                <a:ext cx="432" cy="351"/>
                <a:chOff x="1008" y="2304"/>
                <a:chExt cx="432" cy="351"/>
              </a:xfrm>
            </p:grpSpPr>
            <p:sp>
              <p:nvSpPr>
                <p:cNvPr id="139314" name="Line 22"/>
                <p:cNvSpPr>
                  <a:spLocks noChangeShapeType="1"/>
                </p:cNvSpPr>
                <p:nvPr/>
              </p:nvSpPr>
              <p:spPr bwMode="auto">
                <a:xfrm>
                  <a:off x="1224" y="2304"/>
                  <a:ext cx="0" cy="351"/>
                </a:xfrm>
                <a:prstGeom prst="line">
                  <a:avLst/>
                </a:prstGeom>
                <a:noFill/>
                <a:ln w="38100">
                  <a:solidFill>
                    <a:schemeClr val="tx1"/>
                  </a:solidFill>
                  <a:round/>
                  <a:headEnd/>
                  <a:tailEnd/>
                </a:ln>
              </p:spPr>
              <p:txBody>
                <a:bodyPr wrap="none" anchor="ctr"/>
                <a:lstStyle/>
                <a:p>
                  <a:endParaRPr lang="en-US"/>
                </a:p>
              </p:txBody>
            </p:sp>
            <p:sp>
              <p:nvSpPr>
                <p:cNvPr id="139315" name="Line 23"/>
                <p:cNvSpPr>
                  <a:spLocks noChangeShapeType="1"/>
                </p:cNvSpPr>
                <p:nvPr/>
              </p:nvSpPr>
              <p:spPr bwMode="auto">
                <a:xfrm rot="-5400000">
                  <a:off x="1116" y="2547"/>
                  <a:ext cx="0" cy="216"/>
                </a:xfrm>
                <a:prstGeom prst="line">
                  <a:avLst/>
                </a:prstGeom>
                <a:noFill/>
                <a:ln w="38100">
                  <a:solidFill>
                    <a:schemeClr val="tx1"/>
                  </a:solidFill>
                  <a:round/>
                  <a:headEnd/>
                  <a:tailEnd/>
                </a:ln>
              </p:spPr>
              <p:txBody>
                <a:bodyPr wrap="none" anchor="ctr"/>
                <a:lstStyle/>
                <a:p>
                  <a:endParaRPr lang="en-US"/>
                </a:p>
              </p:txBody>
            </p:sp>
            <p:sp>
              <p:nvSpPr>
                <p:cNvPr id="139316" name="Line 24"/>
                <p:cNvSpPr>
                  <a:spLocks noChangeShapeType="1"/>
                </p:cNvSpPr>
                <p:nvPr/>
              </p:nvSpPr>
              <p:spPr bwMode="auto">
                <a:xfrm rot="-5400000">
                  <a:off x="1332" y="2196"/>
                  <a:ext cx="0" cy="216"/>
                </a:xfrm>
                <a:prstGeom prst="line">
                  <a:avLst/>
                </a:prstGeom>
                <a:noFill/>
                <a:ln w="38100">
                  <a:solidFill>
                    <a:schemeClr val="tx1"/>
                  </a:solidFill>
                  <a:round/>
                  <a:headEnd/>
                  <a:tailEnd/>
                </a:ln>
              </p:spPr>
              <p:txBody>
                <a:bodyPr wrap="none" anchor="ctr"/>
                <a:lstStyle/>
                <a:p>
                  <a:endParaRPr lang="en-US"/>
                </a:p>
              </p:txBody>
            </p:sp>
            <p:sp>
              <p:nvSpPr>
                <p:cNvPr id="139317" name="Line 25"/>
                <p:cNvSpPr>
                  <a:spLocks noChangeShapeType="1"/>
                </p:cNvSpPr>
                <p:nvPr/>
              </p:nvSpPr>
              <p:spPr bwMode="auto">
                <a:xfrm>
                  <a:off x="1440" y="2304"/>
                  <a:ext cx="0" cy="351"/>
                </a:xfrm>
                <a:prstGeom prst="line">
                  <a:avLst/>
                </a:prstGeom>
                <a:noFill/>
                <a:ln w="38100">
                  <a:solidFill>
                    <a:schemeClr val="tx1"/>
                  </a:solidFill>
                  <a:round/>
                  <a:headEnd/>
                  <a:tailEnd/>
                </a:ln>
              </p:spPr>
              <p:txBody>
                <a:bodyPr wrap="none" anchor="ctr"/>
                <a:lstStyle/>
                <a:p>
                  <a:endParaRPr lang="en-US"/>
                </a:p>
              </p:txBody>
            </p:sp>
          </p:grpSp>
          <p:grpSp>
            <p:nvGrpSpPr>
              <p:cNvPr id="139289" name="Group 26"/>
              <p:cNvGrpSpPr>
                <a:grpSpLocks/>
              </p:cNvGrpSpPr>
              <p:nvPr/>
            </p:nvGrpSpPr>
            <p:grpSpPr bwMode="auto">
              <a:xfrm>
                <a:off x="1872" y="2304"/>
                <a:ext cx="432" cy="351"/>
                <a:chOff x="1008" y="2304"/>
                <a:chExt cx="432" cy="351"/>
              </a:xfrm>
            </p:grpSpPr>
            <p:sp>
              <p:nvSpPr>
                <p:cNvPr id="139310" name="Line 27"/>
                <p:cNvSpPr>
                  <a:spLocks noChangeShapeType="1"/>
                </p:cNvSpPr>
                <p:nvPr/>
              </p:nvSpPr>
              <p:spPr bwMode="auto">
                <a:xfrm>
                  <a:off x="1224" y="2304"/>
                  <a:ext cx="0" cy="351"/>
                </a:xfrm>
                <a:prstGeom prst="line">
                  <a:avLst/>
                </a:prstGeom>
                <a:noFill/>
                <a:ln w="38100">
                  <a:solidFill>
                    <a:schemeClr val="tx1"/>
                  </a:solidFill>
                  <a:round/>
                  <a:headEnd/>
                  <a:tailEnd/>
                </a:ln>
              </p:spPr>
              <p:txBody>
                <a:bodyPr wrap="none" anchor="ctr"/>
                <a:lstStyle/>
                <a:p>
                  <a:endParaRPr lang="en-US"/>
                </a:p>
              </p:txBody>
            </p:sp>
            <p:sp>
              <p:nvSpPr>
                <p:cNvPr id="139311" name="Line 28"/>
                <p:cNvSpPr>
                  <a:spLocks noChangeShapeType="1"/>
                </p:cNvSpPr>
                <p:nvPr/>
              </p:nvSpPr>
              <p:spPr bwMode="auto">
                <a:xfrm rot="-5400000">
                  <a:off x="1116" y="2547"/>
                  <a:ext cx="0" cy="216"/>
                </a:xfrm>
                <a:prstGeom prst="line">
                  <a:avLst/>
                </a:prstGeom>
                <a:noFill/>
                <a:ln w="38100">
                  <a:solidFill>
                    <a:schemeClr val="tx1"/>
                  </a:solidFill>
                  <a:round/>
                  <a:headEnd/>
                  <a:tailEnd/>
                </a:ln>
              </p:spPr>
              <p:txBody>
                <a:bodyPr wrap="none" anchor="ctr"/>
                <a:lstStyle/>
                <a:p>
                  <a:endParaRPr lang="en-US"/>
                </a:p>
              </p:txBody>
            </p:sp>
            <p:sp>
              <p:nvSpPr>
                <p:cNvPr id="139312" name="Line 29"/>
                <p:cNvSpPr>
                  <a:spLocks noChangeShapeType="1"/>
                </p:cNvSpPr>
                <p:nvPr/>
              </p:nvSpPr>
              <p:spPr bwMode="auto">
                <a:xfrm rot="-5400000">
                  <a:off x="1332" y="2196"/>
                  <a:ext cx="0" cy="216"/>
                </a:xfrm>
                <a:prstGeom prst="line">
                  <a:avLst/>
                </a:prstGeom>
                <a:noFill/>
                <a:ln w="38100">
                  <a:solidFill>
                    <a:schemeClr val="tx1"/>
                  </a:solidFill>
                  <a:round/>
                  <a:headEnd/>
                  <a:tailEnd/>
                </a:ln>
              </p:spPr>
              <p:txBody>
                <a:bodyPr wrap="none" anchor="ctr"/>
                <a:lstStyle/>
                <a:p>
                  <a:endParaRPr lang="en-US"/>
                </a:p>
              </p:txBody>
            </p:sp>
            <p:sp>
              <p:nvSpPr>
                <p:cNvPr id="139313" name="Line 30"/>
                <p:cNvSpPr>
                  <a:spLocks noChangeShapeType="1"/>
                </p:cNvSpPr>
                <p:nvPr/>
              </p:nvSpPr>
              <p:spPr bwMode="auto">
                <a:xfrm>
                  <a:off x="1440" y="2304"/>
                  <a:ext cx="0" cy="351"/>
                </a:xfrm>
                <a:prstGeom prst="line">
                  <a:avLst/>
                </a:prstGeom>
                <a:noFill/>
                <a:ln w="38100">
                  <a:solidFill>
                    <a:schemeClr val="tx1"/>
                  </a:solidFill>
                  <a:round/>
                  <a:headEnd/>
                  <a:tailEnd/>
                </a:ln>
              </p:spPr>
              <p:txBody>
                <a:bodyPr wrap="none" anchor="ctr"/>
                <a:lstStyle/>
                <a:p>
                  <a:endParaRPr lang="en-US"/>
                </a:p>
              </p:txBody>
            </p:sp>
          </p:grpSp>
          <p:grpSp>
            <p:nvGrpSpPr>
              <p:cNvPr id="139290" name="Group 31"/>
              <p:cNvGrpSpPr>
                <a:grpSpLocks/>
              </p:cNvGrpSpPr>
              <p:nvPr/>
            </p:nvGrpSpPr>
            <p:grpSpPr bwMode="auto">
              <a:xfrm>
                <a:off x="2304" y="2304"/>
                <a:ext cx="432" cy="351"/>
                <a:chOff x="1008" y="2304"/>
                <a:chExt cx="432" cy="351"/>
              </a:xfrm>
            </p:grpSpPr>
            <p:sp>
              <p:nvSpPr>
                <p:cNvPr id="139306" name="Line 32"/>
                <p:cNvSpPr>
                  <a:spLocks noChangeShapeType="1"/>
                </p:cNvSpPr>
                <p:nvPr/>
              </p:nvSpPr>
              <p:spPr bwMode="auto">
                <a:xfrm>
                  <a:off x="1224" y="2304"/>
                  <a:ext cx="0" cy="351"/>
                </a:xfrm>
                <a:prstGeom prst="line">
                  <a:avLst/>
                </a:prstGeom>
                <a:noFill/>
                <a:ln w="38100">
                  <a:solidFill>
                    <a:schemeClr val="tx1"/>
                  </a:solidFill>
                  <a:round/>
                  <a:headEnd/>
                  <a:tailEnd/>
                </a:ln>
              </p:spPr>
              <p:txBody>
                <a:bodyPr wrap="none" anchor="ctr"/>
                <a:lstStyle/>
                <a:p>
                  <a:endParaRPr lang="en-US"/>
                </a:p>
              </p:txBody>
            </p:sp>
            <p:sp>
              <p:nvSpPr>
                <p:cNvPr id="139307" name="Line 33"/>
                <p:cNvSpPr>
                  <a:spLocks noChangeShapeType="1"/>
                </p:cNvSpPr>
                <p:nvPr/>
              </p:nvSpPr>
              <p:spPr bwMode="auto">
                <a:xfrm rot="-5400000">
                  <a:off x="1116" y="2547"/>
                  <a:ext cx="0" cy="216"/>
                </a:xfrm>
                <a:prstGeom prst="line">
                  <a:avLst/>
                </a:prstGeom>
                <a:noFill/>
                <a:ln w="38100">
                  <a:solidFill>
                    <a:schemeClr val="tx1"/>
                  </a:solidFill>
                  <a:round/>
                  <a:headEnd/>
                  <a:tailEnd/>
                </a:ln>
              </p:spPr>
              <p:txBody>
                <a:bodyPr wrap="none" anchor="ctr"/>
                <a:lstStyle/>
                <a:p>
                  <a:endParaRPr lang="en-US"/>
                </a:p>
              </p:txBody>
            </p:sp>
            <p:sp>
              <p:nvSpPr>
                <p:cNvPr id="139308" name="Line 34"/>
                <p:cNvSpPr>
                  <a:spLocks noChangeShapeType="1"/>
                </p:cNvSpPr>
                <p:nvPr/>
              </p:nvSpPr>
              <p:spPr bwMode="auto">
                <a:xfrm rot="-5400000">
                  <a:off x="1332" y="2196"/>
                  <a:ext cx="0" cy="216"/>
                </a:xfrm>
                <a:prstGeom prst="line">
                  <a:avLst/>
                </a:prstGeom>
                <a:noFill/>
                <a:ln w="38100">
                  <a:solidFill>
                    <a:schemeClr val="tx1"/>
                  </a:solidFill>
                  <a:round/>
                  <a:headEnd/>
                  <a:tailEnd/>
                </a:ln>
              </p:spPr>
              <p:txBody>
                <a:bodyPr wrap="none" anchor="ctr"/>
                <a:lstStyle/>
                <a:p>
                  <a:endParaRPr lang="en-US"/>
                </a:p>
              </p:txBody>
            </p:sp>
            <p:sp>
              <p:nvSpPr>
                <p:cNvPr id="139309" name="Line 35"/>
                <p:cNvSpPr>
                  <a:spLocks noChangeShapeType="1"/>
                </p:cNvSpPr>
                <p:nvPr/>
              </p:nvSpPr>
              <p:spPr bwMode="auto">
                <a:xfrm>
                  <a:off x="1440" y="2304"/>
                  <a:ext cx="0" cy="351"/>
                </a:xfrm>
                <a:prstGeom prst="line">
                  <a:avLst/>
                </a:prstGeom>
                <a:noFill/>
                <a:ln w="38100">
                  <a:solidFill>
                    <a:schemeClr val="tx1"/>
                  </a:solidFill>
                  <a:round/>
                  <a:headEnd/>
                  <a:tailEnd/>
                </a:ln>
              </p:spPr>
              <p:txBody>
                <a:bodyPr wrap="none" anchor="ctr"/>
                <a:lstStyle/>
                <a:p>
                  <a:endParaRPr lang="en-US"/>
                </a:p>
              </p:txBody>
            </p:sp>
          </p:grpSp>
          <p:grpSp>
            <p:nvGrpSpPr>
              <p:cNvPr id="139291" name="Group 36"/>
              <p:cNvGrpSpPr>
                <a:grpSpLocks/>
              </p:cNvGrpSpPr>
              <p:nvPr/>
            </p:nvGrpSpPr>
            <p:grpSpPr bwMode="auto">
              <a:xfrm>
                <a:off x="2736" y="2304"/>
                <a:ext cx="432" cy="351"/>
                <a:chOff x="1008" y="2304"/>
                <a:chExt cx="432" cy="351"/>
              </a:xfrm>
            </p:grpSpPr>
            <p:sp>
              <p:nvSpPr>
                <p:cNvPr id="139302" name="Line 37"/>
                <p:cNvSpPr>
                  <a:spLocks noChangeShapeType="1"/>
                </p:cNvSpPr>
                <p:nvPr/>
              </p:nvSpPr>
              <p:spPr bwMode="auto">
                <a:xfrm>
                  <a:off x="1224" y="2304"/>
                  <a:ext cx="0" cy="351"/>
                </a:xfrm>
                <a:prstGeom prst="line">
                  <a:avLst/>
                </a:prstGeom>
                <a:noFill/>
                <a:ln w="38100">
                  <a:solidFill>
                    <a:schemeClr val="tx1"/>
                  </a:solidFill>
                  <a:round/>
                  <a:headEnd/>
                  <a:tailEnd/>
                </a:ln>
              </p:spPr>
              <p:txBody>
                <a:bodyPr wrap="none" anchor="ctr"/>
                <a:lstStyle/>
                <a:p>
                  <a:endParaRPr lang="en-US"/>
                </a:p>
              </p:txBody>
            </p:sp>
            <p:sp>
              <p:nvSpPr>
                <p:cNvPr id="139303" name="Line 38"/>
                <p:cNvSpPr>
                  <a:spLocks noChangeShapeType="1"/>
                </p:cNvSpPr>
                <p:nvPr/>
              </p:nvSpPr>
              <p:spPr bwMode="auto">
                <a:xfrm rot="-5400000">
                  <a:off x="1116" y="2547"/>
                  <a:ext cx="0" cy="216"/>
                </a:xfrm>
                <a:prstGeom prst="line">
                  <a:avLst/>
                </a:prstGeom>
                <a:noFill/>
                <a:ln w="38100">
                  <a:solidFill>
                    <a:schemeClr val="tx1"/>
                  </a:solidFill>
                  <a:round/>
                  <a:headEnd/>
                  <a:tailEnd/>
                </a:ln>
              </p:spPr>
              <p:txBody>
                <a:bodyPr wrap="none" anchor="ctr"/>
                <a:lstStyle/>
                <a:p>
                  <a:endParaRPr lang="en-US"/>
                </a:p>
              </p:txBody>
            </p:sp>
            <p:sp>
              <p:nvSpPr>
                <p:cNvPr id="139304" name="Line 39"/>
                <p:cNvSpPr>
                  <a:spLocks noChangeShapeType="1"/>
                </p:cNvSpPr>
                <p:nvPr/>
              </p:nvSpPr>
              <p:spPr bwMode="auto">
                <a:xfrm rot="-5400000">
                  <a:off x="1332" y="2196"/>
                  <a:ext cx="0" cy="216"/>
                </a:xfrm>
                <a:prstGeom prst="line">
                  <a:avLst/>
                </a:prstGeom>
                <a:noFill/>
                <a:ln w="38100">
                  <a:solidFill>
                    <a:schemeClr val="tx1"/>
                  </a:solidFill>
                  <a:round/>
                  <a:headEnd/>
                  <a:tailEnd/>
                </a:ln>
              </p:spPr>
              <p:txBody>
                <a:bodyPr wrap="none" anchor="ctr"/>
                <a:lstStyle/>
                <a:p>
                  <a:endParaRPr lang="en-US"/>
                </a:p>
              </p:txBody>
            </p:sp>
            <p:sp>
              <p:nvSpPr>
                <p:cNvPr id="139305" name="Line 40"/>
                <p:cNvSpPr>
                  <a:spLocks noChangeShapeType="1"/>
                </p:cNvSpPr>
                <p:nvPr/>
              </p:nvSpPr>
              <p:spPr bwMode="auto">
                <a:xfrm>
                  <a:off x="1440" y="2304"/>
                  <a:ext cx="0" cy="351"/>
                </a:xfrm>
                <a:prstGeom prst="line">
                  <a:avLst/>
                </a:prstGeom>
                <a:noFill/>
                <a:ln w="38100">
                  <a:solidFill>
                    <a:schemeClr val="tx1"/>
                  </a:solidFill>
                  <a:round/>
                  <a:headEnd/>
                  <a:tailEnd/>
                </a:ln>
              </p:spPr>
              <p:txBody>
                <a:bodyPr wrap="none" anchor="ctr"/>
                <a:lstStyle/>
                <a:p>
                  <a:endParaRPr lang="en-US"/>
                </a:p>
              </p:txBody>
            </p:sp>
          </p:grpSp>
          <p:grpSp>
            <p:nvGrpSpPr>
              <p:cNvPr id="139292" name="Group 41"/>
              <p:cNvGrpSpPr>
                <a:grpSpLocks/>
              </p:cNvGrpSpPr>
              <p:nvPr/>
            </p:nvGrpSpPr>
            <p:grpSpPr bwMode="auto">
              <a:xfrm>
                <a:off x="3168" y="2304"/>
                <a:ext cx="432" cy="351"/>
                <a:chOff x="1008" y="2304"/>
                <a:chExt cx="432" cy="351"/>
              </a:xfrm>
            </p:grpSpPr>
            <p:sp>
              <p:nvSpPr>
                <p:cNvPr id="139298" name="Line 42"/>
                <p:cNvSpPr>
                  <a:spLocks noChangeShapeType="1"/>
                </p:cNvSpPr>
                <p:nvPr/>
              </p:nvSpPr>
              <p:spPr bwMode="auto">
                <a:xfrm>
                  <a:off x="1224" y="2304"/>
                  <a:ext cx="0" cy="351"/>
                </a:xfrm>
                <a:prstGeom prst="line">
                  <a:avLst/>
                </a:prstGeom>
                <a:noFill/>
                <a:ln w="38100">
                  <a:solidFill>
                    <a:schemeClr val="tx1"/>
                  </a:solidFill>
                  <a:round/>
                  <a:headEnd/>
                  <a:tailEnd/>
                </a:ln>
              </p:spPr>
              <p:txBody>
                <a:bodyPr wrap="none" anchor="ctr"/>
                <a:lstStyle/>
                <a:p>
                  <a:endParaRPr lang="en-US"/>
                </a:p>
              </p:txBody>
            </p:sp>
            <p:sp>
              <p:nvSpPr>
                <p:cNvPr id="139299" name="Line 43"/>
                <p:cNvSpPr>
                  <a:spLocks noChangeShapeType="1"/>
                </p:cNvSpPr>
                <p:nvPr/>
              </p:nvSpPr>
              <p:spPr bwMode="auto">
                <a:xfrm rot="-5400000">
                  <a:off x="1116" y="2547"/>
                  <a:ext cx="0" cy="216"/>
                </a:xfrm>
                <a:prstGeom prst="line">
                  <a:avLst/>
                </a:prstGeom>
                <a:noFill/>
                <a:ln w="38100">
                  <a:solidFill>
                    <a:schemeClr val="tx1"/>
                  </a:solidFill>
                  <a:round/>
                  <a:headEnd/>
                  <a:tailEnd/>
                </a:ln>
              </p:spPr>
              <p:txBody>
                <a:bodyPr wrap="none" anchor="ctr"/>
                <a:lstStyle/>
                <a:p>
                  <a:endParaRPr lang="en-US"/>
                </a:p>
              </p:txBody>
            </p:sp>
            <p:sp>
              <p:nvSpPr>
                <p:cNvPr id="139300" name="Line 44"/>
                <p:cNvSpPr>
                  <a:spLocks noChangeShapeType="1"/>
                </p:cNvSpPr>
                <p:nvPr/>
              </p:nvSpPr>
              <p:spPr bwMode="auto">
                <a:xfrm rot="-5400000">
                  <a:off x="1332" y="2196"/>
                  <a:ext cx="0" cy="216"/>
                </a:xfrm>
                <a:prstGeom prst="line">
                  <a:avLst/>
                </a:prstGeom>
                <a:noFill/>
                <a:ln w="38100">
                  <a:solidFill>
                    <a:schemeClr val="tx1"/>
                  </a:solidFill>
                  <a:round/>
                  <a:headEnd/>
                  <a:tailEnd/>
                </a:ln>
              </p:spPr>
              <p:txBody>
                <a:bodyPr wrap="none" anchor="ctr"/>
                <a:lstStyle/>
                <a:p>
                  <a:endParaRPr lang="en-US"/>
                </a:p>
              </p:txBody>
            </p:sp>
            <p:sp>
              <p:nvSpPr>
                <p:cNvPr id="139301" name="Line 45"/>
                <p:cNvSpPr>
                  <a:spLocks noChangeShapeType="1"/>
                </p:cNvSpPr>
                <p:nvPr/>
              </p:nvSpPr>
              <p:spPr bwMode="auto">
                <a:xfrm>
                  <a:off x="1440" y="2304"/>
                  <a:ext cx="0" cy="351"/>
                </a:xfrm>
                <a:prstGeom prst="line">
                  <a:avLst/>
                </a:prstGeom>
                <a:noFill/>
                <a:ln w="38100">
                  <a:solidFill>
                    <a:schemeClr val="tx1"/>
                  </a:solidFill>
                  <a:round/>
                  <a:headEnd/>
                  <a:tailEnd/>
                </a:ln>
              </p:spPr>
              <p:txBody>
                <a:bodyPr wrap="none" anchor="ctr"/>
                <a:lstStyle/>
                <a:p>
                  <a:endParaRPr lang="en-US"/>
                </a:p>
              </p:txBody>
            </p:sp>
          </p:grpSp>
          <p:grpSp>
            <p:nvGrpSpPr>
              <p:cNvPr id="139293" name="Group 46"/>
              <p:cNvGrpSpPr>
                <a:grpSpLocks/>
              </p:cNvGrpSpPr>
              <p:nvPr/>
            </p:nvGrpSpPr>
            <p:grpSpPr bwMode="auto">
              <a:xfrm>
                <a:off x="3600" y="2304"/>
                <a:ext cx="432" cy="351"/>
                <a:chOff x="1008" y="2304"/>
                <a:chExt cx="432" cy="351"/>
              </a:xfrm>
            </p:grpSpPr>
            <p:sp>
              <p:nvSpPr>
                <p:cNvPr id="139294" name="Line 47"/>
                <p:cNvSpPr>
                  <a:spLocks noChangeShapeType="1"/>
                </p:cNvSpPr>
                <p:nvPr/>
              </p:nvSpPr>
              <p:spPr bwMode="auto">
                <a:xfrm>
                  <a:off x="1224" y="2304"/>
                  <a:ext cx="0" cy="351"/>
                </a:xfrm>
                <a:prstGeom prst="line">
                  <a:avLst/>
                </a:prstGeom>
                <a:noFill/>
                <a:ln w="38100">
                  <a:solidFill>
                    <a:schemeClr val="tx1"/>
                  </a:solidFill>
                  <a:round/>
                  <a:headEnd/>
                  <a:tailEnd/>
                </a:ln>
              </p:spPr>
              <p:txBody>
                <a:bodyPr wrap="none" anchor="ctr"/>
                <a:lstStyle/>
                <a:p>
                  <a:endParaRPr lang="en-US"/>
                </a:p>
              </p:txBody>
            </p:sp>
            <p:sp>
              <p:nvSpPr>
                <p:cNvPr id="139295" name="Line 48"/>
                <p:cNvSpPr>
                  <a:spLocks noChangeShapeType="1"/>
                </p:cNvSpPr>
                <p:nvPr/>
              </p:nvSpPr>
              <p:spPr bwMode="auto">
                <a:xfrm rot="-5400000">
                  <a:off x="1116" y="2547"/>
                  <a:ext cx="0" cy="216"/>
                </a:xfrm>
                <a:prstGeom prst="line">
                  <a:avLst/>
                </a:prstGeom>
                <a:noFill/>
                <a:ln w="38100">
                  <a:solidFill>
                    <a:schemeClr val="tx1"/>
                  </a:solidFill>
                  <a:round/>
                  <a:headEnd/>
                  <a:tailEnd/>
                </a:ln>
              </p:spPr>
              <p:txBody>
                <a:bodyPr wrap="none" anchor="ctr"/>
                <a:lstStyle/>
                <a:p>
                  <a:endParaRPr lang="en-US"/>
                </a:p>
              </p:txBody>
            </p:sp>
            <p:sp>
              <p:nvSpPr>
                <p:cNvPr id="139296" name="Line 49"/>
                <p:cNvSpPr>
                  <a:spLocks noChangeShapeType="1"/>
                </p:cNvSpPr>
                <p:nvPr/>
              </p:nvSpPr>
              <p:spPr bwMode="auto">
                <a:xfrm rot="-5400000">
                  <a:off x="1332" y="2196"/>
                  <a:ext cx="0" cy="216"/>
                </a:xfrm>
                <a:prstGeom prst="line">
                  <a:avLst/>
                </a:prstGeom>
                <a:noFill/>
                <a:ln w="38100">
                  <a:solidFill>
                    <a:schemeClr val="tx1"/>
                  </a:solidFill>
                  <a:round/>
                  <a:headEnd/>
                  <a:tailEnd/>
                </a:ln>
              </p:spPr>
              <p:txBody>
                <a:bodyPr wrap="none" anchor="ctr"/>
                <a:lstStyle/>
                <a:p>
                  <a:endParaRPr lang="en-US"/>
                </a:p>
              </p:txBody>
            </p:sp>
            <p:sp>
              <p:nvSpPr>
                <p:cNvPr id="139297" name="Line 50"/>
                <p:cNvSpPr>
                  <a:spLocks noChangeShapeType="1"/>
                </p:cNvSpPr>
                <p:nvPr/>
              </p:nvSpPr>
              <p:spPr bwMode="auto">
                <a:xfrm>
                  <a:off x="1440" y="2304"/>
                  <a:ext cx="0" cy="351"/>
                </a:xfrm>
                <a:prstGeom prst="line">
                  <a:avLst/>
                </a:prstGeom>
                <a:noFill/>
                <a:ln w="38100">
                  <a:solidFill>
                    <a:schemeClr val="tx1"/>
                  </a:solidFill>
                  <a:round/>
                  <a:headEnd/>
                  <a:tailEnd/>
                </a:ln>
              </p:spPr>
              <p:txBody>
                <a:bodyPr wrap="none" anchor="ctr"/>
                <a:lstStyle/>
                <a:p>
                  <a:endParaRPr lang="en-US"/>
                </a:p>
              </p:txBody>
            </p:sp>
          </p:grpSp>
        </p:grpSp>
        <p:sp>
          <p:nvSpPr>
            <p:cNvPr id="139286" name="Text Box 51"/>
            <p:cNvSpPr txBox="1">
              <a:spLocks noChangeArrowheads="1"/>
            </p:cNvSpPr>
            <p:nvPr/>
          </p:nvSpPr>
          <p:spPr bwMode="auto">
            <a:xfrm>
              <a:off x="884" y="3224"/>
              <a:ext cx="420" cy="518"/>
            </a:xfrm>
            <a:prstGeom prst="rect">
              <a:avLst/>
            </a:prstGeom>
            <a:noFill/>
            <a:ln w="9525">
              <a:noFill/>
              <a:miter lim="800000"/>
              <a:headEnd/>
              <a:tailEnd/>
            </a:ln>
          </p:spPr>
          <p:txBody>
            <a:bodyPr wrap="none">
              <a:spAutoFit/>
            </a:bodyPr>
            <a:lstStyle/>
            <a:p>
              <a:pPr algn="l" rtl="0" eaLnBrk="0" hangingPunct="0"/>
              <a:r>
                <a:rPr lang="en-US" sz="1400" b="1">
                  <a:latin typeface="Tahoma" pitchFamily="34" charset="0"/>
                  <a:cs typeface="Tahoma" pitchFamily="34" charset="0"/>
                </a:rPr>
                <a:t>Data</a:t>
              </a:r>
            </a:p>
            <a:p>
              <a:pPr algn="l" rtl="0" eaLnBrk="0" hangingPunct="0"/>
              <a:endParaRPr lang="en-US" sz="2000">
                <a:latin typeface="Times New Roman" pitchFamily="18" charset="0"/>
              </a:endParaRPr>
            </a:p>
            <a:p>
              <a:pPr algn="l" rtl="0" eaLnBrk="0" hangingPunct="0"/>
              <a:r>
                <a:rPr lang="en-US" sz="1400" b="1">
                  <a:latin typeface="Tahoma" pitchFamily="34" charset="0"/>
                  <a:cs typeface="Tahoma" pitchFamily="34" charset="0"/>
                </a:rPr>
                <a:t>Clock</a:t>
              </a:r>
            </a:p>
          </p:txBody>
        </p:sp>
      </p:grpSp>
      <p:grpSp>
        <p:nvGrpSpPr>
          <p:cNvPr id="139270" name="Group 65"/>
          <p:cNvGrpSpPr>
            <a:grpSpLocks/>
          </p:cNvGrpSpPr>
          <p:nvPr/>
        </p:nvGrpSpPr>
        <p:grpSpPr bwMode="auto">
          <a:xfrm>
            <a:off x="3035300" y="2781300"/>
            <a:ext cx="3200400" cy="1616075"/>
            <a:chOff x="1912" y="1933"/>
            <a:chExt cx="2016" cy="1018"/>
          </a:xfrm>
        </p:grpSpPr>
        <p:sp>
          <p:nvSpPr>
            <p:cNvPr id="139271" name="Text Box 4"/>
            <p:cNvSpPr txBox="1">
              <a:spLocks noChangeArrowheads="1"/>
            </p:cNvSpPr>
            <p:nvPr/>
          </p:nvSpPr>
          <p:spPr bwMode="auto">
            <a:xfrm>
              <a:off x="2632" y="1933"/>
              <a:ext cx="696" cy="767"/>
            </a:xfrm>
            <a:prstGeom prst="rect">
              <a:avLst/>
            </a:prstGeom>
            <a:noFill/>
            <a:ln w="9525">
              <a:noFill/>
              <a:miter lim="800000"/>
              <a:headEnd/>
              <a:tailEnd/>
            </a:ln>
          </p:spPr>
          <p:txBody>
            <a:bodyPr>
              <a:spAutoFit/>
            </a:bodyPr>
            <a:lstStyle/>
            <a:p>
              <a:pPr algn="l" rtl="0" eaLnBrk="0" hangingPunct="0"/>
              <a:r>
                <a:rPr lang="he-IL" sz="1400" b="1">
                  <a:latin typeface="Tahoma" pitchFamily="34" charset="0"/>
                  <a:cs typeface="Tahoma" pitchFamily="34" charset="0"/>
                </a:rPr>
                <a:t>קו נתונים</a:t>
              </a:r>
              <a:endParaRPr lang="en-US" sz="1400" b="1">
                <a:latin typeface="Tahoma" pitchFamily="34" charset="0"/>
                <a:cs typeface="Tahoma" pitchFamily="34" charset="0"/>
              </a:endParaRPr>
            </a:p>
            <a:p>
              <a:pPr algn="l" rtl="0" eaLnBrk="0" hangingPunct="0"/>
              <a:endParaRPr lang="en-US" sz="1400" b="1">
                <a:latin typeface="Tahoma" pitchFamily="34" charset="0"/>
                <a:cs typeface="Tahoma" pitchFamily="34" charset="0"/>
              </a:endParaRPr>
            </a:p>
            <a:p>
              <a:pPr algn="l" rtl="0" eaLnBrk="0" hangingPunct="0"/>
              <a:endParaRPr lang="en-US">
                <a:latin typeface="Times New Roman" pitchFamily="18" charset="0"/>
                <a:cs typeface="David" pitchFamily="34" charset="-79"/>
              </a:endParaRPr>
            </a:p>
            <a:p>
              <a:pPr algn="l" rtl="0" eaLnBrk="0" hangingPunct="0"/>
              <a:endParaRPr lang="en-US" sz="1400" b="1">
                <a:latin typeface="Tahoma" pitchFamily="34" charset="0"/>
                <a:cs typeface="Tahoma" pitchFamily="34" charset="0"/>
              </a:endParaRPr>
            </a:p>
            <a:p>
              <a:pPr algn="l" rtl="0" eaLnBrk="0" hangingPunct="0"/>
              <a:r>
                <a:rPr lang="he-IL" sz="1400" b="1">
                  <a:latin typeface="Tahoma" pitchFamily="34" charset="0"/>
                  <a:cs typeface="Tahoma" pitchFamily="34" charset="0"/>
                </a:rPr>
                <a:t>קו שעון</a:t>
              </a:r>
              <a:endParaRPr lang="en-US" sz="1400" b="1">
                <a:latin typeface="Tahoma" pitchFamily="34" charset="0"/>
                <a:cs typeface="Tahoma" pitchFamily="34" charset="0"/>
              </a:endParaRPr>
            </a:p>
          </p:txBody>
        </p:sp>
        <p:sp>
          <p:nvSpPr>
            <p:cNvPr id="309300" name="Rectangle 52"/>
            <p:cNvSpPr>
              <a:spLocks noChangeArrowheads="1"/>
            </p:cNvSpPr>
            <p:nvPr/>
          </p:nvSpPr>
          <p:spPr bwMode="auto">
            <a:xfrm>
              <a:off x="3208" y="1933"/>
              <a:ext cx="720" cy="1018"/>
            </a:xfrm>
            <a:prstGeom prst="rect">
              <a:avLst/>
            </a:prstGeom>
            <a:solidFill>
              <a:schemeClr val="accent1"/>
            </a:solidFill>
            <a:ln w="38100">
              <a:solidFill>
                <a:srgbClr val="5F5F5F"/>
              </a:solidFill>
              <a:miter lim="800000"/>
              <a:headEnd/>
              <a:tailEnd/>
            </a:ln>
            <a:effectLst>
              <a:outerShdw dist="35921" dir="2700000" algn="ctr" rotWithShape="0">
                <a:schemeClr val="hlink"/>
              </a:outerShdw>
            </a:effectLst>
          </p:spPr>
          <p:txBody>
            <a:bodyPr wrap="none" anchor="ctr"/>
            <a:lstStyle/>
            <a:p>
              <a:pPr>
                <a:defRPr/>
              </a:pPr>
              <a:endParaRPr lang="he-IL"/>
            </a:p>
          </p:txBody>
        </p:sp>
        <p:sp>
          <p:nvSpPr>
            <p:cNvPr id="309301" name="Rectangle 53"/>
            <p:cNvSpPr>
              <a:spLocks noChangeArrowheads="1"/>
            </p:cNvSpPr>
            <p:nvPr/>
          </p:nvSpPr>
          <p:spPr bwMode="auto">
            <a:xfrm>
              <a:off x="1912" y="1933"/>
              <a:ext cx="720" cy="1018"/>
            </a:xfrm>
            <a:prstGeom prst="rect">
              <a:avLst/>
            </a:prstGeom>
            <a:solidFill>
              <a:schemeClr val="accent1"/>
            </a:solidFill>
            <a:ln w="38100">
              <a:solidFill>
                <a:srgbClr val="5F5F5F"/>
              </a:solidFill>
              <a:miter lim="800000"/>
              <a:headEnd/>
              <a:tailEnd/>
            </a:ln>
            <a:effectLst>
              <a:outerShdw dist="35921" dir="2700000" algn="ctr" rotWithShape="0">
                <a:schemeClr val="hlink"/>
              </a:outerShdw>
            </a:effectLst>
          </p:spPr>
          <p:txBody>
            <a:bodyPr wrap="none" anchor="ctr"/>
            <a:lstStyle/>
            <a:p>
              <a:pPr>
                <a:defRPr/>
              </a:pPr>
              <a:endParaRPr lang="he-IL"/>
            </a:p>
          </p:txBody>
        </p:sp>
        <p:sp>
          <p:nvSpPr>
            <p:cNvPr id="139274" name="Rectangle 54"/>
            <p:cNvSpPr>
              <a:spLocks noChangeArrowheads="1"/>
            </p:cNvSpPr>
            <p:nvPr/>
          </p:nvSpPr>
          <p:spPr bwMode="auto">
            <a:xfrm>
              <a:off x="2008" y="2029"/>
              <a:ext cx="528" cy="144"/>
            </a:xfrm>
            <a:prstGeom prst="rect">
              <a:avLst/>
            </a:prstGeom>
            <a:solidFill>
              <a:schemeClr val="bg1"/>
            </a:solidFill>
            <a:ln w="9525">
              <a:solidFill>
                <a:schemeClr val="tx2"/>
              </a:solidFill>
              <a:miter lim="800000"/>
              <a:headEnd/>
              <a:tailEnd/>
            </a:ln>
          </p:spPr>
          <p:txBody>
            <a:bodyPr wrap="none" anchor="ctr"/>
            <a:lstStyle/>
            <a:p>
              <a:pPr algn="ctr" rtl="0" eaLnBrk="0" hangingPunct="0"/>
              <a:r>
                <a:rPr lang="he-IL" sz="1600" b="1">
                  <a:latin typeface="Times New Roman" pitchFamily="18" charset="0"/>
                  <a:cs typeface="Tahoma" pitchFamily="34" charset="0"/>
                </a:rPr>
                <a:t>מקלט</a:t>
              </a:r>
              <a:endParaRPr lang="en-US" sz="1600" b="1">
                <a:latin typeface="Times New Roman" pitchFamily="18" charset="0"/>
                <a:cs typeface="Tahoma" pitchFamily="34" charset="0"/>
              </a:endParaRPr>
            </a:p>
          </p:txBody>
        </p:sp>
        <p:sp>
          <p:nvSpPr>
            <p:cNvPr id="139275" name="Rectangle 55"/>
            <p:cNvSpPr>
              <a:spLocks noChangeArrowheads="1"/>
            </p:cNvSpPr>
            <p:nvPr/>
          </p:nvSpPr>
          <p:spPr bwMode="auto">
            <a:xfrm>
              <a:off x="3304" y="2029"/>
              <a:ext cx="528" cy="144"/>
            </a:xfrm>
            <a:prstGeom prst="rect">
              <a:avLst/>
            </a:prstGeom>
            <a:solidFill>
              <a:schemeClr val="bg1"/>
            </a:solidFill>
            <a:ln w="9525" algn="ctr">
              <a:solidFill>
                <a:schemeClr val="tx2"/>
              </a:solidFill>
              <a:miter lim="800000"/>
              <a:headEnd/>
              <a:tailEnd/>
            </a:ln>
          </p:spPr>
          <p:txBody>
            <a:bodyPr wrap="none" anchor="ctr"/>
            <a:lstStyle/>
            <a:p>
              <a:pPr algn="ctr" rtl="0" eaLnBrk="0" hangingPunct="0"/>
              <a:r>
                <a:rPr lang="he-IL" sz="1600" b="1">
                  <a:latin typeface="Times New Roman" pitchFamily="18" charset="0"/>
                  <a:cs typeface="Tahoma" pitchFamily="34" charset="0"/>
                </a:rPr>
                <a:t>משדר</a:t>
              </a:r>
              <a:endParaRPr lang="en-US" sz="1600" b="1">
                <a:latin typeface="Times New Roman" pitchFamily="18" charset="0"/>
                <a:cs typeface="Tahoma" pitchFamily="34" charset="0"/>
              </a:endParaRPr>
            </a:p>
          </p:txBody>
        </p:sp>
        <p:sp>
          <p:nvSpPr>
            <p:cNvPr id="139276" name="Rectangle 56"/>
            <p:cNvSpPr>
              <a:spLocks noChangeArrowheads="1"/>
            </p:cNvSpPr>
            <p:nvPr/>
          </p:nvSpPr>
          <p:spPr bwMode="auto">
            <a:xfrm>
              <a:off x="3304" y="2519"/>
              <a:ext cx="528" cy="336"/>
            </a:xfrm>
            <a:prstGeom prst="rect">
              <a:avLst/>
            </a:prstGeom>
            <a:solidFill>
              <a:schemeClr val="bg1"/>
            </a:solidFill>
            <a:ln w="9525" algn="ctr">
              <a:solidFill>
                <a:schemeClr val="tx2"/>
              </a:solidFill>
              <a:miter lim="800000"/>
              <a:headEnd/>
              <a:tailEnd/>
            </a:ln>
          </p:spPr>
          <p:txBody>
            <a:bodyPr wrap="none" anchor="ctr"/>
            <a:lstStyle/>
            <a:p>
              <a:pPr algn="ctr" rtl="0" eaLnBrk="0" hangingPunct="0"/>
              <a:r>
                <a:rPr lang="he-IL" sz="1600" b="1">
                  <a:latin typeface="Times New Roman" pitchFamily="18" charset="0"/>
                  <a:cs typeface="Tahoma" pitchFamily="34" charset="0"/>
                </a:rPr>
                <a:t>שעון</a:t>
              </a:r>
              <a:endParaRPr lang="en-US" sz="1600" b="1">
                <a:latin typeface="Times New Roman" pitchFamily="18" charset="0"/>
                <a:cs typeface="Tahoma" pitchFamily="34" charset="0"/>
              </a:endParaRPr>
            </a:p>
            <a:p>
              <a:pPr algn="ctr" rtl="0" eaLnBrk="0" hangingPunct="0"/>
              <a:r>
                <a:rPr lang="he-IL" sz="1600" b="1">
                  <a:latin typeface="Times New Roman" pitchFamily="18" charset="0"/>
                  <a:cs typeface="Tahoma" pitchFamily="34" charset="0"/>
                </a:rPr>
                <a:t>שידור</a:t>
              </a:r>
              <a:endParaRPr lang="en-US" sz="1600" b="1">
                <a:latin typeface="Times New Roman" pitchFamily="18" charset="0"/>
                <a:cs typeface="Tahoma" pitchFamily="34" charset="0"/>
              </a:endParaRPr>
            </a:p>
          </p:txBody>
        </p:sp>
        <p:sp>
          <p:nvSpPr>
            <p:cNvPr id="139277" name="Line 57"/>
            <p:cNvSpPr>
              <a:spLocks noChangeShapeType="1"/>
            </p:cNvSpPr>
            <p:nvPr/>
          </p:nvSpPr>
          <p:spPr bwMode="auto">
            <a:xfrm flipV="1">
              <a:off x="3592" y="2173"/>
              <a:ext cx="0" cy="346"/>
            </a:xfrm>
            <a:prstGeom prst="line">
              <a:avLst/>
            </a:prstGeom>
            <a:noFill/>
            <a:ln w="38100">
              <a:solidFill>
                <a:schemeClr val="tx2"/>
              </a:solidFill>
              <a:prstDash val="sysDot"/>
              <a:round/>
              <a:headEnd/>
              <a:tailEnd type="triangle" w="med" len="med"/>
            </a:ln>
          </p:spPr>
          <p:txBody>
            <a:bodyPr wrap="none" anchor="ctr"/>
            <a:lstStyle/>
            <a:p>
              <a:endParaRPr lang="en-US"/>
            </a:p>
          </p:txBody>
        </p:sp>
        <p:sp>
          <p:nvSpPr>
            <p:cNvPr id="139278" name="Line 58"/>
            <p:cNvSpPr>
              <a:spLocks noChangeShapeType="1"/>
            </p:cNvSpPr>
            <p:nvPr/>
          </p:nvSpPr>
          <p:spPr bwMode="auto">
            <a:xfrm flipH="1">
              <a:off x="2536" y="2125"/>
              <a:ext cx="720" cy="0"/>
            </a:xfrm>
            <a:prstGeom prst="line">
              <a:avLst/>
            </a:prstGeom>
            <a:noFill/>
            <a:ln w="38100">
              <a:solidFill>
                <a:schemeClr val="tx1"/>
              </a:solidFill>
              <a:round/>
              <a:headEnd/>
              <a:tailEnd type="triangle" w="med" len="med"/>
            </a:ln>
          </p:spPr>
          <p:txBody>
            <a:bodyPr wrap="none" anchor="ctr"/>
            <a:lstStyle/>
            <a:p>
              <a:endParaRPr lang="en-US"/>
            </a:p>
          </p:txBody>
        </p:sp>
        <p:sp>
          <p:nvSpPr>
            <p:cNvPr id="139279" name="Text Box 61"/>
            <p:cNvSpPr txBox="1">
              <a:spLocks noChangeArrowheads="1"/>
            </p:cNvSpPr>
            <p:nvPr/>
          </p:nvSpPr>
          <p:spPr bwMode="auto">
            <a:xfrm>
              <a:off x="2653" y="2125"/>
              <a:ext cx="534" cy="192"/>
            </a:xfrm>
            <a:prstGeom prst="rect">
              <a:avLst/>
            </a:prstGeom>
            <a:noFill/>
            <a:ln w="28575">
              <a:noFill/>
              <a:miter lim="800000"/>
              <a:headEnd/>
              <a:tailEnd/>
            </a:ln>
          </p:spPr>
          <p:txBody>
            <a:bodyPr anchor="ctr">
              <a:spAutoFit/>
            </a:bodyPr>
            <a:lstStyle/>
            <a:p>
              <a:pPr algn="ctr" rtl="0" eaLnBrk="0" hangingPunct="0"/>
              <a:r>
                <a:rPr lang="en-US" sz="1400" b="1">
                  <a:latin typeface="Tahoma" pitchFamily="34" charset="0"/>
                  <a:cs typeface="Tahoma" pitchFamily="34" charset="0"/>
                </a:rPr>
                <a:t>DATA</a:t>
              </a:r>
            </a:p>
          </p:txBody>
        </p:sp>
        <p:sp>
          <p:nvSpPr>
            <p:cNvPr id="139280" name="Line 62"/>
            <p:cNvSpPr>
              <a:spLocks noChangeShapeType="1"/>
            </p:cNvSpPr>
            <p:nvPr/>
          </p:nvSpPr>
          <p:spPr bwMode="auto">
            <a:xfrm flipV="1">
              <a:off x="2248" y="2173"/>
              <a:ext cx="0" cy="528"/>
            </a:xfrm>
            <a:prstGeom prst="line">
              <a:avLst/>
            </a:prstGeom>
            <a:noFill/>
            <a:ln w="38100">
              <a:solidFill>
                <a:schemeClr val="tx2"/>
              </a:solidFill>
              <a:prstDash val="sysDot"/>
              <a:round/>
              <a:headEnd/>
              <a:tailEnd type="triangle" w="med" len="med"/>
            </a:ln>
          </p:spPr>
          <p:txBody>
            <a:bodyPr wrap="none" anchor="ctr"/>
            <a:lstStyle/>
            <a:p>
              <a:endParaRPr lang="en-US"/>
            </a:p>
          </p:txBody>
        </p:sp>
        <p:sp>
          <p:nvSpPr>
            <p:cNvPr id="139281" name="Line 63"/>
            <p:cNvSpPr>
              <a:spLocks noChangeShapeType="1"/>
            </p:cNvSpPr>
            <p:nvPr/>
          </p:nvSpPr>
          <p:spPr bwMode="auto">
            <a:xfrm flipH="1">
              <a:off x="2248" y="2701"/>
              <a:ext cx="1056" cy="0"/>
            </a:xfrm>
            <a:prstGeom prst="line">
              <a:avLst/>
            </a:prstGeom>
            <a:noFill/>
            <a:ln w="38100">
              <a:solidFill>
                <a:schemeClr val="tx1"/>
              </a:solidFill>
              <a:prstDash val="sysDot"/>
              <a:round/>
              <a:headEnd/>
              <a:tailEnd type="triangle" w="med" len="med"/>
            </a:ln>
          </p:spPr>
          <p:txBody>
            <a:bodyPr wrap="none" anchor="ctr"/>
            <a:lstStyle/>
            <a:p>
              <a:endParaRPr lang="en-US"/>
            </a:p>
          </p:txBody>
        </p:sp>
        <p:sp>
          <p:nvSpPr>
            <p:cNvPr id="139282" name="Text Box 64"/>
            <p:cNvSpPr txBox="1">
              <a:spLocks noChangeArrowheads="1"/>
            </p:cNvSpPr>
            <p:nvPr/>
          </p:nvSpPr>
          <p:spPr bwMode="auto">
            <a:xfrm>
              <a:off x="2653" y="2704"/>
              <a:ext cx="494" cy="192"/>
            </a:xfrm>
            <a:prstGeom prst="rect">
              <a:avLst/>
            </a:prstGeom>
            <a:noFill/>
            <a:ln w="28575">
              <a:noFill/>
              <a:miter lim="800000"/>
              <a:headEnd/>
              <a:tailEnd/>
            </a:ln>
          </p:spPr>
          <p:txBody>
            <a:bodyPr wrap="none" anchor="ctr">
              <a:spAutoFit/>
            </a:bodyPr>
            <a:lstStyle/>
            <a:p>
              <a:pPr algn="ctr" rtl="0" eaLnBrk="0" hangingPunct="0"/>
              <a:r>
                <a:rPr lang="en-US" sz="1400" b="1">
                  <a:latin typeface="Tahoma" pitchFamily="34" charset="0"/>
                  <a:cs typeface="Tahoma" pitchFamily="34" charset="0"/>
                </a:rPr>
                <a:t>CLOCK</a:t>
              </a:r>
            </a:p>
          </p:txBody>
        </p:sp>
      </p:gr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defRPr/>
            </a:pPr>
            <a:r>
              <a:rPr/>
              <a:t>תקשורת סינכרונית</a:t>
            </a:r>
            <a:endParaRPr lang="en-US"/>
          </a:p>
        </p:txBody>
      </p:sp>
      <p:sp>
        <p:nvSpPr>
          <p:cNvPr id="140291" name="Rectangle 3"/>
          <p:cNvSpPr>
            <a:spLocks noGrp="1" noChangeArrowheads="1"/>
          </p:cNvSpPr>
          <p:nvPr>
            <p:ph idx="1"/>
          </p:nvPr>
        </p:nvSpPr>
        <p:spPr/>
        <p:txBody>
          <a:bodyPr/>
          <a:lstStyle/>
          <a:p>
            <a:pPr eaLnBrk="1" hangingPunct="1"/>
            <a:r>
              <a:rPr lang="he-IL" smtClean="0"/>
              <a:t>אחד הצדדים קובע את השעון (</a:t>
            </a:r>
            <a:r>
              <a:rPr lang="en-US" smtClean="0"/>
              <a:t>Master</a:t>
            </a:r>
            <a:r>
              <a:rPr lang="he-IL" smtClean="0"/>
              <a:t>) לשני הצדדים (בדרך כלל הצד שמשדר יקבע את השעון).</a:t>
            </a:r>
          </a:p>
          <a:p>
            <a:pPr eaLnBrk="1" hangingPunct="1"/>
            <a:r>
              <a:rPr lang="he-IL" smtClean="0"/>
              <a:t>הצד שקולט את שידור השעון (</a:t>
            </a:r>
            <a:r>
              <a:rPr lang="en-US" smtClean="0"/>
              <a:t>Slave</a:t>
            </a:r>
            <a:r>
              <a:rPr lang="he-IL" smtClean="0"/>
              <a:t>) מכייל את הקליטה לפי שעון ה-</a:t>
            </a:r>
            <a:r>
              <a:rPr lang="en-US" smtClean="0"/>
              <a:t>Master</a:t>
            </a:r>
            <a:r>
              <a:rPr lang="he-IL" smtClean="0"/>
              <a:t>.</a:t>
            </a:r>
          </a:p>
          <a:p>
            <a:pPr eaLnBrk="1" hangingPunct="1"/>
            <a:r>
              <a:rPr lang="he-IL" smtClean="0"/>
              <a:t>נדרש קו נוסף להעברת נתוני השעון.</a:t>
            </a:r>
            <a:endParaRPr lang="en-US" smtClean="0"/>
          </a:p>
        </p:txBody>
      </p:sp>
      <p:sp>
        <p:nvSpPr>
          <p:cNvPr id="25602" name="מציין מיקום של מספר שקופית 5"/>
          <p:cNvSpPr>
            <a:spLocks noGrp="1"/>
          </p:cNvSpPr>
          <p:nvPr>
            <p:ph type="sldNum" sz="quarter" idx="10"/>
          </p:nvPr>
        </p:nvSpPr>
        <p:spPr/>
        <p:txBody>
          <a:bodyPr/>
          <a:lstStyle/>
          <a:p>
            <a:pPr>
              <a:defRPr/>
            </a:pPr>
            <a:fld id="{0E54AAB1-FE37-4F5D-866B-E81DAD221266}" type="slidenum">
              <a:rPr lang="he-IL"/>
              <a:pPr>
                <a:defRPr/>
              </a:pPr>
              <a:t>69</a:t>
            </a:fld>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defRPr/>
            </a:pPr>
            <a:r>
              <a:rPr/>
              <a:t>תקשורת מחשבים</a:t>
            </a:r>
            <a:endParaRPr lang="en-US"/>
          </a:p>
        </p:txBody>
      </p:sp>
      <p:sp>
        <p:nvSpPr>
          <p:cNvPr id="87043" name="Rectangle 3"/>
          <p:cNvSpPr>
            <a:spLocks noGrp="1" noChangeArrowheads="1"/>
          </p:cNvSpPr>
          <p:nvPr>
            <p:ph idx="1"/>
          </p:nvPr>
        </p:nvSpPr>
        <p:spPr/>
        <p:txBody>
          <a:bodyPr/>
          <a:lstStyle/>
          <a:p>
            <a:pPr eaLnBrk="1" hangingPunct="1"/>
            <a:r>
              <a:rPr lang="he-IL" smtClean="0"/>
              <a:t>המטרה היא העברת מידע בין שני מחשבי הקצה</a:t>
            </a:r>
          </a:p>
          <a:p>
            <a:pPr eaLnBrk="1" hangingPunct="1"/>
            <a:r>
              <a:rPr lang="he-IL" smtClean="0"/>
              <a:t>שני המחשבים צריכים שפה משותפת</a:t>
            </a:r>
            <a:endParaRPr lang="en-US" smtClean="0"/>
          </a:p>
        </p:txBody>
      </p:sp>
      <p:sp>
        <p:nvSpPr>
          <p:cNvPr id="17410" name="מציין מיקום של מספר שקופית 5"/>
          <p:cNvSpPr>
            <a:spLocks noGrp="1"/>
          </p:cNvSpPr>
          <p:nvPr>
            <p:ph type="sldNum" sz="quarter" idx="10"/>
          </p:nvPr>
        </p:nvSpPr>
        <p:spPr/>
        <p:txBody>
          <a:bodyPr/>
          <a:lstStyle/>
          <a:p>
            <a:pPr>
              <a:defRPr/>
            </a:pPr>
            <a:fld id="{35B5F3EA-000B-4BD5-9FA1-420CEB15B83F}" type="slidenum">
              <a:rPr lang="he-IL"/>
              <a:pPr>
                <a:defRPr/>
              </a:pPr>
              <a:t>7</a:t>
            </a:fld>
            <a:endParaRPr lang="en-US"/>
          </a:p>
        </p:txBody>
      </p:sp>
      <p:pic>
        <p:nvPicPr>
          <p:cNvPr id="428037" name="Picture 5" descr="010208"/>
          <p:cNvPicPr>
            <a:picLocks noChangeAspect="1" noChangeArrowheads="1"/>
          </p:cNvPicPr>
          <p:nvPr/>
        </p:nvPicPr>
        <p:blipFill>
          <a:blip r:embed="rId3" cstate="print"/>
          <a:srcRect/>
          <a:stretch>
            <a:fillRect/>
          </a:stretch>
        </p:blipFill>
        <p:spPr bwMode="auto">
          <a:xfrm>
            <a:off x="1547813" y="3933825"/>
            <a:ext cx="1085850" cy="819150"/>
          </a:xfrm>
          <a:prstGeom prst="rect">
            <a:avLst/>
          </a:prstGeom>
          <a:noFill/>
          <a:ln w="9525">
            <a:noFill/>
            <a:miter lim="800000"/>
            <a:headEnd/>
            <a:tailEnd/>
          </a:ln>
        </p:spPr>
      </p:pic>
      <p:pic>
        <p:nvPicPr>
          <p:cNvPr id="428038" name="Picture 6" descr="010208"/>
          <p:cNvPicPr>
            <a:picLocks noChangeAspect="1" noChangeArrowheads="1"/>
          </p:cNvPicPr>
          <p:nvPr/>
        </p:nvPicPr>
        <p:blipFill>
          <a:blip r:embed="rId3" cstate="print"/>
          <a:srcRect/>
          <a:stretch>
            <a:fillRect/>
          </a:stretch>
        </p:blipFill>
        <p:spPr bwMode="auto">
          <a:xfrm>
            <a:off x="6227763" y="3933825"/>
            <a:ext cx="1085850" cy="819150"/>
          </a:xfrm>
          <a:prstGeom prst="rect">
            <a:avLst/>
          </a:prstGeom>
          <a:noFill/>
          <a:ln w="9525">
            <a:noFill/>
            <a:miter lim="800000"/>
            <a:headEnd/>
            <a:tailEnd/>
          </a:ln>
        </p:spPr>
      </p:pic>
      <p:pic>
        <p:nvPicPr>
          <p:cNvPr id="73730" name="Picture 2" descr="http://trialx.com/curetalk/wp-content/blogs.dir/7/files/2011/05/diseases/Globus-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73162" y="3539331"/>
            <a:ext cx="1765876" cy="1765876"/>
          </a:xfrm>
          <a:prstGeom prst="rect">
            <a:avLst/>
          </a:prstGeom>
          <a:noFill/>
          <a:extLst>
            <a:ext uri="{909E8E84-426E-40DD-AFC4-6F175D3DCCD1}">
              <a14:hiddenFill xmlns="" xmlns:a14="http://schemas.microsoft.com/office/drawing/2010/main">
                <a:solidFill>
                  <a:srgbClr val="FFFFFF"/>
                </a:solidFill>
              </a14:hiddenFill>
            </a:ext>
          </a:extLst>
        </p:spPr>
      </p:pic>
      <p:sp>
        <p:nvSpPr>
          <p:cNvPr id="87048" name="AutoShape 7"/>
          <p:cNvSpPr>
            <a:spLocks noChangeArrowheads="1"/>
          </p:cNvSpPr>
          <p:nvPr/>
        </p:nvSpPr>
        <p:spPr bwMode="auto">
          <a:xfrm>
            <a:off x="2771775" y="4149725"/>
            <a:ext cx="3168650" cy="358775"/>
          </a:xfrm>
          <a:prstGeom prst="leftRightArrow">
            <a:avLst>
              <a:gd name="adj1" fmla="val 26546"/>
              <a:gd name="adj2" fmla="val 180971"/>
            </a:avLst>
          </a:prstGeom>
          <a:solidFill>
            <a:schemeClr val="accent2"/>
          </a:solidFill>
          <a:ln w="9525">
            <a:solidFill>
              <a:schemeClr val="tx1"/>
            </a:solidFill>
            <a:miter lim="800000"/>
            <a:headEnd/>
            <a:tailEnd/>
          </a:ln>
        </p:spPr>
        <p:txBody>
          <a:bodyPr wrap="none" anchor="ctr"/>
          <a:lstStyle/>
          <a:p>
            <a:endParaRPr lang="ar-SA"/>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428037"/>
                                        </p:tgtEl>
                                        <p:attrNameLst>
                                          <p:attrName>style.visibility</p:attrName>
                                        </p:attrNameLst>
                                      </p:cBhvr>
                                      <p:to>
                                        <p:strVal val="visible"/>
                                      </p:to>
                                    </p:set>
                                    <p:animEffect transition="in" filter="box(in)">
                                      <p:cBhvr>
                                        <p:cTn id="7" dur="500"/>
                                        <p:tgtEl>
                                          <p:spTgt spid="428037"/>
                                        </p:tgtEl>
                                      </p:cBhvr>
                                    </p:animEffect>
                                  </p:childTnLst>
                                </p:cTn>
                              </p:par>
                              <p:par>
                                <p:cTn id="8" presetID="4" presetClass="entr" presetSubtype="16" fill="hold" nodeType="withEffect">
                                  <p:stCondLst>
                                    <p:cond delay="0"/>
                                  </p:stCondLst>
                                  <p:childTnLst>
                                    <p:set>
                                      <p:cBhvr>
                                        <p:cTn id="9" dur="1" fill="hold">
                                          <p:stCondLst>
                                            <p:cond delay="0"/>
                                          </p:stCondLst>
                                        </p:cTn>
                                        <p:tgtEl>
                                          <p:spTgt spid="428038"/>
                                        </p:tgtEl>
                                        <p:attrNameLst>
                                          <p:attrName>style.visibility</p:attrName>
                                        </p:attrNameLst>
                                      </p:cBhvr>
                                      <p:to>
                                        <p:strVal val="visible"/>
                                      </p:to>
                                    </p:set>
                                    <p:animEffect transition="in" filter="box(in)">
                                      <p:cBhvr>
                                        <p:cTn id="10" dur="500"/>
                                        <p:tgtEl>
                                          <p:spTgt spid="428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3371" name="Group 27"/>
          <p:cNvGraphicFramePr>
            <a:graphicFrameLocks noGrp="1"/>
          </p:cNvGraphicFramePr>
          <p:nvPr>
            <p:ph/>
          </p:nvPr>
        </p:nvGraphicFramePr>
        <p:xfrm>
          <a:off x="1403350" y="1916113"/>
          <a:ext cx="6408738" cy="3313113"/>
        </p:xfrm>
        <a:graphic>
          <a:graphicData uri="http://schemas.openxmlformats.org/drawingml/2006/table">
            <a:tbl>
              <a:tblPr/>
              <a:tblGrid>
                <a:gridCol w="2598738"/>
                <a:gridCol w="2586037"/>
                <a:gridCol w="1223963"/>
              </a:tblGrid>
              <a:tr h="614363">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סינכרונית</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א-סינכרונית</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0">
                <a:tc>
                  <a:txBody>
                    <a:bodyPr/>
                    <a:lstStyle/>
                    <a:p>
                      <a:pPr marL="0" marR="0" lvl="0" indent="0" algn="r" defTabSz="914400" rtl="1" eaLnBrk="1" fontAlgn="base" latinLnBrk="0" hangingPunct="1">
                        <a:lnSpc>
                          <a:spcPct val="100000"/>
                        </a:lnSpc>
                        <a:spcBef>
                          <a:spcPct val="20000"/>
                        </a:spcBef>
                        <a:spcAft>
                          <a:spcPct val="0"/>
                        </a:spcAft>
                        <a:buClrTx/>
                        <a:buSzTx/>
                        <a:buFontTx/>
                        <a:buChar char="•"/>
                        <a:tabLst/>
                      </a:pPr>
                      <a:r>
                        <a:rPr kumimoji="0" lang="he-IL" sz="2800" b="0" i="0" u="none" strike="noStrike" cap="none" normalizeH="0" baseline="0" smtClean="0">
                          <a:ln>
                            <a:noFill/>
                          </a:ln>
                          <a:solidFill>
                            <a:srgbClr val="0066CC"/>
                          </a:solidFill>
                          <a:effectLst/>
                          <a:latin typeface="Arial" pitchFamily="34" charset="0"/>
                          <a:cs typeface="Aharoni" pitchFamily="2" charset="-79"/>
                        </a:rPr>
                        <a:t>שידורים ארוכים</a:t>
                      </a:r>
                    </a:p>
                    <a:p>
                      <a:pPr marL="0" marR="0" lvl="0" indent="0" algn="r" defTabSz="914400" rtl="1" eaLnBrk="1" fontAlgn="base" latinLnBrk="0" hangingPunct="1">
                        <a:lnSpc>
                          <a:spcPct val="100000"/>
                        </a:lnSpc>
                        <a:spcBef>
                          <a:spcPct val="20000"/>
                        </a:spcBef>
                        <a:spcAft>
                          <a:spcPct val="0"/>
                        </a:spcAft>
                        <a:buClrTx/>
                        <a:buSzTx/>
                        <a:buFontTx/>
                        <a:buChar char="•"/>
                        <a:tabLst/>
                      </a:pPr>
                      <a:r>
                        <a:rPr kumimoji="0" lang="he-IL" sz="2800" b="0" i="0" u="none" strike="noStrike" cap="none" normalizeH="0" baseline="0" smtClean="0">
                          <a:ln>
                            <a:noFill/>
                          </a:ln>
                          <a:solidFill>
                            <a:srgbClr val="0066CC"/>
                          </a:solidFill>
                          <a:effectLst/>
                          <a:latin typeface="Arial" pitchFamily="34" charset="0"/>
                          <a:cs typeface="Aharoni" pitchFamily="2" charset="-79"/>
                        </a:rPr>
                        <a:t>יעילה</a:t>
                      </a:r>
                    </a:p>
                    <a:p>
                      <a:pPr marL="0" marR="0" lvl="0" indent="0" algn="r" defTabSz="914400" rtl="1" eaLnBrk="1" fontAlgn="base" latinLnBrk="0" hangingPunct="1">
                        <a:lnSpc>
                          <a:spcPct val="100000"/>
                        </a:lnSpc>
                        <a:spcBef>
                          <a:spcPct val="20000"/>
                        </a:spcBef>
                        <a:spcAft>
                          <a:spcPct val="0"/>
                        </a:spcAft>
                        <a:buClrTx/>
                        <a:buSzTx/>
                        <a:buFontTx/>
                        <a:buChar char="•"/>
                        <a:tabLst/>
                      </a:pPr>
                      <a:r>
                        <a:rPr kumimoji="0" lang="he-IL" sz="2800" b="0" i="0" u="none" strike="noStrike" cap="none" normalizeH="0" baseline="0" smtClean="0">
                          <a:ln>
                            <a:noFill/>
                          </a:ln>
                          <a:solidFill>
                            <a:srgbClr val="0066CC"/>
                          </a:solidFill>
                          <a:effectLst/>
                          <a:latin typeface="Arial" pitchFamily="34" charset="0"/>
                          <a:cs typeface="Aharoni" pitchFamily="2" charset="-79"/>
                        </a:rPr>
                        <a:t>מאוד מהירה</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Char char="•"/>
                        <a:tabLst/>
                      </a:pPr>
                      <a:r>
                        <a:rPr kumimoji="0" lang="he-IL" sz="2800" b="0" i="0" u="none" strike="noStrike" cap="none" normalizeH="0" baseline="0" smtClean="0">
                          <a:ln>
                            <a:noFill/>
                          </a:ln>
                          <a:solidFill>
                            <a:srgbClr val="0066CC"/>
                          </a:solidFill>
                          <a:effectLst/>
                          <a:latin typeface="Arial" pitchFamily="34" charset="0"/>
                          <a:cs typeface="Aharoni" pitchFamily="2" charset="-79"/>
                        </a:rPr>
                        <a:t>פשוטה למימוש</a:t>
                      </a:r>
                    </a:p>
                    <a:p>
                      <a:pPr marL="0" marR="0" lvl="0" indent="0" algn="r" defTabSz="914400" rtl="1" eaLnBrk="1" fontAlgn="base" latinLnBrk="0" hangingPunct="1">
                        <a:lnSpc>
                          <a:spcPct val="100000"/>
                        </a:lnSpc>
                        <a:spcBef>
                          <a:spcPct val="20000"/>
                        </a:spcBef>
                        <a:spcAft>
                          <a:spcPct val="0"/>
                        </a:spcAft>
                        <a:buClrTx/>
                        <a:buSzTx/>
                        <a:buFontTx/>
                        <a:buChar char="•"/>
                        <a:tabLst/>
                      </a:pPr>
                      <a:r>
                        <a:rPr kumimoji="0" lang="he-IL" sz="2800" b="0" i="0" u="none" strike="noStrike" cap="none" normalizeH="0" baseline="0" smtClean="0">
                          <a:ln>
                            <a:noFill/>
                          </a:ln>
                          <a:solidFill>
                            <a:srgbClr val="0066CC"/>
                          </a:solidFill>
                          <a:effectLst/>
                          <a:latin typeface="Arial" pitchFamily="34" charset="0"/>
                          <a:cs typeface="Aharoni" pitchFamily="2" charset="-79"/>
                        </a:rPr>
                        <a:t>זולה</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יתרונות</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079500">
                <a:tc>
                  <a:txBody>
                    <a:bodyPr/>
                    <a:lstStyle/>
                    <a:p>
                      <a:pPr marL="0" marR="0" lvl="0" indent="0" algn="r" defTabSz="914400" rtl="1" eaLnBrk="1" fontAlgn="base" latinLnBrk="0" hangingPunct="1">
                        <a:lnSpc>
                          <a:spcPct val="100000"/>
                        </a:lnSpc>
                        <a:spcBef>
                          <a:spcPct val="20000"/>
                        </a:spcBef>
                        <a:spcAft>
                          <a:spcPct val="0"/>
                        </a:spcAft>
                        <a:buClrTx/>
                        <a:buSzTx/>
                        <a:buFontTx/>
                        <a:buChar char="•"/>
                        <a:tabLst/>
                      </a:pPr>
                      <a:r>
                        <a:rPr kumimoji="0" lang="he-IL" sz="2800" b="0" i="0" u="none" strike="noStrike" cap="none" normalizeH="0" baseline="0" smtClean="0">
                          <a:ln>
                            <a:noFill/>
                          </a:ln>
                          <a:solidFill>
                            <a:srgbClr val="0066CC"/>
                          </a:solidFill>
                          <a:effectLst/>
                          <a:latin typeface="Arial" pitchFamily="34" charset="0"/>
                          <a:cs typeface="Aharoni" pitchFamily="2" charset="-79"/>
                        </a:rPr>
                        <a:t>מסובכת</a:t>
                      </a:r>
                    </a:p>
                    <a:p>
                      <a:pPr marL="0" marR="0" lvl="0" indent="0" algn="r" defTabSz="914400" rtl="1" eaLnBrk="1" fontAlgn="base" latinLnBrk="0" hangingPunct="1">
                        <a:lnSpc>
                          <a:spcPct val="100000"/>
                        </a:lnSpc>
                        <a:spcBef>
                          <a:spcPct val="20000"/>
                        </a:spcBef>
                        <a:spcAft>
                          <a:spcPct val="0"/>
                        </a:spcAft>
                        <a:buClrTx/>
                        <a:buSzTx/>
                        <a:buFontTx/>
                        <a:buChar char="•"/>
                        <a:tabLst/>
                      </a:pPr>
                      <a:r>
                        <a:rPr kumimoji="0" lang="he-IL" sz="2800" b="0" i="0" u="none" strike="noStrike" cap="none" normalizeH="0" baseline="0" smtClean="0">
                          <a:ln>
                            <a:noFill/>
                          </a:ln>
                          <a:solidFill>
                            <a:srgbClr val="0066CC"/>
                          </a:solidFill>
                          <a:effectLst/>
                          <a:latin typeface="Arial" pitchFamily="34" charset="0"/>
                          <a:cs typeface="Aharoni" pitchFamily="2" charset="-79"/>
                        </a:rPr>
                        <a:t>יקרה יותר</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Char char="•"/>
                        <a:tabLst/>
                      </a:pPr>
                      <a:r>
                        <a:rPr kumimoji="0" lang="he-IL" sz="2800" b="0" i="0" u="none" strike="noStrike" cap="none" normalizeH="0" baseline="0" smtClean="0">
                          <a:ln>
                            <a:noFill/>
                          </a:ln>
                          <a:solidFill>
                            <a:srgbClr val="0066CC"/>
                          </a:solidFill>
                          <a:effectLst/>
                          <a:latin typeface="Arial" pitchFamily="34" charset="0"/>
                          <a:cs typeface="Aharoni" pitchFamily="2" charset="-79"/>
                        </a:rPr>
                        <a:t>שידורים קצרים</a:t>
                      </a:r>
                    </a:p>
                    <a:p>
                      <a:pPr marL="0" marR="0" lvl="0" indent="0" algn="r" defTabSz="914400" rtl="1" eaLnBrk="1" fontAlgn="base" latinLnBrk="0" hangingPunct="1">
                        <a:lnSpc>
                          <a:spcPct val="100000"/>
                        </a:lnSpc>
                        <a:spcBef>
                          <a:spcPct val="20000"/>
                        </a:spcBef>
                        <a:spcAft>
                          <a:spcPct val="0"/>
                        </a:spcAft>
                        <a:buClrTx/>
                        <a:buSzTx/>
                        <a:buFontTx/>
                        <a:buChar char="•"/>
                        <a:tabLst/>
                      </a:pPr>
                      <a:r>
                        <a:rPr kumimoji="0" lang="he-IL" sz="2800" b="0" i="0" u="none" strike="noStrike" cap="none" normalizeH="0" baseline="0" smtClean="0">
                          <a:ln>
                            <a:noFill/>
                          </a:ln>
                          <a:solidFill>
                            <a:srgbClr val="0066CC"/>
                          </a:solidFill>
                          <a:effectLst/>
                          <a:latin typeface="Arial" pitchFamily="34" charset="0"/>
                          <a:cs typeface="Aharoni" pitchFamily="2" charset="-79"/>
                        </a:rPr>
                        <a:t>קצבים נמוכים</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0066CC"/>
                          </a:solidFill>
                          <a:effectLst/>
                          <a:latin typeface="Arial" pitchFamily="34" charset="0"/>
                          <a:cs typeface="Aharoni" pitchFamily="2" charset="-79"/>
                        </a:rPr>
                        <a:t>חסרונות</a:t>
                      </a:r>
                      <a:endParaRPr kumimoji="0" lang="en-US" sz="2800" b="0" i="0" u="none" strike="noStrike" cap="none" normalizeH="0" baseline="0" smtClean="0">
                        <a:ln>
                          <a:noFill/>
                        </a:ln>
                        <a:solidFill>
                          <a:srgbClr val="0066CC"/>
                        </a:solidFill>
                        <a:effectLst/>
                        <a:latin typeface="Arial" pitchFamily="34" charset="0"/>
                        <a:cs typeface="Aharoni" pitchFamily="2" charset="-79"/>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r>
            </a:tbl>
          </a:graphicData>
        </a:graphic>
      </p:graphicFrame>
      <p:sp>
        <p:nvSpPr>
          <p:cNvPr id="26626" name="מציין מיקום של מספר שקופית 4"/>
          <p:cNvSpPr>
            <a:spLocks noGrp="1"/>
          </p:cNvSpPr>
          <p:nvPr>
            <p:ph type="sldNum" sz="quarter" idx="12"/>
          </p:nvPr>
        </p:nvSpPr>
        <p:spPr/>
        <p:txBody>
          <a:bodyPr/>
          <a:lstStyle/>
          <a:p>
            <a:pPr>
              <a:defRPr/>
            </a:pPr>
            <a:fld id="{8E123D5E-0904-4F7C-B26F-56E80BA971A1}" type="slidenum">
              <a:rPr lang="he-IL" smtClean="0"/>
              <a:pPr>
                <a:defRPr/>
              </a:pPr>
              <a:t>70</a:t>
            </a:fld>
            <a:endParaRPr lang="en-US" smtClean="0"/>
          </a:p>
        </p:txBody>
      </p:sp>
      <p:sp>
        <p:nvSpPr>
          <p:cNvPr id="26627" name="Rectangle 2"/>
          <p:cNvSpPr>
            <a:spLocks noGrp="1" noChangeArrowheads="1"/>
          </p:cNvSpPr>
          <p:nvPr>
            <p:ph type="title" idx="4294967295"/>
          </p:nvPr>
        </p:nvSpPr>
        <p:spPr>
          <a:xfrm>
            <a:off x="0" y="457200"/>
            <a:ext cx="8229600" cy="1371600"/>
          </a:xfrm>
        </p:spPr>
        <p:txBody>
          <a:bodyPr/>
          <a:lstStyle/>
          <a:p>
            <a:pPr eaLnBrk="1" hangingPunct="1">
              <a:defRPr/>
            </a:pPr>
            <a:r>
              <a:rPr smtClean="0"/>
              <a:t>סנכרון</a:t>
            </a:r>
            <a:endParaRPr lang="en-US" smtClean="0"/>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type="subTitle" idx="1"/>
          </p:nvPr>
        </p:nvSpPr>
        <p:spPr/>
        <p:txBody>
          <a:bodyPr/>
          <a:lstStyle/>
          <a:p>
            <a:pPr eaLnBrk="1" hangingPunct="1"/>
            <a:r>
              <a:rPr lang="he-IL" smtClean="0"/>
              <a:t>מושגים בסיסיים</a:t>
            </a:r>
            <a:endParaRPr lang="en-US" smtClean="0"/>
          </a:p>
        </p:txBody>
      </p:sp>
      <p:sp>
        <p:nvSpPr>
          <p:cNvPr id="27650" name="Rectangle 2"/>
          <p:cNvSpPr>
            <a:spLocks noGrp="1" noChangeArrowheads="1"/>
          </p:cNvSpPr>
          <p:nvPr>
            <p:ph type="ctrTitle" sz="quarter"/>
          </p:nvPr>
        </p:nvSpPr>
        <p:spPr>
          <a:xfrm>
            <a:off x="357158" y="1857364"/>
            <a:ext cx="8229600" cy="1905000"/>
          </a:xfrm>
        </p:spPr>
        <p:txBody>
          <a:bodyPr/>
          <a:lstStyle/>
          <a:p>
            <a:pPr eaLnBrk="1" hangingPunct="1">
              <a:defRPr/>
            </a:pPr>
            <a:r>
              <a:rPr sz="7200" dirty="0" err="1" smtClean="0"/>
              <a:t>אפנון</a:t>
            </a:r>
            <a:endParaRPr lang="en-US" sz="7200" dirty="0" smtClean="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defRPr/>
            </a:pPr>
            <a:r>
              <a:rPr smtClean="0"/>
              <a:t>מאפייני גל</a:t>
            </a:r>
            <a:endParaRPr lang="en-US" smtClean="0"/>
          </a:p>
        </p:txBody>
      </p:sp>
      <p:sp>
        <p:nvSpPr>
          <p:cNvPr id="143363" name="Rectangle 3"/>
          <p:cNvSpPr>
            <a:spLocks noGrp="1" noChangeArrowheads="1"/>
          </p:cNvSpPr>
          <p:nvPr>
            <p:ph type="body" sz="half" idx="2"/>
          </p:nvPr>
        </p:nvSpPr>
        <p:spPr/>
        <p:txBody>
          <a:bodyPr/>
          <a:lstStyle/>
          <a:p>
            <a:pPr eaLnBrk="1" hangingPunct="1"/>
            <a:r>
              <a:rPr lang="en-US" b="1" smtClean="0"/>
              <a:t>Amplitude</a:t>
            </a:r>
            <a:endParaRPr lang="he-IL" b="1" smtClean="0"/>
          </a:p>
          <a:p>
            <a:pPr lvl="1" eaLnBrk="1" hangingPunct="1"/>
            <a:r>
              <a:rPr lang="he-IL" smtClean="0"/>
              <a:t>משרעת. עוצמת האות.</a:t>
            </a:r>
            <a:endParaRPr lang="en-US" smtClean="0"/>
          </a:p>
          <a:p>
            <a:pPr eaLnBrk="1" hangingPunct="1"/>
            <a:r>
              <a:rPr lang="en-US" b="1" smtClean="0"/>
              <a:t>Frequency</a:t>
            </a:r>
            <a:endParaRPr lang="he-IL" b="1" smtClean="0"/>
          </a:p>
          <a:p>
            <a:pPr lvl="1" eaLnBrk="1" hangingPunct="1"/>
            <a:r>
              <a:rPr lang="he-IL" smtClean="0"/>
              <a:t>תדר. מספר מחזורים בשנייה.</a:t>
            </a:r>
          </a:p>
          <a:p>
            <a:pPr eaLnBrk="1" hangingPunct="1"/>
            <a:r>
              <a:rPr lang="en-US" b="1" smtClean="0"/>
              <a:t>Phase</a:t>
            </a:r>
            <a:endParaRPr lang="he-IL" b="1" smtClean="0"/>
          </a:p>
          <a:p>
            <a:pPr lvl="1" eaLnBrk="1" hangingPunct="1"/>
            <a:r>
              <a:rPr lang="he-IL" smtClean="0"/>
              <a:t>הגדרת מיקום או מיקום זמן על אות גל</a:t>
            </a:r>
            <a:endParaRPr lang="en-US" smtClean="0"/>
          </a:p>
        </p:txBody>
      </p:sp>
      <p:sp>
        <p:nvSpPr>
          <p:cNvPr id="29698" name="מציין מיקום של מספר שקופית 6"/>
          <p:cNvSpPr>
            <a:spLocks noGrp="1"/>
          </p:cNvSpPr>
          <p:nvPr>
            <p:ph type="sldNum" sz="quarter" idx="12"/>
          </p:nvPr>
        </p:nvSpPr>
        <p:spPr/>
        <p:txBody>
          <a:bodyPr/>
          <a:lstStyle/>
          <a:p>
            <a:pPr>
              <a:defRPr/>
            </a:pPr>
            <a:fld id="{519FB886-8691-47AE-8172-9894DA8ED592}" type="slidenum">
              <a:rPr lang="he-IL" smtClean="0"/>
              <a:pPr>
                <a:defRPr/>
              </a:pPr>
              <a:t>72</a:t>
            </a:fld>
            <a:endParaRPr lang="en-US" dirty="0" smtClean="0"/>
          </a:p>
        </p:txBody>
      </p:sp>
      <p:pic>
        <p:nvPicPr>
          <p:cNvPr id="143365" name="Picture 4" descr="phase.gif (2316 byte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97063" y="3263900"/>
            <a:ext cx="2387600" cy="2951163"/>
          </a:xfrm>
          <a:prstGeom prst="rect">
            <a:avLst/>
          </a:prstGeom>
          <a:noFill/>
          <a:ln w="9525">
            <a:noFill/>
            <a:miter lim="800000"/>
            <a:headEnd/>
            <a:tailEnd/>
          </a:ln>
        </p:spPr>
      </p:pic>
      <p:pic>
        <p:nvPicPr>
          <p:cNvPr id="143366" name="Picture 5" descr="amplitude"/>
          <p:cNvPicPr>
            <a:picLocks noChangeAspect="1" noChangeArrowheads="1"/>
          </p:cNvPicPr>
          <p:nvPr/>
        </p:nvPicPr>
        <p:blipFill>
          <a:blip r:embed="rId4" cstate="print"/>
          <a:srcRect/>
          <a:stretch>
            <a:fillRect/>
          </a:stretch>
        </p:blipFill>
        <p:spPr bwMode="auto">
          <a:xfrm>
            <a:off x="2268538" y="1460500"/>
            <a:ext cx="1800225" cy="15398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defRPr/>
            </a:pPr>
            <a:r>
              <a:rPr/>
              <a:t>אפנון</a:t>
            </a:r>
            <a:endParaRPr lang="en-US"/>
          </a:p>
        </p:txBody>
      </p:sp>
      <p:sp>
        <p:nvSpPr>
          <p:cNvPr id="144387" name="Rectangle 3"/>
          <p:cNvSpPr>
            <a:spLocks noGrp="1" noChangeArrowheads="1"/>
          </p:cNvSpPr>
          <p:nvPr>
            <p:ph idx="1"/>
          </p:nvPr>
        </p:nvSpPr>
        <p:spPr/>
        <p:txBody>
          <a:bodyPr/>
          <a:lstStyle/>
          <a:p>
            <a:pPr eaLnBrk="1" hangingPunct="1"/>
            <a:r>
              <a:rPr lang="he-IL" smtClean="0"/>
              <a:t>שינוי תכונות של גל אחד על פי תכונות אופייניות של גל אחר.</a:t>
            </a:r>
            <a:endParaRPr lang="he-IL" b="1" u="sng" smtClean="0"/>
          </a:p>
          <a:p>
            <a:pPr eaLnBrk="1" hangingPunct="1"/>
            <a:r>
              <a:rPr lang="he-IL" smtClean="0"/>
              <a:t>ישנם שני סוגי אפנון עיקריים:</a:t>
            </a:r>
          </a:p>
          <a:p>
            <a:pPr lvl="1" eaLnBrk="1" hangingPunct="1"/>
            <a:r>
              <a:rPr lang="he-IL" b="1" u="sng" smtClean="0"/>
              <a:t>אפנון דיגיטלי </a:t>
            </a:r>
          </a:p>
          <a:p>
            <a:pPr lvl="1" eaLnBrk="1" hangingPunct="1"/>
            <a:r>
              <a:rPr lang="he-IL" b="1" u="sng" smtClean="0"/>
              <a:t>אפנון אנלוגי  </a:t>
            </a:r>
          </a:p>
        </p:txBody>
      </p:sp>
      <p:sp>
        <p:nvSpPr>
          <p:cNvPr id="30722" name="מציין מיקום של מספר שקופית 5"/>
          <p:cNvSpPr>
            <a:spLocks noGrp="1"/>
          </p:cNvSpPr>
          <p:nvPr>
            <p:ph type="sldNum" sz="quarter" idx="10"/>
          </p:nvPr>
        </p:nvSpPr>
        <p:spPr/>
        <p:txBody>
          <a:bodyPr/>
          <a:lstStyle/>
          <a:p>
            <a:pPr>
              <a:defRPr/>
            </a:pPr>
            <a:fld id="{CA3438A7-E3D7-4E37-A8C4-24833928F59E}" type="slidenum">
              <a:rPr lang="he-IL"/>
              <a:pPr>
                <a:defRPr/>
              </a:pPr>
              <a:t>73</a:t>
            </a:fld>
            <a:endParaRPr lang="en-US"/>
          </a:p>
        </p:txBody>
      </p:sp>
      <p:sp>
        <p:nvSpPr>
          <p:cNvPr id="144389" name="Rectangle 4"/>
          <p:cNvSpPr>
            <a:spLocks noChangeArrowheads="1"/>
          </p:cNvSpPr>
          <p:nvPr/>
        </p:nvSpPr>
        <p:spPr bwMode="auto">
          <a:xfrm>
            <a:off x="8959850" y="-228600"/>
            <a:ext cx="184150" cy="457200"/>
          </a:xfrm>
          <a:prstGeom prst="rect">
            <a:avLst/>
          </a:prstGeom>
          <a:noFill/>
          <a:ln w="9525">
            <a:noFill/>
            <a:miter lim="800000"/>
            <a:headEnd/>
            <a:tailEnd/>
          </a:ln>
        </p:spPr>
        <p:txBody>
          <a:bodyPr wrap="none" anchor="ctr">
            <a:spAutoFit/>
          </a:bodyPr>
          <a:lstStyle/>
          <a:p>
            <a:pPr eaLnBrk="0" hangingPunct="0"/>
            <a:endParaRPr lang="en-GB" sz="2400">
              <a:latin typeface="Times New Roman" pitchFamily="18"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395288" y="785802"/>
            <a:ext cx="8229600" cy="1143000"/>
          </a:xfrm>
        </p:spPr>
        <p:txBody>
          <a:bodyPr/>
          <a:lstStyle/>
          <a:p>
            <a:pPr eaLnBrk="1" hangingPunct="1">
              <a:defRPr/>
            </a:pPr>
            <a:r>
              <a:rPr lang="en-US" dirty="0"/>
              <a:t>AMPLITHUDE SHIFT KEYING</a:t>
            </a:r>
          </a:p>
        </p:txBody>
      </p:sp>
      <p:sp>
        <p:nvSpPr>
          <p:cNvPr id="145411" name="Rectangle 3"/>
          <p:cNvSpPr>
            <a:spLocks noGrp="1" noChangeArrowheads="1"/>
          </p:cNvSpPr>
          <p:nvPr>
            <p:ph idx="1"/>
          </p:nvPr>
        </p:nvSpPr>
        <p:spPr>
          <a:xfrm>
            <a:off x="457200" y="1903413"/>
            <a:ext cx="8229600" cy="4525962"/>
          </a:xfrm>
        </p:spPr>
        <p:txBody>
          <a:bodyPr/>
          <a:lstStyle/>
          <a:p>
            <a:pPr eaLnBrk="1" hangingPunct="1">
              <a:buFont typeface="Arial" pitchFamily="34" charset="0"/>
              <a:buNone/>
            </a:pPr>
            <a:r>
              <a:rPr lang="he-IL" smtClean="0"/>
              <a:t>שינוי משרעת הגל הנושא בהתאם למידע</a:t>
            </a:r>
          </a:p>
          <a:p>
            <a:pPr eaLnBrk="1" hangingPunct="1"/>
            <a:r>
              <a:rPr lang="he-IL" smtClean="0"/>
              <a:t>נקרא בקיצור </a:t>
            </a:r>
            <a:r>
              <a:rPr lang="en-US" smtClean="0"/>
              <a:t>ASK</a:t>
            </a:r>
          </a:p>
          <a:p>
            <a:pPr eaLnBrk="1" hangingPunct="1"/>
            <a:endParaRPr lang="he-IL" smtClean="0"/>
          </a:p>
          <a:p>
            <a:pPr eaLnBrk="1" hangingPunct="1"/>
            <a:r>
              <a:rPr lang="he-IL" smtClean="0"/>
              <a:t>התהליך הכללי בצד השולח:</a:t>
            </a:r>
          </a:p>
          <a:p>
            <a:pPr lvl="1" eaLnBrk="1" hangingPunct="1"/>
            <a:r>
              <a:rPr lang="en-US" smtClean="0"/>
              <a:t>Digital to Analog</a:t>
            </a:r>
            <a:endParaRPr lang="he-IL" smtClean="0"/>
          </a:p>
          <a:p>
            <a:pPr lvl="1" eaLnBrk="1" hangingPunct="1"/>
            <a:r>
              <a:rPr lang="he-IL" smtClean="0"/>
              <a:t>אפנון משרעת</a:t>
            </a:r>
          </a:p>
          <a:p>
            <a:pPr eaLnBrk="1" hangingPunct="1"/>
            <a:r>
              <a:rPr lang="he-IL" smtClean="0"/>
              <a:t>התהליך הכללי בצד המקבל:</a:t>
            </a:r>
          </a:p>
          <a:p>
            <a:pPr lvl="1" eaLnBrk="1" hangingPunct="1"/>
            <a:r>
              <a:rPr lang="he-IL" smtClean="0"/>
              <a:t>פענוח</a:t>
            </a:r>
          </a:p>
          <a:p>
            <a:pPr lvl="1" eaLnBrk="1" hangingPunct="1"/>
            <a:r>
              <a:rPr lang="en-US" smtClean="0"/>
              <a:t>Analog to Digital</a:t>
            </a:r>
            <a:endParaRPr lang="he-IL" smtClean="0"/>
          </a:p>
          <a:p>
            <a:pPr eaLnBrk="1" hangingPunct="1"/>
            <a:endParaRPr lang="en-US" smtClean="0"/>
          </a:p>
        </p:txBody>
      </p:sp>
      <p:sp>
        <p:nvSpPr>
          <p:cNvPr id="31746" name="מציין מיקום של מספר שקופית 5"/>
          <p:cNvSpPr>
            <a:spLocks noGrp="1"/>
          </p:cNvSpPr>
          <p:nvPr>
            <p:ph type="sldNum" sz="quarter" idx="10"/>
          </p:nvPr>
        </p:nvSpPr>
        <p:spPr/>
        <p:txBody>
          <a:bodyPr/>
          <a:lstStyle/>
          <a:p>
            <a:pPr>
              <a:defRPr/>
            </a:pPr>
            <a:fld id="{814114B9-2A8B-4E52-A4E5-6F52C417A1F0}" type="slidenum">
              <a:rPr lang="he-IL"/>
              <a:pPr>
                <a:defRPr/>
              </a:pPr>
              <a:t>74</a:t>
            </a:fld>
            <a:endParaRPr lang="en-US"/>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457200" y="557213"/>
            <a:ext cx="8229600" cy="1143000"/>
          </a:xfrm>
        </p:spPr>
        <p:txBody>
          <a:bodyPr/>
          <a:lstStyle/>
          <a:p>
            <a:pPr eaLnBrk="1" hangingPunct="1">
              <a:defRPr/>
            </a:pPr>
            <a:r>
              <a:rPr lang="en-US" smtClean="0"/>
              <a:t>Frequency shift keying</a:t>
            </a:r>
          </a:p>
        </p:txBody>
      </p:sp>
      <p:sp>
        <p:nvSpPr>
          <p:cNvPr id="146435" name="Rectangle 3"/>
          <p:cNvSpPr>
            <a:spLocks noGrp="1" noChangeArrowheads="1"/>
          </p:cNvSpPr>
          <p:nvPr>
            <p:ph type="body" sz="half" idx="2"/>
          </p:nvPr>
        </p:nvSpPr>
        <p:spPr>
          <a:xfrm>
            <a:off x="3786188" y="1600200"/>
            <a:ext cx="4900612" cy="4400550"/>
          </a:xfrm>
        </p:spPr>
        <p:txBody>
          <a:bodyPr/>
          <a:lstStyle/>
          <a:p>
            <a:pPr eaLnBrk="1" hangingPunct="1">
              <a:buFont typeface="Arial" pitchFamily="34" charset="0"/>
              <a:buNone/>
            </a:pPr>
            <a:r>
              <a:rPr lang="he-IL" smtClean="0"/>
              <a:t> שינוי תדר הגל הנושא בהתאם למידע</a:t>
            </a:r>
          </a:p>
          <a:p>
            <a:pPr eaLnBrk="1" hangingPunct="1"/>
            <a:r>
              <a:rPr lang="he-IL" smtClean="0"/>
              <a:t>נקרא בקיצור </a:t>
            </a:r>
            <a:r>
              <a:rPr lang="en-US" smtClean="0"/>
              <a:t>FSK</a:t>
            </a:r>
            <a:endParaRPr lang="he-IL" smtClean="0"/>
          </a:p>
          <a:p>
            <a:pPr eaLnBrk="1" hangingPunct="1"/>
            <a:endParaRPr lang="he-IL" smtClean="0"/>
          </a:p>
          <a:p>
            <a:pPr eaLnBrk="1" hangingPunct="1"/>
            <a:r>
              <a:rPr lang="he-IL" smtClean="0"/>
              <a:t>התהליך הכללי בצד השולח:</a:t>
            </a:r>
          </a:p>
          <a:p>
            <a:pPr lvl="1" eaLnBrk="1" hangingPunct="1"/>
            <a:r>
              <a:rPr lang="en-US" smtClean="0"/>
              <a:t>Digital to Analog</a:t>
            </a:r>
            <a:endParaRPr lang="he-IL" smtClean="0"/>
          </a:p>
          <a:p>
            <a:pPr lvl="1" eaLnBrk="1" hangingPunct="1"/>
            <a:r>
              <a:rPr lang="he-IL" smtClean="0"/>
              <a:t>אפנון תדר</a:t>
            </a:r>
          </a:p>
          <a:p>
            <a:pPr eaLnBrk="1" hangingPunct="1"/>
            <a:r>
              <a:rPr lang="he-IL" smtClean="0"/>
              <a:t>התהליך הכללי בצד המקבל:</a:t>
            </a:r>
          </a:p>
          <a:p>
            <a:pPr lvl="1" eaLnBrk="1" hangingPunct="1"/>
            <a:r>
              <a:rPr lang="he-IL" smtClean="0"/>
              <a:t>פענוח</a:t>
            </a:r>
          </a:p>
          <a:p>
            <a:pPr lvl="1" eaLnBrk="1" hangingPunct="1"/>
            <a:r>
              <a:rPr lang="en-US" smtClean="0"/>
              <a:t>Analog to Digital</a:t>
            </a:r>
            <a:endParaRPr lang="he-IL" smtClean="0"/>
          </a:p>
          <a:p>
            <a:pPr eaLnBrk="1" hangingPunct="1"/>
            <a:endParaRPr lang="en-US" smtClean="0"/>
          </a:p>
        </p:txBody>
      </p:sp>
      <p:sp>
        <p:nvSpPr>
          <p:cNvPr id="33794" name="מציין מיקום של מספר שקופית 6"/>
          <p:cNvSpPr>
            <a:spLocks noGrp="1"/>
          </p:cNvSpPr>
          <p:nvPr>
            <p:ph type="sldNum" sz="quarter" idx="12"/>
          </p:nvPr>
        </p:nvSpPr>
        <p:spPr/>
        <p:txBody>
          <a:bodyPr/>
          <a:lstStyle/>
          <a:p>
            <a:pPr>
              <a:defRPr/>
            </a:pPr>
            <a:fld id="{7849CC4D-38C9-40EC-95A5-0B2C523D8C29}" type="slidenum">
              <a:rPr lang="he-IL" smtClean="0"/>
              <a:pPr>
                <a:defRPr/>
              </a:pPr>
              <a:t>75</a:t>
            </a:fld>
            <a:endParaRPr lang="en-US" smtClean="0"/>
          </a:p>
        </p:txBody>
      </p:sp>
      <p:pic>
        <p:nvPicPr>
          <p:cNvPr id="146437" name="Picture 4" descr="Frequency-modulatio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8625" y="2214563"/>
            <a:ext cx="2994025" cy="39671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3"/>
          <p:cNvSpPr>
            <a:spLocks noGrp="1" noChangeArrowheads="1"/>
          </p:cNvSpPr>
          <p:nvPr>
            <p:ph type="title"/>
          </p:nvPr>
        </p:nvSpPr>
        <p:spPr>
          <a:xfrm>
            <a:off x="457200" y="714364"/>
            <a:ext cx="8229600" cy="1143000"/>
          </a:xfrm>
        </p:spPr>
        <p:txBody>
          <a:bodyPr/>
          <a:lstStyle/>
          <a:p>
            <a:pPr eaLnBrk="1" hangingPunct="1">
              <a:defRPr/>
            </a:pPr>
            <a:r>
              <a:rPr lang="en-US" dirty="0"/>
              <a:t>Phase SHIFT Keying</a:t>
            </a:r>
          </a:p>
        </p:txBody>
      </p:sp>
      <p:sp>
        <p:nvSpPr>
          <p:cNvPr id="147459" name="Rectangle 4"/>
          <p:cNvSpPr>
            <a:spLocks noGrp="1" noChangeArrowheads="1"/>
          </p:cNvSpPr>
          <p:nvPr>
            <p:ph idx="1"/>
          </p:nvPr>
        </p:nvSpPr>
        <p:spPr>
          <a:xfrm>
            <a:off x="457200" y="1760538"/>
            <a:ext cx="8229600" cy="4525962"/>
          </a:xfrm>
        </p:spPr>
        <p:txBody>
          <a:bodyPr/>
          <a:lstStyle/>
          <a:p>
            <a:pPr eaLnBrk="1" hangingPunct="1">
              <a:buFont typeface="Arial" pitchFamily="34" charset="0"/>
              <a:buNone/>
            </a:pPr>
            <a:r>
              <a:rPr lang="he-IL" smtClean="0"/>
              <a:t>שינוי פאזת הגל הנושא בהתאם למידע</a:t>
            </a:r>
          </a:p>
          <a:p>
            <a:pPr eaLnBrk="1" hangingPunct="1"/>
            <a:r>
              <a:rPr lang="he-IL" smtClean="0"/>
              <a:t>נקרא בקיצור </a:t>
            </a:r>
            <a:r>
              <a:rPr lang="en-US" smtClean="0"/>
              <a:t>PSK</a:t>
            </a:r>
          </a:p>
          <a:p>
            <a:pPr eaLnBrk="1" hangingPunct="1"/>
            <a:endParaRPr lang="en-US" sz="3600" smtClean="0"/>
          </a:p>
          <a:p>
            <a:pPr eaLnBrk="1" hangingPunct="1"/>
            <a:r>
              <a:rPr lang="he-IL" smtClean="0"/>
              <a:t>התהליך הכללי בצד השולח:</a:t>
            </a:r>
          </a:p>
          <a:p>
            <a:pPr lvl="1" eaLnBrk="1" hangingPunct="1"/>
            <a:r>
              <a:rPr lang="en-US" smtClean="0"/>
              <a:t>Digital to Analog</a:t>
            </a:r>
            <a:endParaRPr lang="he-IL" smtClean="0"/>
          </a:p>
          <a:p>
            <a:pPr lvl="1" eaLnBrk="1" hangingPunct="1"/>
            <a:r>
              <a:rPr lang="he-IL" smtClean="0"/>
              <a:t>אפנון פאזה</a:t>
            </a:r>
          </a:p>
          <a:p>
            <a:pPr eaLnBrk="1" hangingPunct="1"/>
            <a:r>
              <a:rPr lang="he-IL" smtClean="0"/>
              <a:t>התהליך הכללי בצד המקבל:</a:t>
            </a:r>
          </a:p>
          <a:p>
            <a:pPr lvl="1" eaLnBrk="1" hangingPunct="1"/>
            <a:r>
              <a:rPr lang="he-IL" smtClean="0"/>
              <a:t>פענוח</a:t>
            </a:r>
          </a:p>
          <a:p>
            <a:pPr lvl="1" eaLnBrk="1" hangingPunct="1"/>
            <a:r>
              <a:rPr lang="en-US" smtClean="0"/>
              <a:t>Analog to Digital</a:t>
            </a:r>
            <a:endParaRPr lang="he-IL" smtClean="0"/>
          </a:p>
          <a:p>
            <a:pPr eaLnBrk="1" hangingPunct="1"/>
            <a:endParaRPr lang="en-US" smtClean="0"/>
          </a:p>
        </p:txBody>
      </p:sp>
      <p:sp>
        <p:nvSpPr>
          <p:cNvPr id="35842" name="מציין מיקום של מספר שקופית 5"/>
          <p:cNvSpPr>
            <a:spLocks noGrp="1"/>
          </p:cNvSpPr>
          <p:nvPr>
            <p:ph type="sldNum" sz="quarter" idx="10"/>
          </p:nvPr>
        </p:nvSpPr>
        <p:spPr/>
        <p:txBody>
          <a:bodyPr/>
          <a:lstStyle/>
          <a:p>
            <a:pPr>
              <a:defRPr/>
            </a:pPr>
            <a:fld id="{0567C803-DC5C-4422-9D10-51901FE17202}" type="slidenum">
              <a:rPr lang="he-IL"/>
              <a:pPr>
                <a:defRPr/>
              </a:pPr>
              <a:t>76</a:t>
            </a:fld>
            <a:endParaRPr lang="en-US"/>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1071554"/>
            <a:ext cx="8229600" cy="1143000"/>
          </a:xfrm>
        </p:spPr>
        <p:txBody>
          <a:bodyPr/>
          <a:lstStyle/>
          <a:p>
            <a:pPr eaLnBrk="1" hangingPunct="1">
              <a:defRPr/>
            </a:pPr>
            <a:r>
              <a:rPr lang="en-US" dirty="0" err="1"/>
              <a:t>Quadrature</a:t>
            </a:r>
            <a:r>
              <a:rPr lang="en-US" dirty="0"/>
              <a:t> amplitude modulation</a:t>
            </a:r>
            <a:endParaRPr dirty="0"/>
          </a:p>
        </p:txBody>
      </p:sp>
      <p:sp>
        <p:nvSpPr>
          <p:cNvPr id="148483" name="מציין מיקום תוכן 2"/>
          <p:cNvSpPr>
            <a:spLocks noGrp="1"/>
          </p:cNvSpPr>
          <p:nvPr>
            <p:ph idx="1"/>
          </p:nvPr>
        </p:nvSpPr>
        <p:spPr>
          <a:xfrm>
            <a:off x="457200" y="2357438"/>
            <a:ext cx="8258175" cy="3768725"/>
          </a:xfrm>
        </p:spPr>
        <p:txBody>
          <a:bodyPr/>
          <a:lstStyle/>
          <a:p>
            <a:pPr eaLnBrk="1" hangingPunct="1">
              <a:buFont typeface="Arial" pitchFamily="34" charset="0"/>
              <a:buNone/>
            </a:pPr>
            <a:r>
              <a:rPr lang="he-IL" smtClean="0"/>
              <a:t>שיטה בה משתמשים בשני גלים נושאים בו זמנית.</a:t>
            </a:r>
          </a:p>
          <a:p>
            <a:pPr eaLnBrk="1" hangingPunct="1">
              <a:buFont typeface="Arial" pitchFamily="34" charset="0"/>
              <a:buNone/>
            </a:pPr>
            <a:r>
              <a:rPr lang="he-IL" smtClean="0"/>
              <a:t>	</a:t>
            </a:r>
          </a:p>
          <a:p>
            <a:pPr eaLnBrk="1" hangingPunct="1">
              <a:buFont typeface="Arial" pitchFamily="34" charset="0"/>
              <a:buNone/>
            </a:pPr>
            <a:r>
              <a:rPr lang="he-IL" smtClean="0"/>
              <a:t>כל גל משנה את עוצמתו ומופעו על מנת לייצג צירופים שונים של ביטים.</a:t>
            </a:r>
          </a:p>
          <a:p>
            <a:pPr eaLnBrk="1" hangingPunct="1"/>
            <a:r>
              <a:rPr lang="he-IL" smtClean="0"/>
              <a:t>נקרא בקיצור </a:t>
            </a:r>
            <a:r>
              <a:rPr lang="en-US" smtClean="0"/>
              <a:t>QAM</a:t>
            </a:r>
            <a:endParaRPr lang="he-IL" smtClean="0"/>
          </a:p>
          <a:p>
            <a:pPr eaLnBrk="1" hangingPunct="1">
              <a:buFont typeface="Arial" pitchFamily="34" charset="0"/>
              <a:buNone/>
            </a:pPr>
            <a:endParaRPr lang="he-IL" smtClean="0"/>
          </a:p>
        </p:txBody>
      </p:sp>
      <p:sp>
        <p:nvSpPr>
          <p:cNvPr id="4" name="מציין מיקום של מספר שקופית 3"/>
          <p:cNvSpPr>
            <a:spLocks noGrp="1"/>
          </p:cNvSpPr>
          <p:nvPr>
            <p:ph type="sldNum" sz="quarter" idx="10"/>
          </p:nvPr>
        </p:nvSpPr>
        <p:spPr/>
        <p:txBody>
          <a:bodyPr/>
          <a:lstStyle/>
          <a:p>
            <a:pPr>
              <a:defRPr/>
            </a:pPr>
            <a:fld id="{CF57723E-4F99-46B2-8E35-C4A5157D1EEF}" type="slidenum">
              <a:rPr lang="he-IL" smtClean="0"/>
              <a:pPr>
                <a:defRPr/>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sz="quarter"/>
          </p:nvPr>
        </p:nvSpPr>
        <p:spPr>
          <a:xfrm>
            <a:off x="214282" y="2357430"/>
            <a:ext cx="8229600" cy="1905000"/>
          </a:xfrm>
        </p:spPr>
        <p:txBody>
          <a:bodyPr/>
          <a:lstStyle/>
          <a:p>
            <a:pPr eaLnBrk="1" hangingPunct="1">
              <a:defRPr/>
            </a:pPr>
            <a:r>
              <a:rPr sz="8000" dirty="0" err="1" smtClean="0"/>
              <a:t>מודמים</a:t>
            </a:r>
            <a:endParaRPr lang="en-US" sz="8000" dirty="0" smtClean="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468313" y="549275"/>
            <a:ext cx="8229600" cy="1143000"/>
          </a:xfrm>
        </p:spPr>
        <p:txBody>
          <a:bodyPr/>
          <a:lstStyle/>
          <a:p>
            <a:pPr eaLnBrk="1" hangingPunct="1">
              <a:defRPr/>
            </a:pPr>
            <a:r>
              <a:rPr/>
              <a:t>הצורך במודמים</a:t>
            </a:r>
            <a:endParaRPr lang="en-US"/>
          </a:p>
        </p:txBody>
      </p:sp>
      <p:sp>
        <p:nvSpPr>
          <p:cNvPr id="150531" name="Rectangle 3"/>
          <p:cNvSpPr>
            <a:spLocks noGrp="1" noChangeArrowheads="1"/>
          </p:cNvSpPr>
          <p:nvPr>
            <p:ph idx="1"/>
          </p:nvPr>
        </p:nvSpPr>
        <p:spPr>
          <a:xfrm>
            <a:off x="468313" y="1844675"/>
            <a:ext cx="8229600" cy="4525963"/>
          </a:xfrm>
        </p:spPr>
        <p:txBody>
          <a:bodyPr/>
          <a:lstStyle/>
          <a:p>
            <a:pPr eaLnBrk="1" hangingPunct="1"/>
            <a:r>
              <a:rPr lang="he-IL" u="sng" smtClean="0"/>
              <a:t>המטרה</a:t>
            </a:r>
            <a:r>
              <a:rPr lang="he-IL" smtClean="0"/>
              <a:t>: העברת מידע דיגיטאלי בצורה אנלוגית</a:t>
            </a:r>
          </a:p>
          <a:p>
            <a:pPr eaLnBrk="1" hangingPunct="1"/>
            <a:r>
              <a:rPr lang="he-IL" u="sng" smtClean="0"/>
              <a:t>הסיבה</a:t>
            </a:r>
            <a:r>
              <a:rPr lang="he-IL" smtClean="0"/>
              <a:t>:</a:t>
            </a:r>
          </a:p>
          <a:p>
            <a:pPr lvl="1" eaLnBrk="1" hangingPunct="1"/>
            <a:r>
              <a:rPr lang="he-IL" smtClean="0"/>
              <a:t>תשתיות קיימות (תשתיות הטלפוניה והכבלים – אנלוגיות)</a:t>
            </a:r>
          </a:p>
          <a:p>
            <a:pPr lvl="1" eaLnBrk="1" hangingPunct="1"/>
            <a:r>
              <a:rPr lang="he-IL" smtClean="0"/>
              <a:t>יצירת אות חסין לרעשים ולניחות</a:t>
            </a:r>
          </a:p>
          <a:p>
            <a:pPr eaLnBrk="1" hangingPunct="1"/>
            <a:r>
              <a:rPr lang="he-IL" u="sng" smtClean="0"/>
              <a:t>השיטה</a:t>
            </a:r>
            <a:r>
              <a:rPr lang="he-IL" smtClean="0"/>
              <a:t>: אפנון דיגיטאלי</a:t>
            </a:r>
            <a:endParaRPr lang="he-IL" u="sng" smtClean="0"/>
          </a:p>
        </p:txBody>
      </p:sp>
      <p:sp>
        <p:nvSpPr>
          <p:cNvPr id="38914" name="מציין מיקום של מספר שקופית 5"/>
          <p:cNvSpPr>
            <a:spLocks noGrp="1"/>
          </p:cNvSpPr>
          <p:nvPr>
            <p:ph type="sldNum" sz="quarter" idx="10"/>
          </p:nvPr>
        </p:nvSpPr>
        <p:spPr/>
        <p:txBody>
          <a:bodyPr/>
          <a:lstStyle/>
          <a:p>
            <a:pPr>
              <a:defRPr/>
            </a:pPr>
            <a:fld id="{F078E416-E2F9-4A12-B79E-E68F21143D83}" type="slidenum">
              <a:rPr lang="he-IL"/>
              <a:pPr>
                <a:defRPr/>
              </a:pPr>
              <a:t>79</a:t>
            </a:fld>
            <a:endParaRPr lang="en-US"/>
          </a:p>
        </p:txBody>
      </p:sp>
      <p:pic>
        <p:nvPicPr>
          <p:cNvPr id="150533" name="Picture 4" descr="0003559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8313" y="3789363"/>
            <a:ext cx="2447925" cy="1838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defRPr/>
            </a:pPr>
            <a:r>
              <a:rPr/>
              <a:t>פרוטוקול תקשורת</a:t>
            </a:r>
            <a:endParaRPr lang="en-US"/>
          </a:p>
        </p:txBody>
      </p:sp>
      <p:sp>
        <p:nvSpPr>
          <p:cNvPr id="88067" name="Rectangle 3"/>
          <p:cNvSpPr>
            <a:spLocks noGrp="1" noChangeArrowheads="1"/>
          </p:cNvSpPr>
          <p:nvPr>
            <p:ph idx="1"/>
          </p:nvPr>
        </p:nvSpPr>
        <p:spPr/>
        <p:txBody>
          <a:bodyPr/>
          <a:lstStyle/>
          <a:p>
            <a:pPr eaLnBrk="1" hangingPunct="1"/>
            <a:r>
              <a:rPr lang="he-IL" u="sng" smtClean="0"/>
              <a:t>הגדרה</a:t>
            </a:r>
            <a:r>
              <a:rPr lang="he-IL" smtClean="0"/>
              <a:t> – סט של חוקים וכללים המגדיר פיתרון לבעיה מסוימת ביצירת תקשורת בין תחנות קצה. </a:t>
            </a:r>
          </a:p>
          <a:p>
            <a:pPr eaLnBrk="1" hangingPunct="1">
              <a:buFontTx/>
              <a:buNone/>
            </a:pPr>
            <a:endParaRPr lang="he-IL" smtClean="0"/>
          </a:p>
          <a:p>
            <a:pPr eaLnBrk="1" hangingPunct="1"/>
            <a:r>
              <a:rPr lang="he-IL" smtClean="0"/>
              <a:t>פרוטוקול הוא בעצם שפה משותפת בין מחשבים</a:t>
            </a:r>
            <a:endParaRPr lang="en-US" smtClean="0"/>
          </a:p>
        </p:txBody>
      </p:sp>
      <p:sp>
        <p:nvSpPr>
          <p:cNvPr id="18434" name="מציין מיקום של מספר שקופית 5"/>
          <p:cNvSpPr>
            <a:spLocks noGrp="1"/>
          </p:cNvSpPr>
          <p:nvPr>
            <p:ph type="sldNum" sz="quarter" idx="10"/>
          </p:nvPr>
        </p:nvSpPr>
        <p:spPr/>
        <p:txBody>
          <a:bodyPr/>
          <a:lstStyle/>
          <a:p>
            <a:pPr>
              <a:defRPr/>
            </a:pPr>
            <a:fld id="{D7F42529-EEFC-4F9A-9AC8-0B957974F5C9}" type="slidenum">
              <a:rPr lang="he-IL"/>
              <a:pPr>
                <a:defRPr/>
              </a:pPr>
              <a:t>8</a:t>
            </a:fld>
            <a:endParaRPr lang="en-US"/>
          </a:p>
        </p:txBody>
      </p:sp>
      <p:sp>
        <p:nvSpPr>
          <p:cNvPr id="2" name="AutoShape 2" descr="data:image/jpeg;base64,/9j/4AAQSkZJRgABAQAAAQABAAD/2wCEAAkGBxQQEBAQEBAQEg8UDxAPFRAQFBAQEBUQFBQXFhQRFBQYHCggGBolHRUUITEhJyksLi4uFx8zOD8sNygtLisBCgoKDg0OGhAQGywkICYsLDQ0LC4sLCwsLDAvLC0sLCwsLCwsLCwsLCwsLCwsLCwsLCwtLC8sLywsLCwsLCwsLP/AABEIAMIBAwMBEQACEQEDEQH/xAAcAAEAAQUBAQAAAAAAAAAAAAAABwECAwUGBAj/xABBEAACAQIDBAcFBAkDBQEAAAAAAQIDEQQSIQUGMUETUWFxgZGhByIyscFSYnKCFCNjkrLC0eHwQnOiFyVDdPEV/8QAGgEBAAIDAQAAAAAAAAAAAAAAAAEEAgMFBv/EADgRAAIBAgMEBwYFBQEBAAAAAAABAgMRBBIhBTFRsRNBYXGh0fAiMoGRweEUIzNCUiQ0crLxYhX/2gAMAwEAAhEDEQA/AJxAAAAAAAAAAAAAAAAAAAAAAAAAAAAAAAAAAAAAAAAAAAAAAAAAAAAAAAAAAAAAAB56+KUTlYvakaTyU9X4LzNkKbkeGe011/I5Mto4mX7rdyRZWFZfR2knz8zZT2niIe879/2MZYZo91KspHbwuNp4haaPh63laUWjKXDEAAAAAAAAAxYnERpxc5yUYri2Q2krszhCU5ZYq7OU2hvpZtUYK32ql9fyr+pVlieCO1Q2K2r1H8F5/Y8NPfOtfVUmurK1/MYLEyLUti0baX+f2Oh2PvNTrtQkujm9Fd3i31J8n2P1LFOspaHJxWzalFZlqvE3puOcAAAAAAAAAAAAAAAAAAAAAAAAefGVsqOZtLEulDJHe/BGynDMzl9oY7Xiedy2OzQoGoqY7tFi6qaRfQx2vEWMZUkzfbMx/BNmUW4NSjvRzsRhzo6U7q56rC11WpqXX195yZKzLyyQAAAAAAUbAI23r24603Z/qotqK5Prn3v5eJz61TM7Lces2fg1Qp3l7z3+RxeM2lrxNWUuyq8Dy09pO/EnKYqqbvZ2PuRuM8ymiUN1dqOtTyTd5wtrzceTfby8i/RnmWp5baOFVGpmjufM3puOcAAAAAAAAAAAAAAAAAAAAAADTbaqWueZx8s+Il2aF/CRucVtPEWuVVE7K0Ro6uK1Jyk3L8PitRlGY6HZeIvYjKY1EpI7HYOOjWp5ou6u4+MXY6eyqlpyjx+hxMZRdOdmbU7pTAAAAAANbvHXdPC1WuLjkX5mo/Vmuq7QZbwMFPERT43+WpDW3sYoNRbs5OyXWzno9VUlpZHL4uvqbLFRzPNCvqLEZzd7Kr6oho2QmSXuVXar0+qSlF+V/mkZ0HaZo2nFToN8LMkIvHmQAAAAAAAAAAAAAAAAAAAAAAcZvPtKdOc45YySd1e6dmrnlsU2sTNPidvB0oukpo4XH7Vcm/dS8WFEstmpqYxvkvUnKRmK0sa1yXqMozG72ZtjK1eF+5/2MXEyTudh7O6zyyp24zqVL9mkbeaN2zf7iy4Mq7VhdKfw5s7c9IcQAAAAAA5z2gOSwFWUG04zpO642dSMX8zRib9G7dh1NjZXi4qXWpcmyANvYqdScJTldp2WiXbyXYVEjtVZWbNZXxUnxa8kbbFPMYY15dfohYjMbTZ+0Jxa+F96/oQ0ZxlqSf7ONoOtiacHC1lObkndWUXyt1teYo/qJGzHL+klLuXiSwXjy4AAAAAAAAAAAAAAAAAAAAAAOT33wN0qqXLK+/l9fI4W1KOWoqq3PR9/V67DrbOq3TpvvIux0LNleOpbka2ZnlMLimMoue2nNqyj8TskuepqnoixSjdks7h7PdOjmfUoLw1k/P5F3ZVLWVV9y+pztqVU5KC6jqTtHKAAAAAAPNtLBqvRqUZfDUhKDa4q6tddq4mMo5k0zbQqujUjUjvTTPnHejZU6VSpSnG04ScWuV+tdj0fcznpNaPej1VZxklUh7r1Xrn2nNtX71obYvQ5000xGmZGu5scDQbaMZMsUYuTJw9luwnRoyxM1aVVKME+KpLXN+Z28Eus2YeH731lfa+IXs4eP7dX38PhzZ3RZOKAAAAAAAAAAAAAAAAAAAAAADFiKEakZQkrxas0a6tKNWDhLczKE3CSlHeiNd6N15025RTlT5SX16mcGrQnh37Wq4+fA7dKvCutNHw8jjMTgZR4pmDrRRtVGTLcPgZy4RZHSp7jJUbbzsd09051JKpNWjzm/lHrZlRw88Q9NF1vy4swr4qFCNuvh5kn0KShFRirRSsl2HoadONOKjHcjgSk5ScnvZkMzEAAAAAAAHM74boU8fHNdU66VlUtdSXKM11dvI01aWfVbzoYLHugskleD6utdq8usgvejd6rgq0oVYZbpNNarnaSfNO3miq3KLs1qdxU6NWCqRlePreaXA01KpZv/wCi73sw6Om/ZiyZNzPZzbJWxitHSSoc31dJ1L7vnbgbYUXLWW7gU8RtCFFOFDWX8upd3F9vy4knxjZWWiWllwsWzhXuVAAAAAAAAAAAAAAAAAAAAAAAAAKSjfR8OBDSejBGu+Owv1lWVOWSEbPKrcWrtLq/ujzOIhCnWlFLRbvikz0GGqyqU43evkWbk7Bc6sJVHKVLI5qLsk5J2a06m0vMzwtOFaqoNaat/AYuu6VN2eui7rkmRikkkkktElorHo0klZHn276suJAAAAAAAAAAAIu9rteFaVGhBZqkM6k1yc8lqffwfZoU8RNZkj0WysPNYec3ubVvhfU4LYGHWFxcIzSaUkr20lGXPzuvA1NlqnTs9D6MpzUkmuDSa7mdE8o007MuBAAAAAAAAAAAAAAAAAAAAAAAAAAAByW8crxqP7U5eUUo/wArPK15qdaclx5afQ7ODVrLgvv9TV7nbUVKr0VR2TzKMuScraPyRswdWNGupS3Wt87eRtxtF1Kd470SCemOCAAAAAAAAAADnt9d5I7Pw0qmjqyTjTg+c+t9iNdSeVdpbwmG6aV37q3+XxIZ3Yqzryr16spTaqOV5O95NN+GspP8pz5ayPV0dMPfi/BJHjq4p1HOT+KFX3f9qTtH/lGP7xkzRF31J03I2l+kYOlK/vRXRvwWnpbyLlCV4Hn9pUujrtrc9fPxN+bigAAAAAAAAAAAAAAAAAAAAAAAAADFiquSEpdSfnyK+LrdDRlPgvHq8TOnHNJIj/fbHOkoQWrSXnzfmeYpRtZHaw3uuXFnL08Vmd+E+Pf/AHM5RLSkSHuhvB0sVRqP9YlaLfNdXedHZ+MytUqnwf08vkczHYW35kN3WdUds5YAAAAAAAPNtDHQoU5VKjtFcubfKKXNmMpKKuzbRozrTUIbz5+9oO33isTNyl8CsoJ+7FfZXW19WUc+Z3Z6X8OqFNQju48X1s9WwbUdnZ3xk6lV/wBPR+ZqWrbL1SOSEY8Irx9r6nO4BvOlznhmrdc1FTj6wNj3FSnvkuzkyTvZJtS050G9JLTvV2vTN6G2hK0rcSntOlnoKa/a/B/clQuHngAAAAAAAAAAAAAAAAAAAAAAAAAeHas9IR+1Uj5LV/I5G152pxhxfLXnYsYdat8ER1vfLNW8zjI7lCNqaOeabnks23HMrcdL3XkrmV8uqLGXMi/D4905KV7ST48mTKKkro1XtoyRNh7305Qiq1SKb0U7rj1T6u/gdHD7RlTSjV1XHr+5zK+Abealr2eR1VKqpJOLTT1TWqOvSrQqq8Hc5kouLsy82kGr2htqFFvNwXFnHxG1HCo4QSdutlujg51VdGtq784SGtSbjHX32vdfF3Wt3or8C7SxalFOSsy1/wDGxL3Jd1/SNPtn2oYenF/o8J1/dcs6WWnbrzPj3XuZSxC/ajOjsiT/AFZJdi1flzOCxO2tobZqOGHpTklo3D3YQT5Oo7KHzduZX9uqzrxWHwUNLLte9/Vns/6SVKdGpXxmKhCMISm6dCLm3ZXUc8ravhwfE29C4xcmU1tCNerGnBN3aXDzOTr7RccNVw8rxmquW3NL/WvDJb8xUgrI7OMmpzzL1wPNh55JYeXOPRu3hwNz90oUv1V23XzTRud0NoOjiqTi9EoS8kmN2pNs6dN9eh9FRd1c6J5EqAAAAAAAAAAAAAAAAAAAAAAAAAafaNS9ZL7FOUvF6fJo83tOpnxKj/FeL+1i9QjanfiyP94pXqlM7UNIo19GDp1qFb/SnGN+297PvX1JbtY2RV012M6Ke5EcTncKvRyjOzg45otPWMlqrXXeW8FhnUUlGWqe58Hu+pQr4xRtnje63p/M8OK3BxVNNU3TqLqjJxb/AHrG+eCrdaT7n52MaeNo8Wu9eVzwUljcDwp4inbmlKUH32vF+hUlQnB3s0/XWW+lo1laVpc/o0bGn7RK0I5ZRjOdrNtJWfZaxv8AxWIy5c3x6ypPBUM25r4+Zzm0t46tVS7U1fsfErwoLrLlOpGDVloaZ3xTcKz6FK+WeVzSTVrKKa7Newv1Kiik46lt4u91xOg3B3YoVcS4YupGvSUf1VKPSQUpp3vNLjFJcM1teBlhsXCpUUJJps5+M6WnSzw+L4fMmjCYWFKEadKEKdOKsoU4qEV3JaHXStuPPynKTvJ3Zz2/mKy0adFcatVX/BT9+XhdRXiaMTK0UuJ1djUs1WVT+K8Xp5kDb3SX6TPJxlGDlb7bb+mUqHck9DFiXlcfuuPoZ9RUUrST7UezY0bYhLqp28omL90sQVqtu0+lcNNShCUdYuMZJ9jV0dFbjyM4uMmnxMhJiAAAAAAAAAAAAAAAAAAAAAAAAcxWxF6td9mncnb+h46c+kr1JcW/DReB14U7U4HDbdneqZJHRWiKYiN8Pf7M4S8L5X/EJK8WbKbtJHY7o7QzSp3es6KhL8cHJJvtaj6lrZ1bLiEv5K3x3rk/mc7aNC0G11PwdvqzsD0pxAAcj7ScNSeDlOcI51JZalkpR0b49Tta3aU8ZTUoXtqdPZcXUrZG7KxEUWnY497HWq4eVN2Z6sFhnJ2ioyf2ZNL5s1VKiSs20KVN+9bQmHc7Yv6NQjnpQhWldyy+9JJ8Iuet/kdvA4Z0oXmlm8TiY/EKrUtBvL4HQF4oka+0XaUY4yEZSSjTwspa/ak7y8csUUcQ7zt2HptkwyYVy/lLkvNsh6GI6StKpNpXlKbTtp9leGnka1vLFSWhTF14vn6M2FWRs9jSvWzddKUvNSsa37pcjrVvxfM+gdz6ufAYVvj0MY/u+79C7Qd6aPO7Tio4upbjf56m4NpRAAAAAAAAAAAAAAAAAAAAAAAAI82jinTk5LjrddafFHhqN97PTQgnTOT2njoyndX7i6kGzJS2heDgoqzWrersteBLRlF6mz3SxeWX4Zxl/X5FbN0clPg0/kbcTDpKbRK6PaI8kVAPFtnZdPF0KmHrxzUpqzSbi007qUWuDTSd+wiUU1ZmylVlSlmjvI8xnsncakpYXGShT6Oyp1odJLOo2V6l7Wb1+F8SrPCxlc7FPbLyxjNOy6urvs/T4o3u4W6UsNQTxsKM8WqkmpxvK0NMvJK/F6LmiKeCpJ5nHX4sqYrHSm8tOXs91rnZlw5wAIK9q9ZvHV+pZF4KlFnPq61H66j1mE9nB013/wCzI9pqyfe0RE1zZjquxma7G+3d1lHreHdu+zNctzLlL34/DkfQm59FwwGFi+PQxlb8XvfUu0Vamjzu0pKWLqNcbfLQ3JtKIAAAAAAAAAAAAAAAAAAAAAAABHm9NBwnUX3m13PVfM8hVpdFXlB8fB6rwPR4WeeimcDiviN6QbM2F6ushmcTabCdqnb76f8Axa/mKlVaMt74kyUPhjfjlXyPYUvcjfgjyEveZebDEAAAAAAAEAb7YhVsZi4t+901WK7Yxbil5R9DmTvnb7T2dFQ/DU6a3qKffdXZx9ChmjJt2tK3Ds4mcSpUVme+hsylTWevJTktVQXJtXSn221t/e2LbeiLNKEKazT1fh9+RnhjnGXSqMVPklpGMVotF/mhKjbQwlVcpZicPZ5vGsdhE3ZVadqc4ru92Xil6FylO6twPP46h0c8y3S59Z1JtKIAAAAAAAAAAAAAAAAAAAAAAABoN7Nm9JT6SK96Ks+2PX4HH2phsyVaO9b+77HR2fXyy6N7nzIk2pQcZM58HdHSmrMx4WREiYm82VTy1qTfwzbfhrr5ya/KyvUjda7izmvB2JhR7E8kVAAAAAAAAB80b3zybUxLfLFzv3dI7nPa974nqFK0qT7Icka6MrVHTaWV1G3y05+iI/aZtfmpPiYcRiOklKUlxzStyTcknLxlIndYK080pcH68S6k7QjHnK78CWtTXF+ykSX7Cr9NjfsqnRT7807fzG6j7zKG0HelHvfL/hMJZOOAAAAAAAAAAAAAAAAAAAAAAAAUaIYIr322V0VSVl7r96P4Xw+q8DzNSn0FaVPq6u5+rfA9BRq9NSUuvczkaTsyGZxN1szWpS688V6/55miorqxYg9H3Ez3PXHlBcE2GYCxTMBYrmAsMwFilwLHzT7Ql/3HGf8AsVf42Ul7z72ein+nD/GP+qNXtCdpuS55ZLxVzGC0sb8RK08y7y3D021rxnbuVKPDzd34IN634BRbioLfLl61M0YtxqVUvdhlgn1Od1HxaUpeDGtu8y9hTbW6K07X/wBd/Amn2NbLVLAyrte/XqN9vR024x9c78S1RWjZw8fPWMOCv8X9rHf3NxzyoAAAAAAAAAAAAAAAAABAKXAFwClwTYpmAsc9vrgelw+dL3ofwvR+tvU5W1KV4qqurk/vbxOhs+pabg+vmiIq8csn3nN6jpbmbfYGtaiv20Pma5b13rmbYv2Zdz5EyOR6o80kUzAWKZwTYZwLDOBYZgLDMBY+fPaxhei2jiHym41V3Tim/W5UlpNo71N56FOXZb5aHNYx3jTf7Kn/AA2MIb2b669mL7FyNlurhHicTQoNaTqU6ba45LpP0XoS4304mNOq43m/2rktFyJsoez/AAUcLPC5JyhOrGq5yn+tzxuoWkkrJKUla3+p9bLXRxOM8ZVbT8OrXfyXyOl2fhIUKVOjSjlp04KEY6u0V2vj3maVlZFapKU5OUt7PTckwsVTBFityQVuCCoAAAAAAAAABQgFGwCjZBJRsE2KNgmxRyIFimYCx5toyXQ1b6roqmn5WV8Z/b1P8XyNtBfmxtxXMhrbVLLNtcHqn2PVHn6TvE7s957N2NcRh1+3p/Mm15wX/pcyb2pz/wAXyJbcz01zz1i3pBcmxTOBYdILixTpBcmw6UXIsXdISCIPbfQTrYaorZpUp031+5K6/i9CrV0mu47mATlhZLhLmvsR23mpUnzUXB+Df0aMI+8yxV1pxfrR+VjrvZPFf/o0W+Sqtd/RyM1769dRXqL+nqW4L/ZE7qZbOHYvUgQXKQIL0wRYuTJIZcSYlUAVAAAAAAAABaQSUIJLbkAtcgSWORBJY5i5Ja5i4sePbFW2Hrf7Ul5q31KuNf8ATz7uehYwq/Oj3kU7R96lSlztJeCnJL0SODDSTR2Zbj2bmUs2Kpfdk5/uxbNkXFVYOTsr8tTXUdqM+7noSa59j9TuQxVGbtGSucWxb0puuLFOkJFijqAmxjnWsCUjld5t5OicoRnkUVFzknZ3leyvyVl6lerUd7ROxgMHTcOkqK993rvOUxW9dNLNKUpeDk/N6GhuT3nVgqS93Q53aW0JYzhGEaaeiesm+vQRTuRWlBxtc1tbCqFK0ZZkpK7XC7vovQyze0alSzYeT4Pn/wARvPZpVy7QofikvOEl9TYveRSf6NRdnJpk6wrFs4ljJGqTcxsZIzBFjLGQMTLFkkGREmJVAgqAAAAAAAACxkEotIZkWyZAMcmQSWSIJMUmCTFOZjck122Kt6FVdcGVMbL8iXw5os4VfnRI32krUqK+5fzk39Th09ZM6z3Ht3cxKoXqPi1lX1/ztIqO8rGSpqULM3T3mtrFJpcc0sunk7mKgzB4aDWpuMHtFVFdcHfyud3BVnOlrvWnr4HMr0ejlY9iqFw0WDkTcGKrqCUcXvVum8TJ1KdV06lrO6zRa7VdGtwu7l6linGGR7jjMRuXiIytKvTXasy063Zd5rlaO8uUIut7r07vv6+Rr8dsaGHlkdaVSVk5Wh0cddUruTv5GmVVp6I6tDZ8JK9ST9euJmqVIdDKllUbyhNSTcm2rpqV3wtJvQxU77zbUw8aSeRt6W1txT0suztM+5lGUMbQk1p0sVfvN6eq7zkODUJ/4y5E1Ualy2cNo9dNkmDPVAyMD0QBiZ4kmLMiJMS5AgqAAAAAAAACxmJKLGyDIskyCTHKRBJjlMCxhnUMbmVjzVapizJI1WOjnTWuppqQU4uLNsG4tNHEbwU8kowXCMYx8kcJJRnJdr5nXTzQi+KPZs/d6OKhDPWlSUE3ljFOUlO2uvD4GalOUZy04CvOUVHKrm2obm4WHGpiJvtlBLyUSelkVukqvgbijgYU4/qm8q4p8e+/M6OExiuoSSXcVakZt3kZ4M6xpLyQUkiQeavDQGSI43yxtWjVlfNGElDLNLq4rXTm9O7tK04ty1O7ha0Y0Eo71e/ruschXx6qO8nmaVszzXt8jFwN0cW0ZKONhG1ld9i182RkSDxMpHR7s4SvWrU5qnKNOM1PM00tO18WZxg20aamIhCElJ6tNW7yU8LBriWzhSPfSMka2eqDJMD0UwYszwJMGZESYlyAAAAAAAAAAMcjEyRjkyDIxsxJMcgDFJEMkwzgQZGCdMxZNzyYinYwZkmcVt6S6XM+rx7zgVU+lmu1napW6OPcY6G2MvB2fC/Oy4Xuu1mlwZuzxe8yvb/3vn9B0bIvDgXYLHqc1kg3O/xat2vd6a+ZkqMpaR3iVWKXtbjssLB2Vz0sbnBbPSoGZjcrlJBa6YJuebE4CFROM4RlF8pJNepFjKM2tzNRPc3CN3/RqV/wojIjcsTU4nqwu7lGn8FGnHujFfQlRSMZV5y3s2lHBpcEZGpyPTGiSYXMsaQIuZYRJIZ6IIkxZnijIwZegYlwAAAAAAAAABjkYmSLGiDIsaIBa4kAscQSWSiRYGOaIMjz1Kd+RFiTX43YtKt8dNN9fB+aNU6EJ70bIVZR3M10t0KH2H+9I1fg6fA2/ianEvp7rUI/+NeN2ZLC0+BDxE+JssLs2FP4YRXckjdGmo7jU5t7z2RpmdjG5dkJAyEkDIAVyAkdGBcuVMEF6gSDIoAi5cokkF6iSQZIoEMyxJMGXokgqAAAAAAAAAAY2YmSLWQyS1kElrALJEEmOQJMciCS0EgEFQC1gkEgqgQGCSoIABUAIkkuQILkCC5EguRILkCDJEkxL0SYsvQIKgAAAAA//9k="/>
          <p:cNvSpPr>
            <a:spLocks noChangeAspect="1" noChangeArrowheads="1"/>
          </p:cNvSpPr>
          <p:nvPr/>
        </p:nvSpPr>
        <p:spPr bwMode="auto">
          <a:xfrm>
            <a:off x="155575" y="-1714500"/>
            <a:ext cx="4762500" cy="357187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QQEBAQEBAQEg8UDxAPFRAQFBAQEBUQFBQXFhQRFBQYHCggGBolHRUUITEhJyksLi4uFx8zOD8sNygtLisBCgoKDg0OGhAQGywkICYsLDQ0LC4sLCwsLDAvLC0sLCwsLCwsLCwsLCwsLCwsLCwsLCwtLC8sLywsLCwsLCwsLP/AABEIAMIBAwMBEQACEQEDEQH/xAAcAAEAAQUBAQAAAAAAAAAAAAAABwECAwUGBAj/xABBEAACAQIDBAcFBAkDBQEAAAAAAQIDEQQSIQUGMUETUWFxgZGhByIyscFSYnKCFCNjkrLC0eHwQnOiFyVDdPEV/8QAGgEBAAIDAQAAAAAAAAAAAAAAAAEEAgMFBv/EADgRAAIBAgMEBwYFBQEBAAAAAAABAgMRBBIhBTFRsRNBYXGh0fAiMoGRweEUIzNCUiQ0crLxYhX/2gAMAwEAAhEDEQA/AJxAAAAAAAAAAAAAAAAAAAAAAAAAAAAAAAAAAAAAAAAAAAAAAAAAAAAAAAAAAAAAAB56+KUTlYvakaTyU9X4LzNkKbkeGe011/I5Mto4mX7rdyRZWFZfR2knz8zZT2niIe879/2MZYZo91KspHbwuNp4haaPh63laUWjKXDEAAAAAAAAAxYnERpxc5yUYri2Q2krszhCU5ZYq7OU2hvpZtUYK32ql9fyr+pVlieCO1Q2K2r1H8F5/Y8NPfOtfVUmurK1/MYLEyLUti0baX+f2Oh2PvNTrtQkujm9Fd3i31J8n2P1LFOspaHJxWzalFZlqvE3puOcAAAAAAAAAAAAAAAAAAAAAAAAefGVsqOZtLEulDJHe/BGynDMzl9oY7Xiedy2OzQoGoqY7tFi6qaRfQx2vEWMZUkzfbMx/BNmUW4NSjvRzsRhzo6U7q56rC11WpqXX195yZKzLyyQAAAAAAUbAI23r24603Z/qotqK5Prn3v5eJz61TM7Lces2fg1Qp3l7z3+RxeM2lrxNWUuyq8Dy09pO/EnKYqqbvZ2PuRuM8ymiUN1dqOtTyTd5wtrzceTfby8i/RnmWp5baOFVGpmjufM3puOcAAAAAAAAAAAAAAAAAAAAAADTbaqWueZx8s+Il2aF/CRucVtPEWuVVE7K0Ro6uK1Jyk3L8PitRlGY6HZeIvYjKY1EpI7HYOOjWp5ou6u4+MXY6eyqlpyjx+hxMZRdOdmbU7pTAAAAAANbvHXdPC1WuLjkX5mo/Vmuq7QZbwMFPERT43+WpDW3sYoNRbs5OyXWzno9VUlpZHL4uvqbLFRzPNCvqLEZzd7Kr6oho2QmSXuVXar0+qSlF+V/mkZ0HaZo2nFToN8LMkIvHmQAAAAAAAAAAAAAAAAAAAAAAcZvPtKdOc45YySd1e6dmrnlsU2sTNPidvB0oukpo4XH7Vcm/dS8WFEstmpqYxvkvUnKRmK0sa1yXqMozG72ZtjK1eF+5/2MXEyTudh7O6zyyp24zqVL9mkbeaN2zf7iy4Mq7VhdKfw5s7c9IcQAAAAAA5z2gOSwFWUG04zpO642dSMX8zRib9G7dh1NjZXi4qXWpcmyANvYqdScJTldp2WiXbyXYVEjtVZWbNZXxUnxa8kbbFPMYY15dfohYjMbTZ+0Jxa+F96/oQ0ZxlqSf7ONoOtiacHC1lObkndWUXyt1teYo/qJGzHL+klLuXiSwXjy4AAAAAAAAAAAAAAAAAAAAAAOT33wN0qqXLK+/l9fI4W1KOWoqq3PR9/V67DrbOq3TpvvIux0LNleOpbka2ZnlMLimMoue2nNqyj8TskuepqnoixSjdks7h7PdOjmfUoLw1k/P5F3ZVLWVV9y+pztqVU5KC6jqTtHKAAAAAAPNtLBqvRqUZfDUhKDa4q6tddq4mMo5k0zbQqujUjUjvTTPnHejZU6VSpSnG04ScWuV+tdj0fcznpNaPej1VZxklUh7r1Xrn2nNtX71obYvQ5000xGmZGu5scDQbaMZMsUYuTJw9luwnRoyxM1aVVKME+KpLXN+Z28Eus2YeH731lfa+IXs4eP7dX38PhzZ3RZOKAAAAAAAAAAAAAAAAAAAAAADFiKEakZQkrxas0a6tKNWDhLczKE3CSlHeiNd6N15025RTlT5SX16mcGrQnh37Wq4+fA7dKvCutNHw8jjMTgZR4pmDrRRtVGTLcPgZy4RZHSp7jJUbbzsd09051JKpNWjzm/lHrZlRw88Q9NF1vy4swr4qFCNuvh5kn0KShFRirRSsl2HoadONOKjHcjgSk5ScnvZkMzEAAAAAAAHM74boU8fHNdU66VlUtdSXKM11dvI01aWfVbzoYLHugskleD6utdq8usgvejd6rgq0oVYZbpNNarnaSfNO3miq3KLs1qdxU6NWCqRlePreaXA01KpZv/wCi73sw6Om/ZiyZNzPZzbJWxitHSSoc31dJ1L7vnbgbYUXLWW7gU8RtCFFOFDWX8upd3F9vy4knxjZWWiWllwsWzhXuVAAAAAAAAAAAAAAAAAAAAAAAAAKSjfR8OBDSejBGu+Owv1lWVOWSEbPKrcWrtLq/ujzOIhCnWlFLRbvikz0GGqyqU43evkWbk7Bc6sJVHKVLI5qLsk5J2a06m0vMzwtOFaqoNaat/AYuu6VN2eui7rkmRikkkkktElorHo0klZHn276suJAAAAAAAAAAAIu9rteFaVGhBZqkM6k1yc8lqffwfZoU8RNZkj0WysPNYec3ubVvhfU4LYGHWFxcIzSaUkr20lGXPzuvA1NlqnTs9D6MpzUkmuDSa7mdE8o007MuBAAAAAAAAAAAAAAAAAAAAAAAAAAAByW8crxqP7U5eUUo/wArPK15qdaclx5afQ7ODVrLgvv9TV7nbUVKr0VR2TzKMuScraPyRswdWNGupS3Wt87eRtxtF1Kd470SCemOCAAAAAAAAAADnt9d5I7Pw0qmjqyTjTg+c+t9iNdSeVdpbwmG6aV37q3+XxIZ3Yqzryr16spTaqOV5O95NN+GspP8pz5ayPV0dMPfi/BJHjq4p1HOT+KFX3f9qTtH/lGP7xkzRF31J03I2l+kYOlK/vRXRvwWnpbyLlCV4Hn9pUujrtrc9fPxN+bigAAAAAAAAAAAAAAAAAAAAAAAAADFiquSEpdSfnyK+LrdDRlPgvHq8TOnHNJIj/fbHOkoQWrSXnzfmeYpRtZHaw3uuXFnL08Vmd+E+Pf/AHM5RLSkSHuhvB0sVRqP9YlaLfNdXedHZ+MytUqnwf08vkczHYW35kN3WdUds5YAAAAAAAPNtDHQoU5VKjtFcubfKKXNmMpKKuzbRozrTUIbz5+9oO33isTNyl8CsoJ+7FfZXW19WUc+Z3Z6X8OqFNQju48X1s9WwbUdnZ3xk6lV/wBPR+ZqWrbL1SOSEY8Irx9r6nO4BvOlznhmrdc1FTj6wNj3FSnvkuzkyTvZJtS050G9JLTvV2vTN6G2hK0rcSntOlnoKa/a/B/clQuHngAAAAAAAAAAAAAAAAAAAAAAAAAeHas9IR+1Uj5LV/I5G152pxhxfLXnYsYdat8ER1vfLNW8zjI7lCNqaOeabnks23HMrcdL3XkrmV8uqLGXMi/D4905KV7ST48mTKKkro1XtoyRNh7305Qiq1SKb0U7rj1T6u/gdHD7RlTSjV1XHr+5zK+Abealr2eR1VKqpJOLTT1TWqOvSrQqq8Hc5kouLsy82kGr2htqFFvNwXFnHxG1HCo4QSdutlujg51VdGtq784SGtSbjHX32vdfF3Wt3or8C7SxalFOSsy1/wDGxL3Jd1/SNPtn2oYenF/o8J1/dcs6WWnbrzPj3XuZSxC/ajOjsiT/AFZJdi1flzOCxO2tobZqOGHpTklo3D3YQT5Oo7KHzduZX9uqzrxWHwUNLLte9/Vns/6SVKdGpXxmKhCMISm6dCLm3ZXUc8ravhwfE29C4xcmU1tCNerGnBN3aXDzOTr7RccNVw8rxmquW3NL/WvDJb8xUgrI7OMmpzzL1wPNh55JYeXOPRu3hwNz90oUv1V23XzTRud0NoOjiqTi9EoS8kmN2pNs6dN9eh9FRd1c6J5EqAAAAAAAAAAAAAAAAAAAAAAAAAafaNS9ZL7FOUvF6fJo83tOpnxKj/FeL+1i9QjanfiyP94pXqlM7UNIo19GDp1qFb/SnGN+297PvX1JbtY2RV012M6Ke5EcTncKvRyjOzg45otPWMlqrXXeW8FhnUUlGWqe58Hu+pQr4xRtnje63p/M8OK3BxVNNU3TqLqjJxb/AHrG+eCrdaT7n52MaeNo8Wu9eVzwUljcDwp4inbmlKUH32vF+hUlQnB3s0/XWW+lo1laVpc/o0bGn7RK0I5ZRjOdrNtJWfZaxv8AxWIy5c3x6ypPBUM25r4+Zzm0t46tVS7U1fsfErwoLrLlOpGDVloaZ3xTcKz6FK+WeVzSTVrKKa7Newv1Kiik46lt4u91xOg3B3YoVcS4YupGvSUf1VKPSQUpp3vNLjFJcM1teBlhsXCpUUJJps5+M6WnSzw+L4fMmjCYWFKEadKEKdOKsoU4qEV3JaHXStuPPynKTvJ3Zz2/mKy0adFcatVX/BT9+XhdRXiaMTK0UuJ1djUs1WVT+K8Xp5kDb3SX6TPJxlGDlb7bb+mUqHck9DFiXlcfuuPoZ9RUUrST7UezY0bYhLqp28omL90sQVqtu0+lcNNShCUdYuMZJ9jV0dFbjyM4uMmnxMhJiAAAAAAAAAAAAAAAAAAAAAAAAcxWxF6td9mncnb+h46c+kr1JcW/DReB14U7U4HDbdneqZJHRWiKYiN8Pf7M4S8L5X/EJK8WbKbtJHY7o7QzSp3es6KhL8cHJJvtaj6lrZ1bLiEv5K3x3rk/mc7aNC0G11PwdvqzsD0pxAAcj7ScNSeDlOcI51JZalkpR0b49Tta3aU8ZTUoXtqdPZcXUrZG7KxEUWnY497HWq4eVN2Z6sFhnJ2ioyf2ZNL5s1VKiSs20KVN+9bQmHc7Yv6NQjnpQhWldyy+9JJ8Iuet/kdvA4Z0oXmlm8TiY/EKrUtBvL4HQF4oka+0XaUY4yEZSSjTwspa/ak7y8csUUcQ7zt2HptkwyYVy/lLkvNsh6GI6StKpNpXlKbTtp9leGnka1vLFSWhTF14vn6M2FWRs9jSvWzddKUvNSsa37pcjrVvxfM+gdz6ufAYVvj0MY/u+79C7Qd6aPO7Tio4upbjf56m4NpRAAAAAAAAAAAAAAAAAAAAAAAAI82jinTk5LjrddafFHhqN97PTQgnTOT2njoyndX7i6kGzJS2heDgoqzWrersteBLRlF6mz3SxeWX4Zxl/X5FbN0clPg0/kbcTDpKbRK6PaI8kVAPFtnZdPF0KmHrxzUpqzSbi007qUWuDTSd+wiUU1ZmylVlSlmjvI8xnsncakpYXGShT6Oyp1odJLOo2V6l7Wb1+F8SrPCxlc7FPbLyxjNOy6urvs/T4o3u4W6UsNQTxsKM8WqkmpxvK0NMvJK/F6LmiKeCpJ5nHX4sqYrHSm8tOXs91rnZlw5wAIK9q9ZvHV+pZF4KlFnPq61H66j1mE9nB013/wCzI9pqyfe0RE1zZjquxma7G+3d1lHreHdu+zNctzLlL34/DkfQm59FwwGFi+PQxlb8XvfUu0Vamjzu0pKWLqNcbfLQ3JtKIAAAAAAAAAAAAAAAAAAAAAAABHm9NBwnUX3m13PVfM8hVpdFXlB8fB6rwPR4WeeimcDiviN6QbM2F6ushmcTabCdqnb76f8Axa/mKlVaMt74kyUPhjfjlXyPYUvcjfgjyEveZebDEAAAAAAAEAb7YhVsZi4t+901WK7Yxbil5R9DmTvnb7T2dFQ/DU6a3qKffdXZx9ChmjJt2tK3Ds4mcSpUVme+hsylTWevJTktVQXJtXSn221t/e2LbeiLNKEKazT1fh9+RnhjnGXSqMVPklpGMVotF/mhKjbQwlVcpZicPZ5vGsdhE3ZVadqc4ru92Xil6FylO6twPP46h0c8y3S59Z1JtKIAAAAAAAAAAAAAAAAAAAAAAABoN7Nm9JT6SK96Ks+2PX4HH2phsyVaO9b+77HR2fXyy6N7nzIk2pQcZM58HdHSmrMx4WREiYm82VTy1qTfwzbfhrr5ya/KyvUjda7izmvB2JhR7E8kVAAAAAAAAB80b3zybUxLfLFzv3dI7nPa974nqFK0qT7Icka6MrVHTaWV1G3y05+iI/aZtfmpPiYcRiOklKUlxzStyTcknLxlIndYK080pcH68S6k7QjHnK78CWtTXF+ykSX7Cr9NjfsqnRT7807fzG6j7zKG0HelHvfL/hMJZOOAAAAAAAAAAAAAAAAAAAAAAAAUaIYIr322V0VSVl7r96P4Xw+q8DzNSn0FaVPq6u5+rfA9BRq9NSUuvczkaTsyGZxN1szWpS688V6/55miorqxYg9H3Ez3PXHlBcE2GYCxTMBYrmAsMwFilwLHzT7Ql/3HGf8AsVf42Ul7z72ein+nD/GP+qNXtCdpuS55ZLxVzGC0sb8RK08y7y3D021rxnbuVKPDzd34IN634BRbioLfLl61M0YtxqVUvdhlgn1Od1HxaUpeDGtu8y9hTbW6K07X/wBd/Amn2NbLVLAyrte/XqN9vR024x9c78S1RWjZw8fPWMOCv8X9rHf3NxzyoAAAAAAAAAAAAAAAAABAKXAFwClwTYpmAsc9vrgelw+dL3ofwvR+tvU5W1KV4qqurk/vbxOhs+pabg+vmiIq8csn3nN6jpbmbfYGtaiv20Pma5b13rmbYv2Zdz5EyOR6o80kUzAWKZwTYZwLDOBYZgLDMBY+fPaxhei2jiHym41V3Tim/W5UlpNo71N56FOXZb5aHNYx3jTf7Kn/AA2MIb2b669mL7FyNlurhHicTQoNaTqU6ba45LpP0XoS4304mNOq43m/2rktFyJsoez/AAUcLPC5JyhOrGq5yn+tzxuoWkkrJKUla3+p9bLXRxOM8ZVbT8OrXfyXyOl2fhIUKVOjSjlp04KEY6u0V2vj3maVlZFapKU5OUt7PTckwsVTBFityQVuCCoAAAAAAAAABQgFGwCjZBJRsE2KNgmxRyIFimYCx5toyXQ1b6roqmn5WV8Z/b1P8XyNtBfmxtxXMhrbVLLNtcHqn2PVHn6TvE7s957N2NcRh1+3p/Mm15wX/pcyb2pz/wAXyJbcz01zz1i3pBcmxTOBYdILixTpBcmw6UXIsXdISCIPbfQTrYaorZpUp031+5K6/i9CrV0mu47mATlhZLhLmvsR23mpUnzUXB+Df0aMI+8yxV1pxfrR+VjrvZPFf/o0W+Sqtd/RyM1769dRXqL+nqW4L/ZE7qZbOHYvUgQXKQIL0wRYuTJIZcSYlUAVAAAAAAAABaQSUIJLbkAtcgSWORBJY5i5Ja5i4sePbFW2Hrf7Ul5q31KuNf8ATz7uehYwq/Oj3kU7R96lSlztJeCnJL0SODDSTR2Zbj2bmUs2Kpfdk5/uxbNkXFVYOTsr8tTXUdqM+7noSa59j9TuQxVGbtGSucWxb0puuLFOkJFijqAmxjnWsCUjld5t5OicoRnkUVFzknZ3leyvyVl6lerUd7ROxgMHTcOkqK993rvOUxW9dNLNKUpeDk/N6GhuT3nVgqS93Q53aW0JYzhGEaaeiesm+vQRTuRWlBxtc1tbCqFK0ZZkpK7XC7vovQyze0alSzYeT4Pn/wARvPZpVy7QofikvOEl9TYveRSf6NRdnJpk6wrFs4ljJGqTcxsZIzBFjLGQMTLFkkGREmJVAgqAAAAAAAACxkEotIZkWyZAMcmQSWSIJMUmCTFOZjck122Kt6FVdcGVMbL8iXw5os4VfnRI32krUqK+5fzk39Th09ZM6z3Ht3cxKoXqPi1lX1/ztIqO8rGSpqULM3T3mtrFJpcc0sunk7mKgzB4aDWpuMHtFVFdcHfyud3BVnOlrvWnr4HMr0ejlY9iqFw0WDkTcGKrqCUcXvVum8TJ1KdV06lrO6zRa7VdGtwu7l6linGGR7jjMRuXiIytKvTXasy063Zd5rlaO8uUIut7r07vv6+Rr8dsaGHlkdaVSVk5Wh0cddUruTv5GmVVp6I6tDZ8JK9ST9euJmqVIdDKllUbyhNSTcm2rpqV3wtJvQxU77zbUw8aSeRt6W1txT0suztM+5lGUMbQk1p0sVfvN6eq7zkODUJ/4y5E1Ualy2cNo9dNkmDPVAyMD0QBiZ4kmLMiJMS5AgqAAAAAAAACxmJKLGyDIskyCTHKRBJjlMCxhnUMbmVjzVapizJI1WOjnTWuppqQU4uLNsG4tNHEbwU8kowXCMYx8kcJJRnJdr5nXTzQi+KPZs/d6OKhDPWlSUE3ljFOUlO2uvD4GalOUZy04CvOUVHKrm2obm4WHGpiJvtlBLyUSelkVukqvgbijgYU4/qm8q4p8e+/M6OExiuoSSXcVakZt3kZ4M6xpLyQUkiQeavDQGSI43yxtWjVlfNGElDLNLq4rXTm9O7tK04ty1O7ha0Y0Eo71e/ruschXx6qO8nmaVszzXt8jFwN0cW0ZKONhG1ld9i182RkSDxMpHR7s4SvWrU5qnKNOM1PM00tO18WZxg20aamIhCElJ6tNW7yU8LBriWzhSPfSMka2eqDJMD0UwYszwJMGZESYlyAAAAAAAAAAMcjEyRjkyDIxsxJMcgDFJEMkwzgQZGCdMxZNzyYinYwZkmcVt6S6XM+rx7zgVU+lmu1napW6OPcY6G2MvB2fC/Oy4Xuu1mlwZuzxe8yvb/3vn9B0bIvDgXYLHqc1kg3O/xat2vd6a+ZkqMpaR3iVWKXtbjssLB2Vz0sbnBbPSoGZjcrlJBa6YJuebE4CFROM4RlF8pJNepFjKM2tzNRPc3CN3/RqV/wojIjcsTU4nqwu7lGn8FGnHujFfQlRSMZV5y3s2lHBpcEZGpyPTGiSYXMsaQIuZYRJIZ6IIkxZnijIwZegYlwAAAAAAAAABjkYmSLGiDIsaIBa4kAscQSWSiRYGOaIMjz1Kd+RFiTX43YtKt8dNN9fB+aNU6EJ70bIVZR3M10t0KH2H+9I1fg6fA2/ianEvp7rUI/+NeN2ZLC0+BDxE+JssLs2FP4YRXckjdGmo7jU5t7z2RpmdjG5dkJAyEkDIAVyAkdGBcuVMEF6gSDIoAi5cokkF6iSQZIoEMyxJMGXokgqAAAAAAAAAAY2YmSLWQyS1kElrALJEEmOQJMciCS0EgEFQC1gkEgqgQGCSoIABUAIkkuQILkCC5EguRILkCDJEkxL0SYsvQIKgAAAAA//9k="/>
          <p:cNvSpPr>
            <a:spLocks noChangeAspect="1" noChangeArrowheads="1"/>
          </p:cNvSpPr>
          <p:nvPr/>
        </p:nvSpPr>
        <p:spPr bwMode="auto">
          <a:xfrm>
            <a:off x="307975" y="-1562100"/>
            <a:ext cx="4762500" cy="357187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CEAAkGBxQQEBAQEBAQEg8UDxAPFRAQFBAQEBUQFBQXFhQRFBQYHCggGBolHRUUITEhJyksLi4uFx8zOD8sNygtLisBCgoKDg0OGhAQGywkICYsLDQ0LC4sLCwsLDAvLC0sLCwsLCwsLCwsLCwsLCwsLCwsLCwtLC8sLywsLCwsLCwsLP/AABEIAMIBAwMBEQACEQEDEQH/xAAcAAEAAQUBAQAAAAAAAAAAAAAABwECAwUGBAj/xABBEAACAQIDBAcFBAkDBQEAAAAAAQIDEQQSIQUGMUETUWFxgZGhByIyscFSYnKCFCNjkrLC0eHwQnOiFyVDdPEV/8QAGgEBAAIDAQAAAAAAAAAAAAAAAAEEAgMFBv/EADgRAAIBAgMEBwYFBQEBAAAAAAABAgMRBBIhBTFRsRNBYXGh0fAiMoGRweEUIzNCUiQ0crLxYhX/2gAMAwEAAhEDEQA/AJxAAAAAAAAAAAAAAAAAAAAAAAAAAAAAAAAAAAAAAAAAAAAAAAAAAAAAAAAAAAAAAB56+KUTlYvakaTyU9X4LzNkKbkeGe011/I5Mto4mX7rdyRZWFZfR2knz8zZT2niIe879/2MZYZo91KspHbwuNp4haaPh63laUWjKXDEAAAAAAAAAxYnERpxc5yUYri2Q2krszhCU5ZYq7OU2hvpZtUYK32ql9fyr+pVlieCO1Q2K2r1H8F5/Y8NPfOtfVUmurK1/MYLEyLUti0baX+f2Oh2PvNTrtQkujm9Fd3i31J8n2P1LFOspaHJxWzalFZlqvE3puOcAAAAAAAAAAAAAAAAAAAAAAAAefGVsqOZtLEulDJHe/BGynDMzl9oY7Xiedy2OzQoGoqY7tFi6qaRfQx2vEWMZUkzfbMx/BNmUW4NSjvRzsRhzo6U7q56rC11WpqXX195yZKzLyyQAAAAAAUbAI23r24603Z/qotqK5Prn3v5eJz61TM7Lces2fg1Qp3l7z3+RxeM2lrxNWUuyq8Dy09pO/EnKYqqbvZ2PuRuM8ymiUN1dqOtTyTd5wtrzceTfby8i/RnmWp5baOFVGpmjufM3puOcAAAAAAAAAAAAAAAAAAAAAADTbaqWueZx8s+Il2aF/CRucVtPEWuVVE7K0Ro6uK1Jyk3L8PitRlGY6HZeIvYjKY1EpI7HYOOjWp5ou6u4+MXY6eyqlpyjx+hxMZRdOdmbU7pTAAAAAANbvHXdPC1WuLjkX5mo/Vmuq7QZbwMFPERT43+WpDW3sYoNRbs5OyXWzno9VUlpZHL4uvqbLFRzPNCvqLEZzd7Kr6oho2QmSXuVXar0+qSlF+V/mkZ0HaZo2nFToN8LMkIvHmQAAAAAAAAAAAAAAAAAAAAAAcZvPtKdOc45YySd1e6dmrnlsU2sTNPidvB0oukpo4XH7Vcm/dS8WFEstmpqYxvkvUnKRmK0sa1yXqMozG72ZtjK1eF+5/2MXEyTudh7O6zyyp24zqVL9mkbeaN2zf7iy4Mq7VhdKfw5s7c9IcQAAAAAA5z2gOSwFWUG04zpO642dSMX8zRib9G7dh1NjZXi4qXWpcmyANvYqdScJTldp2WiXbyXYVEjtVZWbNZXxUnxa8kbbFPMYY15dfohYjMbTZ+0Jxa+F96/oQ0ZxlqSf7ONoOtiacHC1lObkndWUXyt1teYo/qJGzHL+klLuXiSwXjy4AAAAAAAAAAAAAAAAAAAAAAOT33wN0qqXLK+/l9fI4W1KOWoqq3PR9/V67DrbOq3TpvvIux0LNleOpbka2ZnlMLimMoue2nNqyj8TskuepqnoixSjdks7h7PdOjmfUoLw1k/P5F3ZVLWVV9y+pztqVU5KC6jqTtHKAAAAAAPNtLBqvRqUZfDUhKDa4q6tddq4mMo5k0zbQqujUjUjvTTPnHejZU6VSpSnG04ScWuV+tdj0fcznpNaPej1VZxklUh7r1Xrn2nNtX71obYvQ5000xGmZGu5scDQbaMZMsUYuTJw9luwnRoyxM1aVVKME+KpLXN+Z28Eus2YeH731lfa+IXs4eP7dX38PhzZ3RZOKAAAAAAAAAAAAAAAAAAAAAADFiKEakZQkrxas0a6tKNWDhLczKE3CSlHeiNd6N15025RTlT5SX16mcGrQnh37Wq4+fA7dKvCutNHw8jjMTgZR4pmDrRRtVGTLcPgZy4RZHSp7jJUbbzsd09051JKpNWjzm/lHrZlRw88Q9NF1vy4swr4qFCNuvh5kn0KShFRirRSsl2HoadONOKjHcjgSk5ScnvZkMzEAAAAAAAHM74boU8fHNdU66VlUtdSXKM11dvI01aWfVbzoYLHugskleD6utdq8usgvejd6rgq0oVYZbpNNarnaSfNO3miq3KLs1qdxU6NWCqRlePreaXA01KpZv/wCi73sw6Om/ZiyZNzPZzbJWxitHSSoc31dJ1L7vnbgbYUXLWW7gU8RtCFFOFDWX8upd3F9vy4knxjZWWiWllwsWzhXuVAAAAAAAAAAAAAAAAAAAAAAAAAKSjfR8OBDSejBGu+Owv1lWVOWSEbPKrcWrtLq/ujzOIhCnWlFLRbvikz0GGqyqU43evkWbk7Bc6sJVHKVLI5qLsk5J2a06m0vMzwtOFaqoNaat/AYuu6VN2eui7rkmRikkkkktElorHo0klZHn276suJAAAAAAAAAAAIu9rteFaVGhBZqkM6k1yc8lqffwfZoU8RNZkj0WysPNYec3ubVvhfU4LYGHWFxcIzSaUkr20lGXPzuvA1NlqnTs9D6MpzUkmuDSa7mdE8o007MuBAAAAAAAAAAAAAAAAAAAAAAAAAAAByW8crxqP7U5eUUo/wArPK15qdaclx5afQ7ODVrLgvv9TV7nbUVKr0VR2TzKMuScraPyRswdWNGupS3Wt87eRtxtF1Kd470SCemOCAAAAAAAAAADnt9d5I7Pw0qmjqyTjTg+c+t9iNdSeVdpbwmG6aV37q3+XxIZ3Yqzryr16spTaqOV5O95NN+GspP8pz5ayPV0dMPfi/BJHjq4p1HOT+KFX3f9qTtH/lGP7xkzRF31J03I2l+kYOlK/vRXRvwWnpbyLlCV4Hn9pUujrtrc9fPxN+bigAAAAAAAAAAAAAAAAAAAAAAAAADFiquSEpdSfnyK+LrdDRlPgvHq8TOnHNJIj/fbHOkoQWrSXnzfmeYpRtZHaw3uuXFnL08Vmd+E+Pf/AHM5RLSkSHuhvB0sVRqP9YlaLfNdXedHZ+MytUqnwf08vkczHYW35kN3WdUds5YAAAAAAAPNtDHQoU5VKjtFcubfKKXNmMpKKuzbRozrTUIbz5+9oO33isTNyl8CsoJ+7FfZXW19WUc+Z3Z6X8OqFNQju48X1s9WwbUdnZ3xk6lV/wBPR+ZqWrbL1SOSEY8Irx9r6nO4BvOlznhmrdc1FTj6wNj3FSnvkuzkyTvZJtS050G9JLTvV2vTN6G2hK0rcSntOlnoKa/a/B/clQuHngAAAAAAAAAAAAAAAAAAAAAAAAAeHas9IR+1Uj5LV/I5G152pxhxfLXnYsYdat8ER1vfLNW8zjI7lCNqaOeabnks23HMrcdL3XkrmV8uqLGXMi/D4905KV7ST48mTKKkro1XtoyRNh7305Qiq1SKb0U7rj1T6u/gdHD7RlTSjV1XHr+5zK+Abealr2eR1VKqpJOLTT1TWqOvSrQqq8Hc5kouLsy82kGr2htqFFvNwXFnHxG1HCo4QSdutlujg51VdGtq784SGtSbjHX32vdfF3Wt3or8C7SxalFOSsy1/wDGxL3Jd1/SNPtn2oYenF/o8J1/dcs6WWnbrzPj3XuZSxC/ajOjsiT/AFZJdi1flzOCxO2tobZqOGHpTklo3D3YQT5Oo7KHzduZX9uqzrxWHwUNLLte9/Vns/6SVKdGpXxmKhCMISm6dCLm3ZXUc8ravhwfE29C4xcmU1tCNerGnBN3aXDzOTr7RccNVw8rxmquW3NL/WvDJb8xUgrI7OMmpzzL1wPNh55JYeXOPRu3hwNz90oUv1V23XzTRud0NoOjiqTi9EoS8kmN2pNs6dN9eh9FRd1c6J5EqAAAAAAAAAAAAAAAAAAAAAAAAAafaNS9ZL7FOUvF6fJo83tOpnxKj/FeL+1i9QjanfiyP94pXqlM7UNIo19GDp1qFb/SnGN+297PvX1JbtY2RV012M6Ke5EcTncKvRyjOzg45otPWMlqrXXeW8FhnUUlGWqe58Hu+pQr4xRtnje63p/M8OK3BxVNNU3TqLqjJxb/AHrG+eCrdaT7n52MaeNo8Wu9eVzwUljcDwp4inbmlKUH32vF+hUlQnB3s0/XWW+lo1laVpc/o0bGn7RK0I5ZRjOdrNtJWfZaxv8AxWIy5c3x6ypPBUM25r4+Zzm0t46tVS7U1fsfErwoLrLlOpGDVloaZ3xTcKz6FK+WeVzSTVrKKa7Newv1Kiik46lt4u91xOg3B3YoVcS4YupGvSUf1VKPSQUpp3vNLjFJcM1teBlhsXCpUUJJps5+M6WnSzw+L4fMmjCYWFKEadKEKdOKsoU4qEV3JaHXStuPPynKTvJ3Zz2/mKy0adFcatVX/BT9+XhdRXiaMTK0UuJ1djUs1WVT+K8Xp5kDb3SX6TPJxlGDlb7bb+mUqHck9DFiXlcfuuPoZ9RUUrST7UezY0bYhLqp28omL90sQVqtu0+lcNNShCUdYuMZJ9jV0dFbjyM4uMmnxMhJiAAAAAAAAAAAAAAAAAAAAAAAAcxWxF6td9mncnb+h46c+kr1JcW/DReB14U7U4HDbdneqZJHRWiKYiN8Pf7M4S8L5X/EJK8WbKbtJHY7o7QzSp3es6KhL8cHJJvtaj6lrZ1bLiEv5K3x3rk/mc7aNC0G11PwdvqzsD0pxAAcj7ScNSeDlOcI51JZalkpR0b49Tta3aU8ZTUoXtqdPZcXUrZG7KxEUWnY497HWq4eVN2Z6sFhnJ2ioyf2ZNL5s1VKiSs20KVN+9bQmHc7Yv6NQjnpQhWldyy+9JJ8Iuet/kdvA4Z0oXmlm8TiY/EKrUtBvL4HQF4oka+0XaUY4yEZSSjTwspa/ak7y8csUUcQ7zt2HptkwyYVy/lLkvNsh6GI6StKpNpXlKbTtp9leGnka1vLFSWhTF14vn6M2FWRs9jSvWzddKUvNSsa37pcjrVvxfM+gdz6ufAYVvj0MY/u+79C7Qd6aPO7Tio4upbjf56m4NpRAAAAAAAAAAAAAAAAAAAAAAAAI82jinTk5LjrddafFHhqN97PTQgnTOT2njoyndX7i6kGzJS2heDgoqzWrersteBLRlF6mz3SxeWX4Zxl/X5FbN0clPg0/kbcTDpKbRK6PaI8kVAPFtnZdPF0KmHrxzUpqzSbi007qUWuDTSd+wiUU1ZmylVlSlmjvI8xnsncakpYXGShT6Oyp1odJLOo2V6l7Wb1+F8SrPCxlc7FPbLyxjNOy6urvs/T4o3u4W6UsNQTxsKM8WqkmpxvK0NMvJK/F6LmiKeCpJ5nHX4sqYrHSm8tOXs91rnZlw5wAIK9q9ZvHV+pZF4KlFnPq61H66j1mE9nB013/wCzI9pqyfe0RE1zZjquxma7G+3d1lHreHdu+zNctzLlL34/DkfQm59FwwGFi+PQxlb8XvfUu0Vamjzu0pKWLqNcbfLQ3JtKIAAAAAAAAAAAAAAAAAAAAAAABHm9NBwnUX3m13PVfM8hVpdFXlB8fB6rwPR4WeeimcDiviN6QbM2F6ushmcTabCdqnb76f8Axa/mKlVaMt74kyUPhjfjlXyPYUvcjfgjyEveZebDEAAAAAAAEAb7YhVsZi4t+901WK7Yxbil5R9DmTvnb7T2dFQ/DU6a3qKffdXZx9ChmjJt2tK3Ds4mcSpUVme+hsylTWevJTktVQXJtXSn221t/e2LbeiLNKEKazT1fh9+RnhjnGXSqMVPklpGMVotF/mhKjbQwlVcpZicPZ5vGsdhE3ZVadqc4ru92Xil6FylO6twPP46h0c8y3S59Z1JtKIAAAAAAAAAAAAAAAAAAAAAAABoN7Nm9JT6SK96Ks+2PX4HH2phsyVaO9b+77HR2fXyy6N7nzIk2pQcZM58HdHSmrMx4WREiYm82VTy1qTfwzbfhrr5ya/KyvUjda7izmvB2JhR7E8kVAAAAAAAAB80b3zybUxLfLFzv3dI7nPa974nqFK0qT7Icka6MrVHTaWV1G3y05+iI/aZtfmpPiYcRiOklKUlxzStyTcknLxlIndYK080pcH68S6k7QjHnK78CWtTXF+ykSX7Cr9NjfsqnRT7807fzG6j7zKG0HelHvfL/hMJZOOAAAAAAAAAAAAAAAAAAAAAAAAUaIYIr322V0VSVl7r96P4Xw+q8DzNSn0FaVPq6u5+rfA9BRq9NSUuvczkaTsyGZxN1szWpS688V6/55miorqxYg9H3Ez3PXHlBcE2GYCxTMBYrmAsMwFilwLHzT7Ql/3HGf8AsVf42Ul7z72ein+nD/GP+qNXtCdpuS55ZLxVzGC0sb8RK08y7y3D021rxnbuVKPDzd34IN634BRbioLfLl61M0YtxqVUvdhlgn1Od1HxaUpeDGtu8y9hTbW6K07X/wBd/Amn2NbLVLAyrte/XqN9vR024x9c78S1RWjZw8fPWMOCv8X9rHf3NxzyoAAAAAAAAAAAAAAAAABAKXAFwClwTYpmAsc9vrgelw+dL3ofwvR+tvU5W1KV4qqurk/vbxOhs+pabg+vmiIq8csn3nN6jpbmbfYGtaiv20Pma5b13rmbYv2Zdz5EyOR6o80kUzAWKZwTYZwLDOBYZgLDMBY+fPaxhei2jiHym41V3Tim/W5UlpNo71N56FOXZb5aHNYx3jTf7Kn/AA2MIb2b669mL7FyNlurhHicTQoNaTqU6ba45LpP0XoS4304mNOq43m/2rktFyJsoez/AAUcLPC5JyhOrGq5yn+tzxuoWkkrJKUla3+p9bLXRxOM8ZVbT8OrXfyXyOl2fhIUKVOjSjlp04KEY6u0V2vj3maVlZFapKU5OUt7PTckwsVTBFityQVuCCoAAAAAAAAABQgFGwCjZBJRsE2KNgmxRyIFimYCx5toyXQ1b6roqmn5WV8Z/b1P8XyNtBfmxtxXMhrbVLLNtcHqn2PVHn6TvE7s957N2NcRh1+3p/Mm15wX/pcyb2pz/wAXyJbcz01zz1i3pBcmxTOBYdILixTpBcmw6UXIsXdISCIPbfQTrYaorZpUp031+5K6/i9CrV0mu47mATlhZLhLmvsR23mpUnzUXB+Df0aMI+8yxV1pxfrR+VjrvZPFf/o0W+Sqtd/RyM1769dRXqL+nqW4L/ZE7qZbOHYvUgQXKQIL0wRYuTJIZcSYlUAVAAAAAAAABaQSUIJLbkAtcgSWORBJY5i5Ja5i4sePbFW2Hrf7Ul5q31KuNf8ATz7uehYwq/Oj3kU7R96lSlztJeCnJL0SODDSTR2Zbj2bmUs2Kpfdk5/uxbNkXFVYOTsr8tTXUdqM+7noSa59j9TuQxVGbtGSucWxb0puuLFOkJFijqAmxjnWsCUjld5t5OicoRnkUVFzknZ3leyvyVl6lerUd7ROxgMHTcOkqK993rvOUxW9dNLNKUpeDk/N6GhuT3nVgqS93Q53aW0JYzhGEaaeiesm+vQRTuRWlBxtc1tbCqFK0ZZkpK7XC7vovQyze0alSzYeT4Pn/wARvPZpVy7QofikvOEl9TYveRSf6NRdnJpk6wrFs4ljJGqTcxsZIzBFjLGQMTLFkkGREmJVAgqAAAAAAAACxkEotIZkWyZAMcmQSWSIJMUmCTFOZjck122Kt6FVdcGVMbL8iXw5os4VfnRI32krUqK+5fzk39Th09ZM6z3Ht3cxKoXqPi1lX1/ztIqO8rGSpqULM3T3mtrFJpcc0sunk7mKgzB4aDWpuMHtFVFdcHfyud3BVnOlrvWnr4HMr0ejlY9iqFw0WDkTcGKrqCUcXvVum8TJ1KdV06lrO6zRa7VdGtwu7l6linGGR7jjMRuXiIytKvTXasy063Zd5rlaO8uUIut7r07vv6+Rr8dsaGHlkdaVSVk5Wh0cddUruTv5GmVVp6I6tDZ8JK9ST9euJmqVIdDKllUbyhNSTcm2rpqV3wtJvQxU77zbUw8aSeRt6W1txT0suztM+5lGUMbQk1p0sVfvN6eq7zkODUJ/4y5E1Ualy2cNo9dNkmDPVAyMD0QBiZ4kmLMiJMS5AgqAAAAAAAACxmJKLGyDIskyCTHKRBJjlMCxhnUMbmVjzVapizJI1WOjnTWuppqQU4uLNsG4tNHEbwU8kowXCMYx8kcJJRnJdr5nXTzQi+KPZs/d6OKhDPWlSUE3ljFOUlO2uvD4GalOUZy04CvOUVHKrm2obm4WHGpiJvtlBLyUSelkVukqvgbijgYU4/qm8q4p8e+/M6OExiuoSSXcVakZt3kZ4M6xpLyQUkiQeavDQGSI43yxtWjVlfNGElDLNLq4rXTm9O7tK04ty1O7ha0Y0Eo71e/ruschXx6qO8nmaVszzXt8jFwN0cW0ZKONhG1ld9i182RkSDxMpHR7s4SvWrU5qnKNOM1PM00tO18WZxg20aamIhCElJ6tNW7yU8LBriWzhSPfSMka2eqDJMD0UwYszwJMGZESYlyAAAAAAAAAAMcjEyRjkyDIxsxJMcgDFJEMkwzgQZGCdMxZNzyYinYwZkmcVt6S6XM+rx7zgVU+lmu1napW6OPcY6G2MvB2fC/Oy4Xuu1mlwZuzxe8yvb/3vn9B0bIvDgXYLHqc1kg3O/xat2vd6a+ZkqMpaR3iVWKXtbjssLB2Vz0sbnBbPSoGZjcrlJBa6YJuebE4CFROM4RlF8pJNepFjKM2tzNRPc3CN3/RqV/wojIjcsTU4nqwu7lGn8FGnHujFfQlRSMZV5y3s2lHBpcEZGpyPTGiSYXMsaQIuZYRJIZ6IIkxZnijIwZegYlwAAAAAAAAABjkYmSLGiDIsaIBa4kAscQSWSiRYGOaIMjz1Kd+RFiTX43YtKt8dNN9fB+aNU6EJ70bIVZR3M10t0KH2H+9I1fg6fA2/ianEvp7rUI/+NeN2ZLC0+BDxE+JssLs2FP4YRXckjdGmo7jU5t7z2RpmdjG5dkJAyEkDIAVyAkdGBcuVMEF6gSDIoAi5cokkF6iSQZIoEMyxJMGXokgqAAAAAAAAAAY2YmSLWQyS1kElrALJEEmOQJMciCS0EgEFQC1gkEgqgQGCSoIABUAIkkuQILkCC5EguRILkCDJEkxL0SYsvQIKgAAAAA//9k="/>
          <p:cNvSpPr>
            <a:spLocks noChangeAspect="1" noChangeArrowheads="1"/>
          </p:cNvSpPr>
          <p:nvPr/>
        </p:nvSpPr>
        <p:spPr bwMode="auto">
          <a:xfrm>
            <a:off x="460375" y="-1409700"/>
            <a:ext cx="4762500" cy="357187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4759" name="Picture 7" descr="C:\Users\Shemi-New-25\Desktop\New folder (8)\תיק עובד.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62275" y="4077072"/>
            <a:ext cx="3048000" cy="2286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468313" y="404813"/>
            <a:ext cx="8229600" cy="1143000"/>
          </a:xfrm>
        </p:spPr>
        <p:txBody>
          <a:bodyPr/>
          <a:lstStyle/>
          <a:p>
            <a:pPr eaLnBrk="1" hangingPunct="1">
              <a:defRPr/>
            </a:pPr>
            <a:r>
              <a:rPr/>
              <a:t>תפקידי המודם</a:t>
            </a:r>
            <a:endParaRPr lang="en-US"/>
          </a:p>
        </p:txBody>
      </p:sp>
      <p:sp>
        <p:nvSpPr>
          <p:cNvPr id="151555" name="Rectangle 3"/>
          <p:cNvSpPr>
            <a:spLocks noGrp="1" noChangeArrowheads="1"/>
          </p:cNvSpPr>
          <p:nvPr>
            <p:ph idx="1"/>
          </p:nvPr>
        </p:nvSpPr>
        <p:spPr>
          <a:xfrm>
            <a:off x="395288" y="1557338"/>
            <a:ext cx="8229600" cy="3886200"/>
          </a:xfrm>
        </p:spPr>
        <p:txBody>
          <a:bodyPr/>
          <a:lstStyle/>
          <a:p>
            <a:pPr eaLnBrk="1" hangingPunct="1"/>
            <a:r>
              <a:rPr lang="he-IL" smtClean="0"/>
              <a:t>אפנון דיגיטאלי –</a:t>
            </a:r>
          </a:p>
          <a:p>
            <a:pPr lvl="1" eaLnBrk="1" hangingPunct="1"/>
            <a:r>
              <a:rPr lang="he-IL" smtClean="0"/>
              <a:t>באנגלית: </a:t>
            </a:r>
            <a:r>
              <a:rPr lang="en-US" smtClean="0"/>
              <a:t>Modulation</a:t>
            </a:r>
            <a:r>
              <a:rPr lang="he-IL" smtClean="0"/>
              <a:t> </a:t>
            </a:r>
          </a:p>
          <a:p>
            <a:pPr lvl="1" eaLnBrk="1" hangingPunct="1"/>
            <a:r>
              <a:rPr lang="he-IL" smtClean="0"/>
              <a:t>ממיר את האות הדיגיטאלי לאנלוגי (</a:t>
            </a:r>
            <a:r>
              <a:rPr lang="en-US" smtClean="0"/>
              <a:t>Digital to Analog</a:t>
            </a:r>
            <a:r>
              <a:rPr lang="he-IL" smtClean="0"/>
              <a:t>)</a:t>
            </a:r>
          </a:p>
          <a:p>
            <a:pPr lvl="1" eaLnBrk="1" hangingPunct="1"/>
            <a:r>
              <a:rPr lang="he-IL" smtClean="0"/>
              <a:t>אפנון האות המומר על גבי גל נושא</a:t>
            </a:r>
          </a:p>
          <a:p>
            <a:pPr eaLnBrk="1" hangingPunct="1"/>
            <a:r>
              <a:rPr lang="he-IL" smtClean="0"/>
              <a:t>פענוח – </a:t>
            </a:r>
          </a:p>
          <a:p>
            <a:pPr lvl="1" eaLnBrk="1" hangingPunct="1"/>
            <a:r>
              <a:rPr lang="he-IL" smtClean="0"/>
              <a:t>באנגלית: </a:t>
            </a:r>
            <a:r>
              <a:rPr lang="en-US" smtClean="0"/>
              <a:t>Demodulator</a:t>
            </a:r>
          </a:p>
          <a:p>
            <a:pPr lvl="1" eaLnBrk="1" hangingPunct="1"/>
            <a:r>
              <a:rPr lang="he-IL" smtClean="0"/>
              <a:t>מקבל אות מאופנן ומחלץ את המידע האנלוגי</a:t>
            </a:r>
          </a:p>
          <a:p>
            <a:pPr lvl="1" eaLnBrk="1" hangingPunct="1"/>
            <a:r>
              <a:rPr lang="he-IL" smtClean="0"/>
              <a:t>ממיר את המידע האנלוגי לדיגיטאלי (</a:t>
            </a:r>
            <a:r>
              <a:rPr lang="en-US" smtClean="0"/>
              <a:t>Analog to Digital</a:t>
            </a:r>
            <a:r>
              <a:rPr lang="he-IL" smtClean="0"/>
              <a:t>)</a:t>
            </a:r>
            <a:endParaRPr lang="en-US" smtClean="0"/>
          </a:p>
        </p:txBody>
      </p:sp>
      <p:sp>
        <p:nvSpPr>
          <p:cNvPr id="39938" name="מציין מיקום של מספר שקופית 5"/>
          <p:cNvSpPr>
            <a:spLocks noGrp="1"/>
          </p:cNvSpPr>
          <p:nvPr>
            <p:ph type="sldNum" sz="quarter" idx="10"/>
          </p:nvPr>
        </p:nvSpPr>
        <p:spPr/>
        <p:txBody>
          <a:bodyPr/>
          <a:lstStyle/>
          <a:p>
            <a:pPr>
              <a:defRPr/>
            </a:pPr>
            <a:fld id="{6D147139-4AEC-4399-86E5-F030C0EE3D4E}" type="slidenum">
              <a:rPr lang="he-IL"/>
              <a:pPr>
                <a:defRPr/>
              </a:pPr>
              <a:t>80</a:t>
            </a:fld>
            <a:endParaRPr lang="en-US"/>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defRPr/>
            </a:pPr>
            <a:r>
              <a:rPr/>
              <a:t>תפקידי המודם</a:t>
            </a:r>
            <a:endParaRPr lang="en-US"/>
          </a:p>
        </p:txBody>
      </p:sp>
      <p:sp>
        <p:nvSpPr>
          <p:cNvPr id="40962" name="מציין מיקום של מספר שקופית 5"/>
          <p:cNvSpPr>
            <a:spLocks noGrp="1"/>
          </p:cNvSpPr>
          <p:nvPr>
            <p:ph type="sldNum" sz="quarter" idx="10"/>
          </p:nvPr>
        </p:nvSpPr>
        <p:spPr/>
        <p:txBody>
          <a:bodyPr/>
          <a:lstStyle/>
          <a:p>
            <a:pPr>
              <a:defRPr/>
            </a:pPr>
            <a:fld id="{010212DB-72F2-448B-87D5-BADB664DB30F}" type="slidenum">
              <a:rPr lang="he-IL"/>
              <a:pPr>
                <a:defRPr/>
              </a:pPr>
              <a:t>81</a:t>
            </a:fld>
            <a:endParaRPr lang="en-US"/>
          </a:p>
        </p:txBody>
      </p:sp>
      <p:grpSp>
        <p:nvGrpSpPr>
          <p:cNvPr id="152580" name="Group 4"/>
          <p:cNvGrpSpPr>
            <a:grpSpLocks/>
          </p:cNvGrpSpPr>
          <p:nvPr/>
        </p:nvGrpSpPr>
        <p:grpSpPr bwMode="auto">
          <a:xfrm>
            <a:off x="319088" y="2781300"/>
            <a:ext cx="8574087" cy="1987550"/>
            <a:chOff x="201" y="1752"/>
            <a:chExt cx="5401" cy="1252"/>
          </a:xfrm>
        </p:grpSpPr>
        <p:sp>
          <p:nvSpPr>
            <p:cNvPr id="152581" name="AutoShape 5"/>
            <p:cNvSpPr>
              <a:spLocks noChangeArrowheads="1"/>
            </p:cNvSpPr>
            <p:nvPr/>
          </p:nvSpPr>
          <p:spPr bwMode="auto">
            <a:xfrm>
              <a:off x="3788" y="2614"/>
              <a:ext cx="1452" cy="362"/>
            </a:xfrm>
            <a:prstGeom prst="leftRightArrow">
              <a:avLst>
                <a:gd name="adj1" fmla="val 50000"/>
                <a:gd name="adj2" fmla="val 80221"/>
              </a:avLst>
            </a:prstGeom>
            <a:solidFill>
              <a:srgbClr val="FFFF99"/>
            </a:solidFill>
            <a:ln w="9525">
              <a:solidFill>
                <a:schemeClr val="tx1"/>
              </a:solidFill>
              <a:miter lim="800000"/>
              <a:headEnd/>
              <a:tailEnd/>
            </a:ln>
          </p:spPr>
          <p:txBody>
            <a:bodyPr wrap="none" anchor="ctr"/>
            <a:lstStyle/>
            <a:p>
              <a:pPr algn="ctr" rtl="0"/>
              <a:r>
                <a:rPr lang="he-IL" sz="2000"/>
                <a:t>מרחק מאוד קצר</a:t>
              </a:r>
              <a:endParaRPr lang="en-US" sz="2000"/>
            </a:p>
          </p:txBody>
        </p:sp>
        <p:sp>
          <p:nvSpPr>
            <p:cNvPr id="152582" name="AutoShape 6"/>
            <p:cNvSpPr>
              <a:spLocks noChangeArrowheads="1"/>
            </p:cNvSpPr>
            <p:nvPr/>
          </p:nvSpPr>
          <p:spPr bwMode="auto">
            <a:xfrm>
              <a:off x="2019" y="2596"/>
              <a:ext cx="1769" cy="408"/>
            </a:xfrm>
            <a:prstGeom prst="leftRightArrow">
              <a:avLst>
                <a:gd name="adj1" fmla="val 50000"/>
                <a:gd name="adj2" fmla="val 86716"/>
              </a:avLst>
            </a:prstGeom>
            <a:solidFill>
              <a:srgbClr val="FFCC00"/>
            </a:solidFill>
            <a:ln w="9525" algn="ctr">
              <a:solidFill>
                <a:schemeClr val="tx1"/>
              </a:solidFill>
              <a:miter lim="800000"/>
              <a:headEnd/>
              <a:tailEnd/>
            </a:ln>
          </p:spPr>
          <p:txBody>
            <a:bodyPr/>
            <a:lstStyle/>
            <a:p>
              <a:pPr algn="ctr" rtl="0"/>
              <a:r>
                <a:rPr lang="he-IL" sz="2000"/>
                <a:t>מרחק לא מוגבל</a:t>
              </a:r>
              <a:endParaRPr lang="en-US" sz="2000"/>
            </a:p>
          </p:txBody>
        </p:sp>
        <p:sp>
          <p:nvSpPr>
            <p:cNvPr id="152583" name="Rectangle 7"/>
            <p:cNvSpPr>
              <a:spLocks noChangeArrowheads="1"/>
            </p:cNvSpPr>
            <p:nvPr/>
          </p:nvSpPr>
          <p:spPr bwMode="auto">
            <a:xfrm>
              <a:off x="3331" y="1933"/>
              <a:ext cx="771" cy="499"/>
            </a:xfrm>
            <a:prstGeom prst="rect">
              <a:avLst/>
            </a:prstGeom>
            <a:solidFill>
              <a:srgbClr val="99CCFF"/>
            </a:solidFill>
            <a:ln w="9525">
              <a:solidFill>
                <a:schemeClr val="tx1"/>
              </a:solidFill>
              <a:miter lim="800000"/>
              <a:headEnd/>
              <a:tailEnd/>
            </a:ln>
          </p:spPr>
          <p:txBody>
            <a:bodyPr wrap="none" anchor="ctr"/>
            <a:lstStyle/>
            <a:p>
              <a:pPr algn="ctr" rtl="0"/>
              <a:r>
                <a:rPr lang="en-US" sz="2400" b="1"/>
                <a:t>Modem</a:t>
              </a:r>
            </a:p>
          </p:txBody>
        </p:sp>
        <p:sp>
          <p:nvSpPr>
            <p:cNvPr id="152584" name="Line 8"/>
            <p:cNvSpPr>
              <a:spLocks noChangeShapeType="1"/>
            </p:cNvSpPr>
            <p:nvPr/>
          </p:nvSpPr>
          <p:spPr bwMode="auto">
            <a:xfrm flipH="1">
              <a:off x="2469" y="2205"/>
              <a:ext cx="862" cy="0"/>
            </a:xfrm>
            <a:prstGeom prst="line">
              <a:avLst/>
            </a:prstGeom>
            <a:noFill/>
            <a:ln w="38100">
              <a:solidFill>
                <a:schemeClr val="tx1"/>
              </a:solidFill>
              <a:round/>
              <a:headEnd type="triangle" w="med" len="med"/>
              <a:tailEnd type="triangle" w="med" len="med"/>
            </a:ln>
          </p:spPr>
          <p:txBody>
            <a:bodyPr/>
            <a:lstStyle/>
            <a:p>
              <a:endParaRPr lang="en-US"/>
            </a:p>
          </p:txBody>
        </p:sp>
        <p:sp>
          <p:nvSpPr>
            <p:cNvPr id="152585" name="Line 9"/>
            <p:cNvSpPr>
              <a:spLocks noChangeShapeType="1"/>
            </p:cNvSpPr>
            <p:nvPr/>
          </p:nvSpPr>
          <p:spPr bwMode="auto">
            <a:xfrm flipH="1">
              <a:off x="4102" y="2205"/>
              <a:ext cx="816" cy="0"/>
            </a:xfrm>
            <a:prstGeom prst="line">
              <a:avLst/>
            </a:prstGeom>
            <a:noFill/>
            <a:ln w="38100">
              <a:solidFill>
                <a:schemeClr val="tx1"/>
              </a:solidFill>
              <a:round/>
              <a:headEnd type="triangle" w="med" len="med"/>
              <a:tailEnd type="triangle" w="med" len="med"/>
            </a:ln>
          </p:spPr>
          <p:txBody>
            <a:bodyPr/>
            <a:lstStyle/>
            <a:p>
              <a:endParaRPr lang="en-US"/>
            </a:p>
          </p:txBody>
        </p:sp>
        <p:sp>
          <p:nvSpPr>
            <p:cNvPr id="152586" name="Text Box 10"/>
            <p:cNvSpPr txBox="1">
              <a:spLocks noChangeArrowheads="1"/>
            </p:cNvSpPr>
            <p:nvPr/>
          </p:nvSpPr>
          <p:spPr bwMode="auto">
            <a:xfrm>
              <a:off x="2424" y="1847"/>
              <a:ext cx="906" cy="231"/>
            </a:xfrm>
            <a:prstGeom prst="rect">
              <a:avLst/>
            </a:prstGeom>
            <a:noFill/>
            <a:ln w="9525">
              <a:noFill/>
              <a:miter lim="800000"/>
              <a:headEnd/>
              <a:tailEnd/>
            </a:ln>
          </p:spPr>
          <p:txBody>
            <a:bodyPr>
              <a:spAutoFit/>
            </a:bodyPr>
            <a:lstStyle/>
            <a:p>
              <a:pPr algn="ctr" rtl="0"/>
              <a:r>
                <a:rPr lang="he-IL" b="1"/>
                <a:t>מידע מאופנן</a:t>
              </a:r>
              <a:endParaRPr lang="en-US" b="1"/>
            </a:p>
          </p:txBody>
        </p:sp>
        <p:sp>
          <p:nvSpPr>
            <p:cNvPr id="152587" name="Text Box 11"/>
            <p:cNvSpPr txBox="1">
              <a:spLocks noChangeArrowheads="1"/>
            </p:cNvSpPr>
            <p:nvPr/>
          </p:nvSpPr>
          <p:spPr bwMode="auto">
            <a:xfrm>
              <a:off x="4224" y="1752"/>
              <a:ext cx="663" cy="404"/>
            </a:xfrm>
            <a:prstGeom prst="rect">
              <a:avLst/>
            </a:prstGeom>
            <a:noFill/>
            <a:ln w="9525">
              <a:noFill/>
              <a:miter lim="800000"/>
              <a:headEnd/>
              <a:tailEnd/>
            </a:ln>
          </p:spPr>
          <p:txBody>
            <a:bodyPr wrap="none">
              <a:spAutoFit/>
            </a:bodyPr>
            <a:lstStyle/>
            <a:p>
              <a:pPr algn="ctr" rtl="0"/>
              <a:r>
                <a:rPr lang="he-IL" b="1"/>
                <a:t>מידע</a:t>
              </a:r>
            </a:p>
            <a:p>
              <a:pPr algn="ctr" rtl="0"/>
              <a:r>
                <a:rPr lang="he-IL" b="1"/>
                <a:t> דיגיטאלי</a:t>
              </a:r>
              <a:endParaRPr lang="en-US" b="1"/>
            </a:p>
          </p:txBody>
        </p:sp>
        <p:pic>
          <p:nvPicPr>
            <p:cNvPr id="152588" name="Picture 12" descr="010208"/>
            <p:cNvPicPr>
              <a:picLocks noChangeAspect="1" noChangeArrowheads="1"/>
            </p:cNvPicPr>
            <p:nvPr/>
          </p:nvPicPr>
          <p:blipFill>
            <a:blip r:embed="rId2" cstate="print"/>
            <a:srcRect/>
            <a:stretch>
              <a:fillRect/>
            </a:stretch>
          </p:blipFill>
          <p:spPr bwMode="auto">
            <a:xfrm>
              <a:off x="4918" y="1933"/>
              <a:ext cx="684" cy="516"/>
            </a:xfrm>
            <a:prstGeom prst="rect">
              <a:avLst/>
            </a:prstGeom>
            <a:noFill/>
            <a:ln w="9525">
              <a:noFill/>
              <a:miter lim="800000"/>
              <a:headEnd/>
              <a:tailEnd/>
            </a:ln>
          </p:spPr>
        </p:pic>
        <p:pic>
          <p:nvPicPr>
            <p:cNvPr id="152589" name="Picture 13" descr="f4-3a"/>
            <p:cNvPicPr>
              <a:picLocks noChangeAspect="1" noChangeArrowheads="1"/>
            </p:cNvPicPr>
            <p:nvPr/>
          </p:nvPicPr>
          <p:blipFill>
            <a:blip r:embed="rId3" cstate="print"/>
            <a:srcRect l="17604" r="10474" b="27760"/>
            <a:stretch>
              <a:fillRect/>
            </a:stretch>
          </p:blipFill>
          <p:spPr bwMode="auto">
            <a:xfrm>
              <a:off x="2517" y="2206"/>
              <a:ext cx="726" cy="408"/>
            </a:xfrm>
            <a:prstGeom prst="rect">
              <a:avLst/>
            </a:prstGeom>
            <a:noFill/>
            <a:ln w="9525">
              <a:noFill/>
              <a:miter lim="800000"/>
              <a:headEnd/>
              <a:tailEnd/>
            </a:ln>
          </p:spPr>
        </p:pic>
        <p:grpSp>
          <p:nvGrpSpPr>
            <p:cNvPr id="152590" name="Group 14"/>
            <p:cNvGrpSpPr>
              <a:grpSpLocks/>
            </p:cNvGrpSpPr>
            <p:nvPr/>
          </p:nvGrpSpPr>
          <p:grpSpPr bwMode="auto">
            <a:xfrm>
              <a:off x="4102" y="2342"/>
              <a:ext cx="816" cy="228"/>
              <a:chOff x="2064" y="1117"/>
              <a:chExt cx="816" cy="227"/>
            </a:xfrm>
          </p:grpSpPr>
          <p:sp>
            <p:nvSpPr>
              <p:cNvPr id="152602" name="Line 15"/>
              <p:cNvSpPr>
                <a:spLocks noChangeShapeType="1"/>
              </p:cNvSpPr>
              <p:nvPr/>
            </p:nvSpPr>
            <p:spPr bwMode="auto">
              <a:xfrm flipH="1">
                <a:off x="2608" y="1344"/>
                <a:ext cx="272" cy="0"/>
              </a:xfrm>
              <a:prstGeom prst="line">
                <a:avLst/>
              </a:prstGeom>
              <a:noFill/>
              <a:ln w="28575">
                <a:solidFill>
                  <a:schemeClr val="tx1"/>
                </a:solidFill>
                <a:round/>
                <a:headEnd/>
                <a:tailEnd/>
              </a:ln>
            </p:spPr>
            <p:txBody>
              <a:bodyPr/>
              <a:lstStyle/>
              <a:p>
                <a:endParaRPr lang="en-US"/>
              </a:p>
            </p:txBody>
          </p:sp>
          <p:sp>
            <p:nvSpPr>
              <p:cNvPr id="152603" name="Line 16"/>
              <p:cNvSpPr>
                <a:spLocks noChangeShapeType="1"/>
              </p:cNvSpPr>
              <p:nvPr/>
            </p:nvSpPr>
            <p:spPr bwMode="auto">
              <a:xfrm flipH="1">
                <a:off x="2064" y="1344"/>
                <a:ext cx="272" cy="0"/>
              </a:xfrm>
              <a:prstGeom prst="line">
                <a:avLst/>
              </a:prstGeom>
              <a:noFill/>
              <a:ln w="28575">
                <a:solidFill>
                  <a:schemeClr val="tx1"/>
                </a:solidFill>
                <a:round/>
                <a:headEnd/>
                <a:tailEnd/>
              </a:ln>
            </p:spPr>
            <p:txBody>
              <a:bodyPr/>
              <a:lstStyle/>
              <a:p>
                <a:endParaRPr lang="en-US"/>
              </a:p>
            </p:txBody>
          </p:sp>
          <p:sp>
            <p:nvSpPr>
              <p:cNvPr id="152604" name="Line 17"/>
              <p:cNvSpPr>
                <a:spLocks noChangeShapeType="1"/>
              </p:cNvSpPr>
              <p:nvPr/>
            </p:nvSpPr>
            <p:spPr bwMode="auto">
              <a:xfrm flipH="1">
                <a:off x="2336" y="1117"/>
                <a:ext cx="272" cy="0"/>
              </a:xfrm>
              <a:prstGeom prst="line">
                <a:avLst/>
              </a:prstGeom>
              <a:noFill/>
              <a:ln w="28575">
                <a:solidFill>
                  <a:schemeClr val="tx1"/>
                </a:solidFill>
                <a:round/>
                <a:headEnd/>
                <a:tailEnd/>
              </a:ln>
            </p:spPr>
            <p:txBody>
              <a:bodyPr/>
              <a:lstStyle/>
              <a:p>
                <a:endParaRPr lang="en-US"/>
              </a:p>
            </p:txBody>
          </p:sp>
          <p:sp>
            <p:nvSpPr>
              <p:cNvPr id="152605" name="Line 18"/>
              <p:cNvSpPr>
                <a:spLocks noChangeShapeType="1"/>
              </p:cNvSpPr>
              <p:nvPr/>
            </p:nvSpPr>
            <p:spPr bwMode="auto">
              <a:xfrm flipH="1">
                <a:off x="2336" y="1117"/>
                <a:ext cx="0" cy="227"/>
              </a:xfrm>
              <a:prstGeom prst="line">
                <a:avLst/>
              </a:prstGeom>
              <a:noFill/>
              <a:ln w="28575">
                <a:solidFill>
                  <a:schemeClr val="tx1"/>
                </a:solidFill>
                <a:round/>
                <a:headEnd/>
                <a:tailEnd/>
              </a:ln>
            </p:spPr>
            <p:txBody>
              <a:bodyPr/>
              <a:lstStyle/>
              <a:p>
                <a:endParaRPr lang="en-US"/>
              </a:p>
            </p:txBody>
          </p:sp>
          <p:sp>
            <p:nvSpPr>
              <p:cNvPr id="152606" name="Line 19"/>
              <p:cNvSpPr>
                <a:spLocks noChangeShapeType="1"/>
              </p:cNvSpPr>
              <p:nvPr/>
            </p:nvSpPr>
            <p:spPr bwMode="auto">
              <a:xfrm flipH="1">
                <a:off x="2608" y="1117"/>
                <a:ext cx="0" cy="227"/>
              </a:xfrm>
              <a:prstGeom prst="line">
                <a:avLst/>
              </a:prstGeom>
              <a:noFill/>
              <a:ln w="28575">
                <a:solidFill>
                  <a:schemeClr val="tx1"/>
                </a:solidFill>
                <a:round/>
                <a:headEnd/>
                <a:tailEnd/>
              </a:ln>
            </p:spPr>
            <p:txBody>
              <a:bodyPr/>
              <a:lstStyle/>
              <a:p>
                <a:endParaRPr lang="en-US"/>
              </a:p>
            </p:txBody>
          </p:sp>
        </p:grpSp>
        <p:pic>
          <p:nvPicPr>
            <p:cNvPr id="152591" name="Picture 20" descr="010208"/>
            <p:cNvPicPr>
              <a:picLocks noChangeAspect="1" noChangeArrowheads="1"/>
            </p:cNvPicPr>
            <p:nvPr/>
          </p:nvPicPr>
          <p:blipFill>
            <a:blip r:embed="rId2" cstate="print"/>
            <a:srcRect/>
            <a:stretch>
              <a:fillRect/>
            </a:stretch>
          </p:blipFill>
          <p:spPr bwMode="auto">
            <a:xfrm>
              <a:off x="201" y="1933"/>
              <a:ext cx="684" cy="516"/>
            </a:xfrm>
            <a:prstGeom prst="rect">
              <a:avLst/>
            </a:prstGeom>
            <a:noFill/>
            <a:ln w="9525">
              <a:noFill/>
              <a:miter lim="800000"/>
              <a:headEnd/>
              <a:tailEnd/>
            </a:ln>
          </p:spPr>
        </p:pic>
        <p:sp>
          <p:nvSpPr>
            <p:cNvPr id="152592" name="Line 21"/>
            <p:cNvSpPr>
              <a:spLocks noChangeShapeType="1"/>
            </p:cNvSpPr>
            <p:nvPr/>
          </p:nvSpPr>
          <p:spPr bwMode="auto">
            <a:xfrm flipH="1">
              <a:off x="885" y="2205"/>
              <a:ext cx="816" cy="0"/>
            </a:xfrm>
            <a:prstGeom prst="line">
              <a:avLst/>
            </a:prstGeom>
            <a:noFill/>
            <a:ln w="38100">
              <a:solidFill>
                <a:schemeClr val="tx1"/>
              </a:solidFill>
              <a:round/>
              <a:headEnd type="triangle" w="med" len="med"/>
              <a:tailEnd type="triangle" w="med" len="med"/>
            </a:ln>
          </p:spPr>
          <p:txBody>
            <a:bodyPr/>
            <a:lstStyle/>
            <a:p>
              <a:endParaRPr lang="en-US"/>
            </a:p>
          </p:txBody>
        </p:sp>
        <p:sp>
          <p:nvSpPr>
            <p:cNvPr id="152593" name="Text Box 22"/>
            <p:cNvSpPr txBox="1">
              <a:spLocks noChangeArrowheads="1"/>
            </p:cNvSpPr>
            <p:nvPr/>
          </p:nvSpPr>
          <p:spPr bwMode="auto">
            <a:xfrm>
              <a:off x="993" y="1752"/>
              <a:ext cx="663" cy="404"/>
            </a:xfrm>
            <a:prstGeom prst="rect">
              <a:avLst/>
            </a:prstGeom>
            <a:noFill/>
            <a:ln w="9525">
              <a:noFill/>
              <a:miter lim="800000"/>
              <a:headEnd/>
              <a:tailEnd/>
            </a:ln>
          </p:spPr>
          <p:txBody>
            <a:bodyPr wrap="none">
              <a:spAutoFit/>
            </a:bodyPr>
            <a:lstStyle/>
            <a:p>
              <a:pPr algn="ctr" rtl="0"/>
              <a:r>
                <a:rPr lang="he-IL" b="1"/>
                <a:t>מידע</a:t>
              </a:r>
            </a:p>
            <a:p>
              <a:pPr algn="ctr" rtl="0"/>
              <a:r>
                <a:rPr lang="he-IL" b="1"/>
                <a:t> דיגיטאלי</a:t>
              </a:r>
              <a:endParaRPr lang="en-US" b="1"/>
            </a:p>
          </p:txBody>
        </p:sp>
        <p:grpSp>
          <p:nvGrpSpPr>
            <p:cNvPr id="152594" name="Group 23"/>
            <p:cNvGrpSpPr>
              <a:grpSpLocks/>
            </p:cNvGrpSpPr>
            <p:nvPr/>
          </p:nvGrpSpPr>
          <p:grpSpPr bwMode="auto">
            <a:xfrm>
              <a:off x="885" y="2342"/>
              <a:ext cx="816" cy="228"/>
              <a:chOff x="2064" y="1117"/>
              <a:chExt cx="816" cy="227"/>
            </a:xfrm>
          </p:grpSpPr>
          <p:sp>
            <p:nvSpPr>
              <p:cNvPr id="152597" name="Line 24"/>
              <p:cNvSpPr>
                <a:spLocks noChangeShapeType="1"/>
              </p:cNvSpPr>
              <p:nvPr/>
            </p:nvSpPr>
            <p:spPr bwMode="auto">
              <a:xfrm flipH="1">
                <a:off x="2608" y="1344"/>
                <a:ext cx="272" cy="0"/>
              </a:xfrm>
              <a:prstGeom prst="line">
                <a:avLst/>
              </a:prstGeom>
              <a:noFill/>
              <a:ln w="28575">
                <a:solidFill>
                  <a:schemeClr val="tx1"/>
                </a:solidFill>
                <a:round/>
                <a:headEnd/>
                <a:tailEnd/>
              </a:ln>
            </p:spPr>
            <p:txBody>
              <a:bodyPr/>
              <a:lstStyle/>
              <a:p>
                <a:endParaRPr lang="en-US"/>
              </a:p>
            </p:txBody>
          </p:sp>
          <p:sp>
            <p:nvSpPr>
              <p:cNvPr id="152598" name="Line 25"/>
              <p:cNvSpPr>
                <a:spLocks noChangeShapeType="1"/>
              </p:cNvSpPr>
              <p:nvPr/>
            </p:nvSpPr>
            <p:spPr bwMode="auto">
              <a:xfrm flipH="1">
                <a:off x="2064" y="1344"/>
                <a:ext cx="272" cy="0"/>
              </a:xfrm>
              <a:prstGeom prst="line">
                <a:avLst/>
              </a:prstGeom>
              <a:noFill/>
              <a:ln w="28575">
                <a:solidFill>
                  <a:schemeClr val="tx1"/>
                </a:solidFill>
                <a:round/>
                <a:headEnd/>
                <a:tailEnd/>
              </a:ln>
            </p:spPr>
            <p:txBody>
              <a:bodyPr/>
              <a:lstStyle/>
              <a:p>
                <a:endParaRPr lang="en-US"/>
              </a:p>
            </p:txBody>
          </p:sp>
          <p:sp>
            <p:nvSpPr>
              <p:cNvPr id="152599" name="Line 26"/>
              <p:cNvSpPr>
                <a:spLocks noChangeShapeType="1"/>
              </p:cNvSpPr>
              <p:nvPr/>
            </p:nvSpPr>
            <p:spPr bwMode="auto">
              <a:xfrm flipH="1">
                <a:off x="2336" y="1117"/>
                <a:ext cx="272" cy="0"/>
              </a:xfrm>
              <a:prstGeom prst="line">
                <a:avLst/>
              </a:prstGeom>
              <a:noFill/>
              <a:ln w="28575">
                <a:solidFill>
                  <a:schemeClr val="tx1"/>
                </a:solidFill>
                <a:round/>
                <a:headEnd/>
                <a:tailEnd/>
              </a:ln>
            </p:spPr>
            <p:txBody>
              <a:bodyPr/>
              <a:lstStyle/>
              <a:p>
                <a:endParaRPr lang="en-US"/>
              </a:p>
            </p:txBody>
          </p:sp>
          <p:sp>
            <p:nvSpPr>
              <p:cNvPr id="152600" name="Line 27"/>
              <p:cNvSpPr>
                <a:spLocks noChangeShapeType="1"/>
              </p:cNvSpPr>
              <p:nvPr/>
            </p:nvSpPr>
            <p:spPr bwMode="auto">
              <a:xfrm flipH="1">
                <a:off x="2336" y="1117"/>
                <a:ext cx="0" cy="227"/>
              </a:xfrm>
              <a:prstGeom prst="line">
                <a:avLst/>
              </a:prstGeom>
              <a:noFill/>
              <a:ln w="28575">
                <a:solidFill>
                  <a:schemeClr val="tx1"/>
                </a:solidFill>
                <a:round/>
                <a:headEnd/>
                <a:tailEnd/>
              </a:ln>
            </p:spPr>
            <p:txBody>
              <a:bodyPr/>
              <a:lstStyle/>
              <a:p>
                <a:endParaRPr lang="en-US"/>
              </a:p>
            </p:txBody>
          </p:sp>
          <p:sp>
            <p:nvSpPr>
              <p:cNvPr id="152601" name="Line 28"/>
              <p:cNvSpPr>
                <a:spLocks noChangeShapeType="1"/>
              </p:cNvSpPr>
              <p:nvPr/>
            </p:nvSpPr>
            <p:spPr bwMode="auto">
              <a:xfrm flipH="1">
                <a:off x="2608" y="1117"/>
                <a:ext cx="0" cy="227"/>
              </a:xfrm>
              <a:prstGeom prst="line">
                <a:avLst/>
              </a:prstGeom>
              <a:noFill/>
              <a:ln w="28575">
                <a:solidFill>
                  <a:schemeClr val="tx1"/>
                </a:solidFill>
                <a:round/>
                <a:headEnd/>
                <a:tailEnd/>
              </a:ln>
            </p:spPr>
            <p:txBody>
              <a:bodyPr/>
              <a:lstStyle/>
              <a:p>
                <a:endParaRPr lang="en-US"/>
              </a:p>
            </p:txBody>
          </p:sp>
        </p:grpSp>
        <p:sp>
          <p:nvSpPr>
            <p:cNvPr id="152595" name="Rectangle 29"/>
            <p:cNvSpPr>
              <a:spLocks noChangeArrowheads="1"/>
            </p:cNvSpPr>
            <p:nvPr/>
          </p:nvSpPr>
          <p:spPr bwMode="auto">
            <a:xfrm>
              <a:off x="1701" y="1933"/>
              <a:ext cx="771" cy="499"/>
            </a:xfrm>
            <a:prstGeom prst="rect">
              <a:avLst/>
            </a:prstGeom>
            <a:solidFill>
              <a:srgbClr val="99CCFF"/>
            </a:solidFill>
            <a:ln w="9525">
              <a:solidFill>
                <a:schemeClr val="tx1"/>
              </a:solidFill>
              <a:miter lim="800000"/>
              <a:headEnd/>
              <a:tailEnd/>
            </a:ln>
          </p:spPr>
          <p:txBody>
            <a:bodyPr wrap="none" anchor="ctr"/>
            <a:lstStyle/>
            <a:p>
              <a:pPr algn="ctr" rtl="0"/>
              <a:r>
                <a:rPr lang="en-US" sz="2400" b="1"/>
                <a:t>Modem</a:t>
              </a:r>
            </a:p>
          </p:txBody>
        </p:sp>
        <p:sp>
          <p:nvSpPr>
            <p:cNvPr id="152596" name="AutoShape 30"/>
            <p:cNvSpPr>
              <a:spLocks noChangeArrowheads="1"/>
            </p:cNvSpPr>
            <p:nvPr/>
          </p:nvSpPr>
          <p:spPr bwMode="auto">
            <a:xfrm>
              <a:off x="567" y="2614"/>
              <a:ext cx="1452" cy="362"/>
            </a:xfrm>
            <a:prstGeom prst="leftRightArrow">
              <a:avLst>
                <a:gd name="adj1" fmla="val 50000"/>
                <a:gd name="adj2" fmla="val 80221"/>
              </a:avLst>
            </a:prstGeom>
            <a:solidFill>
              <a:srgbClr val="FFFF99"/>
            </a:solidFill>
            <a:ln w="9525">
              <a:solidFill>
                <a:schemeClr val="tx1"/>
              </a:solidFill>
              <a:miter lim="800000"/>
              <a:headEnd/>
              <a:tailEnd/>
            </a:ln>
          </p:spPr>
          <p:txBody>
            <a:bodyPr wrap="none" anchor="ctr"/>
            <a:lstStyle/>
            <a:p>
              <a:pPr algn="ctr" rtl="0"/>
              <a:r>
                <a:rPr lang="he-IL" sz="2000"/>
                <a:t>מרחק מאוד קצר</a:t>
              </a:r>
              <a:endParaRPr lang="en-US" sz="2000"/>
            </a:p>
          </p:txBody>
        </p:sp>
      </p:gr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1142976" y="500042"/>
            <a:ext cx="8229600" cy="1143000"/>
          </a:xfrm>
        </p:spPr>
        <p:txBody>
          <a:bodyPr/>
          <a:lstStyle/>
          <a:p>
            <a:pPr eaLnBrk="1" hangingPunct="1">
              <a:defRPr/>
            </a:pPr>
            <a:r>
              <a:rPr dirty="0" err="1"/>
              <a:t>דוגמאות</a:t>
            </a:r>
            <a:r>
              <a:rPr dirty="0"/>
              <a:t> </a:t>
            </a:r>
            <a:r>
              <a:rPr dirty="0" err="1"/>
              <a:t>לסוגי</a:t>
            </a:r>
            <a:r>
              <a:rPr dirty="0"/>
              <a:t> </a:t>
            </a:r>
            <a:r>
              <a:rPr dirty="0" err="1"/>
              <a:t>מודמים</a:t>
            </a:r>
            <a:endParaRPr lang="en-US" dirty="0"/>
          </a:p>
        </p:txBody>
      </p:sp>
      <p:sp>
        <p:nvSpPr>
          <p:cNvPr id="153603" name="Rectangle 3"/>
          <p:cNvSpPr>
            <a:spLocks noGrp="1" noChangeArrowheads="1"/>
          </p:cNvSpPr>
          <p:nvPr>
            <p:ph idx="1"/>
          </p:nvPr>
        </p:nvSpPr>
        <p:spPr>
          <a:xfrm>
            <a:off x="428625" y="1571625"/>
            <a:ext cx="8229600" cy="4525963"/>
          </a:xfrm>
        </p:spPr>
        <p:txBody>
          <a:bodyPr/>
          <a:lstStyle/>
          <a:p>
            <a:pPr eaLnBrk="1" hangingPunct="1">
              <a:lnSpc>
                <a:spcPct val="90000"/>
              </a:lnSpc>
            </a:pPr>
            <a:r>
              <a:rPr lang="he-IL" smtClean="0"/>
              <a:t>קווי טלפון</a:t>
            </a:r>
          </a:p>
          <a:p>
            <a:pPr lvl="1" eaLnBrk="1" hangingPunct="1">
              <a:lnSpc>
                <a:spcPct val="90000"/>
              </a:lnSpc>
            </a:pPr>
            <a:r>
              <a:rPr lang="he-IL" smtClean="0"/>
              <a:t>מודם אנלוגי</a:t>
            </a:r>
          </a:p>
          <a:p>
            <a:pPr lvl="1" eaLnBrk="1" hangingPunct="1">
              <a:lnSpc>
                <a:spcPct val="90000"/>
              </a:lnSpc>
            </a:pPr>
            <a:r>
              <a:rPr lang="en-US" smtClean="0"/>
              <a:t>xDSL</a:t>
            </a:r>
            <a:endParaRPr lang="he-IL" smtClean="0"/>
          </a:p>
          <a:p>
            <a:pPr eaLnBrk="1" hangingPunct="1">
              <a:lnSpc>
                <a:spcPct val="90000"/>
              </a:lnSpc>
            </a:pPr>
            <a:r>
              <a:rPr lang="he-IL" smtClean="0"/>
              <a:t>כבלים </a:t>
            </a:r>
          </a:p>
          <a:p>
            <a:pPr lvl="1" eaLnBrk="1" hangingPunct="1">
              <a:lnSpc>
                <a:spcPct val="90000"/>
              </a:lnSpc>
            </a:pPr>
            <a:r>
              <a:rPr lang="en-US" smtClean="0"/>
              <a:t>DOCSIS</a:t>
            </a:r>
            <a:endParaRPr lang="he-IL" smtClean="0"/>
          </a:p>
          <a:p>
            <a:pPr eaLnBrk="1" hangingPunct="1">
              <a:lnSpc>
                <a:spcPct val="90000"/>
              </a:lnSpc>
            </a:pPr>
            <a:r>
              <a:rPr lang="he-IL" smtClean="0"/>
              <a:t>לווין</a:t>
            </a:r>
          </a:p>
          <a:p>
            <a:pPr lvl="1" eaLnBrk="1" hangingPunct="1">
              <a:lnSpc>
                <a:spcPct val="90000"/>
              </a:lnSpc>
            </a:pPr>
            <a:r>
              <a:rPr lang="en-US" smtClean="0"/>
              <a:t>VSAT</a:t>
            </a:r>
            <a:endParaRPr lang="he-IL" smtClean="0"/>
          </a:p>
        </p:txBody>
      </p:sp>
      <p:sp>
        <p:nvSpPr>
          <p:cNvPr id="43010" name="מציין מיקום של מספר שקופית 5"/>
          <p:cNvSpPr>
            <a:spLocks noGrp="1"/>
          </p:cNvSpPr>
          <p:nvPr>
            <p:ph type="sldNum" sz="quarter" idx="10"/>
          </p:nvPr>
        </p:nvSpPr>
        <p:spPr/>
        <p:txBody>
          <a:bodyPr/>
          <a:lstStyle/>
          <a:p>
            <a:pPr>
              <a:defRPr/>
            </a:pPr>
            <a:fld id="{D96B616C-B2A3-4B28-8C81-F282BADA1669}" type="slidenum">
              <a:rPr lang="he-IL"/>
              <a:pPr>
                <a:defRPr/>
              </a:pPr>
              <a:t>82</a:t>
            </a:fld>
            <a:endParaRPr lang="en-US"/>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3"/>
          <p:cNvSpPr>
            <a:spLocks noGrp="1" noChangeArrowheads="1"/>
          </p:cNvSpPr>
          <p:nvPr>
            <p:ph type="title"/>
          </p:nvPr>
        </p:nvSpPr>
        <p:spPr/>
        <p:txBody>
          <a:bodyPr/>
          <a:lstStyle/>
          <a:p>
            <a:pPr eaLnBrk="1" hangingPunct="1">
              <a:defRPr/>
            </a:pPr>
            <a:r>
              <a:rPr smtClean="0"/>
              <a:t>מודם אנלוגי</a:t>
            </a:r>
            <a:endParaRPr lang="en-US" smtClean="0"/>
          </a:p>
        </p:txBody>
      </p:sp>
      <p:sp>
        <p:nvSpPr>
          <p:cNvPr id="154627" name="Rectangle 4"/>
          <p:cNvSpPr>
            <a:spLocks noGrp="1" noChangeArrowheads="1"/>
          </p:cNvSpPr>
          <p:nvPr>
            <p:ph type="body" sz="half" idx="2"/>
          </p:nvPr>
        </p:nvSpPr>
        <p:spPr/>
        <p:txBody>
          <a:bodyPr/>
          <a:lstStyle/>
          <a:p>
            <a:pPr eaLnBrk="1" hangingPunct="1"/>
            <a:r>
              <a:rPr lang="he-IL" smtClean="0"/>
              <a:t>קיים למעלה משני עשורים</a:t>
            </a:r>
          </a:p>
          <a:p>
            <a:pPr eaLnBrk="1" hangingPunct="1"/>
            <a:r>
              <a:rPr lang="he-IL" smtClean="0"/>
              <a:t>משתמש בתדרי השמע</a:t>
            </a:r>
          </a:p>
          <a:p>
            <a:pPr eaLnBrk="1" hangingPunct="1"/>
            <a:r>
              <a:rPr lang="he-IL" smtClean="0"/>
              <a:t>פרוטוקולים נוספים לתיקון שגיאות, דחיסה ובקרת זרימה </a:t>
            </a:r>
          </a:p>
          <a:p>
            <a:pPr eaLnBrk="1" hangingPunct="1"/>
            <a:r>
              <a:rPr lang="he-IL" smtClean="0"/>
              <a:t>מוגבל לרוחב פס של </a:t>
            </a:r>
            <a:r>
              <a:rPr lang="en-US" sz="2000" smtClean="0"/>
              <a:t>56Kbps</a:t>
            </a:r>
            <a:endParaRPr lang="he-IL" sz="2000" smtClean="0"/>
          </a:p>
          <a:p>
            <a:pPr lvl="1" eaLnBrk="1" hangingPunct="1"/>
            <a:endParaRPr lang="en-US" smtClean="0"/>
          </a:p>
        </p:txBody>
      </p:sp>
      <p:sp>
        <p:nvSpPr>
          <p:cNvPr id="44034" name="מציין מיקום של מספר שקופית 6"/>
          <p:cNvSpPr>
            <a:spLocks noGrp="1"/>
          </p:cNvSpPr>
          <p:nvPr>
            <p:ph type="sldNum" sz="quarter" idx="12"/>
          </p:nvPr>
        </p:nvSpPr>
        <p:spPr/>
        <p:txBody>
          <a:bodyPr/>
          <a:lstStyle/>
          <a:p>
            <a:pPr>
              <a:defRPr/>
            </a:pPr>
            <a:fld id="{75F9A08D-4DD9-40C3-820C-01A3BB04F491}" type="slidenum">
              <a:rPr lang="he-IL" smtClean="0"/>
              <a:pPr>
                <a:defRPr/>
              </a:pPr>
              <a:t>83</a:t>
            </a:fld>
            <a:endParaRPr lang="en-US" smtClean="0"/>
          </a:p>
        </p:txBody>
      </p:sp>
      <p:pic>
        <p:nvPicPr>
          <p:cNvPr id="154629" name="Picture 2"/>
          <p:cNvPicPr>
            <a:picLocks noChangeAspect="1" noChangeArrowheads="1"/>
          </p:cNvPicPr>
          <p:nvPr/>
        </p:nvPicPr>
        <p:blipFill>
          <a:blip r:embed="rId2" cstate="print">
            <a:clrChange>
              <a:clrFrom>
                <a:srgbClr val="FFFFFF"/>
              </a:clrFrom>
              <a:clrTo>
                <a:srgbClr val="FFFFFF">
                  <a:alpha val="0"/>
                </a:srgbClr>
              </a:clrTo>
            </a:clrChange>
          </a:blip>
          <a:srcRect l="15865" r="13391" b="52605"/>
          <a:stretch>
            <a:fillRect/>
          </a:stretch>
        </p:blipFill>
        <p:spPr bwMode="auto">
          <a:xfrm>
            <a:off x="539750" y="2276475"/>
            <a:ext cx="3781425" cy="2092325"/>
          </a:xfrm>
          <a:prstGeom prst="rect">
            <a:avLst/>
          </a:prstGeom>
          <a:noFill/>
          <a:ln w="9525">
            <a:noFill/>
            <a:miter lim="800000"/>
            <a:headEnd/>
            <a:tailEnd/>
          </a:ln>
        </p:spPr>
      </p:pic>
      <p:pic>
        <p:nvPicPr>
          <p:cNvPr id="154630" name="Picture 5"/>
          <p:cNvPicPr>
            <a:picLocks noChangeAspect="1" noChangeArrowheads="1"/>
          </p:cNvPicPr>
          <p:nvPr/>
        </p:nvPicPr>
        <p:blipFill>
          <a:blip r:embed="rId2" cstate="print">
            <a:clrChange>
              <a:clrFrom>
                <a:srgbClr val="FFFFFF"/>
              </a:clrFrom>
              <a:clrTo>
                <a:srgbClr val="FFFFFF">
                  <a:alpha val="0"/>
                </a:srgbClr>
              </a:clrTo>
            </a:clrChange>
          </a:blip>
          <a:srcRect t="51692" b="11394"/>
          <a:stretch>
            <a:fillRect/>
          </a:stretch>
        </p:blipFill>
        <p:spPr bwMode="auto">
          <a:xfrm>
            <a:off x="1619250" y="4325938"/>
            <a:ext cx="6265863" cy="19113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714364"/>
            <a:ext cx="8229600" cy="1143000"/>
          </a:xfrm>
        </p:spPr>
        <p:txBody>
          <a:bodyPr/>
          <a:lstStyle/>
          <a:p>
            <a:pPr eaLnBrk="1" hangingPunct="1">
              <a:defRPr/>
            </a:pPr>
            <a:r>
              <a:rPr lang="en-US" smtClean="0"/>
              <a:t>Digital Subscriber line</a:t>
            </a:r>
            <a:endParaRPr/>
          </a:p>
        </p:txBody>
      </p:sp>
      <p:sp>
        <p:nvSpPr>
          <p:cNvPr id="155651" name="מציין מיקום טקסט 3"/>
          <p:cNvSpPr>
            <a:spLocks noGrp="1"/>
          </p:cNvSpPr>
          <p:nvPr>
            <p:ph type="body" sz="half" idx="2"/>
          </p:nvPr>
        </p:nvSpPr>
        <p:spPr>
          <a:xfrm>
            <a:off x="928688" y="1885950"/>
            <a:ext cx="7758112" cy="4614863"/>
          </a:xfrm>
        </p:spPr>
        <p:txBody>
          <a:bodyPr/>
          <a:lstStyle/>
          <a:p>
            <a:pPr eaLnBrk="1" hangingPunct="1"/>
            <a:r>
              <a:rPr lang="en-US" dirty="0" smtClean="0"/>
              <a:t>DSL</a:t>
            </a:r>
            <a:r>
              <a:rPr lang="he-IL" dirty="0" smtClean="0"/>
              <a:t> – משפחה של טכנולוגיות להעברת מידע על גבי רשת הטלפון.</a:t>
            </a:r>
          </a:p>
          <a:p>
            <a:pPr eaLnBrk="1" hangingPunct="1"/>
            <a:r>
              <a:rPr lang="he-IL" dirty="0" smtClean="0"/>
              <a:t>החיסרון המרכזי הוא מגבלת המרחק בין הלקוח למרכזיה הקרובה</a:t>
            </a:r>
          </a:p>
          <a:p>
            <a:pPr eaLnBrk="1" hangingPunct="1"/>
            <a:r>
              <a:rPr lang="he-IL" dirty="0" smtClean="0"/>
              <a:t>שתי הטכנולוגיות </a:t>
            </a:r>
            <a:r>
              <a:rPr lang="en-US" dirty="0" smtClean="0"/>
              <a:t>DSL</a:t>
            </a:r>
            <a:r>
              <a:rPr lang="he-IL" dirty="0" smtClean="0"/>
              <a:t> הנפוצות ביותר:</a:t>
            </a:r>
          </a:p>
          <a:p>
            <a:pPr lvl="1" eaLnBrk="1" hangingPunct="1"/>
            <a:r>
              <a:rPr lang="en-US" dirty="0" smtClean="0"/>
              <a:t>ADSL</a:t>
            </a:r>
            <a:endParaRPr lang="he-IL" dirty="0" smtClean="0"/>
          </a:p>
          <a:p>
            <a:pPr lvl="1" eaLnBrk="1" hangingPunct="1"/>
            <a:r>
              <a:rPr lang="en-US" dirty="0" smtClean="0"/>
              <a:t>VDSL</a:t>
            </a:r>
            <a:endParaRPr lang="he-IL" dirty="0" smtClean="0"/>
          </a:p>
        </p:txBody>
      </p:sp>
      <p:sp>
        <p:nvSpPr>
          <p:cNvPr id="5" name="מציין מיקום של מספר שקופית 4"/>
          <p:cNvSpPr>
            <a:spLocks noGrp="1"/>
          </p:cNvSpPr>
          <p:nvPr>
            <p:ph type="sldNum" sz="quarter" idx="12"/>
          </p:nvPr>
        </p:nvSpPr>
        <p:spPr/>
        <p:txBody>
          <a:bodyPr/>
          <a:lstStyle/>
          <a:p>
            <a:pPr>
              <a:defRPr/>
            </a:pPr>
            <a:fld id="{7FA9AA81-D181-45F0-87C4-5475FCB3C555}" type="slidenum">
              <a:rPr lang="he-IL" smtClean="0"/>
              <a:pPr>
                <a:defRPr/>
              </a:pPr>
              <a:t>84</a:t>
            </a:fld>
            <a:endParaRPr lang="en-US"/>
          </a:p>
        </p:txBody>
      </p:sp>
    </p:spTree>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מציין מיקום טקסט 3"/>
          <p:cNvSpPr>
            <a:spLocks noGrp="1"/>
          </p:cNvSpPr>
          <p:nvPr>
            <p:ph type="body" sz="half" idx="2"/>
          </p:nvPr>
        </p:nvSpPr>
        <p:spPr>
          <a:xfrm>
            <a:off x="428625" y="1600200"/>
            <a:ext cx="8258175" cy="2828925"/>
          </a:xfrm>
        </p:spPr>
        <p:txBody>
          <a:bodyPr/>
          <a:lstStyle/>
          <a:p>
            <a:pPr eaLnBrk="1" hangingPunct="1"/>
            <a:r>
              <a:rPr lang="he-IL" smtClean="0"/>
              <a:t>מה ששונה ב</a:t>
            </a:r>
            <a:r>
              <a:rPr lang="en-US" smtClean="0"/>
              <a:t>DSL</a:t>
            </a:r>
            <a:r>
              <a:rPr lang="he-IL" smtClean="0"/>
              <a:t> ממודם אנלוגי מכיוון ש</a:t>
            </a:r>
            <a:r>
              <a:rPr lang="en-US" smtClean="0"/>
              <a:t>DSL</a:t>
            </a:r>
            <a:r>
              <a:rPr lang="he-IL" smtClean="0"/>
              <a:t> מנצל טווחי תדרים שונים מתדרי הטלפון.</a:t>
            </a:r>
          </a:p>
        </p:txBody>
      </p:sp>
      <p:sp>
        <p:nvSpPr>
          <p:cNvPr id="5" name="מציין מיקום של מספר שקופית 4"/>
          <p:cNvSpPr>
            <a:spLocks noGrp="1"/>
          </p:cNvSpPr>
          <p:nvPr>
            <p:ph type="sldNum" sz="quarter" idx="12"/>
          </p:nvPr>
        </p:nvSpPr>
        <p:spPr/>
        <p:txBody>
          <a:bodyPr/>
          <a:lstStyle/>
          <a:p>
            <a:pPr>
              <a:defRPr/>
            </a:pPr>
            <a:fld id="{8C13D72B-A7CC-4022-BFEB-5F4954DAB1C7}" type="slidenum">
              <a:rPr lang="he-IL" smtClean="0"/>
              <a:pPr>
                <a:defRPr/>
              </a:pPr>
              <a:t>85</a:t>
            </a:fld>
            <a:endParaRPr lang="en-US"/>
          </a:p>
        </p:txBody>
      </p:sp>
      <p:pic>
        <p:nvPicPr>
          <p:cNvPr id="156676" name="Picture 7" descr="http://services.exeter.ac.uk/cmit/modules/the_internet/figures/500px-ADSL_frequency_plan.svg.png"/>
          <p:cNvPicPr>
            <a:picLocks noChangeAspect="1" noChangeArrowheads="1"/>
          </p:cNvPicPr>
          <p:nvPr/>
        </p:nvPicPr>
        <p:blipFill>
          <a:blip r:embed="rId2" r:link="rId3" cstate="print"/>
          <a:srcRect/>
          <a:stretch>
            <a:fillRect/>
          </a:stretch>
        </p:blipFill>
        <p:spPr bwMode="auto">
          <a:xfrm>
            <a:off x="2286000" y="3214688"/>
            <a:ext cx="4940300" cy="2463800"/>
          </a:xfrm>
          <a:prstGeom prst="rect">
            <a:avLst/>
          </a:prstGeom>
          <a:noFill/>
          <a:ln w="9525">
            <a:noFill/>
            <a:miter lim="800000"/>
            <a:headEnd/>
            <a:tailEnd/>
          </a:ln>
        </p:spPr>
      </p:pic>
      <p:sp>
        <p:nvSpPr>
          <p:cNvPr id="7" name="כותרת 1"/>
          <p:cNvSpPr>
            <a:spLocks noGrp="1"/>
          </p:cNvSpPr>
          <p:nvPr>
            <p:ph type="title"/>
          </p:nvPr>
        </p:nvSpPr>
        <p:spPr/>
        <p:txBody>
          <a:bodyPr/>
          <a:lstStyle/>
          <a:p>
            <a:pPr eaLnBrk="1" hangingPunct="1">
              <a:defRPr/>
            </a:pPr>
            <a:r>
              <a:rPr lang="en-US" smtClean="0"/>
              <a:t>Digital Subscriber line</a:t>
            </a:r>
            <a:endParaRPr/>
          </a:p>
        </p:txBody>
      </p:sp>
    </p:spTree>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DSL</a:t>
            </a:r>
            <a:endParaRPr dirty="0"/>
          </a:p>
        </p:txBody>
      </p:sp>
      <p:sp>
        <p:nvSpPr>
          <p:cNvPr id="157699" name="מציין מיקום תוכן 2"/>
          <p:cNvSpPr>
            <a:spLocks noGrp="1"/>
          </p:cNvSpPr>
          <p:nvPr>
            <p:ph idx="1"/>
          </p:nvPr>
        </p:nvSpPr>
        <p:spPr>
          <a:xfrm>
            <a:off x="5786438" y="1285875"/>
            <a:ext cx="2900362" cy="757238"/>
          </a:xfrm>
        </p:spPr>
        <p:txBody>
          <a:bodyPr/>
          <a:lstStyle/>
          <a:p>
            <a:pPr eaLnBrk="1" hangingPunct="1">
              <a:buFont typeface="Arial" pitchFamily="34" charset="0"/>
              <a:buNone/>
            </a:pPr>
            <a:r>
              <a:rPr lang="he-IL" smtClean="0"/>
              <a:t>איך זה עובד?</a:t>
            </a:r>
          </a:p>
          <a:p>
            <a:pPr eaLnBrk="1" hangingPunct="1">
              <a:buFont typeface="Arial" pitchFamily="34" charset="0"/>
              <a:buNone/>
            </a:pPr>
            <a:endParaRPr lang="he-IL" smtClean="0"/>
          </a:p>
        </p:txBody>
      </p:sp>
      <p:sp>
        <p:nvSpPr>
          <p:cNvPr id="4" name="מציין מיקום של מספר שקופית 3"/>
          <p:cNvSpPr>
            <a:spLocks noGrp="1"/>
          </p:cNvSpPr>
          <p:nvPr>
            <p:ph type="sldNum" sz="quarter" idx="10"/>
          </p:nvPr>
        </p:nvSpPr>
        <p:spPr/>
        <p:txBody>
          <a:bodyPr/>
          <a:lstStyle/>
          <a:p>
            <a:pPr>
              <a:defRPr/>
            </a:pPr>
            <a:fld id="{ADD0A48A-F692-4E0F-81FD-A62CE5E08D12}" type="slidenum">
              <a:rPr lang="he-IL"/>
              <a:pPr>
                <a:defRPr/>
              </a:pPr>
              <a:t>86</a:t>
            </a:fld>
            <a:endParaRPr lang="en-US"/>
          </a:p>
        </p:txBody>
      </p:sp>
      <p:pic>
        <p:nvPicPr>
          <p:cNvPr id="157701" name="Picture 5" descr="M:\MadorStuff\Develop\תקשורת\מבוא לתקשן\תקשן-שימרית\חומר\מפצל.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429125" y="5072063"/>
            <a:ext cx="1155700" cy="1057275"/>
          </a:xfrm>
          <a:prstGeom prst="rect">
            <a:avLst/>
          </a:prstGeom>
          <a:noFill/>
          <a:ln w="9525">
            <a:noFill/>
            <a:miter lim="800000"/>
            <a:headEnd/>
            <a:tailEnd/>
          </a:ln>
        </p:spPr>
      </p:pic>
      <p:cxnSp>
        <p:nvCxnSpPr>
          <p:cNvPr id="15" name="מחבר חץ ישר 14"/>
          <p:cNvCxnSpPr/>
          <p:nvPr/>
        </p:nvCxnSpPr>
        <p:spPr>
          <a:xfrm rot="10800000">
            <a:off x="3643313" y="5715000"/>
            <a:ext cx="50006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7703" name="TextBox 15"/>
          <p:cNvSpPr txBox="1">
            <a:spLocks noChangeArrowheads="1"/>
          </p:cNvSpPr>
          <p:nvPr/>
        </p:nvSpPr>
        <p:spPr bwMode="auto">
          <a:xfrm>
            <a:off x="2286000" y="5572125"/>
            <a:ext cx="1285875" cy="369888"/>
          </a:xfrm>
          <a:prstGeom prst="rect">
            <a:avLst/>
          </a:prstGeom>
          <a:noFill/>
          <a:ln w="9525">
            <a:noFill/>
            <a:miter lim="800000"/>
            <a:headEnd/>
            <a:tailEnd/>
          </a:ln>
        </p:spPr>
        <p:txBody>
          <a:bodyPr>
            <a:spAutoFit/>
          </a:bodyPr>
          <a:lstStyle/>
          <a:p>
            <a:r>
              <a:rPr lang="he-IL"/>
              <a:t>מסנן </a:t>
            </a:r>
            <a:r>
              <a:rPr lang="en-US"/>
              <a:t>DSL</a:t>
            </a:r>
            <a:endParaRPr lang="he-IL"/>
          </a:p>
        </p:txBody>
      </p:sp>
      <p:pic>
        <p:nvPicPr>
          <p:cNvPr id="157704" name="Picture 1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85813" y="2019300"/>
            <a:ext cx="7934325"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DSLAM</a:t>
            </a:r>
            <a:endParaRPr dirty="0"/>
          </a:p>
        </p:txBody>
      </p:sp>
      <p:sp>
        <p:nvSpPr>
          <p:cNvPr id="4" name="מציין מיקום של מספר שקופית 3"/>
          <p:cNvSpPr>
            <a:spLocks noGrp="1"/>
          </p:cNvSpPr>
          <p:nvPr>
            <p:ph type="sldNum" sz="quarter" idx="10"/>
          </p:nvPr>
        </p:nvSpPr>
        <p:spPr/>
        <p:txBody>
          <a:bodyPr/>
          <a:lstStyle/>
          <a:p>
            <a:pPr>
              <a:defRPr/>
            </a:pPr>
            <a:fld id="{CDCA01DD-4D5B-4148-9457-A2C7EA6BE59D}" type="slidenum">
              <a:rPr lang="he-IL" smtClean="0"/>
              <a:pPr>
                <a:defRPr/>
              </a:pPr>
              <a:t>87</a:t>
            </a:fld>
            <a:endParaRPr lang="en-US"/>
          </a:p>
        </p:txBody>
      </p:sp>
      <p:sp>
        <p:nvSpPr>
          <p:cNvPr id="158724" name="מציין מיקום תוכן 4"/>
          <p:cNvSpPr>
            <a:spLocks noGrp="1"/>
          </p:cNvSpPr>
          <p:nvPr>
            <p:ph idx="1"/>
          </p:nvPr>
        </p:nvSpPr>
        <p:spPr>
          <a:xfrm>
            <a:off x="357188" y="1600200"/>
            <a:ext cx="8329612" cy="2246313"/>
          </a:xfrm>
        </p:spPr>
        <p:txBody>
          <a:bodyPr>
            <a:spAutoFit/>
          </a:bodyPr>
          <a:lstStyle/>
          <a:p>
            <a:pPr eaLnBrk="1" hangingPunct="1"/>
            <a:r>
              <a:rPr lang="en-US" sz="2400" smtClean="0"/>
              <a:t>- </a:t>
            </a:r>
            <a:r>
              <a:rPr lang="en-US" smtClean="0"/>
              <a:t>DSL access multiplexer </a:t>
            </a:r>
            <a:r>
              <a:rPr lang="he-IL" smtClean="0"/>
              <a:t> רכיב הנמצא במרכזיה ותפקידו הוא לרבב את המידע ובסופו של דבר ליצור חלוקה ברורה בין נתונים שיעברו בהמשך ל-</a:t>
            </a:r>
            <a:r>
              <a:rPr lang="en-US" smtClean="0"/>
              <a:t>ISP</a:t>
            </a:r>
            <a:r>
              <a:rPr lang="he-IL" smtClean="0"/>
              <a:t> ולבסוף לאינטרנט לבין שיחות טלפון שימותגו ליעד ע"ג </a:t>
            </a:r>
            <a:r>
              <a:rPr lang="en-US" smtClean="0"/>
              <a:t>SW</a:t>
            </a:r>
            <a:r>
              <a:rPr lang="he-IL" smtClean="0"/>
              <a:t>ים בתשתית הטלפוניה- </a:t>
            </a:r>
            <a:r>
              <a:rPr lang="en-US" smtClean="0"/>
              <a:t>PSTN</a:t>
            </a:r>
            <a:r>
              <a:rPr lang="he-IL" smtClean="0"/>
              <a:t>.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smtClean="0"/>
              <a:t>A symmetric DSL</a:t>
            </a:r>
            <a:endParaRPr/>
          </a:p>
        </p:txBody>
      </p:sp>
      <p:sp>
        <p:nvSpPr>
          <p:cNvPr id="159747" name="מציין מיקום טקסט 3"/>
          <p:cNvSpPr>
            <a:spLocks noGrp="1"/>
          </p:cNvSpPr>
          <p:nvPr>
            <p:ph type="body" sz="half" idx="2"/>
          </p:nvPr>
        </p:nvSpPr>
        <p:spPr>
          <a:xfrm>
            <a:off x="714375" y="1600200"/>
            <a:ext cx="7972425" cy="4543425"/>
          </a:xfrm>
        </p:spPr>
        <p:txBody>
          <a:bodyPr/>
          <a:lstStyle/>
          <a:p>
            <a:pPr eaLnBrk="1" hangingPunct="1"/>
            <a:r>
              <a:rPr lang="en-US" smtClean="0"/>
              <a:t>ADSL</a:t>
            </a:r>
            <a:r>
              <a:rPr lang="he-IL" smtClean="0"/>
              <a:t> – אחת מהטכנולוגיות במשפחת </a:t>
            </a:r>
            <a:r>
              <a:rPr lang="en-US" smtClean="0"/>
              <a:t>DSL</a:t>
            </a:r>
            <a:r>
              <a:rPr lang="he-IL" smtClean="0"/>
              <a:t> מאפשרת העברת מידע ברוחב פס גבוה באופן א-סימטרי.</a:t>
            </a:r>
          </a:p>
          <a:p>
            <a:pPr eaLnBrk="1" hangingPunct="1">
              <a:buFont typeface="Arial" pitchFamily="34" charset="0"/>
              <a:buNone/>
            </a:pPr>
            <a:r>
              <a:rPr lang="he-IL" smtClean="0"/>
              <a:t>	נקראת א-סימטרית בשל הקצאה לא שווה של רוחב פס ל-</a:t>
            </a:r>
            <a:r>
              <a:rPr lang="en-US" smtClean="0"/>
              <a:t>download</a:t>
            </a:r>
            <a:r>
              <a:rPr lang="he-IL" smtClean="0"/>
              <a:t> ול-</a:t>
            </a:r>
            <a:r>
              <a:rPr lang="en-US" smtClean="0"/>
              <a:t>upload</a:t>
            </a:r>
            <a:endParaRPr lang="he-IL" smtClean="0"/>
          </a:p>
          <a:p>
            <a:pPr eaLnBrk="1" hangingPunct="1">
              <a:buFont typeface="Arial" pitchFamily="34" charset="0"/>
              <a:buNone/>
            </a:pPr>
            <a:endParaRPr lang="he-IL" smtClean="0"/>
          </a:p>
          <a:p>
            <a:pPr eaLnBrk="1" hangingPunct="1">
              <a:buFont typeface="Arial" pitchFamily="34" charset="0"/>
              <a:buNone/>
            </a:pPr>
            <a:r>
              <a:rPr lang="he-IL" smtClean="0"/>
              <a:t>ישנם שלושה סוגי </a:t>
            </a:r>
            <a:r>
              <a:rPr lang="en-US" smtClean="0"/>
              <a:t>ADSL</a:t>
            </a:r>
            <a:r>
              <a:rPr lang="he-IL" smtClean="0"/>
              <a:t>:</a:t>
            </a:r>
          </a:p>
          <a:p>
            <a:pPr eaLnBrk="1" hangingPunct="1">
              <a:buFont typeface="Arial" pitchFamily="34" charset="0"/>
              <a:buNone/>
            </a:pPr>
            <a:r>
              <a:rPr lang="en-US" smtClean="0"/>
              <a:t>	ADSL</a:t>
            </a:r>
          </a:p>
          <a:p>
            <a:pPr eaLnBrk="1" hangingPunct="1">
              <a:buFont typeface="Arial" pitchFamily="34" charset="0"/>
              <a:buNone/>
            </a:pPr>
            <a:r>
              <a:rPr lang="en-US" smtClean="0"/>
              <a:t>	ADSL2</a:t>
            </a:r>
          </a:p>
          <a:p>
            <a:pPr eaLnBrk="1" hangingPunct="1">
              <a:buFont typeface="Arial" pitchFamily="34" charset="0"/>
              <a:buNone/>
            </a:pPr>
            <a:r>
              <a:rPr lang="en-US" smtClean="0"/>
              <a:t>	ADSL2+</a:t>
            </a:r>
            <a:endParaRPr lang="he-IL" smtClean="0"/>
          </a:p>
        </p:txBody>
      </p:sp>
      <p:sp>
        <p:nvSpPr>
          <p:cNvPr id="5" name="מציין מיקום של מספר שקופית 4"/>
          <p:cNvSpPr>
            <a:spLocks noGrp="1"/>
          </p:cNvSpPr>
          <p:nvPr>
            <p:ph type="sldNum" sz="quarter" idx="12"/>
          </p:nvPr>
        </p:nvSpPr>
        <p:spPr/>
        <p:txBody>
          <a:bodyPr/>
          <a:lstStyle/>
          <a:p>
            <a:pPr>
              <a:defRPr/>
            </a:pPr>
            <a:fld id="{096E4CD8-3268-49A3-8273-20766DBAF022}" type="slidenum">
              <a:rPr lang="he-IL" smtClean="0"/>
              <a:pPr>
                <a:defRPr/>
              </a:pPr>
              <a:t>88</a:t>
            </a:fld>
            <a:endParaRPr lang="en-US"/>
          </a:p>
        </p:txBody>
      </p:sp>
    </p:spTree>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smtClean="0"/>
              <a:t>A symmetric DSL</a:t>
            </a:r>
            <a:endParaRPr/>
          </a:p>
        </p:txBody>
      </p:sp>
      <p:graphicFrame>
        <p:nvGraphicFramePr>
          <p:cNvPr id="6" name="מציין מיקום תוכן 5"/>
          <p:cNvGraphicFramePr>
            <a:graphicFrameLocks noGrp="1"/>
          </p:cNvGraphicFramePr>
          <p:nvPr>
            <p:ph sz="half" idx="1"/>
          </p:nvPr>
        </p:nvGraphicFramePr>
        <p:xfrm>
          <a:off x="457175" y="1600200"/>
          <a:ext cx="7829575" cy="5160660"/>
        </p:xfrm>
        <a:graphic>
          <a:graphicData uri="http://schemas.openxmlformats.org/drawingml/2006/table">
            <a:tbl>
              <a:tblPr rtl="1" firstRow="1" bandRow="1">
                <a:tableStyleId>{5C22544A-7EE6-4342-B048-85BDC9FD1C3A}</a:tableStyleId>
              </a:tblPr>
              <a:tblGrid>
                <a:gridCol w="1565915"/>
                <a:gridCol w="1565915"/>
                <a:gridCol w="1565915"/>
                <a:gridCol w="1565915"/>
                <a:gridCol w="1565915"/>
              </a:tblGrid>
              <a:tr h="542916">
                <a:tc>
                  <a:txBody>
                    <a:bodyPr/>
                    <a:lstStyle/>
                    <a:p>
                      <a:pPr rtl="1"/>
                      <a:r>
                        <a:rPr lang="he-IL" sz="2400" dirty="0" smtClean="0"/>
                        <a:t>גרסה</a:t>
                      </a:r>
                      <a:endParaRPr lang="he-IL" sz="2400" dirty="0"/>
                    </a:p>
                  </a:txBody>
                  <a:tcPr/>
                </a:tc>
                <a:tc>
                  <a:txBody>
                    <a:bodyPr/>
                    <a:lstStyle/>
                    <a:p>
                      <a:pPr rtl="1"/>
                      <a:r>
                        <a:rPr lang="he-IL" sz="2400" dirty="0" smtClean="0"/>
                        <a:t>קצב הורדה</a:t>
                      </a:r>
                      <a:endParaRPr lang="he-IL" sz="2400" dirty="0"/>
                    </a:p>
                  </a:txBody>
                  <a:tcPr/>
                </a:tc>
                <a:tc>
                  <a:txBody>
                    <a:bodyPr/>
                    <a:lstStyle/>
                    <a:p>
                      <a:pPr rtl="1"/>
                      <a:r>
                        <a:rPr lang="he-IL" sz="2400" dirty="0" smtClean="0"/>
                        <a:t>קצב העלאה</a:t>
                      </a:r>
                      <a:endParaRPr lang="he-IL" sz="2400" dirty="0"/>
                    </a:p>
                  </a:txBody>
                  <a:tcPr/>
                </a:tc>
                <a:tc>
                  <a:txBody>
                    <a:bodyPr/>
                    <a:lstStyle/>
                    <a:p>
                      <a:pPr rtl="1"/>
                      <a:r>
                        <a:rPr lang="he-IL" sz="2400" dirty="0" smtClean="0"/>
                        <a:t>מגבלת מרחק מהמרכזייה</a:t>
                      </a:r>
                      <a:endParaRPr lang="he-IL" sz="2400" dirty="0"/>
                    </a:p>
                  </a:txBody>
                  <a:tcPr/>
                </a:tc>
                <a:tc>
                  <a:txBody>
                    <a:bodyPr/>
                    <a:lstStyle/>
                    <a:p>
                      <a:pPr rtl="1"/>
                      <a:r>
                        <a:rPr lang="he-IL" sz="2400" dirty="0" smtClean="0"/>
                        <a:t>השנה</a:t>
                      </a:r>
                      <a:r>
                        <a:rPr lang="he-IL" sz="2400" baseline="0" dirty="0" smtClean="0"/>
                        <a:t> בה </a:t>
                      </a:r>
                      <a:r>
                        <a:rPr lang="he-IL" sz="2400" baseline="0" dirty="0" err="1" smtClean="0"/>
                        <a:t>תוקנן</a:t>
                      </a:r>
                      <a:endParaRPr lang="he-IL" sz="2400" dirty="0"/>
                    </a:p>
                  </a:txBody>
                  <a:tcPr/>
                </a:tc>
              </a:tr>
              <a:tr h="1323980">
                <a:tc>
                  <a:txBody>
                    <a:bodyPr/>
                    <a:lstStyle/>
                    <a:p>
                      <a:pPr rtl="1"/>
                      <a:r>
                        <a:rPr lang="en-US" sz="3200" dirty="0" smtClean="0"/>
                        <a:t>ADSL</a:t>
                      </a:r>
                      <a:endParaRPr lang="he-IL" sz="3200" dirty="0"/>
                    </a:p>
                  </a:txBody>
                  <a:tcPr/>
                </a:tc>
                <a:tc>
                  <a:txBody>
                    <a:bodyPr/>
                    <a:lstStyle/>
                    <a:p>
                      <a:pPr rtl="1"/>
                      <a:r>
                        <a:rPr lang="en-US" sz="3200" dirty="0" smtClean="0"/>
                        <a:t>8.0</a:t>
                      </a:r>
                      <a:r>
                        <a:rPr lang="en-US" sz="3200" baseline="0" dirty="0" smtClean="0"/>
                        <a:t> </a:t>
                      </a:r>
                      <a:r>
                        <a:rPr lang="en-US" sz="3200" baseline="0" dirty="0" err="1" smtClean="0"/>
                        <a:t>Mbit</a:t>
                      </a:r>
                      <a:r>
                        <a:rPr lang="en-US" sz="3200" baseline="0" dirty="0" smtClean="0"/>
                        <a:t>/s</a:t>
                      </a:r>
                      <a:endParaRPr lang="he-IL" sz="3200" dirty="0"/>
                    </a:p>
                  </a:txBody>
                  <a:tcPr/>
                </a:tc>
                <a:tc>
                  <a:txBody>
                    <a:bodyPr/>
                    <a:lstStyle/>
                    <a:p>
                      <a:pPr rtl="1"/>
                      <a:r>
                        <a:rPr lang="en-US" sz="3200" dirty="0" smtClean="0"/>
                        <a:t>1.0 </a:t>
                      </a:r>
                      <a:r>
                        <a:rPr lang="en-US" sz="3200" dirty="0" err="1" smtClean="0"/>
                        <a:t>Mbit</a:t>
                      </a:r>
                      <a:r>
                        <a:rPr lang="en-US" sz="3200" dirty="0" smtClean="0"/>
                        <a:t>/s</a:t>
                      </a:r>
                      <a:endParaRPr lang="he-IL" sz="3200" dirty="0"/>
                    </a:p>
                  </a:txBody>
                  <a:tcPr/>
                </a:tc>
                <a:tc>
                  <a:txBody>
                    <a:bodyPr/>
                    <a:lstStyle/>
                    <a:p>
                      <a:pPr rtl="1"/>
                      <a:r>
                        <a:rPr lang="he-IL" sz="2800" dirty="0" smtClean="0"/>
                        <a:t>כ8 ק"מ</a:t>
                      </a:r>
                      <a:endParaRPr lang="he-IL" sz="2800" dirty="0"/>
                    </a:p>
                  </a:txBody>
                  <a:tcPr/>
                </a:tc>
                <a:tc>
                  <a:txBody>
                    <a:bodyPr/>
                    <a:lstStyle/>
                    <a:p>
                      <a:pPr rtl="1"/>
                      <a:r>
                        <a:rPr lang="en-US" sz="3200" dirty="0" smtClean="0"/>
                        <a:t>1998</a:t>
                      </a:r>
                      <a:endParaRPr lang="he-IL" sz="3200" dirty="0"/>
                    </a:p>
                  </a:txBody>
                  <a:tcPr/>
                </a:tc>
              </a:tr>
              <a:tr h="1323980">
                <a:tc>
                  <a:txBody>
                    <a:bodyPr/>
                    <a:lstStyle/>
                    <a:p>
                      <a:pPr rtl="1"/>
                      <a:r>
                        <a:rPr lang="en-US" sz="3200" dirty="0" smtClean="0"/>
                        <a:t>ADSL2</a:t>
                      </a:r>
                      <a:endParaRPr lang="he-IL" sz="3200" dirty="0"/>
                    </a:p>
                  </a:txBody>
                  <a:tcPr/>
                </a:tc>
                <a:tc>
                  <a:txBody>
                    <a:bodyPr/>
                    <a:lstStyle/>
                    <a:p>
                      <a:pPr rtl="1"/>
                      <a:r>
                        <a:rPr lang="en-US" sz="3200" dirty="0" smtClean="0"/>
                        <a:t>12 </a:t>
                      </a:r>
                      <a:r>
                        <a:rPr lang="en-US" sz="3200" dirty="0" err="1" smtClean="0"/>
                        <a:t>Mbit</a:t>
                      </a:r>
                      <a:r>
                        <a:rPr lang="en-US" sz="3200" dirty="0" smtClean="0"/>
                        <a:t>/s</a:t>
                      </a:r>
                      <a:endParaRPr lang="he-IL" sz="3200" dirty="0"/>
                    </a:p>
                  </a:txBody>
                  <a:tcPr/>
                </a:tc>
                <a:tc>
                  <a:txBody>
                    <a:bodyPr/>
                    <a:lstStyle/>
                    <a:p>
                      <a:pPr rtl="1"/>
                      <a:r>
                        <a:rPr lang="en-US" sz="3200" dirty="0" smtClean="0"/>
                        <a:t>1.3 </a:t>
                      </a:r>
                      <a:r>
                        <a:rPr lang="en-US" sz="3200" dirty="0" err="1" smtClean="0"/>
                        <a:t>Mbit</a:t>
                      </a:r>
                      <a:r>
                        <a:rPr lang="en-US" sz="3200" dirty="0" smtClean="0"/>
                        <a:t>/s</a:t>
                      </a:r>
                      <a:endParaRPr lang="he-IL" sz="3200" dirty="0"/>
                    </a:p>
                  </a:txBody>
                  <a:tcPr/>
                </a:tc>
                <a:tc>
                  <a:txBody>
                    <a:bodyPr/>
                    <a:lstStyle/>
                    <a:p>
                      <a:pPr rtl="1"/>
                      <a:r>
                        <a:rPr lang="he-IL" sz="2800" dirty="0" smtClean="0"/>
                        <a:t>כ6 ק"מ</a:t>
                      </a:r>
                      <a:endParaRPr lang="he-IL" sz="2800" dirty="0"/>
                    </a:p>
                  </a:txBody>
                  <a:tcPr/>
                </a:tc>
                <a:tc>
                  <a:txBody>
                    <a:bodyPr/>
                    <a:lstStyle/>
                    <a:p>
                      <a:pPr rtl="1"/>
                      <a:r>
                        <a:rPr lang="en-US" sz="3200" dirty="0" smtClean="0"/>
                        <a:t>2002</a:t>
                      </a:r>
                      <a:endParaRPr lang="he-IL" sz="3200" dirty="0"/>
                    </a:p>
                  </a:txBody>
                  <a:tcPr/>
                </a:tc>
              </a:tr>
              <a:tr h="1323980">
                <a:tc>
                  <a:txBody>
                    <a:bodyPr/>
                    <a:lstStyle/>
                    <a:p>
                      <a:pPr rtl="1"/>
                      <a:r>
                        <a:rPr lang="en-US" sz="3200" dirty="0" smtClean="0"/>
                        <a:t>ADSL2+</a:t>
                      </a:r>
                      <a:endParaRPr lang="he-IL" sz="3200" dirty="0"/>
                    </a:p>
                  </a:txBody>
                  <a:tcPr/>
                </a:tc>
                <a:tc>
                  <a:txBody>
                    <a:bodyPr/>
                    <a:lstStyle/>
                    <a:p>
                      <a:pPr rtl="1"/>
                      <a:r>
                        <a:rPr lang="en-US" sz="3200" dirty="0" smtClean="0"/>
                        <a:t>24</a:t>
                      </a:r>
                      <a:r>
                        <a:rPr lang="en-US" sz="3200" baseline="0" dirty="0" smtClean="0"/>
                        <a:t> </a:t>
                      </a:r>
                      <a:r>
                        <a:rPr lang="en-US" sz="3200" baseline="0" dirty="0" err="1" smtClean="0"/>
                        <a:t>Mbit</a:t>
                      </a:r>
                      <a:r>
                        <a:rPr lang="en-US" sz="3200" baseline="0" dirty="0" smtClean="0"/>
                        <a:t>/s</a:t>
                      </a:r>
                      <a:endParaRPr lang="he-IL" sz="3200" dirty="0"/>
                    </a:p>
                  </a:txBody>
                  <a:tcPr/>
                </a:tc>
                <a:tc>
                  <a:txBody>
                    <a:bodyPr/>
                    <a:lstStyle/>
                    <a:p>
                      <a:pPr rtl="1"/>
                      <a:r>
                        <a:rPr lang="en-US" sz="3200" dirty="0" smtClean="0"/>
                        <a:t>1.3 </a:t>
                      </a:r>
                      <a:r>
                        <a:rPr lang="en-US" sz="3200" dirty="0" err="1" smtClean="0"/>
                        <a:t>Mbit</a:t>
                      </a:r>
                      <a:r>
                        <a:rPr lang="en-US" sz="3200" dirty="0" smtClean="0"/>
                        <a:t>/s</a:t>
                      </a:r>
                      <a:endParaRPr lang="he-IL" sz="3200" dirty="0"/>
                    </a:p>
                  </a:txBody>
                  <a:tcPr/>
                </a:tc>
                <a:tc>
                  <a:txBody>
                    <a:bodyPr/>
                    <a:lstStyle/>
                    <a:p>
                      <a:pPr rtl="1"/>
                      <a:r>
                        <a:rPr lang="he-IL" sz="2800" dirty="0" smtClean="0"/>
                        <a:t>כ1.5</a:t>
                      </a:r>
                      <a:r>
                        <a:rPr lang="he-IL" sz="2800" baseline="0" dirty="0" smtClean="0"/>
                        <a:t> ק"מ</a:t>
                      </a:r>
                      <a:endParaRPr lang="he-IL" sz="2800" dirty="0"/>
                    </a:p>
                  </a:txBody>
                  <a:tcPr/>
                </a:tc>
                <a:tc>
                  <a:txBody>
                    <a:bodyPr/>
                    <a:lstStyle/>
                    <a:p>
                      <a:pPr rtl="1"/>
                      <a:r>
                        <a:rPr lang="en-US" sz="3200" dirty="0" smtClean="0"/>
                        <a:t>2003</a:t>
                      </a:r>
                      <a:endParaRPr lang="he-IL" sz="3200" dirty="0"/>
                    </a:p>
                  </a:txBody>
                  <a:tcPr/>
                </a:tc>
              </a:tr>
            </a:tbl>
          </a:graphicData>
        </a:graphic>
      </p:graphicFrame>
      <p:sp>
        <p:nvSpPr>
          <p:cNvPr id="5" name="מציין מיקום של מספר שקופית 4"/>
          <p:cNvSpPr>
            <a:spLocks noGrp="1"/>
          </p:cNvSpPr>
          <p:nvPr>
            <p:ph type="sldNum" sz="quarter" idx="12"/>
          </p:nvPr>
        </p:nvSpPr>
        <p:spPr/>
        <p:txBody>
          <a:bodyPr/>
          <a:lstStyle/>
          <a:p>
            <a:pPr>
              <a:defRPr/>
            </a:pPr>
            <a:fld id="{C92B691F-B0A8-49DF-9C1A-929CD252A221}" type="slidenum">
              <a:rPr lang="he-IL" smtClean="0"/>
              <a:pPr>
                <a:defRPr/>
              </a:pPr>
              <a:t>89</a:t>
            </a:fld>
            <a:endParaRPr lang="en-US"/>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defRPr/>
            </a:pPr>
            <a:r>
              <a:rPr/>
              <a:t>מושגים</a:t>
            </a:r>
            <a:endParaRPr lang="en-US"/>
          </a:p>
        </p:txBody>
      </p:sp>
      <p:sp>
        <p:nvSpPr>
          <p:cNvPr id="89091" name="Rectangle 3"/>
          <p:cNvSpPr>
            <a:spLocks noGrp="1" noChangeArrowheads="1"/>
          </p:cNvSpPr>
          <p:nvPr>
            <p:ph idx="1"/>
          </p:nvPr>
        </p:nvSpPr>
        <p:spPr/>
        <p:txBody>
          <a:bodyPr/>
          <a:lstStyle/>
          <a:p>
            <a:pPr eaLnBrk="1" hangingPunct="1"/>
            <a:r>
              <a:rPr lang="he-IL" smtClean="0"/>
              <a:t>פרוטוקול הוא למעשה פיתרון לבעיה כלשהי.</a:t>
            </a:r>
          </a:p>
          <a:p>
            <a:pPr eaLnBrk="1" hangingPunct="1"/>
            <a:r>
              <a:rPr lang="he-IL" smtClean="0"/>
              <a:t>תקן הוא פיתרון לבעיה כלשהי, שהוגדר כ"מקובל" בעולם התקשורת.</a:t>
            </a:r>
          </a:p>
          <a:p>
            <a:pPr eaLnBrk="1" hangingPunct="1"/>
            <a:r>
              <a:rPr lang="he-IL" smtClean="0"/>
              <a:t>נבחר להשתמש בתקן בשביל הבטחת האיכות.</a:t>
            </a:r>
            <a:endParaRPr lang="en-US" smtClean="0"/>
          </a:p>
        </p:txBody>
      </p:sp>
      <p:sp>
        <p:nvSpPr>
          <p:cNvPr id="19458" name="מציין מיקום של מספר שקופית 5"/>
          <p:cNvSpPr>
            <a:spLocks noGrp="1"/>
          </p:cNvSpPr>
          <p:nvPr>
            <p:ph type="sldNum" sz="quarter" idx="10"/>
          </p:nvPr>
        </p:nvSpPr>
        <p:spPr/>
        <p:txBody>
          <a:bodyPr/>
          <a:lstStyle/>
          <a:p>
            <a:pPr>
              <a:defRPr/>
            </a:pPr>
            <a:fld id="{800EBDDF-8122-4668-A197-F19A3D4C1380}" type="slidenum">
              <a:rPr lang="he-IL"/>
              <a:pPr>
                <a:defRPr/>
              </a:pPr>
              <a:t>9</a:t>
            </a:fld>
            <a:endParaRPr lang="en-US"/>
          </a:p>
        </p:txBody>
      </p:sp>
      <p:pic>
        <p:nvPicPr>
          <p:cNvPr id="89094" name="Picture 5" descr="j0308702"/>
          <p:cNvPicPr>
            <a:picLocks noChangeAspect="1" noChangeArrowheads="1"/>
          </p:cNvPicPr>
          <p:nvPr/>
        </p:nvPicPr>
        <p:blipFill>
          <a:blip r:embed="rId3" cstate="print"/>
          <a:srcRect/>
          <a:stretch>
            <a:fillRect/>
          </a:stretch>
        </p:blipFill>
        <p:spPr bwMode="auto">
          <a:xfrm>
            <a:off x="3924300" y="4437063"/>
            <a:ext cx="1584325" cy="1173162"/>
          </a:xfrm>
          <a:prstGeom prst="rect">
            <a:avLst/>
          </a:prstGeom>
          <a:noFill/>
          <a:ln w="9525">
            <a:noFill/>
            <a:miter lim="800000"/>
            <a:headEnd/>
            <a:tailEnd/>
          </a:ln>
        </p:spPr>
      </p:pic>
      <p:pic>
        <p:nvPicPr>
          <p:cNvPr id="8" name="Picture 5" descr="j0308702"/>
          <p:cNvPicPr>
            <a:picLocks noChangeAspect="1" noChangeArrowheads="1"/>
          </p:cNvPicPr>
          <p:nvPr/>
        </p:nvPicPr>
        <p:blipFill>
          <a:blip r:embed="rId3" cstate="print"/>
          <a:srcRect/>
          <a:stretch>
            <a:fillRect/>
          </a:stretch>
        </p:blipFill>
        <p:spPr bwMode="auto">
          <a:xfrm>
            <a:off x="4851923" y="4293096"/>
            <a:ext cx="2139389" cy="1584176"/>
          </a:xfrm>
          <a:prstGeom prst="rect">
            <a:avLst/>
          </a:prstGeom>
          <a:noFill/>
          <a:ln w="9525">
            <a:noFill/>
            <a:miter lim="800000"/>
            <a:headEnd/>
            <a:tailEnd/>
          </a:ln>
        </p:spPr>
      </p:pic>
      <p:pic>
        <p:nvPicPr>
          <p:cNvPr id="9" name="Picture 5" descr="j0308702"/>
          <p:cNvPicPr>
            <a:picLocks noChangeAspect="1" noChangeArrowheads="1"/>
          </p:cNvPicPr>
          <p:nvPr/>
        </p:nvPicPr>
        <p:blipFill>
          <a:blip r:embed="rId3" cstate="print"/>
          <a:srcRect/>
          <a:stretch>
            <a:fillRect/>
          </a:stretch>
        </p:blipFill>
        <p:spPr bwMode="auto">
          <a:xfrm>
            <a:off x="2915816" y="4638451"/>
            <a:ext cx="1206601" cy="89346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785802"/>
            <a:ext cx="8229600" cy="1143000"/>
          </a:xfrm>
        </p:spPr>
        <p:txBody>
          <a:bodyPr/>
          <a:lstStyle/>
          <a:p>
            <a:pPr eaLnBrk="1" hangingPunct="1">
              <a:defRPr/>
            </a:pPr>
            <a:r>
              <a:rPr lang="en-US" smtClean="0"/>
              <a:t>Very high </a:t>
            </a:r>
            <a:r>
              <a:rPr lang="en-US" err="1" smtClean="0"/>
              <a:t>bitrate</a:t>
            </a:r>
            <a:r>
              <a:rPr lang="en-US" smtClean="0"/>
              <a:t> DSL</a:t>
            </a:r>
            <a:endParaRPr/>
          </a:p>
        </p:txBody>
      </p:sp>
      <p:sp>
        <p:nvSpPr>
          <p:cNvPr id="161795" name="מציין מיקום טקסט 3"/>
          <p:cNvSpPr>
            <a:spLocks noGrp="1"/>
          </p:cNvSpPr>
          <p:nvPr>
            <p:ph type="body" sz="half" idx="2"/>
          </p:nvPr>
        </p:nvSpPr>
        <p:spPr>
          <a:xfrm>
            <a:off x="785813" y="1857375"/>
            <a:ext cx="7900987" cy="4357688"/>
          </a:xfrm>
        </p:spPr>
        <p:txBody>
          <a:bodyPr/>
          <a:lstStyle/>
          <a:p>
            <a:pPr eaLnBrk="1" hangingPunct="1"/>
            <a:r>
              <a:rPr lang="en-US" smtClean="0"/>
              <a:t>VDSL</a:t>
            </a:r>
            <a:r>
              <a:rPr lang="he-IL" smtClean="0"/>
              <a:t> – אחת מהטכנולוגיות המרכזיות במשפחת </a:t>
            </a:r>
            <a:r>
              <a:rPr lang="en-US" smtClean="0"/>
              <a:t>DSL</a:t>
            </a:r>
            <a:r>
              <a:rPr lang="he-IL" smtClean="0"/>
              <a:t> מאפשר העברת נתונים ברוחב פס גבוה מאוד.</a:t>
            </a:r>
          </a:p>
          <a:p>
            <a:pPr eaLnBrk="1" hangingPunct="1"/>
            <a:r>
              <a:rPr lang="he-IL" smtClean="0"/>
              <a:t>מוכר בתור המותג – </a:t>
            </a:r>
            <a:r>
              <a:rPr lang="en-US" smtClean="0"/>
              <a:t>NGN</a:t>
            </a:r>
            <a:r>
              <a:rPr lang="he-IL" smtClean="0"/>
              <a:t>(</a:t>
            </a:r>
            <a:r>
              <a:rPr lang="en-US" smtClean="0"/>
              <a:t>Next GenerationNetwork</a:t>
            </a:r>
            <a:r>
              <a:rPr lang="he-IL" smtClean="0"/>
              <a:t>)</a:t>
            </a:r>
          </a:p>
          <a:p>
            <a:pPr eaLnBrk="1" hangingPunct="1"/>
            <a:endParaRPr lang="he-IL" smtClean="0"/>
          </a:p>
          <a:p>
            <a:pPr eaLnBrk="1" hangingPunct="1"/>
            <a:r>
              <a:rPr lang="he-IL" smtClean="0"/>
              <a:t>ישנם כיום שני סוגים ל</a:t>
            </a:r>
            <a:r>
              <a:rPr lang="en-US" smtClean="0"/>
              <a:t>VDSL</a:t>
            </a:r>
            <a:r>
              <a:rPr lang="he-IL" smtClean="0"/>
              <a:t>:</a:t>
            </a:r>
          </a:p>
          <a:p>
            <a:pPr lvl="1" eaLnBrk="1" hangingPunct="1"/>
            <a:r>
              <a:rPr lang="en-US" smtClean="0"/>
              <a:t>VDSL</a:t>
            </a:r>
            <a:endParaRPr lang="he-IL" smtClean="0"/>
          </a:p>
          <a:p>
            <a:pPr lvl="1" eaLnBrk="1" hangingPunct="1"/>
            <a:r>
              <a:rPr lang="en-US" smtClean="0"/>
              <a:t>VDSL2</a:t>
            </a:r>
            <a:endParaRPr lang="he-IL" smtClean="0"/>
          </a:p>
        </p:txBody>
      </p:sp>
      <p:sp>
        <p:nvSpPr>
          <p:cNvPr id="5" name="מציין מיקום של מספר שקופית 4"/>
          <p:cNvSpPr>
            <a:spLocks noGrp="1"/>
          </p:cNvSpPr>
          <p:nvPr>
            <p:ph type="sldNum" sz="quarter" idx="12"/>
          </p:nvPr>
        </p:nvSpPr>
        <p:spPr/>
        <p:txBody>
          <a:bodyPr/>
          <a:lstStyle/>
          <a:p>
            <a:pPr>
              <a:defRPr/>
            </a:pPr>
            <a:fld id="{B1FBCEED-A353-4C8F-8CBE-34C42C2C3D5F}" type="slidenum">
              <a:rPr lang="he-IL" smtClean="0"/>
              <a:pPr>
                <a:defRPr/>
              </a:pPr>
              <a:t>90</a:t>
            </a:fld>
            <a:endParaRPr lang="en-US"/>
          </a:p>
        </p:txBody>
      </p:sp>
    </p:spTree>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785802"/>
            <a:ext cx="8229600" cy="1143000"/>
          </a:xfrm>
        </p:spPr>
        <p:txBody>
          <a:bodyPr/>
          <a:lstStyle/>
          <a:p>
            <a:pPr eaLnBrk="1" hangingPunct="1">
              <a:defRPr/>
            </a:pPr>
            <a:r>
              <a:rPr lang="en-US" smtClean="0"/>
              <a:t>Very high </a:t>
            </a:r>
            <a:r>
              <a:rPr lang="en-US" err="1" smtClean="0"/>
              <a:t>bitrate</a:t>
            </a:r>
            <a:r>
              <a:rPr lang="en-US" smtClean="0"/>
              <a:t> DSL</a:t>
            </a:r>
            <a:endParaRPr/>
          </a:p>
        </p:txBody>
      </p:sp>
      <p:graphicFrame>
        <p:nvGraphicFramePr>
          <p:cNvPr id="6" name="מציין מיקום תוכן 5"/>
          <p:cNvGraphicFramePr>
            <a:graphicFrameLocks noGrp="1"/>
          </p:cNvGraphicFramePr>
          <p:nvPr>
            <p:ph sz="half" idx="1"/>
          </p:nvPr>
        </p:nvGraphicFramePr>
        <p:xfrm>
          <a:off x="571445" y="2071688"/>
          <a:ext cx="7929618" cy="3214710"/>
        </p:xfrm>
        <a:graphic>
          <a:graphicData uri="http://schemas.openxmlformats.org/drawingml/2006/table">
            <a:tbl>
              <a:tblPr rtl="1" firstRow="1" bandRow="1">
                <a:tableStyleId>{5C22544A-7EE6-4342-B048-85BDC9FD1C3A}</a:tableStyleId>
              </a:tblPr>
              <a:tblGrid>
                <a:gridCol w="1585924"/>
                <a:gridCol w="1508100"/>
                <a:gridCol w="1529604"/>
                <a:gridCol w="2072099"/>
                <a:gridCol w="1233891"/>
              </a:tblGrid>
              <a:tr h="1395468">
                <a:tc>
                  <a:txBody>
                    <a:bodyPr/>
                    <a:lstStyle/>
                    <a:p>
                      <a:pPr rtl="1"/>
                      <a:r>
                        <a:rPr lang="he-IL" sz="2400" dirty="0" smtClean="0"/>
                        <a:t>גרסה</a:t>
                      </a:r>
                      <a:endParaRPr lang="he-IL" sz="2400" dirty="0"/>
                    </a:p>
                  </a:txBody>
                  <a:tcPr/>
                </a:tc>
                <a:tc>
                  <a:txBody>
                    <a:bodyPr/>
                    <a:lstStyle/>
                    <a:p>
                      <a:pPr rtl="1"/>
                      <a:r>
                        <a:rPr lang="he-IL" sz="2400" dirty="0" smtClean="0"/>
                        <a:t>קצב הורדה</a:t>
                      </a:r>
                      <a:endParaRPr lang="he-IL" sz="2400" dirty="0"/>
                    </a:p>
                  </a:txBody>
                  <a:tcPr/>
                </a:tc>
                <a:tc>
                  <a:txBody>
                    <a:bodyPr/>
                    <a:lstStyle/>
                    <a:p>
                      <a:pPr rtl="1"/>
                      <a:r>
                        <a:rPr lang="he-IL" sz="2400" dirty="0" smtClean="0"/>
                        <a:t>קצב העלאה</a:t>
                      </a:r>
                      <a:endParaRPr lang="he-IL" sz="2400" dirty="0"/>
                    </a:p>
                  </a:txBody>
                  <a:tcPr/>
                </a:tc>
                <a:tc>
                  <a:txBody>
                    <a:bodyPr/>
                    <a:lstStyle/>
                    <a:p>
                      <a:pPr rtl="1"/>
                      <a:r>
                        <a:rPr lang="he-IL" sz="2400" dirty="0" smtClean="0"/>
                        <a:t>מגבלת מרחק מהמרכזייה</a:t>
                      </a:r>
                      <a:endParaRPr lang="he-IL" sz="2400" dirty="0"/>
                    </a:p>
                  </a:txBody>
                  <a:tcPr/>
                </a:tc>
                <a:tc>
                  <a:txBody>
                    <a:bodyPr/>
                    <a:lstStyle/>
                    <a:p>
                      <a:pPr rtl="1"/>
                      <a:r>
                        <a:rPr lang="he-IL" sz="2400" dirty="0" smtClean="0"/>
                        <a:t>השנה</a:t>
                      </a:r>
                      <a:r>
                        <a:rPr lang="he-IL" sz="2400" baseline="0" dirty="0" smtClean="0"/>
                        <a:t> בה </a:t>
                      </a:r>
                      <a:r>
                        <a:rPr lang="he-IL" sz="2400" baseline="0" dirty="0" err="1" smtClean="0"/>
                        <a:t>תוקנן</a:t>
                      </a:r>
                      <a:endParaRPr lang="he-IL" sz="2400" dirty="0"/>
                    </a:p>
                  </a:txBody>
                  <a:tcPr/>
                </a:tc>
              </a:tr>
              <a:tr h="637342">
                <a:tc>
                  <a:txBody>
                    <a:bodyPr/>
                    <a:lstStyle/>
                    <a:p>
                      <a:pPr rtl="1"/>
                      <a:r>
                        <a:rPr lang="en-US" sz="2400" dirty="0" smtClean="0"/>
                        <a:t>VDSL</a:t>
                      </a:r>
                      <a:endParaRPr lang="he-IL" sz="2400" dirty="0"/>
                    </a:p>
                  </a:txBody>
                  <a:tcPr/>
                </a:tc>
                <a:tc>
                  <a:txBody>
                    <a:bodyPr/>
                    <a:lstStyle/>
                    <a:p>
                      <a:pPr rtl="1"/>
                      <a:r>
                        <a:rPr lang="en-US" sz="2400" dirty="0" smtClean="0"/>
                        <a:t>52Mbit/s</a:t>
                      </a:r>
                      <a:endParaRPr lang="he-IL" sz="2400" dirty="0"/>
                    </a:p>
                  </a:txBody>
                  <a:tcPr/>
                </a:tc>
                <a:tc>
                  <a:txBody>
                    <a:bodyPr/>
                    <a:lstStyle/>
                    <a:p>
                      <a:pPr rtl="1"/>
                      <a:r>
                        <a:rPr lang="en-US" sz="2400" dirty="0" smtClean="0"/>
                        <a:t>16Mbit/s</a:t>
                      </a:r>
                      <a:endParaRPr lang="he-IL" sz="2400" dirty="0"/>
                    </a:p>
                  </a:txBody>
                  <a:tcPr/>
                </a:tc>
                <a:tc>
                  <a:txBody>
                    <a:bodyPr/>
                    <a:lstStyle/>
                    <a:p>
                      <a:pPr rtl="1"/>
                      <a:r>
                        <a:rPr lang="he-IL" sz="2400" baseline="0" dirty="0" smtClean="0"/>
                        <a:t>1000 מטר</a:t>
                      </a:r>
                      <a:endParaRPr lang="he-IL" sz="2400" dirty="0"/>
                    </a:p>
                  </a:txBody>
                  <a:tcPr/>
                </a:tc>
                <a:tc>
                  <a:txBody>
                    <a:bodyPr/>
                    <a:lstStyle/>
                    <a:p>
                      <a:pPr rtl="1"/>
                      <a:r>
                        <a:rPr lang="he-IL" sz="2400" dirty="0" smtClean="0"/>
                        <a:t>2001</a:t>
                      </a:r>
                      <a:endParaRPr lang="he-IL" sz="2400" dirty="0"/>
                    </a:p>
                  </a:txBody>
                  <a:tcPr/>
                </a:tc>
              </a:tr>
              <a:tr h="1181900">
                <a:tc>
                  <a:txBody>
                    <a:bodyPr/>
                    <a:lstStyle/>
                    <a:p>
                      <a:pPr rtl="1"/>
                      <a:r>
                        <a:rPr lang="en-US" sz="2400" dirty="0" smtClean="0"/>
                        <a:t>VDSL2</a:t>
                      </a:r>
                      <a:endParaRPr lang="he-IL" sz="2400" dirty="0"/>
                    </a:p>
                  </a:txBody>
                  <a:tcPr/>
                </a:tc>
                <a:tc>
                  <a:txBody>
                    <a:bodyPr/>
                    <a:lstStyle/>
                    <a:p>
                      <a:pPr rtl="1"/>
                      <a:r>
                        <a:rPr lang="en-US" sz="2400" dirty="0" smtClean="0"/>
                        <a:t>250Mbit/s</a:t>
                      </a:r>
                    </a:p>
                    <a:p>
                      <a:pPr rtl="1"/>
                      <a:r>
                        <a:rPr lang="en-US" sz="2400" dirty="0" smtClean="0"/>
                        <a:t>100Mbit/s</a:t>
                      </a:r>
                    </a:p>
                  </a:txBody>
                  <a:tcPr/>
                </a:tc>
                <a:tc>
                  <a:txBody>
                    <a:bodyPr/>
                    <a:lstStyle/>
                    <a:p>
                      <a:pPr rtl="1"/>
                      <a:r>
                        <a:rPr lang="en-US" sz="2400" dirty="0" smtClean="0"/>
                        <a:t>250Mbit/s</a:t>
                      </a:r>
                    </a:p>
                    <a:p>
                      <a:pPr rtl="1"/>
                      <a:r>
                        <a:rPr lang="en-US" sz="2400" dirty="0" smtClean="0"/>
                        <a:t>100Mbit/s</a:t>
                      </a:r>
                    </a:p>
                  </a:txBody>
                  <a:tcPr/>
                </a:tc>
                <a:tc>
                  <a:txBody>
                    <a:bodyPr/>
                    <a:lstStyle/>
                    <a:p>
                      <a:pPr rtl="1"/>
                      <a:r>
                        <a:rPr lang="he-IL" sz="2400" dirty="0" smtClean="0"/>
                        <a:t>ישיר(לא מיושם)</a:t>
                      </a:r>
                    </a:p>
                    <a:p>
                      <a:pPr rtl="1"/>
                      <a:r>
                        <a:rPr lang="he-IL" sz="2400" dirty="0" smtClean="0"/>
                        <a:t>300</a:t>
                      </a:r>
                      <a:r>
                        <a:rPr lang="he-IL" sz="2400" baseline="0" dirty="0" smtClean="0"/>
                        <a:t> מטר</a:t>
                      </a:r>
                      <a:endParaRPr lang="he-IL" sz="2400" dirty="0"/>
                    </a:p>
                  </a:txBody>
                  <a:tcPr/>
                </a:tc>
                <a:tc>
                  <a:txBody>
                    <a:bodyPr/>
                    <a:lstStyle/>
                    <a:p>
                      <a:pPr rtl="1"/>
                      <a:r>
                        <a:rPr lang="he-IL" sz="2400" dirty="0" smtClean="0"/>
                        <a:t>2006</a:t>
                      </a:r>
                      <a:endParaRPr lang="he-IL" sz="2400" dirty="0"/>
                    </a:p>
                  </a:txBody>
                  <a:tcPr/>
                </a:tc>
              </a:tr>
            </a:tbl>
          </a:graphicData>
        </a:graphic>
      </p:graphicFrame>
      <p:sp>
        <p:nvSpPr>
          <p:cNvPr id="5" name="מציין מיקום של מספר שקופית 4"/>
          <p:cNvSpPr>
            <a:spLocks noGrp="1"/>
          </p:cNvSpPr>
          <p:nvPr>
            <p:ph type="sldNum" sz="quarter" idx="12"/>
          </p:nvPr>
        </p:nvSpPr>
        <p:spPr/>
        <p:txBody>
          <a:bodyPr/>
          <a:lstStyle/>
          <a:p>
            <a:pPr>
              <a:defRPr/>
            </a:pPr>
            <a:fld id="{16561BA9-4428-40A7-8F2F-2A569DE5DD01}" type="slidenum">
              <a:rPr lang="he-IL" smtClean="0"/>
              <a:pPr>
                <a:defRPr/>
              </a:pPr>
              <a:t>91</a:t>
            </a:fld>
            <a:endParaRPr lang="en-US"/>
          </a:p>
        </p:txBody>
      </p:sp>
    </p:spTree>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714364"/>
            <a:ext cx="8229600" cy="1143000"/>
          </a:xfrm>
        </p:spPr>
        <p:txBody>
          <a:bodyPr/>
          <a:lstStyle/>
          <a:p>
            <a:pPr eaLnBrk="1" hangingPunct="1">
              <a:defRPr/>
            </a:pPr>
            <a:r>
              <a:rPr lang="en-US" smtClean="0"/>
              <a:t>Cable modem</a:t>
            </a:r>
            <a:endParaRPr/>
          </a:p>
        </p:txBody>
      </p:sp>
      <p:sp>
        <p:nvSpPr>
          <p:cNvPr id="163843" name="מציין מיקום טקסט 3"/>
          <p:cNvSpPr>
            <a:spLocks noGrp="1"/>
          </p:cNvSpPr>
          <p:nvPr>
            <p:ph type="body" sz="half" idx="2"/>
          </p:nvPr>
        </p:nvSpPr>
        <p:spPr>
          <a:xfrm>
            <a:off x="571500" y="1957388"/>
            <a:ext cx="7972425" cy="4543425"/>
          </a:xfrm>
        </p:spPr>
        <p:txBody>
          <a:bodyPr/>
          <a:lstStyle/>
          <a:p>
            <a:pPr eaLnBrk="1" hangingPunct="1"/>
            <a:r>
              <a:rPr lang="he-IL" smtClean="0"/>
              <a:t>טכנולוגיות להעברת מידע על גבי רשת הטלוויזיה בכבלים</a:t>
            </a:r>
          </a:p>
          <a:p>
            <a:pPr eaLnBrk="1" hangingPunct="1"/>
            <a:endParaRPr lang="he-IL" smtClean="0"/>
          </a:p>
          <a:p>
            <a:pPr eaLnBrk="1" hangingPunct="1"/>
            <a:r>
              <a:rPr lang="he-IL" smtClean="0"/>
              <a:t>הטכנולוגיה הנפוצה ביותר היא </a:t>
            </a:r>
            <a:r>
              <a:rPr lang="en-US" smtClean="0"/>
              <a:t>DOCSIS</a:t>
            </a:r>
            <a:endParaRPr lang="he-IL" smtClean="0"/>
          </a:p>
          <a:p>
            <a:pPr eaLnBrk="1" hangingPunct="1"/>
            <a:endParaRPr lang="he-IL" smtClean="0"/>
          </a:p>
        </p:txBody>
      </p:sp>
      <p:sp>
        <p:nvSpPr>
          <p:cNvPr id="5" name="מציין מיקום של מספר שקופית 4"/>
          <p:cNvSpPr>
            <a:spLocks noGrp="1"/>
          </p:cNvSpPr>
          <p:nvPr>
            <p:ph type="sldNum" sz="quarter" idx="12"/>
          </p:nvPr>
        </p:nvSpPr>
        <p:spPr/>
        <p:txBody>
          <a:bodyPr/>
          <a:lstStyle/>
          <a:p>
            <a:pPr>
              <a:defRPr/>
            </a:pPr>
            <a:fld id="{29A63AA4-9146-45BD-BA2D-45FA65A145AE}" type="slidenum">
              <a:rPr lang="he-IL" smtClean="0"/>
              <a:pPr>
                <a:defRPr/>
              </a:pPr>
              <a:t>92</a:t>
            </a:fld>
            <a:endParaRPr lang="en-US"/>
          </a:p>
        </p:txBody>
      </p:sp>
    </p:spTree>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714364"/>
            <a:ext cx="8229600" cy="1143000"/>
          </a:xfrm>
        </p:spPr>
        <p:txBody>
          <a:bodyPr/>
          <a:lstStyle/>
          <a:p>
            <a:pPr eaLnBrk="1" hangingPunct="1">
              <a:defRPr/>
            </a:pPr>
            <a:r>
              <a:rPr lang="en-US" smtClean="0"/>
              <a:t>DOCSIS</a:t>
            </a:r>
            <a:endParaRPr/>
          </a:p>
        </p:txBody>
      </p:sp>
      <p:sp>
        <p:nvSpPr>
          <p:cNvPr id="164867" name="מציין מיקום טקסט 3"/>
          <p:cNvSpPr>
            <a:spLocks noGrp="1"/>
          </p:cNvSpPr>
          <p:nvPr>
            <p:ph type="body" sz="half" idx="2"/>
          </p:nvPr>
        </p:nvSpPr>
        <p:spPr>
          <a:xfrm>
            <a:off x="928688" y="1714500"/>
            <a:ext cx="7758112" cy="4411663"/>
          </a:xfrm>
        </p:spPr>
        <p:txBody>
          <a:bodyPr/>
          <a:lstStyle/>
          <a:p>
            <a:pPr eaLnBrk="1" hangingPunct="1">
              <a:buFont typeface="Arial" pitchFamily="34" charset="0"/>
              <a:buNone/>
            </a:pPr>
            <a:r>
              <a:rPr lang="en-US" smtClean="0"/>
              <a:t>Data Over Cable Service Interface Specification</a:t>
            </a:r>
          </a:p>
          <a:p>
            <a:pPr eaLnBrk="1" hangingPunct="1">
              <a:buFont typeface="Arial" pitchFamily="34" charset="0"/>
              <a:buNone/>
            </a:pPr>
            <a:r>
              <a:rPr lang="he-IL" smtClean="0"/>
              <a:t>	תקן בינלאומי להעברת מידע דיגיטלי על גבי תשתית טלוויזיה בכבלים.</a:t>
            </a:r>
          </a:p>
          <a:p>
            <a:pPr eaLnBrk="1" hangingPunct="1">
              <a:buFont typeface="Arial" pitchFamily="34" charset="0"/>
              <a:buNone/>
            </a:pPr>
            <a:endParaRPr lang="he-IL" smtClean="0"/>
          </a:p>
          <a:p>
            <a:pPr eaLnBrk="1" hangingPunct="1">
              <a:buFont typeface="Arial" pitchFamily="34" charset="0"/>
              <a:buNone/>
            </a:pPr>
            <a:r>
              <a:rPr lang="he-IL" smtClean="0"/>
              <a:t>ישנם שלושה תקנים קיימים:</a:t>
            </a:r>
          </a:p>
          <a:p>
            <a:pPr lvl="1" eaLnBrk="1" hangingPunct="1"/>
            <a:r>
              <a:rPr lang="en-US" smtClean="0"/>
              <a:t>DOCSIS 1.X</a:t>
            </a:r>
          </a:p>
          <a:p>
            <a:pPr lvl="1" eaLnBrk="1" hangingPunct="1"/>
            <a:r>
              <a:rPr lang="en-US" smtClean="0"/>
              <a:t>DOCSIS 2.0</a:t>
            </a:r>
          </a:p>
          <a:p>
            <a:pPr lvl="1" eaLnBrk="1" hangingPunct="1"/>
            <a:r>
              <a:rPr lang="en-US" smtClean="0"/>
              <a:t>DOCSIS 3.0</a:t>
            </a:r>
            <a:r>
              <a:rPr lang="he-IL" smtClean="0"/>
              <a:t> (</a:t>
            </a:r>
            <a:r>
              <a:rPr lang="en-US" smtClean="0"/>
              <a:t>UFI</a:t>
            </a:r>
            <a:r>
              <a:rPr lang="he-IL" smtClean="0"/>
              <a:t> – </a:t>
            </a:r>
            <a:r>
              <a:rPr lang="en-US" smtClean="0"/>
              <a:t>Ultra Fast Internet</a:t>
            </a:r>
            <a:r>
              <a:rPr lang="he-IL" smtClean="0"/>
              <a:t>)</a:t>
            </a:r>
            <a:endParaRPr lang="en-US" smtClean="0"/>
          </a:p>
        </p:txBody>
      </p:sp>
      <p:sp>
        <p:nvSpPr>
          <p:cNvPr id="5" name="מציין מיקום של מספר שקופית 4"/>
          <p:cNvSpPr>
            <a:spLocks noGrp="1"/>
          </p:cNvSpPr>
          <p:nvPr>
            <p:ph type="sldNum" sz="quarter" idx="12"/>
          </p:nvPr>
        </p:nvSpPr>
        <p:spPr/>
        <p:txBody>
          <a:bodyPr/>
          <a:lstStyle/>
          <a:p>
            <a:pPr>
              <a:defRPr/>
            </a:pPr>
            <a:fld id="{509AFE96-75D6-4C67-BA1D-EE29C3962A2A}" type="slidenum">
              <a:rPr lang="he-IL" smtClean="0"/>
              <a:pPr>
                <a:defRPr/>
              </a:pPr>
              <a:t>93</a:t>
            </a:fld>
            <a:endParaRPr lang="en-US"/>
          </a:p>
        </p:txBody>
      </p:sp>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dirty="0"/>
              <a:t>DOCSIS</a:t>
            </a:r>
            <a:endParaRPr dirty="0"/>
          </a:p>
        </p:txBody>
      </p:sp>
      <p:sp>
        <p:nvSpPr>
          <p:cNvPr id="165891" name="מציין מיקום תוכן 2"/>
          <p:cNvSpPr>
            <a:spLocks noGrp="1"/>
          </p:cNvSpPr>
          <p:nvPr>
            <p:ph idx="1"/>
          </p:nvPr>
        </p:nvSpPr>
        <p:spPr/>
        <p:txBody>
          <a:bodyPr/>
          <a:lstStyle/>
          <a:p>
            <a:pPr eaLnBrk="1" hangingPunct="1"/>
            <a:r>
              <a:rPr lang="he-IL" smtClean="0"/>
              <a:t>איך זה עובד?</a:t>
            </a:r>
          </a:p>
        </p:txBody>
      </p:sp>
      <p:sp>
        <p:nvSpPr>
          <p:cNvPr id="4" name="מציין מיקום של מספר שקופית 3"/>
          <p:cNvSpPr>
            <a:spLocks noGrp="1"/>
          </p:cNvSpPr>
          <p:nvPr>
            <p:ph type="sldNum" sz="quarter" idx="10"/>
          </p:nvPr>
        </p:nvSpPr>
        <p:spPr/>
        <p:txBody>
          <a:bodyPr/>
          <a:lstStyle/>
          <a:p>
            <a:pPr>
              <a:defRPr/>
            </a:pPr>
            <a:fld id="{4C147FE5-1E0D-4877-BFFB-7D659482121B}" type="slidenum">
              <a:rPr lang="he-IL" smtClean="0"/>
              <a:pPr>
                <a:defRPr/>
              </a:pPr>
              <a:t>94</a:t>
            </a:fld>
            <a:endParaRPr lang="en-US"/>
          </a:p>
        </p:txBody>
      </p:sp>
      <p:pic>
        <p:nvPicPr>
          <p:cNvPr id="16589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14375" y="2357438"/>
            <a:ext cx="7986713" cy="337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eaLnBrk="1" hangingPunct="1">
              <a:defRPr/>
            </a:pPr>
            <a:r>
              <a:rPr lang="en-US" smtClean="0"/>
              <a:t>DOCSIS</a:t>
            </a:r>
            <a:endParaRPr/>
          </a:p>
        </p:txBody>
      </p:sp>
      <p:graphicFrame>
        <p:nvGraphicFramePr>
          <p:cNvPr id="6" name="מציין מיקום תוכן 5"/>
          <p:cNvGraphicFramePr>
            <a:graphicFrameLocks noGrp="1"/>
          </p:cNvGraphicFramePr>
          <p:nvPr>
            <p:ph sz="half" idx="1"/>
          </p:nvPr>
        </p:nvGraphicFramePr>
        <p:xfrm>
          <a:off x="428566" y="1487488"/>
          <a:ext cx="8215372" cy="4083918"/>
        </p:xfrm>
        <a:graphic>
          <a:graphicData uri="http://schemas.openxmlformats.org/drawingml/2006/table">
            <a:tbl>
              <a:tblPr rtl="1" firstRow="1" bandRow="1">
                <a:tableStyleId>{5C22544A-7EE6-4342-B048-85BDC9FD1C3A}</a:tableStyleId>
              </a:tblPr>
              <a:tblGrid>
                <a:gridCol w="2053843"/>
                <a:gridCol w="2053843"/>
                <a:gridCol w="2053843"/>
                <a:gridCol w="2053843"/>
              </a:tblGrid>
              <a:tr h="751830">
                <a:tc>
                  <a:txBody>
                    <a:bodyPr/>
                    <a:lstStyle/>
                    <a:p>
                      <a:pPr rtl="1"/>
                      <a:r>
                        <a:rPr lang="he-IL" sz="2400" dirty="0" smtClean="0"/>
                        <a:t>גרסה</a:t>
                      </a:r>
                      <a:endParaRPr lang="he-IL" sz="2400" dirty="0"/>
                    </a:p>
                  </a:txBody>
                  <a:tcPr/>
                </a:tc>
                <a:tc>
                  <a:txBody>
                    <a:bodyPr/>
                    <a:lstStyle/>
                    <a:p>
                      <a:pPr rtl="1"/>
                      <a:r>
                        <a:rPr lang="he-IL" sz="2400" dirty="0" smtClean="0"/>
                        <a:t>קצב הורדה</a:t>
                      </a:r>
                      <a:endParaRPr lang="he-IL" sz="2400" dirty="0"/>
                    </a:p>
                  </a:txBody>
                  <a:tcPr/>
                </a:tc>
                <a:tc>
                  <a:txBody>
                    <a:bodyPr/>
                    <a:lstStyle/>
                    <a:p>
                      <a:pPr rtl="1"/>
                      <a:r>
                        <a:rPr lang="he-IL" sz="2400" dirty="0" smtClean="0"/>
                        <a:t>קצב העלאה</a:t>
                      </a:r>
                      <a:endParaRPr lang="he-IL" sz="2400" dirty="0"/>
                    </a:p>
                  </a:txBody>
                  <a:tcPr/>
                </a:tc>
                <a:tc>
                  <a:txBody>
                    <a:bodyPr/>
                    <a:lstStyle/>
                    <a:p>
                      <a:pPr rtl="1"/>
                      <a:r>
                        <a:rPr lang="he-IL" sz="2400" dirty="0" smtClean="0"/>
                        <a:t>השנה</a:t>
                      </a:r>
                      <a:r>
                        <a:rPr lang="he-IL" sz="2400" baseline="0" dirty="0" smtClean="0"/>
                        <a:t> בה </a:t>
                      </a:r>
                      <a:r>
                        <a:rPr lang="he-IL" sz="2400" baseline="0" dirty="0" err="1" smtClean="0"/>
                        <a:t>תוקנן</a:t>
                      </a:r>
                      <a:endParaRPr lang="he-IL" sz="2400" dirty="0"/>
                    </a:p>
                  </a:txBody>
                  <a:tcPr/>
                </a:tc>
              </a:tr>
              <a:tr h="1086986">
                <a:tc>
                  <a:txBody>
                    <a:bodyPr/>
                    <a:lstStyle/>
                    <a:p>
                      <a:pPr rtl="1"/>
                      <a:r>
                        <a:rPr lang="en-US" sz="3200" dirty="0" smtClean="0"/>
                        <a:t>DOCSIS 1.x</a:t>
                      </a:r>
                      <a:endParaRPr lang="he-IL" sz="3200" dirty="0"/>
                    </a:p>
                  </a:txBody>
                  <a:tcPr/>
                </a:tc>
                <a:tc>
                  <a:txBody>
                    <a:bodyPr/>
                    <a:lstStyle/>
                    <a:p>
                      <a:pPr rtl="1"/>
                      <a:r>
                        <a:rPr lang="en-US" sz="3200" dirty="0" smtClean="0"/>
                        <a:t>50</a:t>
                      </a:r>
                      <a:r>
                        <a:rPr lang="en-US" sz="3200" baseline="0" dirty="0" smtClean="0"/>
                        <a:t> </a:t>
                      </a:r>
                      <a:r>
                        <a:rPr lang="en-US" sz="3200" baseline="0" dirty="0" err="1" smtClean="0"/>
                        <a:t>Mbit</a:t>
                      </a:r>
                      <a:r>
                        <a:rPr lang="en-US" sz="3200" baseline="0" dirty="0" smtClean="0"/>
                        <a:t>/s</a:t>
                      </a:r>
                      <a:endParaRPr lang="he-IL" sz="3200" dirty="0"/>
                    </a:p>
                  </a:txBody>
                  <a:tcPr/>
                </a:tc>
                <a:tc>
                  <a:txBody>
                    <a:bodyPr/>
                    <a:lstStyle/>
                    <a:p>
                      <a:pPr rtl="1"/>
                      <a:r>
                        <a:rPr lang="en-US" sz="3200" dirty="0" smtClean="0"/>
                        <a:t>9 </a:t>
                      </a:r>
                      <a:r>
                        <a:rPr lang="en-US" sz="3200" dirty="0" err="1" smtClean="0"/>
                        <a:t>Mbit</a:t>
                      </a:r>
                      <a:r>
                        <a:rPr lang="en-US" sz="3200" dirty="0" smtClean="0"/>
                        <a:t>/s</a:t>
                      </a:r>
                      <a:endParaRPr lang="he-IL" sz="3200" dirty="0"/>
                    </a:p>
                  </a:txBody>
                  <a:tcPr/>
                </a:tc>
                <a:tc>
                  <a:txBody>
                    <a:bodyPr/>
                    <a:lstStyle/>
                    <a:p>
                      <a:pPr rtl="1"/>
                      <a:r>
                        <a:rPr lang="en-US" sz="3200" dirty="0" smtClean="0"/>
                        <a:t>1998</a:t>
                      </a:r>
                      <a:endParaRPr lang="he-IL" sz="3200" dirty="0"/>
                    </a:p>
                  </a:txBody>
                  <a:tcPr/>
                </a:tc>
              </a:tr>
              <a:tr h="1086986">
                <a:tc>
                  <a:txBody>
                    <a:bodyPr/>
                    <a:lstStyle/>
                    <a:p>
                      <a:pPr rtl="1"/>
                      <a:r>
                        <a:rPr lang="en-US" sz="3200" dirty="0" smtClean="0"/>
                        <a:t>DOCSIS</a:t>
                      </a:r>
                      <a:r>
                        <a:rPr lang="en-US" sz="3200" baseline="0" dirty="0" smtClean="0"/>
                        <a:t> </a:t>
                      </a:r>
                      <a:r>
                        <a:rPr lang="en-US" sz="3200" dirty="0" smtClean="0"/>
                        <a:t>2.0</a:t>
                      </a:r>
                      <a:endParaRPr lang="he-IL" sz="3200" dirty="0"/>
                    </a:p>
                  </a:txBody>
                  <a:tcPr/>
                </a:tc>
                <a:tc>
                  <a:txBody>
                    <a:bodyPr/>
                    <a:lstStyle/>
                    <a:p>
                      <a:pPr rtl="1"/>
                      <a:r>
                        <a:rPr lang="en-US" sz="3200" dirty="0" smtClean="0"/>
                        <a:t>50 </a:t>
                      </a:r>
                      <a:r>
                        <a:rPr lang="en-US" sz="3200" dirty="0" err="1" smtClean="0"/>
                        <a:t>Mbit</a:t>
                      </a:r>
                      <a:r>
                        <a:rPr lang="en-US" sz="3200" dirty="0" smtClean="0"/>
                        <a:t>/s</a:t>
                      </a:r>
                      <a:endParaRPr lang="he-IL" sz="3200" dirty="0"/>
                    </a:p>
                  </a:txBody>
                  <a:tcPr/>
                </a:tc>
                <a:tc>
                  <a:txBody>
                    <a:bodyPr/>
                    <a:lstStyle/>
                    <a:p>
                      <a:pPr rtl="1"/>
                      <a:r>
                        <a:rPr lang="en-US" sz="3200" dirty="0" smtClean="0"/>
                        <a:t>27 </a:t>
                      </a:r>
                      <a:r>
                        <a:rPr lang="en-US" sz="3200" dirty="0" err="1" smtClean="0"/>
                        <a:t>Mbit</a:t>
                      </a:r>
                      <a:r>
                        <a:rPr lang="en-US" sz="3200" dirty="0" smtClean="0"/>
                        <a:t>/s</a:t>
                      </a:r>
                      <a:endParaRPr lang="he-IL" sz="3200" dirty="0"/>
                    </a:p>
                  </a:txBody>
                  <a:tcPr/>
                </a:tc>
                <a:tc>
                  <a:txBody>
                    <a:bodyPr/>
                    <a:lstStyle/>
                    <a:p>
                      <a:pPr rtl="1"/>
                      <a:r>
                        <a:rPr lang="en-US" sz="3200" dirty="0" smtClean="0"/>
                        <a:t>2001</a:t>
                      </a:r>
                      <a:endParaRPr lang="he-IL" sz="3200" dirty="0"/>
                    </a:p>
                  </a:txBody>
                  <a:tcPr/>
                </a:tc>
              </a:tr>
              <a:tr h="1086986">
                <a:tc>
                  <a:txBody>
                    <a:bodyPr/>
                    <a:lstStyle/>
                    <a:p>
                      <a:pPr rtl="1"/>
                      <a:r>
                        <a:rPr lang="en-US" sz="3200" dirty="0" smtClean="0"/>
                        <a:t>DOCSIS</a:t>
                      </a:r>
                      <a:r>
                        <a:rPr lang="en-US" sz="3200" baseline="0" dirty="0" smtClean="0"/>
                        <a:t> 3.0</a:t>
                      </a:r>
                      <a:endParaRPr lang="he-IL" sz="3200" dirty="0"/>
                    </a:p>
                  </a:txBody>
                  <a:tcPr/>
                </a:tc>
                <a:tc>
                  <a:txBody>
                    <a:bodyPr/>
                    <a:lstStyle/>
                    <a:p>
                      <a:pPr rtl="1"/>
                      <a:r>
                        <a:rPr lang="en-US" sz="3200" baseline="0" dirty="0" smtClean="0"/>
                        <a:t>400 </a:t>
                      </a:r>
                      <a:r>
                        <a:rPr lang="en-US" sz="3200" baseline="0" dirty="0" err="1" smtClean="0"/>
                        <a:t>Mbit</a:t>
                      </a:r>
                      <a:r>
                        <a:rPr lang="en-US" sz="3200" baseline="0" dirty="0" smtClean="0"/>
                        <a:t>/s</a:t>
                      </a:r>
                      <a:endParaRPr lang="he-IL" sz="3200" dirty="0"/>
                    </a:p>
                  </a:txBody>
                  <a:tcPr/>
                </a:tc>
                <a:tc>
                  <a:txBody>
                    <a:bodyPr/>
                    <a:lstStyle/>
                    <a:p>
                      <a:pPr rtl="1"/>
                      <a:r>
                        <a:rPr lang="en-US" sz="3200" dirty="0" smtClean="0"/>
                        <a:t>108 </a:t>
                      </a:r>
                      <a:r>
                        <a:rPr lang="en-US" sz="3200" dirty="0" err="1" smtClean="0"/>
                        <a:t>Mbit</a:t>
                      </a:r>
                      <a:r>
                        <a:rPr lang="en-US" sz="3200" dirty="0" smtClean="0"/>
                        <a:t>/s</a:t>
                      </a:r>
                      <a:endParaRPr lang="he-IL" sz="3200" dirty="0"/>
                    </a:p>
                  </a:txBody>
                  <a:tcPr/>
                </a:tc>
                <a:tc>
                  <a:txBody>
                    <a:bodyPr/>
                    <a:lstStyle/>
                    <a:p>
                      <a:pPr rtl="1"/>
                      <a:r>
                        <a:rPr lang="en-US" sz="3200" dirty="0" smtClean="0"/>
                        <a:t>2006</a:t>
                      </a:r>
                      <a:endParaRPr lang="he-IL" sz="3200" dirty="0"/>
                    </a:p>
                  </a:txBody>
                  <a:tcPr/>
                </a:tc>
              </a:tr>
            </a:tbl>
          </a:graphicData>
        </a:graphic>
      </p:graphicFrame>
      <p:sp>
        <p:nvSpPr>
          <p:cNvPr id="5" name="מציין מיקום של מספר שקופית 4"/>
          <p:cNvSpPr>
            <a:spLocks noGrp="1"/>
          </p:cNvSpPr>
          <p:nvPr>
            <p:ph type="sldNum" sz="quarter" idx="12"/>
          </p:nvPr>
        </p:nvSpPr>
        <p:spPr/>
        <p:txBody>
          <a:bodyPr/>
          <a:lstStyle/>
          <a:p>
            <a:pPr>
              <a:defRPr/>
            </a:pPr>
            <a:fld id="{2727D326-954A-4215-93A4-BE5490E7B566}" type="slidenum">
              <a:rPr lang="he-IL" smtClean="0"/>
              <a:pPr>
                <a:defRPr/>
              </a:pPr>
              <a:t>95</a:t>
            </a:fld>
            <a:endParaRPr lang="en-US"/>
          </a:p>
        </p:txBody>
      </p:sp>
    </p:spTree>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subTitle" idx="1"/>
          </p:nvPr>
        </p:nvSpPr>
        <p:spPr/>
        <p:txBody>
          <a:bodyPr/>
          <a:lstStyle/>
          <a:p>
            <a:pPr eaLnBrk="1" hangingPunct="1"/>
            <a:r>
              <a:rPr lang="he-IL" smtClean="0"/>
              <a:t>מושגים בסיסיים</a:t>
            </a:r>
            <a:endParaRPr lang="en-US" smtClean="0"/>
          </a:p>
        </p:txBody>
      </p:sp>
      <p:sp>
        <p:nvSpPr>
          <p:cNvPr id="45058" name="Rectangle 2"/>
          <p:cNvSpPr>
            <a:spLocks noGrp="1" noChangeArrowheads="1"/>
          </p:cNvSpPr>
          <p:nvPr>
            <p:ph type="ctrTitle" sz="quarter"/>
          </p:nvPr>
        </p:nvSpPr>
        <p:spPr/>
        <p:txBody>
          <a:bodyPr/>
          <a:lstStyle/>
          <a:p>
            <a:pPr eaLnBrk="1" hangingPunct="1">
              <a:defRPr/>
            </a:pPr>
            <a:r>
              <a:rPr sz="7200" smtClean="0"/>
              <a:t>ריבוב</a:t>
            </a:r>
            <a:endParaRPr lang="en-US" sz="7200" smtClean="0"/>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eaLnBrk="1" hangingPunct="1">
              <a:defRPr/>
            </a:pPr>
            <a:r>
              <a:rPr/>
              <a:t>ריבוב</a:t>
            </a:r>
            <a:endParaRPr lang="en-US"/>
          </a:p>
        </p:txBody>
      </p:sp>
      <p:sp>
        <p:nvSpPr>
          <p:cNvPr id="168963" name="Rectangle 3"/>
          <p:cNvSpPr>
            <a:spLocks noGrp="1" noChangeArrowheads="1"/>
          </p:cNvSpPr>
          <p:nvPr>
            <p:ph idx="1"/>
          </p:nvPr>
        </p:nvSpPr>
        <p:spPr>
          <a:xfrm>
            <a:off x="457200" y="1600200"/>
            <a:ext cx="8229600" cy="846138"/>
          </a:xfrm>
        </p:spPr>
        <p:txBody>
          <a:bodyPr/>
          <a:lstStyle/>
          <a:p>
            <a:pPr eaLnBrk="1" hangingPunct="1"/>
            <a:r>
              <a:rPr lang="he-IL" smtClean="0"/>
              <a:t>האם יש פיתרון טוב יותר?</a:t>
            </a:r>
            <a:endParaRPr lang="en-US" smtClean="0"/>
          </a:p>
        </p:txBody>
      </p:sp>
      <p:sp>
        <p:nvSpPr>
          <p:cNvPr id="46082" name="מציין מיקום של מספר שקופית 5"/>
          <p:cNvSpPr>
            <a:spLocks noGrp="1"/>
          </p:cNvSpPr>
          <p:nvPr>
            <p:ph type="sldNum" sz="quarter" idx="10"/>
          </p:nvPr>
        </p:nvSpPr>
        <p:spPr/>
        <p:txBody>
          <a:bodyPr/>
          <a:lstStyle/>
          <a:p>
            <a:pPr>
              <a:defRPr/>
            </a:pPr>
            <a:fld id="{83A14525-71D4-47E1-A1BB-8DA5A12A80EF}" type="slidenum">
              <a:rPr lang="he-IL"/>
              <a:pPr>
                <a:defRPr/>
              </a:pPr>
              <a:t>97</a:t>
            </a:fld>
            <a:endParaRPr lang="en-US"/>
          </a:p>
        </p:txBody>
      </p:sp>
      <p:pic>
        <p:nvPicPr>
          <p:cNvPr id="168965" name="Picture 4" descr="01020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48488" y="2944813"/>
            <a:ext cx="1085850" cy="819150"/>
          </a:xfrm>
          <a:prstGeom prst="rect">
            <a:avLst/>
          </a:prstGeom>
          <a:noFill/>
          <a:ln w="9525">
            <a:noFill/>
            <a:miter lim="800000"/>
            <a:headEnd/>
            <a:tailEnd/>
          </a:ln>
        </p:spPr>
      </p:pic>
      <p:pic>
        <p:nvPicPr>
          <p:cNvPr id="168966" name="Picture 5" descr="01020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48488" y="3840163"/>
            <a:ext cx="1085850" cy="819150"/>
          </a:xfrm>
          <a:prstGeom prst="rect">
            <a:avLst/>
          </a:prstGeom>
          <a:noFill/>
          <a:ln w="9525">
            <a:noFill/>
            <a:miter lim="800000"/>
            <a:headEnd/>
            <a:tailEnd/>
          </a:ln>
        </p:spPr>
      </p:pic>
      <p:pic>
        <p:nvPicPr>
          <p:cNvPr id="168967" name="Picture 6" descr="01020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48488" y="4737100"/>
            <a:ext cx="1085850" cy="819150"/>
          </a:xfrm>
          <a:prstGeom prst="rect">
            <a:avLst/>
          </a:prstGeom>
          <a:noFill/>
          <a:ln w="9525">
            <a:noFill/>
            <a:miter lim="800000"/>
            <a:headEnd/>
            <a:tailEnd/>
          </a:ln>
        </p:spPr>
      </p:pic>
      <p:pic>
        <p:nvPicPr>
          <p:cNvPr id="168968" name="Picture 7" descr="router-geostream"/>
          <p:cNvPicPr>
            <a:picLocks noChangeAspect="1" noChangeArrowheads="1"/>
          </p:cNvPicPr>
          <p:nvPr/>
        </p:nvPicPr>
        <p:blipFill>
          <a:blip r:embed="rId4" cstate="print">
            <a:clrChange>
              <a:clrFrom>
                <a:srgbClr val="FDFDFD"/>
              </a:clrFrom>
              <a:clrTo>
                <a:srgbClr val="FDFDFD">
                  <a:alpha val="0"/>
                </a:srgbClr>
              </a:clrTo>
            </a:clrChange>
          </a:blip>
          <a:srcRect/>
          <a:stretch>
            <a:fillRect/>
          </a:stretch>
        </p:blipFill>
        <p:spPr bwMode="auto">
          <a:xfrm>
            <a:off x="1187450" y="3070225"/>
            <a:ext cx="595313" cy="719138"/>
          </a:xfrm>
          <a:prstGeom prst="rect">
            <a:avLst/>
          </a:prstGeom>
          <a:noFill/>
          <a:ln w="9525">
            <a:noFill/>
            <a:miter lim="800000"/>
            <a:headEnd/>
            <a:tailEnd/>
          </a:ln>
        </p:spPr>
      </p:pic>
      <p:pic>
        <p:nvPicPr>
          <p:cNvPr id="168969" name="Picture 8" descr="router-geostream"/>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7450" y="3836988"/>
            <a:ext cx="595313" cy="719137"/>
          </a:xfrm>
          <a:prstGeom prst="rect">
            <a:avLst/>
          </a:prstGeom>
          <a:noFill/>
          <a:ln w="9525">
            <a:noFill/>
            <a:miter lim="800000"/>
            <a:headEnd/>
            <a:tailEnd/>
          </a:ln>
        </p:spPr>
      </p:pic>
      <p:pic>
        <p:nvPicPr>
          <p:cNvPr id="168970" name="Picture 9" descr="router-geostream"/>
          <p:cNvPicPr>
            <a:picLocks noChangeAspect="1" noChangeArrowheads="1"/>
          </p:cNvPicPr>
          <p:nvPr/>
        </p:nvPicPr>
        <p:blipFill>
          <a:blip r:embed="rId4" cstate="print">
            <a:clrChange>
              <a:clrFrom>
                <a:srgbClr val="F8FAF7"/>
              </a:clrFrom>
              <a:clrTo>
                <a:srgbClr val="F8FAF7">
                  <a:alpha val="0"/>
                </a:srgbClr>
              </a:clrTo>
            </a:clrChange>
          </a:blip>
          <a:srcRect/>
          <a:stretch>
            <a:fillRect/>
          </a:stretch>
        </p:blipFill>
        <p:spPr bwMode="auto">
          <a:xfrm>
            <a:off x="1187450" y="4605338"/>
            <a:ext cx="595313" cy="719137"/>
          </a:xfrm>
          <a:prstGeom prst="rect">
            <a:avLst/>
          </a:prstGeom>
          <a:noFill/>
          <a:ln w="9525">
            <a:noFill/>
            <a:miter lim="800000"/>
            <a:headEnd/>
            <a:tailEnd/>
          </a:ln>
        </p:spPr>
      </p:pic>
      <p:sp>
        <p:nvSpPr>
          <p:cNvPr id="168971" name="Line 10"/>
          <p:cNvSpPr>
            <a:spLocks noChangeShapeType="1"/>
          </p:cNvSpPr>
          <p:nvPr/>
        </p:nvSpPr>
        <p:spPr bwMode="auto">
          <a:xfrm>
            <a:off x="1835150" y="4221163"/>
            <a:ext cx="5040313" cy="0"/>
          </a:xfrm>
          <a:prstGeom prst="line">
            <a:avLst/>
          </a:prstGeom>
          <a:noFill/>
          <a:ln w="28575">
            <a:solidFill>
              <a:schemeClr val="tx1"/>
            </a:solidFill>
            <a:round/>
            <a:headEnd/>
            <a:tailEnd/>
          </a:ln>
        </p:spPr>
        <p:txBody>
          <a:bodyPr/>
          <a:lstStyle/>
          <a:p>
            <a:endParaRPr lang="en-US"/>
          </a:p>
        </p:txBody>
      </p:sp>
      <p:sp>
        <p:nvSpPr>
          <p:cNvPr id="168972" name="Line 11"/>
          <p:cNvSpPr>
            <a:spLocks noChangeShapeType="1"/>
          </p:cNvSpPr>
          <p:nvPr/>
        </p:nvSpPr>
        <p:spPr bwMode="auto">
          <a:xfrm>
            <a:off x="1835150" y="3429000"/>
            <a:ext cx="5040313" cy="0"/>
          </a:xfrm>
          <a:prstGeom prst="line">
            <a:avLst/>
          </a:prstGeom>
          <a:noFill/>
          <a:ln w="28575">
            <a:solidFill>
              <a:schemeClr val="tx1"/>
            </a:solidFill>
            <a:round/>
            <a:headEnd/>
            <a:tailEnd/>
          </a:ln>
        </p:spPr>
        <p:txBody>
          <a:bodyPr/>
          <a:lstStyle/>
          <a:p>
            <a:endParaRPr lang="en-US"/>
          </a:p>
        </p:txBody>
      </p:sp>
      <p:sp>
        <p:nvSpPr>
          <p:cNvPr id="168973" name="Line 12"/>
          <p:cNvSpPr>
            <a:spLocks noChangeShapeType="1"/>
          </p:cNvSpPr>
          <p:nvPr/>
        </p:nvSpPr>
        <p:spPr bwMode="auto">
          <a:xfrm>
            <a:off x="1835150" y="5013325"/>
            <a:ext cx="5040313" cy="0"/>
          </a:xfrm>
          <a:prstGeom prst="line">
            <a:avLst/>
          </a:prstGeom>
          <a:noFill/>
          <a:ln w="28575">
            <a:solidFill>
              <a:schemeClr val="tx1"/>
            </a:solidFill>
            <a:round/>
            <a:headEnd/>
            <a:tailEnd/>
          </a:ln>
        </p:spPr>
        <p:txBody>
          <a:bodyPr/>
          <a:lstStyle/>
          <a:p>
            <a:endParaRPr lang="en-US"/>
          </a:p>
        </p:txBody>
      </p:sp>
      <p:sp>
        <p:nvSpPr>
          <p:cNvPr id="168974" name="Text Box 13"/>
          <p:cNvSpPr txBox="1">
            <a:spLocks noChangeArrowheads="1"/>
          </p:cNvSpPr>
          <p:nvPr/>
        </p:nvSpPr>
        <p:spPr bwMode="auto">
          <a:xfrm>
            <a:off x="7164388" y="5589588"/>
            <a:ext cx="854075" cy="366712"/>
          </a:xfrm>
          <a:prstGeom prst="rect">
            <a:avLst/>
          </a:prstGeom>
          <a:noFill/>
          <a:ln w="9525">
            <a:noFill/>
            <a:miter lim="800000"/>
            <a:headEnd/>
            <a:tailEnd/>
          </a:ln>
        </p:spPr>
        <p:txBody>
          <a:bodyPr>
            <a:spAutoFit/>
          </a:bodyPr>
          <a:lstStyle/>
          <a:p>
            <a:pPr algn="l" rtl="0"/>
            <a:r>
              <a:rPr lang="he-IL">
                <a:latin typeface="Tahoma" pitchFamily="34" charset="0"/>
                <a:cs typeface="Tahoma" pitchFamily="34" charset="0"/>
              </a:rPr>
              <a:t>חרמון</a:t>
            </a:r>
            <a:endParaRPr lang="en-US">
              <a:latin typeface="Tahoma" pitchFamily="34" charset="0"/>
              <a:cs typeface="Tahoma" pitchFamily="34" charset="0"/>
            </a:endParaRPr>
          </a:p>
        </p:txBody>
      </p:sp>
      <p:sp>
        <p:nvSpPr>
          <p:cNvPr id="168975" name="Text Box 14"/>
          <p:cNvSpPr txBox="1">
            <a:spLocks noChangeArrowheads="1"/>
          </p:cNvSpPr>
          <p:nvPr/>
        </p:nvSpPr>
        <p:spPr bwMode="auto">
          <a:xfrm>
            <a:off x="1116013" y="5513388"/>
            <a:ext cx="992187" cy="369887"/>
          </a:xfrm>
          <a:prstGeom prst="rect">
            <a:avLst/>
          </a:prstGeom>
          <a:noFill/>
          <a:ln w="9525">
            <a:noFill/>
            <a:miter lim="800000"/>
            <a:headEnd/>
            <a:tailEnd/>
          </a:ln>
        </p:spPr>
        <p:txBody>
          <a:bodyPr wrap="none">
            <a:spAutoFit/>
          </a:bodyPr>
          <a:lstStyle/>
          <a:p>
            <a:pPr algn="l" rtl="0"/>
            <a:r>
              <a:rPr lang="he-IL">
                <a:latin typeface="Tahoma" pitchFamily="34" charset="0"/>
                <a:cs typeface="Tahoma" pitchFamily="34" charset="0"/>
              </a:rPr>
              <a:t>ירושלים</a:t>
            </a:r>
            <a:endParaRPr lang="en-US">
              <a:latin typeface="Tahoma" pitchFamily="34" charset="0"/>
              <a:cs typeface="Tahoma" pitchFamily="34" charset="0"/>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a:xfrm>
            <a:off x="457200" y="414338"/>
            <a:ext cx="8229600" cy="1143000"/>
          </a:xfrm>
        </p:spPr>
        <p:txBody>
          <a:bodyPr/>
          <a:lstStyle/>
          <a:p>
            <a:pPr eaLnBrk="1" hangingPunct="1">
              <a:defRPr/>
            </a:pPr>
            <a:r>
              <a:rPr/>
              <a:t>ריבוב</a:t>
            </a:r>
            <a:endParaRPr lang="en-US"/>
          </a:p>
        </p:txBody>
      </p:sp>
      <p:sp>
        <p:nvSpPr>
          <p:cNvPr id="169987" name="Rectangle 3"/>
          <p:cNvSpPr>
            <a:spLocks noGrp="1" noChangeArrowheads="1"/>
          </p:cNvSpPr>
          <p:nvPr>
            <p:ph idx="1"/>
          </p:nvPr>
        </p:nvSpPr>
        <p:spPr/>
        <p:txBody>
          <a:bodyPr/>
          <a:lstStyle/>
          <a:p>
            <a:pPr eaLnBrk="1" hangingPunct="1"/>
            <a:r>
              <a:rPr lang="he-IL" u="sng" smtClean="0"/>
              <a:t>הגדרה</a:t>
            </a:r>
            <a:r>
              <a:rPr lang="he-IL" smtClean="0"/>
              <a:t> - שידור מספר אותות בו זמנית על אותו תווך</a:t>
            </a:r>
          </a:p>
          <a:p>
            <a:pPr eaLnBrk="1" hangingPunct="1"/>
            <a:r>
              <a:rPr lang="he-IL" smtClean="0"/>
              <a:t>הפעולה בצד המקבל נקראת פילוג</a:t>
            </a:r>
          </a:p>
          <a:p>
            <a:pPr eaLnBrk="1" hangingPunct="1"/>
            <a:r>
              <a:rPr lang="he-IL" smtClean="0"/>
              <a:t>באנגלית - </a:t>
            </a:r>
            <a:r>
              <a:rPr lang="en-US" smtClean="0"/>
              <a:t>Multiplexing</a:t>
            </a:r>
          </a:p>
        </p:txBody>
      </p:sp>
      <p:sp>
        <p:nvSpPr>
          <p:cNvPr id="47106" name="מציין מיקום של מספר שקופית 5"/>
          <p:cNvSpPr>
            <a:spLocks noGrp="1"/>
          </p:cNvSpPr>
          <p:nvPr>
            <p:ph type="sldNum" sz="quarter" idx="10"/>
          </p:nvPr>
        </p:nvSpPr>
        <p:spPr/>
        <p:txBody>
          <a:bodyPr/>
          <a:lstStyle/>
          <a:p>
            <a:pPr>
              <a:defRPr/>
            </a:pPr>
            <a:fld id="{CB2A86D9-DD09-45E0-A267-89B3954F4401}" type="slidenum">
              <a:rPr lang="he-IL"/>
              <a:pPr>
                <a:defRPr/>
              </a:pPr>
              <a:t>98</a:t>
            </a:fld>
            <a:endParaRPr lang="en-US"/>
          </a:p>
        </p:txBody>
      </p:sp>
      <p:grpSp>
        <p:nvGrpSpPr>
          <p:cNvPr id="169989" name="Group 21"/>
          <p:cNvGrpSpPr>
            <a:grpSpLocks/>
          </p:cNvGrpSpPr>
          <p:nvPr/>
        </p:nvGrpSpPr>
        <p:grpSpPr bwMode="auto">
          <a:xfrm>
            <a:off x="1187450" y="3284538"/>
            <a:ext cx="6918325" cy="3022600"/>
            <a:chOff x="703" y="1980"/>
            <a:chExt cx="4358" cy="1904"/>
          </a:xfrm>
        </p:grpSpPr>
        <p:pic>
          <p:nvPicPr>
            <p:cNvPr id="169990" name="Picture 4" descr="01020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77" y="1980"/>
              <a:ext cx="684" cy="516"/>
            </a:xfrm>
            <a:prstGeom prst="rect">
              <a:avLst/>
            </a:prstGeom>
            <a:noFill/>
            <a:ln w="9525">
              <a:noFill/>
              <a:miter lim="800000"/>
              <a:headEnd/>
              <a:tailEnd/>
            </a:ln>
          </p:spPr>
        </p:pic>
        <p:pic>
          <p:nvPicPr>
            <p:cNvPr id="169991" name="Picture 5" descr="01020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77" y="2544"/>
              <a:ext cx="684" cy="516"/>
            </a:xfrm>
            <a:prstGeom prst="rect">
              <a:avLst/>
            </a:prstGeom>
            <a:noFill/>
            <a:ln w="9525">
              <a:noFill/>
              <a:miter lim="800000"/>
              <a:headEnd/>
              <a:tailEnd/>
            </a:ln>
          </p:spPr>
        </p:pic>
        <p:pic>
          <p:nvPicPr>
            <p:cNvPr id="169992" name="Picture 6" descr="01020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77" y="3109"/>
              <a:ext cx="684" cy="516"/>
            </a:xfrm>
            <a:prstGeom prst="rect">
              <a:avLst/>
            </a:prstGeom>
            <a:noFill/>
            <a:ln w="9525">
              <a:noFill/>
              <a:miter lim="800000"/>
              <a:headEnd/>
              <a:tailEnd/>
            </a:ln>
          </p:spPr>
        </p:pic>
        <p:pic>
          <p:nvPicPr>
            <p:cNvPr id="169993" name="Picture 7" descr="router-geostream"/>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48" y="2059"/>
              <a:ext cx="375" cy="453"/>
            </a:xfrm>
            <a:prstGeom prst="rect">
              <a:avLst/>
            </a:prstGeom>
            <a:noFill/>
            <a:ln w="9525">
              <a:noFill/>
              <a:miter lim="800000"/>
              <a:headEnd/>
              <a:tailEnd/>
            </a:ln>
          </p:spPr>
        </p:pic>
        <p:pic>
          <p:nvPicPr>
            <p:cNvPr id="169994" name="Picture 8" descr="router-geostream"/>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48" y="2542"/>
              <a:ext cx="375" cy="453"/>
            </a:xfrm>
            <a:prstGeom prst="rect">
              <a:avLst/>
            </a:prstGeom>
            <a:noFill/>
            <a:ln w="9525">
              <a:noFill/>
              <a:miter lim="800000"/>
              <a:headEnd/>
              <a:tailEnd/>
            </a:ln>
          </p:spPr>
        </p:pic>
        <p:pic>
          <p:nvPicPr>
            <p:cNvPr id="169995" name="Picture 9" descr="router-geostream"/>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48" y="3026"/>
              <a:ext cx="375" cy="453"/>
            </a:xfrm>
            <a:prstGeom prst="rect">
              <a:avLst/>
            </a:prstGeom>
            <a:noFill/>
            <a:ln w="9525">
              <a:noFill/>
              <a:miter lim="800000"/>
              <a:headEnd/>
              <a:tailEnd/>
            </a:ln>
          </p:spPr>
        </p:pic>
        <p:sp>
          <p:nvSpPr>
            <p:cNvPr id="169996" name="Line 10"/>
            <p:cNvSpPr>
              <a:spLocks noChangeShapeType="1"/>
            </p:cNvSpPr>
            <p:nvPr/>
          </p:nvSpPr>
          <p:spPr bwMode="auto">
            <a:xfrm flipV="1">
              <a:off x="1156" y="2795"/>
              <a:ext cx="3130" cy="0"/>
            </a:xfrm>
            <a:prstGeom prst="line">
              <a:avLst/>
            </a:prstGeom>
            <a:noFill/>
            <a:ln w="28575">
              <a:solidFill>
                <a:schemeClr val="tx1"/>
              </a:solidFill>
              <a:round/>
              <a:headEnd/>
              <a:tailEnd/>
            </a:ln>
          </p:spPr>
          <p:txBody>
            <a:bodyPr/>
            <a:lstStyle/>
            <a:p>
              <a:endParaRPr lang="en-US"/>
            </a:p>
          </p:txBody>
        </p:sp>
        <p:sp>
          <p:nvSpPr>
            <p:cNvPr id="169997" name="Line 11"/>
            <p:cNvSpPr>
              <a:spLocks noChangeShapeType="1"/>
            </p:cNvSpPr>
            <p:nvPr/>
          </p:nvSpPr>
          <p:spPr bwMode="auto">
            <a:xfrm flipV="1">
              <a:off x="3969" y="2285"/>
              <a:ext cx="362" cy="510"/>
            </a:xfrm>
            <a:prstGeom prst="line">
              <a:avLst/>
            </a:prstGeom>
            <a:noFill/>
            <a:ln w="28575">
              <a:solidFill>
                <a:schemeClr val="tx1"/>
              </a:solidFill>
              <a:round/>
              <a:headEnd/>
              <a:tailEnd/>
            </a:ln>
          </p:spPr>
          <p:txBody>
            <a:bodyPr/>
            <a:lstStyle/>
            <a:p>
              <a:endParaRPr lang="en-US"/>
            </a:p>
          </p:txBody>
        </p:sp>
        <p:sp>
          <p:nvSpPr>
            <p:cNvPr id="169998" name="Line 12"/>
            <p:cNvSpPr>
              <a:spLocks noChangeShapeType="1"/>
            </p:cNvSpPr>
            <p:nvPr/>
          </p:nvSpPr>
          <p:spPr bwMode="auto">
            <a:xfrm>
              <a:off x="3969" y="2795"/>
              <a:ext cx="362" cy="488"/>
            </a:xfrm>
            <a:prstGeom prst="line">
              <a:avLst/>
            </a:prstGeom>
            <a:noFill/>
            <a:ln w="28575">
              <a:solidFill>
                <a:schemeClr val="tx1"/>
              </a:solidFill>
              <a:round/>
              <a:headEnd/>
              <a:tailEnd/>
            </a:ln>
          </p:spPr>
          <p:txBody>
            <a:bodyPr/>
            <a:lstStyle/>
            <a:p>
              <a:endParaRPr lang="en-US"/>
            </a:p>
          </p:txBody>
        </p:sp>
        <p:sp>
          <p:nvSpPr>
            <p:cNvPr id="169999" name="Line 13"/>
            <p:cNvSpPr>
              <a:spLocks noChangeShapeType="1"/>
            </p:cNvSpPr>
            <p:nvPr/>
          </p:nvSpPr>
          <p:spPr bwMode="auto">
            <a:xfrm flipH="1" flipV="1">
              <a:off x="1156" y="2251"/>
              <a:ext cx="364" cy="555"/>
            </a:xfrm>
            <a:prstGeom prst="line">
              <a:avLst/>
            </a:prstGeom>
            <a:noFill/>
            <a:ln w="28575">
              <a:solidFill>
                <a:schemeClr val="tx1"/>
              </a:solidFill>
              <a:round/>
              <a:headEnd/>
              <a:tailEnd/>
            </a:ln>
          </p:spPr>
          <p:txBody>
            <a:bodyPr/>
            <a:lstStyle/>
            <a:p>
              <a:endParaRPr lang="en-US"/>
            </a:p>
          </p:txBody>
        </p:sp>
        <p:sp>
          <p:nvSpPr>
            <p:cNvPr id="170000" name="Line 14"/>
            <p:cNvSpPr>
              <a:spLocks noChangeShapeType="1"/>
            </p:cNvSpPr>
            <p:nvPr/>
          </p:nvSpPr>
          <p:spPr bwMode="auto">
            <a:xfrm flipH="1">
              <a:off x="1157" y="2806"/>
              <a:ext cx="363" cy="488"/>
            </a:xfrm>
            <a:prstGeom prst="line">
              <a:avLst/>
            </a:prstGeom>
            <a:noFill/>
            <a:ln w="28575">
              <a:solidFill>
                <a:schemeClr val="tx1"/>
              </a:solidFill>
              <a:round/>
              <a:headEnd/>
              <a:tailEnd/>
            </a:ln>
          </p:spPr>
          <p:txBody>
            <a:bodyPr/>
            <a:lstStyle/>
            <a:p>
              <a:endParaRPr lang="en-US"/>
            </a:p>
          </p:txBody>
        </p:sp>
        <p:sp>
          <p:nvSpPr>
            <p:cNvPr id="170001" name="Rectangle 15"/>
            <p:cNvSpPr>
              <a:spLocks noChangeArrowheads="1"/>
            </p:cNvSpPr>
            <p:nvPr/>
          </p:nvSpPr>
          <p:spPr bwMode="auto">
            <a:xfrm>
              <a:off x="1338" y="2659"/>
              <a:ext cx="363" cy="272"/>
            </a:xfrm>
            <a:prstGeom prst="rect">
              <a:avLst/>
            </a:prstGeom>
            <a:solidFill>
              <a:schemeClr val="accent1"/>
            </a:solidFill>
            <a:ln w="9525">
              <a:solidFill>
                <a:schemeClr val="tx1"/>
              </a:solidFill>
              <a:miter lim="800000"/>
              <a:headEnd/>
              <a:tailEnd/>
            </a:ln>
          </p:spPr>
          <p:txBody>
            <a:bodyPr wrap="none" anchor="ctr"/>
            <a:lstStyle/>
            <a:p>
              <a:endParaRPr lang="ar-SA"/>
            </a:p>
          </p:txBody>
        </p:sp>
        <p:sp>
          <p:nvSpPr>
            <p:cNvPr id="170002" name="Rectangle 16"/>
            <p:cNvSpPr>
              <a:spLocks noChangeArrowheads="1"/>
            </p:cNvSpPr>
            <p:nvPr/>
          </p:nvSpPr>
          <p:spPr bwMode="auto">
            <a:xfrm>
              <a:off x="3787" y="2659"/>
              <a:ext cx="363" cy="272"/>
            </a:xfrm>
            <a:prstGeom prst="rect">
              <a:avLst/>
            </a:prstGeom>
            <a:solidFill>
              <a:schemeClr val="accent1"/>
            </a:solidFill>
            <a:ln w="9525">
              <a:solidFill>
                <a:schemeClr val="tx1"/>
              </a:solidFill>
              <a:miter lim="800000"/>
              <a:headEnd/>
              <a:tailEnd/>
            </a:ln>
          </p:spPr>
          <p:txBody>
            <a:bodyPr wrap="none" anchor="ctr"/>
            <a:lstStyle/>
            <a:p>
              <a:endParaRPr lang="ar-SA"/>
            </a:p>
          </p:txBody>
        </p:sp>
        <p:sp>
          <p:nvSpPr>
            <p:cNvPr id="170003" name="Text Box 17"/>
            <p:cNvSpPr txBox="1">
              <a:spLocks noChangeArrowheads="1"/>
            </p:cNvSpPr>
            <p:nvPr/>
          </p:nvSpPr>
          <p:spPr bwMode="auto">
            <a:xfrm>
              <a:off x="1247" y="2674"/>
              <a:ext cx="454" cy="212"/>
            </a:xfrm>
            <a:prstGeom prst="rect">
              <a:avLst/>
            </a:prstGeom>
            <a:noFill/>
            <a:ln w="9525">
              <a:noFill/>
              <a:miter lim="800000"/>
              <a:headEnd/>
              <a:tailEnd/>
            </a:ln>
          </p:spPr>
          <p:txBody>
            <a:bodyPr>
              <a:spAutoFit/>
            </a:bodyPr>
            <a:lstStyle/>
            <a:p>
              <a:pPr>
                <a:spcBef>
                  <a:spcPct val="50000"/>
                </a:spcBef>
              </a:pPr>
              <a:r>
                <a:rPr lang="en-US" sz="1600" b="1">
                  <a:latin typeface="Tahoma" pitchFamily="34" charset="0"/>
                  <a:cs typeface="Tahoma" pitchFamily="34" charset="0"/>
                </a:rPr>
                <a:t>Mux</a:t>
              </a:r>
            </a:p>
          </p:txBody>
        </p:sp>
        <p:sp>
          <p:nvSpPr>
            <p:cNvPr id="170004" name="Text Box 18"/>
            <p:cNvSpPr txBox="1">
              <a:spLocks noChangeArrowheads="1"/>
            </p:cNvSpPr>
            <p:nvPr/>
          </p:nvSpPr>
          <p:spPr bwMode="auto">
            <a:xfrm>
              <a:off x="3696" y="2674"/>
              <a:ext cx="454" cy="212"/>
            </a:xfrm>
            <a:prstGeom prst="rect">
              <a:avLst/>
            </a:prstGeom>
            <a:noFill/>
            <a:ln w="9525">
              <a:noFill/>
              <a:miter lim="800000"/>
              <a:headEnd/>
              <a:tailEnd/>
            </a:ln>
          </p:spPr>
          <p:txBody>
            <a:bodyPr>
              <a:spAutoFit/>
            </a:bodyPr>
            <a:lstStyle/>
            <a:p>
              <a:pPr>
                <a:spcBef>
                  <a:spcPct val="50000"/>
                </a:spcBef>
              </a:pPr>
              <a:r>
                <a:rPr lang="en-US" sz="1600" b="1">
                  <a:latin typeface="Tahoma" pitchFamily="34" charset="0"/>
                  <a:cs typeface="Tahoma" pitchFamily="34" charset="0"/>
                </a:rPr>
                <a:t>Mux</a:t>
              </a:r>
            </a:p>
          </p:txBody>
        </p:sp>
        <p:sp>
          <p:nvSpPr>
            <p:cNvPr id="170005" name="Text Box 19"/>
            <p:cNvSpPr txBox="1">
              <a:spLocks noChangeArrowheads="1"/>
            </p:cNvSpPr>
            <p:nvPr/>
          </p:nvSpPr>
          <p:spPr bwMode="auto">
            <a:xfrm>
              <a:off x="4513" y="3653"/>
              <a:ext cx="538" cy="231"/>
            </a:xfrm>
            <a:prstGeom prst="rect">
              <a:avLst/>
            </a:prstGeom>
            <a:noFill/>
            <a:ln w="9525">
              <a:noFill/>
              <a:miter lim="800000"/>
              <a:headEnd/>
              <a:tailEnd/>
            </a:ln>
          </p:spPr>
          <p:txBody>
            <a:bodyPr>
              <a:spAutoFit/>
            </a:bodyPr>
            <a:lstStyle/>
            <a:p>
              <a:pPr algn="l" rtl="0"/>
              <a:r>
                <a:rPr lang="he-IL">
                  <a:latin typeface="Tahoma" pitchFamily="34" charset="0"/>
                  <a:cs typeface="Tahoma" pitchFamily="34" charset="0"/>
                </a:rPr>
                <a:t>חרמון</a:t>
              </a:r>
              <a:endParaRPr lang="en-US">
                <a:latin typeface="Tahoma" pitchFamily="34" charset="0"/>
                <a:cs typeface="Tahoma" pitchFamily="34" charset="0"/>
              </a:endParaRPr>
            </a:p>
          </p:txBody>
        </p:sp>
        <p:sp>
          <p:nvSpPr>
            <p:cNvPr id="170006" name="Text Box 20"/>
            <p:cNvSpPr txBox="1">
              <a:spLocks noChangeArrowheads="1"/>
            </p:cNvSpPr>
            <p:nvPr/>
          </p:nvSpPr>
          <p:spPr bwMode="auto">
            <a:xfrm>
              <a:off x="703" y="3475"/>
              <a:ext cx="625" cy="233"/>
            </a:xfrm>
            <a:prstGeom prst="rect">
              <a:avLst/>
            </a:prstGeom>
            <a:noFill/>
            <a:ln w="9525">
              <a:noFill/>
              <a:miter lim="800000"/>
              <a:headEnd/>
              <a:tailEnd/>
            </a:ln>
          </p:spPr>
          <p:txBody>
            <a:bodyPr wrap="none">
              <a:spAutoFit/>
            </a:bodyPr>
            <a:lstStyle/>
            <a:p>
              <a:pPr algn="l" rtl="0"/>
              <a:r>
                <a:rPr lang="he-IL">
                  <a:latin typeface="Tahoma" pitchFamily="34" charset="0"/>
                  <a:cs typeface="Tahoma" pitchFamily="34" charset="0"/>
                </a:rPr>
                <a:t>ירושלים</a:t>
              </a:r>
              <a:endParaRPr lang="en-US">
                <a:latin typeface="Tahoma" pitchFamily="34" charset="0"/>
                <a:cs typeface="Tahoma" pitchFamily="34" charset="0"/>
              </a:endParaRPr>
            </a:p>
          </p:txBody>
        </p:sp>
      </p:gr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defRPr/>
            </a:pPr>
            <a:r>
              <a:rPr dirty="0"/>
              <a:t>ריבוב</a:t>
            </a:r>
            <a:endParaRPr lang="en-US" dirty="0"/>
          </a:p>
        </p:txBody>
      </p:sp>
      <p:sp>
        <p:nvSpPr>
          <p:cNvPr id="171011" name="Rectangle 3"/>
          <p:cNvSpPr>
            <a:spLocks noGrp="1" noChangeArrowheads="1"/>
          </p:cNvSpPr>
          <p:nvPr>
            <p:ph idx="1"/>
          </p:nvPr>
        </p:nvSpPr>
        <p:spPr/>
        <p:txBody>
          <a:bodyPr/>
          <a:lstStyle/>
          <a:p>
            <a:pPr eaLnBrk="1" hangingPunct="1"/>
            <a:r>
              <a:rPr lang="he-IL" dirty="0" smtClean="0"/>
              <a:t>ישנן מספר אפשרויות לריבוב מידע על גבי תווך יחיד:</a:t>
            </a:r>
          </a:p>
          <a:p>
            <a:pPr lvl="1" eaLnBrk="1" hangingPunct="1"/>
            <a:r>
              <a:rPr lang="he-IL" dirty="0" smtClean="0"/>
              <a:t>חלוקה לפי תדר (</a:t>
            </a:r>
            <a:r>
              <a:rPr lang="en-US" sz="2000" dirty="0" smtClean="0"/>
              <a:t>FDM</a:t>
            </a:r>
            <a:r>
              <a:rPr lang="he-IL" dirty="0" smtClean="0"/>
              <a:t>)</a:t>
            </a:r>
          </a:p>
          <a:p>
            <a:pPr lvl="1" eaLnBrk="1" hangingPunct="1"/>
            <a:r>
              <a:rPr lang="he-IL" dirty="0" smtClean="0"/>
              <a:t>חלוקה לפי זמן (</a:t>
            </a:r>
            <a:r>
              <a:rPr lang="en-US" sz="2000" dirty="0" smtClean="0"/>
              <a:t>TDM</a:t>
            </a:r>
            <a:r>
              <a:rPr lang="he-IL" dirty="0" smtClean="0"/>
              <a:t>)</a:t>
            </a:r>
          </a:p>
          <a:p>
            <a:pPr lvl="1" eaLnBrk="1" hangingPunct="1"/>
            <a:r>
              <a:rPr lang="he-IL" dirty="0" smtClean="0"/>
              <a:t>חלוקה לפי זמן וסטטיסטיקה (</a:t>
            </a:r>
            <a:r>
              <a:rPr lang="en-US" sz="2000" dirty="0" smtClean="0"/>
              <a:t>STDM</a:t>
            </a:r>
            <a:r>
              <a:rPr lang="he-IL" dirty="0" smtClean="0"/>
              <a:t>)</a:t>
            </a:r>
          </a:p>
          <a:p>
            <a:pPr lvl="1" eaLnBrk="1" hangingPunct="1"/>
            <a:r>
              <a:rPr lang="he-IL" dirty="0" smtClean="0"/>
              <a:t>חלוקה לפי גלי אור (</a:t>
            </a:r>
            <a:r>
              <a:rPr lang="en-US" dirty="0" smtClean="0"/>
              <a:t>WDM</a:t>
            </a:r>
            <a:r>
              <a:rPr lang="he-IL" dirty="0" smtClean="0"/>
              <a:t>)</a:t>
            </a:r>
            <a:endParaRPr lang="en-US" dirty="0" smtClean="0"/>
          </a:p>
        </p:txBody>
      </p:sp>
      <p:sp>
        <p:nvSpPr>
          <p:cNvPr id="48130" name="מציין מיקום של מספר שקופית 5"/>
          <p:cNvSpPr>
            <a:spLocks noGrp="1"/>
          </p:cNvSpPr>
          <p:nvPr>
            <p:ph type="sldNum" sz="quarter" idx="10"/>
          </p:nvPr>
        </p:nvSpPr>
        <p:spPr/>
        <p:txBody>
          <a:bodyPr/>
          <a:lstStyle/>
          <a:p>
            <a:pPr>
              <a:defRPr/>
            </a:pPr>
            <a:fld id="{9C776B38-1B34-4C85-BD68-2765218E1830}" type="slidenum">
              <a:rPr lang="he-IL"/>
              <a:pPr>
                <a:defRPr/>
              </a:pPr>
              <a:t>99</a:t>
            </a:fld>
            <a:endParaRPr lang="en-US"/>
          </a:p>
        </p:txBody>
      </p:sp>
      <p:grpSp>
        <p:nvGrpSpPr>
          <p:cNvPr id="171013" name="Group 14"/>
          <p:cNvGrpSpPr>
            <a:grpSpLocks/>
          </p:cNvGrpSpPr>
          <p:nvPr/>
        </p:nvGrpSpPr>
        <p:grpSpPr bwMode="auto">
          <a:xfrm>
            <a:off x="395288" y="3933825"/>
            <a:ext cx="8208962" cy="1439863"/>
            <a:chOff x="294" y="2523"/>
            <a:chExt cx="5171" cy="907"/>
          </a:xfrm>
        </p:grpSpPr>
        <p:sp>
          <p:nvSpPr>
            <p:cNvPr id="171016" name="Line 7"/>
            <p:cNvSpPr>
              <a:spLocks noChangeShapeType="1"/>
            </p:cNvSpPr>
            <p:nvPr/>
          </p:nvSpPr>
          <p:spPr bwMode="auto">
            <a:xfrm>
              <a:off x="1791" y="3022"/>
              <a:ext cx="2223" cy="0"/>
            </a:xfrm>
            <a:prstGeom prst="line">
              <a:avLst/>
            </a:prstGeom>
            <a:noFill/>
            <a:ln w="127000">
              <a:solidFill>
                <a:schemeClr val="tx1"/>
              </a:solidFill>
              <a:round/>
              <a:headEnd/>
              <a:tailEnd/>
            </a:ln>
          </p:spPr>
          <p:txBody>
            <a:bodyPr/>
            <a:lstStyle/>
            <a:p>
              <a:endParaRPr lang="en-US"/>
            </a:p>
          </p:txBody>
        </p:sp>
        <p:sp>
          <p:nvSpPr>
            <p:cNvPr id="171017" name="Line 8"/>
            <p:cNvSpPr>
              <a:spLocks noChangeShapeType="1"/>
            </p:cNvSpPr>
            <p:nvPr/>
          </p:nvSpPr>
          <p:spPr bwMode="auto">
            <a:xfrm flipV="1">
              <a:off x="4921" y="2614"/>
              <a:ext cx="499" cy="136"/>
            </a:xfrm>
            <a:prstGeom prst="line">
              <a:avLst/>
            </a:prstGeom>
            <a:noFill/>
            <a:ln w="38100">
              <a:solidFill>
                <a:schemeClr val="tx1"/>
              </a:solidFill>
              <a:round/>
              <a:headEnd/>
              <a:tailEnd/>
            </a:ln>
          </p:spPr>
          <p:txBody>
            <a:bodyPr/>
            <a:lstStyle/>
            <a:p>
              <a:endParaRPr lang="en-US"/>
            </a:p>
          </p:txBody>
        </p:sp>
        <p:sp>
          <p:nvSpPr>
            <p:cNvPr id="171018" name="Line 9"/>
            <p:cNvSpPr>
              <a:spLocks noChangeShapeType="1"/>
            </p:cNvSpPr>
            <p:nvPr/>
          </p:nvSpPr>
          <p:spPr bwMode="auto">
            <a:xfrm flipH="1" flipV="1">
              <a:off x="430" y="2523"/>
              <a:ext cx="409" cy="181"/>
            </a:xfrm>
            <a:prstGeom prst="line">
              <a:avLst/>
            </a:prstGeom>
            <a:noFill/>
            <a:ln w="38100">
              <a:solidFill>
                <a:schemeClr val="tx1"/>
              </a:solidFill>
              <a:round/>
              <a:headEnd/>
              <a:tailEnd/>
            </a:ln>
          </p:spPr>
          <p:txBody>
            <a:bodyPr/>
            <a:lstStyle/>
            <a:p>
              <a:endParaRPr lang="en-US"/>
            </a:p>
          </p:txBody>
        </p:sp>
        <p:sp>
          <p:nvSpPr>
            <p:cNvPr id="171019" name="Line 10"/>
            <p:cNvSpPr>
              <a:spLocks noChangeShapeType="1"/>
            </p:cNvSpPr>
            <p:nvPr/>
          </p:nvSpPr>
          <p:spPr bwMode="auto">
            <a:xfrm flipV="1">
              <a:off x="4921" y="3022"/>
              <a:ext cx="544" cy="0"/>
            </a:xfrm>
            <a:prstGeom prst="line">
              <a:avLst/>
            </a:prstGeom>
            <a:noFill/>
            <a:ln w="38100">
              <a:solidFill>
                <a:schemeClr val="tx1"/>
              </a:solidFill>
              <a:round/>
              <a:headEnd/>
              <a:tailEnd/>
            </a:ln>
          </p:spPr>
          <p:txBody>
            <a:bodyPr/>
            <a:lstStyle/>
            <a:p>
              <a:endParaRPr lang="en-US"/>
            </a:p>
          </p:txBody>
        </p:sp>
        <p:sp>
          <p:nvSpPr>
            <p:cNvPr id="171020" name="Line 11"/>
            <p:cNvSpPr>
              <a:spLocks noChangeShapeType="1"/>
            </p:cNvSpPr>
            <p:nvPr/>
          </p:nvSpPr>
          <p:spPr bwMode="auto">
            <a:xfrm>
              <a:off x="4921" y="3249"/>
              <a:ext cx="454" cy="181"/>
            </a:xfrm>
            <a:prstGeom prst="line">
              <a:avLst/>
            </a:prstGeom>
            <a:noFill/>
            <a:ln w="38100">
              <a:solidFill>
                <a:schemeClr val="tx1"/>
              </a:solidFill>
              <a:round/>
              <a:headEnd/>
              <a:tailEnd/>
            </a:ln>
          </p:spPr>
          <p:txBody>
            <a:bodyPr/>
            <a:lstStyle/>
            <a:p>
              <a:endParaRPr lang="en-US"/>
            </a:p>
          </p:txBody>
        </p:sp>
        <p:sp>
          <p:nvSpPr>
            <p:cNvPr id="171021" name="Line 12"/>
            <p:cNvSpPr>
              <a:spLocks noChangeShapeType="1"/>
            </p:cNvSpPr>
            <p:nvPr/>
          </p:nvSpPr>
          <p:spPr bwMode="auto">
            <a:xfrm flipV="1">
              <a:off x="385" y="3249"/>
              <a:ext cx="454" cy="136"/>
            </a:xfrm>
            <a:prstGeom prst="line">
              <a:avLst/>
            </a:prstGeom>
            <a:noFill/>
            <a:ln w="38100">
              <a:solidFill>
                <a:schemeClr val="tx1"/>
              </a:solidFill>
              <a:round/>
              <a:headEnd/>
              <a:tailEnd/>
            </a:ln>
          </p:spPr>
          <p:txBody>
            <a:bodyPr/>
            <a:lstStyle/>
            <a:p>
              <a:endParaRPr lang="en-US"/>
            </a:p>
          </p:txBody>
        </p:sp>
        <p:sp>
          <p:nvSpPr>
            <p:cNvPr id="171022" name="Line 13"/>
            <p:cNvSpPr>
              <a:spLocks noChangeShapeType="1"/>
            </p:cNvSpPr>
            <p:nvPr/>
          </p:nvSpPr>
          <p:spPr bwMode="auto">
            <a:xfrm flipV="1">
              <a:off x="294" y="2976"/>
              <a:ext cx="544" cy="0"/>
            </a:xfrm>
            <a:prstGeom prst="line">
              <a:avLst/>
            </a:prstGeom>
            <a:noFill/>
            <a:ln w="38100">
              <a:solidFill>
                <a:schemeClr val="tx1"/>
              </a:solidFill>
              <a:round/>
              <a:headEnd/>
              <a:tailEnd/>
            </a:ln>
          </p:spPr>
          <p:txBody>
            <a:bodyPr/>
            <a:lstStyle/>
            <a:p>
              <a:endParaRPr lang="en-US"/>
            </a:p>
          </p:txBody>
        </p:sp>
      </p:grpSp>
      <p:pic>
        <p:nvPicPr>
          <p:cNvPr id="83970" name="Picture 2" descr="http://www.clker.com/cliparts/F/W/x/g/N/e/simple-funnel-md.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5912518" y="4023495"/>
            <a:ext cx="1892301" cy="1404986"/>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http://www.clker.com/cliparts/F/W/x/g/N/e/simple-funnel-md.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1123131" y="3950470"/>
            <a:ext cx="1892301" cy="140498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ערכת נושא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ערכת נושא2</Template>
  <TotalTime>11182</TotalTime>
  <Words>28993</Words>
  <Application>Microsoft Office PowerPoint</Application>
  <PresentationFormat>On-screen Show (4:3)</PresentationFormat>
  <Paragraphs>5025</Paragraphs>
  <Slides>514</Slides>
  <Notes>365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514</vt:i4>
      </vt:variant>
    </vt:vector>
  </HeadingPairs>
  <TitlesOfParts>
    <vt:vector size="517" baseType="lpstr">
      <vt:lpstr>ערכת נושא2</vt:lpstr>
      <vt:lpstr>Visio</vt:lpstr>
      <vt:lpstr>Acrobat Document</vt:lpstr>
      <vt:lpstr>Slide 1</vt:lpstr>
      <vt:lpstr>סקירת הנושאים</vt:lpstr>
      <vt:lpstr>הצורך בתקשורת</vt:lpstr>
      <vt:lpstr>הצורך בתקשורת</vt:lpstr>
      <vt:lpstr>הצורך בתקשורת</vt:lpstr>
      <vt:lpstr>מושגים בסיסיים</vt:lpstr>
      <vt:lpstr>תקשורת מחשבים</vt:lpstr>
      <vt:lpstr>פרוטוקול תקשורת</vt:lpstr>
      <vt:lpstr>מושגים</vt:lpstr>
      <vt:lpstr>מבנה רשת</vt:lpstr>
      <vt:lpstr>טכנולוגיות LAN</vt:lpstr>
      <vt:lpstr>טכנולוגיות WAN</vt:lpstr>
      <vt:lpstr>רשת Circuit Switch</vt:lpstr>
      <vt:lpstr>רשת Packet Switch</vt:lpstr>
      <vt:lpstr>צורות שידור</vt:lpstr>
      <vt:lpstr>צורות שידור</vt:lpstr>
      <vt:lpstr>צורות שידור</vt:lpstr>
      <vt:lpstr>צורות שידור</vt:lpstr>
      <vt:lpstr>צורות שידור</vt:lpstr>
      <vt:lpstr>כיווניות השיחה</vt:lpstr>
      <vt:lpstr>כיווניות השיחה</vt:lpstr>
      <vt:lpstr>כיווניות השיחה</vt:lpstr>
      <vt:lpstr>כיווניות השיחה</vt:lpstr>
      <vt:lpstr>מודל OSI</vt:lpstr>
      <vt:lpstr>הצורך במודל</vt:lpstr>
      <vt:lpstr>היסטוריה</vt:lpstr>
      <vt:lpstr>מודל OSI</vt:lpstr>
      <vt:lpstr>Slide 28</vt:lpstr>
      <vt:lpstr>השכבה הפיסית</vt:lpstr>
      <vt:lpstr>השכבה הפיסית</vt:lpstr>
      <vt:lpstr>השכבה הפיסית</vt:lpstr>
      <vt:lpstr>שכבת הערוץ</vt:lpstr>
      <vt:lpstr>שכבת הערוץ</vt:lpstr>
      <vt:lpstr>שכבת הערוץ</vt:lpstr>
      <vt:lpstr>שכבת הרשת</vt:lpstr>
      <vt:lpstr>שכבת הרשת</vt:lpstr>
      <vt:lpstr>שכבת הרשת</vt:lpstr>
      <vt:lpstr>שכבת התעבורה</vt:lpstr>
      <vt:lpstr>שכבת התעבורה</vt:lpstr>
      <vt:lpstr>שכבת התעבורה</vt:lpstr>
      <vt:lpstr>שכבת השיחה</vt:lpstr>
      <vt:lpstr>שכבת השיחה</vt:lpstr>
      <vt:lpstr>שכבת השיחה</vt:lpstr>
      <vt:lpstr>שכבת התצוגה</vt:lpstr>
      <vt:lpstr>שכבת התצוגה</vt:lpstr>
      <vt:lpstr>שכבת האפליקציה</vt:lpstr>
      <vt:lpstr>שכבת האפליקציה</vt:lpstr>
      <vt:lpstr>שכבת האפליקציה</vt:lpstr>
      <vt:lpstr>Header</vt:lpstr>
      <vt:lpstr>מודל OSI</vt:lpstr>
      <vt:lpstr>השכבה הפיסית</vt:lpstr>
      <vt:lpstr>סקירת הנושאים</vt:lpstr>
      <vt:lpstr>סוגי תקשורת</vt:lpstr>
      <vt:lpstr>תקשורת אנלוגית</vt:lpstr>
      <vt:lpstr>תקשורת דיגיטאלית</vt:lpstr>
      <vt:lpstr>תקשורת טורית</vt:lpstr>
      <vt:lpstr>תקשורת מקבילית</vt:lpstr>
      <vt:lpstr>סוגי חיבור</vt:lpstr>
      <vt:lpstr>רוחב פס</vt:lpstr>
      <vt:lpstr>רוחב פס</vt:lpstr>
      <vt:lpstr>רוחב פס דיגיטאלי</vt:lpstr>
      <vt:lpstr>רוחב פס אנלוגי</vt:lpstr>
      <vt:lpstr>סנכרון</vt:lpstr>
      <vt:lpstr>סנכרון שעונים</vt:lpstr>
      <vt:lpstr>סנכרון שעונים</vt:lpstr>
      <vt:lpstr>תקשורת א-סינכרונית</vt:lpstr>
      <vt:lpstr>תקשורת א-סינכרונית</vt:lpstr>
      <vt:lpstr>תקשורת סינכרונית</vt:lpstr>
      <vt:lpstr>תקשורת סינכרונית</vt:lpstr>
      <vt:lpstr>סנכרון</vt:lpstr>
      <vt:lpstr>אפנון</vt:lpstr>
      <vt:lpstr>מאפייני גל</vt:lpstr>
      <vt:lpstr>אפנון</vt:lpstr>
      <vt:lpstr>AMPLITHUDE SHIFT KEYING</vt:lpstr>
      <vt:lpstr>Frequency shift keying</vt:lpstr>
      <vt:lpstr>Phase SHIFT Keying</vt:lpstr>
      <vt:lpstr>Quadrature amplitude modulation</vt:lpstr>
      <vt:lpstr>מודמים</vt:lpstr>
      <vt:lpstr>הצורך במודמים</vt:lpstr>
      <vt:lpstr>תפקידי המודם</vt:lpstr>
      <vt:lpstr>תפקידי המודם</vt:lpstr>
      <vt:lpstr>דוגמאות לסוגי מודמים</vt:lpstr>
      <vt:lpstr>מודם אנלוגי</vt:lpstr>
      <vt:lpstr>Digital Subscriber line</vt:lpstr>
      <vt:lpstr>Digital Subscriber line</vt:lpstr>
      <vt:lpstr>DSL</vt:lpstr>
      <vt:lpstr>DSLAM</vt:lpstr>
      <vt:lpstr>A symmetric DSL</vt:lpstr>
      <vt:lpstr>A symmetric DSL</vt:lpstr>
      <vt:lpstr>Very high bitrate DSL</vt:lpstr>
      <vt:lpstr>Very high bitrate DSL</vt:lpstr>
      <vt:lpstr>Cable modem</vt:lpstr>
      <vt:lpstr>DOCSIS</vt:lpstr>
      <vt:lpstr>DOCSIS</vt:lpstr>
      <vt:lpstr>DOCSIS</vt:lpstr>
      <vt:lpstr>ריבוב</vt:lpstr>
      <vt:lpstr>ריבוב</vt:lpstr>
      <vt:lpstr>ריבוב</vt:lpstr>
      <vt:lpstr>ריבוב</vt:lpstr>
      <vt:lpstr>ריבוב</vt:lpstr>
      <vt:lpstr>ריבוב</vt:lpstr>
      <vt:lpstr>ריבוב</vt:lpstr>
      <vt:lpstr>ריבוב</vt:lpstr>
      <vt:lpstr>ריבוב</vt:lpstr>
      <vt:lpstr>ריבוב אופטי</vt:lpstr>
      <vt:lpstr>שיטות שידור</vt:lpstr>
      <vt:lpstr>כבלים</vt:lpstr>
      <vt:lpstr>סוגי תווך תקשורת</vt:lpstr>
      <vt:lpstr>תווך חוטי</vt:lpstr>
      <vt:lpstr>תווך חוטי</vt:lpstr>
      <vt:lpstr>תווך חוטי</vt:lpstr>
      <vt:lpstr>תווך חוטי</vt:lpstr>
      <vt:lpstr>תווך חוטי</vt:lpstr>
      <vt:lpstr>תווך חוטי</vt:lpstr>
      <vt:lpstr>Twisted pair</vt:lpstr>
      <vt:lpstr>TWISTED PAIR</vt:lpstr>
      <vt:lpstr>תווך חוטי</vt:lpstr>
      <vt:lpstr>תווך חוטי</vt:lpstr>
      <vt:lpstr>תווך חוטי</vt:lpstr>
      <vt:lpstr>תווך חוטי</vt:lpstr>
      <vt:lpstr>מבנה סיב אופטי</vt:lpstr>
      <vt:lpstr>מחברים אופטיים</vt:lpstr>
      <vt:lpstr>תווך אלחוטי</vt:lpstr>
      <vt:lpstr>פריסת הרשת</vt:lpstr>
      <vt:lpstr>טופולוגיה פיסית</vt:lpstr>
      <vt:lpstr>טופולוגיה פיסית</vt:lpstr>
      <vt:lpstr>טופולוגיה פיסית</vt:lpstr>
      <vt:lpstr>טופולוגיה פיסית</vt:lpstr>
      <vt:lpstr>Slide 129</vt:lpstr>
      <vt:lpstr>סקירת הנושאים</vt:lpstr>
      <vt:lpstr>מבוא</vt:lpstr>
      <vt:lpstr>שכבת הערוץ</vt:lpstr>
      <vt:lpstr>שכבת הערוץ</vt:lpstr>
      <vt:lpstr>שכבת הערוץ</vt:lpstr>
      <vt:lpstr>שכבת הערוץ</vt:lpstr>
      <vt:lpstr>שירותי שכבת הערוץ</vt:lpstr>
      <vt:lpstr>שירותי שכבת הערוץ</vt:lpstr>
      <vt:lpstr>סוגי ערוצים</vt:lpstr>
      <vt:lpstr>מבוא</vt:lpstr>
      <vt:lpstr>טכנולוגיות LAN</vt:lpstr>
      <vt:lpstr>סקירת Token Ring  ו-FDDI</vt:lpstr>
      <vt:lpstr>Token Ring</vt:lpstr>
      <vt:lpstr>Token Ring</vt:lpstr>
      <vt:lpstr>Token Ring</vt:lpstr>
      <vt:lpstr>Token Ring</vt:lpstr>
      <vt:lpstr>FDDI</vt:lpstr>
      <vt:lpstr>FDDI</vt:lpstr>
      <vt:lpstr>FDDI</vt:lpstr>
      <vt:lpstr>FDDI</vt:lpstr>
      <vt:lpstr>טכנולוגיית Ethernet</vt:lpstr>
      <vt:lpstr>היסטוריה</vt:lpstr>
      <vt:lpstr>מבוא</vt:lpstr>
      <vt:lpstr>התפתחויות</vt:lpstr>
      <vt:lpstr>מענה לשכבה הראשונה</vt:lpstr>
      <vt:lpstr>מענה לשכבה הראשונה</vt:lpstr>
      <vt:lpstr>מענה לשכבה הראשונה</vt:lpstr>
      <vt:lpstr>מענה לשכבה הראשונה</vt:lpstr>
      <vt:lpstr>מענה לשכבה השנייה</vt:lpstr>
      <vt:lpstr>מענה לשכבה השנייה</vt:lpstr>
      <vt:lpstr>מענה לשכבה השנייה</vt:lpstr>
      <vt:lpstr>מענה לשכבה השנייה</vt:lpstr>
      <vt:lpstr>ה- Switch</vt:lpstr>
      <vt:lpstr>מענה לשכבה השנייה</vt:lpstr>
      <vt:lpstr>מענה לשכבה השנייה</vt:lpstr>
      <vt:lpstr>מענה לשכבה השנייה</vt:lpstr>
      <vt:lpstr>טבלת ה- MAC</vt:lpstr>
      <vt:lpstr>מענה לשכבה השנייה</vt:lpstr>
      <vt:lpstr>מענה לשכבה השנייה</vt:lpstr>
      <vt:lpstr>מענה לשכבה השנייה</vt:lpstr>
      <vt:lpstr>מענה לשכבה השנייה</vt:lpstr>
      <vt:lpstr>מענה לשכבה השנייה</vt:lpstr>
      <vt:lpstr>סיכום</vt:lpstr>
      <vt:lpstr>טכנולוגיית Wi-Fi</vt:lpstr>
      <vt:lpstr>מבוא</vt:lpstr>
      <vt:lpstr>התפתחויות</vt:lpstr>
      <vt:lpstr>מענה לשכבה הראשונה</vt:lpstr>
      <vt:lpstr>מענה לשכבה הראשונה</vt:lpstr>
      <vt:lpstr>מענה לשכבה השנייה</vt:lpstr>
      <vt:lpstr>מענה לשכבה השנייה</vt:lpstr>
      <vt:lpstr>מענה לשכבה השנייה</vt:lpstr>
      <vt:lpstr>מענה לשכבה השנייה</vt:lpstr>
      <vt:lpstr>מענה לשכבה השנייה</vt:lpstr>
      <vt:lpstr>מענה לשכבה השנייה</vt:lpstr>
      <vt:lpstr>סיכום</vt:lpstr>
      <vt:lpstr>מבוא</vt:lpstr>
      <vt:lpstr>מושגים</vt:lpstr>
      <vt:lpstr>מושגים</vt:lpstr>
      <vt:lpstr>סוגי טכנולוגיות</vt:lpstr>
      <vt:lpstr>טכנולוגיות </vt:lpstr>
      <vt:lpstr>PSTN</vt:lpstr>
      <vt:lpstr>ISDN</vt:lpstr>
      <vt:lpstr>Frame Relay</vt:lpstr>
      <vt:lpstr>ATM</vt:lpstr>
      <vt:lpstr>DOCSIS</vt:lpstr>
      <vt:lpstr>SDH</vt:lpstr>
      <vt:lpstr>Slide 196</vt:lpstr>
      <vt:lpstr>סקירת הנושאים</vt:lpstr>
      <vt:lpstr>היסטוריה של האינטרנט</vt:lpstr>
      <vt:lpstr>היסטוריה של האינטרנט</vt:lpstr>
      <vt:lpstr>היסטוריה של האינטרנט</vt:lpstr>
      <vt:lpstr>היסטוריה של האינטרנט</vt:lpstr>
      <vt:lpstr>מודל האינטרנט</vt:lpstr>
      <vt:lpstr>סוגי מודלים</vt:lpstr>
      <vt:lpstr>מודל האינטרנט</vt:lpstr>
      <vt:lpstr>מצא את ההבדלים</vt:lpstr>
      <vt:lpstr>השכבות במודל</vt:lpstr>
      <vt:lpstr>חבילת הפרוטוקולים TCP/IP</vt:lpstr>
      <vt:lpstr>חבילת פרוטוקולים</vt:lpstr>
      <vt:lpstr>חבילת פרוטוקולים</vt:lpstr>
      <vt:lpstr>RFC</vt:lpstr>
      <vt:lpstr>RFC</vt:lpstr>
      <vt:lpstr>סטאטוס RFC</vt:lpstr>
      <vt:lpstr>RFC</vt:lpstr>
      <vt:lpstr>גופי תקינה באינטרנט</vt:lpstr>
      <vt:lpstr>Slide 215</vt:lpstr>
      <vt:lpstr>סקירת הנושאים</vt:lpstr>
      <vt:lpstr>מבוא</vt:lpstr>
      <vt:lpstr>שכבת הרשת</vt:lpstr>
      <vt:lpstr>שכבת הרשת</vt:lpstr>
      <vt:lpstr>כתובות IP</vt:lpstr>
      <vt:lpstr>Addressing</vt:lpstr>
      <vt:lpstr>הגדרות IP</vt:lpstr>
      <vt:lpstr>Class-ים</vt:lpstr>
      <vt:lpstr>Class-ים</vt:lpstr>
      <vt:lpstr>Class-ים</vt:lpstr>
      <vt:lpstr>המרות</vt:lpstr>
      <vt:lpstr>כתובות מיוחדות</vt:lpstr>
      <vt:lpstr>Subnet Mask</vt:lpstr>
      <vt:lpstr>Subnet Mask</vt:lpstr>
      <vt:lpstr>מעבר בין רשתות IP</vt:lpstr>
      <vt:lpstr>מעבר בין רשתות IP</vt:lpstr>
      <vt:lpstr>Subnetting</vt:lpstr>
      <vt:lpstr>חלוקה לתתי רשתות</vt:lpstr>
      <vt:lpstr>חלוקה לתתי רשתות</vt:lpstr>
      <vt:lpstr>אז איך עושים את זה?</vt:lpstr>
      <vt:lpstr>חלוקה לתתי רשתות- דוגמא</vt:lpstr>
      <vt:lpstr>מבנה Header</vt:lpstr>
      <vt:lpstr>IP Header</vt:lpstr>
      <vt:lpstr>השדות ב-header</vt:lpstr>
      <vt:lpstr>השדות ב-header</vt:lpstr>
      <vt:lpstr>השדות ב-header</vt:lpstr>
      <vt:lpstr>השדות ב-header</vt:lpstr>
      <vt:lpstr>השדות ב-header</vt:lpstr>
      <vt:lpstr>השדות ב-header</vt:lpstr>
      <vt:lpstr>השדות ב-header</vt:lpstr>
      <vt:lpstr>השדות ב-header</vt:lpstr>
      <vt:lpstr>השדות ב-header</vt:lpstr>
      <vt:lpstr>השדות ב-header</vt:lpstr>
      <vt:lpstr>Packet</vt:lpstr>
      <vt:lpstr>פרוטוקול ARP</vt:lpstr>
      <vt:lpstr>כל כך הרבה כתובות</vt:lpstr>
      <vt:lpstr>פרוטוקול ARP</vt:lpstr>
      <vt:lpstr>טבלת ה-ARP</vt:lpstr>
      <vt:lpstr>טבלת ה-ARP</vt:lpstr>
      <vt:lpstr>טבלת ה-ARP</vt:lpstr>
      <vt:lpstr>ARP Packet</vt:lpstr>
      <vt:lpstr>השדות ב-header</vt:lpstr>
      <vt:lpstr>השדות ב-header</vt:lpstr>
      <vt:lpstr>השדות ב-header</vt:lpstr>
      <vt:lpstr>השדות ב-header</vt:lpstr>
      <vt:lpstr>השדות ב-header</vt:lpstr>
      <vt:lpstr>פרוטוקול ARP</vt:lpstr>
      <vt:lpstr>פרוטוקולי ICMP</vt:lpstr>
      <vt:lpstr>חסרונות IP</vt:lpstr>
      <vt:lpstr>פרוטוקול ICMP</vt:lpstr>
      <vt:lpstr>ICMP Packet</vt:lpstr>
      <vt:lpstr>השדות ב-packet</vt:lpstr>
      <vt:lpstr>השדות ב-packet</vt:lpstr>
      <vt:lpstr>דוגמא</vt:lpstr>
      <vt:lpstr>פרוטוקול IPv6</vt:lpstr>
      <vt:lpstr>חולשת כתובות IP</vt:lpstr>
      <vt:lpstr>IP Version 6</vt:lpstr>
      <vt:lpstr>v6 vs v4</vt:lpstr>
      <vt:lpstr>v6 vs v4</vt:lpstr>
      <vt:lpstr>v6 vs v4</vt:lpstr>
      <vt:lpstr>IPv6 Header </vt:lpstr>
      <vt:lpstr>השדות ב-header</vt:lpstr>
      <vt:lpstr>השדות ב-header</vt:lpstr>
      <vt:lpstr>השדות ב-header</vt:lpstr>
      <vt:lpstr>השדות ב-header</vt:lpstr>
      <vt:lpstr>הרחבות של IPv6</vt:lpstr>
      <vt:lpstr>Slide 282</vt:lpstr>
      <vt:lpstr>סקירת הנושאים</vt:lpstr>
      <vt:lpstr>מבוא</vt:lpstr>
      <vt:lpstr>שכבת הרשת</vt:lpstr>
      <vt:lpstr>שכבת הרשת</vt:lpstr>
      <vt:lpstr>סוגי פרוטוקולים</vt:lpstr>
      <vt:lpstr>נתבים</vt:lpstr>
      <vt:lpstr>הצורך בנתב</vt:lpstr>
      <vt:lpstr>הצורך בנתב</vt:lpstr>
      <vt:lpstr>הנתב</vt:lpstr>
      <vt:lpstr>ניתוב</vt:lpstr>
      <vt:lpstr>טבלאות ניתוב</vt:lpstr>
      <vt:lpstr>טבלאות ניתוב</vt:lpstr>
      <vt:lpstr>טבלאות ניתוב</vt:lpstr>
      <vt:lpstr>שיטות ניתוב</vt:lpstr>
      <vt:lpstr>שיטות ניתוב</vt:lpstr>
      <vt:lpstr>ניתוב סטאטי</vt:lpstr>
      <vt:lpstr>ניתוב סטאטי</vt:lpstr>
      <vt:lpstr>ניתוב דינאמי</vt:lpstr>
      <vt:lpstr>ניתוב דינאמי</vt:lpstr>
      <vt:lpstr>ניתוב דינאמי</vt:lpstr>
      <vt:lpstr>אלגוריתמי ניתוב</vt:lpstr>
      <vt:lpstr>אלגוריתמי ניתוב</vt:lpstr>
      <vt:lpstr>תחום עבודה</vt:lpstr>
      <vt:lpstr>חישוב ה-Metric</vt:lpstr>
      <vt:lpstr>Distance Vector </vt:lpstr>
      <vt:lpstr>Link State</vt:lpstr>
      <vt:lpstr>אלגוריתמי ניתוב</vt:lpstr>
      <vt:lpstr>פרוטוקול RIP</vt:lpstr>
      <vt:lpstr>RIP</vt:lpstr>
      <vt:lpstr>RIP</vt:lpstr>
      <vt:lpstr>חסרונות</vt:lpstr>
      <vt:lpstr>RIPv2</vt:lpstr>
      <vt:lpstr>פרוטוקול OSPF</vt:lpstr>
      <vt:lpstr>OSPF</vt:lpstr>
      <vt:lpstr>Slide 317</vt:lpstr>
      <vt:lpstr>ABR</vt:lpstr>
      <vt:lpstr>ASBR</vt:lpstr>
      <vt:lpstr>IR and BR</vt:lpstr>
      <vt:lpstr>איך זה נראה?</vt:lpstr>
      <vt:lpstr>פרוטוקול BGP</vt:lpstr>
      <vt:lpstr>BGP</vt:lpstr>
      <vt:lpstr>סיכום</vt:lpstr>
      <vt:lpstr>תשתית האינטרנט בעולם</vt:lpstr>
      <vt:lpstr>Slide 326</vt:lpstr>
      <vt:lpstr>סקירת הנושאים</vt:lpstr>
      <vt:lpstr>מבוא</vt:lpstr>
      <vt:lpstr>שכבת התעבורה</vt:lpstr>
      <vt:lpstr>שכבת התעבורה</vt:lpstr>
      <vt:lpstr>מושגים</vt:lpstr>
      <vt:lpstr>Ports</vt:lpstr>
      <vt:lpstr>Ports</vt:lpstr>
      <vt:lpstr>פרוטוקול TCP</vt:lpstr>
      <vt:lpstr>TCP</vt:lpstr>
      <vt:lpstr>TCP Header</vt:lpstr>
      <vt:lpstr>השדות ב-header</vt:lpstr>
      <vt:lpstr>השדות ב-header</vt:lpstr>
      <vt:lpstr>השדות ב-header</vt:lpstr>
      <vt:lpstr>השדות ב-header</vt:lpstr>
      <vt:lpstr>השדות ב-header</vt:lpstr>
      <vt:lpstr>שדה ה-Flags</vt:lpstr>
      <vt:lpstr>הקמת קשר</vt:lpstr>
      <vt:lpstr>הקמת שיחה</vt:lpstr>
      <vt:lpstr>הורדת קשר</vt:lpstr>
      <vt:lpstr>ניתוק שיחה</vt:lpstr>
      <vt:lpstr>השדות ב-header</vt:lpstr>
      <vt:lpstr>שדה ה-Window</vt:lpstr>
      <vt:lpstr>השדות ב-header</vt:lpstr>
      <vt:lpstr>השדות ב-header</vt:lpstr>
      <vt:lpstr>אישורי קבלה</vt:lpstr>
      <vt:lpstr>Time Out</vt:lpstr>
      <vt:lpstr>Time Out</vt:lpstr>
      <vt:lpstr>סגמנטציה</vt:lpstr>
      <vt:lpstr>פרוטוקול UDP</vt:lpstr>
      <vt:lpstr>UDP</vt:lpstr>
      <vt:lpstr>UDP Header</vt:lpstr>
      <vt:lpstr>הפקודה Netstat</vt:lpstr>
      <vt:lpstr>Netstat</vt:lpstr>
      <vt:lpstr>Netstat</vt:lpstr>
      <vt:lpstr>Netstat</vt:lpstr>
      <vt:lpstr>Netstat</vt:lpstr>
      <vt:lpstr>NETSTAT</vt:lpstr>
      <vt:lpstr>Slide 364</vt:lpstr>
      <vt:lpstr>סקירת הנושאים</vt:lpstr>
      <vt:lpstr>מבוא</vt:lpstr>
      <vt:lpstr>שכבת השיחה</vt:lpstr>
      <vt:lpstr>שכבת התצוגה</vt:lpstr>
      <vt:lpstr>שכבת האפליקציה</vt:lpstr>
      <vt:lpstr>שכבות האפליקציה</vt:lpstr>
      <vt:lpstr>מודל שרת/לקוח</vt:lpstr>
      <vt:lpstr>פרוטוקול HTTP</vt:lpstr>
      <vt:lpstr>HTTP</vt:lpstr>
      <vt:lpstr>HTTP</vt:lpstr>
      <vt:lpstr>HTTP</vt:lpstr>
      <vt:lpstr>פרוטוקול SMTP</vt:lpstr>
      <vt:lpstr>SMTP</vt:lpstr>
      <vt:lpstr>SMTP</vt:lpstr>
      <vt:lpstr>POP</vt:lpstr>
      <vt:lpstr>IMAP</vt:lpstr>
      <vt:lpstr>POP VS IMAP</vt:lpstr>
      <vt:lpstr>פרוטוקולי E-Mail</vt:lpstr>
      <vt:lpstr>פרוטוקול Telnet</vt:lpstr>
      <vt:lpstr>Telnet</vt:lpstr>
      <vt:lpstr>אבטחה ב-Telnet</vt:lpstr>
      <vt:lpstr>Telnet</vt:lpstr>
      <vt:lpstr>הפרוטוקולים FTP ו-TFTP</vt:lpstr>
      <vt:lpstr>FTP</vt:lpstr>
      <vt:lpstr>TFTP</vt:lpstr>
      <vt:lpstr>FTP vs TFTP</vt:lpstr>
      <vt:lpstr>פרוטוקול BOOTP</vt:lpstr>
      <vt:lpstr>מסופים</vt:lpstr>
      <vt:lpstr>מסופים</vt:lpstr>
      <vt:lpstr>BOOTP</vt:lpstr>
      <vt:lpstr>BOOTP</vt:lpstr>
      <vt:lpstr>BOOTP</vt:lpstr>
      <vt:lpstr>BOOTP</vt:lpstr>
      <vt:lpstr>פרוטוקול DHCP</vt:lpstr>
      <vt:lpstr>DHCP</vt:lpstr>
      <vt:lpstr>DHCP</vt:lpstr>
      <vt:lpstr>DORA?</vt:lpstr>
      <vt:lpstr>DHCP</vt:lpstr>
      <vt:lpstr>APIPA</vt:lpstr>
      <vt:lpstr>APIPA</vt:lpstr>
      <vt:lpstr>פרוטוקול DNS</vt:lpstr>
      <vt:lpstr>כתובות באינטרנט</vt:lpstr>
      <vt:lpstr>שמות באינטרנט</vt:lpstr>
      <vt:lpstr>DNS</vt:lpstr>
      <vt:lpstr>DNS</vt:lpstr>
      <vt:lpstr>DNS</vt:lpstr>
      <vt:lpstr>היררכיית DNS</vt:lpstr>
      <vt:lpstr>DNS</vt:lpstr>
      <vt:lpstr>אפשרויות תרגום</vt:lpstr>
      <vt:lpstr>אפשרויות תרגום</vt:lpstr>
      <vt:lpstr>DNS</vt:lpstr>
      <vt:lpstr>DNS- ההיררכיה</vt:lpstr>
      <vt:lpstr>DNS</vt:lpstr>
      <vt:lpstr>פרוטוקול WINS</vt:lpstr>
      <vt:lpstr>WINS</vt:lpstr>
      <vt:lpstr>DNS vs WINS</vt:lpstr>
      <vt:lpstr>פרוטוקול SNMP</vt:lpstr>
      <vt:lpstr>SNMP</vt:lpstr>
      <vt:lpstr>SNMP</vt:lpstr>
      <vt:lpstr>MIB</vt:lpstr>
      <vt:lpstr>MIB</vt:lpstr>
      <vt:lpstr>פקודות SNMP</vt:lpstr>
      <vt:lpstr>פקודות SNMP</vt:lpstr>
      <vt:lpstr>זרימת המידע</vt:lpstr>
      <vt:lpstr>Slide 429</vt:lpstr>
      <vt:lpstr>רשתות מקומיות</vt:lpstr>
      <vt:lpstr>VLAN</vt:lpstr>
      <vt:lpstr>VLAN</vt:lpstr>
      <vt:lpstr>יתרונות ה-VLAN</vt:lpstr>
      <vt:lpstr>חלוקה ל-VLAN</vt:lpstr>
      <vt:lpstr>Management VLAN</vt:lpstr>
      <vt:lpstr>Tagging</vt:lpstr>
      <vt:lpstr>Tagging</vt:lpstr>
      <vt:lpstr>תקשורת בין VLAN-ים</vt:lpstr>
      <vt:lpstr>Slide 439</vt:lpstr>
      <vt:lpstr>סקירת הנושאים</vt:lpstr>
      <vt:lpstr>מבוא</vt:lpstr>
      <vt:lpstr>הצורך באבטחת מידע</vt:lpstr>
      <vt:lpstr>תוקפים</vt:lpstr>
      <vt:lpstr>קווים מנחים באבטחת מידע</vt:lpstr>
      <vt:lpstr>קווים מנחים באבטחת מידע</vt:lpstr>
      <vt:lpstr>קווים מנחים באבטחת מידע</vt:lpstr>
      <vt:lpstr>קווים מנחים באבטחת מידע</vt:lpstr>
      <vt:lpstr>אבטחת מידע בשכבות</vt:lpstr>
      <vt:lpstr>התקפות בשכבה הפיסית</vt:lpstr>
      <vt:lpstr>גישה פיסית</vt:lpstr>
      <vt:lpstr>האזנות</vt:lpstr>
      <vt:lpstr>נק' כשל בטופולוגיות</vt:lpstr>
      <vt:lpstr>נקודות חולשה</vt:lpstr>
      <vt:lpstr>התקפות בשכבת הערוץ</vt:lpstr>
      <vt:lpstr>MAC Spoofing</vt:lpstr>
      <vt:lpstr>ARP Spoofing</vt:lpstr>
      <vt:lpstr>Man In The Middle</vt:lpstr>
      <vt:lpstr>האזנה ברשת ממותגת</vt:lpstr>
      <vt:lpstr>השתלטות אדמיניסטרטיבית</vt:lpstr>
      <vt:lpstr>התקפות בשכבת הרשת</vt:lpstr>
      <vt:lpstr>IP Spoofing</vt:lpstr>
      <vt:lpstr>IP Spoofing דו כיווני</vt:lpstr>
      <vt:lpstr>Proxy</vt:lpstr>
      <vt:lpstr>Proxy- הדגמה</vt:lpstr>
      <vt:lpstr>Proxy- הדגמה</vt:lpstr>
      <vt:lpstr>Proxy- הדגמה</vt:lpstr>
      <vt:lpstr>Proxy- הדגמה</vt:lpstr>
      <vt:lpstr>proxy- הדגמה</vt:lpstr>
      <vt:lpstr>IP Address Reversing</vt:lpstr>
      <vt:lpstr>מניעת שירות</vt:lpstr>
      <vt:lpstr>מניעת שירות</vt:lpstr>
      <vt:lpstr>שיבוש טבלאות ניתוב</vt:lpstr>
      <vt:lpstr>שכבת התעבורה</vt:lpstr>
      <vt:lpstr>סריקת פורטים</vt:lpstr>
      <vt:lpstr>נקודות חולשה</vt:lpstr>
      <vt:lpstr>שכבות האפליקציה</vt:lpstr>
      <vt:lpstr>נקודות חולשה</vt:lpstr>
      <vt:lpstr>נקודות חולשה</vt:lpstr>
      <vt:lpstr>נקודות חולשה</vt:lpstr>
      <vt:lpstr>שימוש ברכיבי רשת להגנה</vt:lpstr>
      <vt:lpstr>Firewall</vt:lpstr>
      <vt:lpstr>סינון חבילות</vt:lpstr>
      <vt:lpstr>סינון תוכן</vt:lpstr>
      <vt:lpstr>סינון תוכן</vt:lpstr>
      <vt:lpstr>NAT</vt:lpstr>
      <vt:lpstr>Static NAT</vt:lpstr>
      <vt:lpstr>Hide NAT</vt:lpstr>
      <vt:lpstr>Hide vs Static</vt:lpstr>
      <vt:lpstr>Switch</vt:lpstr>
      <vt:lpstr>Router</vt:lpstr>
      <vt:lpstr>Firewall</vt:lpstr>
      <vt:lpstr>קווים מנחים לקנפוג רכיבי רשת</vt:lpstr>
      <vt:lpstr>פרוטוקולי הצפנה</vt:lpstr>
      <vt:lpstr>מבוא</vt:lpstr>
      <vt:lpstr>הצפנת Hash</vt:lpstr>
      <vt:lpstr>הצפנה סימטרית</vt:lpstr>
      <vt:lpstr>הצפנה א-סימטרית</vt:lpstr>
      <vt:lpstr>הצפנה א-סימטרית</vt:lpstr>
      <vt:lpstr>הצפנה היברידית</vt:lpstr>
      <vt:lpstr>תעודה אלקטרונית</vt:lpstr>
      <vt:lpstr>SSL/TLS</vt:lpstr>
      <vt:lpstr>IPSec</vt:lpstr>
      <vt:lpstr>מאפיינים</vt:lpstr>
      <vt:lpstr>מאפיינים</vt:lpstr>
      <vt:lpstr>פוליסות ב-IPSec</vt:lpstr>
      <vt:lpstr>שילוב פוליסות IPSec</vt:lpstr>
      <vt:lpstr>יישום IPSec</vt:lpstr>
      <vt:lpstr>IDS</vt:lpstr>
      <vt:lpstr>ניטור תעבורה</vt:lpstr>
      <vt:lpstr>שיטות ניטור</vt:lpstr>
      <vt:lpstr>IDS</vt:lpstr>
      <vt:lpstr>יישום IDS</vt:lpstr>
      <vt:lpstr>IPS</vt:lpstr>
      <vt:lpstr>Be Safe… </vt:lpstr>
    </vt:vector>
  </TitlesOfParts>
  <Company>IDF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הצגת פרויקט X</dc:title>
  <dc:creator>s5244616</dc:creator>
  <cp:lastModifiedBy>Jbt</cp:lastModifiedBy>
  <cp:revision>199</cp:revision>
  <dcterms:created xsi:type="dcterms:W3CDTF">2006-11-07T11:17:40Z</dcterms:created>
  <dcterms:modified xsi:type="dcterms:W3CDTF">2014-08-28T11:21:18Z</dcterms:modified>
</cp:coreProperties>
</file>