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5" r:id="rId1"/>
  </p:sldMasterIdLst>
  <p:notesMasterIdLst>
    <p:notesMasterId r:id="rId11"/>
  </p:notesMasterIdLst>
  <p:sldIdLst>
    <p:sldId id="256" r:id="rId2"/>
    <p:sldId id="262" r:id="rId3"/>
    <p:sldId id="257" r:id="rId4"/>
    <p:sldId id="260" r:id="rId5"/>
    <p:sldId id="258" r:id="rId6"/>
    <p:sldId id="259" r:id="rId7"/>
    <p:sldId id="261" r:id="rId8"/>
    <p:sldId id="263" r:id="rId9"/>
    <p:sldId id="264" r:id="rId10"/>
  </p:sldIdLst>
  <p:sldSz cx="12192000" cy="6858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938" autoAdjust="0"/>
    <p:restoredTop sz="92896" autoAdjust="0"/>
  </p:normalViewPr>
  <p:slideViewPr>
    <p:cSldViewPr snapToGrid="0">
      <p:cViewPr varScale="1">
        <p:scale>
          <a:sx n="68" d="100"/>
          <a:sy n="68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643384-9988-4E8C-9156-8C164C24EF9A}" type="doc">
      <dgm:prSet loTypeId="urn:microsoft.com/office/officeart/2005/8/layout/chart3" loCatId="cycle" qsTypeId="urn:microsoft.com/office/officeart/2005/8/quickstyle/3d1" qsCatId="3D" csTypeId="urn:microsoft.com/office/officeart/2005/8/colors/accent1_2" csCatId="accent1" phldr="1"/>
      <dgm:spPr>
        <a:scene3d>
          <a:camera prst="obliqueBottomRight"/>
          <a:lightRig rig="threePt" dir="t"/>
        </a:scene3d>
      </dgm:spPr>
    </dgm:pt>
    <dgm:pt modelId="{FF93558E-99FD-446C-A325-1BCBF947F8E2}">
      <dgm:prSet phldrT="[טקסט]"/>
      <dgm:spPr>
        <a:solidFill>
          <a:schemeClr val="accent1"/>
        </a:solidFill>
        <a:sp3d>
          <a:bevelT prst="angle"/>
        </a:sp3d>
      </dgm:spPr>
      <dgm:t>
        <a:bodyPr/>
        <a:lstStyle/>
        <a:p>
          <a:pPr rtl="1"/>
          <a:r>
            <a:rPr lang="he-IL" dirty="0" smtClean="0">
              <a:latin typeface="David" panose="020E0502060401010101" pitchFamily="34" charset="-79"/>
              <a:cs typeface="David" panose="020E0502060401010101" pitchFamily="34" charset="-79"/>
            </a:rPr>
            <a:t>תכנון</a:t>
          </a:r>
          <a:endParaRPr lang="he-IL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95AC5F1-D649-4174-92EE-E29C9A59E643}" type="parTrans" cxnId="{29EADB5A-5AF5-4808-A686-3A159107DAF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9D09A81E-09B6-4A35-B868-118301825A1C}" type="sibTrans" cxnId="{29EADB5A-5AF5-4808-A686-3A159107DAF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5A69441-E9B1-4414-BA43-0D9EEAE643B4}">
      <dgm:prSet phldrT="[טקסט]"/>
      <dgm:sp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  <a:gs pos="48000">
              <a:schemeClr val="accent3">
                <a:lumMod val="40000"/>
                <a:lumOff val="60000"/>
              </a:schemeClr>
            </a:gs>
          </a:gsLst>
          <a:lin ang="8400000" scaled="0"/>
          <a:tileRect/>
        </a:gradFill>
        <a:sp3d>
          <a:bevelT prst="angle"/>
        </a:sp3d>
      </dgm:spPr>
      <dgm:t>
        <a:bodyPr lIns="0" rIns="0"/>
        <a:lstStyle/>
        <a:p>
          <a:pPr rtl="1"/>
          <a:r>
            <a:rPr lang="he-IL" b="1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עדכון וסיכום תכנית</a:t>
          </a:r>
          <a:endParaRPr lang="he-IL" b="1" dirty="0">
            <a:solidFill>
              <a:schemeClr val="bg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C53A4F9-ADD3-43E2-9446-FEF29BA27356}" type="parTrans" cxnId="{8F518753-540C-4F2E-8983-4F444946A04F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D9DD5CC-9A9E-41AB-A9DC-C9A217D10ECD}" type="sibTrans" cxnId="{8F518753-540C-4F2E-8983-4F444946A04F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8A06471-7975-4B3F-9BA9-85EBD8DB762F}">
      <dgm:prSet phldrT="[טקסט]"/>
      <dgm:spPr>
        <a:gradFill flip="none" rotWithShape="1">
          <a:gsLst>
            <a:gs pos="61567">
              <a:schemeClr val="accent4">
                <a:lumMod val="40000"/>
                <a:lumOff val="60000"/>
              </a:schemeClr>
            </a:gs>
            <a:gs pos="100000">
              <a:schemeClr val="accent4">
                <a:lumMod val="75000"/>
              </a:schemeClr>
            </a:gs>
            <a:gs pos="39000">
              <a:schemeClr val="accent3">
                <a:lumMod val="75000"/>
              </a:schemeClr>
            </a:gs>
          </a:gsLst>
          <a:lin ang="13800000" scaled="0"/>
          <a:tileRect/>
        </a:gradFill>
        <a:sp3d>
          <a:bevelT prst="angle"/>
        </a:sp3d>
      </dgm:spPr>
      <dgm:t>
        <a:bodyPr/>
        <a:lstStyle/>
        <a:p>
          <a:pPr rtl="1"/>
          <a:r>
            <a:rPr lang="he-IL" b="1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הטענה</a:t>
          </a:r>
          <a:endParaRPr lang="he-IL" b="1" dirty="0">
            <a:solidFill>
              <a:schemeClr val="bg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CF5C76B-A459-4E18-8B3B-F8A0244F395E}" type="parTrans" cxnId="{FC4291B5-927D-4790-B9E0-457136D5E572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6621AF1-A007-4FA9-B774-DE8B68AA2C93}" type="sibTrans" cxnId="{FC4291B5-927D-4790-B9E0-457136D5E572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DDEA358-7557-4AEE-AF01-78568AFA8A2E}">
      <dgm:prSet/>
      <dgm:spPr>
        <a:gradFill flip="none" rotWithShape="1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16200000" scaled="1"/>
          <a:tileRect/>
        </a:gradFill>
        <a:sp3d>
          <a:bevelT prst="angle"/>
        </a:sp3d>
      </dgm:spPr>
      <dgm:t>
        <a:bodyPr/>
        <a:lstStyle/>
        <a:p>
          <a:pPr rtl="1"/>
          <a:r>
            <a:rPr lang="he-IL" dirty="0" smtClean="0">
              <a:latin typeface="David" panose="020E0502060401010101" pitchFamily="34" charset="-79"/>
              <a:cs typeface="David" panose="020E0502060401010101" pitchFamily="34" charset="-79"/>
            </a:rPr>
            <a:t>סיור הכנה</a:t>
          </a:r>
          <a:endParaRPr lang="he-IL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4A12158-F539-4CB2-A9BA-E0F315C6E0AD}" type="parTrans" cxnId="{B5E4DC28-A24B-40FE-81D5-9311988EBE70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399FB00-05FD-41F9-99D7-92799FAA6F8E}" type="sibTrans" cxnId="{B5E4DC28-A24B-40FE-81D5-9311988EBE70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940E8AB2-261D-428F-9722-8BF7DE22728B}">
      <dgm:prSet/>
      <dgm:sp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8000">
              <a:srgbClr val="00B050"/>
            </a:gs>
          </a:gsLst>
          <a:lin ang="16200000" scaled="1"/>
          <a:tileRect/>
        </a:gradFill>
        <a:sp3d>
          <a:bevelT prst="angle"/>
        </a:sp3d>
      </dgm:spPr>
      <dgm:t>
        <a:bodyPr/>
        <a:lstStyle/>
        <a:p>
          <a:pPr rtl="1"/>
          <a:r>
            <a:rPr lang="he-IL" b="1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סיור ארה"ב</a:t>
          </a:r>
          <a:endParaRPr lang="he-IL" b="1" dirty="0">
            <a:solidFill>
              <a:schemeClr val="bg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2C6139C-4DA9-4A23-B844-0E0A5B68AE82}" type="parTrans" cxnId="{06244618-7879-4D30-8907-D4ECDDFCE732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F939E6D-FC6C-48F8-86C4-3F92CE07D26D}" type="sibTrans" cxnId="{06244618-7879-4D30-8907-D4ECDDFCE732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2FD2576-7C7A-493C-B8C0-36C750B04BCE}">
      <dgm:prSet/>
      <dgm:spPr>
        <a:gradFill flip="none" rotWithShape="1">
          <a:gsLst>
            <a:gs pos="0">
              <a:srgbClr val="00B050"/>
            </a:gs>
            <a:gs pos="41876">
              <a:schemeClr val="accent4">
                <a:lumMod val="75000"/>
              </a:schemeClr>
            </a:gs>
            <a:gs pos="81000">
              <a:schemeClr val="tx1">
                <a:lumMod val="50000"/>
              </a:schemeClr>
            </a:gs>
          </a:gsLst>
          <a:lin ang="16800000" scaled="0"/>
          <a:tileRect/>
        </a:gradFill>
        <a:sp3d>
          <a:bevelT prst="angle"/>
        </a:sp3d>
      </dgm:spPr>
      <dgm:t>
        <a:bodyPr/>
        <a:lstStyle/>
        <a:p>
          <a:pPr rtl="1"/>
          <a:r>
            <a:rPr lang="he-IL" dirty="0" smtClean="0">
              <a:latin typeface="David" panose="020E0502060401010101" pitchFamily="34" charset="-79"/>
              <a:cs typeface="David" panose="020E0502060401010101" pitchFamily="34" charset="-79"/>
            </a:rPr>
            <a:t>עיבוד וסיכום הסיור</a:t>
          </a:r>
          <a:endParaRPr lang="he-IL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10782F3-2ED4-4132-AB6B-8148FF800453}" type="parTrans" cxnId="{A8F651AC-9D4D-45EB-9951-8A498EE18403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6469C0D-61C5-4C61-998C-66DBE19974AB}" type="sibTrans" cxnId="{A8F651AC-9D4D-45EB-9951-8A498EE18403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8DC7D4D-383E-4582-8048-76B8C0211C90}" type="pres">
      <dgm:prSet presAssocID="{F9643384-9988-4E8C-9156-8C164C24EF9A}" presName="compositeShape" presStyleCnt="0">
        <dgm:presLayoutVars>
          <dgm:chMax val="7"/>
          <dgm:dir/>
          <dgm:resizeHandles val="exact"/>
        </dgm:presLayoutVars>
      </dgm:prSet>
      <dgm:spPr/>
    </dgm:pt>
    <dgm:pt modelId="{69DAFEE6-6877-4431-8088-5CA7977BBA9D}" type="pres">
      <dgm:prSet presAssocID="{F9643384-9988-4E8C-9156-8C164C24EF9A}" presName="wedge1" presStyleLbl="node1" presStyleIdx="0" presStyleCnt="6"/>
      <dgm:spPr/>
      <dgm:t>
        <a:bodyPr/>
        <a:lstStyle/>
        <a:p>
          <a:pPr rtl="1"/>
          <a:endParaRPr lang="he-IL"/>
        </a:p>
      </dgm:t>
    </dgm:pt>
    <dgm:pt modelId="{CF7B4824-FED9-46F6-9AAF-EF2FB50001DD}" type="pres">
      <dgm:prSet presAssocID="{F9643384-9988-4E8C-9156-8C164C24EF9A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36D37C8-8853-467A-A3C7-26E7B6F6C3B5}" type="pres">
      <dgm:prSet presAssocID="{F9643384-9988-4E8C-9156-8C164C24EF9A}" presName="wedge2" presStyleLbl="node1" presStyleIdx="1" presStyleCnt="6"/>
      <dgm:spPr/>
      <dgm:t>
        <a:bodyPr/>
        <a:lstStyle/>
        <a:p>
          <a:pPr rtl="1"/>
          <a:endParaRPr lang="he-IL"/>
        </a:p>
      </dgm:t>
    </dgm:pt>
    <dgm:pt modelId="{0C78B29E-EC96-4B37-91BD-60999F9BBCC0}" type="pres">
      <dgm:prSet presAssocID="{F9643384-9988-4E8C-9156-8C164C24EF9A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B3BF9AA-CDBA-45BE-ACAF-57EA3D952EB0}" type="pres">
      <dgm:prSet presAssocID="{F9643384-9988-4E8C-9156-8C164C24EF9A}" presName="wedge3" presStyleLbl="node1" presStyleIdx="2" presStyleCnt="6"/>
      <dgm:spPr/>
      <dgm:t>
        <a:bodyPr/>
        <a:lstStyle/>
        <a:p>
          <a:pPr rtl="1"/>
          <a:endParaRPr lang="he-IL"/>
        </a:p>
      </dgm:t>
    </dgm:pt>
    <dgm:pt modelId="{E945BA67-B661-4F12-982F-A33A268D6DE6}" type="pres">
      <dgm:prSet presAssocID="{F9643384-9988-4E8C-9156-8C164C24EF9A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5BF8B34-1155-4272-9AE2-A9E52BBE5651}" type="pres">
      <dgm:prSet presAssocID="{F9643384-9988-4E8C-9156-8C164C24EF9A}" presName="wedge4" presStyleLbl="node1" presStyleIdx="3" presStyleCnt="6"/>
      <dgm:spPr/>
      <dgm:t>
        <a:bodyPr/>
        <a:lstStyle/>
        <a:p>
          <a:pPr rtl="1"/>
          <a:endParaRPr lang="he-IL"/>
        </a:p>
      </dgm:t>
    </dgm:pt>
    <dgm:pt modelId="{0ABE186E-0E6D-4D60-97A5-02062667BC4D}" type="pres">
      <dgm:prSet presAssocID="{F9643384-9988-4E8C-9156-8C164C24EF9A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D988482-9B99-4F21-9A6A-9B2E4F37770B}" type="pres">
      <dgm:prSet presAssocID="{F9643384-9988-4E8C-9156-8C164C24EF9A}" presName="wedge5" presStyleLbl="node1" presStyleIdx="4" presStyleCnt="6"/>
      <dgm:spPr/>
      <dgm:t>
        <a:bodyPr/>
        <a:lstStyle/>
        <a:p>
          <a:pPr rtl="1"/>
          <a:endParaRPr lang="he-IL"/>
        </a:p>
      </dgm:t>
    </dgm:pt>
    <dgm:pt modelId="{577DD45D-B636-47EB-BA3A-80C2336EFB22}" type="pres">
      <dgm:prSet presAssocID="{F9643384-9988-4E8C-9156-8C164C24EF9A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A9230FB-DD73-4935-BE35-BB723A58C7B8}" type="pres">
      <dgm:prSet presAssocID="{F9643384-9988-4E8C-9156-8C164C24EF9A}" presName="wedge6" presStyleLbl="node1" presStyleIdx="5" presStyleCnt="6"/>
      <dgm:spPr/>
      <dgm:t>
        <a:bodyPr/>
        <a:lstStyle/>
        <a:p>
          <a:pPr rtl="1"/>
          <a:endParaRPr lang="he-IL"/>
        </a:p>
      </dgm:t>
    </dgm:pt>
    <dgm:pt modelId="{1B0E1EFD-D9F4-4721-9242-96313EBF3264}" type="pres">
      <dgm:prSet presAssocID="{F9643384-9988-4E8C-9156-8C164C24EF9A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29EADB5A-5AF5-4808-A686-3A159107DAF8}" srcId="{F9643384-9988-4E8C-9156-8C164C24EF9A}" destId="{FF93558E-99FD-446C-A325-1BCBF947F8E2}" srcOrd="0" destOrd="0" parTransId="{B95AC5F1-D649-4174-92EE-E29C9A59E643}" sibTransId="{9D09A81E-09B6-4A35-B868-118301825A1C}"/>
    <dgm:cxn modelId="{77C884CC-A282-4EED-8DB9-7E0A071C2BBC}" type="presOf" srcId="{4DDEA358-7557-4AEE-AF01-78568AFA8A2E}" destId="{936D37C8-8853-467A-A3C7-26E7B6F6C3B5}" srcOrd="0" destOrd="0" presId="urn:microsoft.com/office/officeart/2005/8/layout/chart3"/>
    <dgm:cxn modelId="{B5E6CBFF-AB47-417E-8554-FB399906B54F}" type="presOf" srcId="{B8A06471-7975-4B3F-9BA9-85EBD8DB762F}" destId="{C5BF8B34-1155-4272-9AE2-A9E52BBE5651}" srcOrd="0" destOrd="0" presId="urn:microsoft.com/office/officeart/2005/8/layout/chart3"/>
    <dgm:cxn modelId="{B5E4DC28-A24B-40FE-81D5-9311988EBE70}" srcId="{F9643384-9988-4E8C-9156-8C164C24EF9A}" destId="{4DDEA358-7557-4AEE-AF01-78568AFA8A2E}" srcOrd="1" destOrd="0" parTransId="{34A12158-F539-4CB2-A9BA-E0F315C6E0AD}" sibTransId="{4399FB00-05FD-41F9-99D7-92799FAA6F8E}"/>
    <dgm:cxn modelId="{C4D29AF2-0E5F-4390-A66D-08AF8B438ED2}" type="presOf" srcId="{FF93558E-99FD-446C-A325-1BCBF947F8E2}" destId="{CF7B4824-FED9-46F6-9AAF-EF2FB50001DD}" srcOrd="1" destOrd="0" presId="urn:microsoft.com/office/officeart/2005/8/layout/chart3"/>
    <dgm:cxn modelId="{06244618-7879-4D30-8907-D4ECDDFCE732}" srcId="{F9643384-9988-4E8C-9156-8C164C24EF9A}" destId="{940E8AB2-261D-428F-9722-8BF7DE22728B}" srcOrd="4" destOrd="0" parTransId="{F2C6139C-4DA9-4A23-B844-0E0A5B68AE82}" sibTransId="{CF939E6D-FC6C-48F8-86C4-3F92CE07D26D}"/>
    <dgm:cxn modelId="{8F518753-540C-4F2E-8983-4F444946A04F}" srcId="{F9643384-9988-4E8C-9156-8C164C24EF9A}" destId="{75A69441-E9B1-4414-BA43-0D9EEAE643B4}" srcOrd="2" destOrd="0" parTransId="{EC53A4F9-ADD3-43E2-9446-FEF29BA27356}" sibTransId="{5D9DD5CC-9A9E-41AB-A9DC-C9A217D10ECD}"/>
    <dgm:cxn modelId="{920DDAA1-F51E-4A9C-997F-3EFB3FDE0815}" type="presOf" srcId="{C2FD2576-7C7A-493C-B8C0-36C750B04BCE}" destId="{3A9230FB-DD73-4935-BE35-BB723A58C7B8}" srcOrd="0" destOrd="0" presId="urn:microsoft.com/office/officeart/2005/8/layout/chart3"/>
    <dgm:cxn modelId="{1429C87C-0F44-4E53-BEDD-938998F7513C}" type="presOf" srcId="{940E8AB2-261D-428F-9722-8BF7DE22728B}" destId="{577DD45D-B636-47EB-BA3A-80C2336EFB22}" srcOrd="1" destOrd="0" presId="urn:microsoft.com/office/officeart/2005/8/layout/chart3"/>
    <dgm:cxn modelId="{6195C787-58CA-4E8C-ABF2-B87A944049BB}" type="presOf" srcId="{B8A06471-7975-4B3F-9BA9-85EBD8DB762F}" destId="{0ABE186E-0E6D-4D60-97A5-02062667BC4D}" srcOrd="1" destOrd="0" presId="urn:microsoft.com/office/officeart/2005/8/layout/chart3"/>
    <dgm:cxn modelId="{F2B9829A-8EEA-40C1-A662-AEB7922AE65E}" type="presOf" srcId="{940E8AB2-261D-428F-9722-8BF7DE22728B}" destId="{BD988482-9B99-4F21-9A6A-9B2E4F37770B}" srcOrd="0" destOrd="0" presId="urn:microsoft.com/office/officeart/2005/8/layout/chart3"/>
    <dgm:cxn modelId="{FC4291B5-927D-4790-B9E0-457136D5E572}" srcId="{F9643384-9988-4E8C-9156-8C164C24EF9A}" destId="{B8A06471-7975-4B3F-9BA9-85EBD8DB762F}" srcOrd="3" destOrd="0" parTransId="{DCF5C76B-A459-4E18-8B3B-F8A0244F395E}" sibTransId="{66621AF1-A007-4FA9-B774-DE8B68AA2C93}"/>
    <dgm:cxn modelId="{800E39A8-E615-42E2-AF9C-FA81A4754BCF}" type="presOf" srcId="{75A69441-E9B1-4414-BA43-0D9EEAE643B4}" destId="{E945BA67-B661-4F12-982F-A33A268D6DE6}" srcOrd="1" destOrd="0" presId="urn:microsoft.com/office/officeart/2005/8/layout/chart3"/>
    <dgm:cxn modelId="{DC7C428C-09A8-4FC5-AC6B-24493572EFC3}" type="presOf" srcId="{75A69441-E9B1-4414-BA43-0D9EEAE643B4}" destId="{0B3BF9AA-CDBA-45BE-ACAF-57EA3D952EB0}" srcOrd="0" destOrd="0" presId="urn:microsoft.com/office/officeart/2005/8/layout/chart3"/>
    <dgm:cxn modelId="{BAC57EA9-C8D6-4557-B228-E05C59E2E404}" type="presOf" srcId="{F9643384-9988-4E8C-9156-8C164C24EF9A}" destId="{18DC7D4D-383E-4582-8048-76B8C0211C90}" srcOrd="0" destOrd="0" presId="urn:microsoft.com/office/officeart/2005/8/layout/chart3"/>
    <dgm:cxn modelId="{50B164FF-B815-4541-A445-F097D2EDEB76}" type="presOf" srcId="{FF93558E-99FD-446C-A325-1BCBF947F8E2}" destId="{69DAFEE6-6877-4431-8088-5CA7977BBA9D}" srcOrd="0" destOrd="0" presId="urn:microsoft.com/office/officeart/2005/8/layout/chart3"/>
    <dgm:cxn modelId="{A8F651AC-9D4D-45EB-9951-8A498EE18403}" srcId="{F9643384-9988-4E8C-9156-8C164C24EF9A}" destId="{C2FD2576-7C7A-493C-B8C0-36C750B04BCE}" srcOrd="5" destOrd="0" parTransId="{210782F3-2ED4-4132-AB6B-8148FF800453}" sibTransId="{56469C0D-61C5-4C61-998C-66DBE19974AB}"/>
    <dgm:cxn modelId="{A79D4BD4-479C-4CFA-944B-A410C48162B8}" type="presOf" srcId="{4DDEA358-7557-4AEE-AF01-78568AFA8A2E}" destId="{0C78B29E-EC96-4B37-91BD-60999F9BBCC0}" srcOrd="1" destOrd="0" presId="urn:microsoft.com/office/officeart/2005/8/layout/chart3"/>
    <dgm:cxn modelId="{84566A3F-8A55-4F6D-9C54-B52A3FBCC815}" type="presOf" srcId="{C2FD2576-7C7A-493C-B8C0-36C750B04BCE}" destId="{1B0E1EFD-D9F4-4721-9242-96313EBF3264}" srcOrd="1" destOrd="0" presId="urn:microsoft.com/office/officeart/2005/8/layout/chart3"/>
    <dgm:cxn modelId="{F8CB561C-6592-45B5-954C-DAF345BBD265}" type="presParOf" srcId="{18DC7D4D-383E-4582-8048-76B8C0211C90}" destId="{69DAFEE6-6877-4431-8088-5CA7977BBA9D}" srcOrd="0" destOrd="0" presId="urn:microsoft.com/office/officeart/2005/8/layout/chart3"/>
    <dgm:cxn modelId="{6843EEA2-B1FF-4A97-8CA4-D94ED999EEF0}" type="presParOf" srcId="{18DC7D4D-383E-4582-8048-76B8C0211C90}" destId="{CF7B4824-FED9-46F6-9AAF-EF2FB50001DD}" srcOrd="1" destOrd="0" presId="urn:microsoft.com/office/officeart/2005/8/layout/chart3"/>
    <dgm:cxn modelId="{B88D4BFD-F2D5-4F06-9481-D518E4FB39C2}" type="presParOf" srcId="{18DC7D4D-383E-4582-8048-76B8C0211C90}" destId="{936D37C8-8853-467A-A3C7-26E7B6F6C3B5}" srcOrd="2" destOrd="0" presId="urn:microsoft.com/office/officeart/2005/8/layout/chart3"/>
    <dgm:cxn modelId="{9401CD66-85BD-4564-B882-24679D994CC2}" type="presParOf" srcId="{18DC7D4D-383E-4582-8048-76B8C0211C90}" destId="{0C78B29E-EC96-4B37-91BD-60999F9BBCC0}" srcOrd="3" destOrd="0" presId="urn:microsoft.com/office/officeart/2005/8/layout/chart3"/>
    <dgm:cxn modelId="{98B5D4C5-3FD5-4823-9A15-07E21151365B}" type="presParOf" srcId="{18DC7D4D-383E-4582-8048-76B8C0211C90}" destId="{0B3BF9AA-CDBA-45BE-ACAF-57EA3D952EB0}" srcOrd="4" destOrd="0" presId="urn:microsoft.com/office/officeart/2005/8/layout/chart3"/>
    <dgm:cxn modelId="{5F924371-1899-4D82-8AC7-11D3EFD9D17D}" type="presParOf" srcId="{18DC7D4D-383E-4582-8048-76B8C0211C90}" destId="{E945BA67-B661-4F12-982F-A33A268D6DE6}" srcOrd="5" destOrd="0" presId="urn:microsoft.com/office/officeart/2005/8/layout/chart3"/>
    <dgm:cxn modelId="{5B73C291-1334-4B05-9996-B09BC610EE4F}" type="presParOf" srcId="{18DC7D4D-383E-4582-8048-76B8C0211C90}" destId="{C5BF8B34-1155-4272-9AE2-A9E52BBE5651}" srcOrd="6" destOrd="0" presId="urn:microsoft.com/office/officeart/2005/8/layout/chart3"/>
    <dgm:cxn modelId="{F0AAD469-C680-4538-954A-CB4A11DE96BE}" type="presParOf" srcId="{18DC7D4D-383E-4582-8048-76B8C0211C90}" destId="{0ABE186E-0E6D-4D60-97A5-02062667BC4D}" srcOrd="7" destOrd="0" presId="urn:microsoft.com/office/officeart/2005/8/layout/chart3"/>
    <dgm:cxn modelId="{F33C48E7-C458-491A-A294-64294EDB0693}" type="presParOf" srcId="{18DC7D4D-383E-4582-8048-76B8C0211C90}" destId="{BD988482-9B99-4F21-9A6A-9B2E4F37770B}" srcOrd="8" destOrd="0" presId="urn:microsoft.com/office/officeart/2005/8/layout/chart3"/>
    <dgm:cxn modelId="{92C6162E-539A-4E14-A139-5F4456FEBF9C}" type="presParOf" srcId="{18DC7D4D-383E-4582-8048-76B8C0211C90}" destId="{577DD45D-B636-47EB-BA3A-80C2336EFB22}" srcOrd="9" destOrd="0" presId="urn:microsoft.com/office/officeart/2005/8/layout/chart3"/>
    <dgm:cxn modelId="{6F441DD8-C214-4F8F-B204-B1AA1ED557E7}" type="presParOf" srcId="{18DC7D4D-383E-4582-8048-76B8C0211C90}" destId="{3A9230FB-DD73-4935-BE35-BB723A58C7B8}" srcOrd="10" destOrd="0" presId="urn:microsoft.com/office/officeart/2005/8/layout/chart3"/>
    <dgm:cxn modelId="{722C9E22-930F-4449-A25A-5F40E0FD594F}" type="presParOf" srcId="{18DC7D4D-383E-4582-8048-76B8C0211C90}" destId="{1B0E1EFD-D9F4-4721-9242-96313EBF3264}" srcOrd="11" destOrd="0" presId="urn:microsoft.com/office/officeart/2005/8/layout/chart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AFEE6-6877-4431-8088-5CA7977BBA9D}">
      <dsp:nvSpPr>
        <dsp:cNvPr id="0" name=""/>
        <dsp:cNvSpPr/>
      </dsp:nvSpPr>
      <dsp:spPr>
        <a:xfrm>
          <a:off x="1855893" y="316179"/>
          <a:ext cx="4551680" cy="4551680"/>
        </a:xfrm>
        <a:prstGeom prst="pie">
          <a:avLst>
            <a:gd name="adj1" fmla="val 16200000"/>
            <a:gd name="adj2" fmla="val 19800000"/>
          </a:avLst>
        </a:prstGeom>
        <a:solidFill>
          <a:schemeClr val="accent1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bliqueBottomRigh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תכנון</a:t>
          </a:r>
          <a:endParaRPr lang="he-IL" sz="26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80501" y="803859"/>
        <a:ext cx="1327573" cy="975360"/>
      </dsp:txXfrm>
    </dsp:sp>
    <dsp:sp modelId="{936D37C8-8853-467A-A3C7-26E7B6F6C3B5}">
      <dsp:nvSpPr>
        <dsp:cNvPr id="0" name=""/>
        <dsp:cNvSpPr/>
      </dsp:nvSpPr>
      <dsp:spPr>
        <a:xfrm>
          <a:off x="1720426" y="550807"/>
          <a:ext cx="4551680" cy="4551680"/>
        </a:xfrm>
        <a:prstGeom prst="pie">
          <a:avLst>
            <a:gd name="adj1" fmla="val 19800000"/>
            <a:gd name="adj2" fmla="val 1800000"/>
          </a:avLst>
        </a:prstGeom>
        <a:gradFill flip="none" rotWithShape="1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16200000" scaled="1"/>
          <a:tileRect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bliqueBottomRigh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סיור הכנה</a:t>
          </a:r>
          <a:endParaRPr lang="he-IL" sz="26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836160" y="2366060"/>
        <a:ext cx="1376341" cy="921173"/>
      </dsp:txXfrm>
    </dsp:sp>
    <dsp:sp modelId="{0B3BF9AA-CDBA-45BE-ACAF-57EA3D952EB0}">
      <dsp:nvSpPr>
        <dsp:cNvPr id="0" name=""/>
        <dsp:cNvSpPr/>
      </dsp:nvSpPr>
      <dsp:spPr>
        <a:xfrm>
          <a:off x="1720426" y="550807"/>
          <a:ext cx="4551680" cy="4551680"/>
        </a:xfrm>
        <a:prstGeom prst="pie">
          <a:avLst>
            <a:gd name="adj1" fmla="val 1800000"/>
            <a:gd name="adj2" fmla="val 5400000"/>
          </a:avLst>
        </a:prstGeom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  <a:gs pos="48000">
              <a:schemeClr val="accent3">
                <a:lumMod val="40000"/>
                <a:lumOff val="60000"/>
              </a:schemeClr>
            </a:gs>
          </a:gsLst>
          <a:lin ang="8400000" scaled="0"/>
          <a:tileRect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bliqueBottomRigh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3020" rIns="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עדכון וסיכום תכנית</a:t>
          </a:r>
          <a:endParaRPr lang="he-IL" sz="2600" b="1" kern="1200" dirty="0">
            <a:solidFill>
              <a:schemeClr val="bg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045034" y="3639447"/>
        <a:ext cx="1327573" cy="975360"/>
      </dsp:txXfrm>
    </dsp:sp>
    <dsp:sp modelId="{C5BF8B34-1155-4272-9AE2-A9E52BBE5651}">
      <dsp:nvSpPr>
        <dsp:cNvPr id="0" name=""/>
        <dsp:cNvSpPr/>
      </dsp:nvSpPr>
      <dsp:spPr>
        <a:xfrm>
          <a:off x="1720426" y="550807"/>
          <a:ext cx="4551680" cy="4551680"/>
        </a:xfrm>
        <a:prstGeom prst="pie">
          <a:avLst>
            <a:gd name="adj1" fmla="val 5400000"/>
            <a:gd name="adj2" fmla="val 9000000"/>
          </a:avLst>
        </a:prstGeom>
        <a:gradFill flip="none" rotWithShape="1">
          <a:gsLst>
            <a:gs pos="61567">
              <a:schemeClr val="accent4">
                <a:lumMod val="40000"/>
                <a:lumOff val="60000"/>
              </a:schemeClr>
            </a:gs>
            <a:gs pos="100000">
              <a:schemeClr val="accent4">
                <a:lumMod val="75000"/>
              </a:schemeClr>
            </a:gs>
            <a:gs pos="39000">
              <a:schemeClr val="accent3">
                <a:lumMod val="75000"/>
              </a:schemeClr>
            </a:gs>
          </a:gsLst>
          <a:lin ang="13800000" scaled="0"/>
          <a:tileRect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bliqueBottomRigh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הטענה</a:t>
          </a:r>
          <a:endParaRPr lang="he-IL" sz="2600" b="1" kern="1200" dirty="0">
            <a:solidFill>
              <a:schemeClr val="bg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619925" y="3639447"/>
        <a:ext cx="1327573" cy="975360"/>
      </dsp:txXfrm>
    </dsp:sp>
    <dsp:sp modelId="{BD988482-9B99-4F21-9A6A-9B2E4F37770B}">
      <dsp:nvSpPr>
        <dsp:cNvPr id="0" name=""/>
        <dsp:cNvSpPr/>
      </dsp:nvSpPr>
      <dsp:spPr>
        <a:xfrm>
          <a:off x="1720426" y="550807"/>
          <a:ext cx="4551680" cy="4551680"/>
        </a:xfrm>
        <a:prstGeom prst="pie">
          <a:avLst>
            <a:gd name="adj1" fmla="val 9000000"/>
            <a:gd name="adj2" fmla="val 12600000"/>
          </a:avLst>
        </a:prstGeom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8000">
              <a:srgbClr val="00B050"/>
            </a:gs>
          </a:gsLst>
          <a:lin ang="16200000" scaled="1"/>
          <a:tileRect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bliqueBottomRigh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rPr>
            <a:t>סיור ארה"ב</a:t>
          </a:r>
          <a:endParaRPr lang="he-IL" sz="2600" b="1" kern="1200" dirty="0">
            <a:solidFill>
              <a:schemeClr val="bg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790869" y="2366060"/>
        <a:ext cx="1376341" cy="921173"/>
      </dsp:txXfrm>
    </dsp:sp>
    <dsp:sp modelId="{3A9230FB-DD73-4935-BE35-BB723A58C7B8}">
      <dsp:nvSpPr>
        <dsp:cNvPr id="0" name=""/>
        <dsp:cNvSpPr/>
      </dsp:nvSpPr>
      <dsp:spPr>
        <a:xfrm>
          <a:off x="1720426" y="550807"/>
          <a:ext cx="4551680" cy="4551680"/>
        </a:xfrm>
        <a:prstGeom prst="pie">
          <a:avLst>
            <a:gd name="adj1" fmla="val 12600000"/>
            <a:gd name="adj2" fmla="val 16200000"/>
          </a:avLst>
        </a:prstGeom>
        <a:gradFill flip="none" rotWithShape="1">
          <a:gsLst>
            <a:gs pos="0">
              <a:srgbClr val="00B050"/>
            </a:gs>
            <a:gs pos="41876">
              <a:schemeClr val="accent4">
                <a:lumMod val="75000"/>
              </a:schemeClr>
            </a:gs>
            <a:gs pos="81000">
              <a:schemeClr val="tx1">
                <a:lumMod val="50000"/>
              </a:schemeClr>
            </a:gs>
          </a:gsLst>
          <a:lin ang="16800000" scaled="0"/>
          <a:tileRect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bliqueBottomRigh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עיבוד וסיכום הסיור</a:t>
          </a:r>
          <a:endParaRPr lang="he-IL" sz="26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619925" y="1038487"/>
        <a:ext cx="1327573" cy="975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E16211C-F158-44B8-84BC-703E60DC383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8167B9D-F836-420B-BFF1-6B6CAA080C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176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420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u="sng" dirty="0" smtClean="0"/>
              <a:t>הזמנים הינם </a:t>
            </a:r>
            <a:r>
              <a:rPr lang="he-IL" b="1" u="sng" dirty="0" err="1" smtClean="0"/>
              <a:t>תג"ב</a:t>
            </a:r>
            <a:endParaRPr lang="he-IL" b="1" u="sng" dirty="0" smtClean="0"/>
          </a:p>
          <a:p>
            <a:r>
              <a:rPr lang="he-IL" dirty="0" smtClean="0"/>
              <a:t>שבוע</a:t>
            </a:r>
            <a:r>
              <a:rPr lang="he-IL" baseline="0" dirty="0" smtClean="0"/>
              <a:t> 12 – 18-24/11</a:t>
            </a:r>
          </a:p>
          <a:p>
            <a:r>
              <a:rPr lang="he-IL" baseline="0" dirty="0" smtClean="0"/>
              <a:t>שבוע 13 – 25-1/12</a:t>
            </a:r>
          </a:p>
          <a:p>
            <a:r>
              <a:rPr lang="he-IL" baseline="0" dirty="0" smtClean="0"/>
              <a:t>שבוע 15 – 9-15/12</a:t>
            </a:r>
          </a:p>
          <a:p>
            <a:r>
              <a:rPr lang="he-IL" baseline="0" dirty="0" smtClean="0"/>
              <a:t>שבוע 16 – 16-22/12</a:t>
            </a:r>
          </a:p>
          <a:p>
            <a:r>
              <a:rPr lang="he-IL" baseline="0" dirty="0" smtClean="0"/>
              <a:t>שבוע 17 – 23-29/12</a:t>
            </a:r>
          </a:p>
          <a:p>
            <a:r>
              <a:rPr lang="he-IL" baseline="0" dirty="0" smtClean="0"/>
              <a:t>שבוע 19 – אפשרות לטיסה </a:t>
            </a:r>
            <a:r>
              <a:rPr lang="he-IL" baseline="0" dirty="0" err="1" smtClean="0"/>
              <a:t>בסופ"ש</a:t>
            </a:r>
            <a:r>
              <a:rPr lang="he-IL" baseline="0" dirty="0" smtClean="0"/>
              <a:t> ביום חמישי בלילה</a:t>
            </a:r>
          </a:p>
          <a:p>
            <a:r>
              <a:rPr lang="he-IL" baseline="0" dirty="0" smtClean="0"/>
              <a:t>שבוע 20 – 13-19/1 (חזרה לארץ ביום שישי 18/1)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6725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5678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8771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5562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9122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8409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096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5368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4126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9429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6974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958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5464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508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098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887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503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286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778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535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361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864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5A3F3DE-2144-4CC2-9813-5634209DF115}" type="datetimeFigureOut">
              <a:rPr lang="he-IL" smtClean="0"/>
              <a:t>כ"ד/טבת/תשע"ט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9554545" y="6291945"/>
            <a:ext cx="2340000" cy="432000"/>
          </a:xfrm>
          <a:prstGeom prst="roundRect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baseline="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נובמבר 2018</a:t>
            </a:r>
            <a:endParaRPr 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5" name="מלבן מעוגל 14"/>
          <p:cNvSpPr/>
          <p:nvPr userDrawn="1"/>
        </p:nvSpPr>
        <p:spPr>
          <a:xfrm>
            <a:off x="4214143" y="6291945"/>
            <a:ext cx="3600000" cy="432000"/>
          </a:xfrm>
          <a:prstGeom prst="roundRect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הכנה לארצות</a:t>
            </a:r>
            <a:r>
              <a:rPr lang="he-IL" sz="2400" b="1" baseline="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הברית</a:t>
            </a:r>
            <a:endParaRPr 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מלבן מעוגל 16"/>
          <p:cNvSpPr/>
          <p:nvPr userDrawn="1"/>
        </p:nvSpPr>
        <p:spPr>
          <a:xfrm>
            <a:off x="133741" y="6291945"/>
            <a:ext cx="2340000" cy="432000"/>
          </a:xfrm>
          <a:prstGeom prst="roundRect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מ"ו</a:t>
            </a:r>
            <a:endParaRPr 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13" name="מחבר ישר 12"/>
          <p:cNvCxnSpPr/>
          <p:nvPr userDrawn="1"/>
        </p:nvCxnSpPr>
        <p:spPr>
          <a:xfrm>
            <a:off x="0" y="6096000"/>
            <a:ext cx="12192000" cy="0"/>
          </a:xfrm>
          <a:prstGeom prst="line">
            <a:avLst/>
          </a:prstGeom>
          <a:ln w="63500" cmpd="tri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3852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365972" y="1987066"/>
            <a:ext cx="8825658" cy="148905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he-IL" sz="6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ארצות הברית</a:t>
            </a:r>
            <a:endParaRPr lang="he-IL" sz="6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015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27239163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כותרת 1"/>
          <p:cNvSpPr txBox="1">
            <a:spLocks/>
          </p:cNvSpPr>
          <p:nvPr/>
        </p:nvSpPr>
        <p:spPr>
          <a:xfrm>
            <a:off x="1400168" y="26058"/>
            <a:ext cx="9404723" cy="1043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אמריקן פאי – רכיבי הפרק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122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365972" y="1987066"/>
            <a:ext cx="8825658" cy="148905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he-IL" sz="6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הסיור המכין</a:t>
            </a:r>
            <a:endParaRPr lang="he-IL" sz="6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372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05098" y="325858"/>
            <a:ext cx="9404723" cy="1043575"/>
          </a:xfrm>
        </p:spPr>
        <p:txBody>
          <a:bodyPr/>
          <a:lstStyle/>
          <a:p>
            <a:pPr algn="ctr"/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הנחות עבודה לתכנון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4532360" y="1188963"/>
            <a:ext cx="7200000" cy="792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"מישהו חשב על זה קודם"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לימוד לקחי הסיורים הקודמים כבסיס </a:t>
            </a:r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לתכנון</a:t>
            </a:r>
            <a:endParaRPr lang="en-US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4532360" y="2143119"/>
            <a:ext cx="7200000" cy="792000"/>
          </a:xfrm>
          <a:prstGeom prst="roundRect">
            <a:avLst/>
          </a:prstGeom>
          <a:solidFill>
            <a:schemeClr val="tx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lvl="1" algn="ctr" rtl="1"/>
            <a:r>
              <a:rPr lang="he-IL" sz="2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"כל מה שיכול להשתבש ישתבש"  </a:t>
            </a:r>
          </a:p>
          <a:p>
            <a:pPr marL="0" lvl="1" algn="ctr" rtl="1"/>
            <a:r>
              <a:rPr lang="he-IL" sz="2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נדרש לייצר תכנית "צל" ולסיירה</a:t>
            </a:r>
            <a:endParaRPr lang="en-US" sz="20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לבן מעוגל 6"/>
          <p:cNvSpPr/>
          <p:nvPr/>
        </p:nvSpPr>
        <p:spPr>
          <a:xfrm>
            <a:off x="449705" y="3097275"/>
            <a:ext cx="11282655" cy="792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ההכנה אינו שלב ההתחלות הראשוני לסיור ארה"ב, אלא שלב סופי לבחינת התכנית והתרשמות בלתי אמצעית</a:t>
            </a:r>
          </a:p>
          <a:p>
            <a:pPr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מחייב תכנון מעמיק ופרטני טרם סיור ההכנה </a:t>
            </a:r>
            <a:endParaRPr lang="en-US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449705" y="4051431"/>
            <a:ext cx="11282655" cy="792000"/>
          </a:xfrm>
          <a:prstGeom prst="roundRect">
            <a:avLst/>
          </a:prstGeom>
          <a:solidFill>
            <a:schemeClr val="tx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0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מחד סיור </a:t>
            </a:r>
            <a:r>
              <a:rPr lang="he-IL" sz="2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ההכנה קצר מהסיור, </a:t>
            </a:r>
            <a:r>
              <a:rPr lang="he-IL" sz="20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אך מאידך </a:t>
            </a:r>
            <a:r>
              <a:rPr lang="he-IL" sz="2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אין העברת תכנים מלאים</a:t>
            </a:r>
          </a:p>
          <a:p>
            <a:pPr lvl="1" algn="ctr" rtl="1"/>
            <a:r>
              <a:rPr lang="he-IL" sz="2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מחייב תכנון ותיאום קפדני של סיור ההכנה</a:t>
            </a:r>
            <a:endParaRPr lang="en-US" sz="20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מעוגל 8"/>
          <p:cNvSpPr/>
          <p:nvPr/>
        </p:nvSpPr>
        <p:spPr>
          <a:xfrm>
            <a:off x="449705" y="5005589"/>
            <a:ext cx="11282655" cy="792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lvl="1" algn="ctr" rtl="1"/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"הכנה בחורף ביצוע בקיץ"</a:t>
            </a:r>
          </a:p>
          <a:p>
            <a:pPr marL="0" lvl="1" algn="ctr" rtl="1"/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יש לקחת זאת בחשבון בלימוד השטח, בתיאומים ובשלב ההתרשמות בסיור ההכנה</a:t>
            </a:r>
            <a:endParaRPr lang="en-US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מלבן מעוגל 9"/>
          <p:cNvSpPr/>
          <p:nvPr/>
        </p:nvSpPr>
        <p:spPr>
          <a:xfrm>
            <a:off x="449705" y="1191463"/>
            <a:ext cx="3784516" cy="1743654"/>
          </a:xfrm>
          <a:prstGeom prst="round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lvl="1" algn="ctr" rtl="1"/>
            <a:endParaRPr lang="en-US" sz="20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814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קבוצה 3"/>
          <p:cNvGrpSpPr/>
          <p:nvPr/>
        </p:nvGrpSpPr>
        <p:grpSpPr>
          <a:xfrm>
            <a:off x="2487792" y="0"/>
            <a:ext cx="7844928" cy="6229773"/>
            <a:chOff x="2487792" y="0"/>
            <a:chExt cx="7844928" cy="6229773"/>
          </a:xfrm>
        </p:grpSpPr>
        <p:sp>
          <p:nvSpPr>
            <p:cNvPr id="5" name="מלבן 4"/>
            <p:cNvSpPr/>
            <p:nvPr/>
          </p:nvSpPr>
          <p:spPr>
            <a:xfrm>
              <a:off x="2717800" y="0"/>
              <a:ext cx="7614920" cy="6229773"/>
            </a:xfrm>
            <a:prstGeom prst="rect">
              <a:avLst/>
            </a:prstGeom>
            <a:noFill/>
          </p:spPr>
        </p:sp>
        <p:sp>
          <p:nvSpPr>
            <p:cNvPr id="6" name="צורה חופשית 5"/>
            <p:cNvSpPr/>
            <p:nvPr/>
          </p:nvSpPr>
          <p:spPr>
            <a:xfrm>
              <a:off x="7121579" y="118948"/>
              <a:ext cx="1568202" cy="1273491"/>
            </a:xfrm>
            <a:custGeom>
              <a:avLst/>
              <a:gdLst>
                <a:gd name="connsiteX0" fmla="*/ 0 w 1568202"/>
                <a:gd name="connsiteY0" fmla="*/ 0 h 1273491"/>
                <a:gd name="connsiteX1" fmla="*/ 1568202 w 1568202"/>
                <a:gd name="connsiteY1" fmla="*/ 0 h 1273491"/>
                <a:gd name="connsiteX2" fmla="*/ 1568202 w 1568202"/>
                <a:gd name="connsiteY2" fmla="*/ 1273491 h 1273491"/>
                <a:gd name="connsiteX3" fmla="*/ 0 w 1568202"/>
                <a:gd name="connsiteY3" fmla="*/ 1273491 h 1273491"/>
                <a:gd name="connsiteX4" fmla="*/ 0 w 1568202"/>
                <a:gd name="connsiteY4" fmla="*/ 0 h 1273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8202" h="1273491">
                  <a:moveTo>
                    <a:pt x="0" y="0"/>
                  </a:moveTo>
                  <a:lnTo>
                    <a:pt x="1568202" y="0"/>
                  </a:lnTo>
                  <a:lnTo>
                    <a:pt x="1568202" y="1273491"/>
                  </a:lnTo>
                  <a:lnTo>
                    <a:pt x="0" y="127349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 rtl="1">
                <a:spcBef>
                  <a:spcPct val="0"/>
                </a:spcBef>
                <a:spcAft>
                  <a:spcPct val="35000"/>
                </a:spcAft>
              </a:pPr>
              <a:r>
                <a:rPr lang="he-IL" sz="2400" b="1" kern="1200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ישיבה על מתווה הסיור </a:t>
              </a:r>
              <a:r>
                <a:rPr lang="he-IL" sz="2400" b="1" kern="1200" dirty="0" smtClean="0">
                  <a:solidFill>
                    <a:schemeClr val="accent3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(שבוע 12)</a:t>
              </a:r>
              <a:endParaRPr lang="he-IL" sz="2400" b="1" kern="1200" dirty="0">
                <a:solidFill>
                  <a:schemeClr val="accent3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7" name="חץ מעגלי 6"/>
            <p:cNvSpPr/>
            <p:nvPr/>
          </p:nvSpPr>
          <p:spPr>
            <a:xfrm>
              <a:off x="3297864" y="2493"/>
              <a:ext cx="6224785" cy="6224785"/>
            </a:xfrm>
            <a:prstGeom prst="circularArrow">
              <a:avLst>
                <a:gd name="adj1" fmla="val 3989"/>
                <a:gd name="adj2" fmla="val 250257"/>
                <a:gd name="adj3" fmla="val 20573308"/>
                <a:gd name="adj4" fmla="val 19203153"/>
                <a:gd name="adj5" fmla="val 4654"/>
              </a:avLst>
            </a:prstGeom>
            <a:solidFill>
              <a:schemeClr val="accent3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צורה חופשית 7"/>
            <p:cNvSpPr/>
            <p:nvPr/>
          </p:nvSpPr>
          <p:spPr>
            <a:xfrm>
              <a:off x="8386874" y="2478140"/>
              <a:ext cx="1733501" cy="1273491"/>
            </a:xfrm>
            <a:custGeom>
              <a:avLst/>
              <a:gdLst>
                <a:gd name="connsiteX0" fmla="*/ 0 w 1733501"/>
                <a:gd name="connsiteY0" fmla="*/ 0 h 1273491"/>
                <a:gd name="connsiteX1" fmla="*/ 1733501 w 1733501"/>
                <a:gd name="connsiteY1" fmla="*/ 0 h 1273491"/>
                <a:gd name="connsiteX2" fmla="*/ 1733501 w 1733501"/>
                <a:gd name="connsiteY2" fmla="*/ 1273491 h 1273491"/>
                <a:gd name="connsiteX3" fmla="*/ 0 w 1733501"/>
                <a:gd name="connsiteY3" fmla="*/ 1273491 h 1273491"/>
                <a:gd name="connsiteX4" fmla="*/ 0 w 1733501"/>
                <a:gd name="connsiteY4" fmla="*/ 0 h 1273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3501" h="1273491">
                  <a:moveTo>
                    <a:pt x="0" y="0"/>
                  </a:moveTo>
                  <a:lnTo>
                    <a:pt x="1733501" y="0"/>
                  </a:lnTo>
                  <a:lnTo>
                    <a:pt x="1733501" y="1273491"/>
                  </a:lnTo>
                  <a:lnTo>
                    <a:pt x="0" y="127349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 rtl="1">
                <a:spcBef>
                  <a:spcPct val="0"/>
                </a:spcBef>
                <a:spcAft>
                  <a:spcPct val="35000"/>
                </a:spcAft>
              </a:pPr>
              <a:r>
                <a:rPr lang="he-IL" sz="2400" b="1" kern="1200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ישיבה על מתווה ההכנה </a:t>
              </a:r>
              <a:r>
                <a:rPr lang="he-IL" sz="2400" b="1" kern="1200" dirty="0" smtClean="0">
                  <a:solidFill>
                    <a:schemeClr val="accent3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(שבוע 13)</a:t>
              </a:r>
              <a:endParaRPr lang="he-IL" sz="2400" b="1" kern="1200" dirty="0">
                <a:solidFill>
                  <a:schemeClr val="accent3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9" name="חץ מעגלי 8"/>
            <p:cNvSpPr/>
            <p:nvPr/>
          </p:nvSpPr>
          <p:spPr>
            <a:xfrm>
              <a:off x="3297864" y="2493"/>
              <a:ext cx="6224785" cy="6224785"/>
            </a:xfrm>
            <a:prstGeom prst="circularArrow">
              <a:avLst>
                <a:gd name="adj1" fmla="val 3989"/>
                <a:gd name="adj2" fmla="val 250257"/>
                <a:gd name="adj3" fmla="val 2146590"/>
                <a:gd name="adj4" fmla="val 776436"/>
                <a:gd name="adj5" fmla="val 4654"/>
              </a:avLst>
            </a:prstGeom>
            <a:solidFill>
              <a:schemeClr val="accent3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צורה חופשית 9"/>
            <p:cNvSpPr/>
            <p:nvPr/>
          </p:nvSpPr>
          <p:spPr>
            <a:xfrm>
              <a:off x="6693261" y="4940569"/>
              <a:ext cx="2277358" cy="1273491"/>
            </a:xfrm>
            <a:custGeom>
              <a:avLst/>
              <a:gdLst>
                <a:gd name="connsiteX0" fmla="*/ 0 w 2277358"/>
                <a:gd name="connsiteY0" fmla="*/ 0 h 1273491"/>
                <a:gd name="connsiteX1" fmla="*/ 2277358 w 2277358"/>
                <a:gd name="connsiteY1" fmla="*/ 0 h 1273491"/>
                <a:gd name="connsiteX2" fmla="*/ 2277358 w 2277358"/>
                <a:gd name="connsiteY2" fmla="*/ 1273491 h 1273491"/>
                <a:gd name="connsiteX3" fmla="*/ 0 w 2277358"/>
                <a:gd name="connsiteY3" fmla="*/ 1273491 h 1273491"/>
                <a:gd name="connsiteX4" fmla="*/ 0 w 2277358"/>
                <a:gd name="connsiteY4" fmla="*/ 0 h 1273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77358" h="1273491">
                  <a:moveTo>
                    <a:pt x="0" y="0"/>
                  </a:moveTo>
                  <a:lnTo>
                    <a:pt x="2277358" y="0"/>
                  </a:lnTo>
                  <a:lnTo>
                    <a:pt x="2277358" y="1273491"/>
                  </a:lnTo>
                  <a:lnTo>
                    <a:pt x="0" y="127349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 rtl="1">
                <a:spcBef>
                  <a:spcPct val="0"/>
                </a:spcBef>
                <a:spcAft>
                  <a:spcPct val="35000"/>
                </a:spcAft>
              </a:pPr>
              <a:r>
                <a:rPr lang="he-IL" sz="2400" b="1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תכנון סיור הכנה ותיאום פגישות  </a:t>
              </a:r>
              <a:r>
                <a:rPr lang="he-IL" sz="2400" b="1" dirty="0" smtClean="0">
                  <a:solidFill>
                    <a:schemeClr val="accent3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(שבוע 15) </a:t>
              </a:r>
              <a:endParaRPr lang="he-IL" sz="2400" b="1" kern="1200" dirty="0">
                <a:solidFill>
                  <a:schemeClr val="accent3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1" name="חץ מעגלי 10"/>
            <p:cNvSpPr/>
            <p:nvPr/>
          </p:nvSpPr>
          <p:spPr>
            <a:xfrm>
              <a:off x="3297864" y="2493"/>
              <a:ext cx="6224785" cy="6224785"/>
            </a:xfrm>
            <a:prstGeom prst="circularArrow">
              <a:avLst>
                <a:gd name="adj1" fmla="val 3989"/>
                <a:gd name="adj2" fmla="val 250257"/>
                <a:gd name="adj3" fmla="val 6111252"/>
                <a:gd name="adj4" fmla="val 5057269"/>
                <a:gd name="adj5" fmla="val 4654"/>
              </a:avLst>
            </a:prstGeom>
            <a:solidFill>
              <a:schemeClr val="accent3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צורה חופשית 11"/>
            <p:cNvSpPr/>
            <p:nvPr/>
          </p:nvSpPr>
          <p:spPr>
            <a:xfrm>
              <a:off x="4351827" y="4940569"/>
              <a:ext cx="1273491" cy="1273491"/>
            </a:xfrm>
            <a:custGeom>
              <a:avLst/>
              <a:gdLst>
                <a:gd name="connsiteX0" fmla="*/ 0 w 1273491"/>
                <a:gd name="connsiteY0" fmla="*/ 0 h 1273491"/>
                <a:gd name="connsiteX1" fmla="*/ 1273491 w 1273491"/>
                <a:gd name="connsiteY1" fmla="*/ 0 h 1273491"/>
                <a:gd name="connsiteX2" fmla="*/ 1273491 w 1273491"/>
                <a:gd name="connsiteY2" fmla="*/ 1273491 h 1273491"/>
                <a:gd name="connsiteX3" fmla="*/ 0 w 1273491"/>
                <a:gd name="connsiteY3" fmla="*/ 1273491 h 1273491"/>
                <a:gd name="connsiteX4" fmla="*/ 0 w 1273491"/>
                <a:gd name="connsiteY4" fmla="*/ 0 h 1273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491" h="1273491">
                  <a:moveTo>
                    <a:pt x="0" y="0"/>
                  </a:moveTo>
                  <a:lnTo>
                    <a:pt x="1273491" y="0"/>
                  </a:lnTo>
                  <a:lnTo>
                    <a:pt x="1273491" y="1273491"/>
                  </a:lnTo>
                  <a:lnTo>
                    <a:pt x="0" y="127349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 rtl="1">
                <a:spcBef>
                  <a:spcPct val="0"/>
                </a:spcBef>
                <a:spcAft>
                  <a:spcPct val="35000"/>
                </a:spcAft>
              </a:pPr>
              <a:r>
                <a:rPr lang="he-IL" sz="2400" b="1" kern="1200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תכנון נסיעות   </a:t>
              </a:r>
              <a:r>
                <a:rPr lang="he-IL" sz="2400" b="1" kern="1200" dirty="0" smtClean="0">
                  <a:solidFill>
                    <a:schemeClr val="accent3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(שבוע 16)</a:t>
              </a:r>
              <a:endParaRPr lang="he-IL" sz="2400" b="1" kern="1200" dirty="0">
                <a:solidFill>
                  <a:schemeClr val="accent3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3" name="חץ מעגלי 12"/>
            <p:cNvSpPr/>
            <p:nvPr/>
          </p:nvSpPr>
          <p:spPr>
            <a:xfrm>
              <a:off x="3297864" y="2493"/>
              <a:ext cx="6224785" cy="6224785"/>
            </a:xfrm>
            <a:prstGeom prst="circularArrow">
              <a:avLst>
                <a:gd name="adj1" fmla="val 3989"/>
                <a:gd name="adj2" fmla="val 250257"/>
                <a:gd name="adj3" fmla="val 9773308"/>
                <a:gd name="adj4" fmla="val 8182848"/>
                <a:gd name="adj5" fmla="val 4654"/>
              </a:avLst>
            </a:prstGeom>
            <a:solidFill>
              <a:schemeClr val="accent3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צורה חופשית 13"/>
            <p:cNvSpPr/>
            <p:nvPr/>
          </p:nvSpPr>
          <p:spPr>
            <a:xfrm>
              <a:off x="2487792" y="2478140"/>
              <a:ext cx="2069459" cy="1273491"/>
            </a:xfrm>
            <a:custGeom>
              <a:avLst/>
              <a:gdLst>
                <a:gd name="connsiteX0" fmla="*/ 0 w 1273491"/>
                <a:gd name="connsiteY0" fmla="*/ 0 h 1273491"/>
                <a:gd name="connsiteX1" fmla="*/ 1273491 w 1273491"/>
                <a:gd name="connsiteY1" fmla="*/ 0 h 1273491"/>
                <a:gd name="connsiteX2" fmla="*/ 1273491 w 1273491"/>
                <a:gd name="connsiteY2" fmla="*/ 1273491 h 1273491"/>
                <a:gd name="connsiteX3" fmla="*/ 0 w 1273491"/>
                <a:gd name="connsiteY3" fmla="*/ 1273491 h 1273491"/>
                <a:gd name="connsiteX4" fmla="*/ 0 w 1273491"/>
                <a:gd name="connsiteY4" fmla="*/ 0 h 1273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491" h="1273491">
                  <a:moveTo>
                    <a:pt x="0" y="0"/>
                  </a:moveTo>
                  <a:lnTo>
                    <a:pt x="1273491" y="0"/>
                  </a:lnTo>
                  <a:lnTo>
                    <a:pt x="1273491" y="1273491"/>
                  </a:lnTo>
                  <a:lnTo>
                    <a:pt x="0" y="127349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 rtl="1">
                <a:spcBef>
                  <a:spcPct val="0"/>
                </a:spcBef>
                <a:spcAft>
                  <a:spcPct val="35000"/>
                </a:spcAft>
              </a:pPr>
              <a:r>
                <a:rPr lang="he-IL" sz="2400" b="1" kern="1200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אישור תכניות סופי לסיור הכנה </a:t>
              </a:r>
              <a:r>
                <a:rPr lang="he-IL" sz="2400" b="1" kern="1200" dirty="0" smtClean="0">
                  <a:solidFill>
                    <a:schemeClr val="accent3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(שבוע 17)</a:t>
              </a:r>
              <a:endParaRPr lang="he-IL" sz="2400" b="1" kern="1200" dirty="0">
                <a:solidFill>
                  <a:schemeClr val="accent3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5" name="חץ מעגלי 14"/>
            <p:cNvSpPr/>
            <p:nvPr/>
          </p:nvSpPr>
          <p:spPr>
            <a:xfrm>
              <a:off x="3297864" y="2493"/>
              <a:ext cx="6224785" cy="6224785"/>
            </a:xfrm>
            <a:prstGeom prst="circularArrow">
              <a:avLst>
                <a:gd name="adj1" fmla="val 3989"/>
                <a:gd name="adj2" fmla="val 250257"/>
                <a:gd name="adj3" fmla="val 12946590"/>
                <a:gd name="adj4" fmla="val 11576436"/>
                <a:gd name="adj5" fmla="val 4654"/>
              </a:avLst>
            </a:prstGeom>
            <a:solidFill>
              <a:schemeClr val="accent3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צורה חופשית 15"/>
            <p:cNvSpPr/>
            <p:nvPr/>
          </p:nvSpPr>
          <p:spPr>
            <a:xfrm>
              <a:off x="3672348" y="15712"/>
              <a:ext cx="2182836" cy="1273491"/>
            </a:xfrm>
            <a:custGeom>
              <a:avLst/>
              <a:gdLst>
                <a:gd name="connsiteX0" fmla="*/ 0 w 1733221"/>
                <a:gd name="connsiteY0" fmla="*/ 0 h 1273491"/>
                <a:gd name="connsiteX1" fmla="*/ 1733221 w 1733221"/>
                <a:gd name="connsiteY1" fmla="*/ 0 h 1273491"/>
                <a:gd name="connsiteX2" fmla="*/ 1733221 w 1733221"/>
                <a:gd name="connsiteY2" fmla="*/ 1273491 h 1273491"/>
                <a:gd name="connsiteX3" fmla="*/ 0 w 1733221"/>
                <a:gd name="connsiteY3" fmla="*/ 1273491 h 1273491"/>
                <a:gd name="connsiteX4" fmla="*/ 0 w 1733221"/>
                <a:gd name="connsiteY4" fmla="*/ 0 h 1273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3221" h="1273491">
                  <a:moveTo>
                    <a:pt x="0" y="0"/>
                  </a:moveTo>
                  <a:lnTo>
                    <a:pt x="1733221" y="0"/>
                  </a:lnTo>
                  <a:lnTo>
                    <a:pt x="1733221" y="1273491"/>
                  </a:lnTo>
                  <a:lnTo>
                    <a:pt x="0" y="127349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 rtl="1">
                <a:spcBef>
                  <a:spcPct val="0"/>
                </a:spcBef>
                <a:spcAft>
                  <a:spcPct val="35000"/>
                </a:spcAft>
              </a:pPr>
              <a:r>
                <a:rPr lang="he-IL" sz="2400" b="1" dirty="0" smtClean="0">
                  <a:latin typeface="David" panose="020E0502060401010101" pitchFamily="34" charset="-79"/>
                  <a:cs typeface="David" panose="020E0502060401010101" pitchFamily="34" charset="-79"/>
                </a:rPr>
                <a:t>סיור הכנה וסיכום תכנית סיור עיקרי  </a:t>
              </a:r>
              <a:r>
                <a:rPr lang="he-IL" sz="2400" b="1" dirty="0" smtClean="0">
                  <a:solidFill>
                    <a:schemeClr val="accent3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(שבוע 20)</a:t>
              </a:r>
              <a:endParaRPr lang="he-IL" sz="2400" b="1" kern="1200" dirty="0">
                <a:solidFill>
                  <a:schemeClr val="accent3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7" name="חץ מעגלי 16"/>
            <p:cNvSpPr/>
            <p:nvPr/>
          </p:nvSpPr>
          <p:spPr>
            <a:xfrm>
              <a:off x="3297864" y="2493"/>
              <a:ext cx="6224785" cy="6224785"/>
            </a:xfrm>
            <a:prstGeom prst="circularArrow">
              <a:avLst>
                <a:gd name="adj1" fmla="val 3989"/>
                <a:gd name="adj2" fmla="val 250257"/>
                <a:gd name="adj3" fmla="val 16727217"/>
                <a:gd name="adj4" fmla="val 15524557"/>
                <a:gd name="adj5" fmla="val 4654"/>
              </a:avLst>
            </a:prstGeom>
            <a:solidFill>
              <a:schemeClr val="accent3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11818" y="2355888"/>
            <a:ext cx="3520441" cy="1043575"/>
          </a:xfrm>
        </p:spPr>
        <p:txBody>
          <a:bodyPr/>
          <a:lstStyle/>
          <a:p>
            <a:pPr algn="ctr"/>
            <a:r>
              <a:rPr lang="he-IL" sz="5400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גאנט</a:t>
            </a:r>
            <a:r>
              <a:rPr lang="he-IL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הכנות סיור מכין</a:t>
            </a:r>
            <a:endParaRPr lang="he-IL" sz="5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0287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3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2983831" y="138108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עקרונות לתכנון סיור ההכנה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475393" y="1136913"/>
            <a:ext cx="11584317" cy="4860000"/>
            <a:chOff x="475393" y="1136913"/>
            <a:chExt cx="11584317" cy="4860000"/>
          </a:xfrm>
        </p:grpSpPr>
        <p:grpSp>
          <p:nvGrpSpPr>
            <p:cNvPr id="5" name="קבוצה 4"/>
            <p:cNvGrpSpPr/>
            <p:nvPr/>
          </p:nvGrpSpPr>
          <p:grpSpPr>
            <a:xfrm>
              <a:off x="475393" y="1136913"/>
              <a:ext cx="5580000" cy="4860000"/>
              <a:chOff x="824948" y="1179443"/>
              <a:chExt cx="4320000" cy="4608626"/>
            </a:xfrm>
            <a:gradFill>
              <a:gsLst>
                <a:gs pos="55000">
                  <a:schemeClr val="accent3">
                    <a:lumMod val="75000"/>
                  </a:schemeClr>
                </a:gs>
                <a:gs pos="0">
                  <a:schemeClr val="accent3">
                    <a:lumMod val="60000"/>
                    <a:lumOff val="40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lin ang="5400000" scaled="0"/>
            </a:gradFill>
          </p:grpSpPr>
          <p:sp>
            <p:nvSpPr>
              <p:cNvPr id="3" name="מלבן מעוגל 2"/>
              <p:cNvSpPr/>
              <p:nvPr/>
            </p:nvSpPr>
            <p:spPr>
              <a:xfrm>
                <a:off x="824948" y="1179443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רואים הכול במהלך הסיור, גם במחיר של פיצול הצוות 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1" name="מלבן מעוגל 10"/>
              <p:cNvSpPr/>
              <p:nvPr/>
            </p:nvSpPr>
            <p:spPr>
              <a:xfrm>
                <a:off x="824948" y="2133600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מנהלות, בדגש על ארוחות כשרות, מיקומי פריסות, הובלות, חדרים לדתיים, חדרי הרצאות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2" name="מלבן מעוגל 11"/>
              <p:cNvSpPr/>
              <p:nvPr/>
            </p:nvSpPr>
            <p:spPr>
              <a:xfrm>
                <a:off x="824948" y="3087757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מעקב אחר 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מז"א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 ועדכון תכנית הסיור המכין בהתאם</a:t>
                </a:r>
                <a:endParaRPr lang="en-US" sz="20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3" name="מלבן מעוגל 12"/>
              <p:cNvSpPr/>
              <p:nvPr/>
            </p:nvSpPr>
            <p:spPr>
              <a:xfrm>
                <a:off x="824948" y="4041914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חשיבות המילה הכתובה – כל מה שמסכמים ומתאמים יוצא בכתובים ונשמר התיעוד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4" name="מלבן מעוגל 13"/>
              <p:cNvSpPr/>
              <p:nvPr/>
            </p:nvSpPr>
            <p:spPr>
              <a:xfrm>
                <a:off x="824948" y="4996069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"כרטיס ביקור" לכל מופע תכני או מנהלתי (ראה בהמשך)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</p:grpSp>
        <p:grpSp>
          <p:nvGrpSpPr>
            <p:cNvPr id="10" name="קבוצה 9"/>
            <p:cNvGrpSpPr/>
            <p:nvPr/>
          </p:nvGrpSpPr>
          <p:grpSpPr>
            <a:xfrm>
              <a:off x="6479710" y="1136913"/>
              <a:ext cx="5580000" cy="4860000"/>
              <a:chOff x="824948" y="1179443"/>
              <a:chExt cx="4320000" cy="4608626"/>
            </a:xfrm>
            <a:gradFill>
              <a:gsLst>
                <a:gs pos="55000">
                  <a:schemeClr val="accent3">
                    <a:lumMod val="75000"/>
                  </a:schemeClr>
                </a:gs>
                <a:gs pos="0">
                  <a:schemeClr val="accent3">
                    <a:lumMod val="60000"/>
                    <a:lumOff val="40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lin ang="5400000" scaled="0"/>
            </a:gradFill>
          </p:grpSpPr>
          <p:sp>
            <p:nvSpPr>
              <p:cNvPr id="15" name="מלבן מעוגל 14"/>
              <p:cNvSpPr/>
              <p:nvPr/>
            </p:nvSpPr>
            <p:spPr>
              <a:xfrm>
                <a:off x="824948" y="1179443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התחלה בניו-יורק ומעבר לוושינגטון</a:t>
                </a:r>
                <a:endParaRPr lang="en-US" sz="20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6" name="מלבן מעוגל 15"/>
              <p:cNvSpPr/>
              <p:nvPr/>
            </p:nvSpPr>
            <p:spPr>
              <a:xfrm>
                <a:off x="824948" y="2133600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יומיים וחצי בכל עיר (בין ראשון לחמישי)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7" name="מלבן מעוגל 16"/>
              <p:cNvSpPr/>
              <p:nvPr/>
            </p:nvSpPr>
            <p:spPr>
              <a:xfrm>
                <a:off x="824948" y="3087757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שאיפה לשינה באותם מלונות כמו בסיור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8" name="מלבן מעוגל 17"/>
              <p:cNvSpPr/>
              <p:nvPr/>
            </p:nvSpPr>
            <p:spPr>
              <a:xfrm>
                <a:off x="824948" y="4041914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בכל עיר תיאום גורם ישראלי מלווה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9" name="מלבן מעוגל 18"/>
              <p:cNvSpPr/>
              <p:nvPr/>
            </p:nvSpPr>
            <p:spPr>
              <a:xfrm>
                <a:off x="824948" y="4996069"/>
                <a:ext cx="4320000" cy="792000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כל ערב במהלך הסיור נקיים סיכום של התחנות שעברנו ופערים אם יהיו, ומעבר על תכנית יום המחר 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7183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קבוצה 4"/>
          <p:cNvGrpSpPr/>
          <p:nvPr/>
        </p:nvGrpSpPr>
        <p:grpSpPr>
          <a:xfrm>
            <a:off x="475393" y="1136913"/>
            <a:ext cx="5580000" cy="4860000"/>
            <a:chOff x="824948" y="1179443"/>
            <a:chExt cx="4320000" cy="4608626"/>
          </a:xfrm>
          <a:gradFill>
            <a:gsLst>
              <a:gs pos="55000">
                <a:schemeClr val="accent3">
                  <a:lumMod val="75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0"/>
          </a:gradFill>
        </p:grpSpPr>
        <p:sp>
          <p:nvSpPr>
            <p:cNvPr id="3" name="מלבן מעוגל 2"/>
            <p:cNvSpPr/>
            <p:nvPr/>
          </p:nvSpPr>
          <p:spPr>
            <a:xfrm>
              <a:off x="824948" y="1179443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ביקור במוזיאון </a:t>
              </a:r>
              <a:r>
                <a:rPr lang="he-IL" sz="2000" b="1" dirty="0" err="1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האפרו</a:t>
              </a:r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-אמריקאים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1" name="מלבן מעוגל 10"/>
            <p:cNvSpPr/>
            <p:nvPr/>
          </p:nvSpPr>
          <p:spPr>
            <a:xfrm>
              <a:off x="824948" y="2133600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דני דיין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2" name="מלבן מעוגל 11"/>
            <p:cNvSpPr/>
            <p:nvPr/>
          </p:nvSpPr>
          <p:spPr>
            <a:xfrm>
              <a:off x="824948" y="3087757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או"ם חמישי או שני</a:t>
              </a:r>
              <a:endParaRPr lang="en-US" sz="2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3" name="מלבן מעוגל 12"/>
            <p:cNvSpPr/>
            <p:nvPr/>
          </p:nvSpPr>
          <p:spPr>
            <a:xfrm>
              <a:off x="824948" y="4041914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לוגיקה תחבורתית?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4" name="מלבן מעוגל 13"/>
            <p:cNvSpPr/>
            <p:nvPr/>
          </p:nvSpPr>
          <p:spPr>
            <a:xfrm>
              <a:off x="824948" y="4996069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עליה </a:t>
              </a:r>
              <a:r>
                <a:rPr lang="he-IL" sz="2000" b="1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למגדל לתצפית?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sp>
        <p:nvSpPr>
          <p:cNvPr id="9" name="כותרת 1"/>
          <p:cNvSpPr txBox="1">
            <a:spLocks/>
          </p:cNvSpPr>
          <p:nvPr/>
        </p:nvSpPr>
        <p:spPr>
          <a:xfrm>
            <a:off x="2983831" y="138108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נושאים לבחינה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10" name="קבוצה 9"/>
          <p:cNvGrpSpPr/>
          <p:nvPr/>
        </p:nvGrpSpPr>
        <p:grpSpPr>
          <a:xfrm>
            <a:off x="6479710" y="1136913"/>
            <a:ext cx="5580000" cy="4860000"/>
            <a:chOff x="824948" y="1179443"/>
            <a:chExt cx="4320000" cy="4608626"/>
          </a:xfrm>
          <a:gradFill>
            <a:gsLst>
              <a:gs pos="55000">
                <a:schemeClr val="accent3">
                  <a:lumMod val="75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0"/>
          </a:gradFill>
        </p:grpSpPr>
        <p:sp>
          <p:nvSpPr>
            <p:cNvPr id="15" name="מלבן מעוגל 14"/>
            <p:cNvSpPr/>
            <p:nvPr/>
          </p:nvSpPr>
          <p:spPr>
            <a:xfrm>
              <a:off x="824948" y="1179443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בין וושינגטון לניו-יורק בנסיעה או בטיסה? </a:t>
              </a:r>
            </a:p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שקלול זמנים מיצוי זמן וחוויה</a:t>
              </a:r>
              <a:endParaRPr lang="en-US" sz="2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6" name="מלבן מעוגל 15"/>
            <p:cNvSpPr/>
            <p:nvPr/>
          </p:nvSpPr>
          <p:spPr>
            <a:xfrm>
              <a:off x="824948" y="2133600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רשימת מרצים </a:t>
              </a:r>
              <a:r>
                <a:rPr lang="he-IL" sz="2000" b="1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בארץ ובחו"ל?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7" name="מלבן מעוגל 16"/>
            <p:cNvSpPr/>
            <p:nvPr/>
          </p:nvSpPr>
          <p:spPr>
            <a:xfrm>
              <a:off x="824948" y="3087757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פגישה עם </a:t>
              </a:r>
              <a:r>
                <a:rPr lang="he-IL" sz="2000" b="1" dirty="0" err="1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אייפא"ק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8" name="מלבן מעוגל 17"/>
            <p:cNvSpPr/>
            <p:nvPr/>
          </p:nvSpPr>
          <p:spPr>
            <a:xfrm>
              <a:off x="824948" y="4041914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מכון מחקר וושינגטון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9" name="מלבן מעוגל 18"/>
            <p:cNvSpPr/>
            <p:nvPr/>
          </p:nvSpPr>
          <p:spPr>
            <a:xfrm>
              <a:off x="824948" y="4996069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בנג'י (מס' 2), ציר לקונגרס ודובר</a:t>
              </a:r>
              <a:endParaRPr lang="en-US" sz="12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139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2606762" y="138108"/>
            <a:ext cx="7132075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כרטיס ביקור "עשרת המ"מים"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340483" y="1136913"/>
            <a:ext cx="11584317" cy="4860000"/>
            <a:chOff x="475393" y="1136913"/>
            <a:chExt cx="11584317" cy="4860000"/>
          </a:xfrm>
          <a:gradFill>
            <a:gsLst>
              <a:gs pos="55000">
                <a:schemeClr val="accent3">
                  <a:lumMod val="75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0"/>
          </a:gradFill>
        </p:grpSpPr>
        <p:grpSp>
          <p:nvGrpSpPr>
            <p:cNvPr id="5" name="קבוצה 4"/>
            <p:cNvGrpSpPr/>
            <p:nvPr/>
          </p:nvGrpSpPr>
          <p:grpSpPr>
            <a:xfrm>
              <a:off x="475393" y="1136913"/>
              <a:ext cx="5580000" cy="4860000"/>
              <a:chOff x="824948" y="1179443"/>
              <a:chExt cx="4320000" cy="4608626"/>
            </a:xfrm>
            <a:grpFill/>
          </p:grpSpPr>
          <p:sp>
            <p:nvSpPr>
              <p:cNvPr id="3" name="מלבן מעוגל 2"/>
              <p:cNvSpPr/>
              <p:nvPr/>
            </p:nvSpPr>
            <p:spPr>
              <a:xfrm>
                <a:off x="824948" y="1179443"/>
                <a:ext cx="4320000" cy="792000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מנהלות                                                                                          (דרכי הגעה, ארוחות, חדרי הרצאות, תשורות וכו')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1" name="מלבן מעוגל 10"/>
              <p:cNvSpPr/>
              <p:nvPr/>
            </p:nvSpPr>
            <p:spPr>
              <a:xfrm>
                <a:off x="824948" y="2133600"/>
                <a:ext cx="4320000" cy="792000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מתודה                                                                                     (סיור מודרך, הרצאה באולם שכור, עיבוד צוותי וכו')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2" name="מלבן מעוגל 11"/>
              <p:cNvSpPr/>
              <p:nvPr/>
            </p:nvSpPr>
            <p:spPr>
              <a:xfrm>
                <a:off x="824948" y="3087757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מקראה                                                                                     (חומרי רקע מחייבים/מומלצים לפני ההרצאה)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3" name="מלבן מעוגל 12"/>
              <p:cNvSpPr/>
              <p:nvPr/>
            </p:nvSpPr>
            <p:spPr>
              <a:xfrm>
                <a:off x="824948" y="4041914"/>
                <a:ext cx="4320000" cy="792000"/>
              </a:xfrm>
              <a:prstGeom prst="roundRect">
                <a:avLst/>
              </a:prstGeom>
              <a:solidFill>
                <a:schemeClr val="tx1">
                  <a:lumMod val="8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מקרים ותגובות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בלת"ם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 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מז"א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, הרצאה מבוטלת, איחור בטיסות וכו')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4" name="מלבן מעוגל 13"/>
              <p:cNvSpPr/>
              <p:nvPr/>
            </p:nvSpPr>
            <p:spPr>
              <a:xfrm>
                <a:off x="824948" y="4996069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מילה כתובה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(מסמך סיכום תכנון)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</p:grpSp>
        <p:grpSp>
          <p:nvGrpSpPr>
            <p:cNvPr id="10" name="קבוצה 9"/>
            <p:cNvGrpSpPr/>
            <p:nvPr/>
          </p:nvGrpSpPr>
          <p:grpSpPr>
            <a:xfrm>
              <a:off x="6479710" y="1136913"/>
              <a:ext cx="5580000" cy="4860000"/>
              <a:chOff x="824948" y="1179443"/>
              <a:chExt cx="4320000" cy="4608626"/>
            </a:xfrm>
            <a:grpFill/>
          </p:grpSpPr>
          <p:sp>
            <p:nvSpPr>
              <p:cNvPr id="15" name="מלבן מעוגל 14"/>
              <p:cNvSpPr/>
              <p:nvPr/>
            </p:nvSpPr>
            <p:spPr>
              <a:xfrm>
                <a:off x="824948" y="1179443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מיקום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(מיקום מדויק ודרכי הגעה. למשל מאיזה שער נכנסים)</a:t>
                </a:r>
                <a:endPara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6" name="מלבן מעוגל 15"/>
              <p:cNvSpPr/>
              <p:nvPr/>
            </p:nvSpPr>
            <p:spPr>
              <a:xfrm>
                <a:off x="824948" y="2133600"/>
                <a:ext cx="4320000" cy="792000"/>
              </a:xfrm>
              <a:prstGeom prst="roundRect">
                <a:avLst/>
              </a:prstGeom>
              <a:solidFill>
                <a:schemeClr val="tx1">
                  <a:lumMod val="8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מתי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תז"ח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 בסיור ההכנה ובסיור עצמו)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7" name="מלבן מעוגל 16"/>
              <p:cNvSpPr/>
              <p:nvPr/>
            </p:nvSpPr>
            <p:spPr>
              <a:xfrm>
                <a:off x="824948" y="3087757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מרצה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(פרטים ורקע אישי)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8" name="מלבן מעוגל 17"/>
              <p:cNvSpPr/>
              <p:nvPr/>
            </p:nvSpPr>
            <p:spPr>
              <a:xfrm>
                <a:off x="824948" y="4041914"/>
                <a:ext cx="4320000" cy="792000"/>
              </a:xfrm>
              <a:prstGeom prst="roundRect">
                <a:avLst/>
              </a:prstGeom>
              <a:solidFill>
                <a:schemeClr val="tx1">
                  <a:lumMod val="8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מטרת המפגש                                                                         (רשימת הנושאים עליהם נרצה לקבל את הסקירה)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9" name="מלבן מעוגל 18"/>
              <p:cNvSpPr/>
              <p:nvPr/>
            </p:nvSpPr>
            <p:spPr>
              <a:xfrm>
                <a:off x="824948" y="4996069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מתאמים 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</a:t>
                </a:r>
                <a:r>
                  <a:rPr lang="he-IL" sz="2000" b="1" dirty="0" err="1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במב"ל</a:t>
                </a:r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, בנספחות ובמוסד המארח)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142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2606762" y="138108"/>
            <a:ext cx="7132075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כרטיס ביקור "עשרת המ"מים"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340483" y="1136913"/>
            <a:ext cx="11584317" cy="4860000"/>
            <a:chOff x="475393" y="1136913"/>
            <a:chExt cx="11584317" cy="4860000"/>
          </a:xfrm>
          <a:gradFill>
            <a:gsLst>
              <a:gs pos="55000">
                <a:schemeClr val="accent3">
                  <a:lumMod val="75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0"/>
          </a:gradFill>
        </p:grpSpPr>
        <p:grpSp>
          <p:nvGrpSpPr>
            <p:cNvPr id="5" name="קבוצה 4"/>
            <p:cNvGrpSpPr/>
            <p:nvPr/>
          </p:nvGrpSpPr>
          <p:grpSpPr>
            <a:xfrm>
              <a:off x="475393" y="1136913"/>
              <a:ext cx="5580000" cy="4860000"/>
              <a:chOff x="824948" y="1179443"/>
              <a:chExt cx="4320000" cy="4608626"/>
            </a:xfrm>
            <a:grpFill/>
          </p:grpSpPr>
          <p:sp>
            <p:nvSpPr>
              <p:cNvPr id="3" name="מלבן מעוגל 2"/>
              <p:cNvSpPr/>
              <p:nvPr/>
            </p:nvSpPr>
            <p:spPr>
              <a:xfrm>
                <a:off x="824948" y="1179443"/>
                <a:ext cx="4320000" cy="792000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מנהלות                                                                                          (דרכי הגעה, ארוחות, חדרי הרצאות, תשורות וכו')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1" name="מלבן מעוגל 10"/>
              <p:cNvSpPr/>
              <p:nvPr/>
            </p:nvSpPr>
            <p:spPr>
              <a:xfrm>
                <a:off x="824948" y="2133600"/>
                <a:ext cx="4320000" cy="792000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מתודה                                                                                     (סיור מודרך, הרצאה באולם שכור, עיבוד צוותי וכו')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2" name="מלבן מעוגל 11"/>
              <p:cNvSpPr/>
              <p:nvPr/>
            </p:nvSpPr>
            <p:spPr>
              <a:xfrm>
                <a:off x="824948" y="3087757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מקראה                                                                                     (חומרי רקע מחייבים/מומלצים לפני ההרצאה)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3" name="מלבן מעוגל 12"/>
              <p:cNvSpPr/>
              <p:nvPr/>
            </p:nvSpPr>
            <p:spPr>
              <a:xfrm>
                <a:off x="824948" y="4041914"/>
                <a:ext cx="4320000" cy="792000"/>
              </a:xfrm>
              <a:prstGeom prst="roundRect">
                <a:avLst/>
              </a:prstGeom>
              <a:solidFill>
                <a:schemeClr val="tx1">
                  <a:lumMod val="8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מקרים ותגובות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בלת"ם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 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מז"א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, הרצאה מבוטלת, איחור בטיסות וכו')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4" name="מלבן מעוגל 13"/>
              <p:cNvSpPr/>
              <p:nvPr/>
            </p:nvSpPr>
            <p:spPr>
              <a:xfrm>
                <a:off x="824948" y="4996069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מילה כתובה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(מסמך סיכום תכנון)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</p:grpSp>
        <p:grpSp>
          <p:nvGrpSpPr>
            <p:cNvPr id="10" name="קבוצה 9"/>
            <p:cNvGrpSpPr/>
            <p:nvPr/>
          </p:nvGrpSpPr>
          <p:grpSpPr>
            <a:xfrm>
              <a:off x="6479710" y="1136913"/>
              <a:ext cx="5580000" cy="4860000"/>
              <a:chOff x="824948" y="1179443"/>
              <a:chExt cx="4320000" cy="4608626"/>
            </a:xfrm>
            <a:grpFill/>
          </p:grpSpPr>
          <p:sp>
            <p:nvSpPr>
              <p:cNvPr id="15" name="מלבן מעוגל 14"/>
              <p:cNvSpPr/>
              <p:nvPr/>
            </p:nvSpPr>
            <p:spPr>
              <a:xfrm>
                <a:off x="824948" y="1179443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מיקום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(מיקום מדויק ודרכי הגעה. למשל מאיזה שער נכנסים)</a:t>
                </a:r>
                <a:endPara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6" name="מלבן מעוגל 15"/>
              <p:cNvSpPr/>
              <p:nvPr/>
            </p:nvSpPr>
            <p:spPr>
              <a:xfrm>
                <a:off x="824948" y="2133600"/>
                <a:ext cx="4320000" cy="792000"/>
              </a:xfrm>
              <a:prstGeom prst="roundRect">
                <a:avLst/>
              </a:prstGeom>
              <a:solidFill>
                <a:schemeClr val="tx1">
                  <a:lumMod val="8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מתי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</a:t>
                </a:r>
                <a:r>
                  <a:rPr lang="he-IL" sz="2000" b="1" dirty="0" err="1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תז"ח</a:t>
                </a:r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 בסיור ההכנה ובסיור עצמו)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7" name="מלבן מעוגל 16"/>
              <p:cNvSpPr/>
              <p:nvPr/>
            </p:nvSpPr>
            <p:spPr>
              <a:xfrm>
                <a:off x="824948" y="3087757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מרצה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(פרטים ורקע אישי)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8" name="מלבן מעוגל 17"/>
              <p:cNvSpPr/>
              <p:nvPr/>
            </p:nvSpPr>
            <p:spPr>
              <a:xfrm>
                <a:off x="824948" y="4041914"/>
                <a:ext cx="4320000" cy="792000"/>
              </a:xfrm>
              <a:prstGeom prst="roundRect">
                <a:avLst/>
              </a:prstGeom>
              <a:solidFill>
                <a:schemeClr val="tx1">
                  <a:lumMod val="8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bg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מטרת המפגש                                                                         (רשימת הנושאים עליהם נרצה לקבל את הסקירה)</a:t>
                </a:r>
                <a:endParaRPr lang="en-US" sz="12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  <p:sp>
            <p:nvSpPr>
              <p:cNvPr id="19" name="מלבן מעוגל 18"/>
              <p:cNvSpPr/>
              <p:nvPr/>
            </p:nvSpPr>
            <p:spPr>
              <a:xfrm>
                <a:off x="824948" y="4996069"/>
                <a:ext cx="4320000" cy="792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1" anchor="ctr"/>
              <a:lstStyle/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מתאמים </a:t>
                </a:r>
              </a:p>
              <a:p>
                <a:pPr marL="0" lvl="1" algn="ctr" rtl="1"/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(</a:t>
                </a:r>
                <a:r>
                  <a:rPr lang="he-IL" sz="2000" b="1" dirty="0" err="1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במב"ל</a:t>
                </a:r>
                <a:r>
                  <a:rPr lang="he-IL" sz="2000" b="1" dirty="0" smtClean="0">
                    <a:solidFill>
                      <a:schemeClr val="tx1"/>
                    </a:solidFill>
                    <a:latin typeface="David" panose="020E0502060401010101" pitchFamily="34" charset="-79"/>
                    <a:cs typeface="David" panose="020E0502060401010101" pitchFamily="34" charset="-79"/>
                  </a:rPr>
                  <a:t>, בנספחות ובמוסד המארח)</a:t>
                </a:r>
                <a:endParaRPr lang="en-US" sz="12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132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נים">
  <a:themeElements>
    <a:clrScheme name="יונים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יונים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יונים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1815</TotalTime>
  <Words>583</Words>
  <Application>Microsoft Office PowerPoint</Application>
  <PresentationFormat>מסך רחב</PresentationFormat>
  <Paragraphs>106</Paragraphs>
  <Slides>9</Slides>
  <Notes>6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David</vt:lpstr>
      <vt:lpstr>Times New Roman</vt:lpstr>
      <vt:lpstr>Wingdings 3</vt:lpstr>
      <vt:lpstr>יונים</vt:lpstr>
      <vt:lpstr>סיור ארצות הברית</vt:lpstr>
      <vt:lpstr>מצגת של PowerPoint‏</vt:lpstr>
      <vt:lpstr>הסיור המכין</vt:lpstr>
      <vt:lpstr>הנחות עבודה לתכנון</vt:lpstr>
      <vt:lpstr>גאנט הכנות סיור מכין</vt:lpstr>
      <vt:lpstr>מצגת של PowerPoint‏</vt:lpstr>
      <vt:lpstr>מצגת של PowerPoint‏</vt:lpstr>
      <vt:lpstr>מצגת של PowerPoint‏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עיבוד צוותי סיור צפון מחזור מ"ו צוות 1 22-24 באוקטובר 2018</dc:title>
  <dc:creator>u26680</dc:creator>
  <cp:lastModifiedBy>u26631</cp:lastModifiedBy>
  <cp:revision>60</cp:revision>
  <cp:lastPrinted>2019-01-01T09:43:55Z</cp:lastPrinted>
  <dcterms:created xsi:type="dcterms:W3CDTF">2018-10-28T14:22:41Z</dcterms:created>
  <dcterms:modified xsi:type="dcterms:W3CDTF">2019-01-01T09:44:00Z</dcterms:modified>
</cp:coreProperties>
</file>