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2"/>
  </p:notesMasterIdLst>
  <p:sldIdLst>
    <p:sldId id="256" r:id="rId2"/>
    <p:sldId id="388" r:id="rId3"/>
    <p:sldId id="259" r:id="rId4"/>
    <p:sldId id="285" r:id="rId5"/>
    <p:sldId id="286" r:id="rId6"/>
    <p:sldId id="287" r:id="rId7"/>
    <p:sldId id="288" r:id="rId8"/>
    <p:sldId id="292" r:id="rId9"/>
    <p:sldId id="290" r:id="rId10"/>
    <p:sldId id="298" r:id="rId11"/>
    <p:sldId id="779" r:id="rId12"/>
    <p:sldId id="300" r:id="rId13"/>
    <p:sldId id="301" r:id="rId14"/>
    <p:sldId id="308" r:id="rId15"/>
    <p:sldId id="354" r:id="rId16"/>
    <p:sldId id="390" r:id="rId17"/>
    <p:sldId id="389" r:id="rId18"/>
    <p:sldId id="705" r:id="rId19"/>
    <p:sldId id="771" r:id="rId20"/>
    <p:sldId id="772" r:id="rId21"/>
    <p:sldId id="773" r:id="rId22"/>
    <p:sldId id="774" r:id="rId23"/>
    <p:sldId id="732" r:id="rId24"/>
    <p:sldId id="706" r:id="rId25"/>
    <p:sldId id="707" r:id="rId26"/>
    <p:sldId id="729" r:id="rId27"/>
    <p:sldId id="745" r:id="rId28"/>
    <p:sldId id="708" r:id="rId29"/>
    <p:sldId id="734" r:id="rId30"/>
    <p:sldId id="735" r:id="rId31"/>
    <p:sldId id="775" r:id="rId32"/>
    <p:sldId id="709" r:id="rId33"/>
    <p:sldId id="776" r:id="rId34"/>
    <p:sldId id="737" r:id="rId35"/>
    <p:sldId id="777" r:id="rId36"/>
    <p:sldId id="710" r:id="rId37"/>
    <p:sldId id="738" r:id="rId38"/>
    <p:sldId id="744" r:id="rId39"/>
    <p:sldId id="714" r:id="rId40"/>
    <p:sldId id="715" r:id="rId41"/>
    <p:sldId id="746" r:id="rId42"/>
    <p:sldId id="747" r:id="rId43"/>
    <p:sldId id="748" r:id="rId44"/>
    <p:sldId id="716" r:id="rId45"/>
    <p:sldId id="718" r:id="rId46"/>
    <p:sldId id="750" r:id="rId47"/>
    <p:sldId id="751" r:id="rId48"/>
    <p:sldId id="778" r:id="rId49"/>
    <p:sldId id="344" r:id="rId50"/>
    <p:sldId id="310" r:id="rId51"/>
  </p:sldIdLst>
  <p:sldSz cx="9144000" cy="5143500" type="screen16x9"/>
  <p:notesSz cx="6858000" cy="9144000"/>
  <p:embeddedFontLst>
    <p:embeddedFont>
      <p:font typeface="Calibri" panose="020F0502020204030204" pitchFamily="34" charset="0"/>
      <p:regular r:id="rId53"/>
      <p:bold r:id="rId54"/>
      <p:italic r:id="rId55"/>
      <p:boldItalic r:id="rId56"/>
    </p:embeddedFont>
    <p:embeddedFont>
      <p:font typeface="Verdana" panose="020B0604030504040204" pitchFamily="34" charset="0"/>
      <p:regular r:id="rId57"/>
      <p:bold r:id="rId58"/>
      <p:italic r:id="rId59"/>
      <p:boldItalic r:id="rId60"/>
    </p:embeddedFont>
    <p:embeddedFont>
      <p:font typeface="Roboto" panose="020B0604020202020204" charset="0"/>
      <p:regular r:id="rId61"/>
      <p:bold r:id="rId62"/>
      <p:italic r:id="rId63"/>
      <p:boldItalic r:id="rId64"/>
    </p:embeddedFont>
    <p:embeddedFont>
      <p:font typeface="Montserrat" panose="020B0604020202020204" charset="0"/>
      <p:regular r:id="rId65"/>
      <p:bold r:id="rId66"/>
      <p:italic r:id="rId67"/>
      <p:boldItalic r:id="rId68"/>
    </p:embeddedFont>
    <p:embeddedFont>
      <p:font typeface="Dosis" panose="020B0604020202020204"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5E8"/>
    <a:srgbClr val="0070C0"/>
    <a:srgbClr val="41586A"/>
    <a:srgbClr val="F18917"/>
    <a:srgbClr val="6FA8DC"/>
    <a:srgbClr val="FF0066"/>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EE7BA-8A05-4796-9419-0FFAC316FC4D}" v="185" dt="2020-02-19T21:48:20.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38" y="9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31535-39C3-47C9-B124-48FF755F577E}"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A1FFCFC8-F43A-4EA5-804F-84386BF10B93}">
      <dgm:prSet phldrT="[Text]"/>
      <dgm:spPr>
        <a:solidFill>
          <a:srgbClr val="002060"/>
        </a:solidFill>
      </dgm:spPr>
      <dgm:t>
        <a:bodyPr/>
        <a:lstStyle/>
        <a:p>
          <a:pPr rtl="1"/>
          <a:r>
            <a:rPr lang="en-US" dirty="0" smtClean="0"/>
            <a:t>Internet</a:t>
          </a:r>
          <a:endParaRPr lang="en-US" dirty="0"/>
        </a:p>
      </dgm:t>
    </dgm:pt>
    <dgm:pt modelId="{68910C57-F6FA-40E8-A543-4034F41E45FA}" type="parTrans" cxnId="{0DEF10E4-090C-4BAB-83F0-4B4AA29149D5}">
      <dgm:prSet/>
      <dgm:spPr/>
      <dgm:t>
        <a:bodyPr/>
        <a:lstStyle/>
        <a:p>
          <a:pPr rtl="1"/>
          <a:endParaRPr lang="en-US"/>
        </a:p>
      </dgm:t>
    </dgm:pt>
    <dgm:pt modelId="{A25E8BA2-BF8D-4BFE-9684-948DBCEA06E0}" type="sibTrans" cxnId="{0DEF10E4-090C-4BAB-83F0-4B4AA29149D5}">
      <dgm:prSet/>
      <dgm:spPr/>
      <dgm:t>
        <a:bodyPr/>
        <a:lstStyle/>
        <a:p>
          <a:pPr rtl="1"/>
          <a:endParaRPr lang="en-US"/>
        </a:p>
      </dgm:t>
    </dgm:pt>
    <dgm:pt modelId="{E6ED9B87-3A90-4415-BD14-28A23248553B}">
      <dgm:prSet phldrT="[Text]"/>
      <dgm:spPr/>
      <dgm:t>
        <a:bodyPr/>
        <a:lstStyle/>
        <a:p>
          <a:pPr rtl="0"/>
          <a:r>
            <a:rPr lang="en-US" dirty="0" smtClean="0"/>
            <a:t>Websites</a:t>
          </a:r>
          <a:endParaRPr lang="en-US" dirty="0"/>
        </a:p>
      </dgm:t>
    </dgm:pt>
    <dgm:pt modelId="{FAF1D731-ACC1-4E10-98E6-8276BECDE0B3}" type="parTrans" cxnId="{FB7C5910-97BB-4EDD-B667-FB02202C263B}">
      <dgm:prSet/>
      <dgm:spPr/>
      <dgm:t>
        <a:bodyPr/>
        <a:lstStyle/>
        <a:p>
          <a:pPr rtl="1"/>
          <a:endParaRPr lang="en-US"/>
        </a:p>
      </dgm:t>
    </dgm:pt>
    <dgm:pt modelId="{494811B0-C2F8-4CDB-9868-3A2EAB802983}" type="sibTrans" cxnId="{FB7C5910-97BB-4EDD-B667-FB02202C263B}">
      <dgm:prSet/>
      <dgm:spPr/>
      <dgm:t>
        <a:bodyPr/>
        <a:lstStyle/>
        <a:p>
          <a:pPr rtl="1"/>
          <a:endParaRPr lang="en-US"/>
        </a:p>
      </dgm:t>
    </dgm:pt>
    <dgm:pt modelId="{5974843E-CEBC-4214-865A-7D7665019A77}">
      <dgm:prSet phldrT="[Text]"/>
      <dgm:spPr>
        <a:solidFill>
          <a:srgbClr val="0070C0"/>
        </a:solidFill>
      </dgm:spPr>
      <dgm:t>
        <a:bodyPr/>
        <a:lstStyle/>
        <a:p>
          <a:pPr rtl="1"/>
          <a:r>
            <a:rPr lang="en-US" dirty="0" smtClean="0"/>
            <a:t>Electronic</a:t>
          </a:r>
          <a:endParaRPr lang="en-US" dirty="0"/>
        </a:p>
      </dgm:t>
    </dgm:pt>
    <dgm:pt modelId="{9BEC8CE8-2E07-458E-BD82-6C7B1DBF9CD1}" type="parTrans" cxnId="{AC79590F-69AC-45CC-87CD-BDB469D7A988}">
      <dgm:prSet/>
      <dgm:spPr/>
      <dgm:t>
        <a:bodyPr/>
        <a:lstStyle/>
        <a:p>
          <a:pPr rtl="1"/>
          <a:endParaRPr lang="en-US"/>
        </a:p>
      </dgm:t>
    </dgm:pt>
    <dgm:pt modelId="{A8744542-8937-4EE8-8EDD-E049ED0C5DFB}" type="sibTrans" cxnId="{AC79590F-69AC-45CC-87CD-BDB469D7A988}">
      <dgm:prSet/>
      <dgm:spPr/>
      <dgm:t>
        <a:bodyPr/>
        <a:lstStyle/>
        <a:p>
          <a:pPr rtl="1"/>
          <a:endParaRPr lang="en-US"/>
        </a:p>
      </dgm:t>
    </dgm:pt>
    <dgm:pt modelId="{15DE74E2-AA2E-4B22-8C53-20C8499C178E}">
      <dgm:prSet phldrT="[Text]"/>
      <dgm:spPr/>
      <dgm:t>
        <a:bodyPr/>
        <a:lstStyle/>
        <a:p>
          <a:pPr rtl="0"/>
          <a:r>
            <a:rPr lang="en-US" dirty="0" smtClean="0"/>
            <a:t>Radio</a:t>
          </a:r>
          <a:endParaRPr lang="en-US" dirty="0"/>
        </a:p>
      </dgm:t>
    </dgm:pt>
    <dgm:pt modelId="{766F2176-EBC8-42FF-A1ED-77742553D882}" type="parTrans" cxnId="{FEE77272-37A2-4796-AB9C-DE0AE2828920}">
      <dgm:prSet/>
      <dgm:spPr/>
      <dgm:t>
        <a:bodyPr/>
        <a:lstStyle/>
        <a:p>
          <a:pPr rtl="1"/>
          <a:endParaRPr lang="en-US"/>
        </a:p>
      </dgm:t>
    </dgm:pt>
    <dgm:pt modelId="{72F5949C-2DE2-4A7A-A3A8-F5AC23ECDD41}" type="sibTrans" cxnId="{FEE77272-37A2-4796-AB9C-DE0AE2828920}">
      <dgm:prSet/>
      <dgm:spPr/>
      <dgm:t>
        <a:bodyPr/>
        <a:lstStyle/>
        <a:p>
          <a:pPr rtl="1"/>
          <a:endParaRPr lang="en-US"/>
        </a:p>
      </dgm:t>
    </dgm:pt>
    <dgm:pt modelId="{605E547C-C4FA-4B5E-8334-9E7035392533}">
      <dgm:prSet phldrT="[Text]"/>
      <dgm:spPr/>
      <dgm:t>
        <a:bodyPr/>
        <a:lstStyle/>
        <a:p>
          <a:pPr rtl="1"/>
          <a:r>
            <a:rPr lang="en-US" dirty="0" smtClean="0"/>
            <a:t>Written</a:t>
          </a:r>
          <a:endParaRPr lang="en-US" dirty="0"/>
        </a:p>
      </dgm:t>
    </dgm:pt>
    <dgm:pt modelId="{A3FB1977-5A72-4C42-9764-F0696D7BEF9E}" type="parTrans" cxnId="{09911617-C41A-4BCE-BC9E-9E52A8A3DE3D}">
      <dgm:prSet/>
      <dgm:spPr/>
      <dgm:t>
        <a:bodyPr/>
        <a:lstStyle/>
        <a:p>
          <a:pPr rtl="1"/>
          <a:endParaRPr lang="en-US"/>
        </a:p>
      </dgm:t>
    </dgm:pt>
    <dgm:pt modelId="{7FE8D609-0426-4150-95AF-7A685ED4FFB0}" type="sibTrans" cxnId="{09911617-C41A-4BCE-BC9E-9E52A8A3DE3D}">
      <dgm:prSet/>
      <dgm:spPr/>
      <dgm:t>
        <a:bodyPr/>
        <a:lstStyle/>
        <a:p>
          <a:pPr rtl="1"/>
          <a:endParaRPr lang="en-US"/>
        </a:p>
      </dgm:t>
    </dgm:pt>
    <dgm:pt modelId="{336E97D4-B808-4A05-982F-3DD6778DE419}">
      <dgm:prSet phldrT="[Text]"/>
      <dgm:spPr/>
      <dgm:t>
        <a:bodyPr/>
        <a:lstStyle/>
        <a:p>
          <a:pPr rtl="0"/>
          <a:r>
            <a:rPr lang="en-US" dirty="0" smtClean="0"/>
            <a:t>Newspapers</a:t>
          </a:r>
          <a:endParaRPr lang="en-US" dirty="0"/>
        </a:p>
      </dgm:t>
    </dgm:pt>
    <dgm:pt modelId="{DA3D79AB-D61C-4EC4-B33C-AC5C457F50FE}" type="parTrans" cxnId="{29A6673A-8D73-44BF-B029-AEAA2359CEC3}">
      <dgm:prSet/>
      <dgm:spPr/>
      <dgm:t>
        <a:bodyPr/>
        <a:lstStyle/>
        <a:p>
          <a:pPr rtl="1"/>
          <a:endParaRPr lang="en-US"/>
        </a:p>
      </dgm:t>
    </dgm:pt>
    <dgm:pt modelId="{A16234EA-2CE4-4308-8517-000E63368C0E}" type="sibTrans" cxnId="{29A6673A-8D73-44BF-B029-AEAA2359CEC3}">
      <dgm:prSet/>
      <dgm:spPr/>
      <dgm:t>
        <a:bodyPr/>
        <a:lstStyle/>
        <a:p>
          <a:pPr rtl="1"/>
          <a:endParaRPr lang="en-US"/>
        </a:p>
      </dgm:t>
    </dgm:pt>
    <dgm:pt modelId="{43450E38-E439-4753-9178-F8D081E34825}">
      <dgm:prSet phldrT="[Text]"/>
      <dgm:spPr/>
      <dgm:t>
        <a:bodyPr/>
        <a:lstStyle/>
        <a:p>
          <a:pPr rtl="0"/>
          <a:r>
            <a:rPr lang="en-US" dirty="0" smtClean="0"/>
            <a:t>Television </a:t>
          </a:r>
          <a:endParaRPr lang="en-US" dirty="0"/>
        </a:p>
      </dgm:t>
    </dgm:pt>
    <dgm:pt modelId="{F72EF363-CB43-43C9-B140-CCBFC3C7E742}" type="parTrans" cxnId="{20BBAB54-AE27-403A-95F4-64DF843A3D6E}">
      <dgm:prSet/>
      <dgm:spPr/>
      <dgm:t>
        <a:bodyPr/>
        <a:lstStyle/>
        <a:p>
          <a:pPr rtl="1"/>
          <a:endParaRPr lang="he-IL"/>
        </a:p>
      </dgm:t>
    </dgm:pt>
    <dgm:pt modelId="{11FF97E5-5604-42EA-82E2-CA816305D8B2}" type="sibTrans" cxnId="{20BBAB54-AE27-403A-95F4-64DF843A3D6E}">
      <dgm:prSet/>
      <dgm:spPr/>
      <dgm:t>
        <a:bodyPr/>
        <a:lstStyle/>
        <a:p>
          <a:pPr rtl="1"/>
          <a:endParaRPr lang="he-IL"/>
        </a:p>
      </dgm:t>
    </dgm:pt>
    <dgm:pt modelId="{47267F71-1D6C-48F6-AB30-E34316657F65}">
      <dgm:prSet phldrT="[Text]"/>
      <dgm:spPr/>
      <dgm:t>
        <a:bodyPr/>
        <a:lstStyle/>
        <a:p>
          <a:pPr rtl="0"/>
          <a:r>
            <a:rPr lang="en-US" dirty="0" smtClean="0"/>
            <a:t>Social Media Channels</a:t>
          </a:r>
          <a:endParaRPr lang="en-US" dirty="0"/>
        </a:p>
      </dgm:t>
    </dgm:pt>
    <dgm:pt modelId="{999C3ED0-3403-4578-93CA-DD9A8DB83236}" type="parTrans" cxnId="{44408AAC-4AF2-440A-A2C7-B79A600A26AA}">
      <dgm:prSet/>
      <dgm:spPr/>
      <dgm:t>
        <a:bodyPr/>
        <a:lstStyle/>
        <a:p>
          <a:pPr rtl="1"/>
          <a:endParaRPr lang="he-IL"/>
        </a:p>
      </dgm:t>
    </dgm:pt>
    <dgm:pt modelId="{DA44CEE0-A079-4251-8129-F923805584E1}" type="sibTrans" cxnId="{44408AAC-4AF2-440A-A2C7-B79A600A26AA}">
      <dgm:prSet/>
      <dgm:spPr/>
      <dgm:t>
        <a:bodyPr/>
        <a:lstStyle/>
        <a:p>
          <a:pPr rtl="1"/>
          <a:endParaRPr lang="he-IL"/>
        </a:p>
      </dgm:t>
    </dgm:pt>
    <dgm:pt modelId="{6A622277-5214-4667-97C1-CAB0CA30A4EF}" type="pres">
      <dgm:prSet presAssocID="{D1031535-39C3-47C9-B124-48FF755F577E}" presName="Name0" presStyleCnt="0">
        <dgm:presLayoutVars>
          <dgm:dir/>
          <dgm:animLvl val="lvl"/>
          <dgm:resizeHandles val="exact"/>
        </dgm:presLayoutVars>
      </dgm:prSet>
      <dgm:spPr/>
      <dgm:t>
        <a:bodyPr/>
        <a:lstStyle/>
        <a:p>
          <a:pPr rtl="1"/>
          <a:endParaRPr lang="he-IL"/>
        </a:p>
      </dgm:t>
    </dgm:pt>
    <dgm:pt modelId="{FAFD79E1-9F4E-4A3D-AEFC-2830BDDB1B2D}" type="pres">
      <dgm:prSet presAssocID="{A1FFCFC8-F43A-4EA5-804F-84386BF10B93}" presName="composite" presStyleCnt="0"/>
      <dgm:spPr/>
    </dgm:pt>
    <dgm:pt modelId="{D7591515-C3EF-4387-84C5-587E11FA0D82}" type="pres">
      <dgm:prSet presAssocID="{A1FFCFC8-F43A-4EA5-804F-84386BF10B93}" presName="parTx" presStyleLbl="alignNode1" presStyleIdx="0" presStyleCnt="3">
        <dgm:presLayoutVars>
          <dgm:chMax val="0"/>
          <dgm:chPref val="0"/>
          <dgm:bulletEnabled val="1"/>
        </dgm:presLayoutVars>
      </dgm:prSet>
      <dgm:spPr/>
      <dgm:t>
        <a:bodyPr/>
        <a:lstStyle/>
        <a:p>
          <a:pPr rtl="1"/>
          <a:endParaRPr lang="he-IL"/>
        </a:p>
      </dgm:t>
    </dgm:pt>
    <dgm:pt modelId="{2E91408D-E709-4DF0-AFEE-A0D7817331A5}" type="pres">
      <dgm:prSet presAssocID="{A1FFCFC8-F43A-4EA5-804F-84386BF10B93}" presName="desTx" presStyleLbl="alignAccFollowNode1" presStyleIdx="0" presStyleCnt="3">
        <dgm:presLayoutVars>
          <dgm:bulletEnabled val="1"/>
        </dgm:presLayoutVars>
      </dgm:prSet>
      <dgm:spPr/>
      <dgm:t>
        <a:bodyPr/>
        <a:lstStyle/>
        <a:p>
          <a:pPr rtl="1"/>
          <a:endParaRPr lang="he-IL"/>
        </a:p>
      </dgm:t>
    </dgm:pt>
    <dgm:pt modelId="{BF662D66-F55B-4EB8-B7F1-6279DC5EDDCD}" type="pres">
      <dgm:prSet presAssocID="{A25E8BA2-BF8D-4BFE-9684-948DBCEA06E0}" presName="space" presStyleCnt="0"/>
      <dgm:spPr/>
    </dgm:pt>
    <dgm:pt modelId="{FAF8E2A4-3669-4832-9667-D7208322363E}" type="pres">
      <dgm:prSet presAssocID="{5974843E-CEBC-4214-865A-7D7665019A77}" presName="composite" presStyleCnt="0"/>
      <dgm:spPr/>
    </dgm:pt>
    <dgm:pt modelId="{4227A80D-230A-4577-8805-071B43831EAB}" type="pres">
      <dgm:prSet presAssocID="{5974843E-CEBC-4214-865A-7D7665019A77}" presName="parTx" presStyleLbl="alignNode1" presStyleIdx="1" presStyleCnt="3">
        <dgm:presLayoutVars>
          <dgm:chMax val="0"/>
          <dgm:chPref val="0"/>
          <dgm:bulletEnabled val="1"/>
        </dgm:presLayoutVars>
      </dgm:prSet>
      <dgm:spPr/>
      <dgm:t>
        <a:bodyPr/>
        <a:lstStyle/>
        <a:p>
          <a:pPr rtl="1"/>
          <a:endParaRPr lang="he-IL"/>
        </a:p>
      </dgm:t>
    </dgm:pt>
    <dgm:pt modelId="{7E9E4D64-7D08-443D-A4A7-1560C6E6B1AD}" type="pres">
      <dgm:prSet presAssocID="{5974843E-CEBC-4214-865A-7D7665019A77}" presName="desTx" presStyleLbl="alignAccFollowNode1" presStyleIdx="1" presStyleCnt="3">
        <dgm:presLayoutVars>
          <dgm:bulletEnabled val="1"/>
        </dgm:presLayoutVars>
      </dgm:prSet>
      <dgm:spPr/>
      <dgm:t>
        <a:bodyPr/>
        <a:lstStyle/>
        <a:p>
          <a:pPr rtl="1"/>
          <a:endParaRPr lang="he-IL"/>
        </a:p>
      </dgm:t>
    </dgm:pt>
    <dgm:pt modelId="{0BFBFA9E-CFCB-4C1B-AC58-F61177504EAF}" type="pres">
      <dgm:prSet presAssocID="{A8744542-8937-4EE8-8EDD-E049ED0C5DFB}" presName="space" presStyleCnt="0"/>
      <dgm:spPr/>
    </dgm:pt>
    <dgm:pt modelId="{89FC8F05-64CE-4B22-94E2-47E718A8219B}" type="pres">
      <dgm:prSet presAssocID="{605E547C-C4FA-4B5E-8334-9E7035392533}" presName="composite" presStyleCnt="0"/>
      <dgm:spPr/>
    </dgm:pt>
    <dgm:pt modelId="{73496F62-29C9-4DCF-B948-3E6447DE360E}" type="pres">
      <dgm:prSet presAssocID="{605E547C-C4FA-4B5E-8334-9E7035392533}" presName="parTx" presStyleLbl="alignNode1" presStyleIdx="2" presStyleCnt="3">
        <dgm:presLayoutVars>
          <dgm:chMax val="0"/>
          <dgm:chPref val="0"/>
          <dgm:bulletEnabled val="1"/>
        </dgm:presLayoutVars>
      </dgm:prSet>
      <dgm:spPr/>
      <dgm:t>
        <a:bodyPr/>
        <a:lstStyle/>
        <a:p>
          <a:pPr rtl="1"/>
          <a:endParaRPr lang="he-IL"/>
        </a:p>
      </dgm:t>
    </dgm:pt>
    <dgm:pt modelId="{4E782AE6-A7AB-45A1-BC40-7B39BAF9E84E}" type="pres">
      <dgm:prSet presAssocID="{605E547C-C4FA-4B5E-8334-9E7035392533}" presName="desTx" presStyleLbl="alignAccFollowNode1" presStyleIdx="2" presStyleCnt="3">
        <dgm:presLayoutVars>
          <dgm:bulletEnabled val="1"/>
        </dgm:presLayoutVars>
      </dgm:prSet>
      <dgm:spPr/>
      <dgm:t>
        <a:bodyPr/>
        <a:lstStyle/>
        <a:p>
          <a:pPr rtl="1"/>
          <a:endParaRPr lang="he-IL"/>
        </a:p>
      </dgm:t>
    </dgm:pt>
  </dgm:ptLst>
  <dgm:cxnLst>
    <dgm:cxn modelId="{FB7C5910-97BB-4EDD-B667-FB02202C263B}" srcId="{A1FFCFC8-F43A-4EA5-804F-84386BF10B93}" destId="{E6ED9B87-3A90-4415-BD14-28A23248553B}" srcOrd="0" destOrd="0" parTransId="{FAF1D731-ACC1-4E10-98E6-8276BECDE0B3}" sibTransId="{494811B0-C2F8-4CDB-9868-3A2EAB802983}"/>
    <dgm:cxn modelId="{E16A9C40-888C-43B6-81ED-F6BD54F167C4}" type="presOf" srcId="{A1FFCFC8-F43A-4EA5-804F-84386BF10B93}" destId="{D7591515-C3EF-4387-84C5-587E11FA0D82}" srcOrd="0" destOrd="0" presId="urn:microsoft.com/office/officeart/2005/8/layout/hList1"/>
    <dgm:cxn modelId="{89BBC293-1867-4B9E-8800-68AA494E3986}" type="presOf" srcId="{D1031535-39C3-47C9-B124-48FF755F577E}" destId="{6A622277-5214-4667-97C1-CAB0CA30A4EF}" srcOrd="0" destOrd="0" presId="urn:microsoft.com/office/officeart/2005/8/layout/hList1"/>
    <dgm:cxn modelId="{09911617-C41A-4BCE-BC9E-9E52A8A3DE3D}" srcId="{D1031535-39C3-47C9-B124-48FF755F577E}" destId="{605E547C-C4FA-4B5E-8334-9E7035392533}" srcOrd="2" destOrd="0" parTransId="{A3FB1977-5A72-4C42-9764-F0696D7BEF9E}" sibTransId="{7FE8D609-0426-4150-95AF-7A685ED4FFB0}"/>
    <dgm:cxn modelId="{0DEF10E4-090C-4BAB-83F0-4B4AA29149D5}" srcId="{D1031535-39C3-47C9-B124-48FF755F577E}" destId="{A1FFCFC8-F43A-4EA5-804F-84386BF10B93}" srcOrd="0" destOrd="0" parTransId="{68910C57-F6FA-40E8-A543-4034F41E45FA}" sibTransId="{A25E8BA2-BF8D-4BFE-9684-948DBCEA06E0}"/>
    <dgm:cxn modelId="{29A6673A-8D73-44BF-B029-AEAA2359CEC3}" srcId="{605E547C-C4FA-4B5E-8334-9E7035392533}" destId="{336E97D4-B808-4A05-982F-3DD6778DE419}" srcOrd="0" destOrd="0" parTransId="{DA3D79AB-D61C-4EC4-B33C-AC5C457F50FE}" sibTransId="{A16234EA-2CE4-4308-8517-000E63368C0E}"/>
    <dgm:cxn modelId="{20BBAB54-AE27-403A-95F4-64DF843A3D6E}" srcId="{5974843E-CEBC-4214-865A-7D7665019A77}" destId="{43450E38-E439-4753-9178-F8D081E34825}" srcOrd="1" destOrd="0" parTransId="{F72EF363-CB43-43C9-B140-CCBFC3C7E742}" sibTransId="{11FF97E5-5604-42EA-82E2-CA816305D8B2}"/>
    <dgm:cxn modelId="{AC79590F-69AC-45CC-87CD-BDB469D7A988}" srcId="{D1031535-39C3-47C9-B124-48FF755F577E}" destId="{5974843E-CEBC-4214-865A-7D7665019A77}" srcOrd="1" destOrd="0" parTransId="{9BEC8CE8-2E07-458E-BD82-6C7B1DBF9CD1}" sibTransId="{A8744542-8937-4EE8-8EDD-E049ED0C5DFB}"/>
    <dgm:cxn modelId="{7D9F3E23-86C9-4545-8D21-967A785717AB}" type="presOf" srcId="{47267F71-1D6C-48F6-AB30-E34316657F65}" destId="{2E91408D-E709-4DF0-AFEE-A0D7817331A5}" srcOrd="0" destOrd="1" presId="urn:microsoft.com/office/officeart/2005/8/layout/hList1"/>
    <dgm:cxn modelId="{FDF95FFD-4B46-4661-BF80-362A724A960F}" type="presOf" srcId="{5974843E-CEBC-4214-865A-7D7665019A77}" destId="{4227A80D-230A-4577-8805-071B43831EAB}" srcOrd="0" destOrd="0" presId="urn:microsoft.com/office/officeart/2005/8/layout/hList1"/>
    <dgm:cxn modelId="{FEE77272-37A2-4796-AB9C-DE0AE2828920}" srcId="{5974843E-CEBC-4214-865A-7D7665019A77}" destId="{15DE74E2-AA2E-4B22-8C53-20C8499C178E}" srcOrd="0" destOrd="0" parTransId="{766F2176-EBC8-42FF-A1ED-77742553D882}" sibTransId="{72F5949C-2DE2-4A7A-A3A8-F5AC23ECDD41}"/>
    <dgm:cxn modelId="{DC798CA3-C305-46C7-A857-138D01FD19B8}" type="presOf" srcId="{605E547C-C4FA-4B5E-8334-9E7035392533}" destId="{73496F62-29C9-4DCF-B948-3E6447DE360E}" srcOrd="0" destOrd="0" presId="urn:microsoft.com/office/officeart/2005/8/layout/hList1"/>
    <dgm:cxn modelId="{A2991D25-5782-46CD-AF96-E9D317BE36EC}" type="presOf" srcId="{43450E38-E439-4753-9178-F8D081E34825}" destId="{7E9E4D64-7D08-443D-A4A7-1560C6E6B1AD}" srcOrd="0" destOrd="1" presId="urn:microsoft.com/office/officeart/2005/8/layout/hList1"/>
    <dgm:cxn modelId="{9CB41379-1BAC-41C3-8153-AE55D7A04838}" type="presOf" srcId="{336E97D4-B808-4A05-982F-3DD6778DE419}" destId="{4E782AE6-A7AB-45A1-BC40-7B39BAF9E84E}" srcOrd="0" destOrd="0" presId="urn:microsoft.com/office/officeart/2005/8/layout/hList1"/>
    <dgm:cxn modelId="{DEF85CB5-9A93-46C8-8F1E-F9E7290D6AB4}" type="presOf" srcId="{15DE74E2-AA2E-4B22-8C53-20C8499C178E}" destId="{7E9E4D64-7D08-443D-A4A7-1560C6E6B1AD}" srcOrd="0" destOrd="0" presId="urn:microsoft.com/office/officeart/2005/8/layout/hList1"/>
    <dgm:cxn modelId="{09F47BED-825D-4B9A-A977-06A0A3A74A0B}" type="presOf" srcId="{E6ED9B87-3A90-4415-BD14-28A23248553B}" destId="{2E91408D-E709-4DF0-AFEE-A0D7817331A5}" srcOrd="0" destOrd="0" presId="urn:microsoft.com/office/officeart/2005/8/layout/hList1"/>
    <dgm:cxn modelId="{44408AAC-4AF2-440A-A2C7-B79A600A26AA}" srcId="{A1FFCFC8-F43A-4EA5-804F-84386BF10B93}" destId="{47267F71-1D6C-48F6-AB30-E34316657F65}" srcOrd="1" destOrd="0" parTransId="{999C3ED0-3403-4578-93CA-DD9A8DB83236}" sibTransId="{DA44CEE0-A079-4251-8129-F923805584E1}"/>
    <dgm:cxn modelId="{C588CAD7-4C70-4772-800D-2AD9A5B50817}" type="presParOf" srcId="{6A622277-5214-4667-97C1-CAB0CA30A4EF}" destId="{FAFD79E1-9F4E-4A3D-AEFC-2830BDDB1B2D}" srcOrd="0" destOrd="0" presId="urn:microsoft.com/office/officeart/2005/8/layout/hList1"/>
    <dgm:cxn modelId="{F54E55AB-B50E-411E-8999-129B8AFB1377}" type="presParOf" srcId="{FAFD79E1-9F4E-4A3D-AEFC-2830BDDB1B2D}" destId="{D7591515-C3EF-4387-84C5-587E11FA0D82}" srcOrd="0" destOrd="0" presId="urn:microsoft.com/office/officeart/2005/8/layout/hList1"/>
    <dgm:cxn modelId="{1D38B548-779F-4F51-9F2D-4990F13345FC}" type="presParOf" srcId="{FAFD79E1-9F4E-4A3D-AEFC-2830BDDB1B2D}" destId="{2E91408D-E709-4DF0-AFEE-A0D7817331A5}" srcOrd="1" destOrd="0" presId="urn:microsoft.com/office/officeart/2005/8/layout/hList1"/>
    <dgm:cxn modelId="{1414C009-9F78-4844-B657-7850F25A67FD}" type="presParOf" srcId="{6A622277-5214-4667-97C1-CAB0CA30A4EF}" destId="{BF662D66-F55B-4EB8-B7F1-6279DC5EDDCD}" srcOrd="1" destOrd="0" presId="urn:microsoft.com/office/officeart/2005/8/layout/hList1"/>
    <dgm:cxn modelId="{8393EBB5-7CAA-4778-8822-81227C91B43E}" type="presParOf" srcId="{6A622277-5214-4667-97C1-CAB0CA30A4EF}" destId="{FAF8E2A4-3669-4832-9667-D7208322363E}" srcOrd="2" destOrd="0" presId="urn:microsoft.com/office/officeart/2005/8/layout/hList1"/>
    <dgm:cxn modelId="{32A415C6-D1EC-4544-98CF-963091467A13}" type="presParOf" srcId="{FAF8E2A4-3669-4832-9667-D7208322363E}" destId="{4227A80D-230A-4577-8805-071B43831EAB}" srcOrd="0" destOrd="0" presId="urn:microsoft.com/office/officeart/2005/8/layout/hList1"/>
    <dgm:cxn modelId="{6180E3B3-97F9-459B-86F6-7117CA3C327B}" type="presParOf" srcId="{FAF8E2A4-3669-4832-9667-D7208322363E}" destId="{7E9E4D64-7D08-443D-A4A7-1560C6E6B1AD}" srcOrd="1" destOrd="0" presId="urn:microsoft.com/office/officeart/2005/8/layout/hList1"/>
    <dgm:cxn modelId="{C22D82DB-35D0-4C6D-9AA7-E7D0B394287F}" type="presParOf" srcId="{6A622277-5214-4667-97C1-CAB0CA30A4EF}" destId="{0BFBFA9E-CFCB-4C1B-AC58-F61177504EAF}" srcOrd="3" destOrd="0" presId="urn:microsoft.com/office/officeart/2005/8/layout/hList1"/>
    <dgm:cxn modelId="{11B45CDC-3713-4D69-9372-78AF1A764C6A}" type="presParOf" srcId="{6A622277-5214-4667-97C1-CAB0CA30A4EF}" destId="{89FC8F05-64CE-4B22-94E2-47E718A8219B}" srcOrd="4" destOrd="0" presId="urn:microsoft.com/office/officeart/2005/8/layout/hList1"/>
    <dgm:cxn modelId="{38D463F4-D485-40AB-A500-A19231565E79}" type="presParOf" srcId="{89FC8F05-64CE-4B22-94E2-47E718A8219B}" destId="{73496F62-29C9-4DCF-B948-3E6447DE360E}" srcOrd="0" destOrd="0" presId="urn:microsoft.com/office/officeart/2005/8/layout/hList1"/>
    <dgm:cxn modelId="{BE364A28-DF73-4E66-98F2-0D4EF87AF4A1}" type="presParOf" srcId="{89FC8F05-64CE-4B22-94E2-47E718A8219B}" destId="{4E782AE6-A7AB-45A1-BC40-7B39BAF9E8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31535-39C3-47C9-B124-48FF755F577E}"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A1FFCFC8-F43A-4EA5-804F-84386BF10B93}">
      <dgm:prSet phldrT="[Text]"/>
      <dgm:spPr>
        <a:solidFill>
          <a:srgbClr val="002060"/>
        </a:solidFill>
      </dgm:spPr>
      <dgm:t>
        <a:bodyPr/>
        <a:lstStyle/>
        <a:p>
          <a:pPr rtl="1"/>
          <a:r>
            <a:rPr lang="en-US" dirty="0" smtClean="0"/>
            <a:t>Internet</a:t>
          </a:r>
          <a:endParaRPr lang="en-US" dirty="0"/>
        </a:p>
      </dgm:t>
    </dgm:pt>
    <dgm:pt modelId="{68910C57-F6FA-40E8-A543-4034F41E45FA}" type="parTrans" cxnId="{0DEF10E4-090C-4BAB-83F0-4B4AA29149D5}">
      <dgm:prSet/>
      <dgm:spPr/>
      <dgm:t>
        <a:bodyPr/>
        <a:lstStyle/>
        <a:p>
          <a:pPr rtl="1"/>
          <a:endParaRPr lang="en-US"/>
        </a:p>
      </dgm:t>
    </dgm:pt>
    <dgm:pt modelId="{A25E8BA2-BF8D-4BFE-9684-948DBCEA06E0}" type="sibTrans" cxnId="{0DEF10E4-090C-4BAB-83F0-4B4AA29149D5}">
      <dgm:prSet/>
      <dgm:spPr/>
      <dgm:t>
        <a:bodyPr/>
        <a:lstStyle/>
        <a:p>
          <a:pPr rtl="1"/>
          <a:endParaRPr lang="en-US"/>
        </a:p>
      </dgm:t>
    </dgm:pt>
    <dgm:pt modelId="{E6ED9B87-3A90-4415-BD14-28A23248553B}">
      <dgm:prSet phldrT="[Text]"/>
      <dgm:spPr/>
      <dgm:t>
        <a:bodyPr/>
        <a:lstStyle/>
        <a:p>
          <a:pPr rtl="0"/>
          <a:r>
            <a:rPr lang="en-US" dirty="0" smtClean="0"/>
            <a:t>Websites</a:t>
          </a:r>
          <a:endParaRPr lang="en-US" dirty="0"/>
        </a:p>
      </dgm:t>
    </dgm:pt>
    <dgm:pt modelId="{FAF1D731-ACC1-4E10-98E6-8276BECDE0B3}" type="parTrans" cxnId="{FB7C5910-97BB-4EDD-B667-FB02202C263B}">
      <dgm:prSet/>
      <dgm:spPr/>
      <dgm:t>
        <a:bodyPr/>
        <a:lstStyle/>
        <a:p>
          <a:pPr rtl="1"/>
          <a:endParaRPr lang="en-US"/>
        </a:p>
      </dgm:t>
    </dgm:pt>
    <dgm:pt modelId="{494811B0-C2F8-4CDB-9868-3A2EAB802983}" type="sibTrans" cxnId="{FB7C5910-97BB-4EDD-B667-FB02202C263B}">
      <dgm:prSet/>
      <dgm:spPr/>
      <dgm:t>
        <a:bodyPr/>
        <a:lstStyle/>
        <a:p>
          <a:pPr rtl="1"/>
          <a:endParaRPr lang="en-US"/>
        </a:p>
      </dgm:t>
    </dgm:pt>
    <dgm:pt modelId="{5974843E-CEBC-4214-865A-7D7665019A77}">
      <dgm:prSet phldrT="[Text]"/>
      <dgm:spPr>
        <a:solidFill>
          <a:srgbClr val="0070C0"/>
        </a:solidFill>
      </dgm:spPr>
      <dgm:t>
        <a:bodyPr/>
        <a:lstStyle/>
        <a:p>
          <a:pPr rtl="1"/>
          <a:r>
            <a:rPr lang="en-US" dirty="0" smtClean="0"/>
            <a:t>Electronic</a:t>
          </a:r>
          <a:endParaRPr lang="en-US" dirty="0"/>
        </a:p>
      </dgm:t>
    </dgm:pt>
    <dgm:pt modelId="{9BEC8CE8-2E07-458E-BD82-6C7B1DBF9CD1}" type="parTrans" cxnId="{AC79590F-69AC-45CC-87CD-BDB469D7A988}">
      <dgm:prSet/>
      <dgm:spPr/>
      <dgm:t>
        <a:bodyPr/>
        <a:lstStyle/>
        <a:p>
          <a:pPr rtl="1"/>
          <a:endParaRPr lang="en-US"/>
        </a:p>
      </dgm:t>
    </dgm:pt>
    <dgm:pt modelId="{A8744542-8937-4EE8-8EDD-E049ED0C5DFB}" type="sibTrans" cxnId="{AC79590F-69AC-45CC-87CD-BDB469D7A988}">
      <dgm:prSet/>
      <dgm:spPr/>
      <dgm:t>
        <a:bodyPr/>
        <a:lstStyle/>
        <a:p>
          <a:pPr rtl="1"/>
          <a:endParaRPr lang="en-US"/>
        </a:p>
      </dgm:t>
    </dgm:pt>
    <dgm:pt modelId="{15DE74E2-AA2E-4B22-8C53-20C8499C178E}">
      <dgm:prSet phldrT="[Text]"/>
      <dgm:spPr/>
      <dgm:t>
        <a:bodyPr/>
        <a:lstStyle/>
        <a:p>
          <a:pPr rtl="0"/>
          <a:r>
            <a:rPr lang="en-US" dirty="0" smtClean="0"/>
            <a:t>Radio</a:t>
          </a:r>
          <a:endParaRPr lang="en-US" dirty="0"/>
        </a:p>
      </dgm:t>
    </dgm:pt>
    <dgm:pt modelId="{766F2176-EBC8-42FF-A1ED-77742553D882}" type="parTrans" cxnId="{FEE77272-37A2-4796-AB9C-DE0AE2828920}">
      <dgm:prSet/>
      <dgm:spPr/>
      <dgm:t>
        <a:bodyPr/>
        <a:lstStyle/>
        <a:p>
          <a:pPr rtl="1"/>
          <a:endParaRPr lang="en-US"/>
        </a:p>
      </dgm:t>
    </dgm:pt>
    <dgm:pt modelId="{72F5949C-2DE2-4A7A-A3A8-F5AC23ECDD41}" type="sibTrans" cxnId="{FEE77272-37A2-4796-AB9C-DE0AE2828920}">
      <dgm:prSet/>
      <dgm:spPr/>
      <dgm:t>
        <a:bodyPr/>
        <a:lstStyle/>
        <a:p>
          <a:pPr rtl="1"/>
          <a:endParaRPr lang="en-US"/>
        </a:p>
      </dgm:t>
    </dgm:pt>
    <dgm:pt modelId="{605E547C-C4FA-4B5E-8334-9E7035392533}">
      <dgm:prSet phldrT="[Text]"/>
      <dgm:spPr/>
      <dgm:t>
        <a:bodyPr/>
        <a:lstStyle/>
        <a:p>
          <a:pPr rtl="1"/>
          <a:r>
            <a:rPr lang="en-US" dirty="0" smtClean="0"/>
            <a:t>Written</a:t>
          </a:r>
          <a:endParaRPr lang="en-US" dirty="0"/>
        </a:p>
      </dgm:t>
    </dgm:pt>
    <dgm:pt modelId="{A3FB1977-5A72-4C42-9764-F0696D7BEF9E}" type="parTrans" cxnId="{09911617-C41A-4BCE-BC9E-9E52A8A3DE3D}">
      <dgm:prSet/>
      <dgm:spPr/>
      <dgm:t>
        <a:bodyPr/>
        <a:lstStyle/>
        <a:p>
          <a:pPr rtl="1"/>
          <a:endParaRPr lang="en-US"/>
        </a:p>
      </dgm:t>
    </dgm:pt>
    <dgm:pt modelId="{7FE8D609-0426-4150-95AF-7A685ED4FFB0}" type="sibTrans" cxnId="{09911617-C41A-4BCE-BC9E-9E52A8A3DE3D}">
      <dgm:prSet/>
      <dgm:spPr/>
      <dgm:t>
        <a:bodyPr/>
        <a:lstStyle/>
        <a:p>
          <a:pPr rtl="1"/>
          <a:endParaRPr lang="en-US"/>
        </a:p>
      </dgm:t>
    </dgm:pt>
    <dgm:pt modelId="{336E97D4-B808-4A05-982F-3DD6778DE419}">
      <dgm:prSet phldrT="[Text]"/>
      <dgm:spPr/>
      <dgm:t>
        <a:bodyPr/>
        <a:lstStyle/>
        <a:p>
          <a:pPr rtl="0"/>
          <a:r>
            <a:rPr lang="en-US" dirty="0" smtClean="0"/>
            <a:t>Newspapers</a:t>
          </a:r>
          <a:endParaRPr lang="en-US" dirty="0"/>
        </a:p>
      </dgm:t>
    </dgm:pt>
    <dgm:pt modelId="{DA3D79AB-D61C-4EC4-B33C-AC5C457F50FE}" type="parTrans" cxnId="{29A6673A-8D73-44BF-B029-AEAA2359CEC3}">
      <dgm:prSet/>
      <dgm:spPr/>
      <dgm:t>
        <a:bodyPr/>
        <a:lstStyle/>
        <a:p>
          <a:pPr rtl="1"/>
          <a:endParaRPr lang="en-US"/>
        </a:p>
      </dgm:t>
    </dgm:pt>
    <dgm:pt modelId="{A16234EA-2CE4-4308-8517-000E63368C0E}" type="sibTrans" cxnId="{29A6673A-8D73-44BF-B029-AEAA2359CEC3}">
      <dgm:prSet/>
      <dgm:spPr/>
      <dgm:t>
        <a:bodyPr/>
        <a:lstStyle/>
        <a:p>
          <a:pPr rtl="1"/>
          <a:endParaRPr lang="en-US"/>
        </a:p>
      </dgm:t>
    </dgm:pt>
    <dgm:pt modelId="{43450E38-E439-4753-9178-F8D081E34825}">
      <dgm:prSet phldrT="[Text]"/>
      <dgm:spPr/>
      <dgm:t>
        <a:bodyPr/>
        <a:lstStyle/>
        <a:p>
          <a:pPr rtl="0"/>
          <a:r>
            <a:rPr lang="en-US" dirty="0" smtClean="0"/>
            <a:t>Television </a:t>
          </a:r>
          <a:endParaRPr lang="en-US" dirty="0"/>
        </a:p>
      </dgm:t>
    </dgm:pt>
    <dgm:pt modelId="{F72EF363-CB43-43C9-B140-CCBFC3C7E742}" type="parTrans" cxnId="{20BBAB54-AE27-403A-95F4-64DF843A3D6E}">
      <dgm:prSet/>
      <dgm:spPr/>
      <dgm:t>
        <a:bodyPr/>
        <a:lstStyle/>
        <a:p>
          <a:pPr rtl="1"/>
          <a:endParaRPr lang="he-IL"/>
        </a:p>
      </dgm:t>
    </dgm:pt>
    <dgm:pt modelId="{11FF97E5-5604-42EA-82E2-CA816305D8B2}" type="sibTrans" cxnId="{20BBAB54-AE27-403A-95F4-64DF843A3D6E}">
      <dgm:prSet/>
      <dgm:spPr/>
      <dgm:t>
        <a:bodyPr/>
        <a:lstStyle/>
        <a:p>
          <a:pPr rtl="1"/>
          <a:endParaRPr lang="he-IL"/>
        </a:p>
      </dgm:t>
    </dgm:pt>
    <dgm:pt modelId="{47267F71-1D6C-48F6-AB30-E34316657F65}">
      <dgm:prSet phldrT="[Text]"/>
      <dgm:spPr/>
      <dgm:t>
        <a:bodyPr/>
        <a:lstStyle/>
        <a:p>
          <a:pPr rtl="0"/>
          <a:r>
            <a:rPr lang="en-US" dirty="0" smtClean="0"/>
            <a:t>Social Media Channels</a:t>
          </a:r>
          <a:endParaRPr lang="en-US" dirty="0"/>
        </a:p>
      </dgm:t>
    </dgm:pt>
    <dgm:pt modelId="{999C3ED0-3403-4578-93CA-DD9A8DB83236}" type="parTrans" cxnId="{44408AAC-4AF2-440A-A2C7-B79A600A26AA}">
      <dgm:prSet/>
      <dgm:spPr/>
      <dgm:t>
        <a:bodyPr/>
        <a:lstStyle/>
        <a:p>
          <a:pPr rtl="1"/>
          <a:endParaRPr lang="he-IL"/>
        </a:p>
      </dgm:t>
    </dgm:pt>
    <dgm:pt modelId="{DA44CEE0-A079-4251-8129-F923805584E1}" type="sibTrans" cxnId="{44408AAC-4AF2-440A-A2C7-B79A600A26AA}">
      <dgm:prSet/>
      <dgm:spPr/>
      <dgm:t>
        <a:bodyPr/>
        <a:lstStyle/>
        <a:p>
          <a:pPr rtl="1"/>
          <a:endParaRPr lang="he-IL"/>
        </a:p>
      </dgm:t>
    </dgm:pt>
    <dgm:pt modelId="{6A622277-5214-4667-97C1-CAB0CA30A4EF}" type="pres">
      <dgm:prSet presAssocID="{D1031535-39C3-47C9-B124-48FF755F577E}" presName="Name0" presStyleCnt="0">
        <dgm:presLayoutVars>
          <dgm:dir/>
          <dgm:animLvl val="lvl"/>
          <dgm:resizeHandles val="exact"/>
        </dgm:presLayoutVars>
      </dgm:prSet>
      <dgm:spPr/>
      <dgm:t>
        <a:bodyPr/>
        <a:lstStyle/>
        <a:p>
          <a:pPr rtl="1"/>
          <a:endParaRPr lang="he-IL"/>
        </a:p>
      </dgm:t>
    </dgm:pt>
    <dgm:pt modelId="{FAFD79E1-9F4E-4A3D-AEFC-2830BDDB1B2D}" type="pres">
      <dgm:prSet presAssocID="{A1FFCFC8-F43A-4EA5-804F-84386BF10B93}" presName="composite" presStyleCnt="0"/>
      <dgm:spPr/>
    </dgm:pt>
    <dgm:pt modelId="{D7591515-C3EF-4387-84C5-587E11FA0D82}" type="pres">
      <dgm:prSet presAssocID="{A1FFCFC8-F43A-4EA5-804F-84386BF10B93}" presName="parTx" presStyleLbl="alignNode1" presStyleIdx="0" presStyleCnt="3">
        <dgm:presLayoutVars>
          <dgm:chMax val="0"/>
          <dgm:chPref val="0"/>
          <dgm:bulletEnabled val="1"/>
        </dgm:presLayoutVars>
      </dgm:prSet>
      <dgm:spPr/>
      <dgm:t>
        <a:bodyPr/>
        <a:lstStyle/>
        <a:p>
          <a:pPr rtl="1"/>
          <a:endParaRPr lang="he-IL"/>
        </a:p>
      </dgm:t>
    </dgm:pt>
    <dgm:pt modelId="{2E91408D-E709-4DF0-AFEE-A0D7817331A5}" type="pres">
      <dgm:prSet presAssocID="{A1FFCFC8-F43A-4EA5-804F-84386BF10B93}" presName="desTx" presStyleLbl="alignAccFollowNode1" presStyleIdx="0" presStyleCnt="3">
        <dgm:presLayoutVars>
          <dgm:bulletEnabled val="1"/>
        </dgm:presLayoutVars>
      </dgm:prSet>
      <dgm:spPr/>
      <dgm:t>
        <a:bodyPr/>
        <a:lstStyle/>
        <a:p>
          <a:pPr rtl="1"/>
          <a:endParaRPr lang="he-IL"/>
        </a:p>
      </dgm:t>
    </dgm:pt>
    <dgm:pt modelId="{BF662D66-F55B-4EB8-B7F1-6279DC5EDDCD}" type="pres">
      <dgm:prSet presAssocID="{A25E8BA2-BF8D-4BFE-9684-948DBCEA06E0}" presName="space" presStyleCnt="0"/>
      <dgm:spPr/>
    </dgm:pt>
    <dgm:pt modelId="{FAF8E2A4-3669-4832-9667-D7208322363E}" type="pres">
      <dgm:prSet presAssocID="{5974843E-CEBC-4214-865A-7D7665019A77}" presName="composite" presStyleCnt="0"/>
      <dgm:spPr/>
    </dgm:pt>
    <dgm:pt modelId="{4227A80D-230A-4577-8805-071B43831EAB}" type="pres">
      <dgm:prSet presAssocID="{5974843E-CEBC-4214-865A-7D7665019A77}" presName="parTx" presStyleLbl="alignNode1" presStyleIdx="1" presStyleCnt="3">
        <dgm:presLayoutVars>
          <dgm:chMax val="0"/>
          <dgm:chPref val="0"/>
          <dgm:bulletEnabled val="1"/>
        </dgm:presLayoutVars>
      </dgm:prSet>
      <dgm:spPr/>
      <dgm:t>
        <a:bodyPr/>
        <a:lstStyle/>
        <a:p>
          <a:pPr rtl="1"/>
          <a:endParaRPr lang="he-IL"/>
        </a:p>
      </dgm:t>
    </dgm:pt>
    <dgm:pt modelId="{7E9E4D64-7D08-443D-A4A7-1560C6E6B1AD}" type="pres">
      <dgm:prSet presAssocID="{5974843E-CEBC-4214-865A-7D7665019A77}" presName="desTx" presStyleLbl="alignAccFollowNode1" presStyleIdx="1" presStyleCnt="3">
        <dgm:presLayoutVars>
          <dgm:bulletEnabled val="1"/>
        </dgm:presLayoutVars>
      </dgm:prSet>
      <dgm:spPr/>
      <dgm:t>
        <a:bodyPr/>
        <a:lstStyle/>
        <a:p>
          <a:pPr rtl="1"/>
          <a:endParaRPr lang="he-IL"/>
        </a:p>
      </dgm:t>
    </dgm:pt>
    <dgm:pt modelId="{0BFBFA9E-CFCB-4C1B-AC58-F61177504EAF}" type="pres">
      <dgm:prSet presAssocID="{A8744542-8937-4EE8-8EDD-E049ED0C5DFB}" presName="space" presStyleCnt="0"/>
      <dgm:spPr/>
    </dgm:pt>
    <dgm:pt modelId="{89FC8F05-64CE-4B22-94E2-47E718A8219B}" type="pres">
      <dgm:prSet presAssocID="{605E547C-C4FA-4B5E-8334-9E7035392533}" presName="composite" presStyleCnt="0"/>
      <dgm:spPr/>
    </dgm:pt>
    <dgm:pt modelId="{73496F62-29C9-4DCF-B948-3E6447DE360E}" type="pres">
      <dgm:prSet presAssocID="{605E547C-C4FA-4B5E-8334-9E7035392533}" presName="parTx" presStyleLbl="alignNode1" presStyleIdx="2" presStyleCnt="3">
        <dgm:presLayoutVars>
          <dgm:chMax val="0"/>
          <dgm:chPref val="0"/>
          <dgm:bulletEnabled val="1"/>
        </dgm:presLayoutVars>
      </dgm:prSet>
      <dgm:spPr/>
      <dgm:t>
        <a:bodyPr/>
        <a:lstStyle/>
        <a:p>
          <a:pPr rtl="1"/>
          <a:endParaRPr lang="he-IL"/>
        </a:p>
      </dgm:t>
    </dgm:pt>
    <dgm:pt modelId="{4E782AE6-A7AB-45A1-BC40-7B39BAF9E84E}" type="pres">
      <dgm:prSet presAssocID="{605E547C-C4FA-4B5E-8334-9E7035392533}" presName="desTx" presStyleLbl="alignAccFollowNode1" presStyleIdx="2" presStyleCnt="3">
        <dgm:presLayoutVars>
          <dgm:bulletEnabled val="1"/>
        </dgm:presLayoutVars>
      </dgm:prSet>
      <dgm:spPr/>
      <dgm:t>
        <a:bodyPr/>
        <a:lstStyle/>
        <a:p>
          <a:pPr rtl="1"/>
          <a:endParaRPr lang="he-IL"/>
        </a:p>
      </dgm:t>
    </dgm:pt>
  </dgm:ptLst>
  <dgm:cxnLst>
    <dgm:cxn modelId="{FBB2828B-AC66-4F60-85D7-C1EC6AD6065D}" type="presOf" srcId="{605E547C-C4FA-4B5E-8334-9E7035392533}" destId="{73496F62-29C9-4DCF-B948-3E6447DE360E}" srcOrd="0" destOrd="0" presId="urn:microsoft.com/office/officeart/2005/8/layout/hList1"/>
    <dgm:cxn modelId="{FB7C5910-97BB-4EDD-B667-FB02202C263B}" srcId="{A1FFCFC8-F43A-4EA5-804F-84386BF10B93}" destId="{E6ED9B87-3A90-4415-BD14-28A23248553B}" srcOrd="0" destOrd="0" parTransId="{FAF1D731-ACC1-4E10-98E6-8276BECDE0B3}" sibTransId="{494811B0-C2F8-4CDB-9868-3A2EAB802983}"/>
    <dgm:cxn modelId="{5E5DD67B-2D90-44EF-83F6-94E6DD6C1AB2}" type="presOf" srcId="{A1FFCFC8-F43A-4EA5-804F-84386BF10B93}" destId="{D7591515-C3EF-4387-84C5-587E11FA0D82}" srcOrd="0" destOrd="0" presId="urn:microsoft.com/office/officeart/2005/8/layout/hList1"/>
    <dgm:cxn modelId="{55B4336D-384D-4EA4-B097-7DB8E17BB6AD}" type="presOf" srcId="{336E97D4-B808-4A05-982F-3DD6778DE419}" destId="{4E782AE6-A7AB-45A1-BC40-7B39BAF9E84E}" srcOrd="0" destOrd="0" presId="urn:microsoft.com/office/officeart/2005/8/layout/hList1"/>
    <dgm:cxn modelId="{371F75D4-5F2D-4D7E-A4DB-45CE537AD76A}" type="presOf" srcId="{5974843E-CEBC-4214-865A-7D7665019A77}" destId="{4227A80D-230A-4577-8805-071B43831EAB}" srcOrd="0" destOrd="0" presId="urn:microsoft.com/office/officeart/2005/8/layout/hList1"/>
    <dgm:cxn modelId="{C56A82D9-A751-4BA2-AAE8-91F91A387F1D}" type="presOf" srcId="{43450E38-E439-4753-9178-F8D081E34825}" destId="{7E9E4D64-7D08-443D-A4A7-1560C6E6B1AD}" srcOrd="0" destOrd="1" presId="urn:microsoft.com/office/officeart/2005/8/layout/hList1"/>
    <dgm:cxn modelId="{09911617-C41A-4BCE-BC9E-9E52A8A3DE3D}" srcId="{D1031535-39C3-47C9-B124-48FF755F577E}" destId="{605E547C-C4FA-4B5E-8334-9E7035392533}" srcOrd="2" destOrd="0" parTransId="{A3FB1977-5A72-4C42-9764-F0696D7BEF9E}" sibTransId="{7FE8D609-0426-4150-95AF-7A685ED4FFB0}"/>
    <dgm:cxn modelId="{658EB667-12F1-4E7A-9CF1-CCD6C5464D1F}" type="presOf" srcId="{47267F71-1D6C-48F6-AB30-E34316657F65}" destId="{2E91408D-E709-4DF0-AFEE-A0D7817331A5}" srcOrd="0" destOrd="1" presId="urn:microsoft.com/office/officeart/2005/8/layout/hList1"/>
    <dgm:cxn modelId="{0DEF10E4-090C-4BAB-83F0-4B4AA29149D5}" srcId="{D1031535-39C3-47C9-B124-48FF755F577E}" destId="{A1FFCFC8-F43A-4EA5-804F-84386BF10B93}" srcOrd="0" destOrd="0" parTransId="{68910C57-F6FA-40E8-A543-4034F41E45FA}" sibTransId="{A25E8BA2-BF8D-4BFE-9684-948DBCEA06E0}"/>
    <dgm:cxn modelId="{29A6673A-8D73-44BF-B029-AEAA2359CEC3}" srcId="{605E547C-C4FA-4B5E-8334-9E7035392533}" destId="{336E97D4-B808-4A05-982F-3DD6778DE419}" srcOrd="0" destOrd="0" parTransId="{DA3D79AB-D61C-4EC4-B33C-AC5C457F50FE}" sibTransId="{A16234EA-2CE4-4308-8517-000E63368C0E}"/>
    <dgm:cxn modelId="{6B0F6FDB-9A2A-486C-B4E5-194476A8BF8B}" type="presOf" srcId="{15DE74E2-AA2E-4B22-8C53-20C8499C178E}" destId="{7E9E4D64-7D08-443D-A4A7-1560C6E6B1AD}" srcOrd="0" destOrd="0" presId="urn:microsoft.com/office/officeart/2005/8/layout/hList1"/>
    <dgm:cxn modelId="{20BBAB54-AE27-403A-95F4-64DF843A3D6E}" srcId="{5974843E-CEBC-4214-865A-7D7665019A77}" destId="{43450E38-E439-4753-9178-F8D081E34825}" srcOrd="1" destOrd="0" parTransId="{F72EF363-CB43-43C9-B140-CCBFC3C7E742}" sibTransId="{11FF97E5-5604-42EA-82E2-CA816305D8B2}"/>
    <dgm:cxn modelId="{AC79590F-69AC-45CC-87CD-BDB469D7A988}" srcId="{D1031535-39C3-47C9-B124-48FF755F577E}" destId="{5974843E-CEBC-4214-865A-7D7665019A77}" srcOrd="1" destOrd="0" parTransId="{9BEC8CE8-2E07-458E-BD82-6C7B1DBF9CD1}" sibTransId="{A8744542-8937-4EE8-8EDD-E049ED0C5DFB}"/>
    <dgm:cxn modelId="{FEE77272-37A2-4796-AB9C-DE0AE2828920}" srcId="{5974843E-CEBC-4214-865A-7D7665019A77}" destId="{15DE74E2-AA2E-4B22-8C53-20C8499C178E}" srcOrd="0" destOrd="0" parTransId="{766F2176-EBC8-42FF-A1ED-77742553D882}" sibTransId="{72F5949C-2DE2-4A7A-A3A8-F5AC23ECDD41}"/>
    <dgm:cxn modelId="{0A7D6FDF-B520-4F85-8996-33D4DA9BA913}" type="presOf" srcId="{E6ED9B87-3A90-4415-BD14-28A23248553B}" destId="{2E91408D-E709-4DF0-AFEE-A0D7817331A5}" srcOrd="0" destOrd="0" presId="urn:microsoft.com/office/officeart/2005/8/layout/hList1"/>
    <dgm:cxn modelId="{E2AE0F3D-2DB2-4170-806A-3D35AB6F863E}" type="presOf" srcId="{D1031535-39C3-47C9-B124-48FF755F577E}" destId="{6A622277-5214-4667-97C1-CAB0CA30A4EF}" srcOrd="0" destOrd="0" presId="urn:microsoft.com/office/officeart/2005/8/layout/hList1"/>
    <dgm:cxn modelId="{44408AAC-4AF2-440A-A2C7-B79A600A26AA}" srcId="{A1FFCFC8-F43A-4EA5-804F-84386BF10B93}" destId="{47267F71-1D6C-48F6-AB30-E34316657F65}" srcOrd="1" destOrd="0" parTransId="{999C3ED0-3403-4578-93CA-DD9A8DB83236}" sibTransId="{DA44CEE0-A079-4251-8129-F923805584E1}"/>
    <dgm:cxn modelId="{5F35E08A-12C0-4F4C-BF9B-D9DC0AAAA23A}" type="presParOf" srcId="{6A622277-5214-4667-97C1-CAB0CA30A4EF}" destId="{FAFD79E1-9F4E-4A3D-AEFC-2830BDDB1B2D}" srcOrd="0" destOrd="0" presId="urn:microsoft.com/office/officeart/2005/8/layout/hList1"/>
    <dgm:cxn modelId="{66BBE8AD-29D6-4916-8B4F-E0F8B72AF618}" type="presParOf" srcId="{FAFD79E1-9F4E-4A3D-AEFC-2830BDDB1B2D}" destId="{D7591515-C3EF-4387-84C5-587E11FA0D82}" srcOrd="0" destOrd="0" presId="urn:microsoft.com/office/officeart/2005/8/layout/hList1"/>
    <dgm:cxn modelId="{70E959AD-FFC9-4F19-BF16-531ECB63FB58}" type="presParOf" srcId="{FAFD79E1-9F4E-4A3D-AEFC-2830BDDB1B2D}" destId="{2E91408D-E709-4DF0-AFEE-A0D7817331A5}" srcOrd="1" destOrd="0" presId="urn:microsoft.com/office/officeart/2005/8/layout/hList1"/>
    <dgm:cxn modelId="{5FC1BA09-441E-4CA4-A450-1C078827B52F}" type="presParOf" srcId="{6A622277-5214-4667-97C1-CAB0CA30A4EF}" destId="{BF662D66-F55B-4EB8-B7F1-6279DC5EDDCD}" srcOrd="1" destOrd="0" presId="urn:microsoft.com/office/officeart/2005/8/layout/hList1"/>
    <dgm:cxn modelId="{BF46850B-05AE-4310-A5DA-FD21D36B6B83}" type="presParOf" srcId="{6A622277-5214-4667-97C1-CAB0CA30A4EF}" destId="{FAF8E2A4-3669-4832-9667-D7208322363E}" srcOrd="2" destOrd="0" presId="urn:microsoft.com/office/officeart/2005/8/layout/hList1"/>
    <dgm:cxn modelId="{C3A7A316-4C99-4FB9-AA5E-71D605EB8F48}" type="presParOf" srcId="{FAF8E2A4-3669-4832-9667-D7208322363E}" destId="{4227A80D-230A-4577-8805-071B43831EAB}" srcOrd="0" destOrd="0" presId="urn:microsoft.com/office/officeart/2005/8/layout/hList1"/>
    <dgm:cxn modelId="{A8B9EDB2-62CD-4660-A2CC-5683F231A47D}" type="presParOf" srcId="{FAF8E2A4-3669-4832-9667-D7208322363E}" destId="{7E9E4D64-7D08-443D-A4A7-1560C6E6B1AD}" srcOrd="1" destOrd="0" presId="urn:microsoft.com/office/officeart/2005/8/layout/hList1"/>
    <dgm:cxn modelId="{706396B4-E94E-44C3-B349-56C7F3DB7DE5}" type="presParOf" srcId="{6A622277-5214-4667-97C1-CAB0CA30A4EF}" destId="{0BFBFA9E-CFCB-4C1B-AC58-F61177504EAF}" srcOrd="3" destOrd="0" presId="urn:microsoft.com/office/officeart/2005/8/layout/hList1"/>
    <dgm:cxn modelId="{CC9771BC-7CC2-4420-A746-2F4514617F16}" type="presParOf" srcId="{6A622277-5214-4667-97C1-CAB0CA30A4EF}" destId="{89FC8F05-64CE-4B22-94E2-47E718A8219B}" srcOrd="4" destOrd="0" presId="urn:microsoft.com/office/officeart/2005/8/layout/hList1"/>
    <dgm:cxn modelId="{09DF42B2-ABEA-4D85-BE08-44B9E9160A2C}" type="presParOf" srcId="{89FC8F05-64CE-4B22-94E2-47E718A8219B}" destId="{73496F62-29C9-4DCF-B948-3E6447DE360E}" srcOrd="0" destOrd="0" presId="urn:microsoft.com/office/officeart/2005/8/layout/hList1"/>
    <dgm:cxn modelId="{46A49247-9835-4BE2-8293-3F42ACFE2849}" type="presParOf" srcId="{89FC8F05-64CE-4B22-94E2-47E718A8219B}" destId="{4E782AE6-A7AB-45A1-BC40-7B39BAF9E8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62078-551A-4283-8315-7F4AD616E395}"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435973DA-B08B-4AC1-ACF9-D80B0C5EAE52}">
      <dgm:prSet phldrT="[Text]"/>
      <dgm:spPr>
        <a:solidFill>
          <a:srgbClr val="0070C0"/>
        </a:solidFill>
      </dgm:spPr>
      <dgm:t>
        <a:bodyPr/>
        <a:lstStyle/>
        <a:p>
          <a:r>
            <a:rPr lang="en-US" dirty="0" smtClean="0"/>
            <a:t>Ownership</a:t>
          </a:r>
          <a:endParaRPr lang="en-US" dirty="0"/>
        </a:p>
      </dgm:t>
    </dgm:pt>
    <dgm:pt modelId="{8A0A12F0-E6B8-42C4-ABD7-AF0A16F366C7}" type="parTrans" cxnId="{4765B1BF-AE95-4E7E-A893-E7DF253F2E2D}">
      <dgm:prSet/>
      <dgm:spPr/>
      <dgm:t>
        <a:bodyPr/>
        <a:lstStyle/>
        <a:p>
          <a:endParaRPr lang="en-US"/>
        </a:p>
      </dgm:t>
    </dgm:pt>
    <dgm:pt modelId="{7E13EE68-F1CD-4E27-A38C-11C6FCDAA52A}" type="sibTrans" cxnId="{4765B1BF-AE95-4E7E-A893-E7DF253F2E2D}">
      <dgm:prSet/>
      <dgm:spPr/>
      <dgm:t>
        <a:bodyPr/>
        <a:lstStyle/>
        <a:p>
          <a:endParaRPr lang="en-US"/>
        </a:p>
      </dgm:t>
    </dgm:pt>
    <dgm:pt modelId="{52A20993-1AA7-455A-99C0-AEE52AA3543B}">
      <dgm:prSet phldrT="[Text]"/>
      <dgm:spPr/>
      <dgm:t>
        <a:bodyPr/>
        <a:lstStyle/>
        <a:p>
          <a:r>
            <a:rPr lang="en-US" dirty="0" smtClean="0"/>
            <a:t>Content</a:t>
          </a:r>
          <a:endParaRPr lang="en-US" dirty="0"/>
        </a:p>
      </dgm:t>
    </dgm:pt>
    <dgm:pt modelId="{178737E9-AAD9-431F-94B5-E1BFD7CBA79B}" type="parTrans" cxnId="{91A1E185-248A-4941-8452-25BC0F23736F}">
      <dgm:prSet/>
      <dgm:spPr/>
      <dgm:t>
        <a:bodyPr/>
        <a:lstStyle/>
        <a:p>
          <a:endParaRPr lang="en-US"/>
        </a:p>
      </dgm:t>
    </dgm:pt>
    <dgm:pt modelId="{C9A84F5B-AA4F-45E6-8C2F-0FC3CF880B6D}" type="sibTrans" cxnId="{91A1E185-248A-4941-8452-25BC0F23736F}">
      <dgm:prSet/>
      <dgm:spPr/>
      <dgm:t>
        <a:bodyPr/>
        <a:lstStyle/>
        <a:p>
          <a:endParaRPr lang="en-US"/>
        </a:p>
      </dgm:t>
    </dgm:pt>
    <dgm:pt modelId="{B75BF88D-73BE-40C4-B6C9-6285F421F03A}">
      <dgm:prSet phldrT="[Text]"/>
      <dgm:spPr>
        <a:solidFill>
          <a:schemeClr val="accent1">
            <a:lumMod val="60000"/>
            <a:lumOff val="40000"/>
          </a:schemeClr>
        </a:solidFill>
      </dgm:spPr>
      <dgm:t>
        <a:bodyPr/>
        <a:lstStyle/>
        <a:p>
          <a:r>
            <a:rPr lang="en-US" dirty="0" smtClean="0"/>
            <a:t>Infrastructure</a:t>
          </a:r>
          <a:endParaRPr lang="en-US" dirty="0"/>
        </a:p>
      </dgm:t>
    </dgm:pt>
    <dgm:pt modelId="{4E84944B-FF46-4257-97A8-0176112723B4}" type="parTrans" cxnId="{A892B518-CD57-49E2-9B6F-792236036EA0}">
      <dgm:prSet/>
      <dgm:spPr/>
      <dgm:t>
        <a:bodyPr/>
        <a:lstStyle/>
        <a:p>
          <a:endParaRPr lang="en-US"/>
        </a:p>
      </dgm:t>
    </dgm:pt>
    <dgm:pt modelId="{C849537C-EBE3-4B26-929F-F449FBA22C34}" type="sibTrans" cxnId="{A892B518-CD57-49E2-9B6F-792236036EA0}">
      <dgm:prSet/>
      <dgm:spPr/>
      <dgm:t>
        <a:bodyPr/>
        <a:lstStyle/>
        <a:p>
          <a:endParaRPr lang="en-US"/>
        </a:p>
      </dgm:t>
    </dgm:pt>
    <dgm:pt modelId="{3367E173-22D4-44D9-8B88-81F1821D6EAD}">
      <dgm:prSet phldrT="[Text]"/>
      <dgm:spPr>
        <a:solidFill>
          <a:srgbClr val="002060"/>
        </a:solidFill>
      </dgm:spPr>
      <dgm:t>
        <a:bodyPr/>
        <a:lstStyle/>
        <a:p>
          <a:r>
            <a:rPr lang="en-US" dirty="0" smtClean="0"/>
            <a:t>Income Model</a:t>
          </a:r>
          <a:endParaRPr lang="en-US" dirty="0"/>
        </a:p>
      </dgm:t>
    </dgm:pt>
    <dgm:pt modelId="{1882EDDD-8090-4B11-B0D2-933EEEB7D15A}" type="parTrans" cxnId="{4DCC7594-891D-4E3D-9D3E-EFFBBD0366A9}">
      <dgm:prSet/>
      <dgm:spPr/>
      <dgm:t>
        <a:bodyPr/>
        <a:lstStyle/>
        <a:p>
          <a:endParaRPr lang="en-US"/>
        </a:p>
      </dgm:t>
    </dgm:pt>
    <dgm:pt modelId="{0D5A71A2-1E6C-4605-977F-4D8950370D56}" type="sibTrans" cxnId="{4DCC7594-891D-4E3D-9D3E-EFFBBD0366A9}">
      <dgm:prSet/>
      <dgm:spPr/>
      <dgm:t>
        <a:bodyPr/>
        <a:lstStyle/>
        <a:p>
          <a:endParaRPr lang="en-US"/>
        </a:p>
      </dgm:t>
    </dgm:pt>
    <dgm:pt modelId="{494BBA37-C643-49DF-8FF9-3B2E60370DBA}">
      <dgm:prSet phldrT="[Text]"/>
      <dgm:spPr/>
      <dgm:t>
        <a:bodyPr/>
        <a:lstStyle/>
        <a:p>
          <a:r>
            <a:rPr lang="en-US" dirty="0" smtClean="0"/>
            <a:t>Platform</a:t>
          </a:r>
          <a:endParaRPr lang="en-US" dirty="0"/>
        </a:p>
      </dgm:t>
    </dgm:pt>
    <dgm:pt modelId="{DE70D890-CF5C-4008-9AD2-DB7FA1FFDEA3}" type="parTrans" cxnId="{AB1EDCEF-459B-40C4-8C69-41DE364F0A8D}">
      <dgm:prSet/>
      <dgm:spPr/>
      <dgm:t>
        <a:bodyPr/>
        <a:lstStyle/>
        <a:p>
          <a:endParaRPr lang="en-US"/>
        </a:p>
      </dgm:t>
    </dgm:pt>
    <dgm:pt modelId="{2CE7EBC3-0778-402E-A647-1A648D983B42}" type="sibTrans" cxnId="{AB1EDCEF-459B-40C4-8C69-41DE364F0A8D}">
      <dgm:prSet/>
      <dgm:spPr/>
      <dgm:t>
        <a:bodyPr/>
        <a:lstStyle/>
        <a:p>
          <a:endParaRPr lang="en-US"/>
        </a:p>
      </dgm:t>
    </dgm:pt>
    <dgm:pt modelId="{CEDC3F0D-6034-4C91-AAFE-8862A16FE3B9}" type="pres">
      <dgm:prSet presAssocID="{C4B62078-551A-4283-8315-7F4AD616E395}" presName="Name0" presStyleCnt="0">
        <dgm:presLayoutVars>
          <dgm:dir/>
          <dgm:resizeHandles val="exact"/>
        </dgm:presLayoutVars>
      </dgm:prSet>
      <dgm:spPr/>
      <dgm:t>
        <a:bodyPr/>
        <a:lstStyle/>
        <a:p>
          <a:pPr rtl="1"/>
          <a:endParaRPr lang="he-IL"/>
        </a:p>
      </dgm:t>
    </dgm:pt>
    <dgm:pt modelId="{9503181D-BA3C-41AE-8D59-A44925D0E790}" type="pres">
      <dgm:prSet presAssocID="{C4B62078-551A-4283-8315-7F4AD616E395}" presName="fgShape" presStyleLbl="fgShp" presStyleIdx="0" presStyleCnt="1"/>
      <dgm:spPr>
        <a:solidFill>
          <a:srgbClr val="5B98CF"/>
        </a:solidFill>
      </dgm:spPr>
    </dgm:pt>
    <dgm:pt modelId="{0E3FEFB3-42B3-4550-9F5B-E98EF9BEB43F}" type="pres">
      <dgm:prSet presAssocID="{C4B62078-551A-4283-8315-7F4AD616E395}" presName="linComp" presStyleCnt="0"/>
      <dgm:spPr/>
    </dgm:pt>
    <dgm:pt modelId="{21247512-5C6E-484E-8E39-04694E949FF7}" type="pres">
      <dgm:prSet presAssocID="{435973DA-B08B-4AC1-ACF9-D80B0C5EAE52}" presName="compNode" presStyleCnt="0"/>
      <dgm:spPr/>
    </dgm:pt>
    <dgm:pt modelId="{6D982655-CD77-44BF-9D36-9D9299A41638}" type="pres">
      <dgm:prSet presAssocID="{435973DA-B08B-4AC1-ACF9-D80B0C5EAE52}" presName="bkgdShape" presStyleLbl="node1" presStyleIdx="0" presStyleCnt="5" custLinFactNeighborX="2215" custLinFactNeighborY="-323"/>
      <dgm:spPr/>
      <dgm:t>
        <a:bodyPr/>
        <a:lstStyle/>
        <a:p>
          <a:pPr rtl="1"/>
          <a:endParaRPr lang="he-IL"/>
        </a:p>
      </dgm:t>
    </dgm:pt>
    <dgm:pt modelId="{0ACD6E6F-9324-4D01-B68F-D7BDF88C091A}" type="pres">
      <dgm:prSet presAssocID="{435973DA-B08B-4AC1-ACF9-D80B0C5EAE52}" presName="nodeTx" presStyleLbl="node1" presStyleIdx="0" presStyleCnt="5">
        <dgm:presLayoutVars>
          <dgm:bulletEnabled val="1"/>
        </dgm:presLayoutVars>
      </dgm:prSet>
      <dgm:spPr/>
      <dgm:t>
        <a:bodyPr/>
        <a:lstStyle/>
        <a:p>
          <a:pPr rtl="1"/>
          <a:endParaRPr lang="he-IL"/>
        </a:p>
      </dgm:t>
    </dgm:pt>
    <dgm:pt modelId="{333EC528-8F3E-4860-B032-331CDDDCB0B7}" type="pres">
      <dgm:prSet presAssocID="{435973DA-B08B-4AC1-ACF9-D80B0C5EAE52}" presName="invisiNode" presStyleLbl="node1" presStyleIdx="0" presStyleCnt="5"/>
      <dgm:spPr/>
    </dgm:pt>
    <dgm:pt modelId="{32C04E71-7759-4A4F-A128-1BCC0CB79E6D}" type="pres">
      <dgm:prSet presAssocID="{435973DA-B08B-4AC1-ACF9-D80B0C5EAE52}" presName="imagNode"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ABFBC12-0BE5-41EE-8DEB-406E91694D11}" type="pres">
      <dgm:prSet presAssocID="{7E13EE68-F1CD-4E27-A38C-11C6FCDAA52A}" presName="sibTrans" presStyleLbl="sibTrans2D1" presStyleIdx="0" presStyleCnt="0"/>
      <dgm:spPr/>
      <dgm:t>
        <a:bodyPr/>
        <a:lstStyle/>
        <a:p>
          <a:pPr rtl="1"/>
          <a:endParaRPr lang="he-IL"/>
        </a:p>
      </dgm:t>
    </dgm:pt>
    <dgm:pt modelId="{C31AE334-DA49-42ED-B10A-2A7468C95DCB}" type="pres">
      <dgm:prSet presAssocID="{3367E173-22D4-44D9-8B88-81F1821D6EAD}" presName="compNode" presStyleCnt="0"/>
      <dgm:spPr/>
    </dgm:pt>
    <dgm:pt modelId="{714A8564-26C8-407F-AFE7-72F653E7723E}" type="pres">
      <dgm:prSet presAssocID="{3367E173-22D4-44D9-8B88-81F1821D6EAD}" presName="bkgdShape" presStyleLbl="node1" presStyleIdx="1" presStyleCnt="5" custLinFactNeighborX="3188"/>
      <dgm:spPr/>
      <dgm:t>
        <a:bodyPr/>
        <a:lstStyle/>
        <a:p>
          <a:pPr rtl="1"/>
          <a:endParaRPr lang="he-IL"/>
        </a:p>
      </dgm:t>
    </dgm:pt>
    <dgm:pt modelId="{C857F3B7-2377-4801-9E9F-1B65C226FD2B}" type="pres">
      <dgm:prSet presAssocID="{3367E173-22D4-44D9-8B88-81F1821D6EAD}" presName="nodeTx" presStyleLbl="node1" presStyleIdx="1" presStyleCnt="5">
        <dgm:presLayoutVars>
          <dgm:bulletEnabled val="1"/>
        </dgm:presLayoutVars>
      </dgm:prSet>
      <dgm:spPr/>
      <dgm:t>
        <a:bodyPr/>
        <a:lstStyle/>
        <a:p>
          <a:pPr rtl="1"/>
          <a:endParaRPr lang="he-IL"/>
        </a:p>
      </dgm:t>
    </dgm:pt>
    <dgm:pt modelId="{F74F52EC-EC8F-4A92-B228-4D0F0A59808B}" type="pres">
      <dgm:prSet presAssocID="{3367E173-22D4-44D9-8B88-81F1821D6EAD}" presName="invisiNode" presStyleLbl="node1" presStyleIdx="1" presStyleCnt="5"/>
      <dgm:spPr/>
    </dgm:pt>
    <dgm:pt modelId="{1AC8780F-CE10-4B03-B01F-2374BC19FF7F}" type="pres">
      <dgm:prSet presAssocID="{3367E173-22D4-44D9-8B88-81F1821D6EAD}" presName="imagNode"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B029BAC-FDC3-4347-9F5F-06D62046A84A}" type="pres">
      <dgm:prSet presAssocID="{0D5A71A2-1E6C-4605-977F-4D8950370D56}" presName="sibTrans" presStyleLbl="sibTrans2D1" presStyleIdx="0" presStyleCnt="0"/>
      <dgm:spPr/>
      <dgm:t>
        <a:bodyPr/>
        <a:lstStyle/>
        <a:p>
          <a:pPr rtl="1"/>
          <a:endParaRPr lang="he-IL"/>
        </a:p>
      </dgm:t>
    </dgm:pt>
    <dgm:pt modelId="{BFFF9717-52D4-4067-925F-CBD1F19EFEE4}" type="pres">
      <dgm:prSet presAssocID="{494BBA37-C643-49DF-8FF9-3B2E60370DBA}" presName="compNode" presStyleCnt="0"/>
      <dgm:spPr/>
    </dgm:pt>
    <dgm:pt modelId="{AE59FCAE-D389-42E5-8F5F-25E569B9E495}" type="pres">
      <dgm:prSet presAssocID="{494BBA37-C643-49DF-8FF9-3B2E60370DBA}" presName="bkgdShape" presStyleLbl="node1" presStyleIdx="2" presStyleCnt="5" custLinFactNeighborX="1992"/>
      <dgm:spPr/>
      <dgm:t>
        <a:bodyPr/>
        <a:lstStyle/>
        <a:p>
          <a:pPr rtl="1"/>
          <a:endParaRPr lang="he-IL"/>
        </a:p>
      </dgm:t>
    </dgm:pt>
    <dgm:pt modelId="{273B9594-7C13-46D0-B67D-3B1AC87F7D02}" type="pres">
      <dgm:prSet presAssocID="{494BBA37-C643-49DF-8FF9-3B2E60370DBA}" presName="nodeTx" presStyleLbl="node1" presStyleIdx="2" presStyleCnt="5">
        <dgm:presLayoutVars>
          <dgm:bulletEnabled val="1"/>
        </dgm:presLayoutVars>
      </dgm:prSet>
      <dgm:spPr/>
      <dgm:t>
        <a:bodyPr/>
        <a:lstStyle/>
        <a:p>
          <a:pPr rtl="1"/>
          <a:endParaRPr lang="he-IL"/>
        </a:p>
      </dgm:t>
    </dgm:pt>
    <dgm:pt modelId="{7B0132A8-6A4D-4871-9F99-197E17677B89}" type="pres">
      <dgm:prSet presAssocID="{494BBA37-C643-49DF-8FF9-3B2E60370DBA}" presName="invisiNode" presStyleLbl="node1" presStyleIdx="2" presStyleCnt="5"/>
      <dgm:spPr/>
    </dgm:pt>
    <dgm:pt modelId="{9AB9E7EA-A1FB-417E-AA3E-EF191E5682A6}" type="pres">
      <dgm:prSet presAssocID="{494BBA37-C643-49DF-8FF9-3B2E60370DBA}"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95FE896-5AE6-4792-A92D-9F3BD895EDA0}" type="pres">
      <dgm:prSet presAssocID="{2CE7EBC3-0778-402E-A647-1A648D983B42}" presName="sibTrans" presStyleLbl="sibTrans2D1" presStyleIdx="0" presStyleCnt="0"/>
      <dgm:spPr/>
      <dgm:t>
        <a:bodyPr/>
        <a:lstStyle/>
        <a:p>
          <a:pPr rtl="1"/>
          <a:endParaRPr lang="he-IL"/>
        </a:p>
      </dgm:t>
    </dgm:pt>
    <dgm:pt modelId="{27B8990C-8DE5-47F1-8021-402D3865C525}" type="pres">
      <dgm:prSet presAssocID="{52A20993-1AA7-455A-99C0-AEE52AA3543B}" presName="compNode" presStyleCnt="0"/>
      <dgm:spPr/>
    </dgm:pt>
    <dgm:pt modelId="{52AAD497-6621-4E10-A863-7062B99AA10F}" type="pres">
      <dgm:prSet presAssocID="{52A20993-1AA7-455A-99C0-AEE52AA3543B}" presName="bkgdShape" presStyleLbl="node1" presStyleIdx="3" presStyleCnt="5"/>
      <dgm:spPr/>
      <dgm:t>
        <a:bodyPr/>
        <a:lstStyle/>
        <a:p>
          <a:pPr rtl="1"/>
          <a:endParaRPr lang="he-IL"/>
        </a:p>
      </dgm:t>
    </dgm:pt>
    <dgm:pt modelId="{12FE07D1-798D-46A7-9C82-A49E6760A198}" type="pres">
      <dgm:prSet presAssocID="{52A20993-1AA7-455A-99C0-AEE52AA3543B}" presName="nodeTx" presStyleLbl="node1" presStyleIdx="3" presStyleCnt="5">
        <dgm:presLayoutVars>
          <dgm:bulletEnabled val="1"/>
        </dgm:presLayoutVars>
      </dgm:prSet>
      <dgm:spPr/>
      <dgm:t>
        <a:bodyPr/>
        <a:lstStyle/>
        <a:p>
          <a:pPr rtl="1"/>
          <a:endParaRPr lang="he-IL"/>
        </a:p>
      </dgm:t>
    </dgm:pt>
    <dgm:pt modelId="{78A70D10-CE6E-46D3-AE1E-241125D6FCEC}" type="pres">
      <dgm:prSet presAssocID="{52A20993-1AA7-455A-99C0-AEE52AA3543B}" presName="invisiNode" presStyleLbl="node1" presStyleIdx="3" presStyleCnt="5"/>
      <dgm:spPr/>
    </dgm:pt>
    <dgm:pt modelId="{6940BD4B-A8AF-4097-98C6-763F3E0DDEB3}" type="pres">
      <dgm:prSet presAssocID="{52A20993-1AA7-455A-99C0-AEE52AA3543B}"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A117FDE1-F8C4-43DE-9A73-A9613E3C8EBA}" type="pres">
      <dgm:prSet presAssocID="{C9A84F5B-AA4F-45E6-8C2F-0FC3CF880B6D}" presName="sibTrans" presStyleLbl="sibTrans2D1" presStyleIdx="0" presStyleCnt="0"/>
      <dgm:spPr/>
      <dgm:t>
        <a:bodyPr/>
        <a:lstStyle/>
        <a:p>
          <a:pPr rtl="1"/>
          <a:endParaRPr lang="he-IL"/>
        </a:p>
      </dgm:t>
    </dgm:pt>
    <dgm:pt modelId="{E82E9AD8-7DE7-4BE3-B8DF-7012E7847BD0}" type="pres">
      <dgm:prSet presAssocID="{B75BF88D-73BE-40C4-B6C9-6285F421F03A}" presName="compNode" presStyleCnt="0"/>
      <dgm:spPr/>
    </dgm:pt>
    <dgm:pt modelId="{2EDC1716-CC77-4A68-99A4-BD469C8B2C1B}" type="pres">
      <dgm:prSet presAssocID="{B75BF88D-73BE-40C4-B6C9-6285F421F03A}" presName="bkgdShape" presStyleLbl="node1" presStyleIdx="4" presStyleCnt="5"/>
      <dgm:spPr/>
      <dgm:t>
        <a:bodyPr/>
        <a:lstStyle/>
        <a:p>
          <a:pPr rtl="1"/>
          <a:endParaRPr lang="he-IL"/>
        </a:p>
      </dgm:t>
    </dgm:pt>
    <dgm:pt modelId="{C96498D9-B79E-49B1-923C-F5CA43E5E4D7}" type="pres">
      <dgm:prSet presAssocID="{B75BF88D-73BE-40C4-B6C9-6285F421F03A}" presName="nodeTx" presStyleLbl="node1" presStyleIdx="4" presStyleCnt="5">
        <dgm:presLayoutVars>
          <dgm:bulletEnabled val="1"/>
        </dgm:presLayoutVars>
      </dgm:prSet>
      <dgm:spPr/>
      <dgm:t>
        <a:bodyPr/>
        <a:lstStyle/>
        <a:p>
          <a:pPr rtl="1"/>
          <a:endParaRPr lang="he-IL"/>
        </a:p>
      </dgm:t>
    </dgm:pt>
    <dgm:pt modelId="{6AD595F8-2043-44F5-90BA-1BAC2913ECC2}" type="pres">
      <dgm:prSet presAssocID="{B75BF88D-73BE-40C4-B6C9-6285F421F03A}" presName="invisiNode" presStyleLbl="node1" presStyleIdx="4" presStyleCnt="5"/>
      <dgm:spPr/>
    </dgm:pt>
    <dgm:pt modelId="{465FF979-68C9-44F8-A09B-708B255E4971}" type="pres">
      <dgm:prSet presAssocID="{B75BF88D-73BE-40C4-B6C9-6285F421F03A}"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90F9CAFA-1835-43D3-B7BF-33B5503CDD96}" type="presOf" srcId="{52A20993-1AA7-455A-99C0-AEE52AA3543B}" destId="{52AAD497-6621-4E10-A863-7062B99AA10F}" srcOrd="0" destOrd="0" presId="urn:microsoft.com/office/officeart/2005/8/layout/hList7"/>
    <dgm:cxn modelId="{5E8F98DE-6F93-4907-B16F-7F9E5B59DAAB}" type="presOf" srcId="{B75BF88D-73BE-40C4-B6C9-6285F421F03A}" destId="{C96498D9-B79E-49B1-923C-F5CA43E5E4D7}" srcOrd="1" destOrd="0" presId="urn:microsoft.com/office/officeart/2005/8/layout/hList7"/>
    <dgm:cxn modelId="{22B3F3B4-B950-4E6A-99F0-E6C266D637CB}" type="presOf" srcId="{3367E173-22D4-44D9-8B88-81F1821D6EAD}" destId="{C857F3B7-2377-4801-9E9F-1B65C226FD2B}" srcOrd="1" destOrd="0" presId="urn:microsoft.com/office/officeart/2005/8/layout/hList7"/>
    <dgm:cxn modelId="{4765B1BF-AE95-4E7E-A893-E7DF253F2E2D}" srcId="{C4B62078-551A-4283-8315-7F4AD616E395}" destId="{435973DA-B08B-4AC1-ACF9-D80B0C5EAE52}" srcOrd="0" destOrd="0" parTransId="{8A0A12F0-E6B8-42C4-ABD7-AF0A16F366C7}" sibTransId="{7E13EE68-F1CD-4E27-A38C-11C6FCDAA52A}"/>
    <dgm:cxn modelId="{6495A5E9-0AC6-435F-846D-74FD7CD52620}" type="presOf" srcId="{52A20993-1AA7-455A-99C0-AEE52AA3543B}" destId="{12FE07D1-798D-46A7-9C82-A49E6760A198}" srcOrd="1" destOrd="0" presId="urn:microsoft.com/office/officeart/2005/8/layout/hList7"/>
    <dgm:cxn modelId="{1D3A79C9-3641-4765-9325-D559A94A0E37}" type="presOf" srcId="{C9A84F5B-AA4F-45E6-8C2F-0FC3CF880B6D}" destId="{A117FDE1-F8C4-43DE-9A73-A9613E3C8EBA}" srcOrd="0" destOrd="0" presId="urn:microsoft.com/office/officeart/2005/8/layout/hList7"/>
    <dgm:cxn modelId="{0065EA5E-7449-43FA-BE1E-98AED9AC08F6}" type="presOf" srcId="{0D5A71A2-1E6C-4605-977F-4D8950370D56}" destId="{1B029BAC-FDC3-4347-9F5F-06D62046A84A}" srcOrd="0" destOrd="0" presId="urn:microsoft.com/office/officeart/2005/8/layout/hList7"/>
    <dgm:cxn modelId="{A892B518-CD57-49E2-9B6F-792236036EA0}" srcId="{C4B62078-551A-4283-8315-7F4AD616E395}" destId="{B75BF88D-73BE-40C4-B6C9-6285F421F03A}" srcOrd="4" destOrd="0" parTransId="{4E84944B-FF46-4257-97A8-0176112723B4}" sibTransId="{C849537C-EBE3-4B26-929F-F449FBA22C34}"/>
    <dgm:cxn modelId="{86359D70-9D0B-46FD-ABC4-48F13069CF2F}" type="presOf" srcId="{435973DA-B08B-4AC1-ACF9-D80B0C5EAE52}" destId="{0ACD6E6F-9324-4D01-B68F-D7BDF88C091A}" srcOrd="1" destOrd="0" presId="urn:microsoft.com/office/officeart/2005/8/layout/hList7"/>
    <dgm:cxn modelId="{91A1E185-248A-4941-8452-25BC0F23736F}" srcId="{C4B62078-551A-4283-8315-7F4AD616E395}" destId="{52A20993-1AA7-455A-99C0-AEE52AA3543B}" srcOrd="3" destOrd="0" parTransId="{178737E9-AAD9-431F-94B5-E1BFD7CBA79B}" sibTransId="{C9A84F5B-AA4F-45E6-8C2F-0FC3CF880B6D}"/>
    <dgm:cxn modelId="{A21011DF-508F-446B-927B-22787F9755A9}" type="presOf" srcId="{2CE7EBC3-0778-402E-A647-1A648D983B42}" destId="{495FE896-5AE6-4792-A92D-9F3BD895EDA0}" srcOrd="0" destOrd="0" presId="urn:microsoft.com/office/officeart/2005/8/layout/hList7"/>
    <dgm:cxn modelId="{4DCC7594-891D-4E3D-9D3E-EFFBBD0366A9}" srcId="{C4B62078-551A-4283-8315-7F4AD616E395}" destId="{3367E173-22D4-44D9-8B88-81F1821D6EAD}" srcOrd="1" destOrd="0" parTransId="{1882EDDD-8090-4B11-B0D2-933EEEB7D15A}" sibTransId="{0D5A71A2-1E6C-4605-977F-4D8950370D56}"/>
    <dgm:cxn modelId="{AB1EDCEF-459B-40C4-8C69-41DE364F0A8D}" srcId="{C4B62078-551A-4283-8315-7F4AD616E395}" destId="{494BBA37-C643-49DF-8FF9-3B2E60370DBA}" srcOrd="2" destOrd="0" parTransId="{DE70D890-CF5C-4008-9AD2-DB7FA1FFDEA3}" sibTransId="{2CE7EBC3-0778-402E-A647-1A648D983B42}"/>
    <dgm:cxn modelId="{15087F9D-60E2-4243-9D28-2CD1728C2AA8}" type="presOf" srcId="{435973DA-B08B-4AC1-ACF9-D80B0C5EAE52}" destId="{6D982655-CD77-44BF-9D36-9D9299A41638}" srcOrd="0" destOrd="0" presId="urn:microsoft.com/office/officeart/2005/8/layout/hList7"/>
    <dgm:cxn modelId="{13600A01-4C67-43C5-8730-7AEF34FF7D47}" type="presOf" srcId="{494BBA37-C643-49DF-8FF9-3B2E60370DBA}" destId="{273B9594-7C13-46D0-B67D-3B1AC87F7D02}" srcOrd="1" destOrd="0" presId="urn:microsoft.com/office/officeart/2005/8/layout/hList7"/>
    <dgm:cxn modelId="{6AE45BA5-A7D0-47EA-915D-B37FA0328A39}" type="presOf" srcId="{C4B62078-551A-4283-8315-7F4AD616E395}" destId="{CEDC3F0D-6034-4C91-AAFE-8862A16FE3B9}" srcOrd="0" destOrd="0" presId="urn:microsoft.com/office/officeart/2005/8/layout/hList7"/>
    <dgm:cxn modelId="{6107016D-4F85-412B-A50D-6AF7F2AB61E3}" type="presOf" srcId="{B75BF88D-73BE-40C4-B6C9-6285F421F03A}" destId="{2EDC1716-CC77-4A68-99A4-BD469C8B2C1B}" srcOrd="0" destOrd="0" presId="urn:microsoft.com/office/officeart/2005/8/layout/hList7"/>
    <dgm:cxn modelId="{ABDA492E-9FEC-4FAA-9C7B-408B79827E4A}" type="presOf" srcId="{494BBA37-C643-49DF-8FF9-3B2E60370DBA}" destId="{AE59FCAE-D389-42E5-8F5F-25E569B9E495}" srcOrd="0" destOrd="0" presId="urn:microsoft.com/office/officeart/2005/8/layout/hList7"/>
    <dgm:cxn modelId="{B7303367-B6A8-4126-ADBC-1D68EF334539}" type="presOf" srcId="{3367E173-22D4-44D9-8B88-81F1821D6EAD}" destId="{714A8564-26C8-407F-AFE7-72F653E7723E}" srcOrd="0" destOrd="0" presId="urn:microsoft.com/office/officeart/2005/8/layout/hList7"/>
    <dgm:cxn modelId="{0117E7E7-799D-4BCE-91D5-77FDD0F02DF1}" type="presOf" srcId="{7E13EE68-F1CD-4E27-A38C-11C6FCDAA52A}" destId="{5ABFBC12-0BE5-41EE-8DEB-406E91694D11}" srcOrd="0" destOrd="0" presId="urn:microsoft.com/office/officeart/2005/8/layout/hList7"/>
    <dgm:cxn modelId="{F25275AC-1AE6-4F20-BCDB-FBF3435C0862}" type="presParOf" srcId="{CEDC3F0D-6034-4C91-AAFE-8862A16FE3B9}" destId="{9503181D-BA3C-41AE-8D59-A44925D0E790}" srcOrd="0" destOrd="0" presId="urn:microsoft.com/office/officeart/2005/8/layout/hList7"/>
    <dgm:cxn modelId="{9B3D1EB2-06D5-42F8-BC04-8B1D12EF8CEC}" type="presParOf" srcId="{CEDC3F0D-6034-4C91-AAFE-8862A16FE3B9}" destId="{0E3FEFB3-42B3-4550-9F5B-E98EF9BEB43F}" srcOrd="1" destOrd="0" presId="urn:microsoft.com/office/officeart/2005/8/layout/hList7"/>
    <dgm:cxn modelId="{71E9C4F5-FCE2-4A5C-B6BA-C57A6C4C8B00}" type="presParOf" srcId="{0E3FEFB3-42B3-4550-9F5B-E98EF9BEB43F}" destId="{21247512-5C6E-484E-8E39-04694E949FF7}" srcOrd="0" destOrd="0" presId="urn:microsoft.com/office/officeart/2005/8/layout/hList7"/>
    <dgm:cxn modelId="{913382BF-757B-435A-B887-617194FAA284}" type="presParOf" srcId="{21247512-5C6E-484E-8E39-04694E949FF7}" destId="{6D982655-CD77-44BF-9D36-9D9299A41638}" srcOrd="0" destOrd="0" presId="urn:microsoft.com/office/officeart/2005/8/layout/hList7"/>
    <dgm:cxn modelId="{5B9500A1-FA35-4445-AB6F-B84643793870}" type="presParOf" srcId="{21247512-5C6E-484E-8E39-04694E949FF7}" destId="{0ACD6E6F-9324-4D01-B68F-D7BDF88C091A}" srcOrd="1" destOrd="0" presId="urn:microsoft.com/office/officeart/2005/8/layout/hList7"/>
    <dgm:cxn modelId="{A8B7D5E7-A44C-40A7-921A-4291D38A5654}" type="presParOf" srcId="{21247512-5C6E-484E-8E39-04694E949FF7}" destId="{333EC528-8F3E-4860-B032-331CDDDCB0B7}" srcOrd="2" destOrd="0" presId="urn:microsoft.com/office/officeart/2005/8/layout/hList7"/>
    <dgm:cxn modelId="{F9696194-A372-4F02-BA1A-CDEE4A72C401}" type="presParOf" srcId="{21247512-5C6E-484E-8E39-04694E949FF7}" destId="{32C04E71-7759-4A4F-A128-1BCC0CB79E6D}" srcOrd="3" destOrd="0" presId="urn:microsoft.com/office/officeart/2005/8/layout/hList7"/>
    <dgm:cxn modelId="{B9C65462-677B-48AE-BB8E-683AFB874C05}" type="presParOf" srcId="{0E3FEFB3-42B3-4550-9F5B-E98EF9BEB43F}" destId="{5ABFBC12-0BE5-41EE-8DEB-406E91694D11}" srcOrd="1" destOrd="0" presId="urn:microsoft.com/office/officeart/2005/8/layout/hList7"/>
    <dgm:cxn modelId="{48423112-1907-45B8-8DCC-107C417E5ADF}" type="presParOf" srcId="{0E3FEFB3-42B3-4550-9F5B-E98EF9BEB43F}" destId="{C31AE334-DA49-42ED-B10A-2A7468C95DCB}" srcOrd="2" destOrd="0" presId="urn:microsoft.com/office/officeart/2005/8/layout/hList7"/>
    <dgm:cxn modelId="{8B4F432B-C6F5-453C-BCB3-1A80E3EA16CF}" type="presParOf" srcId="{C31AE334-DA49-42ED-B10A-2A7468C95DCB}" destId="{714A8564-26C8-407F-AFE7-72F653E7723E}" srcOrd="0" destOrd="0" presId="urn:microsoft.com/office/officeart/2005/8/layout/hList7"/>
    <dgm:cxn modelId="{0AE757E1-479D-46A7-9C2C-FD38C7B51626}" type="presParOf" srcId="{C31AE334-DA49-42ED-B10A-2A7468C95DCB}" destId="{C857F3B7-2377-4801-9E9F-1B65C226FD2B}" srcOrd="1" destOrd="0" presId="urn:microsoft.com/office/officeart/2005/8/layout/hList7"/>
    <dgm:cxn modelId="{FE0DC086-D835-4FA4-9D2B-253492511160}" type="presParOf" srcId="{C31AE334-DA49-42ED-B10A-2A7468C95DCB}" destId="{F74F52EC-EC8F-4A92-B228-4D0F0A59808B}" srcOrd="2" destOrd="0" presId="urn:microsoft.com/office/officeart/2005/8/layout/hList7"/>
    <dgm:cxn modelId="{A54432DF-93CC-4ABA-A2D7-4BA89422C41A}" type="presParOf" srcId="{C31AE334-DA49-42ED-B10A-2A7468C95DCB}" destId="{1AC8780F-CE10-4B03-B01F-2374BC19FF7F}" srcOrd="3" destOrd="0" presId="urn:microsoft.com/office/officeart/2005/8/layout/hList7"/>
    <dgm:cxn modelId="{AC578AC6-D310-4542-A9EA-B30D9CB73333}" type="presParOf" srcId="{0E3FEFB3-42B3-4550-9F5B-E98EF9BEB43F}" destId="{1B029BAC-FDC3-4347-9F5F-06D62046A84A}" srcOrd="3" destOrd="0" presId="urn:microsoft.com/office/officeart/2005/8/layout/hList7"/>
    <dgm:cxn modelId="{86EF4974-DFD7-42FB-ABD5-D333666382A9}" type="presParOf" srcId="{0E3FEFB3-42B3-4550-9F5B-E98EF9BEB43F}" destId="{BFFF9717-52D4-4067-925F-CBD1F19EFEE4}" srcOrd="4" destOrd="0" presId="urn:microsoft.com/office/officeart/2005/8/layout/hList7"/>
    <dgm:cxn modelId="{66535E9B-693C-47B3-AC16-371201CEF599}" type="presParOf" srcId="{BFFF9717-52D4-4067-925F-CBD1F19EFEE4}" destId="{AE59FCAE-D389-42E5-8F5F-25E569B9E495}" srcOrd="0" destOrd="0" presId="urn:microsoft.com/office/officeart/2005/8/layout/hList7"/>
    <dgm:cxn modelId="{FED5B579-CC56-4A09-913E-055C330E07D6}" type="presParOf" srcId="{BFFF9717-52D4-4067-925F-CBD1F19EFEE4}" destId="{273B9594-7C13-46D0-B67D-3B1AC87F7D02}" srcOrd="1" destOrd="0" presId="urn:microsoft.com/office/officeart/2005/8/layout/hList7"/>
    <dgm:cxn modelId="{F9061462-12B3-42E5-8906-78D2A6DE6579}" type="presParOf" srcId="{BFFF9717-52D4-4067-925F-CBD1F19EFEE4}" destId="{7B0132A8-6A4D-4871-9F99-197E17677B89}" srcOrd="2" destOrd="0" presId="urn:microsoft.com/office/officeart/2005/8/layout/hList7"/>
    <dgm:cxn modelId="{BCF4A073-5767-4000-8033-F927B610D1C5}" type="presParOf" srcId="{BFFF9717-52D4-4067-925F-CBD1F19EFEE4}" destId="{9AB9E7EA-A1FB-417E-AA3E-EF191E5682A6}" srcOrd="3" destOrd="0" presId="urn:microsoft.com/office/officeart/2005/8/layout/hList7"/>
    <dgm:cxn modelId="{A559FB39-2AAA-4462-8D6F-D5F025F0236F}" type="presParOf" srcId="{0E3FEFB3-42B3-4550-9F5B-E98EF9BEB43F}" destId="{495FE896-5AE6-4792-A92D-9F3BD895EDA0}" srcOrd="5" destOrd="0" presId="urn:microsoft.com/office/officeart/2005/8/layout/hList7"/>
    <dgm:cxn modelId="{7D8D8559-00BB-4984-9F89-645CADFCFACF}" type="presParOf" srcId="{0E3FEFB3-42B3-4550-9F5B-E98EF9BEB43F}" destId="{27B8990C-8DE5-47F1-8021-402D3865C525}" srcOrd="6" destOrd="0" presId="urn:microsoft.com/office/officeart/2005/8/layout/hList7"/>
    <dgm:cxn modelId="{0C535D26-454D-4CC6-B64B-2499962A9F3E}" type="presParOf" srcId="{27B8990C-8DE5-47F1-8021-402D3865C525}" destId="{52AAD497-6621-4E10-A863-7062B99AA10F}" srcOrd="0" destOrd="0" presId="urn:microsoft.com/office/officeart/2005/8/layout/hList7"/>
    <dgm:cxn modelId="{E12CA967-0B47-4756-AE55-88B9C62C5572}" type="presParOf" srcId="{27B8990C-8DE5-47F1-8021-402D3865C525}" destId="{12FE07D1-798D-46A7-9C82-A49E6760A198}" srcOrd="1" destOrd="0" presId="urn:microsoft.com/office/officeart/2005/8/layout/hList7"/>
    <dgm:cxn modelId="{3898DF33-FFAB-4F58-A5EE-D92F14AAB0CA}" type="presParOf" srcId="{27B8990C-8DE5-47F1-8021-402D3865C525}" destId="{78A70D10-CE6E-46D3-AE1E-241125D6FCEC}" srcOrd="2" destOrd="0" presId="urn:microsoft.com/office/officeart/2005/8/layout/hList7"/>
    <dgm:cxn modelId="{8D32F85B-BE69-42AC-A333-23BCB3DF7CAF}" type="presParOf" srcId="{27B8990C-8DE5-47F1-8021-402D3865C525}" destId="{6940BD4B-A8AF-4097-98C6-763F3E0DDEB3}" srcOrd="3" destOrd="0" presId="urn:microsoft.com/office/officeart/2005/8/layout/hList7"/>
    <dgm:cxn modelId="{4FF8588D-B043-4DD9-8B64-2215414E025E}" type="presParOf" srcId="{0E3FEFB3-42B3-4550-9F5B-E98EF9BEB43F}" destId="{A117FDE1-F8C4-43DE-9A73-A9613E3C8EBA}" srcOrd="7" destOrd="0" presId="urn:microsoft.com/office/officeart/2005/8/layout/hList7"/>
    <dgm:cxn modelId="{3C58747A-20E9-4663-8A9B-BA8302D3D628}" type="presParOf" srcId="{0E3FEFB3-42B3-4550-9F5B-E98EF9BEB43F}" destId="{E82E9AD8-7DE7-4BE3-B8DF-7012E7847BD0}" srcOrd="8" destOrd="0" presId="urn:microsoft.com/office/officeart/2005/8/layout/hList7"/>
    <dgm:cxn modelId="{D5F29577-64DE-4F8B-8777-D8908419A6D5}" type="presParOf" srcId="{E82E9AD8-7DE7-4BE3-B8DF-7012E7847BD0}" destId="{2EDC1716-CC77-4A68-99A4-BD469C8B2C1B}" srcOrd="0" destOrd="0" presId="urn:microsoft.com/office/officeart/2005/8/layout/hList7"/>
    <dgm:cxn modelId="{8FBD8657-FCA5-4C83-B905-5F5ED0B4AB7F}" type="presParOf" srcId="{E82E9AD8-7DE7-4BE3-B8DF-7012E7847BD0}" destId="{C96498D9-B79E-49B1-923C-F5CA43E5E4D7}" srcOrd="1" destOrd="0" presId="urn:microsoft.com/office/officeart/2005/8/layout/hList7"/>
    <dgm:cxn modelId="{72C6F023-95E8-43A7-9DF6-7EB9AE770289}" type="presParOf" srcId="{E82E9AD8-7DE7-4BE3-B8DF-7012E7847BD0}" destId="{6AD595F8-2043-44F5-90BA-1BAC2913ECC2}" srcOrd="2" destOrd="0" presId="urn:microsoft.com/office/officeart/2005/8/layout/hList7"/>
    <dgm:cxn modelId="{20A813DD-95AB-433D-A9B5-CF69FEF42B92}" type="presParOf" srcId="{E82E9AD8-7DE7-4BE3-B8DF-7012E7847BD0}" destId="{465FF979-68C9-44F8-A09B-708B255E497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1515-C3EF-4387-84C5-587E11FA0D82}">
      <dsp:nvSpPr>
        <dsp:cNvPr id="0" name=""/>
        <dsp:cNvSpPr/>
      </dsp:nvSpPr>
      <dsp:spPr>
        <a:xfrm>
          <a:off x="2584" y="63506"/>
          <a:ext cx="2520032" cy="777600"/>
        </a:xfrm>
        <a:prstGeom prst="rect">
          <a:avLst/>
        </a:prstGeom>
        <a:solidFill>
          <a:srgbClr val="002060"/>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Internet</a:t>
          </a:r>
          <a:endParaRPr lang="en-US" sz="2700" kern="1200" dirty="0"/>
        </a:p>
      </dsp:txBody>
      <dsp:txXfrm>
        <a:off x="2584" y="63506"/>
        <a:ext cx="2520032" cy="777600"/>
      </dsp:txXfrm>
    </dsp:sp>
    <dsp:sp modelId="{2E91408D-E709-4DF0-AFEE-A0D7817331A5}">
      <dsp:nvSpPr>
        <dsp:cNvPr id="0" name=""/>
        <dsp:cNvSpPr/>
      </dsp:nvSpPr>
      <dsp:spPr>
        <a:xfrm>
          <a:off x="2584"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Websites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Social Media Channels</a:t>
          </a:r>
          <a:endParaRPr lang="en-US" sz="2700" kern="1200" dirty="0"/>
        </a:p>
      </dsp:txBody>
      <dsp:txXfrm>
        <a:off x="2584" y="841106"/>
        <a:ext cx="2520032" cy="1852875"/>
      </dsp:txXfrm>
    </dsp:sp>
    <dsp:sp modelId="{4227A80D-230A-4577-8805-071B43831EAB}">
      <dsp:nvSpPr>
        <dsp:cNvPr id="0" name=""/>
        <dsp:cNvSpPr/>
      </dsp:nvSpPr>
      <dsp:spPr>
        <a:xfrm>
          <a:off x="2875421" y="63506"/>
          <a:ext cx="2520032" cy="777600"/>
        </a:xfrm>
        <a:prstGeom prst="rect">
          <a:avLst/>
        </a:prstGeom>
        <a:solidFill>
          <a:srgbClr val="0070C0"/>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Electronic</a:t>
          </a:r>
          <a:endParaRPr lang="en-US" sz="2700" kern="1200" dirty="0"/>
        </a:p>
      </dsp:txBody>
      <dsp:txXfrm>
        <a:off x="2875421" y="63506"/>
        <a:ext cx="2520032" cy="777600"/>
      </dsp:txXfrm>
    </dsp:sp>
    <dsp:sp modelId="{7E9E4D64-7D08-443D-A4A7-1560C6E6B1AD}">
      <dsp:nvSpPr>
        <dsp:cNvPr id="0" name=""/>
        <dsp:cNvSpPr/>
      </dsp:nvSpPr>
      <dsp:spPr>
        <a:xfrm>
          <a:off x="2875421"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Radio</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Television </a:t>
          </a:r>
          <a:endParaRPr lang="en-US" sz="2700" kern="1200" dirty="0"/>
        </a:p>
      </dsp:txBody>
      <dsp:txXfrm>
        <a:off x="2875421" y="841106"/>
        <a:ext cx="2520032" cy="1852875"/>
      </dsp:txXfrm>
    </dsp:sp>
    <dsp:sp modelId="{73496F62-29C9-4DCF-B948-3E6447DE360E}">
      <dsp:nvSpPr>
        <dsp:cNvPr id="0" name=""/>
        <dsp:cNvSpPr/>
      </dsp:nvSpPr>
      <dsp:spPr>
        <a:xfrm>
          <a:off x="5748258" y="63506"/>
          <a:ext cx="2520032" cy="777600"/>
        </a:xfrm>
        <a:prstGeom prst="rect">
          <a:avLst/>
        </a:prstGeom>
        <a:solidFill>
          <a:schemeClr val="accent1">
            <a:shade val="50000"/>
            <a:hueOff val="312100"/>
            <a:satOff val="-12804"/>
            <a:lumOff val="29777"/>
            <a:alphaOff val="0"/>
          </a:schemeClr>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Written</a:t>
          </a:r>
          <a:endParaRPr lang="en-US" sz="2700" kern="1200" dirty="0"/>
        </a:p>
      </dsp:txBody>
      <dsp:txXfrm>
        <a:off x="5748258" y="63506"/>
        <a:ext cx="2520032" cy="777600"/>
      </dsp:txXfrm>
    </dsp:sp>
    <dsp:sp modelId="{4E782AE6-A7AB-45A1-BC40-7B39BAF9E84E}">
      <dsp:nvSpPr>
        <dsp:cNvPr id="0" name=""/>
        <dsp:cNvSpPr/>
      </dsp:nvSpPr>
      <dsp:spPr>
        <a:xfrm>
          <a:off x="5748258"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Newspapers</a:t>
          </a:r>
          <a:endParaRPr lang="en-US" sz="2700" kern="1200" dirty="0"/>
        </a:p>
      </dsp:txBody>
      <dsp:txXfrm>
        <a:off x="5748258" y="841106"/>
        <a:ext cx="2520032" cy="185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1515-C3EF-4387-84C5-587E11FA0D82}">
      <dsp:nvSpPr>
        <dsp:cNvPr id="0" name=""/>
        <dsp:cNvSpPr/>
      </dsp:nvSpPr>
      <dsp:spPr>
        <a:xfrm>
          <a:off x="2584" y="63506"/>
          <a:ext cx="2520032" cy="777600"/>
        </a:xfrm>
        <a:prstGeom prst="rect">
          <a:avLst/>
        </a:prstGeom>
        <a:solidFill>
          <a:srgbClr val="002060"/>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Internet</a:t>
          </a:r>
          <a:endParaRPr lang="en-US" sz="2700" kern="1200" dirty="0"/>
        </a:p>
      </dsp:txBody>
      <dsp:txXfrm>
        <a:off x="2584" y="63506"/>
        <a:ext cx="2520032" cy="777600"/>
      </dsp:txXfrm>
    </dsp:sp>
    <dsp:sp modelId="{2E91408D-E709-4DF0-AFEE-A0D7817331A5}">
      <dsp:nvSpPr>
        <dsp:cNvPr id="0" name=""/>
        <dsp:cNvSpPr/>
      </dsp:nvSpPr>
      <dsp:spPr>
        <a:xfrm>
          <a:off x="2584"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Websites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Social Media Channels</a:t>
          </a:r>
          <a:endParaRPr lang="en-US" sz="2700" kern="1200" dirty="0"/>
        </a:p>
      </dsp:txBody>
      <dsp:txXfrm>
        <a:off x="2584" y="841106"/>
        <a:ext cx="2520032" cy="1852875"/>
      </dsp:txXfrm>
    </dsp:sp>
    <dsp:sp modelId="{4227A80D-230A-4577-8805-071B43831EAB}">
      <dsp:nvSpPr>
        <dsp:cNvPr id="0" name=""/>
        <dsp:cNvSpPr/>
      </dsp:nvSpPr>
      <dsp:spPr>
        <a:xfrm>
          <a:off x="2875421" y="63506"/>
          <a:ext cx="2520032" cy="777600"/>
        </a:xfrm>
        <a:prstGeom prst="rect">
          <a:avLst/>
        </a:prstGeom>
        <a:solidFill>
          <a:srgbClr val="0070C0"/>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Electronic</a:t>
          </a:r>
          <a:endParaRPr lang="en-US" sz="2700" kern="1200" dirty="0"/>
        </a:p>
      </dsp:txBody>
      <dsp:txXfrm>
        <a:off x="2875421" y="63506"/>
        <a:ext cx="2520032" cy="777600"/>
      </dsp:txXfrm>
    </dsp:sp>
    <dsp:sp modelId="{7E9E4D64-7D08-443D-A4A7-1560C6E6B1AD}">
      <dsp:nvSpPr>
        <dsp:cNvPr id="0" name=""/>
        <dsp:cNvSpPr/>
      </dsp:nvSpPr>
      <dsp:spPr>
        <a:xfrm>
          <a:off x="2875421"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Radio</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Television </a:t>
          </a:r>
          <a:endParaRPr lang="en-US" sz="2700" kern="1200" dirty="0"/>
        </a:p>
      </dsp:txBody>
      <dsp:txXfrm>
        <a:off x="2875421" y="841106"/>
        <a:ext cx="2520032" cy="1852875"/>
      </dsp:txXfrm>
    </dsp:sp>
    <dsp:sp modelId="{73496F62-29C9-4DCF-B948-3E6447DE360E}">
      <dsp:nvSpPr>
        <dsp:cNvPr id="0" name=""/>
        <dsp:cNvSpPr/>
      </dsp:nvSpPr>
      <dsp:spPr>
        <a:xfrm>
          <a:off x="5748258" y="63506"/>
          <a:ext cx="2520032" cy="777600"/>
        </a:xfrm>
        <a:prstGeom prst="rect">
          <a:avLst/>
        </a:prstGeom>
        <a:solidFill>
          <a:schemeClr val="accent1">
            <a:shade val="50000"/>
            <a:hueOff val="312100"/>
            <a:satOff val="-12804"/>
            <a:lumOff val="29777"/>
            <a:alphaOff val="0"/>
          </a:schemeClr>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Written</a:t>
          </a:r>
          <a:endParaRPr lang="en-US" sz="2700" kern="1200" dirty="0"/>
        </a:p>
      </dsp:txBody>
      <dsp:txXfrm>
        <a:off x="5748258" y="63506"/>
        <a:ext cx="2520032" cy="777600"/>
      </dsp:txXfrm>
    </dsp:sp>
    <dsp:sp modelId="{4E782AE6-A7AB-45A1-BC40-7B39BAF9E84E}">
      <dsp:nvSpPr>
        <dsp:cNvPr id="0" name=""/>
        <dsp:cNvSpPr/>
      </dsp:nvSpPr>
      <dsp:spPr>
        <a:xfrm>
          <a:off x="5748258"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Newspapers</a:t>
          </a:r>
          <a:endParaRPr lang="en-US" sz="2700" kern="1200" dirty="0"/>
        </a:p>
      </dsp:txBody>
      <dsp:txXfrm>
        <a:off x="5748258" y="841106"/>
        <a:ext cx="2520032" cy="185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82655-CD77-44BF-9D36-9D9299A41638}">
      <dsp:nvSpPr>
        <dsp:cNvPr id="0" name=""/>
        <dsp:cNvSpPr/>
      </dsp:nvSpPr>
      <dsp:spPr>
        <a:xfrm>
          <a:off x="36832" y="0"/>
          <a:ext cx="1662868" cy="328174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Ownership</a:t>
          </a:r>
          <a:endParaRPr lang="en-US" sz="1800" kern="1200" dirty="0"/>
        </a:p>
      </dsp:txBody>
      <dsp:txXfrm>
        <a:off x="36832" y="1312698"/>
        <a:ext cx="1662868" cy="1312698"/>
      </dsp:txXfrm>
    </dsp:sp>
    <dsp:sp modelId="{32C04E71-7759-4A4F-A128-1BCC0CB79E6D}">
      <dsp:nvSpPr>
        <dsp:cNvPr id="0" name=""/>
        <dsp:cNvSpPr/>
      </dsp:nvSpPr>
      <dsp:spPr>
        <a:xfrm>
          <a:off x="285023" y="196904"/>
          <a:ext cx="1092821" cy="1092821"/>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A8564-26C8-407F-AFE7-72F653E7723E}">
      <dsp:nvSpPr>
        <dsp:cNvPr id="0" name=""/>
        <dsp:cNvSpPr/>
      </dsp:nvSpPr>
      <dsp:spPr>
        <a:xfrm>
          <a:off x="1765766" y="0"/>
          <a:ext cx="1662868" cy="3281747"/>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Income Model</a:t>
          </a:r>
          <a:endParaRPr lang="en-US" sz="1800" kern="1200" dirty="0"/>
        </a:p>
      </dsp:txBody>
      <dsp:txXfrm>
        <a:off x="1765766" y="1312698"/>
        <a:ext cx="1662868" cy="1312698"/>
      </dsp:txXfrm>
    </dsp:sp>
    <dsp:sp modelId="{1AC8780F-CE10-4B03-B01F-2374BC19FF7F}">
      <dsp:nvSpPr>
        <dsp:cNvPr id="0" name=""/>
        <dsp:cNvSpPr/>
      </dsp:nvSpPr>
      <dsp:spPr>
        <a:xfrm>
          <a:off x="1997777" y="196904"/>
          <a:ext cx="1092821" cy="1092821"/>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9FCAE-D389-42E5-8F5F-25E569B9E495}">
      <dsp:nvSpPr>
        <dsp:cNvPr id="0" name=""/>
        <dsp:cNvSpPr/>
      </dsp:nvSpPr>
      <dsp:spPr>
        <a:xfrm>
          <a:off x="3458632" y="0"/>
          <a:ext cx="1662868" cy="32817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Platform</a:t>
          </a:r>
          <a:endParaRPr lang="en-US" sz="1800" kern="1200" dirty="0"/>
        </a:p>
      </dsp:txBody>
      <dsp:txXfrm>
        <a:off x="3458632" y="1312698"/>
        <a:ext cx="1662868" cy="1312698"/>
      </dsp:txXfrm>
    </dsp:sp>
    <dsp:sp modelId="{9AB9E7EA-A1FB-417E-AA3E-EF191E5682A6}">
      <dsp:nvSpPr>
        <dsp:cNvPr id="0" name=""/>
        <dsp:cNvSpPr/>
      </dsp:nvSpPr>
      <dsp:spPr>
        <a:xfrm>
          <a:off x="3710531" y="196904"/>
          <a:ext cx="1092821" cy="1092821"/>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AD497-6621-4E10-A863-7062B99AA10F}">
      <dsp:nvSpPr>
        <dsp:cNvPr id="0" name=""/>
        <dsp:cNvSpPr/>
      </dsp:nvSpPr>
      <dsp:spPr>
        <a:xfrm>
          <a:off x="5138262" y="0"/>
          <a:ext cx="1662868" cy="32817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a:t>
          </a:r>
          <a:endParaRPr lang="en-US" sz="1800" kern="1200" dirty="0"/>
        </a:p>
      </dsp:txBody>
      <dsp:txXfrm>
        <a:off x="5138262" y="1312698"/>
        <a:ext cx="1662868" cy="1312698"/>
      </dsp:txXfrm>
    </dsp:sp>
    <dsp:sp modelId="{6940BD4B-A8AF-4097-98C6-763F3E0DDEB3}">
      <dsp:nvSpPr>
        <dsp:cNvPr id="0" name=""/>
        <dsp:cNvSpPr/>
      </dsp:nvSpPr>
      <dsp:spPr>
        <a:xfrm>
          <a:off x="5423285" y="196904"/>
          <a:ext cx="1092821" cy="1092821"/>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C1716-CC77-4A68-99A4-BD469C8B2C1B}">
      <dsp:nvSpPr>
        <dsp:cNvPr id="0" name=""/>
        <dsp:cNvSpPr/>
      </dsp:nvSpPr>
      <dsp:spPr>
        <a:xfrm>
          <a:off x="6851016" y="0"/>
          <a:ext cx="1662868" cy="32817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Infrastructure</a:t>
          </a:r>
          <a:endParaRPr lang="en-US" sz="1800" kern="1200" dirty="0"/>
        </a:p>
      </dsp:txBody>
      <dsp:txXfrm>
        <a:off x="6851016" y="1312698"/>
        <a:ext cx="1662868" cy="1312698"/>
      </dsp:txXfrm>
    </dsp:sp>
    <dsp:sp modelId="{465FF979-68C9-44F8-A09B-708B255E4971}">
      <dsp:nvSpPr>
        <dsp:cNvPr id="0" name=""/>
        <dsp:cNvSpPr/>
      </dsp:nvSpPr>
      <dsp:spPr>
        <a:xfrm>
          <a:off x="7136040" y="196904"/>
          <a:ext cx="1092821" cy="1092821"/>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3181D-BA3C-41AE-8D59-A44925D0E790}">
      <dsp:nvSpPr>
        <dsp:cNvPr id="0" name=""/>
        <dsp:cNvSpPr/>
      </dsp:nvSpPr>
      <dsp:spPr>
        <a:xfrm>
          <a:off x="340555" y="2625397"/>
          <a:ext cx="7832774" cy="492262"/>
        </a:xfrm>
        <a:prstGeom prst="leftRightArrow">
          <a:avLst/>
        </a:prstGeom>
        <a:solidFill>
          <a:srgbClr val="5B98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65417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vestopedia.com/terms/b/bundling.asp#ixzz4Ta7V8nUb"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ec.tynt.com/b/rf?id=arwjQmCEqr4l6Cadbi-bnq&amp;u=Investopedi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nvestopedia.com/terms/b/bundling.asp#ixzz4Ta7V8nUb"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ec.tynt.com/b/rf?id=arwjQmCEqr4l6Cadbi-bnq&amp;u=Investopedi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670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בשבוע הבא נדבר על הרגולציה בשוק התקשורת, ונתמקד בתוכן שיווקי</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11</a:t>
            </a:fld>
            <a:endParaRPr lang="en-US"/>
          </a:p>
        </p:txBody>
      </p:sp>
    </p:spTree>
    <p:extLst>
      <p:ext uri="{BB962C8B-B14F-4D97-AF65-F5344CB8AC3E}">
        <p14:creationId xmlns:p14="http://schemas.microsoft.com/office/powerpoint/2010/main" val="83367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072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2/24/2020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146320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2/24/2020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88894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2/24/2020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86374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2/24/2020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417322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2/24/2020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414289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1</a:t>
            </a:r>
            <a:r>
              <a:rPr lang="en-US" sz="1200" b="0" i="0" kern="1200" dirty="0">
                <a:solidFill>
                  <a:schemeClr val="tx1"/>
                </a:solidFill>
                <a:effectLst/>
                <a:latin typeface="+mn-lt"/>
                <a:ea typeface="+mn-ea"/>
                <a:cs typeface="+mn-cs"/>
              </a:rPr>
              <a:t>Bundling is a marketing strategy that joins products or services together in order to sell them as a single combined unit. Bundling allows the convenient purchase of several products and/or services from one company. The products and services are usually related, but they can also consist of dissimilar products which appeal to one group of customers.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more: </a:t>
            </a:r>
            <a:r>
              <a:rPr lang="en-US" sz="1200" b="0" i="0" u="none" strike="noStrike" kern="1200" dirty="0">
                <a:solidFill>
                  <a:schemeClr val="tx1"/>
                </a:solidFill>
                <a:effectLst/>
                <a:latin typeface="+mn-lt"/>
                <a:ea typeface="+mn-ea"/>
                <a:cs typeface="+mn-cs"/>
                <a:hlinkClick r:id="rId3"/>
              </a:rPr>
              <a:t>Bundling Definition | Investopedia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http://www.investopedia.com/terms/b/bundling.asp#ixzz4Ta7V8nUb</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Follow us: </a:t>
            </a:r>
            <a:r>
              <a:rPr lang="en-US" sz="1200" b="0" i="0" u="none" strike="noStrike" kern="1200" dirty="0">
                <a:solidFill>
                  <a:schemeClr val="tx1"/>
                </a:solidFill>
                <a:effectLst/>
                <a:latin typeface="+mn-lt"/>
                <a:ea typeface="+mn-ea"/>
                <a:cs typeface="+mn-cs"/>
                <a:hlinkClick r:id="rId4"/>
              </a:rPr>
              <a:t>Investopedia on Facebook</a:t>
            </a:r>
            <a:r>
              <a:rPr lang="en-US" dirty="0"/>
              <a:t> </a:t>
            </a:r>
          </a:p>
        </p:txBody>
      </p:sp>
      <p:sp>
        <p:nvSpPr>
          <p:cNvPr id="4" name="Slide Number Placeholder 3"/>
          <p:cNvSpPr>
            <a:spLocks noGrp="1"/>
          </p:cNvSpPr>
          <p:nvPr>
            <p:ph type="sldNum" sz="quarter" idx="10"/>
          </p:nvPr>
        </p:nvSpPr>
        <p:spPr/>
        <p:txBody>
          <a:bodyPr/>
          <a:lstStyle/>
          <a:p>
            <a:fld id="{C9D44324-43C6-4266-95F3-26711D4991DE}" type="slidenum">
              <a:rPr lang="en-US" smtClean="0"/>
              <a:t>23</a:t>
            </a:fld>
            <a:endParaRPr lang="en-US"/>
          </a:p>
        </p:txBody>
      </p:sp>
    </p:spTree>
    <p:extLst>
      <p:ext uri="{BB962C8B-B14F-4D97-AF65-F5344CB8AC3E}">
        <p14:creationId xmlns:p14="http://schemas.microsoft.com/office/powerpoint/2010/main" val="90813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1</a:t>
            </a:r>
            <a:r>
              <a:rPr lang="en-US" sz="1200" b="0" i="0" kern="1200" dirty="0">
                <a:solidFill>
                  <a:schemeClr val="tx1"/>
                </a:solidFill>
                <a:effectLst/>
                <a:latin typeface="+mn-lt"/>
                <a:ea typeface="+mn-ea"/>
                <a:cs typeface="+mn-cs"/>
              </a:rPr>
              <a:t>Bundling is a marketing strategy that joins products or services together in order to sell them as a single combined unit. Bundling allows the convenient purchase of several products and/or services from one company. The products and services are usually related, but they can also consist of dissimilar products which appeal to one group of customers.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more: </a:t>
            </a:r>
            <a:r>
              <a:rPr lang="en-US" sz="1200" b="0" i="0" u="none" strike="noStrike" kern="1200" dirty="0">
                <a:solidFill>
                  <a:schemeClr val="tx1"/>
                </a:solidFill>
                <a:effectLst/>
                <a:latin typeface="+mn-lt"/>
                <a:ea typeface="+mn-ea"/>
                <a:cs typeface="+mn-cs"/>
                <a:hlinkClick r:id="rId3"/>
              </a:rPr>
              <a:t>Bundling Definition | Investopedia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http://www.investopedia.com/terms/b/bundling.asp#ixzz4Ta7V8nUb</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Follow us: </a:t>
            </a:r>
            <a:r>
              <a:rPr lang="en-US" sz="1200" b="0" i="0" u="none" strike="noStrike" kern="1200" dirty="0">
                <a:solidFill>
                  <a:schemeClr val="tx1"/>
                </a:solidFill>
                <a:effectLst/>
                <a:latin typeface="+mn-lt"/>
                <a:ea typeface="+mn-ea"/>
                <a:cs typeface="+mn-cs"/>
                <a:hlinkClick r:id="rId4"/>
              </a:rPr>
              <a:t>Investopedia on Facebook</a:t>
            </a:r>
            <a:r>
              <a:rPr lang="en-US" dirty="0"/>
              <a:t> </a:t>
            </a:r>
          </a:p>
        </p:txBody>
      </p:sp>
      <p:sp>
        <p:nvSpPr>
          <p:cNvPr id="4" name="Slide Number Placeholder 3"/>
          <p:cNvSpPr>
            <a:spLocks noGrp="1"/>
          </p:cNvSpPr>
          <p:nvPr>
            <p:ph type="sldNum" sz="quarter" idx="10"/>
          </p:nvPr>
        </p:nvSpPr>
        <p:spPr/>
        <p:txBody>
          <a:bodyPr/>
          <a:lstStyle/>
          <a:p>
            <a:fld id="{C9D44324-43C6-4266-95F3-26711D4991DE}" type="slidenum">
              <a:rPr lang="en-US" smtClean="0"/>
              <a:t>24</a:t>
            </a:fld>
            <a:endParaRPr lang="en-US"/>
          </a:p>
        </p:txBody>
      </p:sp>
    </p:spTree>
    <p:extLst>
      <p:ext uri="{BB962C8B-B14F-4D97-AF65-F5344CB8AC3E}">
        <p14:creationId xmlns:p14="http://schemas.microsoft.com/office/powerpoint/2010/main" val="3511640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25</a:t>
            </a:fld>
            <a:endParaRPr lang="en-US"/>
          </a:p>
        </p:txBody>
      </p:sp>
    </p:spTree>
    <p:extLst>
      <p:ext uri="{BB962C8B-B14F-4D97-AF65-F5344CB8AC3E}">
        <p14:creationId xmlns:p14="http://schemas.microsoft.com/office/powerpoint/2010/main" val="385266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822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26</a:t>
            </a:fld>
            <a:endParaRPr lang="en-US"/>
          </a:p>
        </p:txBody>
      </p:sp>
    </p:spTree>
    <p:extLst>
      <p:ext uri="{BB962C8B-B14F-4D97-AF65-F5344CB8AC3E}">
        <p14:creationId xmlns:p14="http://schemas.microsoft.com/office/powerpoint/2010/main" val="7236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27</a:t>
            </a:fld>
            <a:endParaRPr lang="en-US"/>
          </a:p>
        </p:txBody>
      </p:sp>
    </p:spTree>
    <p:extLst>
      <p:ext uri="{BB962C8B-B14F-4D97-AF65-F5344CB8AC3E}">
        <p14:creationId xmlns:p14="http://schemas.microsoft.com/office/powerpoint/2010/main" val="365650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Such platforms are of value to one group of customers only if the other groups of customers are present . The platform creates value</a:t>
            </a:r>
            <a:r>
              <a:rPr lang="en-US" baseline="0" dirty="0"/>
              <a:t> by facilitating interactions between the different groups. A multi sided platform grows in value to the extent that it attracts more users, </a:t>
            </a:r>
            <a:r>
              <a:rPr lang="en-US" baseline="0" dirty="0" err="1"/>
              <a:t>i.e</a:t>
            </a:r>
            <a:r>
              <a:rPr lang="en-US" baseline="0" dirty="0"/>
              <a:t> “the network effect” </a:t>
            </a:r>
            <a:r>
              <a:rPr lang="en-US" dirty="0"/>
              <a:t>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28</a:t>
            </a:fld>
            <a:endParaRPr lang="en-US"/>
          </a:p>
        </p:txBody>
      </p:sp>
    </p:spTree>
    <p:extLst>
      <p:ext uri="{BB962C8B-B14F-4D97-AF65-F5344CB8AC3E}">
        <p14:creationId xmlns:p14="http://schemas.microsoft.com/office/powerpoint/2010/main" val="104045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29</a:t>
            </a:fld>
            <a:endParaRPr lang="en-US"/>
          </a:p>
        </p:txBody>
      </p:sp>
    </p:spTree>
    <p:extLst>
      <p:ext uri="{BB962C8B-B14F-4D97-AF65-F5344CB8AC3E}">
        <p14:creationId xmlns:p14="http://schemas.microsoft.com/office/powerpoint/2010/main" val="314862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30</a:t>
            </a:fld>
            <a:endParaRPr lang="en-US"/>
          </a:p>
        </p:txBody>
      </p:sp>
    </p:spTree>
    <p:extLst>
      <p:ext uri="{BB962C8B-B14F-4D97-AF65-F5344CB8AC3E}">
        <p14:creationId xmlns:p14="http://schemas.microsoft.com/office/powerpoint/2010/main" val="399671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31</a:t>
            </a:fld>
            <a:endParaRPr lang="en-US"/>
          </a:p>
        </p:txBody>
      </p:sp>
    </p:spTree>
    <p:extLst>
      <p:ext uri="{BB962C8B-B14F-4D97-AF65-F5344CB8AC3E}">
        <p14:creationId xmlns:p14="http://schemas.microsoft.com/office/powerpoint/2010/main" val="285394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32</a:t>
            </a:fld>
            <a:endParaRPr lang="en-US"/>
          </a:p>
        </p:txBody>
      </p:sp>
    </p:spTree>
    <p:extLst>
      <p:ext uri="{BB962C8B-B14F-4D97-AF65-F5344CB8AC3E}">
        <p14:creationId xmlns:p14="http://schemas.microsoft.com/office/powerpoint/2010/main" val="3811427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33</a:t>
            </a:fld>
            <a:endParaRPr lang="en-US"/>
          </a:p>
        </p:txBody>
      </p:sp>
    </p:spTree>
    <p:extLst>
      <p:ext uri="{BB962C8B-B14F-4D97-AF65-F5344CB8AC3E}">
        <p14:creationId xmlns:p14="http://schemas.microsoft.com/office/powerpoint/2010/main" val="306767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34</a:t>
            </a:fld>
            <a:endParaRPr lang="en-US"/>
          </a:p>
        </p:txBody>
      </p:sp>
    </p:spTree>
    <p:extLst>
      <p:ext uri="{BB962C8B-B14F-4D97-AF65-F5344CB8AC3E}">
        <p14:creationId xmlns:p14="http://schemas.microsoft.com/office/powerpoint/2010/main" val="4126882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35</a:t>
            </a:fld>
            <a:endParaRPr lang="en-US"/>
          </a:p>
        </p:txBody>
      </p:sp>
    </p:spTree>
    <p:extLst>
      <p:ext uri="{BB962C8B-B14F-4D97-AF65-F5344CB8AC3E}">
        <p14:creationId xmlns:p14="http://schemas.microsoft.com/office/powerpoint/2010/main" val="136197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0" y="4343400"/>
            <a:ext cx="6553200" cy="4648200"/>
          </a:xfrm>
        </p:spPr>
        <p:txBody>
          <a:bodyPr/>
          <a:lstStyle/>
          <a:p>
            <a:pPr algn="r" rtl="1"/>
            <a:endParaRPr lang="he-IL" sz="1400" dirty="0"/>
          </a:p>
        </p:txBody>
      </p:sp>
      <p:sp>
        <p:nvSpPr>
          <p:cNvPr id="4" name="Slide Number Placeholder 3"/>
          <p:cNvSpPr>
            <a:spLocks noGrp="1"/>
          </p:cNvSpPr>
          <p:nvPr>
            <p:ph type="sldNum" sz="quarter" idx="10"/>
          </p:nvPr>
        </p:nvSpPr>
        <p:spPr/>
        <p:txBody>
          <a:bodyPr/>
          <a:lstStyle/>
          <a:p>
            <a:fld id="{BC640D2E-0C1A-4418-8763-9BB732EB1D20}" type="slidenum">
              <a:rPr lang="en-US" smtClean="0"/>
              <a:t>4</a:t>
            </a:fld>
            <a:endParaRPr lang="en-US"/>
          </a:p>
        </p:txBody>
      </p:sp>
    </p:spTree>
    <p:extLst>
      <p:ext uri="{BB962C8B-B14F-4D97-AF65-F5344CB8AC3E}">
        <p14:creationId xmlns:p14="http://schemas.microsoft.com/office/powerpoint/2010/main" val="3782181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Cs :  casual </a:t>
            </a:r>
            <a:r>
              <a:rPr lang="en-US" dirty="0" err="1"/>
              <a:t>iser</a:t>
            </a:r>
            <a:r>
              <a:rPr lang="en-US" dirty="0"/>
              <a:t> vs  high end users </a:t>
            </a:r>
          </a:p>
          <a:p>
            <a:r>
              <a:rPr lang="en-US" dirty="0"/>
              <a:t>Free advertising :pattern of multi sided platforms </a:t>
            </a:r>
          </a:p>
        </p:txBody>
      </p:sp>
      <p:sp>
        <p:nvSpPr>
          <p:cNvPr id="4" name="Slide Number Placeholder 3"/>
          <p:cNvSpPr>
            <a:spLocks noGrp="1"/>
          </p:cNvSpPr>
          <p:nvPr>
            <p:ph type="sldNum" sz="quarter" idx="10"/>
          </p:nvPr>
        </p:nvSpPr>
        <p:spPr/>
        <p:txBody>
          <a:bodyPr/>
          <a:lstStyle/>
          <a:p>
            <a:fld id="{C9D44324-43C6-4266-95F3-26711D4991DE}" type="slidenum">
              <a:rPr lang="en-US" smtClean="0"/>
              <a:t>36</a:t>
            </a:fld>
            <a:endParaRPr lang="en-US"/>
          </a:p>
        </p:txBody>
      </p:sp>
    </p:spTree>
    <p:extLst>
      <p:ext uri="{BB962C8B-B14F-4D97-AF65-F5344CB8AC3E}">
        <p14:creationId xmlns:p14="http://schemas.microsoft.com/office/powerpoint/2010/main" val="4253699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Cs :  casual </a:t>
            </a:r>
            <a:r>
              <a:rPr lang="en-US" dirty="0" err="1"/>
              <a:t>iser</a:t>
            </a:r>
            <a:r>
              <a:rPr lang="en-US" dirty="0"/>
              <a:t> vs  high end users </a:t>
            </a:r>
          </a:p>
          <a:p>
            <a:r>
              <a:rPr lang="en-US" dirty="0"/>
              <a:t>Free advertising :pattern of multi sided platforms </a:t>
            </a:r>
          </a:p>
        </p:txBody>
      </p:sp>
      <p:sp>
        <p:nvSpPr>
          <p:cNvPr id="4" name="Slide Number Placeholder 3"/>
          <p:cNvSpPr>
            <a:spLocks noGrp="1"/>
          </p:cNvSpPr>
          <p:nvPr>
            <p:ph type="sldNum" sz="quarter" idx="10"/>
          </p:nvPr>
        </p:nvSpPr>
        <p:spPr/>
        <p:txBody>
          <a:bodyPr/>
          <a:lstStyle/>
          <a:p>
            <a:fld id="{C9D44324-43C6-4266-95F3-26711D4991DE}" type="slidenum">
              <a:rPr lang="en-US" smtClean="0"/>
              <a:t>37</a:t>
            </a:fld>
            <a:endParaRPr lang="en-US"/>
          </a:p>
        </p:txBody>
      </p:sp>
    </p:spTree>
    <p:extLst>
      <p:ext uri="{BB962C8B-B14F-4D97-AF65-F5344CB8AC3E}">
        <p14:creationId xmlns:p14="http://schemas.microsoft.com/office/powerpoint/2010/main" val="144336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45</a:t>
            </a:fld>
            <a:endParaRPr lang="en-US"/>
          </a:p>
        </p:txBody>
      </p:sp>
    </p:spTree>
    <p:extLst>
      <p:ext uri="{BB962C8B-B14F-4D97-AF65-F5344CB8AC3E}">
        <p14:creationId xmlns:p14="http://schemas.microsoft.com/office/powerpoint/2010/main" val="6744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46</a:t>
            </a:fld>
            <a:endParaRPr lang="en-US"/>
          </a:p>
        </p:txBody>
      </p:sp>
    </p:spTree>
    <p:extLst>
      <p:ext uri="{BB962C8B-B14F-4D97-AF65-F5344CB8AC3E}">
        <p14:creationId xmlns:p14="http://schemas.microsoft.com/office/powerpoint/2010/main" val="1825876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47</a:t>
            </a:fld>
            <a:endParaRPr lang="en-US"/>
          </a:p>
        </p:txBody>
      </p:sp>
    </p:spTree>
    <p:extLst>
      <p:ext uri="{BB962C8B-B14F-4D97-AF65-F5344CB8AC3E}">
        <p14:creationId xmlns:p14="http://schemas.microsoft.com/office/powerpoint/2010/main" val="3019896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48</a:t>
            </a:fld>
            <a:endParaRPr lang="en-US"/>
          </a:p>
        </p:txBody>
      </p:sp>
    </p:spTree>
    <p:extLst>
      <p:ext uri="{BB962C8B-B14F-4D97-AF65-F5344CB8AC3E}">
        <p14:creationId xmlns:p14="http://schemas.microsoft.com/office/powerpoint/2010/main" val="1617670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7011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949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1936 – תחילת עידן השידור הציבורי –בבריטניה</a:t>
            </a:r>
            <a:r>
              <a:rPr lang="en-US" dirty="0"/>
              <a:t>BBC,   </a:t>
            </a:r>
            <a:r>
              <a:rPr lang="he-IL" dirty="0"/>
              <a:t> , אולימפיאדת ברלין 1936 גרמניה הנאצית משדרת מהמשחקים האולימפיים. </a:t>
            </a:r>
          </a:p>
          <a:p>
            <a:pPr algn="r" rtl="1"/>
            <a:r>
              <a:rPr lang="he-IL" dirty="0"/>
              <a:t>שנות ה 50 טלויזיה צבעונית יוצאת לשוק בארהב. </a:t>
            </a:r>
          </a:p>
          <a:p>
            <a:pPr algn="r" rtl="1"/>
            <a:r>
              <a:rPr lang="he-IL" dirty="0"/>
              <a:t>טלוויזיה בישראל -  הטלויזיה הישראלית החלה</a:t>
            </a:r>
            <a:r>
              <a:rPr lang="he-IL" baseline="0" dirty="0"/>
              <a:t> לשדר</a:t>
            </a:r>
            <a:r>
              <a:rPr lang="he-IL" dirty="0"/>
              <a:t> ב 1968. 1969 – החלו שידורים בשבת. 1971 – סדרת המקור הראשונה – חדווה ושמוליק</a:t>
            </a:r>
          </a:p>
          <a:p>
            <a:pPr algn="r" rtl="1"/>
            <a:r>
              <a:rPr lang="he-IL" dirty="0"/>
              <a:t>רק בשנות ה 80 שידורי צבע בישראל (מחיקון ואנטי מחיקון..)</a:t>
            </a:r>
          </a:p>
          <a:p>
            <a:pPr algn="r" rtl="1"/>
            <a:r>
              <a:rPr lang="he-IL" dirty="0"/>
              <a:t>מימון – אגרה (מודל אירופאי) מיסים (מודל אמריקאי), בהמשך חסויות</a:t>
            </a:r>
          </a:p>
          <a:p>
            <a:pPr algn="r" rtl="1"/>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034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1941 – במהלך שידור משחק בייסבול, סרט הפרסום הראשון מוקרן בטלויזיה למותג שעוני </a:t>
            </a:r>
            <a:r>
              <a:rPr lang="en-US" dirty="0"/>
              <a:t>BULOVA</a:t>
            </a:r>
            <a:r>
              <a:rPr lang="he-IL" dirty="0"/>
              <a:t>.</a:t>
            </a:r>
            <a:r>
              <a:rPr lang="he-IL" baseline="0" dirty="0"/>
              <a:t> $4 ל 10 שניות.</a:t>
            </a:r>
          </a:p>
          <a:p>
            <a:pPr algn="r" rtl="1"/>
            <a:r>
              <a:rPr lang="he-IL" baseline="0" dirty="0"/>
              <a:t>שנות ה 50 תור הזהב של הטלויזיה המסחרית בארהב, אולפני השידור הגדולים פורחים ובמקביל פרסום בטלוויזיה מתפתח במרץ.</a:t>
            </a:r>
          </a:p>
          <a:p>
            <a:pPr algn="r" rtl="1"/>
            <a:r>
              <a:rPr lang="he-IL" baseline="0" dirty="0"/>
              <a:t>בישראל רק בשנות ה 90 מופיעה הטלויזיה המסחרית, כאשר </a:t>
            </a:r>
            <a:r>
              <a:rPr lang="he-IL" dirty="0"/>
              <a:t>ב 1993 עלה ערוץ 2 בישראל (3 זכייניות רשת קשת טלעד, הרשות השנייה)  וזה הביא למהפכת הפרסום בטלויזיה בישראל כאשר הרייטינג חורץ גורלות. בשנת 2000</a:t>
            </a:r>
            <a:r>
              <a:rPr lang="he-IL" baseline="0" dirty="0"/>
              <a:t> – תיקון לחוק הרשות השנייה, הוקם ערוץ מסחרי נוסף – ערוץ 10.</a:t>
            </a:r>
            <a:endParaRPr lang="he-IL" dirty="0"/>
          </a:p>
          <a:p>
            <a:pPr algn="r" rtl="1"/>
            <a:r>
              <a:rPr lang="he-IL" dirty="0"/>
              <a:t>ב 2017 פוצל ערוץ  2 לרשת וקשת, ורשות השידור פורקה ובמקומה</a:t>
            </a:r>
            <a:r>
              <a:rPr lang="he-IL" baseline="0" dirty="0"/>
              <a:t> הוקם התאגיד.</a:t>
            </a:r>
          </a:p>
          <a:p>
            <a:pPr algn="r" rtl="1"/>
            <a:endParaRPr lang="he-IL" dirty="0"/>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2805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1980 – טד טרנר מקים את </a:t>
            </a:r>
            <a:r>
              <a:rPr lang="en-US" dirty="0"/>
              <a:t>CNN</a:t>
            </a:r>
            <a:r>
              <a:rPr lang="he-IL" dirty="0"/>
              <a:t> – 24/7</a:t>
            </a:r>
            <a:r>
              <a:rPr lang="he-IL" baseline="0" dirty="0"/>
              <a:t> שידור חדשות בכבלים. הראשונים שפרצו בשידור לייב עם שידור מכיכר טיינמן בביג'ינג, וב 1991 עם מלחמת המפרץ בעיראק.</a:t>
            </a:r>
          </a:p>
          <a:p>
            <a:pPr algn="r" rtl="1"/>
            <a:r>
              <a:rPr lang="he-IL" dirty="0"/>
              <a:t>החל משנות ה 80 הופיע בעולם שידור בכבלים – פלטפורמת שידור ומימון חדשה הנצרכת באופן שונה. מעבר מברודקאסט לנארוקאסט. ברשתות הכבלים ובאמצעות המנוי ניתן לייצר ולממן תכניות וגם סרטים ואין תלות בבואו של הקהל כמו בקולנוע, אבל הכרחי לשמור על תוכן רלבנטי מעניין לקהל אחרת הוא יעבור למתחרה. זהו שינוי גדול באופציות המימון בעולם התקשורת.</a:t>
            </a:r>
          </a:p>
          <a:p>
            <a:pPr algn="r" rtl="1"/>
            <a:r>
              <a:rPr lang="he-IL" dirty="0"/>
              <a:t>שנות ה 90 – צלחות לוויין</a:t>
            </a:r>
          </a:p>
          <a:p>
            <a:pPr algn="r" rtl="1"/>
            <a:r>
              <a:rPr lang="he-IL" dirty="0"/>
              <a:t>בישראל בתחילה, בשנות ה 90 היה ניסיון להפעיל כבלים באופן אזורי, והיו 5 חברות עם טריטוריות בלעדיות, בהמשך הצטמצמו ל 3: תבל מתב וערוצי זהב. בשנת 2000 הלוויין </a:t>
            </a:r>
            <a:r>
              <a:rPr lang="en-US" dirty="0"/>
              <a:t>YES</a:t>
            </a:r>
            <a:r>
              <a:rPr lang="he-IL" dirty="0"/>
              <a:t> בישראל. ב 2003  התאחדו חברות הכבלים ונוצרה חברת הוט שיצרה מעיין מונופול של הכבלים המתחרה מול </a:t>
            </a:r>
            <a:r>
              <a:rPr lang="en-US" dirty="0"/>
              <a:t>YES.</a:t>
            </a:r>
          </a:p>
          <a:p>
            <a:pPr algn="r" rtl="1"/>
            <a:r>
              <a:rPr lang="he-IL" dirty="0"/>
              <a:t>רגולטור – מועצת הכבלים </a:t>
            </a:r>
            <a:r>
              <a:rPr lang="he-IL" dirty="0" err="1"/>
              <a:t>והלווין</a:t>
            </a:r>
            <a:endParaRPr lang="he-IL" dirty="0"/>
          </a:p>
          <a:p>
            <a:pPr algn="r" rtl="1"/>
            <a:r>
              <a:rPr lang="he-IL" dirty="0"/>
              <a:t>עם התפתחות הוידאו, בסוף שנות ה 80 התפתחה שיטת מימון חדשה </a:t>
            </a:r>
            <a:r>
              <a:rPr lang="en-US" dirty="0"/>
              <a:t>VOD -  </a:t>
            </a:r>
            <a:r>
              <a:rPr lang="he-IL" dirty="0"/>
              <a:t>וידאו על פי דרישה.</a:t>
            </a:r>
          </a:p>
          <a:p>
            <a:pPr algn="r" rtl="1"/>
            <a:r>
              <a:rPr lang="he-IL" dirty="0"/>
              <a:t>ספריית תכנים שניתן להזמין לפי הזמנים הנוחים לנו. הצרכן מממן תכניות וסרטים באמצעות השלט בבית (כל תפיסת ייצור התכנים משתנה). </a:t>
            </a:r>
          </a:p>
          <a:p>
            <a:pPr algn="r" rtl="1"/>
            <a:r>
              <a:rPr lang="he-IL" dirty="0"/>
              <a:t>ב 1997 נטפליקס התחילו בהשכרת קלטות וידאו והבאתם לבית הלקוח. </a:t>
            </a:r>
          </a:p>
          <a:p>
            <a:pPr algn="r" rtl="1"/>
            <a:endParaRPr lang="en-US" dirty="0"/>
          </a:p>
          <a:p>
            <a:pPr algn="r" rtl="1"/>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9431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0" y="4343400"/>
            <a:ext cx="6553200" cy="4648200"/>
          </a:xfrm>
        </p:spPr>
        <p:txBody>
          <a:bodyPr/>
          <a:lstStyle/>
          <a:p>
            <a:pPr algn="r" rtl="1"/>
            <a:r>
              <a:rPr lang="he-IL" sz="1400" dirty="0"/>
              <a:t>המודלים</a:t>
            </a:r>
            <a:r>
              <a:rPr lang="he-IL" sz="1400" baseline="0" dirty="0"/>
              <a:t> העסקיים באינטרנט מבוססים על הכנסות ממנויים/פרסום/תוכן שיווקי</a:t>
            </a:r>
            <a:endParaRPr lang="he-IL" sz="1400"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8714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a:r>
              <a:rPr lang="he-IL" dirty="0"/>
              <a:t>ואז  מתפתחת צפייה באינטרנט - מהפכה באופן צריכת התוכן באמצעות טכנולוגיית סטרימינג. נטפליקס הראשונים להבין את תרבות צפיית הבינג' ולשחרר סדרה שלמה בבת אחת לצפייה רצופה. </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9</a:t>
            </a:fld>
            <a:endParaRPr lang="en-US"/>
          </a:p>
        </p:txBody>
      </p:sp>
    </p:spTree>
    <p:extLst>
      <p:ext uri="{BB962C8B-B14F-4D97-AF65-F5344CB8AC3E}">
        <p14:creationId xmlns:p14="http://schemas.microsoft.com/office/powerpoint/2010/main" val="167101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בשבוע הבא נדבר על הרגולציה בשוק התקשורת, ונתמקד בתוכן שיווקי</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10</a:t>
            </a:fld>
            <a:endParaRPr lang="en-US"/>
          </a:p>
        </p:txBody>
      </p:sp>
    </p:spTree>
    <p:extLst>
      <p:ext uri="{BB962C8B-B14F-4D97-AF65-F5344CB8AC3E}">
        <p14:creationId xmlns:p14="http://schemas.microsoft.com/office/powerpoint/2010/main" val="274847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6FA8DC"/>
        </a:solidFill>
        <a:effectLst/>
      </p:bgPr>
    </p:bg>
    <p:spTree>
      <p:nvGrpSpPr>
        <p:cNvPr id="1" name="Shape 9"/>
        <p:cNvGrpSpPr/>
        <p:nvPr/>
      </p:nvGrpSpPr>
      <p:grpSpPr>
        <a:xfrm>
          <a:off x="0" y="0"/>
          <a:ext cx="0" cy="0"/>
          <a:chOff x="0" y="0"/>
          <a:chExt cx="0" cy="0"/>
        </a:xfrm>
      </p:grpSpPr>
      <p:pic>
        <p:nvPicPr>
          <p:cNvPr id="10" name="Shape 10" descr="aemelia_icons.png"/>
          <p:cNvPicPr preferRelativeResize="0"/>
          <p:nvPr/>
        </p:nvPicPr>
        <p:blipFill rotWithShape="1">
          <a:blip r:embed="rId2" cstate="email">
            <a:alphaModFix amt="40000"/>
            <a:extLst>
              <a:ext uri="{28A0092B-C50C-407E-A947-70E740481C1C}">
                <a14:useLocalDpi xmlns:a14="http://schemas.microsoft.com/office/drawing/2010/main"/>
              </a:ext>
            </a:extLst>
          </a:blip>
          <a:srcRect/>
          <a:stretch/>
        </p:blipFill>
        <p:spPr>
          <a:xfrm>
            <a:off x="0" y="-1"/>
            <a:ext cx="9070848" cy="1960998"/>
          </a:xfrm>
          <a:prstGeom prst="rect">
            <a:avLst/>
          </a:prstGeom>
          <a:noFill/>
          <a:ln>
            <a:noFill/>
          </a:ln>
        </p:spPr>
      </p:pic>
      <p:sp>
        <p:nvSpPr>
          <p:cNvPr id="11" name="Shape 11"/>
          <p:cNvSpPr txBox="1">
            <a:spLocks noGrp="1"/>
          </p:cNvSpPr>
          <p:nvPr>
            <p:ph type="ctrTitle"/>
          </p:nvPr>
        </p:nvSpPr>
        <p:spPr>
          <a:xfrm>
            <a:off x="2786525" y="1968875"/>
            <a:ext cx="5859599" cy="2766300"/>
          </a:xfrm>
          <a:prstGeom prst="rect">
            <a:avLst/>
          </a:prstGeom>
          <a:noFill/>
          <a:ln>
            <a:noFill/>
          </a:ln>
        </p:spPr>
        <p:txBody>
          <a:bodyPr wrap="square" lIns="91425" tIns="91425" rIns="91425" bIns="91425" anchor="b" anchorCtr="0"/>
          <a:lstStyle>
            <a:lvl1pPr marL="0" marR="0" lvl="0" indent="0" algn="r" rtl="0">
              <a:lnSpc>
                <a:spcPct val="100000"/>
              </a:lnSpc>
              <a:spcBef>
                <a:spcPts val="0"/>
              </a:spcBef>
              <a:spcAft>
                <a:spcPts val="0"/>
              </a:spcAft>
              <a:buClr>
                <a:srgbClr val="FFFFFF"/>
              </a:buClr>
              <a:buFont typeface="Montserrat"/>
              <a:buNone/>
              <a:defRPr sz="4800" b="1" i="0" u="none" strike="noStrike" cap="none">
                <a:solidFill>
                  <a:srgbClr val="FFFFFF"/>
                </a:solidFill>
                <a:latin typeface="Montserrat"/>
                <a:ea typeface="Montserrat"/>
                <a:cs typeface="Montserrat"/>
                <a:sym typeface="Montserrat"/>
              </a:defRPr>
            </a:lvl1pPr>
            <a:lvl2pPr lvl="1"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2pPr>
            <a:lvl3pPr lvl="2"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3pPr>
            <a:lvl4pPr lvl="3"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4pPr>
            <a:lvl5pPr lvl="4"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5pPr>
            <a:lvl6pPr lvl="5"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6pPr>
            <a:lvl7pPr lvl="6"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7pPr>
            <a:lvl8pPr lvl="7"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8pPr>
            <a:lvl9pPr lvl="8"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12"/>
        <p:cNvGrpSpPr/>
        <p:nvPr/>
      </p:nvGrpSpPr>
      <p:grpSpPr>
        <a:xfrm>
          <a:off x="0" y="0"/>
          <a:ext cx="0" cy="0"/>
          <a:chOff x="0" y="0"/>
          <a:chExt cx="0" cy="0"/>
        </a:xfrm>
      </p:grpSpPr>
      <p:sp>
        <p:nvSpPr>
          <p:cNvPr id="13" name="Shape 13"/>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9FC5E8"/>
              </a:buClr>
              <a:buSzPct val="25000"/>
              <a:buFont typeface="Arial"/>
              <a:buNone/>
            </a:pPr>
            <a:fld id="{00000000-1234-1234-1234-123412341234}" type="slidenum">
              <a:rPr lang="en-US" sz="1400" b="0" i="0" u="none" strike="noStrike" cap="none">
                <a:solidFill>
                  <a:srgbClr val="9FC5E8"/>
                </a:solidFill>
                <a:latin typeface="Arial"/>
                <a:ea typeface="Arial"/>
                <a:cs typeface="Arial"/>
                <a:sym typeface="Arial"/>
              </a:rPr>
              <a:t>‹#›</a:t>
            </a:fld>
            <a:endParaRPr lang="en-US" sz="1400" b="0" i="0" u="none" strike="noStrike" cap="none">
              <a:solidFill>
                <a:srgbClr val="9FC5E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bg>
      <p:bgPr>
        <a:solidFill>
          <a:srgbClr val="6FA8DC"/>
        </a:solidFill>
        <a:effectLst/>
      </p:bgPr>
    </p:bg>
    <p:spTree>
      <p:nvGrpSpPr>
        <p:cNvPr id="1" name="Shape 42"/>
        <p:cNvGrpSpPr/>
        <p:nvPr/>
      </p:nvGrpSpPr>
      <p:grpSpPr>
        <a:xfrm>
          <a:off x="0" y="0"/>
          <a:ext cx="0" cy="0"/>
          <a:chOff x="0" y="0"/>
          <a:chExt cx="0" cy="0"/>
        </a:xfrm>
      </p:grpSpPr>
      <p:pic>
        <p:nvPicPr>
          <p:cNvPr id="43" name="Shape 43"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78438" cy="5122926"/>
          </a:xfrm>
          <a:prstGeom prst="rect">
            <a:avLst/>
          </a:prstGeom>
          <a:noFill/>
          <a:ln>
            <a:noFill/>
          </a:ln>
        </p:spPr>
      </p:pic>
      <p:sp>
        <p:nvSpPr>
          <p:cNvPr id="44" name="Shape 44"/>
          <p:cNvSpPr/>
          <p:nvPr/>
        </p:nvSpPr>
        <p:spPr>
          <a:xfrm flipH="1">
            <a:off x="2095199" y="0"/>
            <a:ext cx="7048800" cy="5143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45" name="Shape 45"/>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
        <p:nvSpPr>
          <p:cNvPr id="46" name="Shape 46"/>
          <p:cNvSpPr txBox="1">
            <a:spLocks noGrp="1"/>
          </p:cNvSpPr>
          <p:nvPr>
            <p:ph type="body" idx="1"/>
          </p:nvPr>
        </p:nvSpPr>
        <p:spPr>
          <a:xfrm>
            <a:off x="2544225" y="297366"/>
            <a:ext cx="2981399" cy="4661399"/>
          </a:xfrm>
          <a:prstGeom prst="rect">
            <a:avLst/>
          </a:prstGeom>
          <a:noFill/>
          <a:ln>
            <a:noFill/>
          </a:ln>
        </p:spPr>
        <p:txBody>
          <a:bodyPr wrap="square" lIns="91425" tIns="91425" rIns="91425" bIns="91425" anchor="t" anchorCtr="0"/>
          <a:lstStyle>
            <a:lvl1pPr marL="0" marR="0" lvl="0"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9pPr>
          </a:lstStyle>
          <a:p>
            <a:endParaRPr/>
          </a:p>
        </p:txBody>
      </p:sp>
      <p:sp>
        <p:nvSpPr>
          <p:cNvPr id="47" name="Shape 47"/>
          <p:cNvSpPr txBox="1">
            <a:spLocks noGrp="1"/>
          </p:cNvSpPr>
          <p:nvPr>
            <p:ph type="body" idx="2"/>
          </p:nvPr>
        </p:nvSpPr>
        <p:spPr>
          <a:xfrm>
            <a:off x="5705275" y="297366"/>
            <a:ext cx="2981399" cy="4661399"/>
          </a:xfrm>
          <a:prstGeom prst="rect">
            <a:avLst/>
          </a:prstGeom>
          <a:noFill/>
          <a:ln>
            <a:noFill/>
          </a:ln>
        </p:spPr>
        <p:txBody>
          <a:bodyPr wrap="square" lIns="91425" tIns="91425" rIns="91425" bIns="91425" anchor="t" anchorCtr="0"/>
          <a:lstStyle>
            <a:lvl1pPr marL="0" marR="0" lvl="0"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9pPr>
          </a:lstStyle>
          <a:p>
            <a:endParaRPr/>
          </a:p>
        </p:txBody>
      </p:sp>
      <p:sp>
        <p:nvSpPr>
          <p:cNvPr id="48" name="Shape 48"/>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color">
    <p:bg>
      <p:bgPr>
        <a:solidFill>
          <a:srgbClr val="6FA8DC"/>
        </a:solidFill>
        <a:effectLst/>
      </p:bgPr>
    </p:bg>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279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bg>
      <p:bgPr>
        <a:solidFill>
          <a:srgbClr val="6FA8DC"/>
        </a:solidFill>
        <a:effectLst/>
      </p:bgPr>
    </p:bg>
    <p:spTree>
      <p:nvGrpSpPr>
        <p:cNvPr id="1" name="Shape 14"/>
        <p:cNvGrpSpPr/>
        <p:nvPr/>
      </p:nvGrpSpPr>
      <p:grpSpPr>
        <a:xfrm>
          <a:off x="0" y="0"/>
          <a:ext cx="0" cy="0"/>
          <a:chOff x="0" y="0"/>
          <a:chExt cx="0" cy="0"/>
        </a:xfrm>
      </p:grpSpPr>
      <p:pic>
        <p:nvPicPr>
          <p:cNvPr id="15" name="Shape 15"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78438" cy="5122926"/>
          </a:xfrm>
          <a:prstGeom prst="rect">
            <a:avLst/>
          </a:prstGeom>
          <a:noFill/>
          <a:ln>
            <a:noFill/>
          </a:ln>
        </p:spPr>
      </p:pic>
      <p:sp>
        <p:nvSpPr>
          <p:cNvPr id="16" name="Shape 16"/>
          <p:cNvSpPr/>
          <p:nvPr/>
        </p:nvSpPr>
        <p:spPr>
          <a:xfrm flipH="1">
            <a:off x="2095199" y="0"/>
            <a:ext cx="7048800" cy="5143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7" name="Shape 17"/>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
        <p:nvSpPr>
          <p:cNvPr id="18" name="Shape 18"/>
          <p:cNvSpPr txBox="1">
            <a:spLocks noGrp="1"/>
          </p:cNvSpPr>
          <p:nvPr>
            <p:ph type="body" idx="1"/>
          </p:nvPr>
        </p:nvSpPr>
        <p:spPr>
          <a:xfrm>
            <a:off x="2874625" y="275338"/>
            <a:ext cx="5561999" cy="4428299"/>
          </a:xfrm>
          <a:prstGeom prst="rect">
            <a:avLst/>
          </a:prstGeom>
          <a:noFill/>
          <a:ln>
            <a:noFill/>
          </a:ln>
        </p:spPr>
        <p:txBody>
          <a:bodyPr wrap="square" lIns="91425" tIns="91425" rIns="91425" bIns="91425" anchor="t" anchorCtr="0"/>
          <a:lstStyle>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endParaRPr/>
          </a:p>
        </p:txBody>
      </p:sp>
      <p:sp>
        <p:nvSpPr>
          <p:cNvPr id="19" name="Shape 19"/>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679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pic>
        <p:nvPicPr>
          <p:cNvPr id="13" name="Shape 13"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0" y="-1"/>
            <a:ext cx="9144000" cy="1968874"/>
          </a:xfrm>
          <a:prstGeom prst="rect">
            <a:avLst/>
          </a:prstGeom>
          <a:noFill/>
          <a:ln>
            <a:noFill/>
          </a:ln>
        </p:spPr>
      </p:pic>
      <p:sp>
        <p:nvSpPr>
          <p:cNvPr id="14" name="Shape 14"/>
          <p:cNvSpPr txBox="1">
            <a:spLocks noGrp="1"/>
          </p:cNvSpPr>
          <p:nvPr>
            <p:ph type="ctrTitle"/>
          </p:nvPr>
        </p:nvSpPr>
        <p:spPr>
          <a:xfrm>
            <a:off x="2970175" y="3107350"/>
            <a:ext cx="5792699" cy="1159799"/>
          </a:xfrm>
          <a:prstGeom prst="rect">
            <a:avLst/>
          </a:prstGeom>
        </p:spPr>
        <p:txBody>
          <a:bodyPr lIns="91425" tIns="91425" rIns="91425" bIns="91425" anchor="b" anchorCtr="0"/>
          <a:lstStyle>
            <a:lvl1pPr lvl="0" algn="r" rtl="0">
              <a:spcBef>
                <a:spcPts val="0"/>
              </a:spcBef>
              <a:buClr>
                <a:srgbClr val="073763"/>
              </a:buClr>
              <a:buSzPct val="100000"/>
              <a:defRPr sz="4800">
                <a:solidFill>
                  <a:srgbClr val="073763"/>
                </a:solidFill>
              </a:defRPr>
            </a:lvl1pPr>
            <a:lvl2pPr lvl="1" algn="r" rtl="0">
              <a:spcBef>
                <a:spcPts val="0"/>
              </a:spcBef>
              <a:buClr>
                <a:srgbClr val="073763"/>
              </a:buClr>
              <a:buSzPct val="100000"/>
              <a:defRPr sz="4800">
                <a:solidFill>
                  <a:srgbClr val="073763"/>
                </a:solidFill>
              </a:defRPr>
            </a:lvl2pPr>
            <a:lvl3pPr lvl="2" algn="r" rtl="0">
              <a:spcBef>
                <a:spcPts val="0"/>
              </a:spcBef>
              <a:buClr>
                <a:srgbClr val="073763"/>
              </a:buClr>
              <a:buSzPct val="100000"/>
              <a:defRPr sz="4800">
                <a:solidFill>
                  <a:srgbClr val="073763"/>
                </a:solidFill>
              </a:defRPr>
            </a:lvl3pPr>
            <a:lvl4pPr lvl="3" algn="r" rtl="0">
              <a:spcBef>
                <a:spcPts val="0"/>
              </a:spcBef>
              <a:buClr>
                <a:srgbClr val="073763"/>
              </a:buClr>
              <a:buSzPct val="100000"/>
              <a:defRPr sz="4800">
                <a:solidFill>
                  <a:srgbClr val="073763"/>
                </a:solidFill>
              </a:defRPr>
            </a:lvl4pPr>
            <a:lvl5pPr lvl="4" algn="r" rtl="0">
              <a:spcBef>
                <a:spcPts val="0"/>
              </a:spcBef>
              <a:buClr>
                <a:srgbClr val="073763"/>
              </a:buClr>
              <a:buSzPct val="100000"/>
              <a:defRPr sz="4800">
                <a:solidFill>
                  <a:srgbClr val="073763"/>
                </a:solidFill>
              </a:defRPr>
            </a:lvl5pPr>
            <a:lvl6pPr lvl="5" algn="r" rtl="0">
              <a:spcBef>
                <a:spcPts val="0"/>
              </a:spcBef>
              <a:buClr>
                <a:srgbClr val="073763"/>
              </a:buClr>
              <a:buSzPct val="100000"/>
              <a:defRPr sz="4800">
                <a:solidFill>
                  <a:srgbClr val="073763"/>
                </a:solidFill>
              </a:defRPr>
            </a:lvl6pPr>
            <a:lvl7pPr lvl="6" algn="r" rtl="0">
              <a:spcBef>
                <a:spcPts val="0"/>
              </a:spcBef>
              <a:buClr>
                <a:srgbClr val="073763"/>
              </a:buClr>
              <a:buSzPct val="100000"/>
              <a:defRPr sz="4800">
                <a:solidFill>
                  <a:srgbClr val="073763"/>
                </a:solidFill>
              </a:defRPr>
            </a:lvl7pPr>
            <a:lvl8pPr lvl="7" algn="r" rtl="0">
              <a:spcBef>
                <a:spcPts val="0"/>
              </a:spcBef>
              <a:buClr>
                <a:srgbClr val="073763"/>
              </a:buClr>
              <a:buSzPct val="100000"/>
              <a:defRPr sz="4800">
                <a:solidFill>
                  <a:srgbClr val="073763"/>
                </a:solidFill>
              </a:defRPr>
            </a:lvl8pPr>
            <a:lvl9pPr lvl="8" algn="r" rtl="0">
              <a:spcBef>
                <a:spcPts val="0"/>
              </a:spcBef>
              <a:buClr>
                <a:srgbClr val="073763"/>
              </a:buClr>
              <a:buSzPct val="100000"/>
              <a:defRPr sz="4800">
                <a:solidFill>
                  <a:srgbClr val="073763"/>
                </a:solidFill>
              </a:defRPr>
            </a:lvl9pPr>
          </a:lstStyle>
          <a:p>
            <a:endParaRPr/>
          </a:p>
        </p:txBody>
      </p:sp>
      <p:sp>
        <p:nvSpPr>
          <p:cNvPr id="15" name="Shape 15"/>
          <p:cNvSpPr txBox="1">
            <a:spLocks noGrp="1"/>
          </p:cNvSpPr>
          <p:nvPr>
            <p:ph type="subTitle" idx="1"/>
          </p:nvPr>
        </p:nvSpPr>
        <p:spPr>
          <a:xfrm>
            <a:off x="2970175" y="3906852"/>
            <a:ext cx="5792699" cy="784799"/>
          </a:xfrm>
          <a:prstGeom prst="rect">
            <a:avLst/>
          </a:prstGeom>
        </p:spPr>
        <p:txBody>
          <a:bodyPr lIns="91425" tIns="91425" rIns="91425" bIns="91425" anchor="b" anchorCtr="0"/>
          <a:lstStyle>
            <a:lvl1pPr lvl="0" algn="r" rtl="0">
              <a:spcBef>
                <a:spcPts val="0"/>
              </a:spcBef>
              <a:buSzPct val="100000"/>
              <a:buNone/>
              <a:defRPr sz="2400">
                <a:solidFill>
                  <a:srgbClr val="6FA8DC"/>
                </a:solidFill>
              </a:defRPr>
            </a:lvl1pPr>
            <a:lvl2pPr lvl="1" algn="r" rtl="0">
              <a:spcBef>
                <a:spcPts val="0"/>
              </a:spcBef>
              <a:buNone/>
              <a:defRPr>
                <a:solidFill>
                  <a:srgbClr val="6FA8DC"/>
                </a:solidFill>
              </a:defRPr>
            </a:lvl2pPr>
            <a:lvl3pPr lvl="2" algn="r" rtl="0">
              <a:spcBef>
                <a:spcPts val="0"/>
              </a:spcBef>
              <a:buNone/>
              <a:defRPr>
                <a:solidFill>
                  <a:srgbClr val="6FA8DC"/>
                </a:solidFill>
              </a:defRPr>
            </a:lvl3pPr>
            <a:lvl4pPr lvl="3" algn="r" rtl="0">
              <a:spcBef>
                <a:spcPts val="0"/>
              </a:spcBef>
              <a:buSzPct val="100000"/>
              <a:buNone/>
              <a:defRPr sz="2400">
                <a:solidFill>
                  <a:srgbClr val="6FA8DC"/>
                </a:solidFill>
              </a:defRPr>
            </a:lvl4pPr>
            <a:lvl5pPr lvl="4" algn="r" rtl="0">
              <a:spcBef>
                <a:spcPts val="0"/>
              </a:spcBef>
              <a:buClr>
                <a:srgbClr val="6FA8DC"/>
              </a:buClr>
              <a:buSzPct val="100000"/>
              <a:buNone/>
              <a:defRPr sz="2400">
                <a:solidFill>
                  <a:srgbClr val="6FA8DC"/>
                </a:solidFill>
              </a:defRPr>
            </a:lvl5pPr>
            <a:lvl6pPr lvl="5" algn="r" rtl="0">
              <a:spcBef>
                <a:spcPts val="0"/>
              </a:spcBef>
              <a:buClr>
                <a:srgbClr val="6FA8DC"/>
              </a:buClr>
              <a:buSzPct val="100000"/>
              <a:buNone/>
              <a:defRPr sz="2400">
                <a:solidFill>
                  <a:srgbClr val="6FA8DC"/>
                </a:solidFill>
              </a:defRPr>
            </a:lvl6pPr>
            <a:lvl7pPr lvl="6" algn="r" rtl="0">
              <a:spcBef>
                <a:spcPts val="0"/>
              </a:spcBef>
              <a:buClr>
                <a:srgbClr val="6FA8DC"/>
              </a:buClr>
              <a:buSzPct val="100000"/>
              <a:buNone/>
              <a:defRPr sz="2400">
                <a:solidFill>
                  <a:srgbClr val="6FA8DC"/>
                </a:solidFill>
              </a:defRPr>
            </a:lvl7pPr>
            <a:lvl8pPr lvl="7" algn="r" rtl="0">
              <a:spcBef>
                <a:spcPts val="0"/>
              </a:spcBef>
              <a:buClr>
                <a:srgbClr val="6FA8DC"/>
              </a:buClr>
              <a:buSzPct val="100000"/>
              <a:buNone/>
              <a:defRPr sz="2400">
                <a:solidFill>
                  <a:srgbClr val="6FA8DC"/>
                </a:solidFill>
              </a:defRPr>
            </a:lvl8pPr>
            <a:lvl9pPr lvl="8" algn="r" rtl="0">
              <a:spcBef>
                <a:spcPts val="0"/>
              </a:spcBef>
              <a:buClr>
                <a:srgbClr val="6FA8DC"/>
              </a:buClr>
              <a:buSzPct val="100000"/>
              <a:buNone/>
              <a:defRPr sz="2400">
                <a:solidFill>
                  <a:srgbClr val="6FA8DC"/>
                </a:solidFill>
              </a:defRPr>
            </a:lvl9pPr>
          </a:lstStyle>
          <a:p>
            <a:endParaRPr/>
          </a:p>
        </p:txBody>
      </p:sp>
      <p:sp>
        <p:nvSpPr>
          <p:cNvPr id="16" name="Shape 16"/>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solidFill>
                  <a:srgbClr val="9FC5E8"/>
                </a:solidFill>
              </a:rPr>
              <a:t>‹#›</a:t>
            </a:fld>
            <a:endParaRPr lang="en">
              <a:solidFill>
                <a:srgbClr val="9FC5E8"/>
              </a:solidFill>
            </a:endParaRPr>
          </a:p>
        </p:txBody>
      </p:sp>
    </p:spTree>
    <p:extLst>
      <p:ext uri="{BB962C8B-B14F-4D97-AF65-F5344CB8AC3E}">
        <p14:creationId xmlns:p14="http://schemas.microsoft.com/office/powerpoint/2010/main" val="6540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6FA8DC"/>
        </a:solidFill>
        <a:effectLst/>
      </p:bgPr>
    </p:bg>
    <p:spTree>
      <p:nvGrpSpPr>
        <p:cNvPr id="1" name="Shape 42"/>
        <p:cNvGrpSpPr/>
        <p:nvPr/>
      </p:nvGrpSpPr>
      <p:grpSpPr>
        <a:xfrm>
          <a:off x="0" y="0"/>
          <a:ext cx="0" cy="0"/>
          <a:chOff x="0" y="0"/>
          <a:chExt cx="0" cy="0"/>
        </a:xfrm>
      </p:grpSpPr>
      <p:pic>
        <p:nvPicPr>
          <p:cNvPr id="43" name="Shape 43" descr="aemelia_icons.png"/>
          <p:cNvPicPr preferRelativeResize="0"/>
          <p:nvPr userDrawn="1"/>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95200" cy="5143500"/>
          </a:xfrm>
          <a:prstGeom prst="rect">
            <a:avLst/>
          </a:prstGeom>
          <a:noFill/>
          <a:ln>
            <a:noFill/>
          </a:ln>
        </p:spPr>
      </p:pic>
      <p:sp>
        <p:nvSpPr>
          <p:cNvPr id="46" name="Shape 46"/>
          <p:cNvSpPr/>
          <p:nvPr/>
        </p:nvSpPr>
        <p:spPr>
          <a:xfrm flipH="1">
            <a:off x="2095199" y="0"/>
            <a:ext cx="7048800" cy="51432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Tree>
    <p:extLst>
      <p:ext uri="{BB962C8B-B14F-4D97-AF65-F5344CB8AC3E}">
        <p14:creationId xmlns:p14="http://schemas.microsoft.com/office/powerpoint/2010/main" val="134305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874625" y="484600"/>
            <a:ext cx="5561999" cy="4207800"/>
          </a:xfrm>
          <a:prstGeom prst="rect">
            <a:avLst/>
          </a:prstGeom>
          <a:noFill/>
          <a:ln>
            <a:noFill/>
          </a:ln>
        </p:spPr>
        <p:txBody>
          <a:bodyPr wrap="square" lIns="91425" tIns="91425" rIns="91425" bIns="91425" anchor="t" anchorCtr="0"/>
          <a:lstStyle>
            <a:lvl1pPr marL="0" marR="0" lvl="0" indent="190500" algn="l" rtl="0">
              <a:lnSpc>
                <a:spcPct val="100000"/>
              </a:lnSpc>
              <a:spcBef>
                <a:spcPts val="60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48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480"/>
              </a:spcBef>
              <a:spcAft>
                <a:spcPts val="0"/>
              </a:spcAft>
              <a:buClr>
                <a:srgbClr val="6FA8DC"/>
              </a:buClr>
              <a:buFont typeface="Roboto"/>
              <a:buChar char="■"/>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360"/>
              </a:spcBef>
              <a:spcAft>
                <a:spcPts val="0"/>
              </a:spcAft>
              <a:buClr>
                <a:srgbClr val="6FA8DC"/>
              </a:buClr>
              <a:buFont typeface="Roboto"/>
              <a:buChar char="●"/>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B5394"/>
              </a:buClr>
              <a:buSzPct val="25000"/>
              <a:buFont typeface="Montserrat"/>
              <a:buNone/>
            </a:pPr>
            <a:fld id="{00000000-1234-1234-1234-123412341234}" type="slidenum">
              <a:rPr lang="en-US" sz="9600" b="1" i="0" u="none" strike="noStrike" cap="none">
                <a:solidFill>
                  <a:srgbClr val="0B5394"/>
                </a:solidFill>
                <a:latin typeface="Montserrat"/>
                <a:ea typeface="Montserrat"/>
                <a:cs typeface="Montserrat"/>
                <a:sym typeface="Montserrat"/>
              </a:rPr>
              <a:t>‹#›</a:t>
            </a:fld>
            <a:endParaRPr lang="en-US" sz="9600" b="1" i="0" u="none" strike="noStrike" cap="none">
              <a:solidFill>
                <a:srgbClr val="0B5394"/>
              </a:solidFill>
              <a:latin typeface="Montserrat"/>
              <a:ea typeface="Montserrat"/>
              <a:cs typeface="Montserrat"/>
              <a:sym typeface="Montserrat"/>
            </a:endParaRPr>
          </a:p>
        </p:txBody>
      </p:sp>
      <p:sp>
        <p:nvSpPr>
          <p:cNvPr id="8" name="Shape 8"/>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9"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lideshare.net/DataReportal/digital-2019-israel-january-2019-v01"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lulu.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https://www.lulu.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54.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theguardian.com/world/2018/jan/28/fitness-tracking-app-gives-away-location-of-secret-us-army-base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nytimes.com/interactive/2018/12/10/business/location-data-privacy-apps.html?fbclid=IwAR3WSzFv3-cBZNB8oSbVQgg8aldFb95HdsIg7wrU96x8W-af27I937SZt-c"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3" name="TextBox 2">
            <a:extLst>
              <a:ext uri="{FF2B5EF4-FFF2-40B4-BE49-F238E27FC236}">
                <a16:creationId xmlns:a16="http://schemas.microsoft.com/office/drawing/2014/main" id="{11B3E51D-F055-4D57-B824-BAA36A7E570C}"/>
              </a:ext>
            </a:extLst>
          </p:cNvPr>
          <p:cNvSpPr txBox="1"/>
          <p:nvPr/>
        </p:nvSpPr>
        <p:spPr>
          <a:xfrm>
            <a:off x="0" y="2849766"/>
            <a:ext cx="9144000" cy="923330"/>
          </a:xfrm>
          <a:prstGeom prst="rect">
            <a:avLst/>
          </a:prstGeom>
          <a:noFill/>
        </p:spPr>
        <p:txBody>
          <a:bodyPr wrap="square" rtlCol="0">
            <a:spAutoFit/>
          </a:bodyPr>
          <a:lstStyle/>
          <a:p>
            <a:pPr algn="ctr" rtl="1"/>
            <a:r>
              <a:rPr lang="en-US" sz="4000" b="1" dirty="0">
                <a:solidFill>
                  <a:schemeClr val="bg1"/>
                </a:solidFill>
                <a:latin typeface="Calibri" panose="020F0502020204030204" pitchFamily="34" charset="0"/>
                <a:cs typeface="Calibri" panose="020F0502020204030204" pitchFamily="34" charset="0"/>
              </a:rPr>
              <a:t>Content and Communication Strategies</a:t>
            </a:r>
            <a:endParaRPr lang="he-IL" sz="2000" b="1" dirty="0">
              <a:solidFill>
                <a:schemeClr val="bg1"/>
              </a:solidFill>
              <a:latin typeface="Calibri" panose="020F0502020204030204" pitchFamily="34" charset="0"/>
              <a:cs typeface="Calibri" panose="020F0502020204030204" pitchFamily="34" charset="0"/>
            </a:endParaRPr>
          </a:p>
          <a:p>
            <a:pPr algn="ctr" rtl="1"/>
            <a:r>
              <a:rPr lang="en-US" b="1" dirty="0">
                <a:solidFill>
                  <a:schemeClr val="bg1"/>
                </a:solidFill>
                <a:latin typeface="Calibri" panose="020F0502020204030204" pitchFamily="34" charset="0"/>
                <a:cs typeface="Calibri" panose="020F0502020204030204" pitchFamily="34" charset="0"/>
              </a:rPr>
              <a:t>Ofir Richman | University of Haifa | School of Communication | </a:t>
            </a:r>
            <a:r>
              <a:rPr lang="en-US" b="1"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Israel National Defense College </a:t>
            </a:r>
            <a:r>
              <a:rPr lang="en-US" b="1" dirty="0" smtClean="0">
                <a:solidFill>
                  <a:schemeClr val="bg1"/>
                </a:solidFill>
                <a:latin typeface="Calibri" panose="020F0502020204030204" pitchFamily="34" charset="0"/>
                <a:cs typeface="Calibri" panose="020F0502020204030204" pitchFamily="34" charset="0"/>
              </a:rPr>
              <a:t>| </a:t>
            </a:r>
            <a:r>
              <a:rPr lang="en-US" b="1" dirty="0">
                <a:solidFill>
                  <a:schemeClr val="bg1"/>
                </a:solidFill>
                <a:latin typeface="Calibri" panose="020F0502020204030204" pitchFamily="34" charset="0"/>
                <a:cs typeface="Calibri" panose="020F0502020204030204" pitchFamily="34" charset="0"/>
              </a:rPr>
              <a:t>2020</a:t>
            </a:r>
            <a:endParaRPr lang="en-US" sz="28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92F01AF-338F-4546-9F45-43CA06E58002}"/>
              </a:ext>
            </a:extLst>
          </p:cNvPr>
          <p:cNvSpPr txBox="1"/>
          <p:nvPr/>
        </p:nvSpPr>
        <p:spPr>
          <a:xfrm>
            <a:off x="0" y="1649437"/>
            <a:ext cx="9144000" cy="1200329"/>
          </a:xfrm>
          <a:prstGeom prst="rect">
            <a:avLst/>
          </a:prstGeom>
          <a:noFill/>
        </p:spPr>
        <p:txBody>
          <a:bodyPr wrap="square" rtlCol="0">
            <a:spAutoFit/>
          </a:bodyPr>
          <a:lstStyle/>
          <a:p>
            <a:pPr algn="ctr" rtl="1"/>
            <a:r>
              <a:rPr lang="en-US" sz="7200" b="1" dirty="0">
                <a:solidFill>
                  <a:schemeClr val="bg1"/>
                </a:solidFill>
                <a:latin typeface="Calibri" panose="020F0502020204030204" pitchFamily="34" charset="0"/>
                <a:cs typeface="Calibri" panose="020F0502020204030204" pitchFamily="34" charset="0"/>
              </a:rPr>
              <a:t>#1B</a:t>
            </a:r>
            <a:endParaRPr lang="en-US" sz="7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2321" y="1116542"/>
            <a:ext cx="1712400" cy="857400"/>
          </a:xfrm>
        </p:spPr>
        <p:txBody>
          <a:bodyPr>
            <a:normAutofit fontScale="90000"/>
          </a:bodyPr>
          <a:lstStyle/>
          <a:p>
            <a:pPr algn="r" rtl="1"/>
            <a:r>
              <a:rPr lang="he-IL" dirty="0"/>
              <a:t>שוק התקשורת בישראל - רגולציה</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02601340"/>
              </p:ext>
            </p:extLst>
          </p:nvPr>
        </p:nvGraphicFramePr>
        <p:xfrm>
          <a:off x="548446" y="1126505"/>
          <a:ext cx="8270875" cy="275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20313634">
            <a:off x="6675585" y="3317897"/>
            <a:ext cx="2010717" cy="1061444"/>
          </a:xfrm>
          <a:prstGeom prst="rect">
            <a:avLst/>
          </a:prstGeom>
          <a:solidFill>
            <a:schemeClr val="accent1"/>
          </a:solidFill>
          <a:ln w="76200">
            <a:solidFill>
              <a:schemeClr val="tx1"/>
            </a:solidFill>
          </a:ln>
        </p:spPr>
        <p:txBody>
          <a:bodyPr wrap="square" rtlCol="0">
            <a:spAutoFit/>
          </a:bodyPr>
          <a:lstStyle/>
          <a:p>
            <a:pPr algn="ctr" rtl="1"/>
            <a:r>
              <a:rPr lang="en-US" sz="2099" b="1" dirty="0" smtClean="0"/>
              <a:t>Approval by the Minister of Interior</a:t>
            </a:r>
            <a:endParaRPr lang="en-US" sz="2099" b="1" dirty="0"/>
          </a:p>
        </p:txBody>
      </p:sp>
      <p:sp>
        <p:nvSpPr>
          <p:cNvPr id="6" name="TextBox 5"/>
          <p:cNvSpPr txBox="1"/>
          <p:nvPr/>
        </p:nvSpPr>
        <p:spPr>
          <a:xfrm rot="20313634">
            <a:off x="999133" y="3710713"/>
            <a:ext cx="2692735" cy="415370"/>
          </a:xfrm>
          <a:prstGeom prst="rect">
            <a:avLst/>
          </a:prstGeom>
          <a:solidFill>
            <a:schemeClr val="accent1"/>
          </a:solidFill>
          <a:ln w="76200">
            <a:solidFill>
              <a:schemeClr val="tx1"/>
            </a:solidFill>
          </a:ln>
        </p:spPr>
        <p:txBody>
          <a:bodyPr wrap="square" rtlCol="0">
            <a:spAutoFit/>
          </a:bodyPr>
          <a:lstStyle/>
          <a:p>
            <a:pPr algn="ctr" rtl="1"/>
            <a:r>
              <a:rPr lang="he-IL" sz="2099" b="1" dirty="0"/>
              <a:t>?</a:t>
            </a:r>
          </a:p>
        </p:txBody>
      </p:sp>
      <p:sp>
        <p:nvSpPr>
          <p:cNvPr id="7" name="Title 1"/>
          <p:cNvSpPr txBox="1">
            <a:spLocks/>
          </p:cNvSpPr>
          <p:nvPr/>
        </p:nvSpPr>
        <p:spPr>
          <a:xfrm>
            <a:off x="64726" y="116002"/>
            <a:ext cx="2029249" cy="857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pPr algn="ctr"/>
            <a:r>
              <a:rPr lang="en-US" sz="3200" dirty="0" smtClean="0">
                <a:latin typeface="Calibri" panose="020F0502020204030204" pitchFamily="34" charset="0"/>
                <a:cs typeface="Calibri" panose="020F0502020204030204" pitchFamily="34" charset="0"/>
              </a:rPr>
              <a:t>Media Regulation</a:t>
            </a:r>
            <a:endParaRPr lang="en-US" sz="3200" dirty="0">
              <a:latin typeface="Calibri" panose="020F0502020204030204" pitchFamily="34" charset="0"/>
              <a:cs typeface="Calibri" panose="020F0502020204030204" pitchFamily="34" charset="0"/>
            </a:endParaRPr>
          </a:p>
        </p:txBody>
      </p:sp>
      <p:sp>
        <p:nvSpPr>
          <p:cNvPr id="8" name="TextBox 7"/>
          <p:cNvSpPr txBox="1"/>
          <p:nvPr/>
        </p:nvSpPr>
        <p:spPr>
          <a:xfrm rot="20313634">
            <a:off x="3381992" y="3591082"/>
            <a:ext cx="2692735" cy="1015663"/>
          </a:xfrm>
          <a:prstGeom prst="rect">
            <a:avLst/>
          </a:prstGeom>
          <a:solidFill>
            <a:schemeClr val="accent1"/>
          </a:solidFill>
          <a:ln w="76200">
            <a:solidFill>
              <a:schemeClr val="tx1"/>
            </a:solidFill>
          </a:ln>
        </p:spPr>
        <p:txBody>
          <a:bodyPr wrap="square" rtlCol="0">
            <a:spAutoFit/>
          </a:bodyPr>
          <a:lstStyle/>
          <a:p>
            <a:pPr algn="l"/>
            <a:r>
              <a:rPr lang="en-US" sz="1200" b="1" dirty="0" smtClean="0"/>
              <a:t>Cable and Satellite Authority</a:t>
            </a:r>
          </a:p>
          <a:p>
            <a:r>
              <a:rPr lang="en-US" sz="1200" b="1" dirty="0"/>
              <a:t>Second Authority for Television and </a:t>
            </a:r>
            <a:r>
              <a:rPr lang="en-US" sz="1200" b="1" dirty="0" smtClean="0"/>
              <a:t>Radio</a:t>
            </a:r>
          </a:p>
          <a:p>
            <a:r>
              <a:rPr lang="en-US" sz="1200" b="1" dirty="0"/>
              <a:t>Israel Broadcasting Authority/ Israeli Broadcasting </a:t>
            </a:r>
            <a:r>
              <a:rPr lang="en-US" sz="1200" b="1" dirty="0" smtClean="0"/>
              <a:t>Corporation</a:t>
            </a:r>
            <a:endParaRPr lang="en-US" sz="1200" b="1" dirty="0"/>
          </a:p>
        </p:txBody>
      </p:sp>
    </p:spTree>
    <p:extLst>
      <p:ext uri="{BB962C8B-B14F-4D97-AF65-F5344CB8AC3E}">
        <p14:creationId xmlns:p14="http://schemas.microsoft.com/office/powerpoint/2010/main" val="319734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2321" y="1116542"/>
            <a:ext cx="1712400" cy="857400"/>
          </a:xfrm>
        </p:spPr>
        <p:txBody>
          <a:bodyPr>
            <a:normAutofit fontScale="90000"/>
          </a:bodyPr>
          <a:lstStyle/>
          <a:p>
            <a:pPr algn="r" rtl="1"/>
            <a:r>
              <a:rPr lang="he-IL" dirty="0"/>
              <a:t>שוק התקשורת בישראל - רגולציה</a:t>
            </a:r>
            <a:endParaRPr lang="en-US" dirty="0"/>
          </a:p>
        </p:txBody>
      </p:sp>
      <p:graphicFrame>
        <p:nvGraphicFramePr>
          <p:cNvPr id="4" name="Content Placeholder 3"/>
          <p:cNvGraphicFramePr>
            <a:graphicFrameLocks noGrp="1"/>
          </p:cNvGraphicFramePr>
          <p:nvPr>
            <p:ph idx="4294967295"/>
          </p:nvPr>
        </p:nvGraphicFramePr>
        <p:xfrm>
          <a:off x="548446" y="1126505"/>
          <a:ext cx="8270875" cy="275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20313634">
            <a:off x="6675585" y="3317897"/>
            <a:ext cx="2010717" cy="1061444"/>
          </a:xfrm>
          <a:prstGeom prst="rect">
            <a:avLst/>
          </a:prstGeom>
          <a:solidFill>
            <a:schemeClr val="accent1"/>
          </a:solidFill>
          <a:ln w="76200">
            <a:solidFill>
              <a:schemeClr val="tx1"/>
            </a:solidFill>
          </a:ln>
        </p:spPr>
        <p:txBody>
          <a:bodyPr wrap="square" rtlCol="0">
            <a:spAutoFit/>
          </a:bodyPr>
          <a:lstStyle/>
          <a:p>
            <a:pPr algn="ctr" rtl="1"/>
            <a:r>
              <a:rPr lang="en-US" sz="2099" b="1" dirty="0" smtClean="0"/>
              <a:t>Approval by the Minister of Interior</a:t>
            </a:r>
            <a:endParaRPr lang="en-US" sz="2099" b="1" dirty="0"/>
          </a:p>
        </p:txBody>
      </p:sp>
      <p:sp>
        <p:nvSpPr>
          <p:cNvPr id="6" name="TextBox 5"/>
          <p:cNvSpPr txBox="1"/>
          <p:nvPr/>
        </p:nvSpPr>
        <p:spPr>
          <a:xfrm rot="20313634">
            <a:off x="999133" y="3710713"/>
            <a:ext cx="2692735" cy="415370"/>
          </a:xfrm>
          <a:prstGeom prst="rect">
            <a:avLst/>
          </a:prstGeom>
          <a:solidFill>
            <a:schemeClr val="accent1"/>
          </a:solidFill>
          <a:ln w="76200">
            <a:solidFill>
              <a:schemeClr val="tx1"/>
            </a:solidFill>
          </a:ln>
        </p:spPr>
        <p:txBody>
          <a:bodyPr wrap="square" rtlCol="0">
            <a:spAutoFit/>
          </a:bodyPr>
          <a:lstStyle/>
          <a:p>
            <a:pPr algn="ctr" rtl="1"/>
            <a:r>
              <a:rPr lang="he-IL" sz="2099" b="1" dirty="0"/>
              <a:t>?</a:t>
            </a:r>
          </a:p>
        </p:txBody>
      </p:sp>
      <p:sp>
        <p:nvSpPr>
          <p:cNvPr id="7" name="Title 1"/>
          <p:cNvSpPr txBox="1">
            <a:spLocks/>
          </p:cNvSpPr>
          <p:nvPr/>
        </p:nvSpPr>
        <p:spPr>
          <a:xfrm>
            <a:off x="64726" y="116002"/>
            <a:ext cx="2029249" cy="857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pPr algn="ctr"/>
            <a:r>
              <a:rPr lang="en-US" sz="3200" dirty="0" smtClean="0">
                <a:latin typeface="Calibri" panose="020F0502020204030204" pitchFamily="34" charset="0"/>
                <a:cs typeface="Calibri" panose="020F0502020204030204" pitchFamily="34" charset="0"/>
              </a:rPr>
              <a:t>Media Regulation</a:t>
            </a:r>
            <a:endParaRPr lang="en-US" sz="3200" dirty="0">
              <a:latin typeface="Calibri" panose="020F0502020204030204" pitchFamily="34" charset="0"/>
              <a:cs typeface="Calibri" panose="020F0502020204030204" pitchFamily="34" charset="0"/>
            </a:endParaRPr>
          </a:p>
        </p:txBody>
      </p:sp>
      <p:sp>
        <p:nvSpPr>
          <p:cNvPr id="8" name="TextBox 7"/>
          <p:cNvSpPr txBox="1"/>
          <p:nvPr/>
        </p:nvSpPr>
        <p:spPr>
          <a:xfrm rot="20313634">
            <a:off x="3381992" y="3591082"/>
            <a:ext cx="2692735" cy="1015663"/>
          </a:xfrm>
          <a:prstGeom prst="rect">
            <a:avLst/>
          </a:prstGeom>
          <a:solidFill>
            <a:schemeClr val="accent1"/>
          </a:solidFill>
          <a:ln w="76200">
            <a:solidFill>
              <a:schemeClr val="tx1"/>
            </a:solidFill>
          </a:ln>
        </p:spPr>
        <p:txBody>
          <a:bodyPr wrap="square" rtlCol="0">
            <a:spAutoFit/>
          </a:bodyPr>
          <a:lstStyle/>
          <a:p>
            <a:pPr algn="l"/>
            <a:r>
              <a:rPr lang="en-US" sz="1200" b="1" dirty="0" smtClean="0"/>
              <a:t>Cable and Satellite Authority</a:t>
            </a:r>
          </a:p>
          <a:p>
            <a:r>
              <a:rPr lang="en-US" sz="1200" b="1" dirty="0"/>
              <a:t>Second Authority for Television and </a:t>
            </a:r>
            <a:r>
              <a:rPr lang="en-US" sz="1200" b="1" dirty="0" smtClean="0"/>
              <a:t>Radio</a:t>
            </a:r>
          </a:p>
          <a:p>
            <a:r>
              <a:rPr lang="en-US" sz="1200" b="1" dirty="0"/>
              <a:t>Israel Broadcasting Authority/ Israeli Broadcasting </a:t>
            </a:r>
            <a:r>
              <a:rPr lang="en-US" sz="1200" b="1" dirty="0" smtClean="0"/>
              <a:t>Corporation</a:t>
            </a:r>
            <a:endParaRPr lang="en-US" sz="1200" b="1" dirty="0"/>
          </a:p>
        </p:txBody>
      </p:sp>
      <p:sp>
        <p:nvSpPr>
          <p:cNvPr id="9" name="Rectangle 8"/>
          <p:cNvSpPr/>
          <p:nvPr/>
        </p:nvSpPr>
        <p:spPr>
          <a:xfrm rot="20347112">
            <a:off x="919913" y="1013559"/>
            <a:ext cx="6837868" cy="3170099"/>
          </a:xfrm>
          <a:prstGeom prst="rect">
            <a:avLst/>
          </a:prstGeom>
          <a:solidFill>
            <a:schemeClr val="tx1"/>
          </a:solidFill>
          <a:ln w="76200">
            <a:solidFill>
              <a:schemeClr val="tx1"/>
            </a:solidFill>
          </a:ln>
        </p:spPr>
        <p:txBody>
          <a:bodyPr wrap="square" rtlCol="0">
            <a:spAutoFit/>
          </a:bodyPr>
          <a:lstStyle/>
          <a:p>
            <a:pPr algn="l"/>
            <a:r>
              <a:rPr lang="en-US" sz="2000" b="1" dirty="0" smtClean="0">
                <a:solidFill>
                  <a:schemeClr val="bg1"/>
                </a:solidFill>
                <a:latin typeface="Calibri" panose="020F0502020204030204" pitchFamily="34" charset="0"/>
                <a:cs typeface="Calibri" panose="020F0502020204030204" pitchFamily="34" charset="0"/>
              </a:rPr>
              <a:t>Laws </a:t>
            </a:r>
            <a:r>
              <a:rPr lang="he-IL" sz="2000" b="1" dirty="0" err="1" smtClean="0">
                <a:solidFill>
                  <a:schemeClr val="bg1"/>
                </a:solidFill>
                <a:latin typeface="Calibri" panose="020F0502020204030204" pitchFamily="34" charset="0"/>
                <a:cs typeface="Calibri" panose="020F0502020204030204" pitchFamily="34" charset="0"/>
              </a:rPr>
              <a:t>and</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Values</a:t>
            </a:r>
            <a:r>
              <a:rPr lang="he-IL" sz="2000" b="1" dirty="0">
                <a:solidFill>
                  <a:schemeClr val="bg1"/>
                </a:solidFill>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he-IL" sz="2000" b="1" dirty="0" err="1">
                <a:solidFill>
                  <a:schemeClr val="bg1"/>
                </a:solidFill>
                <a:latin typeface="Calibri" panose="020F0502020204030204" pitchFamily="34" charset="0"/>
                <a:cs typeface="Calibri" panose="020F0502020204030204" pitchFamily="34" charset="0"/>
              </a:rPr>
              <a:t>Defamation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Privacy</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Protection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smtClean="0">
                <a:solidFill>
                  <a:schemeClr val="bg1"/>
                </a:solidFill>
                <a:latin typeface="Calibri" panose="020F0502020204030204" pitchFamily="34" charset="0"/>
                <a:cs typeface="Calibri" panose="020F0502020204030204" pitchFamily="34" charset="0"/>
              </a:rPr>
              <a:t>Youth</a:t>
            </a:r>
            <a:r>
              <a:rPr lang="en-US" sz="2000" b="1" dirty="0" smtClean="0">
                <a:solidFill>
                  <a:schemeClr val="bg1"/>
                </a:solidFill>
                <a:latin typeface="Calibri" panose="020F0502020204030204" pitchFamily="34" charset="0"/>
                <a:cs typeface="Calibri" panose="020F0502020204030204" pitchFamily="34" charset="0"/>
              </a:rPr>
              <a:t> Protection</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smtClean="0">
                <a:solidFill>
                  <a:schemeClr val="bg1"/>
                </a:solidFill>
                <a:latin typeface="Calibri" panose="020F0502020204030204" pitchFamily="34" charset="0"/>
                <a:cs typeface="Calibri" panose="020F0502020204030204" pitchFamily="34" charset="0"/>
              </a:rPr>
              <a:t>Law</a:t>
            </a:r>
            <a:endParaRPr lang="he-IL" sz="2000" b="1" dirty="0" smtClean="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he-IL" sz="2000" b="1" dirty="0" err="1" smtClean="0">
                <a:solidFill>
                  <a:schemeClr val="bg1"/>
                </a:solidFill>
                <a:latin typeface="Calibri" panose="020F0502020204030204" pitchFamily="34" charset="0"/>
                <a:cs typeface="Calibri" panose="020F0502020204030204" pitchFamily="34" charset="0"/>
              </a:rPr>
              <a:t>Consumer</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Protection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Spam</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Antitrust</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Classification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and</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Content</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Marking</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Subtitles</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for</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the</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Hearing</a:t>
            </a:r>
            <a:r>
              <a:rPr lang="he-IL" sz="2000" b="1" dirty="0">
                <a:solidFill>
                  <a:schemeClr val="bg1"/>
                </a:solidFill>
                <a:latin typeface="Calibri" panose="020F0502020204030204" pitchFamily="34" charset="0"/>
                <a:cs typeface="Calibri" panose="020F0502020204030204" pitchFamily="34" charset="0"/>
              </a:rPr>
              <a:t> </a:t>
            </a:r>
            <a:r>
              <a:rPr lang="he-IL" sz="2000" b="1" dirty="0" err="1" smtClean="0">
                <a:solidFill>
                  <a:schemeClr val="bg1"/>
                </a:solidFill>
                <a:latin typeface="Calibri" panose="020F0502020204030204" pitchFamily="34" charset="0"/>
                <a:cs typeface="Calibri" panose="020F0502020204030204" pitchFamily="34" charset="0"/>
              </a:rPr>
              <a:t>Impaired</a:t>
            </a:r>
            <a:r>
              <a:rPr lang="he-IL" sz="2000" b="1" dirty="0" smtClean="0">
                <a:solidFill>
                  <a:schemeClr val="bg1"/>
                </a:solidFill>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he-IL" sz="2000" b="1" dirty="0" err="1" smtClean="0">
                <a:solidFill>
                  <a:schemeClr val="bg1"/>
                </a:solidFill>
                <a:latin typeface="Calibri" panose="020F0502020204030204" pitchFamily="34" charset="0"/>
                <a:cs typeface="Calibri" panose="020F0502020204030204" pitchFamily="34" charset="0"/>
              </a:rPr>
              <a:t>Second</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Authority</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Public</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Broadcasting</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Corporation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smtClean="0">
                <a:solidFill>
                  <a:schemeClr val="bg1"/>
                </a:solidFill>
                <a:latin typeface="Calibri" panose="020F0502020204030204" pitchFamily="34" charset="0"/>
                <a:cs typeface="Calibri" panose="020F0502020204030204" pitchFamily="34" charset="0"/>
              </a:rPr>
              <a:t>Law</a:t>
            </a:r>
            <a:endParaRPr lang="he-IL" sz="2000" b="1" dirty="0" smtClean="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he-IL" sz="2000" b="1" dirty="0" err="1" smtClean="0">
                <a:solidFill>
                  <a:schemeClr val="bg1"/>
                </a:solidFill>
                <a:latin typeface="Calibri" panose="020F0502020204030204" pitchFamily="34" charset="0"/>
                <a:cs typeface="Calibri" panose="020F0502020204030204" pitchFamily="34" charset="0"/>
              </a:rPr>
              <a:t>Basic</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Laws</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Freedom</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of</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Expression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Freedom</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of</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Occupation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Human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Dignity</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and</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Liberty</a:t>
            </a:r>
            <a:endParaRPr lang="he-IL"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5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875" y="1626750"/>
            <a:ext cx="1712400" cy="857400"/>
          </a:xfrm>
        </p:spPr>
        <p:txBody>
          <a:bodyPr>
            <a:normAutofit fontScale="90000"/>
          </a:bodyPr>
          <a:lstStyle/>
          <a:p>
            <a:pPr algn="r" rtl="1"/>
            <a:r>
              <a:rPr lang="he-IL" sz="4050" dirty="0"/>
              <a:t>שוק התקשורת בישראל</a:t>
            </a:r>
            <a:endParaRPr lang="en-US" sz="4050" dirty="0"/>
          </a:p>
        </p:txBody>
      </p:sp>
      <p:graphicFrame>
        <p:nvGraphicFramePr>
          <p:cNvPr id="9" name="Diagram 8"/>
          <p:cNvGraphicFramePr/>
          <p:nvPr>
            <p:extLst>
              <p:ext uri="{D42A27DB-BD31-4B8C-83A1-F6EECF244321}">
                <p14:modId xmlns:p14="http://schemas.microsoft.com/office/powerpoint/2010/main" val="806103530"/>
              </p:ext>
            </p:extLst>
          </p:nvPr>
        </p:nvGraphicFramePr>
        <p:xfrm>
          <a:off x="302602" y="1457326"/>
          <a:ext cx="8513885" cy="328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452730" y="129255"/>
            <a:ext cx="4691270" cy="626119"/>
          </a:xfrm>
          <a:prstGeom prst="rect">
            <a:avLst/>
          </a:prstGeom>
          <a:solidFill>
            <a:srgbClr val="5B98CF"/>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r>
              <a:rPr lang="en-US" sz="3200" dirty="0" smtClean="0">
                <a:latin typeface="Calibri" panose="020F0502020204030204" pitchFamily="34" charset="0"/>
                <a:cs typeface="Calibri" panose="020F0502020204030204" pitchFamily="34" charset="0"/>
              </a:rPr>
              <a:t>The Israeli Media Market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86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54588" y="41317"/>
            <a:ext cx="2202258" cy="857400"/>
          </a:xfrm>
        </p:spPr>
        <p:txBody>
          <a:bodyPr>
            <a:noAutofit/>
          </a:bodyPr>
          <a:lstStyle/>
          <a:p>
            <a:pPr algn="ctr" rtl="1"/>
            <a:r>
              <a:rPr lang="en-US" sz="3200" dirty="0" smtClean="0">
                <a:latin typeface="Calibri" panose="020F0502020204030204" pitchFamily="34" charset="0"/>
                <a:cs typeface="Calibri" panose="020F0502020204030204" pitchFamily="34" charset="0"/>
              </a:rPr>
              <a:t>Good Things that Came out of Regulation</a:t>
            </a:r>
            <a:endParaRPr lang="en-US" sz="3200" dirty="0">
              <a:latin typeface="Calibri" panose="020F0502020204030204" pitchFamily="34" charset="0"/>
              <a:cs typeface="Calibri" panose="020F0502020204030204" pitchFamily="34" charset="0"/>
            </a:endParaRPr>
          </a:p>
        </p:txBody>
      </p:sp>
      <p:pic>
        <p:nvPicPr>
          <p:cNvPr id="3074" name="Picture 2" descr="תוצאת תמונה עבור פורמטים ישראליים"/>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2991" y="41317"/>
            <a:ext cx="3357457" cy="2619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תמונה קשורה"/>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3065" y="41317"/>
            <a:ext cx="3067499" cy="1356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232992" y="2816029"/>
            <a:ext cx="4029786" cy="2198075"/>
          </a:xfrm>
          <a:prstGeom prst="rect">
            <a:avLst/>
          </a:prstGeom>
        </p:spPr>
      </p:pic>
      <p:pic>
        <p:nvPicPr>
          <p:cNvPr id="6" name="Picture 5"/>
          <p:cNvPicPr>
            <a:picLocks noChangeAspect="1"/>
          </p:cNvPicPr>
          <p:nvPr/>
        </p:nvPicPr>
        <p:blipFill>
          <a:blip r:embed="rId5"/>
          <a:stretch>
            <a:fillRect/>
          </a:stretch>
        </p:blipFill>
        <p:spPr>
          <a:xfrm>
            <a:off x="5703065" y="1439138"/>
            <a:ext cx="3067499" cy="122158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8303" y="2816029"/>
            <a:ext cx="2442261" cy="1829339"/>
          </a:xfrm>
          <a:prstGeom prst="rect">
            <a:avLst/>
          </a:prstGeom>
        </p:spPr>
      </p:pic>
      <p:sp>
        <p:nvSpPr>
          <p:cNvPr id="11" name="Rectangle 10"/>
          <p:cNvSpPr/>
          <p:nvPr/>
        </p:nvSpPr>
        <p:spPr>
          <a:xfrm>
            <a:off x="6389726" y="4728002"/>
            <a:ext cx="2380838" cy="415498"/>
          </a:xfrm>
          <a:prstGeom prst="rect">
            <a:avLst/>
          </a:prstGeom>
        </p:spPr>
        <p:txBody>
          <a:bodyPr wrap="square">
            <a:spAutoFit/>
          </a:bodyPr>
          <a:lstStyle/>
          <a:p>
            <a:r>
              <a:rPr lang="en-US" sz="1050" dirty="0"/>
              <a:t>https://www.youtube.com/watch?v=rwbhVXWKScY</a:t>
            </a:r>
          </a:p>
        </p:txBody>
      </p:sp>
    </p:spTree>
    <p:extLst>
      <p:ext uri="{BB962C8B-B14F-4D97-AF65-F5344CB8AC3E}">
        <p14:creationId xmlns:p14="http://schemas.microsoft.com/office/powerpoint/2010/main" val="96047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18661" y="3584428"/>
            <a:ext cx="8544213" cy="1159799"/>
          </a:xfrm>
          <a:prstGeom prst="rect">
            <a:avLst/>
          </a:prstGeom>
        </p:spPr>
        <p:txBody>
          <a:bodyPr lIns="91425" tIns="91425" rIns="91425" bIns="91425" anchor="b" anchorCtr="0">
            <a:noAutofit/>
          </a:bodyPr>
          <a:lstStyle/>
          <a:p>
            <a:pPr lvl="0" algn="l" rtl="0">
              <a:spcBef>
                <a:spcPts val="0"/>
              </a:spcBef>
              <a:buNone/>
            </a:pPr>
            <a:r>
              <a:rPr lang="en-US" sz="6600" dirty="0" smtClean="0">
                <a:latin typeface="Calibri" panose="020F0502020204030204" pitchFamily="34" charset="0"/>
                <a:cs typeface="Calibri" panose="020F0502020204030204" pitchFamily="34" charset="0"/>
              </a:rPr>
              <a:t>“What is the point of Digital if it can’t be controlled?”</a:t>
            </a:r>
            <a:endParaRPr lang="en" sz="6600" dirty="0">
              <a:latin typeface="Calibri" panose="020F0502020204030204" pitchFamily="34" charset="0"/>
              <a:cs typeface="Calibri" panose="020F0502020204030204" pitchFamily="34" charset="0"/>
            </a:endParaRPr>
          </a:p>
        </p:txBody>
      </p:sp>
      <p:sp>
        <p:nvSpPr>
          <p:cNvPr id="85" name="Shape 85"/>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t>14</a:t>
            </a:fld>
            <a:endParaRPr lang="en"/>
          </a:p>
        </p:txBody>
      </p:sp>
    </p:spTree>
    <p:extLst>
      <p:ext uri="{BB962C8B-B14F-4D97-AF65-F5344CB8AC3E}">
        <p14:creationId xmlns:p14="http://schemas.microsoft.com/office/powerpoint/2010/main" val="370484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050F7A-6D6F-44AB-8DAF-B924AB25109F}"/>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C7613C4A-69C3-4C07-BC91-66AE132E5AF2}"/>
              </a:ext>
            </a:extLst>
          </p:cNvPr>
          <p:cNvSpPr/>
          <p:nvPr/>
        </p:nvSpPr>
        <p:spPr>
          <a:xfrm>
            <a:off x="323850" y="5589588"/>
            <a:ext cx="1504950" cy="4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6" name="Title 1">
            <a:extLst>
              <a:ext uri="{FF2B5EF4-FFF2-40B4-BE49-F238E27FC236}">
                <a16:creationId xmlns:a16="http://schemas.microsoft.com/office/drawing/2014/main" id="{54870F1B-B700-446D-83EE-5E3DF32D6003}"/>
              </a:ext>
            </a:extLst>
          </p:cNvPr>
          <p:cNvSpPr txBox="1">
            <a:spLocks/>
          </p:cNvSpPr>
          <p:nvPr/>
        </p:nvSpPr>
        <p:spPr>
          <a:xfrm>
            <a:off x="0" y="217488"/>
            <a:ext cx="6457950"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2400" b="1" dirty="0" smtClean="0">
                <a:solidFill>
                  <a:schemeClr val="bg1"/>
                </a:solidFill>
                <a:latin typeface="Calibri" panose="020F0502020204030204" pitchFamily="34" charset="0"/>
                <a:ea typeface="+mj-ea"/>
                <a:cs typeface="Calibri" panose="020F0502020204030204" pitchFamily="34" charset="0"/>
              </a:rPr>
              <a:t>Causes Leading to the Arrival of the Newspaper</a:t>
            </a:r>
            <a:endParaRPr lang="en-US" sz="2400" b="1" dirty="0">
              <a:solidFill>
                <a:schemeClr val="bg1"/>
              </a:solidFill>
              <a:latin typeface="Calibri" panose="020F0502020204030204" pitchFamily="34" charset="0"/>
              <a:ea typeface="+mj-ea"/>
              <a:cs typeface="Calibri" panose="020F0502020204030204" pitchFamily="34" charset="0"/>
            </a:endParaRPr>
          </a:p>
        </p:txBody>
      </p:sp>
      <p:sp>
        <p:nvSpPr>
          <p:cNvPr id="7" name="Slide Number Placeholder 8">
            <a:extLst>
              <a:ext uri="{FF2B5EF4-FFF2-40B4-BE49-F238E27FC236}">
                <a16:creationId xmlns:a16="http://schemas.microsoft.com/office/drawing/2014/main" id="{0C9983E3-E5DA-4D50-BA9C-934BC59F1367}"/>
              </a:ext>
            </a:extLst>
          </p:cNvPr>
          <p:cNvSpPr txBox="1">
            <a:spLocks/>
          </p:cNvSpPr>
          <p:nvPr/>
        </p:nvSpPr>
        <p:spPr>
          <a:xfrm>
            <a:off x="6457950" y="6356350"/>
            <a:ext cx="2057400" cy="3651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fld id="{B2D18C39-7293-42E3-926C-09935FD3BBE5}" type="slidenum">
              <a:rPr lang="en-US" smtClean="0"/>
              <a:pPr>
                <a:defRPr/>
              </a:pPr>
              <a:t>15</a:t>
            </a:fld>
            <a:endParaRPr lang="en-US" dirty="0"/>
          </a:p>
        </p:txBody>
      </p:sp>
      <p:sp>
        <p:nvSpPr>
          <p:cNvPr id="9" name="Content Placeholder 2">
            <a:extLst>
              <a:ext uri="{FF2B5EF4-FFF2-40B4-BE49-F238E27FC236}">
                <a16:creationId xmlns:a16="http://schemas.microsoft.com/office/drawing/2014/main" id="{EE8B1DDD-C6C9-4EE3-8A55-62CACCB419C3}"/>
              </a:ext>
            </a:extLst>
          </p:cNvPr>
          <p:cNvSpPr txBox="1">
            <a:spLocks/>
          </p:cNvSpPr>
          <p:nvPr/>
        </p:nvSpPr>
        <p:spPr>
          <a:xfrm>
            <a:off x="2220150" y="821353"/>
            <a:ext cx="6192330" cy="1120384"/>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algn="l"/>
            <a:r>
              <a:rPr lang="en-US" altLang="he-IL" sz="1800" b="1" dirty="0" smtClean="0">
                <a:latin typeface="Calibri" panose="020F0502020204030204" pitchFamily="34" charset="0"/>
                <a:cs typeface="Calibri" panose="020F0502020204030204" pitchFamily="34" charset="0"/>
              </a:rPr>
              <a:t>Transportation, roads, postal services</a:t>
            </a:r>
            <a:endParaRPr lang="he-IL" altLang="he-IL" sz="1800" b="1" dirty="0">
              <a:latin typeface="Calibri" panose="020F0502020204030204" pitchFamily="34" charset="0"/>
              <a:cs typeface="Calibri" panose="020F0502020204030204" pitchFamily="34" charset="0"/>
            </a:endParaRPr>
          </a:p>
          <a:p>
            <a:r>
              <a:rPr lang="en-US" altLang="he-IL" sz="1800" b="1" dirty="0">
                <a:latin typeface="Calibri" panose="020F0502020204030204" pitchFamily="34" charset="0"/>
                <a:cs typeface="Calibri" panose="020F0502020204030204" pitchFamily="34" charset="0"/>
              </a:rPr>
              <a:t>Information </a:t>
            </a:r>
            <a:r>
              <a:rPr lang="en-US" altLang="he-IL" sz="1800" b="1" dirty="0" smtClean="0">
                <a:latin typeface="Calibri" panose="020F0502020204030204" pitchFamily="34" charset="0"/>
                <a:cs typeface="Calibri" panose="020F0502020204030204" pitchFamily="34" charset="0"/>
              </a:rPr>
              <a:t>exchange networks </a:t>
            </a:r>
            <a:r>
              <a:rPr lang="en-US" altLang="he-IL" sz="1800" b="1" dirty="0">
                <a:latin typeface="Calibri" panose="020F0502020204030204" pitchFamily="34" charset="0"/>
                <a:cs typeface="Calibri" panose="020F0502020204030204" pitchFamily="34" charset="0"/>
              </a:rPr>
              <a:t>between trading </a:t>
            </a:r>
            <a:r>
              <a:rPr lang="en-US" altLang="he-IL" sz="1800" b="1" dirty="0" smtClean="0">
                <a:latin typeface="Calibri" panose="020F0502020204030204" pitchFamily="34" charset="0"/>
                <a:cs typeface="Calibri" panose="020F0502020204030204" pitchFamily="34" charset="0"/>
              </a:rPr>
              <a:t>centers</a:t>
            </a:r>
          </a:p>
          <a:p>
            <a:r>
              <a:rPr lang="en-US" altLang="he-IL" sz="1800" b="1" dirty="0" smtClean="0">
                <a:latin typeface="Calibri" panose="020F0502020204030204" pitchFamily="34" charset="0"/>
                <a:cs typeface="Calibri" panose="020F0502020204030204" pitchFamily="34" charset="0"/>
              </a:rPr>
              <a:t> Sender/Recipient </a:t>
            </a:r>
            <a:r>
              <a:rPr lang="en-US" altLang="he-IL" sz="1800" b="1" dirty="0">
                <a:latin typeface="Calibri" panose="020F0502020204030204" pitchFamily="34" charset="0"/>
                <a:cs typeface="Calibri" panose="020F0502020204030204" pitchFamily="34" charset="0"/>
              </a:rPr>
              <a:t>Connection </a:t>
            </a:r>
            <a:endParaRPr lang="he-IL" altLang="he-IL" sz="1800" b="1" dirty="0">
              <a:latin typeface="Calibri" panose="020F0502020204030204" pitchFamily="34" charset="0"/>
              <a:cs typeface="Calibri" panose="020F0502020204030204" pitchFamily="34" charset="0"/>
            </a:endParaRPr>
          </a:p>
        </p:txBody>
      </p:sp>
      <p:pic>
        <p:nvPicPr>
          <p:cNvPr id="10" name="Picture 2" descr="https://earlymodernnewsnetworks.files.wordpress.com/2012/10/sanson-french-post-roads-16321.png?w=500&amp;h=353">
            <a:extLst>
              <a:ext uri="{FF2B5EF4-FFF2-40B4-BE49-F238E27FC236}">
                <a16:creationId xmlns:a16="http://schemas.microsoft.com/office/drawing/2014/main" id="{E69E87D6-96C3-44D2-9704-719BB35D0C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985" y="2040909"/>
            <a:ext cx="3735980" cy="2906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s-media-cache-ak0.pinimg.com/236x/9d/3e/33/9d3e3353c731702df48942cf058f7c21.jpg">
            <a:extLst>
              <a:ext uri="{FF2B5EF4-FFF2-40B4-BE49-F238E27FC236}">
                <a16:creationId xmlns:a16="http://schemas.microsoft.com/office/drawing/2014/main" id="{C9AA24EC-8ECD-4D46-9385-FC5E131439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4993" y="2113551"/>
            <a:ext cx="4038317" cy="276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17B10-0797-4FBB-8FB5-C0B1E3AA1A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2"/>
            <a:ext cx="9144000" cy="5141415"/>
          </a:xfrm>
          <a:prstGeom prst="rect">
            <a:avLst/>
          </a:prstGeom>
        </p:spPr>
      </p:pic>
    </p:spTree>
    <p:extLst>
      <p:ext uri="{BB962C8B-B14F-4D97-AF65-F5344CB8AC3E}">
        <p14:creationId xmlns:p14="http://schemas.microsoft.com/office/powerpoint/2010/main" val="112474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780C26-7E13-4D3E-BB51-2F5574928F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3"/>
            <a:ext cx="9144000" cy="4856708"/>
          </a:xfrm>
          <a:prstGeom prst="rect">
            <a:avLst/>
          </a:prstGeom>
        </p:spPr>
      </p:pic>
      <p:sp>
        <p:nvSpPr>
          <p:cNvPr id="3" name="Rectangle 2">
            <a:extLst>
              <a:ext uri="{FF2B5EF4-FFF2-40B4-BE49-F238E27FC236}">
                <a16:creationId xmlns:a16="http://schemas.microsoft.com/office/drawing/2014/main" id="{6ED136A5-6BE6-4712-AF46-B0E78122950A}"/>
              </a:ext>
            </a:extLst>
          </p:cNvPr>
          <p:cNvSpPr/>
          <p:nvPr/>
        </p:nvSpPr>
        <p:spPr>
          <a:xfrm>
            <a:off x="1245053" y="4857751"/>
            <a:ext cx="6653893" cy="523220"/>
          </a:xfrm>
          <a:prstGeom prst="rect">
            <a:avLst/>
          </a:prstGeom>
        </p:spPr>
        <p:txBody>
          <a:bodyPr wrap="square">
            <a:spAutoFit/>
          </a:bodyPr>
          <a:lstStyle/>
          <a:p>
            <a:r>
              <a:rPr lang="en-US" dirty="0">
                <a:hlinkClick r:id="rId3"/>
              </a:rPr>
              <a:t>https://www.slideshare.net/DataReportal/digital-2019-israel-january-2019-v01</a:t>
            </a:r>
            <a:endParaRPr lang="en-US" dirty="0"/>
          </a:p>
          <a:p>
            <a:endParaRPr lang="en-US" dirty="0"/>
          </a:p>
        </p:txBody>
      </p:sp>
    </p:spTree>
    <p:extLst>
      <p:ext uri="{BB962C8B-B14F-4D97-AF65-F5344CB8AC3E}">
        <p14:creationId xmlns:p14="http://schemas.microsoft.com/office/powerpoint/2010/main" val="100815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4294967295"/>
          </p:nvPr>
        </p:nvSpPr>
        <p:spPr>
          <a:xfrm>
            <a:off x="109075" y="146024"/>
            <a:ext cx="1807200" cy="1252800"/>
          </a:xfrm>
        </p:spPr>
        <p:txBody>
          <a:bodyPr/>
          <a:lstStyle/>
          <a:p>
            <a:fld id="{0FF54DE5-C571-48E8-A5BC-B369434E2F44}" type="slidenum">
              <a:rPr lang="en-US" smtClean="0"/>
              <a:t>18</a:t>
            </a:fld>
            <a:endParaRPr lang="en-US"/>
          </a:p>
        </p:txBody>
      </p:sp>
      <p:sp>
        <p:nvSpPr>
          <p:cNvPr id="7" name="TextBox 6">
            <a:extLst>
              <a:ext uri="{FF2B5EF4-FFF2-40B4-BE49-F238E27FC236}">
                <a16:creationId xmlns:a16="http://schemas.microsoft.com/office/drawing/2014/main" id="{EC603D62-99D6-482D-93CA-86F0F6A5C266}"/>
              </a:ext>
            </a:extLst>
          </p:cNvPr>
          <p:cNvSpPr txBox="1"/>
          <p:nvPr/>
        </p:nvSpPr>
        <p:spPr>
          <a:xfrm>
            <a:off x="2488663" y="481070"/>
            <a:ext cx="5829512" cy="2677656"/>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sustainable business model is where there is a </a:t>
            </a:r>
            <a:r>
              <a:rPr lang="en-US" sz="2800" b="1" dirty="0">
                <a:solidFill>
                  <a:srgbClr val="0070C0"/>
                </a:solidFill>
                <a:latin typeface="Calibri" panose="020F0502020204030204" pitchFamily="34" charset="0"/>
                <a:cs typeface="Calibri" panose="020F0502020204030204" pitchFamily="34" charset="0"/>
              </a:rPr>
              <a:t>SIGNIFICANT GAP </a:t>
            </a:r>
            <a:r>
              <a:rPr lang="en-US" sz="2800" b="1" dirty="0">
                <a:latin typeface="Calibri" panose="020F0502020204030204" pitchFamily="34" charset="0"/>
                <a:cs typeface="Calibri" panose="020F0502020204030204" pitchFamily="34" charset="0"/>
              </a:rPr>
              <a:t>– between the </a:t>
            </a:r>
            <a:r>
              <a:rPr lang="en-US" sz="2800" b="1" dirty="0">
                <a:solidFill>
                  <a:srgbClr val="F18917"/>
                </a:solidFill>
                <a:latin typeface="Calibri" panose="020F0502020204030204" pitchFamily="34" charset="0"/>
                <a:cs typeface="Calibri" panose="020F0502020204030204" pitchFamily="34" charset="0"/>
              </a:rPr>
              <a:t>VALUE</a:t>
            </a:r>
            <a:r>
              <a:rPr lang="en-US" sz="2800" b="1" dirty="0">
                <a:latin typeface="Calibri" panose="020F0502020204030204" pitchFamily="34" charset="0"/>
                <a:cs typeface="Calibri" panose="020F0502020204030204" pitchFamily="34" charset="0"/>
              </a:rPr>
              <a:t> the business can bring and the </a:t>
            </a:r>
            <a:r>
              <a:rPr lang="en-US" sz="2800" b="1" dirty="0">
                <a:solidFill>
                  <a:srgbClr val="F18917"/>
                </a:solidFill>
                <a:latin typeface="Calibri" panose="020F0502020204030204" pitchFamily="34" charset="0"/>
                <a:cs typeface="Calibri" panose="020F0502020204030204" pitchFamily="34" charset="0"/>
              </a:rPr>
              <a:t>COST</a:t>
            </a:r>
            <a:r>
              <a:rPr lang="en-US" sz="2800" b="1" dirty="0">
                <a:latin typeface="Calibri" panose="020F0502020204030204" pitchFamily="34" charset="0"/>
                <a:cs typeface="Calibri" panose="020F0502020204030204" pitchFamily="34" charset="0"/>
              </a:rPr>
              <a:t> of the </a:t>
            </a:r>
            <a:r>
              <a:rPr lang="en-US" sz="2800" b="1" dirty="0">
                <a:solidFill>
                  <a:srgbClr val="F18917"/>
                </a:solidFill>
                <a:latin typeface="Calibri" panose="020F0502020204030204" pitchFamily="34" charset="0"/>
                <a:cs typeface="Calibri" panose="020F0502020204030204" pitchFamily="34" charset="0"/>
              </a:rPr>
              <a:t>ALTERNATIVES”</a:t>
            </a:r>
          </a:p>
          <a:p>
            <a:endParaRPr lang="en-US" sz="28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F9F5BF4-6FD7-4674-BB6B-B33146412FA3}"/>
              </a:ext>
            </a:extLst>
          </p:cNvPr>
          <p:cNvSpPr/>
          <p:nvPr/>
        </p:nvSpPr>
        <p:spPr>
          <a:xfrm>
            <a:off x="7137666" y="2850949"/>
            <a:ext cx="1013419" cy="307777"/>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Anat Segal </a:t>
            </a:r>
          </a:p>
        </p:txBody>
      </p:sp>
    </p:spTree>
    <p:extLst>
      <p:ext uri="{BB962C8B-B14F-4D97-AF65-F5344CB8AC3E}">
        <p14:creationId xmlns:p14="http://schemas.microsoft.com/office/powerpoint/2010/main" val="145245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603D62-99D6-482D-93CA-86F0F6A5C266}"/>
              </a:ext>
            </a:extLst>
          </p:cNvPr>
          <p:cNvSpPr txBox="1"/>
          <p:nvPr/>
        </p:nvSpPr>
        <p:spPr>
          <a:xfrm>
            <a:off x="3076109" y="330836"/>
            <a:ext cx="5216979" cy="5016758"/>
          </a:xfrm>
          <a:prstGeom prst="rect">
            <a:avLst/>
          </a:prstGeom>
          <a:noFill/>
        </p:spPr>
        <p:txBody>
          <a:bodyPr wrap="square" rtlCol="0">
            <a:spAutoFit/>
          </a:bodyPr>
          <a:lstStyle/>
          <a:p>
            <a:pPr algn="l"/>
            <a:r>
              <a:rPr lang="en-US" sz="4000" b="1" dirty="0" smtClean="0">
                <a:solidFill>
                  <a:srgbClr val="41586A"/>
                </a:solidFill>
                <a:highlight>
                  <a:srgbClr val="9FC5E8"/>
                </a:highlight>
                <a:latin typeface="Calibri" panose="020F0502020204030204" pitchFamily="34" charset="0"/>
                <a:cs typeface="Calibri" panose="020F0502020204030204" pitchFamily="34" charset="0"/>
              </a:rPr>
              <a:t>Types of Gaps:</a:t>
            </a:r>
            <a:endParaRPr lang="en-US" sz="4000" b="1" dirty="0">
              <a:solidFill>
                <a:srgbClr val="41586A"/>
              </a:solidFill>
              <a:highlight>
                <a:srgbClr val="9FC5E8"/>
              </a:highlight>
              <a:latin typeface="Calibri" panose="020F0502020204030204" pitchFamily="34" charset="0"/>
              <a:cs typeface="Calibri" panose="020F0502020204030204" pitchFamily="34" charset="0"/>
            </a:endParaRPr>
          </a:p>
          <a:p>
            <a:pPr marL="742950" indent="-742950" algn="l">
              <a:buFont typeface="+mj-lt"/>
              <a:buAutoNum type="arabicPeriod"/>
            </a:pPr>
            <a:r>
              <a:rPr lang="en-US" sz="4000" b="1" dirty="0" smtClean="0">
                <a:solidFill>
                  <a:srgbClr val="41586A"/>
                </a:solidFill>
                <a:latin typeface="Calibri" panose="020F0502020204030204" pitchFamily="34" charset="0"/>
                <a:cs typeface="Calibri" panose="020F0502020204030204" pitchFamily="34" charset="0"/>
              </a:rPr>
              <a:t>New Technology</a:t>
            </a:r>
            <a:endParaRPr lang="en-US" sz="4000" b="1" dirty="0">
              <a:solidFill>
                <a:srgbClr val="41586A"/>
              </a:solidFill>
              <a:latin typeface="Calibri" panose="020F0502020204030204" pitchFamily="34" charset="0"/>
              <a:cs typeface="Calibri" panose="020F0502020204030204" pitchFamily="34" charset="0"/>
            </a:endParaRPr>
          </a:p>
          <a:p>
            <a:pPr marL="742950" indent="-742950" algn="l">
              <a:buFont typeface="+mj-lt"/>
              <a:buAutoNum type="arabicPeriod"/>
            </a:pPr>
            <a:r>
              <a:rPr lang="en-US" sz="4000" b="1" dirty="0" smtClean="0">
                <a:solidFill>
                  <a:srgbClr val="41586A"/>
                </a:solidFill>
                <a:latin typeface="Calibri" panose="020F0502020204030204" pitchFamily="34" charset="0"/>
                <a:cs typeface="Calibri" panose="020F0502020204030204" pitchFamily="34" charset="0"/>
              </a:rPr>
              <a:t>Harnessing Existing Technologies in New Ways</a:t>
            </a:r>
          </a:p>
          <a:p>
            <a:pPr marL="742950" indent="-742950" algn="l">
              <a:buFont typeface="+mj-lt"/>
              <a:buAutoNum type="arabicPeriod"/>
            </a:pPr>
            <a:r>
              <a:rPr lang="en-US" sz="4000" b="1" dirty="0" smtClean="0">
                <a:solidFill>
                  <a:srgbClr val="41586A"/>
                </a:solidFill>
                <a:latin typeface="Calibri" panose="020F0502020204030204" pitchFamily="34" charset="0"/>
                <a:cs typeface="Calibri" panose="020F0502020204030204" pitchFamily="34" charset="0"/>
              </a:rPr>
              <a:t>Innovative Business Concept</a:t>
            </a:r>
            <a:endParaRPr lang="en-US" sz="4000" b="1" dirty="0">
              <a:solidFill>
                <a:srgbClr val="41586A"/>
              </a:solidFill>
              <a:latin typeface="Calibri" panose="020F0502020204030204" pitchFamily="34" charset="0"/>
              <a:cs typeface="Calibri" panose="020F0502020204030204" pitchFamily="34" charset="0"/>
            </a:endParaRPr>
          </a:p>
          <a:p>
            <a:pPr algn="r" rtl="1"/>
            <a:endParaRPr lang="en-US" sz="4000" dirty="0">
              <a:solidFill>
                <a:srgbClr val="41586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7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E1F88AF-FECD-4655-9DB7-2B83AF1C4911}"/>
              </a:ext>
            </a:extLst>
          </p:cNvPr>
          <p:cNvSpPr txBox="1">
            <a:spLocks/>
          </p:cNvSpPr>
          <p:nvPr/>
        </p:nvSpPr>
        <p:spPr>
          <a:xfrm>
            <a:off x="408894" y="2809182"/>
            <a:ext cx="8486775" cy="2367643"/>
          </a:xfrm>
          <a:prstGeom prst="rect">
            <a:avLst/>
          </a:prstGeom>
          <a:no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pPr algn="l"/>
            <a:r>
              <a:rPr lang="en-US" sz="7200" dirty="0" smtClean="0"/>
              <a:t>Map of the media and its shapers</a:t>
            </a:r>
            <a:endParaRPr lang="en-US" sz="7200" dirty="0"/>
          </a:p>
        </p:txBody>
      </p:sp>
      <p:grpSp>
        <p:nvGrpSpPr>
          <p:cNvPr id="19" name="Google Shape;4110;p62">
            <a:extLst>
              <a:ext uri="{FF2B5EF4-FFF2-40B4-BE49-F238E27FC236}">
                <a16:creationId xmlns:a16="http://schemas.microsoft.com/office/drawing/2014/main" id="{5A99ED74-1741-4A2A-A85D-816014F34B80}"/>
              </a:ext>
            </a:extLst>
          </p:cNvPr>
          <p:cNvGrpSpPr/>
          <p:nvPr/>
        </p:nvGrpSpPr>
        <p:grpSpPr>
          <a:xfrm>
            <a:off x="302078" y="204107"/>
            <a:ext cx="6441621" cy="3143250"/>
            <a:chOff x="4758945" y="2591412"/>
            <a:chExt cx="1114585" cy="575011"/>
          </a:xfrm>
          <a:solidFill>
            <a:schemeClr val="bg1"/>
          </a:solidFill>
        </p:grpSpPr>
        <p:grpSp>
          <p:nvGrpSpPr>
            <p:cNvPr id="20" name="Google Shape;4111;p62">
              <a:extLst>
                <a:ext uri="{FF2B5EF4-FFF2-40B4-BE49-F238E27FC236}">
                  <a16:creationId xmlns:a16="http://schemas.microsoft.com/office/drawing/2014/main" id="{F1CA6CA5-2136-42C8-8839-69E0C847CA94}"/>
                </a:ext>
              </a:extLst>
            </p:cNvPr>
            <p:cNvGrpSpPr/>
            <p:nvPr/>
          </p:nvGrpSpPr>
          <p:grpSpPr>
            <a:xfrm>
              <a:off x="4758945" y="2591412"/>
              <a:ext cx="1114585" cy="575011"/>
              <a:chOff x="4758945" y="2591412"/>
              <a:chExt cx="1114585" cy="575011"/>
            </a:xfrm>
            <a:grpFill/>
          </p:grpSpPr>
          <p:sp>
            <p:nvSpPr>
              <p:cNvPr id="336" name="Google Shape;4112;p62">
                <a:extLst>
                  <a:ext uri="{FF2B5EF4-FFF2-40B4-BE49-F238E27FC236}">
                    <a16:creationId xmlns:a16="http://schemas.microsoft.com/office/drawing/2014/main" id="{454FC721-FD50-4012-AD50-CEE595EE7A91}"/>
                  </a:ext>
                </a:extLst>
              </p:cNvPr>
              <p:cNvSpPr/>
              <p:nvPr/>
            </p:nvSpPr>
            <p:spPr>
              <a:xfrm>
                <a:off x="5448196" y="3022270"/>
                <a:ext cx="16903" cy="14596"/>
              </a:xfrm>
              <a:custGeom>
                <a:avLst/>
                <a:gdLst/>
                <a:ahLst/>
                <a:cxnLst/>
                <a:rect l="l" t="t" r="r" b="b"/>
                <a:pathLst>
                  <a:path w="1172" h="1012" extrusionOk="0">
                    <a:moveTo>
                      <a:pt x="491" y="209"/>
                    </a:moveTo>
                    <a:cubicBezTo>
                      <a:pt x="496" y="209"/>
                      <a:pt x="501" y="209"/>
                      <a:pt x="506" y="210"/>
                    </a:cubicBezTo>
                    <a:cubicBezTo>
                      <a:pt x="666" y="210"/>
                      <a:pt x="789" y="345"/>
                      <a:pt x="802" y="505"/>
                    </a:cubicBezTo>
                    <a:cubicBezTo>
                      <a:pt x="810" y="696"/>
                      <a:pt x="656" y="820"/>
                      <a:pt x="494" y="820"/>
                    </a:cubicBezTo>
                    <a:cubicBezTo>
                      <a:pt x="416" y="820"/>
                      <a:pt x="336" y="791"/>
                      <a:pt x="272" y="727"/>
                    </a:cubicBezTo>
                    <a:cubicBezTo>
                      <a:pt x="78" y="545"/>
                      <a:pt x="218" y="209"/>
                      <a:pt x="491" y="209"/>
                    </a:cubicBezTo>
                    <a:close/>
                    <a:moveTo>
                      <a:pt x="494" y="0"/>
                    </a:moveTo>
                    <a:cubicBezTo>
                      <a:pt x="223" y="0"/>
                      <a:pt x="1" y="222"/>
                      <a:pt x="1" y="505"/>
                    </a:cubicBezTo>
                    <a:cubicBezTo>
                      <a:pt x="1" y="806"/>
                      <a:pt x="251" y="1011"/>
                      <a:pt x="508" y="1011"/>
                    </a:cubicBezTo>
                    <a:cubicBezTo>
                      <a:pt x="629" y="1011"/>
                      <a:pt x="752" y="965"/>
                      <a:pt x="851" y="863"/>
                    </a:cubicBezTo>
                    <a:cubicBezTo>
                      <a:pt x="1171" y="542"/>
                      <a:pt x="950" y="0"/>
                      <a:pt x="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113;p62">
                <a:extLst>
                  <a:ext uri="{FF2B5EF4-FFF2-40B4-BE49-F238E27FC236}">
                    <a16:creationId xmlns:a16="http://schemas.microsoft.com/office/drawing/2014/main" id="{C72AB16D-7E72-4144-BC44-23CE96E9B1D8}"/>
                  </a:ext>
                </a:extLst>
              </p:cNvPr>
              <p:cNvSpPr/>
              <p:nvPr/>
            </p:nvSpPr>
            <p:spPr>
              <a:xfrm>
                <a:off x="5456546" y="3007126"/>
                <a:ext cx="8553" cy="7327"/>
              </a:xfrm>
              <a:custGeom>
                <a:avLst/>
                <a:gdLst/>
                <a:ahLst/>
                <a:cxnLst/>
                <a:rect l="l" t="t" r="r" b="b"/>
                <a:pathLst>
                  <a:path w="593" h="508" extrusionOk="0">
                    <a:moveTo>
                      <a:pt x="300" y="226"/>
                    </a:moveTo>
                    <a:cubicBezTo>
                      <a:pt x="331" y="226"/>
                      <a:pt x="390" y="298"/>
                      <a:pt x="334" y="298"/>
                    </a:cubicBezTo>
                    <a:cubicBezTo>
                      <a:pt x="309" y="298"/>
                      <a:pt x="284" y="286"/>
                      <a:pt x="284" y="249"/>
                    </a:cubicBezTo>
                    <a:cubicBezTo>
                      <a:pt x="284" y="232"/>
                      <a:pt x="291" y="226"/>
                      <a:pt x="300" y="226"/>
                    </a:cubicBezTo>
                    <a:close/>
                    <a:moveTo>
                      <a:pt x="340" y="1"/>
                    </a:moveTo>
                    <a:cubicBezTo>
                      <a:pt x="278" y="1"/>
                      <a:pt x="213" y="24"/>
                      <a:pt x="161" y="77"/>
                    </a:cubicBezTo>
                    <a:cubicBezTo>
                      <a:pt x="1" y="237"/>
                      <a:pt x="112" y="508"/>
                      <a:pt x="334" y="508"/>
                    </a:cubicBezTo>
                    <a:cubicBezTo>
                      <a:pt x="469" y="508"/>
                      <a:pt x="592" y="397"/>
                      <a:pt x="592" y="249"/>
                    </a:cubicBezTo>
                    <a:cubicBezTo>
                      <a:pt x="592" y="100"/>
                      <a:pt x="470" y="1"/>
                      <a:pt x="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114;p62">
                <a:extLst>
                  <a:ext uri="{FF2B5EF4-FFF2-40B4-BE49-F238E27FC236}">
                    <a16:creationId xmlns:a16="http://schemas.microsoft.com/office/drawing/2014/main" id="{64F7A0BF-2AAD-41E2-B50A-B124E0D7CF98}"/>
                  </a:ext>
                </a:extLst>
              </p:cNvPr>
              <p:cNvSpPr/>
              <p:nvPr/>
            </p:nvSpPr>
            <p:spPr>
              <a:xfrm>
                <a:off x="5531904" y="2597917"/>
                <a:ext cx="9778" cy="8351"/>
              </a:xfrm>
              <a:custGeom>
                <a:avLst/>
                <a:gdLst/>
                <a:ahLst/>
                <a:cxnLst/>
                <a:rect l="l" t="t" r="r" b="b"/>
                <a:pathLst>
                  <a:path w="678" h="579" extrusionOk="0">
                    <a:moveTo>
                      <a:pt x="268" y="207"/>
                    </a:moveTo>
                    <a:cubicBezTo>
                      <a:pt x="273" y="207"/>
                      <a:pt x="278" y="208"/>
                      <a:pt x="284" y="209"/>
                    </a:cubicBezTo>
                    <a:cubicBezTo>
                      <a:pt x="333" y="209"/>
                      <a:pt x="370" y="246"/>
                      <a:pt x="370" y="295"/>
                    </a:cubicBezTo>
                    <a:cubicBezTo>
                      <a:pt x="370" y="345"/>
                      <a:pt x="333" y="382"/>
                      <a:pt x="284" y="382"/>
                    </a:cubicBezTo>
                    <a:cubicBezTo>
                      <a:pt x="247" y="382"/>
                      <a:pt x="197" y="345"/>
                      <a:pt x="210" y="295"/>
                    </a:cubicBezTo>
                    <a:cubicBezTo>
                      <a:pt x="199" y="251"/>
                      <a:pt x="227" y="207"/>
                      <a:pt x="268" y="207"/>
                    </a:cubicBezTo>
                    <a:close/>
                    <a:moveTo>
                      <a:pt x="292" y="0"/>
                    </a:moveTo>
                    <a:cubicBezTo>
                      <a:pt x="143" y="0"/>
                      <a:pt x="0" y="119"/>
                      <a:pt x="0" y="295"/>
                    </a:cubicBezTo>
                    <a:cubicBezTo>
                      <a:pt x="0" y="455"/>
                      <a:pt x="123" y="579"/>
                      <a:pt x="284" y="579"/>
                    </a:cubicBezTo>
                    <a:cubicBezTo>
                      <a:pt x="542" y="579"/>
                      <a:pt x="678" y="271"/>
                      <a:pt x="493" y="86"/>
                    </a:cubicBezTo>
                    <a:cubicBezTo>
                      <a:pt x="434" y="27"/>
                      <a:pt x="362" y="0"/>
                      <a:pt x="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115;p62">
                <a:extLst>
                  <a:ext uri="{FF2B5EF4-FFF2-40B4-BE49-F238E27FC236}">
                    <a16:creationId xmlns:a16="http://schemas.microsoft.com/office/drawing/2014/main" id="{480DCEED-7CD1-4B45-B09E-2223DC889998}"/>
                  </a:ext>
                </a:extLst>
              </p:cNvPr>
              <p:cNvSpPr/>
              <p:nvPr/>
            </p:nvSpPr>
            <p:spPr>
              <a:xfrm>
                <a:off x="5821739" y="2669496"/>
                <a:ext cx="8538" cy="7327"/>
              </a:xfrm>
              <a:custGeom>
                <a:avLst/>
                <a:gdLst/>
                <a:ahLst/>
                <a:cxnLst/>
                <a:rect l="l" t="t" r="r" b="b"/>
                <a:pathLst>
                  <a:path w="592" h="508" extrusionOk="0">
                    <a:moveTo>
                      <a:pt x="247" y="199"/>
                    </a:moveTo>
                    <a:cubicBezTo>
                      <a:pt x="313" y="199"/>
                      <a:pt x="248" y="272"/>
                      <a:pt x="220" y="272"/>
                    </a:cubicBezTo>
                    <a:cubicBezTo>
                      <a:pt x="212" y="272"/>
                      <a:pt x="207" y="266"/>
                      <a:pt x="210" y="249"/>
                    </a:cubicBezTo>
                    <a:cubicBezTo>
                      <a:pt x="210" y="224"/>
                      <a:pt x="222" y="212"/>
                      <a:pt x="247" y="212"/>
                    </a:cubicBezTo>
                    <a:lnTo>
                      <a:pt x="247" y="199"/>
                    </a:lnTo>
                    <a:close/>
                    <a:moveTo>
                      <a:pt x="254" y="1"/>
                    </a:moveTo>
                    <a:cubicBezTo>
                      <a:pt x="124" y="1"/>
                      <a:pt x="0" y="103"/>
                      <a:pt x="0" y="261"/>
                    </a:cubicBezTo>
                    <a:cubicBezTo>
                      <a:pt x="0" y="396"/>
                      <a:pt x="111" y="507"/>
                      <a:pt x="247" y="507"/>
                    </a:cubicBezTo>
                    <a:cubicBezTo>
                      <a:pt x="481" y="507"/>
                      <a:pt x="592" y="236"/>
                      <a:pt x="432" y="76"/>
                    </a:cubicBezTo>
                    <a:cubicBezTo>
                      <a:pt x="380" y="24"/>
                      <a:pt x="316" y="1"/>
                      <a:pt x="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116;p62">
                <a:extLst>
                  <a:ext uri="{FF2B5EF4-FFF2-40B4-BE49-F238E27FC236}">
                    <a16:creationId xmlns:a16="http://schemas.microsoft.com/office/drawing/2014/main" id="{9924F182-414E-46A9-BF97-18BFDD6BD451}"/>
                  </a:ext>
                </a:extLst>
              </p:cNvPr>
              <p:cNvSpPr/>
              <p:nvPr/>
            </p:nvSpPr>
            <p:spPr>
              <a:xfrm>
                <a:off x="5759001" y="2870141"/>
                <a:ext cx="8553" cy="7327"/>
              </a:xfrm>
              <a:custGeom>
                <a:avLst/>
                <a:gdLst/>
                <a:ahLst/>
                <a:cxnLst/>
                <a:rect l="l" t="t" r="r" b="b"/>
                <a:pathLst>
                  <a:path w="593" h="508" extrusionOk="0">
                    <a:moveTo>
                      <a:pt x="260" y="201"/>
                    </a:moveTo>
                    <a:cubicBezTo>
                      <a:pt x="284" y="201"/>
                      <a:pt x="309" y="217"/>
                      <a:pt x="309" y="247"/>
                    </a:cubicBezTo>
                    <a:cubicBezTo>
                      <a:pt x="309" y="278"/>
                      <a:pt x="284" y="294"/>
                      <a:pt x="260" y="294"/>
                    </a:cubicBezTo>
                    <a:cubicBezTo>
                      <a:pt x="235" y="294"/>
                      <a:pt x="210" y="278"/>
                      <a:pt x="210" y="247"/>
                    </a:cubicBezTo>
                    <a:cubicBezTo>
                      <a:pt x="210" y="217"/>
                      <a:pt x="235" y="201"/>
                      <a:pt x="260" y="201"/>
                    </a:cubicBezTo>
                    <a:close/>
                    <a:moveTo>
                      <a:pt x="260" y="1"/>
                    </a:moveTo>
                    <a:cubicBezTo>
                      <a:pt x="124" y="1"/>
                      <a:pt x="1" y="112"/>
                      <a:pt x="13" y="247"/>
                    </a:cubicBezTo>
                    <a:cubicBezTo>
                      <a:pt x="13" y="406"/>
                      <a:pt x="137" y="508"/>
                      <a:pt x="267" y="508"/>
                    </a:cubicBezTo>
                    <a:cubicBezTo>
                      <a:pt x="329" y="508"/>
                      <a:pt x="393" y="484"/>
                      <a:pt x="444" y="432"/>
                    </a:cubicBezTo>
                    <a:cubicBezTo>
                      <a:pt x="592" y="272"/>
                      <a:pt x="481"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117;p62">
                <a:extLst>
                  <a:ext uri="{FF2B5EF4-FFF2-40B4-BE49-F238E27FC236}">
                    <a16:creationId xmlns:a16="http://schemas.microsoft.com/office/drawing/2014/main" id="{B8DE14D4-F3BB-44E3-A780-7CF45F5EEAFA}"/>
                  </a:ext>
                </a:extLst>
              </p:cNvPr>
              <p:cNvSpPr/>
              <p:nvPr/>
            </p:nvSpPr>
            <p:spPr>
              <a:xfrm>
                <a:off x="5766645" y="2877252"/>
                <a:ext cx="8553" cy="7327"/>
              </a:xfrm>
              <a:custGeom>
                <a:avLst/>
                <a:gdLst/>
                <a:ahLst/>
                <a:cxnLst/>
                <a:rect l="l" t="t" r="r" b="b"/>
                <a:pathLst>
                  <a:path w="593" h="508" extrusionOk="0">
                    <a:moveTo>
                      <a:pt x="259" y="210"/>
                    </a:moveTo>
                    <a:cubicBezTo>
                      <a:pt x="284" y="210"/>
                      <a:pt x="296" y="235"/>
                      <a:pt x="296" y="260"/>
                    </a:cubicBezTo>
                    <a:lnTo>
                      <a:pt x="309" y="260"/>
                    </a:lnTo>
                    <a:cubicBezTo>
                      <a:pt x="309" y="277"/>
                      <a:pt x="302" y="283"/>
                      <a:pt x="293" y="283"/>
                    </a:cubicBezTo>
                    <a:cubicBezTo>
                      <a:pt x="262" y="283"/>
                      <a:pt x="203" y="210"/>
                      <a:pt x="259" y="210"/>
                    </a:cubicBezTo>
                    <a:close/>
                    <a:moveTo>
                      <a:pt x="247" y="1"/>
                    </a:moveTo>
                    <a:cubicBezTo>
                      <a:pt x="112" y="1"/>
                      <a:pt x="1" y="112"/>
                      <a:pt x="1" y="260"/>
                    </a:cubicBezTo>
                    <a:cubicBezTo>
                      <a:pt x="1" y="409"/>
                      <a:pt x="123" y="508"/>
                      <a:pt x="253" y="508"/>
                    </a:cubicBezTo>
                    <a:cubicBezTo>
                      <a:pt x="315" y="508"/>
                      <a:pt x="380" y="484"/>
                      <a:pt x="432" y="432"/>
                    </a:cubicBezTo>
                    <a:cubicBezTo>
                      <a:pt x="592" y="272"/>
                      <a:pt x="481" y="1"/>
                      <a:pt x="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118;p62">
                <a:extLst>
                  <a:ext uri="{FF2B5EF4-FFF2-40B4-BE49-F238E27FC236}">
                    <a16:creationId xmlns:a16="http://schemas.microsoft.com/office/drawing/2014/main" id="{EC8D74CB-2099-42C4-A6EC-05DBD3173BD9}"/>
                  </a:ext>
                </a:extLst>
              </p:cNvPr>
              <p:cNvSpPr/>
              <p:nvPr/>
            </p:nvSpPr>
            <p:spPr>
              <a:xfrm>
                <a:off x="5776063" y="2747608"/>
                <a:ext cx="34672" cy="44061"/>
              </a:xfrm>
              <a:custGeom>
                <a:avLst/>
                <a:gdLst/>
                <a:ahLst/>
                <a:cxnLst/>
                <a:rect l="l" t="t" r="r" b="b"/>
                <a:pathLst>
                  <a:path w="2404" h="3055" extrusionOk="0">
                    <a:moveTo>
                      <a:pt x="1997" y="205"/>
                    </a:moveTo>
                    <a:cubicBezTo>
                      <a:pt x="2054" y="205"/>
                      <a:pt x="1994" y="278"/>
                      <a:pt x="1963" y="278"/>
                    </a:cubicBezTo>
                    <a:cubicBezTo>
                      <a:pt x="1954" y="278"/>
                      <a:pt x="1948" y="271"/>
                      <a:pt x="1948" y="254"/>
                    </a:cubicBezTo>
                    <a:cubicBezTo>
                      <a:pt x="1948" y="229"/>
                      <a:pt x="1972" y="205"/>
                      <a:pt x="1997" y="205"/>
                    </a:cubicBezTo>
                    <a:close/>
                    <a:moveTo>
                      <a:pt x="2058" y="1794"/>
                    </a:moveTo>
                    <a:cubicBezTo>
                      <a:pt x="2083" y="1794"/>
                      <a:pt x="2108" y="1819"/>
                      <a:pt x="2108" y="1843"/>
                    </a:cubicBezTo>
                    <a:cubicBezTo>
                      <a:pt x="2108" y="1860"/>
                      <a:pt x="2101" y="1867"/>
                      <a:pt x="2092" y="1867"/>
                    </a:cubicBezTo>
                    <a:cubicBezTo>
                      <a:pt x="2061" y="1867"/>
                      <a:pt x="2002" y="1794"/>
                      <a:pt x="2058" y="1794"/>
                    </a:cubicBezTo>
                    <a:close/>
                    <a:moveTo>
                      <a:pt x="1960" y="500"/>
                    </a:moveTo>
                    <a:lnTo>
                      <a:pt x="1997" y="1597"/>
                    </a:lnTo>
                    <a:cubicBezTo>
                      <a:pt x="1886" y="1622"/>
                      <a:pt x="1812" y="1733"/>
                      <a:pt x="1812" y="1843"/>
                    </a:cubicBezTo>
                    <a:cubicBezTo>
                      <a:pt x="1812" y="1868"/>
                      <a:pt x="1812" y="1880"/>
                      <a:pt x="1812" y="1905"/>
                    </a:cubicBezTo>
                    <a:lnTo>
                      <a:pt x="1097" y="2275"/>
                    </a:lnTo>
                    <a:cubicBezTo>
                      <a:pt x="1060" y="2213"/>
                      <a:pt x="1011" y="2164"/>
                      <a:pt x="962" y="2139"/>
                    </a:cubicBezTo>
                    <a:lnTo>
                      <a:pt x="1923" y="500"/>
                    </a:lnTo>
                    <a:close/>
                    <a:moveTo>
                      <a:pt x="667" y="2248"/>
                    </a:moveTo>
                    <a:cubicBezTo>
                      <a:pt x="818" y="2248"/>
                      <a:pt x="966" y="2364"/>
                      <a:pt x="974" y="2546"/>
                    </a:cubicBezTo>
                    <a:cubicBezTo>
                      <a:pt x="974" y="2706"/>
                      <a:pt x="839" y="2854"/>
                      <a:pt x="678" y="2854"/>
                    </a:cubicBezTo>
                    <a:cubicBezTo>
                      <a:pt x="407" y="2854"/>
                      <a:pt x="272" y="2533"/>
                      <a:pt x="457" y="2336"/>
                    </a:cubicBezTo>
                    <a:cubicBezTo>
                      <a:pt x="517" y="2276"/>
                      <a:pt x="592" y="2248"/>
                      <a:pt x="667" y="2248"/>
                    </a:cubicBezTo>
                    <a:close/>
                    <a:moveTo>
                      <a:pt x="1984" y="0"/>
                    </a:moveTo>
                    <a:cubicBezTo>
                      <a:pt x="1763" y="0"/>
                      <a:pt x="1645" y="293"/>
                      <a:pt x="1837" y="451"/>
                    </a:cubicBezTo>
                    <a:lnTo>
                      <a:pt x="863" y="2078"/>
                    </a:lnTo>
                    <a:cubicBezTo>
                      <a:pt x="802" y="2053"/>
                      <a:pt x="740" y="2041"/>
                      <a:pt x="678" y="2041"/>
                    </a:cubicBezTo>
                    <a:cubicBezTo>
                      <a:pt x="223" y="2041"/>
                      <a:pt x="1" y="2595"/>
                      <a:pt x="321" y="2903"/>
                    </a:cubicBezTo>
                    <a:cubicBezTo>
                      <a:pt x="421" y="3007"/>
                      <a:pt x="548" y="3054"/>
                      <a:pt x="673" y="3054"/>
                    </a:cubicBezTo>
                    <a:cubicBezTo>
                      <a:pt x="931" y="3054"/>
                      <a:pt x="1184" y="2853"/>
                      <a:pt x="1184" y="2546"/>
                    </a:cubicBezTo>
                    <a:cubicBezTo>
                      <a:pt x="1171" y="2484"/>
                      <a:pt x="1159" y="2423"/>
                      <a:pt x="1134" y="2361"/>
                    </a:cubicBezTo>
                    <a:lnTo>
                      <a:pt x="1861" y="1991"/>
                    </a:lnTo>
                    <a:cubicBezTo>
                      <a:pt x="1911" y="2053"/>
                      <a:pt x="1984" y="2102"/>
                      <a:pt x="2058" y="2102"/>
                    </a:cubicBezTo>
                    <a:cubicBezTo>
                      <a:pt x="2366" y="2090"/>
                      <a:pt x="2403" y="1659"/>
                      <a:pt x="2108" y="1597"/>
                    </a:cubicBezTo>
                    <a:lnTo>
                      <a:pt x="2071" y="500"/>
                    </a:lnTo>
                    <a:cubicBezTo>
                      <a:pt x="2317" y="426"/>
                      <a:pt x="2305" y="57"/>
                      <a:pt x="2046" y="8"/>
                    </a:cubicBezTo>
                    <a:cubicBezTo>
                      <a:pt x="2025" y="2"/>
                      <a:pt x="2004" y="0"/>
                      <a:pt x="19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119;p62">
                <a:extLst>
                  <a:ext uri="{FF2B5EF4-FFF2-40B4-BE49-F238E27FC236}">
                    <a16:creationId xmlns:a16="http://schemas.microsoft.com/office/drawing/2014/main" id="{561FD152-C3AD-4FD0-9A3F-458748DAAEB6}"/>
                  </a:ext>
                </a:extLst>
              </p:cNvPr>
              <p:cNvSpPr/>
              <p:nvPr/>
            </p:nvSpPr>
            <p:spPr>
              <a:xfrm>
                <a:off x="5262146" y="2697057"/>
                <a:ext cx="17076" cy="14596"/>
              </a:xfrm>
              <a:custGeom>
                <a:avLst/>
                <a:gdLst/>
                <a:ahLst/>
                <a:cxnLst/>
                <a:rect l="l" t="t" r="r" b="b"/>
                <a:pathLst>
                  <a:path w="1184" h="1012" extrusionOk="0">
                    <a:moveTo>
                      <a:pt x="506" y="210"/>
                    </a:moveTo>
                    <a:cubicBezTo>
                      <a:pt x="666" y="210"/>
                      <a:pt x="801" y="334"/>
                      <a:pt x="801" y="506"/>
                    </a:cubicBezTo>
                    <a:cubicBezTo>
                      <a:pt x="801" y="688"/>
                      <a:pt x="657" y="809"/>
                      <a:pt x="506" y="809"/>
                    </a:cubicBezTo>
                    <a:cubicBezTo>
                      <a:pt x="432" y="809"/>
                      <a:pt x="357" y="780"/>
                      <a:pt x="296" y="716"/>
                    </a:cubicBezTo>
                    <a:cubicBezTo>
                      <a:pt x="99" y="531"/>
                      <a:pt x="234" y="210"/>
                      <a:pt x="506" y="210"/>
                    </a:cubicBezTo>
                    <a:close/>
                    <a:moveTo>
                      <a:pt x="506" y="1"/>
                    </a:moveTo>
                    <a:cubicBezTo>
                      <a:pt x="222" y="1"/>
                      <a:pt x="0" y="223"/>
                      <a:pt x="0" y="506"/>
                    </a:cubicBezTo>
                    <a:cubicBezTo>
                      <a:pt x="0" y="807"/>
                      <a:pt x="250" y="1012"/>
                      <a:pt x="511" y="1012"/>
                    </a:cubicBezTo>
                    <a:cubicBezTo>
                      <a:pt x="634" y="1012"/>
                      <a:pt x="760" y="966"/>
                      <a:pt x="863" y="863"/>
                    </a:cubicBezTo>
                    <a:cubicBezTo>
                      <a:pt x="1183" y="543"/>
                      <a:pt x="961" y="1"/>
                      <a:pt x="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120;p62">
                <a:extLst>
                  <a:ext uri="{FF2B5EF4-FFF2-40B4-BE49-F238E27FC236}">
                    <a16:creationId xmlns:a16="http://schemas.microsoft.com/office/drawing/2014/main" id="{8030146B-964A-4B21-916A-AA3F7C176528}"/>
                  </a:ext>
                </a:extLst>
              </p:cNvPr>
              <p:cNvSpPr/>
              <p:nvPr/>
            </p:nvSpPr>
            <p:spPr>
              <a:xfrm>
                <a:off x="5207758" y="2599431"/>
                <a:ext cx="665771" cy="488245"/>
              </a:xfrm>
              <a:custGeom>
                <a:avLst/>
                <a:gdLst/>
                <a:ahLst/>
                <a:cxnLst/>
                <a:rect l="l" t="t" r="r" b="b"/>
                <a:pathLst>
                  <a:path w="46162" h="33853" extrusionOk="0">
                    <a:moveTo>
                      <a:pt x="10092" y="203"/>
                    </a:moveTo>
                    <a:cubicBezTo>
                      <a:pt x="10277" y="203"/>
                      <a:pt x="10363" y="424"/>
                      <a:pt x="10240" y="548"/>
                    </a:cubicBezTo>
                    <a:cubicBezTo>
                      <a:pt x="10200" y="587"/>
                      <a:pt x="10151" y="605"/>
                      <a:pt x="10101" y="605"/>
                    </a:cubicBezTo>
                    <a:cubicBezTo>
                      <a:pt x="9997" y="605"/>
                      <a:pt x="9895" y="525"/>
                      <a:pt x="9895" y="400"/>
                    </a:cubicBezTo>
                    <a:cubicBezTo>
                      <a:pt x="9895" y="289"/>
                      <a:pt x="9981" y="203"/>
                      <a:pt x="10092" y="203"/>
                    </a:cubicBezTo>
                    <a:close/>
                    <a:moveTo>
                      <a:pt x="9357" y="762"/>
                    </a:moveTo>
                    <a:cubicBezTo>
                      <a:pt x="9413" y="762"/>
                      <a:pt x="9518" y="893"/>
                      <a:pt x="9415" y="893"/>
                    </a:cubicBezTo>
                    <a:cubicBezTo>
                      <a:pt x="9365" y="893"/>
                      <a:pt x="9328" y="856"/>
                      <a:pt x="9328" y="806"/>
                    </a:cubicBezTo>
                    <a:cubicBezTo>
                      <a:pt x="9328" y="775"/>
                      <a:pt x="9340" y="762"/>
                      <a:pt x="9357" y="762"/>
                    </a:cubicBezTo>
                    <a:close/>
                    <a:moveTo>
                      <a:pt x="16413" y="1583"/>
                    </a:moveTo>
                    <a:cubicBezTo>
                      <a:pt x="16470" y="1583"/>
                      <a:pt x="16410" y="1656"/>
                      <a:pt x="16380" y="1656"/>
                    </a:cubicBezTo>
                    <a:cubicBezTo>
                      <a:pt x="16370" y="1656"/>
                      <a:pt x="16364" y="1649"/>
                      <a:pt x="16364" y="1632"/>
                    </a:cubicBezTo>
                    <a:cubicBezTo>
                      <a:pt x="16364" y="1607"/>
                      <a:pt x="16388" y="1583"/>
                      <a:pt x="16413" y="1583"/>
                    </a:cubicBezTo>
                    <a:close/>
                    <a:moveTo>
                      <a:pt x="23270" y="1805"/>
                    </a:moveTo>
                    <a:cubicBezTo>
                      <a:pt x="23316" y="1810"/>
                      <a:pt x="23267" y="1877"/>
                      <a:pt x="23241" y="1877"/>
                    </a:cubicBezTo>
                    <a:cubicBezTo>
                      <a:pt x="23233" y="1877"/>
                      <a:pt x="23227" y="1871"/>
                      <a:pt x="23227" y="1854"/>
                    </a:cubicBezTo>
                    <a:cubicBezTo>
                      <a:pt x="23215" y="1831"/>
                      <a:pt x="23246" y="1808"/>
                      <a:pt x="23270" y="1805"/>
                    </a:cubicBezTo>
                    <a:close/>
                    <a:moveTo>
                      <a:pt x="27562" y="2233"/>
                    </a:moveTo>
                    <a:cubicBezTo>
                      <a:pt x="27566" y="2233"/>
                      <a:pt x="27571" y="2234"/>
                      <a:pt x="27576" y="2236"/>
                    </a:cubicBezTo>
                    <a:lnTo>
                      <a:pt x="27576" y="2248"/>
                    </a:lnTo>
                    <a:cubicBezTo>
                      <a:pt x="27601" y="2248"/>
                      <a:pt x="27613" y="2260"/>
                      <a:pt x="27613" y="2285"/>
                    </a:cubicBezTo>
                    <a:cubicBezTo>
                      <a:pt x="27613" y="2322"/>
                      <a:pt x="27592" y="2340"/>
                      <a:pt x="27570" y="2340"/>
                    </a:cubicBezTo>
                    <a:cubicBezTo>
                      <a:pt x="27549" y="2340"/>
                      <a:pt x="27527" y="2322"/>
                      <a:pt x="27527" y="2285"/>
                    </a:cubicBezTo>
                    <a:cubicBezTo>
                      <a:pt x="27516" y="2264"/>
                      <a:pt x="27533" y="2233"/>
                      <a:pt x="27562" y="2233"/>
                    </a:cubicBezTo>
                    <a:close/>
                    <a:moveTo>
                      <a:pt x="28856" y="2233"/>
                    </a:moveTo>
                    <a:cubicBezTo>
                      <a:pt x="28860" y="2233"/>
                      <a:pt x="28865" y="2234"/>
                      <a:pt x="28870" y="2236"/>
                    </a:cubicBezTo>
                    <a:lnTo>
                      <a:pt x="28870" y="2248"/>
                    </a:lnTo>
                    <a:cubicBezTo>
                      <a:pt x="28895" y="2248"/>
                      <a:pt x="28919" y="2260"/>
                      <a:pt x="28919" y="2285"/>
                    </a:cubicBezTo>
                    <a:cubicBezTo>
                      <a:pt x="28919" y="2322"/>
                      <a:pt x="28895" y="2340"/>
                      <a:pt x="28870" y="2340"/>
                    </a:cubicBezTo>
                    <a:cubicBezTo>
                      <a:pt x="28845" y="2340"/>
                      <a:pt x="28821" y="2322"/>
                      <a:pt x="28821" y="2285"/>
                    </a:cubicBezTo>
                    <a:cubicBezTo>
                      <a:pt x="28810" y="2264"/>
                      <a:pt x="28827" y="2233"/>
                      <a:pt x="28856" y="2233"/>
                    </a:cubicBezTo>
                    <a:close/>
                    <a:moveTo>
                      <a:pt x="25013" y="1767"/>
                    </a:moveTo>
                    <a:lnTo>
                      <a:pt x="25013" y="1780"/>
                    </a:lnTo>
                    <a:cubicBezTo>
                      <a:pt x="25284" y="1780"/>
                      <a:pt x="25408" y="2100"/>
                      <a:pt x="25223" y="2285"/>
                    </a:cubicBezTo>
                    <a:cubicBezTo>
                      <a:pt x="25162" y="2350"/>
                      <a:pt x="25086" y="2378"/>
                      <a:pt x="25010" y="2378"/>
                    </a:cubicBezTo>
                    <a:cubicBezTo>
                      <a:pt x="24855" y="2378"/>
                      <a:pt x="24705" y="2258"/>
                      <a:pt x="24705" y="2075"/>
                    </a:cubicBezTo>
                    <a:cubicBezTo>
                      <a:pt x="24705" y="1903"/>
                      <a:pt x="24841" y="1767"/>
                      <a:pt x="25013" y="1767"/>
                    </a:cubicBezTo>
                    <a:close/>
                    <a:moveTo>
                      <a:pt x="17577" y="2692"/>
                    </a:moveTo>
                    <a:cubicBezTo>
                      <a:pt x="17671" y="2696"/>
                      <a:pt x="17568" y="2822"/>
                      <a:pt x="17514" y="2822"/>
                    </a:cubicBezTo>
                    <a:cubicBezTo>
                      <a:pt x="17497" y="2822"/>
                      <a:pt x="17485" y="2809"/>
                      <a:pt x="17485" y="2778"/>
                    </a:cubicBezTo>
                    <a:cubicBezTo>
                      <a:pt x="17485" y="2730"/>
                      <a:pt x="17519" y="2694"/>
                      <a:pt x="17577" y="2692"/>
                    </a:cubicBezTo>
                    <a:close/>
                    <a:moveTo>
                      <a:pt x="37991" y="2839"/>
                    </a:moveTo>
                    <a:cubicBezTo>
                      <a:pt x="37986" y="2839"/>
                      <a:pt x="37981" y="2839"/>
                      <a:pt x="37975" y="2839"/>
                    </a:cubicBezTo>
                    <a:lnTo>
                      <a:pt x="38000" y="2839"/>
                    </a:lnTo>
                    <a:cubicBezTo>
                      <a:pt x="37999" y="2839"/>
                      <a:pt x="37997" y="2839"/>
                      <a:pt x="37995" y="2839"/>
                    </a:cubicBezTo>
                    <a:lnTo>
                      <a:pt x="37995" y="2839"/>
                    </a:lnTo>
                    <a:cubicBezTo>
                      <a:pt x="37994" y="2839"/>
                      <a:pt x="37992" y="2839"/>
                      <a:pt x="37991" y="2839"/>
                    </a:cubicBezTo>
                    <a:close/>
                    <a:moveTo>
                      <a:pt x="35166" y="2787"/>
                    </a:moveTo>
                    <a:cubicBezTo>
                      <a:pt x="35170" y="2787"/>
                      <a:pt x="35174" y="2788"/>
                      <a:pt x="35179" y="2790"/>
                    </a:cubicBezTo>
                    <a:cubicBezTo>
                      <a:pt x="35235" y="2790"/>
                      <a:pt x="35176" y="2863"/>
                      <a:pt x="35145" y="2863"/>
                    </a:cubicBezTo>
                    <a:cubicBezTo>
                      <a:pt x="35136" y="2863"/>
                      <a:pt x="35129" y="2856"/>
                      <a:pt x="35129" y="2839"/>
                    </a:cubicBezTo>
                    <a:cubicBezTo>
                      <a:pt x="35129" y="2809"/>
                      <a:pt x="35146" y="2787"/>
                      <a:pt x="35166" y="2787"/>
                    </a:cubicBezTo>
                    <a:close/>
                    <a:moveTo>
                      <a:pt x="29055" y="2457"/>
                    </a:moveTo>
                    <a:lnTo>
                      <a:pt x="29474" y="2679"/>
                    </a:lnTo>
                    <a:cubicBezTo>
                      <a:pt x="29424" y="2765"/>
                      <a:pt x="29400" y="2864"/>
                      <a:pt x="29400" y="2963"/>
                    </a:cubicBezTo>
                    <a:cubicBezTo>
                      <a:pt x="29387" y="2975"/>
                      <a:pt x="29387" y="2987"/>
                      <a:pt x="29400" y="3000"/>
                    </a:cubicBezTo>
                    <a:lnTo>
                      <a:pt x="28747" y="3073"/>
                    </a:lnTo>
                    <a:cubicBezTo>
                      <a:pt x="28722" y="2913"/>
                      <a:pt x="28624" y="2778"/>
                      <a:pt x="28476" y="2704"/>
                    </a:cubicBezTo>
                    <a:lnTo>
                      <a:pt x="28710" y="2494"/>
                    </a:lnTo>
                    <a:cubicBezTo>
                      <a:pt x="28759" y="2531"/>
                      <a:pt x="28808" y="2544"/>
                      <a:pt x="28870" y="2544"/>
                    </a:cubicBezTo>
                    <a:cubicBezTo>
                      <a:pt x="28944" y="2544"/>
                      <a:pt x="29006" y="2507"/>
                      <a:pt x="29055" y="2457"/>
                    </a:cubicBezTo>
                    <a:close/>
                    <a:moveTo>
                      <a:pt x="20763" y="2482"/>
                    </a:moveTo>
                    <a:cubicBezTo>
                      <a:pt x="21034" y="2482"/>
                      <a:pt x="21169" y="2802"/>
                      <a:pt x="20984" y="2987"/>
                    </a:cubicBezTo>
                    <a:cubicBezTo>
                      <a:pt x="20920" y="3052"/>
                      <a:pt x="20842" y="3081"/>
                      <a:pt x="20766" y="3081"/>
                    </a:cubicBezTo>
                    <a:cubicBezTo>
                      <a:pt x="20611" y="3081"/>
                      <a:pt x="20467" y="2960"/>
                      <a:pt x="20467" y="2778"/>
                    </a:cubicBezTo>
                    <a:cubicBezTo>
                      <a:pt x="20467" y="2618"/>
                      <a:pt x="20602" y="2482"/>
                      <a:pt x="20763" y="2482"/>
                    </a:cubicBezTo>
                    <a:close/>
                    <a:moveTo>
                      <a:pt x="23510" y="1940"/>
                    </a:moveTo>
                    <a:lnTo>
                      <a:pt x="24521" y="2063"/>
                    </a:lnTo>
                    <a:cubicBezTo>
                      <a:pt x="24508" y="2162"/>
                      <a:pt x="24545" y="2260"/>
                      <a:pt x="24594" y="2347"/>
                    </a:cubicBezTo>
                    <a:lnTo>
                      <a:pt x="23818" y="2987"/>
                    </a:lnTo>
                    <a:cubicBezTo>
                      <a:pt x="23735" y="2883"/>
                      <a:pt x="23617" y="2834"/>
                      <a:pt x="23501" y="2834"/>
                    </a:cubicBezTo>
                    <a:cubicBezTo>
                      <a:pt x="23341" y="2834"/>
                      <a:pt x="23185" y="2927"/>
                      <a:pt x="23128" y="3098"/>
                    </a:cubicBezTo>
                    <a:lnTo>
                      <a:pt x="21268" y="2716"/>
                    </a:lnTo>
                    <a:cubicBezTo>
                      <a:pt x="21255" y="2692"/>
                      <a:pt x="21255" y="2667"/>
                      <a:pt x="21255" y="2655"/>
                    </a:cubicBezTo>
                    <a:lnTo>
                      <a:pt x="23054" y="1989"/>
                    </a:lnTo>
                    <a:cubicBezTo>
                      <a:pt x="23104" y="2071"/>
                      <a:pt x="23184" y="2110"/>
                      <a:pt x="23265" y="2110"/>
                    </a:cubicBezTo>
                    <a:cubicBezTo>
                      <a:pt x="23367" y="2110"/>
                      <a:pt x="23469" y="2050"/>
                      <a:pt x="23510" y="1940"/>
                    </a:cubicBezTo>
                    <a:close/>
                    <a:moveTo>
                      <a:pt x="33860" y="2531"/>
                    </a:moveTo>
                    <a:cubicBezTo>
                      <a:pt x="34131" y="2531"/>
                      <a:pt x="34279" y="2864"/>
                      <a:pt x="34094" y="3061"/>
                    </a:cubicBezTo>
                    <a:cubicBezTo>
                      <a:pt x="34030" y="3125"/>
                      <a:pt x="33951" y="3154"/>
                      <a:pt x="33875" y="3154"/>
                    </a:cubicBezTo>
                    <a:cubicBezTo>
                      <a:pt x="33716" y="3154"/>
                      <a:pt x="33564" y="3030"/>
                      <a:pt x="33564" y="2839"/>
                    </a:cubicBezTo>
                    <a:cubicBezTo>
                      <a:pt x="33564" y="2679"/>
                      <a:pt x="33688" y="2531"/>
                      <a:pt x="33860" y="2531"/>
                    </a:cubicBezTo>
                    <a:close/>
                    <a:moveTo>
                      <a:pt x="41204" y="3086"/>
                    </a:moveTo>
                    <a:cubicBezTo>
                      <a:pt x="41278" y="3086"/>
                      <a:pt x="41278" y="3184"/>
                      <a:pt x="41204" y="3184"/>
                    </a:cubicBezTo>
                    <a:cubicBezTo>
                      <a:pt x="41142" y="3184"/>
                      <a:pt x="41142" y="3086"/>
                      <a:pt x="41204" y="3086"/>
                    </a:cubicBezTo>
                    <a:close/>
                    <a:moveTo>
                      <a:pt x="29933" y="2617"/>
                    </a:moveTo>
                    <a:cubicBezTo>
                      <a:pt x="29940" y="2617"/>
                      <a:pt x="29947" y="2617"/>
                      <a:pt x="29954" y="2618"/>
                    </a:cubicBezTo>
                    <a:lnTo>
                      <a:pt x="29942" y="2618"/>
                    </a:lnTo>
                    <a:cubicBezTo>
                      <a:pt x="30250" y="2618"/>
                      <a:pt x="30398" y="2987"/>
                      <a:pt x="30188" y="3209"/>
                    </a:cubicBezTo>
                    <a:cubicBezTo>
                      <a:pt x="30117" y="3276"/>
                      <a:pt x="30030" y="3307"/>
                      <a:pt x="29946" y="3307"/>
                    </a:cubicBezTo>
                    <a:cubicBezTo>
                      <a:pt x="29767" y="3307"/>
                      <a:pt x="29597" y="3172"/>
                      <a:pt x="29597" y="2963"/>
                    </a:cubicBezTo>
                    <a:cubicBezTo>
                      <a:pt x="29597" y="2773"/>
                      <a:pt x="29746" y="2617"/>
                      <a:pt x="29933" y="2617"/>
                    </a:cubicBezTo>
                    <a:close/>
                    <a:moveTo>
                      <a:pt x="23507" y="3028"/>
                    </a:moveTo>
                    <a:cubicBezTo>
                      <a:pt x="23611" y="3028"/>
                      <a:pt x="23707" y="3108"/>
                      <a:pt x="23707" y="3234"/>
                    </a:cubicBezTo>
                    <a:cubicBezTo>
                      <a:pt x="23720" y="3345"/>
                      <a:pt x="23621" y="3443"/>
                      <a:pt x="23510" y="3443"/>
                    </a:cubicBezTo>
                    <a:lnTo>
                      <a:pt x="23510" y="3431"/>
                    </a:lnTo>
                    <a:cubicBezTo>
                      <a:pt x="23325" y="3431"/>
                      <a:pt x="23239" y="3221"/>
                      <a:pt x="23362" y="3086"/>
                    </a:cubicBezTo>
                    <a:cubicBezTo>
                      <a:pt x="23406" y="3046"/>
                      <a:pt x="23457" y="3028"/>
                      <a:pt x="23507" y="3028"/>
                    </a:cubicBezTo>
                    <a:close/>
                    <a:moveTo>
                      <a:pt x="9380" y="2839"/>
                    </a:moveTo>
                    <a:cubicBezTo>
                      <a:pt x="9642" y="2839"/>
                      <a:pt x="9781" y="3163"/>
                      <a:pt x="9587" y="3357"/>
                    </a:cubicBezTo>
                    <a:cubicBezTo>
                      <a:pt x="9526" y="3422"/>
                      <a:pt x="9450" y="3450"/>
                      <a:pt x="9374" y="3450"/>
                    </a:cubicBezTo>
                    <a:cubicBezTo>
                      <a:pt x="9220" y="3450"/>
                      <a:pt x="9070" y="3330"/>
                      <a:pt x="9070" y="3147"/>
                    </a:cubicBezTo>
                    <a:cubicBezTo>
                      <a:pt x="9057" y="2987"/>
                      <a:pt x="9193" y="2852"/>
                      <a:pt x="9353" y="2839"/>
                    </a:cubicBezTo>
                    <a:lnTo>
                      <a:pt x="9365" y="2839"/>
                    </a:lnTo>
                    <a:cubicBezTo>
                      <a:pt x="9370" y="2839"/>
                      <a:pt x="9375" y="2839"/>
                      <a:pt x="9380" y="2839"/>
                    </a:cubicBezTo>
                    <a:close/>
                    <a:moveTo>
                      <a:pt x="37980" y="2839"/>
                    </a:moveTo>
                    <a:cubicBezTo>
                      <a:pt x="37985" y="2839"/>
                      <a:pt x="37990" y="2839"/>
                      <a:pt x="37995" y="2839"/>
                    </a:cubicBezTo>
                    <a:lnTo>
                      <a:pt x="37995" y="2839"/>
                    </a:lnTo>
                    <a:cubicBezTo>
                      <a:pt x="38266" y="2843"/>
                      <a:pt x="38402" y="3164"/>
                      <a:pt x="38210" y="3357"/>
                    </a:cubicBezTo>
                    <a:cubicBezTo>
                      <a:pt x="38145" y="3422"/>
                      <a:pt x="38066" y="3450"/>
                      <a:pt x="37988" y="3450"/>
                    </a:cubicBezTo>
                    <a:cubicBezTo>
                      <a:pt x="37830" y="3450"/>
                      <a:pt x="37680" y="3330"/>
                      <a:pt x="37680" y="3147"/>
                    </a:cubicBezTo>
                    <a:cubicBezTo>
                      <a:pt x="37680" y="2982"/>
                      <a:pt x="37816" y="2839"/>
                      <a:pt x="37980" y="2839"/>
                    </a:cubicBezTo>
                    <a:close/>
                    <a:moveTo>
                      <a:pt x="28254" y="2839"/>
                    </a:moveTo>
                    <a:lnTo>
                      <a:pt x="28254" y="2852"/>
                    </a:lnTo>
                    <a:cubicBezTo>
                      <a:pt x="28259" y="2851"/>
                      <a:pt x="28264" y="2851"/>
                      <a:pt x="28268" y="2851"/>
                    </a:cubicBezTo>
                    <a:cubicBezTo>
                      <a:pt x="28530" y="2851"/>
                      <a:pt x="28669" y="3176"/>
                      <a:pt x="28476" y="3369"/>
                    </a:cubicBezTo>
                    <a:cubicBezTo>
                      <a:pt x="28415" y="3434"/>
                      <a:pt x="28337" y="3463"/>
                      <a:pt x="28260" y="3463"/>
                    </a:cubicBezTo>
                    <a:cubicBezTo>
                      <a:pt x="28102" y="3463"/>
                      <a:pt x="27946" y="3342"/>
                      <a:pt x="27946" y="3160"/>
                    </a:cubicBezTo>
                    <a:cubicBezTo>
                      <a:pt x="27946" y="2987"/>
                      <a:pt x="28081" y="2839"/>
                      <a:pt x="28254" y="2839"/>
                    </a:cubicBezTo>
                    <a:close/>
                    <a:moveTo>
                      <a:pt x="15933" y="3382"/>
                    </a:moveTo>
                    <a:cubicBezTo>
                      <a:pt x="15969" y="3382"/>
                      <a:pt x="16006" y="3418"/>
                      <a:pt x="16006" y="3468"/>
                    </a:cubicBezTo>
                    <a:cubicBezTo>
                      <a:pt x="16006" y="3505"/>
                      <a:pt x="15969" y="3554"/>
                      <a:pt x="15933" y="3554"/>
                    </a:cubicBezTo>
                    <a:cubicBezTo>
                      <a:pt x="15883" y="3554"/>
                      <a:pt x="15834" y="3517"/>
                      <a:pt x="15834" y="3468"/>
                    </a:cubicBezTo>
                    <a:lnTo>
                      <a:pt x="15846" y="3468"/>
                    </a:lnTo>
                    <a:cubicBezTo>
                      <a:pt x="15846" y="3418"/>
                      <a:pt x="15883" y="3382"/>
                      <a:pt x="15933" y="3382"/>
                    </a:cubicBezTo>
                    <a:close/>
                    <a:moveTo>
                      <a:pt x="12152" y="3036"/>
                    </a:moveTo>
                    <a:cubicBezTo>
                      <a:pt x="12414" y="3036"/>
                      <a:pt x="12553" y="3360"/>
                      <a:pt x="12359" y="3554"/>
                    </a:cubicBezTo>
                    <a:cubicBezTo>
                      <a:pt x="12299" y="3619"/>
                      <a:pt x="12221" y="3648"/>
                      <a:pt x="12143" y="3648"/>
                    </a:cubicBezTo>
                    <a:cubicBezTo>
                      <a:pt x="11985" y="3648"/>
                      <a:pt x="11830" y="3527"/>
                      <a:pt x="11830" y="3345"/>
                    </a:cubicBezTo>
                    <a:cubicBezTo>
                      <a:pt x="11830" y="3172"/>
                      <a:pt x="11965" y="3037"/>
                      <a:pt x="12125" y="3037"/>
                    </a:cubicBezTo>
                    <a:lnTo>
                      <a:pt x="12138" y="3037"/>
                    </a:lnTo>
                    <a:cubicBezTo>
                      <a:pt x="12142" y="3036"/>
                      <a:pt x="12147" y="3036"/>
                      <a:pt x="12152" y="3036"/>
                    </a:cubicBezTo>
                    <a:close/>
                    <a:moveTo>
                      <a:pt x="16635" y="1767"/>
                    </a:moveTo>
                    <a:lnTo>
                      <a:pt x="17374" y="2581"/>
                    </a:lnTo>
                    <a:cubicBezTo>
                      <a:pt x="17313" y="2630"/>
                      <a:pt x="17288" y="2704"/>
                      <a:pt x="17288" y="2778"/>
                    </a:cubicBezTo>
                    <a:cubicBezTo>
                      <a:pt x="17288" y="2802"/>
                      <a:pt x="17288" y="2815"/>
                      <a:pt x="17300" y="2839"/>
                    </a:cubicBezTo>
                    <a:lnTo>
                      <a:pt x="16167" y="3308"/>
                    </a:lnTo>
                    <a:cubicBezTo>
                      <a:pt x="16117" y="3221"/>
                      <a:pt x="16019" y="3172"/>
                      <a:pt x="15933" y="3172"/>
                    </a:cubicBezTo>
                    <a:cubicBezTo>
                      <a:pt x="15772" y="3172"/>
                      <a:pt x="15637" y="3295"/>
                      <a:pt x="15637" y="3455"/>
                    </a:cubicBezTo>
                    <a:cubicBezTo>
                      <a:pt x="15637" y="3480"/>
                      <a:pt x="15637" y="3505"/>
                      <a:pt x="15637" y="3517"/>
                    </a:cubicBezTo>
                    <a:lnTo>
                      <a:pt x="15218" y="3653"/>
                    </a:lnTo>
                    <a:cubicBezTo>
                      <a:pt x="15181" y="3591"/>
                      <a:pt x="15144" y="3529"/>
                      <a:pt x="15095" y="3492"/>
                    </a:cubicBezTo>
                    <a:lnTo>
                      <a:pt x="16351" y="1866"/>
                    </a:lnTo>
                    <a:cubicBezTo>
                      <a:pt x="16364" y="1878"/>
                      <a:pt x="16388" y="1878"/>
                      <a:pt x="16413" y="1878"/>
                    </a:cubicBezTo>
                    <a:cubicBezTo>
                      <a:pt x="16499" y="1878"/>
                      <a:pt x="16586" y="1841"/>
                      <a:pt x="16635" y="1767"/>
                    </a:cubicBezTo>
                    <a:close/>
                    <a:moveTo>
                      <a:pt x="39787" y="3221"/>
                    </a:moveTo>
                    <a:cubicBezTo>
                      <a:pt x="40058" y="3221"/>
                      <a:pt x="40193" y="3554"/>
                      <a:pt x="39996" y="3739"/>
                    </a:cubicBezTo>
                    <a:cubicBezTo>
                      <a:pt x="39936" y="3799"/>
                      <a:pt x="39860" y="3827"/>
                      <a:pt x="39787" y="3827"/>
                    </a:cubicBezTo>
                    <a:cubicBezTo>
                      <a:pt x="39636" y="3827"/>
                      <a:pt x="39491" y="3712"/>
                      <a:pt x="39491" y="3529"/>
                    </a:cubicBezTo>
                    <a:cubicBezTo>
                      <a:pt x="39491" y="3364"/>
                      <a:pt x="39627" y="3233"/>
                      <a:pt x="39790" y="3233"/>
                    </a:cubicBezTo>
                    <a:cubicBezTo>
                      <a:pt x="39797" y="3233"/>
                      <a:pt x="39804" y="3233"/>
                      <a:pt x="39811" y="3234"/>
                    </a:cubicBezTo>
                    <a:lnTo>
                      <a:pt x="39787" y="3221"/>
                    </a:lnTo>
                    <a:close/>
                    <a:moveTo>
                      <a:pt x="17855" y="2827"/>
                    </a:moveTo>
                    <a:lnTo>
                      <a:pt x="20196" y="2852"/>
                    </a:lnTo>
                    <a:lnTo>
                      <a:pt x="17534" y="3936"/>
                    </a:lnTo>
                    <a:cubicBezTo>
                      <a:pt x="17460" y="3837"/>
                      <a:pt x="17362" y="3776"/>
                      <a:pt x="17251" y="3739"/>
                    </a:cubicBezTo>
                    <a:lnTo>
                      <a:pt x="17571" y="3061"/>
                    </a:lnTo>
                    <a:cubicBezTo>
                      <a:pt x="17707" y="3061"/>
                      <a:pt x="17830" y="2963"/>
                      <a:pt x="17855" y="2827"/>
                    </a:cubicBezTo>
                    <a:close/>
                    <a:moveTo>
                      <a:pt x="17337" y="2938"/>
                    </a:moveTo>
                    <a:cubicBezTo>
                      <a:pt x="17374" y="2987"/>
                      <a:pt x="17411" y="3024"/>
                      <a:pt x="17473" y="3049"/>
                    </a:cubicBezTo>
                    <a:lnTo>
                      <a:pt x="17140" y="3727"/>
                    </a:lnTo>
                    <a:lnTo>
                      <a:pt x="17128" y="3727"/>
                    </a:lnTo>
                    <a:cubicBezTo>
                      <a:pt x="16968" y="3739"/>
                      <a:pt x="16820" y="3813"/>
                      <a:pt x="16721" y="3948"/>
                    </a:cubicBezTo>
                    <a:lnTo>
                      <a:pt x="16191" y="3579"/>
                    </a:lnTo>
                    <a:cubicBezTo>
                      <a:pt x="16204" y="3542"/>
                      <a:pt x="16216" y="3505"/>
                      <a:pt x="16216" y="3468"/>
                    </a:cubicBezTo>
                    <a:cubicBezTo>
                      <a:pt x="16216" y="3443"/>
                      <a:pt x="16216" y="3418"/>
                      <a:pt x="16204" y="3406"/>
                    </a:cubicBezTo>
                    <a:lnTo>
                      <a:pt x="17337" y="2938"/>
                    </a:lnTo>
                    <a:close/>
                    <a:moveTo>
                      <a:pt x="40982" y="3258"/>
                    </a:moveTo>
                    <a:cubicBezTo>
                      <a:pt x="41019" y="3345"/>
                      <a:pt x="41105" y="3394"/>
                      <a:pt x="41204" y="3394"/>
                    </a:cubicBezTo>
                    <a:cubicBezTo>
                      <a:pt x="41253" y="3394"/>
                      <a:pt x="41302" y="3382"/>
                      <a:pt x="41352" y="3345"/>
                    </a:cubicBezTo>
                    <a:lnTo>
                      <a:pt x="41746" y="3727"/>
                    </a:lnTo>
                    <a:cubicBezTo>
                      <a:pt x="41672" y="3813"/>
                      <a:pt x="41623" y="3924"/>
                      <a:pt x="41610" y="4035"/>
                    </a:cubicBezTo>
                    <a:lnTo>
                      <a:pt x="40267" y="3665"/>
                    </a:lnTo>
                    <a:cubicBezTo>
                      <a:pt x="40280" y="3616"/>
                      <a:pt x="40292" y="3579"/>
                      <a:pt x="40292" y="3529"/>
                    </a:cubicBezTo>
                    <a:cubicBezTo>
                      <a:pt x="40292" y="3505"/>
                      <a:pt x="40304" y="3480"/>
                      <a:pt x="40304" y="3443"/>
                    </a:cubicBezTo>
                    <a:lnTo>
                      <a:pt x="40280" y="3443"/>
                    </a:lnTo>
                    <a:lnTo>
                      <a:pt x="40982" y="3258"/>
                    </a:lnTo>
                    <a:close/>
                    <a:moveTo>
                      <a:pt x="31839" y="3455"/>
                    </a:moveTo>
                    <a:cubicBezTo>
                      <a:pt x="32098" y="3455"/>
                      <a:pt x="32234" y="3776"/>
                      <a:pt x="32049" y="3973"/>
                    </a:cubicBezTo>
                    <a:cubicBezTo>
                      <a:pt x="31988" y="4034"/>
                      <a:pt x="31913" y="4061"/>
                      <a:pt x="31839" y="4061"/>
                    </a:cubicBezTo>
                    <a:cubicBezTo>
                      <a:pt x="31687" y="4061"/>
                      <a:pt x="31540" y="3946"/>
                      <a:pt x="31531" y="3763"/>
                    </a:cubicBezTo>
                    <a:cubicBezTo>
                      <a:pt x="31531" y="3591"/>
                      <a:pt x="31667" y="3455"/>
                      <a:pt x="31839" y="3455"/>
                    </a:cubicBezTo>
                    <a:close/>
                    <a:moveTo>
                      <a:pt x="34932" y="2889"/>
                    </a:moveTo>
                    <a:cubicBezTo>
                      <a:pt x="34957" y="2987"/>
                      <a:pt x="35031" y="3061"/>
                      <a:pt x="35129" y="3086"/>
                    </a:cubicBezTo>
                    <a:lnTo>
                      <a:pt x="34760" y="4072"/>
                    </a:lnTo>
                    <a:cubicBezTo>
                      <a:pt x="34698" y="4072"/>
                      <a:pt x="34636" y="4084"/>
                      <a:pt x="34587" y="4096"/>
                    </a:cubicBezTo>
                    <a:lnTo>
                      <a:pt x="34144" y="3258"/>
                    </a:lnTo>
                    <a:cubicBezTo>
                      <a:pt x="34267" y="3172"/>
                      <a:pt x="34353" y="3037"/>
                      <a:pt x="34365" y="2889"/>
                    </a:cubicBezTo>
                    <a:close/>
                    <a:moveTo>
                      <a:pt x="30400" y="3271"/>
                    </a:moveTo>
                    <a:lnTo>
                      <a:pt x="31347" y="3653"/>
                    </a:lnTo>
                    <a:cubicBezTo>
                      <a:pt x="31334" y="3690"/>
                      <a:pt x="31334" y="3727"/>
                      <a:pt x="31334" y="3763"/>
                    </a:cubicBezTo>
                    <a:cubicBezTo>
                      <a:pt x="31334" y="3776"/>
                      <a:pt x="31334" y="3800"/>
                      <a:pt x="31334" y="3813"/>
                    </a:cubicBezTo>
                    <a:lnTo>
                      <a:pt x="29720" y="4108"/>
                    </a:lnTo>
                    <a:lnTo>
                      <a:pt x="29868" y="3492"/>
                    </a:lnTo>
                    <a:lnTo>
                      <a:pt x="29954" y="3492"/>
                    </a:lnTo>
                    <a:cubicBezTo>
                      <a:pt x="30122" y="3492"/>
                      <a:pt x="30289" y="3411"/>
                      <a:pt x="30400" y="3271"/>
                    </a:cubicBezTo>
                    <a:close/>
                    <a:moveTo>
                      <a:pt x="14777" y="3566"/>
                    </a:moveTo>
                    <a:cubicBezTo>
                      <a:pt x="15038" y="3566"/>
                      <a:pt x="15177" y="3890"/>
                      <a:pt x="14984" y="4084"/>
                    </a:cubicBezTo>
                    <a:cubicBezTo>
                      <a:pt x="14920" y="4148"/>
                      <a:pt x="14841" y="4177"/>
                      <a:pt x="14764" y="4177"/>
                    </a:cubicBezTo>
                    <a:cubicBezTo>
                      <a:pt x="14605" y="4177"/>
                      <a:pt x="14454" y="4053"/>
                      <a:pt x="14454" y="3862"/>
                    </a:cubicBezTo>
                    <a:cubicBezTo>
                      <a:pt x="14454" y="3702"/>
                      <a:pt x="14590" y="3566"/>
                      <a:pt x="14750" y="3566"/>
                    </a:cubicBezTo>
                    <a:lnTo>
                      <a:pt x="14762" y="3566"/>
                    </a:lnTo>
                    <a:cubicBezTo>
                      <a:pt x="14767" y="3566"/>
                      <a:pt x="14772" y="3566"/>
                      <a:pt x="14777" y="3566"/>
                    </a:cubicBezTo>
                    <a:close/>
                    <a:moveTo>
                      <a:pt x="33441" y="3110"/>
                    </a:moveTo>
                    <a:cubicBezTo>
                      <a:pt x="33478" y="3172"/>
                      <a:pt x="33527" y="3221"/>
                      <a:pt x="33577" y="3271"/>
                    </a:cubicBezTo>
                    <a:lnTo>
                      <a:pt x="33109" y="4182"/>
                    </a:lnTo>
                    <a:lnTo>
                      <a:pt x="32308" y="3948"/>
                    </a:lnTo>
                    <a:cubicBezTo>
                      <a:pt x="32332" y="3887"/>
                      <a:pt x="32345" y="3825"/>
                      <a:pt x="32345" y="3763"/>
                    </a:cubicBezTo>
                    <a:cubicBezTo>
                      <a:pt x="32345" y="3739"/>
                      <a:pt x="32332" y="3702"/>
                      <a:pt x="32332" y="3677"/>
                    </a:cubicBezTo>
                    <a:lnTo>
                      <a:pt x="33441" y="3110"/>
                    </a:lnTo>
                    <a:close/>
                    <a:moveTo>
                      <a:pt x="25515" y="2175"/>
                    </a:moveTo>
                    <a:lnTo>
                      <a:pt x="27317" y="2322"/>
                    </a:lnTo>
                    <a:cubicBezTo>
                      <a:pt x="27342" y="2457"/>
                      <a:pt x="27441" y="2544"/>
                      <a:pt x="27576" y="2544"/>
                    </a:cubicBezTo>
                    <a:cubicBezTo>
                      <a:pt x="27613" y="2544"/>
                      <a:pt x="27638" y="2544"/>
                      <a:pt x="27675" y="2519"/>
                    </a:cubicBezTo>
                    <a:lnTo>
                      <a:pt x="27884" y="2802"/>
                    </a:lnTo>
                    <a:cubicBezTo>
                      <a:pt x="27699" y="3012"/>
                      <a:pt x="27699" y="3320"/>
                      <a:pt x="27897" y="3517"/>
                    </a:cubicBezTo>
                    <a:lnTo>
                      <a:pt x="27416" y="4170"/>
                    </a:lnTo>
                    <a:cubicBezTo>
                      <a:pt x="27354" y="4133"/>
                      <a:pt x="27293" y="4121"/>
                      <a:pt x="27219" y="4121"/>
                    </a:cubicBezTo>
                    <a:cubicBezTo>
                      <a:pt x="27120" y="4121"/>
                      <a:pt x="27022" y="4158"/>
                      <a:pt x="26936" y="4219"/>
                    </a:cubicBezTo>
                    <a:lnTo>
                      <a:pt x="25383" y="2408"/>
                    </a:lnTo>
                    <a:cubicBezTo>
                      <a:pt x="25453" y="2338"/>
                      <a:pt x="25490" y="2257"/>
                      <a:pt x="25515" y="2175"/>
                    </a:cubicBezTo>
                    <a:close/>
                    <a:moveTo>
                      <a:pt x="42122" y="3764"/>
                    </a:moveTo>
                    <a:lnTo>
                      <a:pt x="42122" y="3764"/>
                    </a:lnTo>
                    <a:cubicBezTo>
                      <a:pt x="42401" y="3768"/>
                      <a:pt x="42533" y="4098"/>
                      <a:pt x="42350" y="4293"/>
                    </a:cubicBezTo>
                    <a:cubicBezTo>
                      <a:pt x="42285" y="4358"/>
                      <a:pt x="42207" y="4386"/>
                      <a:pt x="42130" y="4386"/>
                    </a:cubicBezTo>
                    <a:cubicBezTo>
                      <a:pt x="41971" y="4386"/>
                      <a:pt x="41820" y="4263"/>
                      <a:pt x="41820" y="4072"/>
                    </a:cubicBezTo>
                    <a:cubicBezTo>
                      <a:pt x="41820" y="3901"/>
                      <a:pt x="41952" y="3767"/>
                      <a:pt x="42122" y="3764"/>
                    </a:cubicBezTo>
                    <a:close/>
                    <a:moveTo>
                      <a:pt x="24668" y="2420"/>
                    </a:moveTo>
                    <a:cubicBezTo>
                      <a:pt x="24755" y="2519"/>
                      <a:pt x="24890" y="2568"/>
                      <a:pt x="25013" y="2568"/>
                    </a:cubicBezTo>
                    <a:cubicBezTo>
                      <a:pt x="25124" y="2568"/>
                      <a:pt x="25223" y="2544"/>
                      <a:pt x="25309" y="2482"/>
                    </a:cubicBezTo>
                    <a:lnTo>
                      <a:pt x="26862" y="4269"/>
                    </a:lnTo>
                    <a:cubicBezTo>
                      <a:pt x="26825" y="4306"/>
                      <a:pt x="26800" y="4343"/>
                      <a:pt x="26775" y="4392"/>
                    </a:cubicBezTo>
                    <a:lnTo>
                      <a:pt x="23892" y="3332"/>
                    </a:lnTo>
                    <a:cubicBezTo>
                      <a:pt x="23917" y="3246"/>
                      <a:pt x="23904" y="3147"/>
                      <a:pt x="23867" y="3073"/>
                    </a:cubicBezTo>
                    <a:lnTo>
                      <a:pt x="24668" y="2420"/>
                    </a:lnTo>
                    <a:close/>
                    <a:moveTo>
                      <a:pt x="29412" y="3086"/>
                    </a:moveTo>
                    <a:cubicBezTo>
                      <a:pt x="29461" y="3271"/>
                      <a:pt x="29585" y="3406"/>
                      <a:pt x="29769" y="3468"/>
                    </a:cubicBezTo>
                    <a:lnTo>
                      <a:pt x="29757" y="3480"/>
                    </a:lnTo>
                    <a:lnTo>
                      <a:pt x="29597" y="4133"/>
                    </a:lnTo>
                    <a:lnTo>
                      <a:pt x="27712" y="4478"/>
                    </a:lnTo>
                    <a:cubicBezTo>
                      <a:pt x="27675" y="4367"/>
                      <a:pt x="27601" y="4269"/>
                      <a:pt x="27515" y="4207"/>
                    </a:cubicBezTo>
                    <a:lnTo>
                      <a:pt x="27983" y="3566"/>
                    </a:lnTo>
                    <a:cubicBezTo>
                      <a:pt x="28067" y="3622"/>
                      <a:pt x="28160" y="3647"/>
                      <a:pt x="28250" y="3647"/>
                    </a:cubicBezTo>
                    <a:cubicBezTo>
                      <a:pt x="28502" y="3647"/>
                      <a:pt x="28738" y="3450"/>
                      <a:pt x="28747" y="3160"/>
                    </a:cubicBezTo>
                    <a:lnTo>
                      <a:pt x="29412" y="3086"/>
                    </a:lnTo>
                    <a:close/>
                    <a:moveTo>
                      <a:pt x="34057" y="3295"/>
                    </a:moveTo>
                    <a:lnTo>
                      <a:pt x="34501" y="4145"/>
                    </a:lnTo>
                    <a:cubicBezTo>
                      <a:pt x="34365" y="4219"/>
                      <a:pt x="34279" y="4343"/>
                      <a:pt x="34267" y="4490"/>
                    </a:cubicBezTo>
                    <a:lnTo>
                      <a:pt x="33207" y="4195"/>
                    </a:lnTo>
                    <a:lnTo>
                      <a:pt x="33675" y="3295"/>
                    </a:lnTo>
                    <a:cubicBezTo>
                      <a:pt x="33737" y="3320"/>
                      <a:pt x="33799" y="3332"/>
                      <a:pt x="33860" y="3332"/>
                    </a:cubicBezTo>
                    <a:cubicBezTo>
                      <a:pt x="33934" y="3332"/>
                      <a:pt x="33996" y="3320"/>
                      <a:pt x="34057" y="3295"/>
                    </a:cubicBezTo>
                    <a:close/>
                    <a:moveTo>
                      <a:pt x="17147" y="3919"/>
                    </a:moveTo>
                    <a:cubicBezTo>
                      <a:pt x="17223" y="3919"/>
                      <a:pt x="17299" y="3947"/>
                      <a:pt x="17362" y="4010"/>
                    </a:cubicBezTo>
                    <a:cubicBezTo>
                      <a:pt x="17559" y="4195"/>
                      <a:pt x="17423" y="4527"/>
                      <a:pt x="17140" y="4540"/>
                    </a:cubicBezTo>
                    <a:cubicBezTo>
                      <a:pt x="16980" y="4540"/>
                      <a:pt x="16832" y="4404"/>
                      <a:pt x="16832" y="4232"/>
                    </a:cubicBezTo>
                    <a:cubicBezTo>
                      <a:pt x="16832" y="4047"/>
                      <a:pt x="16987" y="3919"/>
                      <a:pt x="17147" y="3919"/>
                    </a:cubicBezTo>
                    <a:close/>
                    <a:moveTo>
                      <a:pt x="35425" y="2876"/>
                    </a:moveTo>
                    <a:lnTo>
                      <a:pt x="37520" y="3000"/>
                    </a:lnTo>
                    <a:cubicBezTo>
                      <a:pt x="37507" y="3049"/>
                      <a:pt x="37495" y="3098"/>
                      <a:pt x="37495" y="3147"/>
                    </a:cubicBezTo>
                    <a:cubicBezTo>
                      <a:pt x="37495" y="3295"/>
                      <a:pt x="37557" y="3431"/>
                      <a:pt x="37680" y="3529"/>
                    </a:cubicBezTo>
                    <a:lnTo>
                      <a:pt x="37014" y="4540"/>
                    </a:lnTo>
                    <a:cubicBezTo>
                      <a:pt x="36940" y="4490"/>
                      <a:pt x="36867" y="4478"/>
                      <a:pt x="36780" y="4478"/>
                    </a:cubicBezTo>
                    <a:cubicBezTo>
                      <a:pt x="36706" y="4478"/>
                      <a:pt x="36620" y="4490"/>
                      <a:pt x="36546" y="4540"/>
                    </a:cubicBezTo>
                    <a:lnTo>
                      <a:pt x="35376" y="3000"/>
                    </a:lnTo>
                    <a:cubicBezTo>
                      <a:pt x="35400" y="2963"/>
                      <a:pt x="35425" y="2913"/>
                      <a:pt x="35425" y="2876"/>
                    </a:cubicBezTo>
                    <a:close/>
                    <a:moveTo>
                      <a:pt x="35289" y="3061"/>
                    </a:moveTo>
                    <a:lnTo>
                      <a:pt x="36460" y="4589"/>
                    </a:lnTo>
                    <a:cubicBezTo>
                      <a:pt x="36411" y="4638"/>
                      <a:pt x="36374" y="4688"/>
                      <a:pt x="36337" y="4749"/>
                    </a:cubicBezTo>
                    <a:lnTo>
                      <a:pt x="35252" y="4540"/>
                    </a:lnTo>
                    <a:cubicBezTo>
                      <a:pt x="35240" y="4306"/>
                      <a:pt x="35080" y="4121"/>
                      <a:pt x="34858" y="4072"/>
                    </a:cubicBezTo>
                    <a:lnTo>
                      <a:pt x="35240" y="3073"/>
                    </a:lnTo>
                    <a:lnTo>
                      <a:pt x="35289" y="3061"/>
                    </a:lnTo>
                    <a:close/>
                    <a:moveTo>
                      <a:pt x="8244" y="4182"/>
                    </a:moveTo>
                    <a:cubicBezTo>
                      <a:pt x="8503" y="4182"/>
                      <a:pt x="8626" y="4490"/>
                      <a:pt x="8441" y="4675"/>
                    </a:cubicBezTo>
                    <a:cubicBezTo>
                      <a:pt x="8386" y="4734"/>
                      <a:pt x="8316" y="4761"/>
                      <a:pt x="8245" y="4761"/>
                    </a:cubicBezTo>
                    <a:cubicBezTo>
                      <a:pt x="8096" y="4761"/>
                      <a:pt x="7948" y="4642"/>
                      <a:pt x="7948" y="4466"/>
                    </a:cubicBezTo>
                    <a:cubicBezTo>
                      <a:pt x="7948" y="4306"/>
                      <a:pt x="8084" y="4182"/>
                      <a:pt x="8232" y="4182"/>
                    </a:cubicBezTo>
                    <a:close/>
                    <a:moveTo>
                      <a:pt x="21268" y="2827"/>
                    </a:moveTo>
                    <a:lnTo>
                      <a:pt x="23104" y="3197"/>
                    </a:lnTo>
                    <a:cubicBezTo>
                      <a:pt x="23104" y="3209"/>
                      <a:pt x="23104" y="3221"/>
                      <a:pt x="23104" y="3246"/>
                    </a:cubicBezTo>
                    <a:cubicBezTo>
                      <a:pt x="23104" y="3468"/>
                      <a:pt x="23288" y="3640"/>
                      <a:pt x="23510" y="3640"/>
                    </a:cubicBezTo>
                    <a:cubicBezTo>
                      <a:pt x="23516" y="3646"/>
                      <a:pt x="23526" y="3650"/>
                      <a:pt x="23535" y="3650"/>
                    </a:cubicBezTo>
                    <a:cubicBezTo>
                      <a:pt x="23544" y="3650"/>
                      <a:pt x="23553" y="3646"/>
                      <a:pt x="23559" y="3640"/>
                    </a:cubicBezTo>
                    <a:lnTo>
                      <a:pt x="23695" y="4675"/>
                    </a:lnTo>
                    <a:cubicBezTo>
                      <a:pt x="23633" y="4700"/>
                      <a:pt x="23584" y="4737"/>
                      <a:pt x="23547" y="4774"/>
                    </a:cubicBezTo>
                    <a:lnTo>
                      <a:pt x="21231" y="3000"/>
                    </a:lnTo>
                    <a:cubicBezTo>
                      <a:pt x="21255" y="2938"/>
                      <a:pt x="21268" y="2876"/>
                      <a:pt x="21268" y="2827"/>
                    </a:cubicBezTo>
                    <a:close/>
                    <a:moveTo>
                      <a:pt x="34762" y="4266"/>
                    </a:moveTo>
                    <a:cubicBezTo>
                      <a:pt x="34913" y="4266"/>
                      <a:pt x="35059" y="4379"/>
                      <a:pt x="35068" y="4552"/>
                    </a:cubicBezTo>
                    <a:cubicBezTo>
                      <a:pt x="35068" y="4725"/>
                      <a:pt x="34932" y="4872"/>
                      <a:pt x="34760" y="4872"/>
                    </a:cubicBezTo>
                    <a:lnTo>
                      <a:pt x="34760" y="4860"/>
                    </a:lnTo>
                    <a:cubicBezTo>
                      <a:pt x="34501" y="4860"/>
                      <a:pt x="34365" y="4540"/>
                      <a:pt x="34550" y="4355"/>
                    </a:cubicBezTo>
                    <a:cubicBezTo>
                      <a:pt x="34611" y="4294"/>
                      <a:pt x="34687" y="4266"/>
                      <a:pt x="34762" y="4266"/>
                    </a:cubicBezTo>
                    <a:close/>
                    <a:moveTo>
                      <a:pt x="20282" y="2926"/>
                    </a:moveTo>
                    <a:cubicBezTo>
                      <a:pt x="20319" y="3024"/>
                      <a:pt x="20381" y="3123"/>
                      <a:pt x="20467" y="3184"/>
                    </a:cubicBezTo>
                    <a:lnTo>
                      <a:pt x="19654" y="4540"/>
                    </a:lnTo>
                    <a:cubicBezTo>
                      <a:pt x="19580" y="4490"/>
                      <a:pt x="19493" y="4466"/>
                      <a:pt x="19407" y="4466"/>
                    </a:cubicBezTo>
                    <a:cubicBezTo>
                      <a:pt x="19161" y="4466"/>
                      <a:pt x="18951" y="4651"/>
                      <a:pt x="18914" y="4897"/>
                    </a:cubicBezTo>
                    <a:lnTo>
                      <a:pt x="17596" y="4441"/>
                    </a:lnTo>
                    <a:cubicBezTo>
                      <a:pt x="17621" y="4380"/>
                      <a:pt x="17633" y="4306"/>
                      <a:pt x="17633" y="4244"/>
                    </a:cubicBezTo>
                    <a:cubicBezTo>
                      <a:pt x="17633" y="4170"/>
                      <a:pt x="17621" y="4096"/>
                      <a:pt x="17584" y="4035"/>
                    </a:cubicBezTo>
                    <a:lnTo>
                      <a:pt x="20282" y="2926"/>
                    </a:lnTo>
                    <a:close/>
                    <a:moveTo>
                      <a:pt x="27221" y="4310"/>
                    </a:moveTo>
                    <a:cubicBezTo>
                      <a:pt x="27372" y="4310"/>
                      <a:pt x="27519" y="4428"/>
                      <a:pt x="27527" y="4601"/>
                    </a:cubicBezTo>
                    <a:cubicBezTo>
                      <a:pt x="27527" y="4774"/>
                      <a:pt x="27391" y="4909"/>
                      <a:pt x="27231" y="4909"/>
                    </a:cubicBezTo>
                    <a:cubicBezTo>
                      <a:pt x="26960" y="4909"/>
                      <a:pt x="26825" y="4589"/>
                      <a:pt x="27009" y="4404"/>
                    </a:cubicBezTo>
                    <a:cubicBezTo>
                      <a:pt x="27071" y="4339"/>
                      <a:pt x="27147" y="4310"/>
                      <a:pt x="27221" y="4310"/>
                    </a:cubicBezTo>
                    <a:close/>
                    <a:moveTo>
                      <a:pt x="6830" y="4430"/>
                    </a:moveTo>
                    <a:cubicBezTo>
                      <a:pt x="6965" y="4430"/>
                      <a:pt x="7098" y="4536"/>
                      <a:pt x="7098" y="4688"/>
                    </a:cubicBezTo>
                    <a:cubicBezTo>
                      <a:pt x="7098" y="4835"/>
                      <a:pt x="6975" y="4959"/>
                      <a:pt x="6827" y="4959"/>
                    </a:cubicBezTo>
                    <a:lnTo>
                      <a:pt x="6839" y="4946"/>
                    </a:lnTo>
                    <a:cubicBezTo>
                      <a:pt x="6605" y="4946"/>
                      <a:pt x="6494" y="4663"/>
                      <a:pt x="6655" y="4503"/>
                    </a:cubicBezTo>
                    <a:cubicBezTo>
                      <a:pt x="6705" y="4452"/>
                      <a:pt x="6768" y="4430"/>
                      <a:pt x="6830" y="4430"/>
                    </a:cubicBezTo>
                    <a:close/>
                    <a:moveTo>
                      <a:pt x="23867" y="3431"/>
                    </a:moveTo>
                    <a:lnTo>
                      <a:pt x="26751" y="4490"/>
                    </a:lnTo>
                    <a:cubicBezTo>
                      <a:pt x="26738" y="4527"/>
                      <a:pt x="26738" y="4564"/>
                      <a:pt x="26726" y="4614"/>
                    </a:cubicBezTo>
                    <a:cubicBezTo>
                      <a:pt x="26738" y="4638"/>
                      <a:pt x="26738" y="4663"/>
                      <a:pt x="26738" y="4688"/>
                    </a:cubicBezTo>
                    <a:lnTo>
                      <a:pt x="24410" y="4996"/>
                    </a:lnTo>
                    <a:cubicBezTo>
                      <a:pt x="24348" y="4774"/>
                      <a:pt x="24151" y="4614"/>
                      <a:pt x="23917" y="4614"/>
                    </a:cubicBezTo>
                    <a:cubicBezTo>
                      <a:pt x="23867" y="4614"/>
                      <a:pt x="23831" y="4614"/>
                      <a:pt x="23794" y="4626"/>
                    </a:cubicBezTo>
                    <a:lnTo>
                      <a:pt x="23658" y="3616"/>
                    </a:lnTo>
                    <a:cubicBezTo>
                      <a:pt x="23744" y="3579"/>
                      <a:pt x="23818" y="3505"/>
                      <a:pt x="23867" y="3431"/>
                    </a:cubicBezTo>
                    <a:close/>
                    <a:moveTo>
                      <a:pt x="40230" y="3751"/>
                    </a:moveTo>
                    <a:lnTo>
                      <a:pt x="41623" y="4133"/>
                    </a:lnTo>
                    <a:cubicBezTo>
                      <a:pt x="41635" y="4256"/>
                      <a:pt x="41697" y="4367"/>
                      <a:pt x="41783" y="4441"/>
                    </a:cubicBezTo>
                    <a:lnTo>
                      <a:pt x="40945" y="5217"/>
                    </a:lnTo>
                    <a:cubicBezTo>
                      <a:pt x="40853" y="5133"/>
                      <a:pt x="40732" y="5090"/>
                      <a:pt x="40606" y="5090"/>
                    </a:cubicBezTo>
                    <a:cubicBezTo>
                      <a:pt x="40547" y="5090"/>
                      <a:pt x="40486" y="5099"/>
                      <a:pt x="40427" y="5119"/>
                    </a:cubicBezTo>
                    <a:lnTo>
                      <a:pt x="39947" y="3998"/>
                    </a:lnTo>
                    <a:cubicBezTo>
                      <a:pt x="40082" y="3961"/>
                      <a:pt x="40193" y="3874"/>
                      <a:pt x="40255" y="3763"/>
                    </a:cubicBezTo>
                    <a:lnTo>
                      <a:pt x="40230" y="3751"/>
                    </a:lnTo>
                    <a:close/>
                    <a:moveTo>
                      <a:pt x="19408" y="4673"/>
                    </a:moveTo>
                    <a:cubicBezTo>
                      <a:pt x="19560" y="4673"/>
                      <a:pt x="19707" y="4789"/>
                      <a:pt x="19715" y="4971"/>
                    </a:cubicBezTo>
                    <a:cubicBezTo>
                      <a:pt x="19715" y="5131"/>
                      <a:pt x="19580" y="5267"/>
                      <a:pt x="19407" y="5279"/>
                    </a:cubicBezTo>
                    <a:cubicBezTo>
                      <a:pt x="19148" y="5279"/>
                      <a:pt x="19013" y="4959"/>
                      <a:pt x="19198" y="4762"/>
                    </a:cubicBezTo>
                    <a:cubicBezTo>
                      <a:pt x="19258" y="4701"/>
                      <a:pt x="19334" y="4673"/>
                      <a:pt x="19408" y="4673"/>
                    </a:cubicBezTo>
                    <a:close/>
                    <a:moveTo>
                      <a:pt x="36792" y="4673"/>
                    </a:moveTo>
                    <a:cubicBezTo>
                      <a:pt x="36866" y="4673"/>
                      <a:pt x="36941" y="4701"/>
                      <a:pt x="37002" y="4762"/>
                    </a:cubicBezTo>
                    <a:cubicBezTo>
                      <a:pt x="37187" y="4959"/>
                      <a:pt x="37051" y="5279"/>
                      <a:pt x="36793" y="5279"/>
                    </a:cubicBezTo>
                    <a:cubicBezTo>
                      <a:pt x="36620" y="5279"/>
                      <a:pt x="36485" y="5143"/>
                      <a:pt x="36485" y="4971"/>
                    </a:cubicBezTo>
                    <a:cubicBezTo>
                      <a:pt x="36493" y="4789"/>
                      <a:pt x="36640" y="4673"/>
                      <a:pt x="36792" y="4673"/>
                    </a:cubicBezTo>
                    <a:close/>
                    <a:moveTo>
                      <a:pt x="23917" y="4823"/>
                    </a:moveTo>
                    <a:cubicBezTo>
                      <a:pt x="24176" y="4823"/>
                      <a:pt x="24311" y="5143"/>
                      <a:pt x="24126" y="5328"/>
                    </a:cubicBezTo>
                    <a:cubicBezTo>
                      <a:pt x="24063" y="5387"/>
                      <a:pt x="23987" y="5414"/>
                      <a:pt x="23914" y="5414"/>
                    </a:cubicBezTo>
                    <a:cubicBezTo>
                      <a:pt x="23757" y="5414"/>
                      <a:pt x="23609" y="5295"/>
                      <a:pt x="23609" y="5119"/>
                    </a:cubicBezTo>
                    <a:cubicBezTo>
                      <a:pt x="23621" y="4946"/>
                      <a:pt x="23744" y="4823"/>
                      <a:pt x="23917" y="4823"/>
                    </a:cubicBezTo>
                    <a:close/>
                    <a:moveTo>
                      <a:pt x="12606" y="3492"/>
                    </a:moveTo>
                    <a:lnTo>
                      <a:pt x="14257" y="3813"/>
                    </a:lnTo>
                    <a:lnTo>
                      <a:pt x="14257" y="3874"/>
                    </a:lnTo>
                    <a:cubicBezTo>
                      <a:pt x="14257" y="4072"/>
                      <a:pt x="14380" y="4269"/>
                      <a:pt x="14577" y="4343"/>
                    </a:cubicBezTo>
                    <a:lnTo>
                      <a:pt x="13973" y="5833"/>
                    </a:lnTo>
                    <a:cubicBezTo>
                      <a:pt x="13912" y="5797"/>
                      <a:pt x="13838" y="5784"/>
                      <a:pt x="13764" y="5784"/>
                    </a:cubicBezTo>
                    <a:cubicBezTo>
                      <a:pt x="13715" y="5784"/>
                      <a:pt x="13678" y="5784"/>
                      <a:pt x="13628" y="5797"/>
                    </a:cubicBezTo>
                    <a:lnTo>
                      <a:pt x="12433" y="3751"/>
                    </a:lnTo>
                    <a:cubicBezTo>
                      <a:pt x="12520" y="3677"/>
                      <a:pt x="12581" y="3591"/>
                      <a:pt x="12606" y="3492"/>
                    </a:cubicBezTo>
                    <a:close/>
                    <a:moveTo>
                      <a:pt x="40616" y="5296"/>
                    </a:moveTo>
                    <a:cubicBezTo>
                      <a:pt x="40770" y="5296"/>
                      <a:pt x="40920" y="5417"/>
                      <a:pt x="40920" y="5599"/>
                    </a:cubicBezTo>
                    <a:cubicBezTo>
                      <a:pt x="40908" y="5760"/>
                      <a:pt x="40785" y="5895"/>
                      <a:pt x="40625" y="5895"/>
                    </a:cubicBezTo>
                    <a:lnTo>
                      <a:pt x="40612" y="5895"/>
                    </a:lnTo>
                    <a:cubicBezTo>
                      <a:pt x="40353" y="5895"/>
                      <a:pt x="40218" y="5575"/>
                      <a:pt x="40403" y="5390"/>
                    </a:cubicBezTo>
                    <a:cubicBezTo>
                      <a:pt x="40463" y="5325"/>
                      <a:pt x="40540" y="5296"/>
                      <a:pt x="40616" y="5296"/>
                    </a:cubicBezTo>
                    <a:close/>
                    <a:moveTo>
                      <a:pt x="39651" y="4010"/>
                    </a:moveTo>
                    <a:cubicBezTo>
                      <a:pt x="39700" y="4022"/>
                      <a:pt x="39762" y="4035"/>
                      <a:pt x="39811" y="4035"/>
                    </a:cubicBezTo>
                    <a:lnTo>
                      <a:pt x="39873" y="4035"/>
                    </a:lnTo>
                    <a:lnTo>
                      <a:pt x="40366" y="5168"/>
                    </a:lnTo>
                    <a:cubicBezTo>
                      <a:pt x="40218" y="5267"/>
                      <a:pt x="40119" y="5427"/>
                      <a:pt x="40119" y="5599"/>
                    </a:cubicBezTo>
                    <a:cubicBezTo>
                      <a:pt x="40119" y="5636"/>
                      <a:pt x="40132" y="5673"/>
                      <a:pt x="40132" y="5723"/>
                    </a:cubicBezTo>
                    <a:lnTo>
                      <a:pt x="38887" y="5957"/>
                    </a:lnTo>
                    <a:lnTo>
                      <a:pt x="39651" y="4010"/>
                    </a:lnTo>
                    <a:close/>
                    <a:moveTo>
                      <a:pt x="9846" y="3283"/>
                    </a:moveTo>
                    <a:lnTo>
                      <a:pt x="11632" y="3357"/>
                    </a:lnTo>
                    <a:cubicBezTo>
                      <a:pt x="11645" y="3542"/>
                      <a:pt x="11743" y="3702"/>
                      <a:pt x="11903" y="3776"/>
                    </a:cubicBezTo>
                    <a:lnTo>
                      <a:pt x="11078" y="5932"/>
                    </a:lnTo>
                    <a:cubicBezTo>
                      <a:pt x="11029" y="5920"/>
                      <a:pt x="10979" y="5907"/>
                      <a:pt x="10930" y="5907"/>
                    </a:cubicBezTo>
                    <a:cubicBezTo>
                      <a:pt x="10844" y="5907"/>
                      <a:pt x="10770" y="5932"/>
                      <a:pt x="10696" y="5969"/>
                    </a:cubicBezTo>
                    <a:lnTo>
                      <a:pt x="9599" y="3591"/>
                    </a:lnTo>
                    <a:cubicBezTo>
                      <a:pt x="9710" y="3529"/>
                      <a:pt x="9809" y="3406"/>
                      <a:pt x="9833" y="3283"/>
                    </a:cubicBezTo>
                    <a:close/>
                    <a:moveTo>
                      <a:pt x="32258" y="4035"/>
                    </a:moveTo>
                    <a:lnTo>
                      <a:pt x="33059" y="4256"/>
                    </a:lnTo>
                    <a:lnTo>
                      <a:pt x="32061" y="6154"/>
                    </a:lnTo>
                    <a:lnTo>
                      <a:pt x="32024" y="6154"/>
                    </a:lnTo>
                    <a:lnTo>
                      <a:pt x="31975" y="4232"/>
                    </a:lnTo>
                    <a:cubicBezTo>
                      <a:pt x="32086" y="4207"/>
                      <a:pt x="32184" y="4133"/>
                      <a:pt x="32258" y="4035"/>
                    </a:cubicBezTo>
                    <a:close/>
                    <a:moveTo>
                      <a:pt x="29585" y="4232"/>
                    </a:moveTo>
                    <a:lnTo>
                      <a:pt x="29153" y="6043"/>
                    </a:lnTo>
                    <a:lnTo>
                      <a:pt x="29092" y="6043"/>
                    </a:lnTo>
                    <a:cubicBezTo>
                      <a:pt x="28956" y="6043"/>
                      <a:pt x="28833" y="6105"/>
                      <a:pt x="28734" y="6203"/>
                    </a:cubicBezTo>
                    <a:lnTo>
                      <a:pt x="27589" y="4971"/>
                    </a:lnTo>
                    <a:cubicBezTo>
                      <a:pt x="27687" y="4885"/>
                      <a:pt x="27749" y="4749"/>
                      <a:pt x="27749" y="4614"/>
                    </a:cubicBezTo>
                    <a:cubicBezTo>
                      <a:pt x="27736" y="4601"/>
                      <a:pt x="27736" y="4589"/>
                      <a:pt x="27736" y="4577"/>
                    </a:cubicBezTo>
                    <a:lnTo>
                      <a:pt x="27736" y="4564"/>
                    </a:lnTo>
                    <a:lnTo>
                      <a:pt x="29585" y="4232"/>
                    </a:lnTo>
                    <a:close/>
                    <a:moveTo>
                      <a:pt x="33158" y="4281"/>
                    </a:moveTo>
                    <a:lnTo>
                      <a:pt x="34267" y="4601"/>
                    </a:lnTo>
                    <a:cubicBezTo>
                      <a:pt x="34267" y="4651"/>
                      <a:pt x="34279" y="4700"/>
                      <a:pt x="34304" y="4749"/>
                    </a:cubicBezTo>
                    <a:lnTo>
                      <a:pt x="32246" y="6228"/>
                    </a:lnTo>
                    <a:cubicBezTo>
                      <a:pt x="32221" y="6203"/>
                      <a:pt x="32197" y="6191"/>
                      <a:pt x="32172" y="6178"/>
                    </a:cubicBezTo>
                    <a:lnTo>
                      <a:pt x="33158" y="4281"/>
                    </a:lnTo>
                    <a:close/>
                    <a:moveTo>
                      <a:pt x="38481" y="3160"/>
                    </a:moveTo>
                    <a:lnTo>
                      <a:pt x="39294" y="3418"/>
                    </a:lnTo>
                    <a:cubicBezTo>
                      <a:pt x="39282" y="3455"/>
                      <a:pt x="39282" y="3492"/>
                      <a:pt x="39282" y="3529"/>
                    </a:cubicBezTo>
                    <a:cubicBezTo>
                      <a:pt x="39282" y="3714"/>
                      <a:pt x="39380" y="3874"/>
                      <a:pt x="39540" y="3961"/>
                    </a:cubicBezTo>
                    <a:lnTo>
                      <a:pt x="38752" y="5969"/>
                    </a:lnTo>
                    <a:lnTo>
                      <a:pt x="37298" y="6240"/>
                    </a:lnTo>
                    <a:lnTo>
                      <a:pt x="36990" y="5415"/>
                    </a:lnTo>
                    <a:cubicBezTo>
                      <a:pt x="37322" y="5254"/>
                      <a:pt x="37372" y="4798"/>
                      <a:pt x="37088" y="4577"/>
                    </a:cubicBezTo>
                    <a:lnTo>
                      <a:pt x="37741" y="3579"/>
                    </a:lnTo>
                    <a:cubicBezTo>
                      <a:pt x="37815" y="3616"/>
                      <a:pt x="37902" y="3628"/>
                      <a:pt x="37975" y="3628"/>
                    </a:cubicBezTo>
                    <a:cubicBezTo>
                      <a:pt x="37983" y="3628"/>
                      <a:pt x="37991" y="3628"/>
                      <a:pt x="37998" y="3628"/>
                    </a:cubicBezTo>
                    <a:cubicBezTo>
                      <a:pt x="38260" y="3628"/>
                      <a:pt x="38481" y="3424"/>
                      <a:pt x="38505" y="3172"/>
                    </a:cubicBezTo>
                    <a:lnTo>
                      <a:pt x="38481" y="3160"/>
                    </a:lnTo>
                    <a:close/>
                    <a:moveTo>
                      <a:pt x="12347" y="3800"/>
                    </a:moveTo>
                    <a:lnTo>
                      <a:pt x="13530" y="5833"/>
                    </a:lnTo>
                    <a:cubicBezTo>
                      <a:pt x="13382" y="5920"/>
                      <a:pt x="13283" y="6068"/>
                      <a:pt x="13271" y="6240"/>
                    </a:cubicBezTo>
                    <a:lnTo>
                      <a:pt x="11423" y="6277"/>
                    </a:lnTo>
                    <a:cubicBezTo>
                      <a:pt x="11386" y="6142"/>
                      <a:pt x="11287" y="6031"/>
                      <a:pt x="11176" y="5969"/>
                    </a:cubicBezTo>
                    <a:lnTo>
                      <a:pt x="12002" y="3813"/>
                    </a:lnTo>
                    <a:cubicBezTo>
                      <a:pt x="12051" y="3825"/>
                      <a:pt x="12088" y="3825"/>
                      <a:pt x="12138" y="3825"/>
                    </a:cubicBezTo>
                    <a:cubicBezTo>
                      <a:pt x="12157" y="3828"/>
                      <a:pt x="12176" y="3830"/>
                      <a:pt x="12195" y="3830"/>
                    </a:cubicBezTo>
                    <a:cubicBezTo>
                      <a:pt x="12245" y="3830"/>
                      <a:pt x="12293" y="3818"/>
                      <a:pt x="12347" y="3800"/>
                    </a:cubicBezTo>
                    <a:close/>
                    <a:moveTo>
                      <a:pt x="41881" y="4503"/>
                    </a:moveTo>
                    <a:cubicBezTo>
                      <a:pt x="41955" y="4540"/>
                      <a:pt x="42029" y="4564"/>
                      <a:pt x="42115" y="4564"/>
                    </a:cubicBezTo>
                    <a:lnTo>
                      <a:pt x="42152" y="4564"/>
                    </a:lnTo>
                    <a:lnTo>
                      <a:pt x="42005" y="6105"/>
                    </a:lnTo>
                    <a:cubicBezTo>
                      <a:pt x="41857" y="6117"/>
                      <a:pt x="41721" y="6178"/>
                      <a:pt x="41623" y="6289"/>
                    </a:cubicBezTo>
                    <a:lnTo>
                      <a:pt x="41019" y="5883"/>
                    </a:lnTo>
                    <a:cubicBezTo>
                      <a:pt x="41080" y="5809"/>
                      <a:pt x="41117" y="5698"/>
                      <a:pt x="41117" y="5599"/>
                    </a:cubicBezTo>
                    <a:cubicBezTo>
                      <a:pt x="41117" y="5488"/>
                      <a:pt x="41080" y="5378"/>
                      <a:pt x="41019" y="5291"/>
                    </a:cubicBezTo>
                    <a:lnTo>
                      <a:pt x="41881" y="4503"/>
                    </a:lnTo>
                    <a:close/>
                    <a:moveTo>
                      <a:pt x="31359" y="3911"/>
                    </a:moveTo>
                    <a:cubicBezTo>
                      <a:pt x="31384" y="3998"/>
                      <a:pt x="31445" y="4072"/>
                      <a:pt x="31507" y="4133"/>
                    </a:cubicBezTo>
                    <a:lnTo>
                      <a:pt x="31507" y="4145"/>
                    </a:lnTo>
                    <a:lnTo>
                      <a:pt x="29523" y="6302"/>
                    </a:lnTo>
                    <a:cubicBezTo>
                      <a:pt x="29461" y="6191"/>
                      <a:pt x="29375" y="6117"/>
                      <a:pt x="29252" y="6080"/>
                    </a:cubicBezTo>
                    <a:lnTo>
                      <a:pt x="29696" y="4219"/>
                    </a:lnTo>
                    <a:lnTo>
                      <a:pt x="31359" y="3911"/>
                    </a:lnTo>
                    <a:close/>
                    <a:moveTo>
                      <a:pt x="35265" y="4626"/>
                    </a:moveTo>
                    <a:lnTo>
                      <a:pt x="36300" y="4835"/>
                    </a:lnTo>
                    <a:cubicBezTo>
                      <a:pt x="36300" y="4872"/>
                      <a:pt x="36287" y="4922"/>
                      <a:pt x="36287" y="4959"/>
                    </a:cubicBezTo>
                    <a:cubicBezTo>
                      <a:pt x="36287" y="5082"/>
                      <a:pt x="36324" y="5205"/>
                      <a:pt x="36398" y="5304"/>
                    </a:cubicBezTo>
                    <a:lnTo>
                      <a:pt x="36411" y="5291"/>
                    </a:lnTo>
                    <a:lnTo>
                      <a:pt x="36411" y="5291"/>
                    </a:lnTo>
                    <a:lnTo>
                      <a:pt x="35400" y="6339"/>
                    </a:lnTo>
                    <a:cubicBezTo>
                      <a:pt x="35314" y="6265"/>
                      <a:pt x="35203" y="6228"/>
                      <a:pt x="35092" y="6228"/>
                    </a:cubicBezTo>
                    <a:lnTo>
                      <a:pt x="35055" y="6228"/>
                    </a:lnTo>
                    <a:lnTo>
                      <a:pt x="34821" y="5057"/>
                    </a:lnTo>
                    <a:cubicBezTo>
                      <a:pt x="35055" y="5033"/>
                      <a:pt x="35228" y="4860"/>
                      <a:pt x="35265" y="4626"/>
                    </a:cubicBezTo>
                    <a:close/>
                    <a:moveTo>
                      <a:pt x="21218" y="6203"/>
                    </a:moveTo>
                    <a:cubicBezTo>
                      <a:pt x="21258" y="6203"/>
                      <a:pt x="21298" y="6228"/>
                      <a:pt x="21305" y="6277"/>
                    </a:cubicBezTo>
                    <a:cubicBezTo>
                      <a:pt x="21298" y="6326"/>
                      <a:pt x="21258" y="6351"/>
                      <a:pt x="21218" y="6351"/>
                    </a:cubicBezTo>
                    <a:cubicBezTo>
                      <a:pt x="21178" y="6351"/>
                      <a:pt x="21138" y="6326"/>
                      <a:pt x="21132" y="6277"/>
                    </a:cubicBezTo>
                    <a:cubicBezTo>
                      <a:pt x="21138" y="6228"/>
                      <a:pt x="21178" y="6203"/>
                      <a:pt x="21218" y="6203"/>
                    </a:cubicBezTo>
                    <a:close/>
                    <a:moveTo>
                      <a:pt x="21169" y="3073"/>
                    </a:moveTo>
                    <a:lnTo>
                      <a:pt x="23486" y="4848"/>
                    </a:lnTo>
                    <a:cubicBezTo>
                      <a:pt x="23436" y="4934"/>
                      <a:pt x="23399" y="5020"/>
                      <a:pt x="23412" y="5119"/>
                    </a:cubicBezTo>
                    <a:cubicBezTo>
                      <a:pt x="23399" y="5217"/>
                      <a:pt x="23436" y="5316"/>
                      <a:pt x="23486" y="5402"/>
                    </a:cubicBezTo>
                    <a:lnTo>
                      <a:pt x="22549" y="6178"/>
                    </a:lnTo>
                    <a:cubicBezTo>
                      <a:pt x="22443" y="6077"/>
                      <a:pt x="22310" y="6029"/>
                      <a:pt x="22180" y="6029"/>
                    </a:cubicBezTo>
                    <a:cubicBezTo>
                      <a:pt x="21978" y="6029"/>
                      <a:pt x="21781" y="6146"/>
                      <a:pt x="21699" y="6363"/>
                    </a:cubicBezTo>
                    <a:lnTo>
                      <a:pt x="21502" y="6302"/>
                    </a:lnTo>
                    <a:lnTo>
                      <a:pt x="21502" y="6277"/>
                    </a:lnTo>
                    <a:cubicBezTo>
                      <a:pt x="21502" y="6101"/>
                      <a:pt x="21359" y="5988"/>
                      <a:pt x="21210" y="5988"/>
                    </a:cubicBezTo>
                    <a:cubicBezTo>
                      <a:pt x="21140" y="5988"/>
                      <a:pt x="21068" y="6013"/>
                      <a:pt x="21009" y="6068"/>
                    </a:cubicBezTo>
                    <a:lnTo>
                      <a:pt x="19838" y="5242"/>
                    </a:lnTo>
                    <a:cubicBezTo>
                      <a:pt x="19888" y="5156"/>
                      <a:pt x="19912" y="5070"/>
                      <a:pt x="19912" y="4971"/>
                    </a:cubicBezTo>
                    <a:cubicBezTo>
                      <a:pt x="19912" y="4823"/>
                      <a:pt x="19851" y="4688"/>
                      <a:pt x="19740" y="4601"/>
                    </a:cubicBezTo>
                    <a:lnTo>
                      <a:pt x="20553" y="3234"/>
                    </a:lnTo>
                    <a:cubicBezTo>
                      <a:pt x="20615" y="3271"/>
                      <a:pt x="20689" y="3283"/>
                      <a:pt x="20763" y="3283"/>
                    </a:cubicBezTo>
                    <a:cubicBezTo>
                      <a:pt x="20923" y="3283"/>
                      <a:pt x="21071" y="3209"/>
                      <a:pt x="21169" y="3073"/>
                    </a:cubicBezTo>
                    <a:close/>
                    <a:moveTo>
                      <a:pt x="9094" y="3566"/>
                    </a:moveTo>
                    <a:cubicBezTo>
                      <a:pt x="9180" y="3616"/>
                      <a:pt x="9267" y="3640"/>
                      <a:pt x="9353" y="3640"/>
                    </a:cubicBezTo>
                    <a:cubicBezTo>
                      <a:pt x="9402" y="3640"/>
                      <a:pt x="9451" y="3628"/>
                      <a:pt x="9488" y="3616"/>
                    </a:cubicBezTo>
                    <a:lnTo>
                      <a:pt x="10610" y="6018"/>
                    </a:lnTo>
                    <a:cubicBezTo>
                      <a:pt x="10514" y="6090"/>
                      <a:pt x="10454" y="6208"/>
                      <a:pt x="10427" y="6327"/>
                    </a:cubicBezTo>
                    <a:lnTo>
                      <a:pt x="10427" y="6327"/>
                    </a:lnTo>
                    <a:lnTo>
                      <a:pt x="8614" y="6400"/>
                    </a:lnTo>
                    <a:cubicBezTo>
                      <a:pt x="8552" y="6191"/>
                      <a:pt x="8355" y="6031"/>
                      <a:pt x="8133" y="6031"/>
                    </a:cubicBezTo>
                    <a:cubicBezTo>
                      <a:pt x="8071" y="6031"/>
                      <a:pt x="8022" y="6043"/>
                      <a:pt x="7961" y="6068"/>
                    </a:cubicBezTo>
                    <a:lnTo>
                      <a:pt x="7147" y="5033"/>
                    </a:lnTo>
                    <a:cubicBezTo>
                      <a:pt x="7234" y="4934"/>
                      <a:pt x="7283" y="4823"/>
                      <a:pt x="7295" y="4700"/>
                    </a:cubicBezTo>
                    <a:lnTo>
                      <a:pt x="7295" y="4675"/>
                    </a:lnTo>
                    <a:lnTo>
                      <a:pt x="7763" y="4589"/>
                    </a:lnTo>
                    <a:cubicBezTo>
                      <a:pt x="7827" y="4815"/>
                      <a:pt x="8029" y="4955"/>
                      <a:pt x="8245" y="4955"/>
                    </a:cubicBezTo>
                    <a:cubicBezTo>
                      <a:pt x="8323" y="4955"/>
                      <a:pt x="8403" y="4936"/>
                      <a:pt x="8478" y="4897"/>
                    </a:cubicBezTo>
                    <a:cubicBezTo>
                      <a:pt x="8749" y="4737"/>
                      <a:pt x="8811" y="4367"/>
                      <a:pt x="8601" y="4133"/>
                    </a:cubicBezTo>
                    <a:lnTo>
                      <a:pt x="9094" y="3566"/>
                    </a:lnTo>
                    <a:close/>
                    <a:moveTo>
                      <a:pt x="32040" y="6377"/>
                    </a:moveTo>
                    <a:cubicBezTo>
                      <a:pt x="32070" y="6377"/>
                      <a:pt x="32128" y="6450"/>
                      <a:pt x="32061" y="6450"/>
                    </a:cubicBezTo>
                    <a:cubicBezTo>
                      <a:pt x="32057" y="6452"/>
                      <a:pt x="32052" y="6453"/>
                      <a:pt x="32048" y="6453"/>
                    </a:cubicBezTo>
                    <a:cubicBezTo>
                      <a:pt x="32028" y="6453"/>
                      <a:pt x="32012" y="6433"/>
                      <a:pt x="32012" y="6413"/>
                    </a:cubicBezTo>
                    <a:lnTo>
                      <a:pt x="32024" y="6400"/>
                    </a:lnTo>
                    <a:cubicBezTo>
                      <a:pt x="32024" y="6383"/>
                      <a:pt x="32031" y="6377"/>
                      <a:pt x="32040" y="6377"/>
                    </a:cubicBezTo>
                    <a:close/>
                    <a:moveTo>
                      <a:pt x="31593" y="4195"/>
                    </a:moveTo>
                    <a:cubicBezTo>
                      <a:pt x="31667" y="4232"/>
                      <a:pt x="31753" y="4256"/>
                      <a:pt x="31839" y="4256"/>
                    </a:cubicBezTo>
                    <a:lnTo>
                      <a:pt x="31864" y="4256"/>
                    </a:lnTo>
                    <a:lnTo>
                      <a:pt x="31926" y="6203"/>
                    </a:lnTo>
                    <a:cubicBezTo>
                      <a:pt x="31864" y="6240"/>
                      <a:pt x="31827" y="6302"/>
                      <a:pt x="31815" y="6376"/>
                    </a:cubicBezTo>
                    <a:lnTo>
                      <a:pt x="29585" y="6474"/>
                    </a:lnTo>
                    <a:cubicBezTo>
                      <a:pt x="29585" y="6450"/>
                      <a:pt x="29585" y="6413"/>
                      <a:pt x="29572" y="6388"/>
                    </a:cubicBezTo>
                    <a:lnTo>
                      <a:pt x="31593" y="4195"/>
                    </a:lnTo>
                    <a:close/>
                    <a:moveTo>
                      <a:pt x="36485" y="5353"/>
                    </a:moveTo>
                    <a:cubicBezTo>
                      <a:pt x="36571" y="5427"/>
                      <a:pt x="36669" y="5476"/>
                      <a:pt x="36780" y="5476"/>
                    </a:cubicBezTo>
                    <a:lnTo>
                      <a:pt x="36793" y="5476"/>
                    </a:lnTo>
                    <a:cubicBezTo>
                      <a:pt x="36830" y="5476"/>
                      <a:pt x="36879" y="5464"/>
                      <a:pt x="36916" y="5452"/>
                    </a:cubicBezTo>
                    <a:lnTo>
                      <a:pt x="37224" y="6277"/>
                    </a:lnTo>
                    <a:lnTo>
                      <a:pt x="35585" y="6585"/>
                    </a:lnTo>
                    <a:cubicBezTo>
                      <a:pt x="35560" y="6511"/>
                      <a:pt x="35524" y="6450"/>
                      <a:pt x="35487" y="6400"/>
                    </a:cubicBezTo>
                    <a:lnTo>
                      <a:pt x="36485" y="5353"/>
                    </a:lnTo>
                    <a:close/>
                    <a:moveTo>
                      <a:pt x="13764" y="5981"/>
                    </a:moveTo>
                    <a:cubicBezTo>
                      <a:pt x="14035" y="5981"/>
                      <a:pt x="14183" y="6314"/>
                      <a:pt x="13986" y="6511"/>
                    </a:cubicBezTo>
                    <a:cubicBezTo>
                      <a:pt x="13922" y="6575"/>
                      <a:pt x="13843" y="6604"/>
                      <a:pt x="13766" y="6604"/>
                    </a:cubicBezTo>
                    <a:cubicBezTo>
                      <a:pt x="13607" y="6604"/>
                      <a:pt x="13456" y="6480"/>
                      <a:pt x="13456" y="6289"/>
                    </a:cubicBezTo>
                    <a:cubicBezTo>
                      <a:pt x="13456" y="6117"/>
                      <a:pt x="13591" y="5981"/>
                      <a:pt x="13764" y="5981"/>
                    </a:cubicBezTo>
                    <a:close/>
                    <a:moveTo>
                      <a:pt x="15686" y="3616"/>
                    </a:moveTo>
                    <a:cubicBezTo>
                      <a:pt x="15735" y="3702"/>
                      <a:pt x="15834" y="3751"/>
                      <a:pt x="15933" y="3751"/>
                    </a:cubicBezTo>
                    <a:cubicBezTo>
                      <a:pt x="15945" y="3751"/>
                      <a:pt x="15969" y="3751"/>
                      <a:pt x="15994" y="3739"/>
                    </a:cubicBezTo>
                    <a:lnTo>
                      <a:pt x="16524" y="6511"/>
                    </a:lnTo>
                    <a:cubicBezTo>
                      <a:pt x="16462" y="6536"/>
                      <a:pt x="16413" y="6573"/>
                      <a:pt x="16388" y="6622"/>
                    </a:cubicBezTo>
                    <a:lnTo>
                      <a:pt x="14269" y="6302"/>
                    </a:lnTo>
                    <a:cubicBezTo>
                      <a:pt x="14269" y="6289"/>
                      <a:pt x="14269" y="6277"/>
                      <a:pt x="14269" y="6277"/>
                    </a:cubicBezTo>
                    <a:cubicBezTo>
                      <a:pt x="14257" y="6117"/>
                      <a:pt x="14183" y="5969"/>
                      <a:pt x="14060" y="5883"/>
                    </a:cubicBezTo>
                    <a:lnTo>
                      <a:pt x="14072" y="5870"/>
                    </a:lnTo>
                    <a:lnTo>
                      <a:pt x="14676" y="4355"/>
                    </a:lnTo>
                    <a:cubicBezTo>
                      <a:pt x="14700" y="4355"/>
                      <a:pt x="14725" y="4355"/>
                      <a:pt x="14762" y="4367"/>
                    </a:cubicBezTo>
                    <a:cubicBezTo>
                      <a:pt x="15033" y="4367"/>
                      <a:pt x="15255" y="4133"/>
                      <a:pt x="15255" y="3862"/>
                    </a:cubicBezTo>
                    <a:cubicBezTo>
                      <a:pt x="15255" y="3825"/>
                      <a:pt x="15255" y="3788"/>
                      <a:pt x="15255" y="3751"/>
                    </a:cubicBezTo>
                    <a:lnTo>
                      <a:pt x="15686" y="3616"/>
                    </a:lnTo>
                    <a:close/>
                    <a:moveTo>
                      <a:pt x="16130" y="3665"/>
                    </a:moveTo>
                    <a:lnTo>
                      <a:pt x="16672" y="4022"/>
                    </a:lnTo>
                    <a:cubicBezTo>
                      <a:pt x="16524" y="4355"/>
                      <a:pt x="16770" y="4737"/>
                      <a:pt x="17140" y="4737"/>
                    </a:cubicBezTo>
                    <a:cubicBezTo>
                      <a:pt x="17300" y="4737"/>
                      <a:pt x="17460" y="4651"/>
                      <a:pt x="17547" y="4515"/>
                    </a:cubicBezTo>
                    <a:lnTo>
                      <a:pt x="18914" y="5008"/>
                    </a:lnTo>
                    <a:cubicBezTo>
                      <a:pt x="18927" y="5082"/>
                      <a:pt x="18951" y="5156"/>
                      <a:pt x="18988" y="5230"/>
                    </a:cubicBezTo>
                    <a:lnTo>
                      <a:pt x="16844" y="6634"/>
                    </a:lnTo>
                    <a:cubicBezTo>
                      <a:pt x="16807" y="6548"/>
                      <a:pt x="16709" y="6487"/>
                      <a:pt x="16610" y="6487"/>
                    </a:cubicBezTo>
                    <a:lnTo>
                      <a:pt x="16623" y="6487"/>
                    </a:lnTo>
                    <a:lnTo>
                      <a:pt x="16093" y="3702"/>
                    </a:lnTo>
                    <a:cubicBezTo>
                      <a:pt x="16105" y="3690"/>
                      <a:pt x="16117" y="3677"/>
                      <a:pt x="16130" y="3665"/>
                    </a:cubicBezTo>
                    <a:close/>
                    <a:moveTo>
                      <a:pt x="10930" y="6103"/>
                    </a:moveTo>
                    <a:cubicBezTo>
                      <a:pt x="11004" y="6103"/>
                      <a:pt x="11079" y="6130"/>
                      <a:pt x="11140" y="6191"/>
                    </a:cubicBezTo>
                    <a:cubicBezTo>
                      <a:pt x="11337" y="6376"/>
                      <a:pt x="11201" y="6696"/>
                      <a:pt x="10942" y="6696"/>
                    </a:cubicBezTo>
                    <a:cubicBezTo>
                      <a:pt x="10935" y="6697"/>
                      <a:pt x="10928" y="6697"/>
                      <a:pt x="10921" y="6697"/>
                    </a:cubicBezTo>
                    <a:cubicBezTo>
                      <a:pt x="10759" y="6697"/>
                      <a:pt x="10634" y="6566"/>
                      <a:pt x="10622" y="6413"/>
                    </a:cubicBezTo>
                    <a:lnTo>
                      <a:pt x="10634" y="6400"/>
                    </a:lnTo>
                    <a:cubicBezTo>
                      <a:pt x="10634" y="6218"/>
                      <a:pt x="10779" y="6103"/>
                      <a:pt x="10930" y="6103"/>
                    </a:cubicBezTo>
                    <a:close/>
                    <a:moveTo>
                      <a:pt x="34328" y="4848"/>
                    </a:moveTo>
                    <a:cubicBezTo>
                      <a:pt x="34415" y="4971"/>
                      <a:pt x="34550" y="5057"/>
                      <a:pt x="34710" y="5070"/>
                    </a:cubicBezTo>
                    <a:lnTo>
                      <a:pt x="34932" y="6265"/>
                    </a:lnTo>
                    <a:cubicBezTo>
                      <a:pt x="34735" y="6326"/>
                      <a:pt x="34587" y="6511"/>
                      <a:pt x="34587" y="6733"/>
                    </a:cubicBezTo>
                    <a:lnTo>
                      <a:pt x="34575" y="6733"/>
                    </a:lnTo>
                    <a:lnTo>
                      <a:pt x="32295" y="6499"/>
                    </a:lnTo>
                    <a:cubicBezTo>
                      <a:pt x="32308" y="6474"/>
                      <a:pt x="32308" y="6437"/>
                      <a:pt x="32308" y="6413"/>
                    </a:cubicBezTo>
                    <a:cubicBezTo>
                      <a:pt x="32308" y="6388"/>
                      <a:pt x="32295" y="6351"/>
                      <a:pt x="32295" y="6326"/>
                    </a:cubicBezTo>
                    <a:lnTo>
                      <a:pt x="34328" y="4848"/>
                    </a:lnTo>
                    <a:close/>
                    <a:moveTo>
                      <a:pt x="16610" y="6696"/>
                    </a:moveTo>
                    <a:cubicBezTo>
                      <a:pt x="16635" y="6696"/>
                      <a:pt x="16659" y="6721"/>
                      <a:pt x="16659" y="6745"/>
                    </a:cubicBezTo>
                    <a:cubicBezTo>
                      <a:pt x="16659" y="6762"/>
                      <a:pt x="16653" y="6769"/>
                      <a:pt x="16644" y="6769"/>
                    </a:cubicBezTo>
                    <a:cubicBezTo>
                      <a:pt x="16613" y="6769"/>
                      <a:pt x="16553" y="6696"/>
                      <a:pt x="16610" y="6696"/>
                    </a:cubicBezTo>
                    <a:close/>
                    <a:moveTo>
                      <a:pt x="27490" y="5033"/>
                    </a:moveTo>
                    <a:lnTo>
                      <a:pt x="28673" y="6265"/>
                    </a:lnTo>
                    <a:cubicBezTo>
                      <a:pt x="28611" y="6351"/>
                      <a:pt x="28587" y="6450"/>
                      <a:pt x="28587" y="6548"/>
                    </a:cubicBezTo>
                    <a:cubicBezTo>
                      <a:pt x="28587" y="6560"/>
                      <a:pt x="28587" y="6573"/>
                      <a:pt x="28587" y="6585"/>
                    </a:cubicBezTo>
                    <a:lnTo>
                      <a:pt x="27120" y="6844"/>
                    </a:lnTo>
                    <a:lnTo>
                      <a:pt x="27120" y="6844"/>
                    </a:lnTo>
                    <a:lnTo>
                      <a:pt x="27157" y="5107"/>
                    </a:lnTo>
                    <a:cubicBezTo>
                      <a:pt x="27182" y="5119"/>
                      <a:pt x="27194" y="5119"/>
                      <a:pt x="27219" y="5119"/>
                    </a:cubicBezTo>
                    <a:cubicBezTo>
                      <a:pt x="27317" y="5119"/>
                      <a:pt x="27404" y="5094"/>
                      <a:pt x="27490" y="5033"/>
                    </a:cubicBezTo>
                    <a:close/>
                    <a:moveTo>
                      <a:pt x="8124" y="6233"/>
                    </a:moveTo>
                    <a:cubicBezTo>
                      <a:pt x="8279" y="6233"/>
                      <a:pt x="8429" y="6354"/>
                      <a:pt x="8429" y="6536"/>
                    </a:cubicBezTo>
                    <a:cubicBezTo>
                      <a:pt x="8429" y="6708"/>
                      <a:pt x="8293" y="6844"/>
                      <a:pt x="8121" y="6844"/>
                    </a:cubicBezTo>
                    <a:cubicBezTo>
                      <a:pt x="7862" y="6844"/>
                      <a:pt x="7726" y="6511"/>
                      <a:pt x="7911" y="6326"/>
                    </a:cubicBezTo>
                    <a:cubicBezTo>
                      <a:pt x="7972" y="6262"/>
                      <a:pt x="8049" y="6233"/>
                      <a:pt x="8124" y="6233"/>
                    </a:cubicBezTo>
                    <a:close/>
                    <a:moveTo>
                      <a:pt x="29103" y="6241"/>
                    </a:moveTo>
                    <a:cubicBezTo>
                      <a:pt x="29256" y="6241"/>
                      <a:pt x="29400" y="6363"/>
                      <a:pt x="29400" y="6548"/>
                    </a:cubicBezTo>
                    <a:cubicBezTo>
                      <a:pt x="29400" y="6708"/>
                      <a:pt x="29264" y="6844"/>
                      <a:pt x="29092" y="6844"/>
                    </a:cubicBezTo>
                    <a:cubicBezTo>
                      <a:pt x="28833" y="6844"/>
                      <a:pt x="28710" y="6511"/>
                      <a:pt x="28895" y="6326"/>
                    </a:cubicBezTo>
                    <a:cubicBezTo>
                      <a:pt x="28957" y="6268"/>
                      <a:pt x="29031" y="6241"/>
                      <a:pt x="29103" y="6241"/>
                    </a:cubicBezTo>
                    <a:close/>
                    <a:moveTo>
                      <a:pt x="22184" y="6224"/>
                    </a:moveTo>
                    <a:cubicBezTo>
                      <a:pt x="22349" y="6224"/>
                      <a:pt x="22508" y="6358"/>
                      <a:pt x="22500" y="6560"/>
                    </a:cubicBezTo>
                    <a:cubicBezTo>
                      <a:pt x="22500" y="6721"/>
                      <a:pt x="22364" y="6868"/>
                      <a:pt x="22192" y="6868"/>
                    </a:cubicBezTo>
                    <a:cubicBezTo>
                      <a:pt x="21896" y="6868"/>
                      <a:pt x="21761" y="6511"/>
                      <a:pt x="21970" y="6314"/>
                    </a:cubicBezTo>
                    <a:cubicBezTo>
                      <a:pt x="22032" y="6252"/>
                      <a:pt x="22108" y="6224"/>
                      <a:pt x="22184" y="6224"/>
                    </a:cubicBezTo>
                    <a:close/>
                    <a:moveTo>
                      <a:pt x="42017" y="6314"/>
                    </a:moveTo>
                    <a:cubicBezTo>
                      <a:pt x="42177" y="6314"/>
                      <a:pt x="42325" y="6450"/>
                      <a:pt x="42325" y="6610"/>
                    </a:cubicBezTo>
                    <a:lnTo>
                      <a:pt x="42313" y="6610"/>
                    </a:lnTo>
                    <a:cubicBezTo>
                      <a:pt x="42313" y="6795"/>
                      <a:pt x="42163" y="6917"/>
                      <a:pt x="42006" y="6917"/>
                    </a:cubicBezTo>
                    <a:cubicBezTo>
                      <a:pt x="41933" y="6917"/>
                      <a:pt x="41858" y="6890"/>
                      <a:pt x="41795" y="6832"/>
                    </a:cubicBezTo>
                    <a:cubicBezTo>
                      <a:pt x="41610" y="6634"/>
                      <a:pt x="41746" y="6314"/>
                      <a:pt x="42017" y="6314"/>
                    </a:cubicBezTo>
                    <a:close/>
                    <a:moveTo>
                      <a:pt x="26763" y="4811"/>
                    </a:moveTo>
                    <a:cubicBezTo>
                      <a:pt x="26800" y="4897"/>
                      <a:pt x="26862" y="4971"/>
                      <a:pt x="26948" y="5033"/>
                    </a:cubicBezTo>
                    <a:lnTo>
                      <a:pt x="25925" y="6881"/>
                    </a:lnTo>
                    <a:cubicBezTo>
                      <a:pt x="25888" y="6881"/>
                      <a:pt x="25839" y="6893"/>
                      <a:pt x="25802" y="6918"/>
                    </a:cubicBezTo>
                    <a:lnTo>
                      <a:pt x="24299" y="5439"/>
                    </a:lnTo>
                    <a:cubicBezTo>
                      <a:pt x="24373" y="5353"/>
                      <a:pt x="24410" y="5242"/>
                      <a:pt x="24410" y="5131"/>
                    </a:cubicBezTo>
                    <a:cubicBezTo>
                      <a:pt x="24410" y="5131"/>
                      <a:pt x="24410" y="5119"/>
                      <a:pt x="24410" y="5119"/>
                    </a:cubicBezTo>
                    <a:lnTo>
                      <a:pt x="26763" y="4811"/>
                    </a:lnTo>
                    <a:close/>
                    <a:moveTo>
                      <a:pt x="27071" y="5082"/>
                    </a:moveTo>
                    <a:lnTo>
                      <a:pt x="27034" y="6856"/>
                    </a:lnTo>
                    <a:lnTo>
                      <a:pt x="26172" y="7016"/>
                    </a:lnTo>
                    <a:cubicBezTo>
                      <a:pt x="26147" y="6955"/>
                      <a:pt x="26098" y="6905"/>
                      <a:pt x="26036" y="6893"/>
                    </a:cubicBezTo>
                    <a:lnTo>
                      <a:pt x="27034" y="5082"/>
                    </a:lnTo>
                    <a:close/>
                    <a:moveTo>
                      <a:pt x="35086" y="6437"/>
                    </a:moveTo>
                    <a:lnTo>
                      <a:pt x="35086" y="6437"/>
                    </a:lnTo>
                    <a:cubicBezTo>
                      <a:pt x="35353" y="6442"/>
                      <a:pt x="35485" y="6759"/>
                      <a:pt x="35302" y="6955"/>
                    </a:cubicBezTo>
                    <a:cubicBezTo>
                      <a:pt x="35241" y="7015"/>
                      <a:pt x="35165" y="7043"/>
                      <a:pt x="35089" y="7043"/>
                    </a:cubicBezTo>
                    <a:cubicBezTo>
                      <a:pt x="34934" y="7043"/>
                      <a:pt x="34784" y="6927"/>
                      <a:pt x="34784" y="6745"/>
                    </a:cubicBezTo>
                    <a:cubicBezTo>
                      <a:pt x="34772" y="6575"/>
                      <a:pt x="34916" y="6440"/>
                      <a:pt x="35086" y="6437"/>
                    </a:cubicBezTo>
                    <a:close/>
                    <a:moveTo>
                      <a:pt x="25944" y="7069"/>
                    </a:moveTo>
                    <a:cubicBezTo>
                      <a:pt x="25965" y="7069"/>
                      <a:pt x="25987" y="7084"/>
                      <a:pt x="25987" y="7115"/>
                    </a:cubicBezTo>
                    <a:cubicBezTo>
                      <a:pt x="25987" y="7152"/>
                      <a:pt x="25965" y="7170"/>
                      <a:pt x="25944" y="7170"/>
                    </a:cubicBezTo>
                    <a:cubicBezTo>
                      <a:pt x="25922" y="7170"/>
                      <a:pt x="25901" y="7152"/>
                      <a:pt x="25901" y="7115"/>
                    </a:cubicBezTo>
                    <a:cubicBezTo>
                      <a:pt x="25901" y="7084"/>
                      <a:pt x="25922" y="7069"/>
                      <a:pt x="25944" y="7069"/>
                    </a:cubicBezTo>
                    <a:close/>
                    <a:moveTo>
                      <a:pt x="38727" y="6080"/>
                    </a:moveTo>
                    <a:lnTo>
                      <a:pt x="38062" y="7768"/>
                    </a:lnTo>
                    <a:cubicBezTo>
                      <a:pt x="38025" y="7768"/>
                      <a:pt x="38000" y="7756"/>
                      <a:pt x="37963" y="7756"/>
                    </a:cubicBezTo>
                    <a:lnTo>
                      <a:pt x="37889" y="7756"/>
                    </a:lnTo>
                    <a:lnTo>
                      <a:pt x="37359" y="6339"/>
                    </a:lnTo>
                    <a:lnTo>
                      <a:pt x="38727" y="6080"/>
                    </a:lnTo>
                    <a:close/>
                    <a:moveTo>
                      <a:pt x="13271" y="6339"/>
                    </a:moveTo>
                    <a:cubicBezTo>
                      <a:pt x="13283" y="6425"/>
                      <a:pt x="13320" y="6511"/>
                      <a:pt x="13382" y="6585"/>
                    </a:cubicBezTo>
                    <a:lnTo>
                      <a:pt x="11866" y="7805"/>
                    </a:lnTo>
                    <a:cubicBezTo>
                      <a:pt x="11805" y="7719"/>
                      <a:pt x="11706" y="7682"/>
                      <a:pt x="11608" y="7682"/>
                    </a:cubicBezTo>
                    <a:lnTo>
                      <a:pt x="11620" y="7669"/>
                    </a:lnTo>
                    <a:cubicBezTo>
                      <a:pt x="11595" y="7669"/>
                      <a:pt x="11571" y="7669"/>
                      <a:pt x="11534" y="7682"/>
                    </a:cubicBezTo>
                    <a:lnTo>
                      <a:pt x="11201" y="6819"/>
                    </a:lnTo>
                    <a:cubicBezTo>
                      <a:pt x="11349" y="6733"/>
                      <a:pt x="11435" y="6573"/>
                      <a:pt x="11435" y="6400"/>
                    </a:cubicBezTo>
                    <a:cubicBezTo>
                      <a:pt x="11435" y="6388"/>
                      <a:pt x="11435" y="6376"/>
                      <a:pt x="11435" y="6363"/>
                    </a:cubicBezTo>
                    <a:lnTo>
                      <a:pt x="13271" y="6339"/>
                    </a:lnTo>
                    <a:close/>
                    <a:moveTo>
                      <a:pt x="37261" y="6388"/>
                    </a:moveTo>
                    <a:lnTo>
                      <a:pt x="37778" y="7805"/>
                    </a:lnTo>
                    <a:cubicBezTo>
                      <a:pt x="37741" y="7817"/>
                      <a:pt x="37704" y="7842"/>
                      <a:pt x="37667" y="7867"/>
                    </a:cubicBezTo>
                    <a:lnTo>
                      <a:pt x="35560" y="6905"/>
                    </a:lnTo>
                    <a:cubicBezTo>
                      <a:pt x="35585" y="6844"/>
                      <a:pt x="35585" y="6795"/>
                      <a:pt x="35597" y="6745"/>
                    </a:cubicBezTo>
                    <a:cubicBezTo>
                      <a:pt x="35597" y="6733"/>
                      <a:pt x="35597" y="6721"/>
                      <a:pt x="35597" y="6708"/>
                    </a:cubicBezTo>
                    <a:lnTo>
                      <a:pt x="37261" y="6388"/>
                    </a:lnTo>
                    <a:close/>
                    <a:moveTo>
                      <a:pt x="40156" y="5809"/>
                    </a:moveTo>
                    <a:cubicBezTo>
                      <a:pt x="40181" y="5858"/>
                      <a:pt x="40218" y="5907"/>
                      <a:pt x="40255" y="5944"/>
                    </a:cubicBezTo>
                    <a:lnTo>
                      <a:pt x="38283" y="7879"/>
                    </a:lnTo>
                    <a:cubicBezTo>
                      <a:pt x="38234" y="7842"/>
                      <a:pt x="38197" y="7817"/>
                      <a:pt x="38148" y="7793"/>
                    </a:cubicBezTo>
                    <a:lnTo>
                      <a:pt x="38838" y="6068"/>
                    </a:lnTo>
                    <a:lnTo>
                      <a:pt x="40156" y="5809"/>
                    </a:lnTo>
                    <a:close/>
                    <a:moveTo>
                      <a:pt x="6581" y="7522"/>
                    </a:moveTo>
                    <a:cubicBezTo>
                      <a:pt x="6753" y="7522"/>
                      <a:pt x="6839" y="7743"/>
                      <a:pt x="6716" y="7867"/>
                    </a:cubicBezTo>
                    <a:cubicBezTo>
                      <a:pt x="6676" y="7907"/>
                      <a:pt x="6626" y="7925"/>
                      <a:pt x="6576" y="7925"/>
                    </a:cubicBezTo>
                    <a:cubicBezTo>
                      <a:pt x="6472" y="7925"/>
                      <a:pt x="6371" y="7847"/>
                      <a:pt x="6371" y="7731"/>
                    </a:cubicBezTo>
                    <a:cubicBezTo>
                      <a:pt x="6383" y="7620"/>
                      <a:pt x="6457" y="7534"/>
                      <a:pt x="6568" y="7534"/>
                    </a:cubicBezTo>
                    <a:lnTo>
                      <a:pt x="6581" y="7522"/>
                    </a:lnTo>
                    <a:close/>
                    <a:moveTo>
                      <a:pt x="11617" y="7870"/>
                    </a:moveTo>
                    <a:cubicBezTo>
                      <a:pt x="11688" y="7870"/>
                      <a:pt x="11756" y="7931"/>
                      <a:pt x="11756" y="8014"/>
                    </a:cubicBezTo>
                    <a:cubicBezTo>
                      <a:pt x="11767" y="8094"/>
                      <a:pt x="11704" y="8164"/>
                      <a:pt x="11627" y="8164"/>
                    </a:cubicBezTo>
                    <a:cubicBezTo>
                      <a:pt x="11620" y="8164"/>
                      <a:pt x="11614" y="8163"/>
                      <a:pt x="11608" y="8162"/>
                    </a:cubicBezTo>
                    <a:lnTo>
                      <a:pt x="11620" y="8162"/>
                    </a:lnTo>
                    <a:cubicBezTo>
                      <a:pt x="11485" y="8162"/>
                      <a:pt x="11423" y="8002"/>
                      <a:pt x="11521" y="7916"/>
                    </a:cubicBezTo>
                    <a:cubicBezTo>
                      <a:pt x="11549" y="7884"/>
                      <a:pt x="11584" y="7870"/>
                      <a:pt x="11617" y="7870"/>
                    </a:cubicBezTo>
                    <a:close/>
                    <a:moveTo>
                      <a:pt x="24237" y="5513"/>
                    </a:moveTo>
                    <a:lnTo>
                      <a:pt x="25728" y="6992"/>
                    </a:lnTo>
                    <a:cubicBezTo>
                      <a:pt x="25703" y="7029"/>
                      <a:pt x="25691" y="7078"/>
                      <a:pt x="25691" y="7127"/>
                    </a:cubicBezTo>
                    <a:cubicBezTo>
                      <a:pt x="25691" y="7201"/>
                      <a:pt x="25728" y="7263"/>
                      <a:pt x="25777" y="7312"/>
                    </a:cubicBezTo>
                    <a:lnTo>
                      <a:pt x="25790" y="7312"/>
                    </a:lnTo>
                    <a:lnTo>
                      <a:pt x="25223" y="8384"/>
                    </a:lnTo>
                    <a:cubicBezTo>
                      <a:pt x="25198" y="8372"/>
                      <a:pt x="25161" y="8372"/>
                      <a:pt x="25137" y="8372"/>
                    </a:cubicBezTo>
                    <a:cubicBezTo>
                      <a:pt x="25087" y="8372"/>
                      <a:pt x="25050" y="8384"/>
                      <a:pt x="25013" y="8396"/>
                    </a:cubicBezTo>
                    <a:lnTo>
                      <a:pt x="23991" y="5624"/>
                    </a:lnTo>
                    <a:cubicBezTo>
                      <a:pt x="24077" y="5612"/>
                      <a:pt x="24163" y="5562"/>
                      <a:pt x="24237" y="5513"/>
                    </a:cubicBezTo>
                    <a:close/>
                    <a:moveTo>
                      <a:pt x="14257" y="6400"/>
                    </a:moveTo>
                    <a:lnTo>
                      <a:pt x="16364" y="6721"/>
                    </a:lnTo>
                    <a:lnTo>
                      <a:pt x="16364" y="6733"/>
                    </a:lnTo>
                    <a:cubicBezTo>
                      <a:pt x="16364" y="6770"/>
                      <a:pt x="16376" y="6795"/>
                      <a:pt x="16388" y="6832"/>
                    </a:cubicBezTo>
                    <a:lnTo>
                      <a:pt x="13752" y="8557"/>
                    </a:lnTo>
                    <a:cubicBezTo>
                      <a:pt x="13715" y="8520"/>
                      <a:pt x="13678" y="8507"/>
                      <a:pt x="13628" y="8495"/>
                    </a:cubicBezTo>
                    <a:lnTo>
                      <a:pt x="13641" y="8495"/>
                    </a:lnTo>
                    <a:lnTo>
                      <a:pt x="13776" y="6782"/>
                    </a:lnTo>
                    <a:cubicBezTo>
                      <a:pt x="13998" y="6770"/>
                      <a:pt x="14195" y="6622"/>
                      <a:pt x="14257" y="6400"/>
                    </a:cubicBezTo>
                    <a:close/>
                    <a:moveTo>
                      <a:pt x="37963" y="7965"/>
                    </a:moveTo>
                    <a:cubicBezTo>
                      <a:pt x="38123" y="7965"/>
                      <a:pt x="38259" y="8101"/>
                      <a:pt x="38259" y="8261"/>
                    </a:cubicBezTo>
                    <a:cubicBezTo>
                      <a:pt x="38259" y="8443"/>
                      <a:pt x="38114" y="8564"/>
                      <a:pt x="37963" y="8564"/>
                    </a:cubicBezTo>
                    <a:cubicBezTo>
                      <a:pt x="37890" y="8564"/>
                      <a:pt x="37814" y="8535"/>
                      <a:pt x="37754" y="8470"/>
                    </a:cubicBezTo>
                    <a:cubicBezTo>
                      <a:pt x="37557" y="8285"/>
                      <a:pt x="37692" y="7965"/>
                      <a:pt x="37963" y="7965"/>
                    </a:cubicBezTo>
                    <a:close/>
                    <a:moveTo>
                      <a:pt x="23559" y="5476"/>
                    </a:moveTo>
                    <a:cubicBezTo>
                      <a:pt x="23646" y="5562"/>
                      <a:pt x="23757" y="5612"/>
                      <a:pt x="23867" y="5612"/>
                    </a:cubicBezTo>
                    <a:lnTo>
                      <a:pt x="24902" y="8421"/>
                    </a:lnTo>
                    <a:cubicBezTo>
                      <a:pt x="24841" y="8458"/>
                      <a:pt x="24779" y="8507"/>
                      <a:pt x="24730" y="8569"/>
                    </a:cubicBezTo>
                    <a:lnTo>
                      <a:pt x="22635" y="6795"/>
                    </a:lnTo>
                    <a:cubicBezTo>
                      <a:pt x="22685" y="6721"/>
                      <a:pt x="22709" y="6634"/>
                      <a:pt x="22709" y="6548"/>
                    </a:cubicBezTo>
                    <a:cubicBezTo>
                      <a:pt x="22709" y="6437"/>
                      <a:pt x="22672" y="6339"/>
                      <a:pt x="22623" y="6252"/>
                    </a:cubicBezTo>
                    <a:lnTo>
                      <a:pt x="23559" y="5476"/>
                    </a:lnTo>
                    <a:close/>
                    <a:moveTo>
                      <a:pt x="21465" y="6400"/>
                    </a:moveTo>
                    <a:lnTo>
                      <a:pt x="21674" y="6450"/>
                    </a:lnTo>
                    <a:cubicBezTo>
                      <a:pt x="21674" y="6487"/>
                      <a:pt x="21662" y="6511"/>
                      <a:pt x="21662" y="6548"/>
                    </a:cubicBezTo>
                    <a:cubicBezTo>
                      <a:pt x="21662" y="6733"/>
                      <a:pt x="21761" y="6893"/>
                      <a:pt x="21921" y="6992"/>
                    </a:cubicBezTo>
                    <a:lnTo>
                      <a:pt x="21009" y="8581"/>
                    </a:lnTo>
                    <a:cubicBezTo>
                      <a:pt x="20947" y="8557"/>
                      <a:pt x="20886" y="8532"/>
                      <a:pt x="20812" y="8520"/>
                    </a:cubicBezTo>
                    <a:lnTo>
                      <a:pt x="21206" y="6560"/>
                    </a:lnTo>
                    <a:cubicBezTo>
                      <a:pt x="21317" y="6560"/>
                      <a:pt x="21428" y="6499"/>
                      <a:pt x="21465" y="6400"/>
                    </a:cubicBezTo>
                    <a:close/>
                    <a:moveTo>
                      <a:pt x="13456" y="6659"/>
                    </a:moveTo>
                    <a:cubicBezTo>
                      <a:pt x="13518" y="6721"/>
                      <a:pt x="13591" y="6758"/>
                      <a:pt x="13678" y="6770"/>
                    </a:cubicBezTo>
                    <a:lnTo>
                      <a:pt x="13530" y="8483"/>
                    </a:lnTo>
                    <a:cubicBezTo>
                      <a:pt x="13457" y="8495"/>
                      <a:pt x="13397" y="8530"/>
                      <a:pt x="13348" y="8590"/>
                    </a:cubicBezTo>
                    <a:lnTo>
                      <a:pt x="13348" y="8590"/>
                    </a:lnTo>
                    <a:lnTo>
                      <a:pt x="11965" y="8027"/>
                    </a:lnTo>
                    <a:lnTo>
                      <a:pt x="11965" y="8014"/>
                    </a:lnTo>
                    <a:cubicBezTo>
                      <a:pt x="11965" y="7965"/>
                      <a:pt x="11953" y="7916"/>
                      <a:pt x="11928" y="7879"/>
                    </a:cubicBezTo>
                    <a:lnTo>
                      <a:pt x="13456" y="6659"/>
                    </a:lnTo>
                    <a:close/>
                    <a:moveTo>
                      <a:pt x="19777" y="5316"/>
                    </a:moveTo>
                    <a:lnTo>
                      <a:pt x="20960" y="6154"/>
                    </a:lnTo>
                    <a:cubicBezTo>
                      <a:pt x="20935" y="6191"/>
                      <a:pt x="20935" y="6228"/>
                      <a:pt x="20923" y="6277"/>
                    </a:cubicBezTo>
                    <a:cubicBezTo>
                      <a:pt x="20923" y="6388"/>
                      <a:pt x="20997" y="6499"/>
                      <a:pt x="21108" y="6548"/>
                    </a:cubicBezTo>
                    <a:lnTo>
                      <a:pt x="20713" y="8520"/>
                    </a:lnTo>
                    <a:cubicBezTo>
                      <a:pt x="20639" y="8532"/>
                      <a:pt x="20565" y="8557"/>
                      <a:pt x="20491" y="8606"/>
                    </a:cubicBezTo>
                    <a:lnTo>
                      <a:pt x="19604" y="5439"/>
                    </a:lnTo>
                    <a:cubicBezTo>
                      <a:pt x="19666" y="5415"/>
                      <a:pt x="19728" y="5365"/>
                      <a:pt x="19777" y="5316"/>
                    </a:cubicBezTo>
                    <a:close/>
                    <a:moveTo>
                      <a:pt x="39713" y="8544"/>
                    </a:moveTo>
                    <a:cubicBezTo>
                      <a:pt x="39768" y="8544"/>
                      <a:pt x="39714" y="8612"/>
                      <a:pt x="39683" y="8612"/>
                    </a:cubicBezTo>
                    <a:cubicBezTo>
                      <a:pt x="39672" y="8612"/>
                      <a:pt x="39663" y="8604"/>
                      <a:pt x="39663" y="8581"/>
                    </a:cubicBezTo>
                    <a:cubicBezTo>
                      <a:pt x="39663" y="8557"/>
                      <a:pt x="39688" y="8544"/>
                      <a:pt x="39713" y="8544"/>
                    </a:cubicBezTo>
                    <a:close/>
                    <a:moveTo>
                      <a:pt x="31827" y="6474"/>
                    </a:moveTo>
                    <a:cubicBezTo>
                      <a:pt x="31852" y="6560"/>
                      <a:pt x="31913" y="6622"/>
                      <a:pt x="32000" y="6647"/>
                    </a:cubicBezTo>
                    <a:lnTo>
                      <a:pt x="31581" y="8520"/>
                    </a:lnTo>
                    <a:lnTo>
                      <a:pt x="31519" y="8520"/>
                    </a:lnTo>
                    <a:cubicBezTo>
                      <a:pt x="31408" y="8520"/>
                      <a:pt x="31297" y="8569"/>
                      <a:pt x="31211" y="8643"/>
                    </a:cubicBezTo>
                    <a:lnTo>
                      <a:pt x="29461" y="6905"/>
                    </a:lnTo>
                    <a:cubicBezTo>
                      <a:pt x="29548" y="6807"/>
                      <a:pt x="29585" y="6696"/>
                      <a:pt x="29597" y="6573"/>
                    </a:cubicBezTo>
                    <a:lnTo>
                      <a:pt x="31827" y="6474"/>
                    </a:lnTo>
                    <a:close/>
                    <a:moveTo>
                      <a:pt x="16438" y="6918"/>
                    </a:moveTo>
                    <a:cubicBezTo>
                      <a:pt x="16487" y="6955"/>
                      <a:pt x="16536" y="6979"/>
                      <a:pt x="16598" y="6992"/>
                    </a:cubicBezTo>
                    <a:lnTo>
                      <a:pt x="16696" y="8101"/>
                    </a:lnTo>
                    <a:cubicBezTo>
                      <a:pt x="16462" y="8138"/>
                      <a:pt x="16278" y="8335"/>
                      <a:pt x="16265" y="8569"/>
                    </a:cubicBezTo>
                    <a:lnTo>
                      <a:pt x="16278" y="8569"/>
                    </a:lnTo>
                    <a:lnTo>
                      <a:pt x="13813" y="8667"/>
                    </a:lnTo>
                    <a:lnTo>
                      <a:pt x="13801" y="8643"/>
                    </a:lnTo>
                    <a:lnTo>
                      <a:pt x="16438" y="6918"/>
                    </a:lnTo>
                    <a:close/>
                    <a:moveTo>
                      <a:pt x="8702" y="8076"/>
                    </a:moveTo>
                    <a:cubicBezTo>
                      <a:pt x="8964" y="8076"/>
                      <a:pt x="9103" y="8400"/>
                      <a:pt x="8909" y="8593"/>
                    </a:cubicBezTo>
                    <a:cubicBezTo>
                      <a:pt x="8845" y="8658"/>
                      <a:pt x="8767" y="8687"/>
                      <a:pt x="8690" y="8687"/>
                    </a:cubicBezTo>
                    <a:cubicBezTo>
                      <a:pt x="8531" y="8687"/>
                      <a:pt x="8380" y="8563"/>
                      <a:pt x="8380" y="8372"/>
                    </a:cubicBezTo>
                    <a:cubicBezTo>
                      <a:pt x="8392" y="8212"/>
                      <a:pt x="8515" y="8088"/>
                      <a:pt x="8675" y="8076"/>
                    </a:cubicBezTo>
                    <a:lnTo>
                      <a:pt x="8688" y="8076"/>
                    </a:lnTo>
                    <a:cubicBezTo>
                      <a:pt x="8692" y="8076"/>
                      <a:pt x="8697" y="8076"/>
                      <a:pt x="8702" y="8076"/>
                    </a:cubicBezTo>
                    <a:close/>
                    <a:moveTo>
                      <a:pt x="19038" y="5316"/>
                    </a:moveTo>
                    <a:cubicBezTo>
                      <a:pt x="19136" y="5427"/>
                      <a:pt x="19272" y="5476"/>
                      <a:pt x="19407" y="5476"/>
                    </a:cubicBezTo>
                    <a:cubicBezTo>
                      <a:pt x="19444" y="5476"/>
                      <a:pt x="19469" y="5476"/>
                      <a:pt x="19493" y="5464"/>
                    </a:cubicBezTo>
                    <a:lnTo>
                      <a:pt x="20405" y="8680"/>
                    </a:lnTo>
                    <a:lnTo>
                      <a:pt x="20381" y="8692"/>
                    </a:lnTo>
                    <a:lnTo>
                      <a:pt x="16844" y="6819"/>
                    </a:lnTo>
                    <a:cubicBezTo>
                      <a:pt x="16844" y="6795"/>
                      <a:pt x="16857" y="6770"/>
                      <a:pt x="16857" y="6745"/>
                    </a:cubicBezTo>
                    <a:lnTo>
                      <a:pt x="19038" y="5316"/>
                    </a:lnTo>
                    <a:close/>
                    <a:moveTo>
                      <a:pt x="28611" y="6696"/>
                    </a:moveTo>
                    <a:cubicBezTo>
                      <a:pt x="28624" y="6770"/>
                      <a:pt x="28673" y="6844"/>
                      <a:pt x="28722" y="6893"/>
                    </a:cubicBezTo>
                    <a:lnTo>
                      <a:pt x="27133" y="8717"/>
                    </a:lnTo>
                    <a:lnTo>
                      <a:pt x="27096" y="8704"/>
                    </a:lnTo>
                    <a:lnTo>
                      <a:pt x="27133" y="6955"/>
                    </a:lnTo>
                    <a:lnTo>
                      <a:pt x="28611" y="6696"/>
                    </a:lnTo>
                    <a:close/>
                    <a:moveTo>
                      <a:pt x="13567" y="8683"/>
                    </a:moveTo>
                    <a:cubicBezTo>
                      <a:pt x="13591" y="8683"/>
                      <a:pt x="13616" y="8698"/>
                      <a:pt x="13616" y="8729"/>
                    </a:cubicBezTo>
                    <a:cubicBezTo>
                      <a:pt x="13616" y="8766"/>
                      <a:pt x="13591" y="8791"/>
                      <a:pt x="13555" y="8791"/>
                    </a:cubicBezTo>
                    <a:lnTo>
                      <a:pt x="13567" y="8778"/>
                    </a:lnTo>
                    <a:cubicBezTo>
                      <a:pt x="13542" y="8778"/>
                      <a:pt x="13518" y="8754"/>
                      <a:pt x="13518" y="8729"/>
                    </a:cubicBezTo>
                    <a:cubicBezTo>
                      <a:pt x="13518" y="8698"/>
                      <a:pt x="13542" y="8683"/>
                      <a:pt x="13567" y="8683"/>
                    </a:cubicBezTo>
                    <a:close/>
                    <a:moveTo>
                      <a:pt x="16807" y="6905"/>
                    </a:moveTo>
                    <a:lnTo>
                      <a:pt x="20331" y="8778"/>
                    </a:lnTo>
                    <a:cubicBezTo>
                      <a:pt x="20319" y="8815"/>
                      <a:pt x="20294" y="8852"/>
                      <a:pt x="20294" y="8889"/>
                    </a:cubicBezTo>
                    <a:lnTo>
                      <a:pt x="17276" y="8593"/>
                    </a:lnTo>
                    <a:cubicBezTo>
                      <a:pt x="17263" y="8322"/>
                      <a:pt x="17054" y="8101"/>
                      <a:pt x="16770" y="8088"/>
                    </a:cubicBezTo>
                    <a:lnTo>
                      <a:pt x="16672" y="6979"/>
                    </a:lnTo>
                    <a:cubicBezTo>
                      <a:pt x="16733" y="6967"/>
                      <a:pt x="16770" y="6942"/>
                      <a:pt x="16807" y="6905"/>
                    </a:cubicBezTo>
                    <a:close/>
                    <a:moveTo>
                      <a:pt x="16783" y="8285"/>
                    </a:moveTo>
                    <a:cubicBezTo>
                      <a:pt x="17054" y="8285"/>
                      <a:pt x="17202" y="8618"/>
                      <a:pt x="17004" y="8815"/>
                    </a:cubicBezTo>
                    <a:cubicBezTo>
                      <a:pt x="16942" y="8878"/>
                      <a:pt x="16865" y="8906"/>
                      <a:pt x="16790" y="8906"/>
                    </a:cubicBezTo>
                    <a:cubicBezTo>
                      <a:pt x="16629" y="8906"/>
                      <a:pt x="16475" y="8778"/>
                      <a:pt x="16475" y="8593"/>
                    </a:cubicBezTo>
                    <a:cubicBezTo>
                      <a:pt x="16487" y="8433"/>
                      <a:pt x="16610" y="8298"/>
                      <a:pt x="16770" y="8298"/>
                    </a:cubicBezTo>
                    <a:lnTo>
                      <a:pt x="16783" y="8285"/>
                    </a:lnTo>
                    <a:close/>
                    <a:moveTo>
                      <a:pt x="22183" y="8853"/>
                    </a:moveTo>
                    <a:cubicBezTo>
                      <a:pt x="22214" y="8853"/>
                      <a:pt x="22273" y="8926"/>
                      <a:pt x="22216" y="8926"/>
                    </a:cubicBezTo>
                    <a:cubicBezTo>
                      <a:pt x="22179" y="8926"/>
                      <a:pt x="22155" y="8902"/>
                      <a:pt x="22155" y="8877"/>
                    </a:cubicBezTo>
                    <a:lnTo>
                      <a:pt x="22167" y="8877"/>
                    </a:lnTo>
                    <a:cubicBezTo>
                      <a:pt x="22167" y="8860"/>
                      <a:pt x="22174" y="8853"/>
                      <a:pt x="22183" y="8853"/>
                    </a:cubicBezTo>
                    <a:close/>
                    <a:moveTo>
                      <a:pt x="35524" y="6992"/>
                    </a:moveTo>
                    <a:lnTo>
                      <a:pt x="37581" y="7928"/>
                    </a:lnTo>
                    <a:cubicBezTo>
                      <a:pt x="37507" y="8014"/>
                      <a:pt x="37470" y="8125"/>
                      <a:pt x="37458" y="8236"/>
                    </a:cubicBezTo>
                    <a:lnTo>
                      <a:pt x="35228" y="8926"/>
                    </a:lnTo>
                    <a:cubicBezTo>
                      <a:pt x="35154" y="8778"/>
                      <a:pt x="35031" y="8667"/>
                      <a:pt x="34870" y="8643"/>
                    </a:cubicBezTo>
                    <a:lnTo>
                      <a:pt x="35031" y="7238"/>
                    </a:lnTo>
                    <a:lnTo>
                      <a:pt x="35092" y="7238"/>
                    </a:lnTo>
                    <a:cubicBezTo>
                      <a:pt x="35265" y="7238"/>
                      <a:pt x="35437" y="7140"/>
                      <a:pt x="35524" y="6992"/>
                    </a:cubicBezTo>
                    <a:close/>
                    <a:moveTo>
                      <a:pt x="27046" y="6955"/>
                    </a:moveTo>
                    <a:lnTo>
                      <a:pt x="27009" y="8692"/>
                    </a:lnTo>
                    <a:cubicBezTo>
                      <a:pt x="26886" y="8704"/>
                      <a:pt x="26788" y="8815"/>
                      <a:pt x="26800" y="8951"/>
                    </a:cubicBezTo>
                    <a:lnTo>
                      <a:pt x="25642" y="8865"/>
                    </a:lnTo>
                    <a:cubicBezTo>
                      <a:pt x="25629" y="8655"/>
                      <a:pt x="25519" y="8483"/>
                      <a:pt x="25334" y="8409"/>
                    </a:cubicBezTo>
                    <a:lnTo>
                      <a:pt x="25876" y="7361"/>
                    </a:lnTo>
                    <a:cubicBezTo>
                      <a:pt x="25897" y="7366"/>
                      <a:pt x="25917" y="7368"/>
                      <a:pt x="25938" y="7368"/>
                    </a:cubicBezTo>
                    <a:cubicBezTo>
                      <a:pt x="26075" y="7368"/>
                      <a:pt x="26196" y="7265"/>
                      <a:pt x="26196" y="7115"/>
                    </a:cubicBezTo>
                    <a:lnTo>
                      <a:pt x="26196" y="7103"/>
                    </a:lnTo>
                    <a:lnTo>
                      <a:pt x="27046" y="6955"/>
                    </a:lnTo>
                    <a:close/>
                    <a:moveTo>
                      <a:pt x="27059" y="8902"/>
                    </a:moveTo>
                    <a:cubicBezTo>
                      <a:pt x="27116" y="8902"/>
                      <a:pt x="27056" y="8974"/>
                      <a:pt x="27025" y="8974"/>
                    </a:cubicBezTo>
                    <a:cubicBezTo>
                      <a:pt x="27016" y="8974"/>
                      <a:pt x="27009" y="8968"/>
                      <a:pt x="27009" y="8951"/>
                    </a:cubicBezTo>
                    <a:cubicBezTo>
                      <a:pt x="27009" y="8926"/>
                      <a:pt x="27022" y="8902"/>
                      <a:pt x="27046" y="8902"/>
                    </a:cubicBezTo>
                    <a:close/>
                    <a:moveTo>
                      <a:pt x="8293" y="7004"/>
                    </a:moveTo>
                    <a:lnTo>
                      <a:pt x="8515" y="7903"/>
                    </a:lnTo>
                    <a:cubicBezTo>
                      <a:pt x="8244" y="8002"/>
                      <a:pt x="8108" y="8298"/>
                      <a:pt x="8219" y="8569"/>
                    </a:cubicBezTo>
                    <a:lnTo>
                      <a:pt x="7492" y="8975"/>
                    </a:lnTo>
                    <a:cubicBezTo>
                      <a:pt x="7455" y="8902"/>
                      <a:pt x="7394" y="8852"/>
                      <a:pt x="7320" y="8815"/>
                    </a:cubicBezTo>
                    <a:lnTo>
                      <a:pt x="8047" y="7041"/>
                    </a:lnTo>
                    <a:lnTo>
                      <a:pt x="8121" y="7041"/>
                    </a:lnTo>
                    <a:cubicBezTo>
                      <a:pt x="8182" y="7041"/>
                      <a:pt x="8244" y="7029"/>
                      <a:pt x="8293" y="7004"/>
                    </a:cubicBezTo>
                    <a:close/>
                    <a:moveTo>
                      <a:pt x="32110" y="6659"/>
                    </a:moveTo>
                    <a:lnTo>
                      <a:pt x="33072" y="8988"/>
                    </a:lnTo>
                    <a:lnTo>
                      <a:pt x="32024" y="8975"/>
                    </a:lnTo>
                    <a:cubicBezTo>
                      <a:pt x="32012" y="8778"/>
                      <a:pt x="31876" y="8606"/>
                      <a:pt x="31679" y="8544"/>
                    </a:cubicBezTo>
                    <a:lnTo>
                      <a:pt x="32110" y="6659"/>
                    </a:lnTo>
                    <a:close/>
                    <a:moveTo>
                      <a:pt x="32246" y="6585"/>
                    </a:moveTo>
                    <a:lnTo>
                      <a:pt x="34587" y="6844"/>
                    </a:lnTo>
                    <a:cubicBezTo>
                      <a:pt x="34624" y="7016"/>
                      <a:pt x="34747" y="7164"/>
                      <a:pt x="34932" y="7213"/>
                    </a:cubicBezTo>
                    <a:lnTo>
                      <a:pt x="34760" y="8630"/>
                    </a:lnTo>
                    <a:cubicBezTo>
                      <a:pt x="34525" y="8630"/>
                      <a:pt x="34328" y="8791"/>
                      <a:pt x="34279" y="9012"/>
                    </a:cubicBezTo>
                    <a:lnTo>
                      <a:pt x="33170" y="9000"/>
                    </a:lnTo>
                    <a:lnTo>
                      <a:pt x="32209" y="6622"/>
                    </a:lnTo>
                    <a:cubicBezTo>
                      <a:pt x="32221" y="6610"/>
                      <a:pt x="32234" y="6597"/>
                      <a:pt x="32246" y="6585"/>
                    </a:cubicBezTo>
                    <a:close/>
                    <a:moveTo>
                      <a:pt x="6260" y="7977"/>
                    </a:moveTo>
                    <a:cubicBezTo>
                      <a:pt x="6334" y="8076"/>
                      <a:pt x="6445" y="8138"/>
                      <a:pt x="6568" y="8138"/>
                    </a:cubicBezTo>
                    <a:cubicBezTo>
                      <a:pt x="6593" y="8138"/>
                      <a:pt x="6618" y="8138"/>
                      <a:pt x="6655" y="8125"/>
                    </a:cubicBezTo>
                    <a:lnTo>
                      <a:pt x="6876" y="8803"/>
                    </a:lnTo>
                    <a:cubicBezTo>
                      <a:pt x="6733" y="8863"/>
                      <a:pt x="6624" y="8993"/>
                      <a:pt x="6584" y="9147"/>
                    </a:cubicBezTo>
                    <a:lnTo>
                      <a:pt x="6584" y="9147"/>
                    </a:lnTo>
                    <a:lnTo>
                      <a:pt x="5028" y="8963"/>
                    </a:lnTo>
                    <a:cubicBezTo>
                      <a:pt x="5028" y="8951"/>
                      <a:pt x="5028" y="8951"/>
                      <a:pt x="5028" y="8938"/>
                    </a:cubicBezTo>
                    <a:cubicBezTo>
                      <a:pt x="5028" y="8889"/>
                      <a:pt x="5016" y="8840"/>
                      <a:pt x="5003" y="8791"/>
                    </a:cubicBezTo>
                    <a:lnTo>
                      <a:pt x="6260" y="7977"/>
                    </a:lnTo>
                    <a:close/>
                    <a:moveTo>
                      <a:pt x="4612" y="8745"/>
                    </a:moveTo>
                    <a:cubicBezTo>
                      <a:pt x="4717" y="8745"/>
                      <a:pt x="4819" y="8825"/>
                      <a:pt x="4819" y="8951"/>
                    </a:cubicBezTo>
                    <a:cubicBezTo>
                      <a:pt x="4819" y="9062"/>
                      <a:pt x="4732" y="9148"/>
                      <a:pt x="4622" y="9148"/>
                    </a:cubicBezTo>
                    <a:cubicBezTo>
                      <a:pt x="4437" y="9148"/>
                      <a:pt x="4350" y="8938"/>
                      <a:pt x="4474" y="8803"/>
                    </a:cubicBezTo>
                    <a:cubicBezTo>
                      <a:pt x="4513" y="8763"/>
                      <a:pt x="4563" y="8745"/>
                      <a:pt x="4612" y="8745"/>
                    </a:cubicBezTo>
                    <a:close/>
                    <a:moveTo>
                      <a:pt x="25139" y="8562"/>
                    </a:moveTo>
                    <a:cubicBezTo>
                      <a:pt x="25216" y="8562"/>
                      <a:pt x="25294" y="8591"/>
                      <a:pt x="25358" y="8655"/>
                    </a:cubicBezTo>
                    <a:cubicBezTo>
                      <a:pt x="25552" y="8837"/>
                      <a:pt x="25413" y="9173"/>
                      <a:pt x="25151" y="9173"/>
                    </a:cubicBezTo>
                    <a:cubicBezTo>
                      <a:pt x="25146" y="9173"/>
                      <a:pt x="25141" y="9173"/>
                      <a:pt x="25137" y="9173"/>
                    </a:cubicBezTo>
                    <a:cubicBezTo>
                      <a:pt x="24964" y="9173"/>
                      <a:pt x="24829" y="9037"/>
                      <a:pt x="24829" y="8877"/>
                    </a:cubicBezTo>
                    <a:lnTo>
                      <a:pt x="24841" y="8877"/>
                    </a:lnTo>
                    <a:cubicBezTo>
                      <a:pt x="24833" y="8686"/>
                      <a:pt x="24981" y="8562"/>
                      <a:pt x="25139" y="8562"/>
                    </a:cubicBezTo>
                    <a:close/>
                    <a:moveTo>
                      <a:pt x="22586" y="6881"/>
                    </a:moveTo>
                    <a:lnTo>
                      <a:pt x="24681" y="8655"/>
                    </a:lnTo>
                    <a:cubicBezTo>
                      <a:pt x="24644" y="8729"/>
                      <a:pt x="24631" y="8803"/>
                      <a:pt x="24631" y="8877"/>
                    </a:cubicBezTo>
                    <a:cubicBezTo>
                      <a:pt x="24619" y="8902"/>
                      <a:pt x="24619" y="8914"/>
                      <a:pt x="24631" y="8938"/>
                    </a:cubicBezTo>
                    <a:lnTo>
                      <a:pt x="23522" y="9197"/>
                    </a:lnTo>
                    <a:cubicBezTo>
                      <a:pt x="23449" y="8970"/>
                      <a:pt x="23249" y="8852"/>
                      <a:pt x="23047" y="8852"/>
                    </a:cubicBezTo>
                    <a:cubicBezTo>
                      <a:pt x="22877" y="8852"/>
                      <a:pt x="22707" y="8936"/>
                      <a:pt x="22611" y="9111"/>
                    </a:cubicBezTo>
                    <a:lnTo>
                      <a:pt x="22426" y="8988"/>
                    </a:lnTo>
                    <a:cubicBezTo>
                      <a:pt x="22451" y="8951"/>
                      <a:pt x="22451" y="8914"/>
                      <a:pt x="22451" y="8877"/>
                    </a:cubicBezTo>
                    <a:cubicBezTo>
                      <a:pt x="22457" y="8711"/>
                      <a:pt x="22330" y="8624"/>
                      <a:pt x="22204" y="8624"/>
                    </a:cubicBezTo>
                    <a:cubicBezTo>
                      <a:pt x="22087" y="8624"/>
                      <a:pt x="21970" y="8698"/>
                      <a:pt x="21958" y="8852"/>
                    </a:cubicBezTo>
                    <a:lnTo>
                      <a:pt x="21243" y="8902"/>
                    </a:lnTo>
                    <a:cubicBezTo>
                      <a:pt x="21218" y="8803"/>
                      <a:pt x="21169" y="8717"/>
                      <a:pt x="21095" y="8643"/>
                    </a:cubicBezTo>
                    <a:lnTo>
                      <a:pt x="22019" y="7041"/>
                    </a:lnTo>
                    <a:cubicBezTo>
                      <a:pt x="22074" y="7062"/>
                      <a:pt x="22133" y="7072"/>
                      <a:pt x="22191" y="7072"/>
                    </a:cubicBezTo>
                    <a:cubicBezTo>
                      <a:pt x="22340" y="7072"/>
                      <a:pt x="22488" y="7005"/>
                      <a:pt x="22586" y="6881"/>
                    </a:cubicBezTo>
                    <a:close/>
                    <a:moveTo>
                      <a:pt x="20766" y="8722"/>
                    </a:moveTo>
                    <a:cubicBezTo>
                      <a:pt x="20842" y="8722"/>
                      <a:pt x="20920" y="8751"/>
                      <a:pt x="20984" y="8815"/>
                    </a:cubicBezTo>
                    <a:cubicBezTo>
                      <a:pt x="21169" y="9000"/>
                      <a:pt x="21034" y="9320"/>
                      <a:pt x="20763" y="9320"/>
                    </a:cubicBezTo>
                    <a:cubicBezTo>
                      <a:pt x="20602" y="9320"/>
                      <a:pt x="20467" y="9197"/>
                      <a:pt x="20467" y="9037"/>
                    </a:cubicBezTo>
                    <a:lnTo>
                      <a:pt x="20467" y="9025"/>
                    </a:lnTo>
                    <a:cubicBezTo>
                      <a:pt x="20467" y="8843"/>
                      <a:pt x="20611" y="8722"/>
                      <a:pt x="20766" y="8722"/>
                    </a:cubicBezTo>
                    <a:close/>
                    <a:moveTo>
                      <a:pt x="31528" y="8713"/>
                    </a:moveTo>
                    <a:cubicBezTo>
                      <a:pt x="31603" y="8713"/>
                      <a:pt x="31679" y="8741"/>
                      <a:pt x="31741" y="8803"/>
                    </a:cubicBezTo>
                    <a:cubicBezTo>
                      <a:pt x="31938" y="9000"/>
                      <a:pt x="31802" y="9333"/>
                      <a:pt x="31519" y="9333"/>
                    </a:cubicBezTo>
                    <a:cubicBezTo>
                      <a:pt x="31359" y="9320"/>
                      <a:pt x="31223" y="9197"/>
                      <a:pt x="31223" y="9037"/>
                    </a:cubicBezTo>
                    <a:cubicBezTo>
                      <a:pt x="31215" y="8843"/>
                      <a:pt x="31368" y="8713"/>
                      <a:pt x="31528" y="8713"/>
                    </a:cubicBezTo>
                    <a:close/>
                    <a:moveTo>
                      <a:pt x="34765" y="8841"/>
                    </a:moveTo>
                    <a:cubicBezTo>
                      <a:pt x="34837" y="8841"/>
                      <a:pt x="34910" y="8867"/>
                      <a:pt x="34969" y="8926"/>
                    </a:cubicBezTo>
                    <a:cubicBezTo>
                      <a:pt x="35166" y="9111"/>
                      <a:pt x="35031" y="9431"/>
                      <a:pt x="34760" y="9444"/>
                    </a:cubicBezTo>
                    <a:cubicBezTo>
                      <a:pt x="34599" y="9431"/>
                      <a:pt x="34464" y="9296"/>
                      <a:pt x="34464" y="9136"/>
                    </a:cubicBezTo>
                    <a:cubicBezTo>
                      <a:pt x="34464" y="8960"/>
                      <a:pt x="34612" y="8841"/>
                      <a:pt x="34765" y="8841"/>
                    </a:cubicBezTo>
                    <a:close/>
                    <a:moveTo>
                      <a:pt x="7086" y="8956"/>
                    </a:moveTo>
                    <a:cubicBezTo>
                      <a:pt x="7237" y="8956"/>
                      <a:pt x="7381" y="9077"/>
                      <a:pt x="7381" y="9259"/>
                    </a:cubicBezTo>
                    <a:cubicBezTo>
                      <a:pt x="7381" y="9431"/>
                      <a:pt x="7246" y="9567"/>
                      <a:pt x="7073" y="9567"/>
                    </a:cubicBezTo>
                    <a:lnTo>
                      <a:pt x="7086" y="9555"/>
                    </a:lnTo>
                    <a:cubicBezTo>
                      <a:pt x="6815" y="9555"/>
                      <a:pt x="6679" y="9234"/>
                      <a:pt x="6876" y="9049"/>
                    </a:cubicBezTo>
                    <a:cubicBezTo>
                      <a:pt x="6937" y="8985"/>
                      <a:pt x="7012" y="8956"/>
                      <a:pt x="7086" y="8956"/>
                    </a:cubicBezTo>
                    <a:close/>
                    <a:moveTo>
                      <a:pt x="23065" y="9051"/>
                    </a:moveTo>
                    <a:cubicBezTo>
                      <a:pt x="23138" y="9051"/>
                      <a:pt x="23213" y="9077"/>
                      <a:pt x="23276" y="9136"/>
                    </a:cubicBezTo>
                    <a:cubicBezTo>
                      <a:pt x="23461" y="9333"/>
                      <a:pt x="23325" y="9653"/>
                      <a:pt x="23054" y="9653"/>
                    </a:cubicBezTo>
                    <a:cubicBezTo>
                      <a:pt x="22894" y="9653"/>
                      <a:pt x="22759" y="9518"/>
                      <a:pt x="22759" y="9357"/>
                    </a:cubicBezTo>
                    <a:cubicBezTo>
                      <a:pt x="22759" y="9172"/>
                      <a:pt x="22908" y="9051"/>
                      <a:pt x="23065" y="9051"/>
                    </a:cubicBezTo>
                    <a:close/>
                    <a:moveTo>
                      <a:pt x="29375" y="6967"/>
                    </a:moveTo>
                    <a:lnTo>
                      <a:pt x="31137" y="8704"/>
                    </a:lnTo>
                    <a:cubicBezTo>
                      <a:pt x="31063" y="8803"/>
                      <a:pt x="31014" y="8914"/>
                      <a:pt x="31014" y="9025"/>
                    </a:cubicBezTo>
                    <a:cubicBezTo>
                      <a:pt x="31014" y="9099"/>
                      <a:pt x="31039" y="9173"/>
                      <a:pt x="31063" y="9234"/>
                    </a:cubicBezTo>
                    <a:lnTo>
                      <a:pt x="30324" y="9690"/>
                    </a:lnTo>
                    <a:cubicBezTo>
                      <a:pt x="30238" y="9542"/>
                      <a:pt x="30065" y="9444"/>
                      <a:pt x="29893" y="9444"/>
                    </a:cubicBezTo>
                    <a:lnTo>
                      <a:pt x="29806" y="9444"/>
                    </a:lnTo>
                    <a:lnTo>
                      <a:pt x="29240" y="7029"/>
                    </a:lnTo>
                    <a:cubicBezTo>
                      <a:pt x="29289" y="7016"/>
                      <a:pt x="29338" y="6992"/>
                      <a:pt x="29375" y="6967"/>
                    </a:cubicBezTo>
                    <a:close/>
                    <a:moveTo>
                      <a:pt x="28808" y="6967"/>
                    </a:moveTo>
                    <a:cubicBezTo>
                      <a:pt x="28895" y="7029"/>
                      <a:pt x="28993" y="7053"/>
                      <a:pt x="29092" y="7053"/>
                    </a:cubicBezTo>
                    <a:lnTo>
                      <a:pt x="29141" y="7053"/>
                    </a:lnTo>
                    <a:lnTo>
                      <a:pt x="29708" y="9493"/>
                    </a:lnTo>
                    <a:cubicBezTo>
                      <a:pt x="29585" y="9542"/>
                      <a:pt x="29474" y="9641"/>
                      <a:pt x="29424" y="9764"/>
                    </a:cubicBezTo>
                    <a:lnTo>
                      <a:pt x="27293" y="8926"/>
                    </a:lnTo>
                    <a:cubicBezTo>
                      <a:pt x="27293" y="8877"/>
                      <a:pt x="27268" y="8815"/>
                      <a:pt x="27219" y="8778"/>
                    </a:cubicBezTo>
                    <a:lnTo>
                      <a:pt x="28808" y="6967"/>
                    </a:lnTo>
                    <a:close/>
                    <a:moveTo>
                      <a:pt x="11115" y="6881"/>
                    </a:moveTo>
                    <a:lnTo>
                      <a:pt x="11448" y="7719"/>
                    </a:lnTo>
                    <a:cubicBezTo>
                      <a:pt x="11176" y="7867"/>
                      <a:pt x="11226" y="8273"/>
                      <a:pt x="11521" y="8347"/>
                    </a:cubicBezTo>
                    <a:lnTo>
                      <a:pt x="11386" y="9271"/>
                    </a:lnTo>
                    <a:cubicBezTo>
                      <a:pt x="11359" y="9267"/>
                      <a:pt x="11333" y="9265"/>
                      <a:pt x="11307" y="9265"/>
                    </a:cubicBezTo>
                    <a:cubicBezTo>
                      <a:pt x="11044" y="9265"/>
                      <a:pt x="10819" y="9485"/>
                      <a:pt x="10819" y="9776"/>
                    </a:cubicBezTo>
                    <a:lnTo>
                      <a:pt x="10819" y="9789"/>
                    </a:lnTo>
                    <a:lnTo>
                      <a:pt x="9870" y="9863"/>
                    </a:lnTo>
                    <a:cubicBezTo>
                      <a:pt x="9858" y="9789"/>
                      <a:pt x="9809" y="9727"/>
                      <a:pt x="9735" y="9690"/>
                    </a:cubicBezTo>
                    <a:lnTo>
                      <a:pt x="10807" y="6893"/>
                    </a:lnTo>
                    <a:cubicBezTo>
                      <a:pt x="10851" y="6904"/>
                      <a:pt x="10898" y="6910"/>
                      <a:pt x="10945" y="6910"/>
                    </a:cubicBezTo>
                    <a:cubicBezTo>
                      <a:pt x="11003" y="6910"/>
                      <a:pt x="11061" y="6901"/>
                      <a:pt x="11115" y="6881"/>
                    </a:cubicBezTo>
                    <a:close/>
                    <a:moveTo>
                      <a:pt x="9599" y="9850"/>
                    </a:moveTo>
                    <a:cubicBezTo>
                      <a:pt x="9649" y="9850"/>
                      <a:pt x="9686" y="9887"/>
                      <a:pt x="9686" y="9937"/>
                    </a:cubicBezTo>
                    <a:cubicBezTo>
                      <a:pt x="9686" y="9986"/>
                      <a:pt x="9636" y="10023"/>
                      <a:pt x="9587" y="10023"/>
                    </a:cubicBezTo>
                    <a:lnTo>
                      <a:pt x="9599" y="10010"/>
                    </a:lnTo>
                    <a:cubicBezTo>
                      <a:pt x="9550" y="10010"/>
                      <a:pt x="9513" y="9973"/>
                      <a:pt x="9513" y="9937"/>
                    </a:cubicBezTo>
                    <a:cubicBezTo>
                      <a:pt x="9513" y="9887"/>
                      <a:pt x="9550" y="9850"/>
                      <a:pt x="9599" y="9850"/>
                    </a:cubicBezTo>
                    <a:close/>
                    <a:moveTo>
                      <a:pt x="11309" y="9468"/>
                    </a:moveTo>
                    <a:cubicBezTo>
                      <a:pt x="11314" y="9468"/>
                      <a:pt x="11319" y="9468"/>
                      <a:pt x="11324" y="9468"/>
                    </a:cubicBezTo>
                    <a:cubicBezTo>
                      <a:pt x="11497" y="9468"/>
                      <a:pt x="11620" y="9604"/>
                      <a:pt x="11608" y="9776"/>
                    </a:cubicBezTo>
                    <a:lnTo>
                      <a:pt x="11620" y="9776"/>
                    </a:lnTo>
                    <a:cubicBezTo>
                      <a:pt x="11620" y="9950"/>
                      <a:pt x="11471" y="10062"/>
                      <a:pt x="11317" y="10062"/>
                    </a:cubicBezTo>
                    <a:cubicBezTo>
                      <a:pt x="11241" y="10062"/>
                      <a:pt x="11164" y="10035"/>
                      <a:pt x="11103" y="9973"/>
                    </a:cubicBezTo>
                    <a:cubicBezTo>
                      <a:pt x="10921" y="9780"/>
                      <a:pt x="11048" y="9468"/>
                      <a:pt x="11309" y="9468"/>
                    </a:cubicBezTo>
                    <a:close/>
                    <a:moveTo>
                      <a:pt x="37458" y="8347"/>
                    </a:moveTo>
                    <a:cubicBezTo>
                      <a:pt x="37503" y="8625"/>
                      <a:pt x="37727" y="8767"/>
                      <a:pt x="37952" y="8767"/>
                    </a:cubicBezTo>
                    <a:cubicBezTo>
                      <a:pt x="38156" y="8767"/>
                      <a:pt x="38361" y="8649"/>
                      <a:pt x="38431" y="8409"/>
                    </a:cubicBezTo>
                    <a:lnTo>
                      <a:pt x="38431" y="8396"/>
                    </a:lnTo>
                    <a:lnTo>
                      <a:pt x="39454" y="8581"/>
                    </a:lnTo>
                    <a:cubicBezTo>
                      <a:pt x="39454" y="8618"/>
                      <a:pt x="39454" y="8655"/>
                      <a:pt x="39479" y="8692"/>
                    </a:cubicBezTo>
                    <a:lnTo>
                      <a:pt x="37680" y="10047"/>
                    </a:lnTo>
                    <a:cubicBezTo>
                      <a:pt x="37593" y="9949"/>
                      <a:pt x="37458" y="9887"/>
                      <a:pt x="37322" y="9887"/>
                    </a:cubicBezTo>
                    <a:cubicBezTo>
                      <a:pt x="37138" y="9887"/>
                      <a:pt x="36977" y="9986"/>
                      <a:pt x="36891" y="10134"/>
                    </a:cubicBezTo>
                    <a:lnTo>
                      <a:pt x="35228" y="9308"/>
                    </a:lnTo>
                    <a:cubicBezTo>
                      <a:pt x="35252" y="9259"/>
                      <a:pt x="35265" y="9197"/>
                      <a:pt x="35265" y="9136"/>
                    </a:cubicBezTo>
                    <a:cubicBezTo>
                      <a:pt x="35265" y="9099"/>
                      <a:pt x="35252" y="9062"/>
                      <a:pt x="35252" y="9025"/>
                    </a:cubicBezTo>
                    <a:lnTo>
                      <a:pt x="37458" y="8347"/>
                    </a:lnTo>
                    <a:close/>
                    <a:moveTo>
                      <a:pt x="29873" y="9652"/>
                    </a:moveTo>
                    <a:cubicBezTo>
                      <a:pt x="29879" y="9652"/>
                      <a:pt x="29886" y="9653"/>
                      <a:pt x="29893" y="9653"/>
                    </a:cubicBezTo>
                    <a:lnTo>
                      <a:pt x="29880" y="9653"/>
                    </a:lnTo>
                    <a:cubicBezTo>
                      <a:pt x="30151" y="9653"/>
                      <a:pt x="30299" y="9973"/>
                      <a:pt x="30102" y="10171"/>
                    </a:cubicBezTo>
                    <a:cubicBezTo>
                      <a:pt x="30043" y="10230"/>
                      <a:pt x="29969" y="10256"/>
                      <a:pt x="29895" y="10256"/>
                    </a:cubicBezTo>
                    <a:cubicBezTo>
                      <a:pt x="29740" y="10256"/>
                      <a:pt x="29589" y="10137"/>
                      <a:pt x="29597" y="9961"/>
                    </a:cubicBezTo>
                    <a:cubicBezTo>
                      <a:pt x="29585" y="9795"/>
                      <a:pt x="29710" y="9652"/>
                      <a:pt x="29873" y="9652"/>
                    </a:cubicBezTo>
                    <a:close/>
                    <a:moveTo>
                      <a:pt x="37301" y="10068"/>
                    </a:moveTo>
                    <a:cubicBezTo>
                      <a:pt x="37463" y="10068"/>
                      <a:pt x="37618" y="10199"/>
                      <a:pt x="37618" y="10392"/>
                    </a:cubicBezTo>
                    <a:cubicBezTo>
                      <a:pt x="37618" y="10553"/>
                      <a:pt x="37495" y="10688"/>
                      <a:pt x="37322" y="10688"/>
                    </a:cubicBezTo>
                    <a:cubicBezTo>
                      <a:pt x="37317" y="10688"/>
                      <a:pt x="37313" y="10688"/>
                      <a:pt x="37308" y="10688"/>
                    </a:cubicBezTo>
                    <a:cubicBezTo>
                      <a:pt x="37034" y="10688"/>
                      <a:pt x="36895" y="10352"/>
                      <a:pt x="37088" y="10158"/>
                    </a:cubicBezTo>
                    <a:cubicBezTo>
                      <a:pt x="37151" y="10096"/>
                      <a:pt x="37226" y="10068"/>
                      <a:pt x="37301" y="10068"/>
                    </a:cubicBezTo>
                    <a:close/>
                    <a:moveTo>
                      <a:pt x="17263" y="8692"/>
                    </a:moveTo>
                    <a:lnTo>
                      <a:pt x="20270" y="8988"/>
                    </a:lnTo>
                    <a:lnTo>
                      <a:pt x="20270" y="9025"/>
                    </a:lnTo>
                    <a:cubicBezTo>
                      <a:pt x="20270" y="9148"/>
                      <a:pt x="20307" y="9259"/>
                      <a:pt x="20381" y="9345"/>
                    </a:cubicBezTo>
                    <a:lnTo>
                      <a:pt x="19259" y="10713"/>
                    </a:lnTo>
                    <a:cubicBezTo>
                      <a:pt x="19173" y="10651"/>
                      <a:pt x="19087" y="10627"/>
                      <a:pt x="18988" y="10627"/>
                    </a:cubicBezTo>
                    <a:cubicBezTo>
                      <a:pt x="18877" y="10627"/>
                      <a:pt x="18779" y="10663"/>
                      <a:pt x="18693" y="10725"/>
                    </a:cubicBezTo>
                    <a:lnTo>
                      <a:pt x="17140" y="8938"/>
                    </a:lnTo>
                    <a:cubicBezTo>
                      <a:pt x="17202" y="8865"/>
                      <a:pt x="17251" y="8791"/>
                      <a:pt x="17263" y="8692"/>
                    </a:cubicBezTo>
                    <a:close/>
                    <a:moveTo>
                      <a:pt x="32468" y="10691"/>
                    </a:moveTo>
                    <a:cubicBezTo>
                      <a:pt x="32492" y="10691"/>
                      <a:pt x="32517" y="10707"/>
                      <a:pt x="32517" y="10737"/>
                    </a:cubicBezTo>
                    <a:cubicBezTo>
                      <a:pt x="32517" y="10768"/>
                      <a:pt x="32492" y="10784"/>
                      <a:pt x="32468" y="10784"/>
                    </a:cubicBezTo>
                    <a:cubicBezTo>
                      <a:pt x="32443" y="10784"/>
                      <a:pt x="32419" y="10768"/>
                      <a:pt x="32419" y="10737"/>
                    </a:cubicBezTo>
                    <a:cubicBezTo>
                      <a:pt x="32419" y="10707"/>
                      <a:pt x="32443" y="10691"/>
                      <a:pt x="32468" y="10691"/>
                    </a:cubicBezTo>
                    <a:close/>
                    <a:moveTo>
                      <a:pt x="4412" y="9308"/>
                    </a:moveTo>
                    <a:cubicBezTo>
                      <a:pt x="4449" y="9320"/>
                      <a:pt x="4474" y="9333"/>
                      <a:pt x="4498" y="9333"/>
                    </a:cubicBezTo>
                    <a:lnTo>
                      <a:pt x="4301" y="10306"/>
                    </a:lnTo>
                    <a:lnTo>
                      <a:pt x="4277" y="10306"/>
                    </a:lnTo>
                    <a:cubicBezTo>
                      <a:pt x="4055" y="10306"/>
                      <a:pt x="3870" y="10491"/>
                      <a:pt x="3870" y="10713"/>
                    </a:cubicBezTo>
                    <a:lnTo>
                      <a:pt x="3870" y="10725"/>
                    </a:lnTo>
                    <a:lnTo>
                      <a:pt x="3513" y="10787"/>
                    </a:lnTo>
                    <a:cubicBezTo>
                      <a:pt x="3488" y="10700"/>
                      <a:pt x="3451" y="10614"/>
                      <a:pt x="3377" y="10553"/>
                    </a:cubicBezTo>
                    <a:lnTo>
                      <a:pt x="4412" y="9308"/>
                    </a:lnTo>
                    <a:close/>
                    <a:moveTo>
                      <a:pt x="33219" y="9099"/>
                    </a:moveTo>
                    <a:lnTo>
                      <a:pt x="34254" y="9111"/>
                    </a:lnTo>
                    <a:lnTo>
                      <a:pt x="34254" y="9136"/>
                    </a:lnTo>
                    <a:cubicBezTo>
                      <a:pt x="34254" y="9320"/>
                      <a:pt x="34365" y="9493"/>
                      <a:pt x="34525" y="9579"/>
                    </a:cubicBezTo>
                    <a:lnTo>
                      <a:pt x="33983" y="10848"/>
                    </a:lnTo>
                    <a:cubicBezTo>
                      <a:pt x="33971" y="10836"/>
                      <a:pt x="33959" y="10836"/>
                      <a:pt x="33934" y="10836"/>
                    </a:cubicBezTo>
                    <a:lnTo>
                      <a:pt x="33219" y="9099"/>
                    </a:lnTo>
                    <a:close/>
                    <a:moveTo>
                      <a:pt x="27281" y="9037"/>
                    </a:moveTo>
                    <a:lnTo>
                      <a:pt x="29400" y="9863"/>
                    </a:lnTo>
                    <a:cubicBezTo>
                      <a:pt x="29387" y="9900"/>
                      <a:pt x="29387" y="9924"/>
                      <a:pt x="29387" y="9949"/>
                    </a:cubicBezTo>
                    <a:cubicBezTo>
                      <a:pt x="29387" y="10035"/>
                      <a:pt x="29412" y="10121"/>
                      <a:pt x="29449" y="10195"/>
                    </a:cubicBezTo>
                    <a:lnTo>
                      <a:pt x="28131" y="10885"/>
                    </a:lnTo>
                    <a:cubicBezTo>
                      <a:pt x="28044" y="10700"/>
                      <a:pt x="27872" y="10590"/>
                      <a:pt x="27675" y="10590"/>
                    </a:cubicBezTo>
                    <a:cubicBezTo>
                      <a:pt x="27626" y="10590"/>
                      <a:pt x="27589" y="10602"/>
                      <a:pt x="27552" y="10614"/>
                    </a:cubicBezTo>
                    <a:lnTo>
                      <a:pt x="27145" y="9185"/>
                    </a:lnTo>
                    <a:cubicBezTo>
                      <a:pt x="27207" y="9160"/>
                      <a:pt x="27268" y="9099"/>
                      <a:pt x="27281" y="9037"/>
                    </a:cubicBezTo>
                    <a:close/>
                    <a:moveTo>
                      <a:pt x="21970" y="8951"/>
                    </a:moveTo>
                    <a:cubicBezTo>
                      <a:pt x="22002" y="9061"/>
                      <a:pt x="22104" y="9126"/>
                      <a:pt x="22209" y="9126"/>
                    </a:cubicBezTo>
                    <a:cubicBezTo>
                      <a:pt x="22268" y="9126"/>
                      <a:pt x="22328" y="9106"/>
                      <a:pt x="22377" y="9062"/>
                    </a:cubicBezTo>
                    <a:lnTo>
                      <a:pt x="22574" y="9210"/>
                    </a:lnTo>
                    <a:cubicBezTo>
                      <a:pt x="22561" y="9259"/>
                      <a:pt x="22549" y="9308"/>
                      <a:pt x="22549" y="9357"/>
                    </a:cubicBezTo>
                    <a:cubicBezTo>
                      <a:pt x="22549" y="9555"/>
                      <a:pt x="22672" y="9739"/>
                      <a:pt x="22857" y="9813"/>
                    </a:cubicBezTo>
                    <a:lnTo>
                      <a:pt x="22414" y="10885"/>
                    </a:lnTo>
                    <a:cubicBezTo>
                      <a:pt x="22353" y="10863"/>
                      <a:pt x="22289" y="10851"/>
                      <a:pt x="22227" y="10851"/>
                    </a:cubicBezTo>
                    <a:cubicBezTo>
                      <a:pt x="22150" y="10851"/>
                      <a:pt x="22075" y="10869"/>
                      <a:pt x="22007" y="10910"/>
                    </a:cubicBezTo>
                    <a:lnTo>
                      <a:pt x="21071" y="9419"/>
                    </a:lnTo>
                    <a:cubicBezTo>
                      <a:pt x="21194" y="9333"/>
                      <a:pt x="21268" y="9185"/>
                      <a:pt x="21280" y="9037"/>
                    </a:cubicBezTo>
                    <a:lnTo>
                      <a:pt x="21280" y="9012"/>
                    </a:lnTo>
                    <a:lnTo>
                      <a:pt x="21970" y="8951"/>
                    </a:lnTo>
                    <a:close/>
                    <a:moveTo>
                      <a:pt x="4262" y="10515"/>
                    </a:moveTo>
                    <a:cubicBezTo>
                      <a:pt x="4267" y="10515"/>
                      <a:pt x="4272" y="10515"/>
                      <a:pt x="4277" y="10516"/>
                    </a:cubicBezTo>
                    <a:cubicBezTo>
                      <a:pt x="4387" y="10516"/>
                      <a:pt x="4474" y="10602"/>
                      <a:pt x="4474" y="10713"/>
                    </a:cubicBezTo>
                    <a:cubicBezTo>
                      <a:pt x="4474" y="10829"/>
                      <a:pt x="4378" y="10912"/>
                      <a:pt x="4275" y="10912"/>
                    </a:cubicBezTo>
                    <a:cubicBezTo>
                      <a:pt x="4225" y="10912"/>
                      <a:pt x="4173" y="10892"/>
                      <a:pt x="4129" y="10848"/>
                    </a:cubicBezTo>
                    <a:cubicBezTo>
                      <a:pt x="4009" y="10728"/>
                      <a:pt x="4087" y="10515"/>
                      <a:pt x="4262" y="10515"/>
                    </a:cubicBezTo>
                    <a:close/>
                    <a:moveTo>
                      <a:pt x="25629" y="8963"/>
                    </a:moveTo>
                    <a:lnTo>
                      <a:pt x="26825" y="9062"/>
                    </a:lnTo>
                    <a:cubicBezTo>
                      <a:pt x="26837" y="9086"/>
                      <a:pt x="26862" y="9111"/>
                      <a:pt x="26886" y="9136"/>
                    </a:cubicBezTo>
                    <a:lnTo>
                      <a:pt x="25186" y="10947"/>
                    </a:lnTo>
                    <a:cubicBezTo>
                      <a:pt x="25149" y="10922"/>
                      <a:pt x="25112" y="10922"/>
                      <a:pt x="25075" y="10922"/>
                    </a:cubicBezTo>
                    <a:lnTo>
                      <a:pt x="25161" y="9382"/>
                    </a:lnTo>
                    <a:cubicBezTo>
                      <a:pt x="25395" y="9370"/>
                      <a:pt x="25592" y="9197"/>
                      <a:pt x="25629" y="8963"/>
                    </a:cubicBezTo>
                    <a:close/>
                    <a:moveTo>
                      <a:pt x="32024" y="9086"/>
                    </a:moveTo>
                    <a:lnTo>
                      <a:pt x="33109" y="9099"/>
                    </a:lnTo>
                    <a:lnTo>
                      <a:pt x="33835" y="10861"/>
                    </a:lnTo>
                    <a:cubicBezTo>
                      <a:pt x="33774" y="10885"/>
                      <a:pt x="33737" y="10935"/>
                      <a:pt x="33712" y="10996"/>
                    </a:cubicBezTo>
                    <a:lnTo>
                      <a:pt x="32714" y="10799"/>
                    </a:lnTo>
                    <a:cubicBezTo>
                      <a:pt x="32714" y="10774"/>
                      <a:pt x="32714" y="10762"/>
                      <a:pt x="32714" y="10750"/>
                    </a:cubicBezTo>
                    <a:cubicBezTo>
                      <a:pt x="32714" y="10602"/>
                      <a:pt x="32603" y="10491"/>
                      <a:pt x="32468" y="10491"/>
                    </a:cubicBezTo>
                    <a:cubicBezTo>
                      <a:pt x="32431" y="10491"/>
                      <a:pt x="32406" y="10503"/>
                      <a:pt x="32394" y="10503"/>
                    </a:cubicBezTo>
                    <a:lnTo>
                      <a:pt x="31802" y="9444"/>
                    </a:lnTo>
                    <a:cubicBezTo>
                      <a:pt x="31926" y="9357"/>
                      <a:pt x="32000" y="9234"/>
                      <a:pt x="32024" y="9086"/>
                    </a:cubicBezTo>
                    <a:close/>
                    <a:moveTo>
                      <a:pt x="24668" y="9037"/>
                    </a:moveTo>
                    <a:cubicBezTo>
                      <a:pt x="24730" y="9210"/>
                      <a:pt x="24878" y="9345"/>
                      <a:pt x="25063" y="9370"/>
                    </a:cubicBezTo>
                    <a:lnTo>
                      <a:pt x="24964" y="10910"/>
                    </a:lnTo>
                    <a:cubicBezTo>
                      <a:pt x="24866" y="10922"/>
                      <a:pt x="24755" y="10972"/>
                      <a:pt x="24681" y="11045"/>
                    </a:cubicBezTo>
                    <a:lnTo>
                      <a:pt x="23498" y="9604"/>
                    </a:lnTo>
                    <a:cubicBezTo>
                      <a:pt x="23535" y="9530"/>
                      <a:pt x="23559" y="9444"/>
                      <a:pt x="23559" y="9357"/>
                    </a:cubicBezTo>
                    <a:cubicBezTo>
                      <a:pt x="23559" y="9333"/>
                      <a:pt x="23559" y="9308"/>
                      <a:pt x="23559" y="9296"/>
                    </a:cubicBezTo>
                    <a:lnTo>
                      <a:pt x="24668" y="9037"/>
                    </a:lnTo>
                    <a:close/>
                    <a:moveTo>
                      <a:pt x="35191" y="9407"/>
                    </a:moveTo>
                    <a:lnTo>
                      <a:pt x="36854" y="10220"/>
                    </a:lnTo>
                    <a:cubicBezTo>
                      <a:pt x="36793" y="10380"/>
                      <a:pt x="36817" y="10565"/>
                      <a:pt x="36928" y="10700"/>
                    </a:cubicBezTo>
                    <a:lnTo>
                      <a:pt x="35770" y="11070"/>
                    </a:lnTo>
                    <a:cubicBezTo>
                      <a:pt x="35671" y="10947"/>
                      <a:pt x="35524" y="10873"/>
                      <a:pt x="35363" y="10873"/>
                    </a:cubicBezTo>
                    <a:lnTo>
                      <a:pt x="35265" y="10873"/>
                    </a:lnTo>
                    <a:lnTo>
                      <a:pt x="34870" y="9628"/>
                    </a:lnTo>
                    <a:cubicBezTo>
                      <a:pt x="35006" y="9604"/>
                      <a:pt x="35117" y="9518"/>
                      <a:pt x="35191" y="9407"/>
                    </a:cubicBezTo>
                    <a:close/>
                    <a:moveTo>
                      <a:pt x="33934" y="11045"/>
                    </a:moveTo>
                    <a:cubicBezTo>
                      <a:pt x="33959" y="11045"/>
                      <a:pt x="33983" y="11058"/>
                      <a:pt x="33983" y="11095"/>
                    </a:cubicBezTo>
                    <a:cubicBezTo>
                      <a:pt x="33983" y="11112"/>
                      <a:pt x="33976" y="11118"/>
                      <a:pt x="33966" y="11118"/>
                    </a:cubicBezTo>
                    <a:cubicBezTo>
                      <a:pt x="33933" y="11118"/>
                      <a:pt x="33868" y="11045"/>
                      <a:pt x="33934" y="11045"/>
                    </a:cubicBezTo>
                    <a:close/>
                    <a:moveTo>
                      <a:pt x="16413" y="8938"/>
                    </a:moveTo>
                    <a:cubicBezTo>
                      <a:pt x="16462" y="8988"/>
                      <a:pt x="16524" y="9037"/>
                      <a:pt x="16598" y="9062"/>
                    </a:cubicBezTo>
                    <a:lnTo>
                      <a:pt x="15649" y="10713"/>
                    </a:lnTo>
                    <a:cubicBezTo>
                      <a:pt x="15612" y="10700"/>
                      <a:pt x="15588" y="10700"/>
                      <a:pt x="15551" y="10700"/>
                    </a:cubicBezTo>
                    <a:cubicBezTo>
                      <a:pt x="15304" y="10700"/>
                      <a:pt x="15095" y="10873"/>
                      <a:pt x="15058" y="11119"/>
                    </a:cubicBezTo>
                    <a:lnTo>
                      <a:pt x="13973" y="11119"/>
                    </a:lnTo>
                    <a:cubicBezTo>
                      <a:pt x="13973" y="11021"/>
                      <a:pt x="13949" y="10935"/>
                      <a:pt x="13900" y="10861"/>
                    </a:cubicBezTo>
                    <a:lnTo>
                      <a:pt x="16413" y="8938"/>
                    </a:lnTo>
                    <a:close/>
                    <a:moveTo>
                      <a:pt x="26972" y="9185"/>
                    </a:moveTo>
                    <a:cubicBezTo>
                      <a:pt x="26997" y="9197"/>
                      <a:pt x="27022" y="9197"/>
                      <a:pt x="27046" y="9197"/>
                    </a:cubicBezTo>
                    <a:lnTo>
                      <a:pt x="27453" y="10639"/>
                    </a:lnTo>
                    <a:cubicBezTo>
                      <a:pt x="27317" y="10700"/>
                      <a:pt x="27219" y="10824"/>
                      <a:pt x="27194" y="10972"/>
                    </a:cubicBezTo>
                    <a:lnTo>
                      <a:pt x="25482" y="11193"/>
                    </a:lnTo>
                    <a:cubicBezTo>
                      <a:pt x="25432" y="11107"/>
                      <a:pt x="25358" y="11033"/>
                      <a:pt x="25284" y="10984"/>
                    </a:cubicBezTo>
                    <a:lnTo>
                      <a:pt x="25284" y="10972"/>
                    </a:lnTo>
                    <a:lnTo>
                      <a:pt x="26972" y="9185"/>
                    </a:lnTo>
                    <a:close/>
                    <a:moveTo>
                      <a:pt x="3022" y="10606"/>
                    </a:moveTo>
                    <a:cubicBezTo>
                      <a:pt x="3173" y="10606"/>
                      <a:pt x="3320" y="10724"/>
                      <a:pt x="3328" y="10898"/>
                    </a:cubicBezTo>
                    <a:cubicBezTo>
                      <a:pt x="3328" y="11070"/>
                      <a:pt x="3192" y="11206"/>
                      <a:pt x="3032" y="11206"/>
                    </a:cubicBezTo>
                    <a:cubicBezTo>
                      <a:pt x="2761" y="11206"/>
                      <a:pt x="2625" y="10885"/>
                      <a:pt x="2810" y="10700"/>
                    </a:cubicBezTo>
                    <a:cubicBezTo>
                      <a:pt x="2871" y="10635"/>
                      <a:pt x="2947" y="10606"/>
                      <a:pt x="3022" y="10606"/>
                    </a:cubicBezTo>
                    <a:close/>
                    <a:moveTo>
                      <a:pt x="17078" y="9000"/>
                    </a:moveTo>
                    <a:lnTo>
                      <a:pt x="18619" y="10787"/>
                    </a:lnTo>
                    <a:cubicBezTo>
                      <a:pt x="18532" y="10873"/>
                      <a:pt x="18483" y="10996"/>
                      <a:pt x="18483" y="11132"/>
                    </a:cubicBezTo>
                    <a:cubicBezTo>
                      <a:pt x="18483" y="11156"/>
                      <a:pt x="18483" y="11181"/>
                      <a:pt x="18495" y="11218"/>
                    </a:cubicBezTo>
                    <a:lnTo>
                      <a:pt x="16043" y="11132"/>
                    </a:lnTo>
                    <a:cubicBezTo>
                      <a:pt x="16006" y="10959"/>
                      <a:pt x="15896" y="10811"/>
                      <a:pt x="15748" y="10750"/>
                    </a:cubicBezTo>
                    <a:lnTo>
                      <a:pt x="16696" y="9099"/>
                    </a:lnTo>
                    <a:lnTo>
                      <a:pt x="16783" y="9099"/>
                    </a:lnTo>
                    <a:cubicBezTo>
                      <a:pt x="16881" y="9099"/>
                      <a:pt x="16992" y="9062"/>
                      <a:pt x="17078" y="9000"/>
                    </a:cubicBezTo>
                    <a:close/>
                    <a:moveTo>
                      <a:pt x="20454" y="9419"/>
                    </a:moveTo>
                    <a:cubicBezTo>
                      <a:pt x="20516" y="9468"/>
                      <a:pt x="20590" y="9505"/>
                      <a:pt x="20676" y="9518"/>
                    </a:cubicBezTo>
                    <a:lnTo>
                      <a:pt x="20787" y="11218"/>
                    </a:lnTo>
                    <a:lnTo>
                      <a:pt x="19481" y="11119"/>
                    </a:lnTo>
                    <a:cubicBezTo>
                      <a:pt x="19481" y="10996"/>
                      <a:pt x="19432" y="10873"/>
                      <a:pt x="19346" y="10774"/>
                    </a:cubicBezTo>
                    <a:lnTo>
                      <a:pt x="20454" y="9419"/>
                    </a:lnTo>
                    <a:close/>
                    <a:moveTo>
                      <a:pt x="34612" y="9616"/>
                    </a:moveTo>
                    <a:cubicBezTo>
                      <a:pt x="34661" y="9628"/>
                      <a:pt x="34710" y="9641"/>
                      <a:pt x="34760" y="9641"/>
                    </a:cubicBezTo>
                    <a:lnTo>
                      <a:pt x="35154" y="10910"/>
                    </a:lnTo>
                    <a:cubicBezTo>
                      <a:pt x="35031" y="10972"/>
                      <a:pt x="34920" y="11082"/>
                      <a:pt x="34883" y="11218"/>
                    </a:cubicBezTo>
                    <a:lnTo>
                      <a:pt x="34883" y="11230"/>
                    </a:lnTo>
                    <a:lnTo>
                      <a:pt x="34180" y="11095"/>
                    </a:lnTo>
                    <a:cubicBezTo>
                      <a:pt x="34180" y="11008"/>
                      <a:pt x="34144" y="10935"/>
                      <a:pt x="34082" y="10885"/>
                    </a:cubicBezTo>
                    <a:lnTo>
                      <a:pt x="34612" y="9616"/>
                    </a:lnTo>
                    <a:close/>
                    <a:moveTo>
                      <a:pt x="20997" y="9468"/>
                    </a:moveTo>
                    <a:lnTo>
                      <a:pt x="21933" y="10947"/>
                    </a:lnTo>
                    <a:cubicBezTo>
                      <a:pt x="21822" y="11033"/>
                      <a:pt x="21761" y="11144"/>
                      <a:pt x="21736" y="11280"/>
                    </a:cubicBezTo>
                    <a:lnTo>
                      <a:pt x="20898" y="11218"/>
                    </a:lnTo>
                    <a:lnTo>
                      <a:pt x="20787" y="9518"/>
                    </a:lnTo>
                    <a:cubicBezTo>
                      <a:pt x="20861" y="9518"/>
                      <a:pt x="20935" y="9505"/>
                      <a:pt x="20997" y="9468"/>
                    </a:cubicBezTo>
                    <a:close/>
                    <a:moveTo>
                      <a:pt x="23436" y="9678"/>
                    </a:moveTo>
                    <a:lnTo>
                      <a:pt x="24607" y="11132"/>
                    </a:lnTo>
                    <a:cubicBezTo>
                      <a:pt x="24570" y="11181"/>
                      <a:pt x="24545" y="11243"/>
                      <a:pt x="24533" y="11304"/>
                    </a:cubicBezTo>
                    <a:lnTo>
                      <a:pt x="22771" y="11304"/>
                    </a:lnTo>
                    <a:cubicBezTo>
                      <a:pt x="22746" y="11144"/>
                      <a:pt x="22648" y="10996"/>
                      <a:pt x="22512" y="10922"/>
                    </a:cubicBezTo>
                    <a:lnTo>
                      <a:pt x="22968" y="9838"/>
                    </a:lnTo>
                    <a:cubicBezTo>
                      <a:pt x="23005" y="9850"/>
                      <a:pt x="23030" y="9850"/>
                      <a:pt x="23067" y="9850"/>
                    </a:cubicBezTo>
                    <a:cubicBezTo>
                      <a:pt x="23202" y="9850"/>
                      <a:pt x="23338" y="9789"/>
                      <a:pt x="23436" y="9678"/>
                    </a:cubicBezTo>
                    <a:close/>
                    <a:moveTo>
                      <a:pt x="27675" y="10787"/>
                    </a:moveTo>
                    <a:cubicBezTo>
                      <a:pt x="27835" y="10787"/>
                      <a:pt x="27971" y="10922"/>
                      <a:pt x="27971" y="11095"/>
                    </a:cubicBezTo>
                    <a:cubicBezTo>
                      <a:pt x="27971" y="11274"/>
                      <a:pt x="27825" y="11389"/>
                      <a:pt x="27673" y="11389"/>
                    </a:cubicBezTo>
                    <a:cubicBezTo>
                      <a:pt x="27595" y="11389"/>
                      <a:pt x="27516" y="11359"/>
                      <a:pt x="27453" y="11292"/>
                    </a:cubicBezTo>
                    <a:cubicBezTo>
                      <a:pt x="27268" y="11107"/>
                      <a:pt x="27404" y="10787"/>
                      <a:pt x="27675" y="10787"/>
                    </a:cubicBezTo>
                    <a:close/>
                    <a:moveTo>
                      <a:pt x="18985" y="10829"/>
                    </a:moveTo>
                    <a:cubicBezTo>
                      <a:pt x="19139" y="10829"/>
                      <a:pt x="19284" y="10950"/>
                      <a:pt x="19284" y="11132"/>
                    </a:cubicBezTo>
                    <a:cubicBezTo>
                      <a:pt x="19284" y="11292"/>
                      <a:pt x="19148" y="11427"/>
                      <a:pt x="18988" y="11427"/>
                    </a:cubicBezTo>
                    <a:cubicBezTo>
                      <a:pt x="18717" y="11427"/>
                      <a:pt x="18582" y="11107"/>
                      <a:pt x="18766" y="10922"/>
                    </a:cubicBezTo>
                    <a:cubicBezTo>
                      <a:pt x="18831" y="10858"/>
                      <a:pt x="18909" y="10829"/>
                      <a:pt x="18985" y="10829"/>
                    </a:cubicBezTo>
                    <a:close/>
                    <a:moveTo>
                      <a:pt x="13474" y="10825"/>
                    </a:moveTo>
                    <a:cubicBezTo>
                      <a:pt x="13627" y="10825"/>
                      <a:pt x="13776" y="10947"/>
                      <a:pt x="13776" y="11132"/>
                    </a:cubicBezTo>
                    <a:cubicBezTo>
                      <a:pt x="13776" y="11297"/>
                      <a:pt x="13641" y="11428"/>
                      <a:pt x="13478" y="11428"/>
                    </a:cubicBezTo>
                    <a:cubicBezTo>
                      <a:pt x="13470" y="11428"/>
                      <a:pt x="13463" y="11428"/>
                      <a:pt x="13456" y="11427"/>
                    </a:cubicBezTo>
                    <a:lnTo>
                      <a:pt x="13468" y="11427"/>
                    </a:lnTo>
                    <a:cubicBezTo>
                      <a:pt x="13210" y="11415"/>
                      <a:pt x="13074" y="11095"/>
                      <a:pt x="13271" y="10910"/>
                    </a:cubicBezTo>
                    <a:cubicBezTo>
                      <a:pt x="13330" y="10851"/>
                      <a:pt x="13402" y="10825"/>
                      <a:pt x="13474" y="10825"/>
                    </a:cubicBezTo>
                    <a:close/>
                    <a:moveTo>
                      <a:pt x="37014" y="10774"/>
                    </a:moveTo>
                    <a:cubicBezTo>
                      <a:pt x="37088" y="10848"/>
                      <a:pt x="37187" y="10885"/>
                      <a:pt x="37298" y="10898"/>
                    </a:cubicBezTo>
                    <a:lnTo>
                      <a:pt x="37384" y="11329"/>
                    </a:lnTo>
                    <a:cubicBezTo>
                      <a:pt x="37310" y="11353"/>
                      <a:pt x="37261" y="11403"/>
                      <a:pt x="37236" y="11477"/>
                    </a:cubicBezTo>
                    <a:lnTo>
                      <a:pt x="35869" y="11366"/>
                    </a:lnTo>
                    <a:cubicBezTo>
                      <a:pt x="35869" y="11292"/>
                      <a:pt x="35856" y="11230"/>
                      <a:pt x="35819" y="11156"/>
                    </a:cubicBezTo>
                    <a:lnTo>
                      <a:pt x="37014" y="10774"/>
                    </a:lnTo>
                    <a:close/>
                    <a:moveTo>
                      <a:pt x="15551" y="10898"/>
                    </a:moveTo>
                    <a:cubicBezTo>
                      <a:pt x="15711" y="10910"/>
                      <a:pt x="15834" y="11045"/>
                      <a:pt x="15834" y="11206"/>
                    </a:cubicBezTo>
                    <a:lnTo>
                      <a:pt x="15846" y="11206"/>
                    </a:lnTo>
                    <a:cubicBezTo>
                      <a:pt x="15846" y="11382"/>
                      <a:pt x="15698" y="11501"/>
                      <a:pt x="15541" y="11501"/>
                    </a:cubicBezTo>
                    <a:cubicBezTo>
                      <a:pt x="15468" y="11501"/>
                      <a:pt x="15392" y="11474"/>
                      <a:pt x="15329" y="11415"/>
                    </a:cubicBezTo>
                    <a:cubicBezTo>
                      <a:pt x="15144" y="11230"/>
                      <a:pt x="15279" y="10898"/>
                      <a:pt x="15551" y="10898"/>
                    </a:cubicBezTo>
                    <a:close/>
                    <a:moveTo>
                      <a:pt x="31100" y="9333"/>
                    </a:moveTo>
                    <a:cubicBezTo>
                      <a:pt x="31137" y="9357"/>
                      <a:pt x="31162" y="9394"/>
                      <a:pt x="31199" y="9419"/>
                    </a:cubicBezTo>
                    <a:lnTo>
                      <a:pt x="29856" y="11563"/>
                    </a:lnTo>
                    <a:cubicBezTo>
                      <a:pt x="29831" y="11551"/>
                      <a:pt x="29806" y="11551"/>
                      <a:pt x="29782" y="11551"/>
                    </a:cubicBezTo>
                    <a:lnTo>
                      <a:pt x="29769" y="11551"/>
                    </a:lnTo>
                    <a:lnTo>
                      <a:pt x="29880" y="10454"/>
                    </a:lnTo>
                    <a:cubicBezTo>
                      <a:pt x="29886" y="10454"/>
                      <a:pt x="29892" y="10454"/>
                      <a:pt x="29898" y="10454"/>
                    </a:cubicBezTo>
                    <a:cubicBezTo>
                      <a:pt x="30234" y="10454"/>
                      <a:pt x="30470" y="10116"/>
                      <a:pt x="30349" y="9789"/>
                    </a:cubicBezTo>
                    <a:lnTo>
                      <a:pt x="31100" y="9333"/>
                    </a:lnTo>
                    <a:close/>
                    <a:moveTo>
                      <a:pt x="37470" y="11501"/>
                    </a:moveTo>
                    <a:cubicBezTo>
                      <a:pt x="37527" y="11501"/>
                      <a:pt x="37467" y="11574"/>
                      <a:pt x="37437" y="11574"/>
                    </a:cubicBezTo>
                    <a:cubicBezTo>
                      <a:pt x="37428" y="11574"/>
                      <a:pt x="37421" y="11568"/>
                      <a:pt x="37421" y="11551"/>
                    </a:cubicBezTo>
                    <a:cubicBezTo>
                      <a:pt x="37421" y="11530"/>
                      <a:pt x="37437" y="11510"/>
                      <a:pt x="37464" y="11510"/>
                    </a:cubicBezTo>
                    <a:cubicBezTo>
                      <a:pt x="37469" y="11510"/>
                      <a:pt x="37476" y="11511"/>
                      <a:pt x="37483" y="11514"/>
                    </a:cubicBezTo>
                    <a:lnTo>
                      <a:pt x="37470" y="11501"/>
                    </a:lnTo>
                    <a:close/>
                    <a:moveTo>
                      <a:pt x="29498" y="10282"/>
                    </a:moveTo>
                    <a:cubicBezTo>
                      <a:pt x="29572" y="10368"/>
                      <a:pt x="29671" y="10429"/>
                      <a:pt x="29782" y="10454"/>
                    </a:cubicBezTo>
                    <a:lnTo>
                      <a:pt x="29671" y="11575"/>
                    </a:lnTo>
                    <a:cubicBezTo>
                      <a:pt x="29622" y="11600"/>
                      <a:pt x="29572" y="11637"/>
                      <a:pt x="29548" y="11686"/>
                    </a:cubicBezTo>
                    <a:lnTo>
                      <a:pt x="28143" y="11267"/>
                    </a:lnTo>
                    <a:cubicBezTo>
                      <a:pt x="28155" y="11206"/>
                      <a:pt x="28168" y="11156"/>
                      <a:pt x="28168" y="11095"/>
                    </a:cubicBezTo>
                    <a:cubicBezTo>
                      <a:pt x="28168" y="11059"/>
                      <a:pt x="28168" y="11024"/>
                      <a:pt x="28168" y="10977"/>
                    </a:cubicBezTo>
                    <a:lnTo>
                      <a:pt x="28168" y="10977"/>
                    </a:lnTo>
                    <a:lnTo>
                      <a:pt x="29498" y="10282"/>
                    </a:lnTo>
                    <a:close/>
                    <a:moveTo>
                      <a:pt x="31297" y="9468"/>
                    </a:moveTo>
                    <a:cubicBezTo>
                      <a:pt x="31371" y="9505"/>
                      <a:pt x="31445" y="9530"/>
                      <a:pt x="31519" y="9530"/>
                    </a:cubicBezTo>
                    <a:cubicBezTo>
                      <a:pt x="31593" y="9530"/>
                      <a:pt x="31655" y="9518"/>
                      <a:pt x="31716" y="9493"/>
                    </a:cubicBezTo>
                    <a:lnTo>
                      <a:pt x="32308" y="10553"/>
                    </a:lnTo>
                    <a:cubicBezTo>
                      <a:pt x="32246" y="10590"/>
                      <a:pt x="32209" y="10663"/>
                      <a:pt x="32209" y="10737"/>
                    </a:cubicBezTo>
                    <a:cubicBezTo>
                      <a:pt x="32209" y="10762"/>
                      <a:pt x="32221" y="10787"/>
                      <a:pt x="32234" y="10811"/>
                    </a:cubicBezTo>
                    <a:lnTo>
                      <a:pt x="32234" y="10824"/>
                    </a:lnTo>
                    <a:lnTo>
                      <a:pt x="29991" y="11686"/>
                    </a:lnTo>
                    <a:cubicBezTo>
                      <a:pt x="29979" y="11662"/>
                      <a:pt x="29967" y="11649"/>
                      <a:pt x="29954" y="11625"/>
                    </a:cubicBezTo>
                    <a:lnTo>
                      <a:pt x="31297" y="9468"/>
                    </a:lnTo>
                    <a:close/>
                    <a:moveTo>
                      <a:pt x="22226" y="11051"/>
                    </a:moveTo>
                    <a:cubicBezTo>
                      <a:pt x="22392" y="11051"/>
                      <a:pt x="22549" y="11175"/>
                      <a:pt x="22549" y="11366"/>
                    </a:cubicBezTo>
                    <a:cubicBezTo>
                      <a:pt x="22549" y="11538"/>
                      <a:pt x="22414" y="11674"/>
                      <a:pt x="22241" y="11686"/>
                    </a:cubicBezTo>
                    <a:cubicBezTo>
                      <a:pt x="22236" y="11686"/>
                      <a:pt x="22231" y="11686"/>
                      <a:pt x="22226" y="11686"/>
                    </a:cubicBezTo>
                    <a:cubicBezTo>
                      <a:pt x="21952" y="11686"/>
                      <a:pt x="21801" y="11350"/>
                      <a:pt x="21995" y="11144"/>
                    </a:cubicBezTo>
                    <a:cubicBezTo>
                      <a:pt x="22063" y="11080"/>
                      <a:pt x="22146" y="11051"/>
                      <a:pt x="22226" y="11051"/>
                    </a:cubicBezTo>
                    <a:close/>
                    <a:moveTo>
                      <a:pt x="35357" y="11070"/>
                    </a:moveTo>
                    <a:lnTo>
                      <a:pt x="35357" y="11070"/>
                    </a:lnTo>
                    <a:cubicBezTo>
                      <a:pt x="35637" y="11075"/>
                      <a:pt x="35781" y="11404"/>
                      <a:pt x="35585" y="11600"/>
                    </a:cubicBezTo>
                    <a:cubicBezTo>
                      <a:pt x="35522" y="11663"/>
                      <a:pt x="35446" y="11690"/>
                      <a:pt x="35371" y="11690"/>
                    </a:cubicBezTo>
                    <a:cubicBezTo>
                      <a:pt x="35210" y="11690"/>
                      <a:pt x="35055" y="11563"/>
                      <a:pt x="35055" y="11378"/>
                    </a:cubicBezTo>
                    <a:cubicBezTo>
                      <a:pt x="35055" y="11208"/>
                      <a:pt x="35188" y="11073"/>
                      <a:pt x="35357" y="11070"/>
                    </a:cubicBezTo>
                    <a:close/>
                    <a:moveTo>
                      <a:pt x="25019" y="11096"/>
                    </a:moveTo>
                    <a:cubicBezTo>
                      <a:pt x="25172" y="11096"/>
                      <a:pt x="25321" y="11218"/>
                      <a:pt x="25321" y="11403"/>
                    </a:cubicBezTo>
                    <a:cubicBezTo>
                      <a:pt x="25334" y="11575"/>
                      <a:pt x="25186" y="11711"/>
                      <a:pt x="25013" y="11711"/>
                    </a:cubicBezTo>
                    <a:lnTo>
                      <a:pt x="25026" y="11698"/>
                    </a:lnTo>
                    <a:cubicBezTo>
                      <a:pt x="24755" y="11698"/>
                      <a:pt x="24619" y="11378"/>
                      <a:pt x="24816" y="11181"/>
                    </a:cubicBezTo>
                    <a:cubicBezTo>
                      <a:pt x="24875" y="11122"/>
                      <a:pt x="24947" y="11096"/>
                      <a:pt x="25019" y="11096"/>
                    </a:cubicBezTo>
                    <a:close/>
                    <a:moveTo>
                      <a:pt x="29769" y="11748"/>
                    </a:moveTo>
                    <a:cubicBezTo>
                      <a:pt x="29826" y="11748"/>
                      <a:pt x="29767" y="11821"/>
                      <a:pt x="29736" y="11821"/>
                    </a:cubicBezTo>
                    <a:cubicBezTo>
                      <a:pt x="29727" y="11821"/>
                      <a:pt x="29720" y="11814"/>
                      <a:pt x="29720" y="11797"/>
                    </a:cubicBezTo>
                    <a:cubicBezTo>
                      <a:pt x="29720" y="11772"/>
                      <a:pt x="29745" y="11748"/>
                      <a:pt x="29769" y="11748"/>
                    </a:cubicBezTo>
                    <a:close/>
                    <a:moveTo>
                      <a:pt x="20910" y="11317"/>
                    </a:moveTo>
                    <a:lnTo>
                      <a:pt x="21736" y="11378"/>
                    </a:lnTo>
                    <a:cubicBezTo>
                      <a:pt x="21736" y="11489"/>
                      <a:pt x="21773" y="11588"/>
                      <a:pt x="21834" y="11686"/>
                    </a:cubicBezTo>
                    <a:lnTo>
                      <a:pt x="21108" y="12130"/>
                    </a:lnTo>
                    <a:cubicBezTo>
                      <a:pt x="21071" y="12093"/>
                      <a:pt x="21009" y="12068"/>
                      <a:pt x="20947" y="12056"/>
                    </a:cubicBezTo>
                    <a:lnTo>
                      <a:pt x="20960" y="12056"/>
                    </a:lnTo>
                    <a:lnTo>
                      <a:pt x="20910" y="11317"/>
                    </a:lnTo>
                    <a:close/>
                    <a:moveTo>
                      <a:pt x="38074" y="12056"/>
                    </a:moveTo>
                    <a:lnTo>
                      <a:pt x="38074" y="12056"/>
                    </a:lnTo>
                    <a:cubicBezTo>
                      <a:pt x="38130" y="12065"/>
                      <a:pt x="38074" y="12130"/>
                      <a:pt x="38042" y="12130"/>
                    </a:cubicBezTo>
                    <a:cubicBezTo>
                      <a:pt x="38032" y="12130"/>
                      <a:pt x="38025" y="12123"/>
                      <a:pt x="38025" y="12105"/>
                    </a:cubicBezTo>
                    <a:cubicBezTo>
                      <a:pt x="38025" y="12080"/>
                      <a:pt x="38049" y="12068"/>
                      <a:pt x="38086" y="12068"/>
                    </a:cubicBezTo>
                    <a:lnTo>
                      <a:pt x="38074" y="12056"/>
                    </a:lnTo>
                    <a:close/>
                    <a:moveTo>
                      <a:pt x="19481" y="11218"/>
                    </a:moveTo>
                    <a:lnTo>
                      <a:pt x="20799" y="11304"/>
                    </a:lnTo>
                    <a:lnTo>
                      <a:pt x="20861" y="12056"/>
                    </a:lnTo>
                    <a:cubicBezTo>
                      <a:pt x="20814" y="12068"/>
                      <a:pt x="20766" y="12102"/>
                      <a:pt x="20730" y="12138"/>
                    </a:cubicBezTo>
                    <a:lnTo>
                      <a:pt x="20730" y="12138"/>
                    </a:lnTo>
                    <a:lnTo>
                      <a:pt x="19419" y="11390"/>
                    </a:lnTo>
                    <a:cubicBezTo>
                      <a:pt x="19456" y="11341"/>
                      <a:pt x="19481" y="11280"/>
                      <a:pt x="19481" y="11218"/>
                    </a:cubicBezTo>
                    <a:close/>
                    <a:moveTo>
                      <a:pt x="20923" y="12253"/>
                    </a:moveTo>
                    <a:cubicBezTo>
                      <a:pt x="20980" y="12253"/>
                      <a:pt x="20920" y="12326"/>
                      <a:pt x="20889" y="12326"/>
                    </a:cubicBezTo>
                    <a:cubicBezTo>
                      <a:pt x="20880" y="12326"/>
                      <a:pt x="20873" y="12319"/>
                      <a:pt x="20873" y="12302"/>
                    </a:cubicBezTo>
                    <a:cubicBezTo>
                      <a:pt x="20886" y="12278"/>
                      <a:pt x="20898" y="12265"/>
                      <a:pt x="20923" y="12265"/>
                    </a:cubicBezTo>
                    <a:lnTo>
                      <a:pt x="20923" y="12253"/>
                    </a:lnTo>
                    <a:close/>
                    <a:moveTo>
                      <a:pt x="34180" y="11181"/>
                    </a:moveTo>
                    <a:lnTo>
                      <a:pt x="34870" y="11317"/>
                    </a:lnTo>
                    <a:lnTo>
                      <a:pt x="34870" y="11366"/>
                    </a:lnTo>
                    <a:cubicBezTo>
                      <a:pt x="34870" y="11691"/>
                      <a:pt x="35124" y="11866"/>
                      <a:pt x="35377" y="11866"/>
                    </a:cubicBezTo>
                    <a:cubicBezTo>
                      <a:pt x="35595" y="11866"/>
                      <a:pt x="35812" y="11737"/>
                      <a:pt x="35869" y="11464"/>
                    </a:cubicBezTo>
                    <a:lnTo>
                      <a:pt x="37236" y="11588"/>
                    </a:lnTo>
                    <a:lnTo>
                      <a:pt x="37236" y="11600"/>
                    </a:lnTo>
                    <a:lnTo>
                      <a:pt x="35006" y="12561"/>
                    </a:lnTo>
                    <a:cubicBezTo>
                      <a:pt x="34927" y="12482"/>
                      <a:pt x="34828" y="12424"/>
                      <a:pt x="34717" y="12424"/>
                    </a:cubicBezTo>
                    <a:cubicBezTo>
                      <a:pt x="34707" y="12424"/>
                      <a:pt x="34696" y="12424"/>
                      <a:pt x="34686" y="12425"/>
                    </a:cubicBezTo>
                    <a:lnTo>
                      <a:pt x="34698" y="12413"/>
                    </a:lnTo>
                    <a:cubicBezTo>
                      <a:pt x="34661" y="12413"/>
                      <a:pt x="34636" y="12425"/>
                      <a:pt x="34599" y="12425"/>
                    </a:cubicBezTo>
                    <a:lnTo>
                      <a:pt x="34094" y="11292"/>
                    </a:lnTo>
                    <a:cubicBezTo>
                      <a:pt x="34131" y="11267"/>
                      <a:pt x="34156" y="11230"/>
                      <a:pt x="34180" y="11181"/>
                    </a:cubicBezTo>
                    <a:close/>
                    <a:moveTo>
                      <a:pt x="24521" y="11415"/>
                    </a:moveTo>
                    <a:cubicBezTo>
                      <a:pt x="24521" y="11538"/>
                      <a:pt x="24557" y="11649"/>
                      <a:pt x="24644" y="11735"/>
                    </a:cubicBezTo>
                    <a:lnTo>
                      <a:pt x="23264" y="12709"/>
                    </a:lnTo>
                    <a:cubicBezTo>
                      <a:pt x="23202" y="12647"/>
                      <a:pt x="23128" y="12623"/>
                      <a:pt x="23054" y="12623"/>
                    </a:cubicBezTo>
                    <a:lnTo>
                      <a:pt x="23054" y="12610"/>
                    </a:lnTo>
                    <a:cubicBezTo>
                      <a:pt x="23030" y="12610"/>
                      <a:pt x="23005" y="12623"/>
                      <a:pt x="22968" y="12635"/>
                    </a:cubicBezTo>
                    <a:lnTo>
                      <a:pt x="22537" y="11797"/>
                    </a:lnTo>
                    <a:cubicBezTo>
                      <a:pt x="22660" y="11711"/>
                      <a:pt x="22746" y="11575"/>
                      <a:pt x="22759" y="11415"/>
                    </a:cubicBezTo>
                    <a:close/>
                    <a:moveTo>
                      <a:pt x="21896" y="11760"/>
                    </a:moveTo>
                    <a:cubicBezTo>
                      <a:pt x="21982" y="11846"/>
                      <a:pt x="22106" y="11896"/>
                      <a:pt x="22241" y="11896"/>
                    </a:cubicBezTo>
                    <a:cubicBezTo>
                      <a:pt x="22303" y="11896"/>
                      <a:pt x="22364" y="11883"/>
                      <a:pt x="22438" y="11859"/>
                    </a:cubicBezTo>
                    <a:lnTo>
                      <a:pt x="22869" y="12684"/>
                    </a:lnTo>
                    <a:cubicBezTo>
                      <a:pt x="22832" y="12709"/>
                      <a:pt x="22808" y="12746"/>
                      <a:pt x="22783" y="12783"/>
                    </a:cubicBezTo>
                    <a:lnTo>
                      <a:pt x="21157" y="12327"/>
                    </a:lnTo>
                    <a:cubicBezTo>
                      <a:pt x="21157" y="12315"/>
                      <a:pt x="21157" y="12315"/>
                      <a:pt x="21157" y="12302"/>
                    </a:cubicBezTo>
                    <a:cubicBezTo>
                      <a:pt x="21157" y="12278"/>
                      <a:pt x="21157" y="12253"/>
                      <a:pt x="21157" y="12228"/>
                    </a:cubicBezTo>
                    <a:lnTo>
                      <a:pt x="21144" y="12228"/>
                    </a:lnTo>
                    <a:lnTo>
                      <a:pt x="21896" y="11760"/>
                    </a:lnTo>
                    <a:close/>
                    <a:moveTo>
                      <a:pt x="16043" y="11230"/>
                    </a:moveTo>
                    <a:lnTo>
                      <a:pt x="18520" y="11317"/>
                    </a:lnTo>
                    <a:cubicBezTo>
                      <a:pt x="18545" y="11366"/>
                      <a:pt x="18569" y="11415"/>
                      <a:pt x="18606" y="11452"/>
                    </a:cubicBezTo>
                    <a:lnTo>
                      <a:pt x="17140" y="12980"/>
                    </a:lnTo>
                    <a:cubicBezTo>
                      <a:pt x="17091" y="12931"/>
                      <a:pt x="17029" y="12906"/>
                      <a:pt x="16955" y="12906"/>
                    </a:cubicBezTo>
                    <a:cubicBezTo>
                      <a:pt x="16906" y="12906"/>
                      <a:pt x="16869" y="12918"/>
                      <a:pt x="16820" y="12931"/>
                    </a:cubicBezTo>
                    <a:lnTo>
                      <a:pt x="15834" y="11612"/>
                    </a:lnTo>
                    <a:cubicBezTo>
                      <a:pt x="15957" y="11526"/>
                      <a:pt x="16031" y="11378"/>
                      <a:pt x="16043" y="11230"/>
                    </a:cubicBezTo>
                    <a:close/>
                    <a:moveTo>
                      <a:pt x="23054" y="12832"/>
                    </a:moveTo>
                    <a:cubicBezTo>
                      <a:pt x="23094" y="12832"/>
                      <a:pt x="23134" y="12857"/>
                      <a:pt x="23141" y="12906"/>
                    </a:cubicBezTo>
                    <a:cubicBezTo>
                      <a:pt x="23134" y="12955"/>
                      <a:pt x="23094" y="12980"/>
                      <a:pt x="23054" y="12980"/>
                    </a:cubicBezTo>
                    <a:cubicBezTo>
                      <a:pt x="23014" y="12980"/>
                      <a:pt x="22974" y="12955"/>
                      <a:pt x="22968" y="12906"/>
                    </a:cubicBezTo>
                    <a:cubicBezTo>
                      <a:pt x="22974" y="12857"/>
                      <a:pt x="23014" y="12832"/>
                      <a:pt x="23054" y="12832"/>
                    </a:cubicBezTo>
                    <a:close/>
                    <a:moveTo>
                      <a:pt x="34698" y="12623"/>
                    </a:moveTo>
                    <a:cubicBezTo>
                      <a:pt x="34870" y="12623"/>
                      <a:pt x="34969" y="12844"/>
                      <a:pt x="34834" y="12968"/>
                    </a:cubicBezTo>
                    <a:cubicBezTo>
                      <a:pt x="34794" y="13007"/>
                      <a:pt x="34744" y="13025"/>
                      <a:pt x="34695" y="13025"/>
                    </a:cubicBezTo>
                    <a:cubicBezTo>
                      <a:pt x="34591" y="13025"/>
                      <a:pt x="34489" y="12945"/>
                      <a:pt x="34489" y="12820"/>
                    </a:cubicBezTo>
                    <a:cubicBezTo>
                      <a:pt x="34489" y="12709"/>
                      <a:pt x="34575" y="12623"/>
                      <a:pt x="34686" y="12623"/>
                    </a:cubicBezTo>
                    <a:close/>
                    <a:moveTo>
                      <a:pt x="28106" y="11329"/>
                    </a:moveTo>
                    <a:lnTo>
                      <a:pt x="29523" y="11760"/>
                    </a:lnTo>
                    <a:cubicBezTo>
                      <a:pt x="29523" y="11760"/>
                      <a:pt x="29523" y="11772"/>
                      <a:pt x="29523" y="11785"/>
                    </a:cubicBezTo>
                    <a:cubicBezTo>
                      <a:pt x="29523" y="11834"/>
                      <a:pt x="29548" y="11883"/>
                      <a:pt x="29572" y="11920"/>
                    </a:cubicBezTo>
                    <a:lnTo>
                      <a:pt x="28402" y="13103"/>
                    </a:lnTo>
                    <a:cubicBezTo>
                      <a:pt x="28316" y="13054"/>
                      <a:pt x="28217" y="13017"/>
                      <a:pt x="28118" y="13017"/>
                    </a:cubicBezTo>
                    <a:lnTo>
                      <a:pt x="27798" y="11563"/>
                    </a:lnTo>
                    <a:cubicBezTo>
                      <a:pt x="27921" y="11526"/>
                      <a:pt x="28032" y="11452"/>
                      <a:pt x="28106" y="11329"/>
                    </a:cubicBezTo>
                    <a:close/>
                    <a:moveTo>
                      <a:pt x="36155" y="13079"/>
                    </a:moveTo>
                    <a:cubicBezTo>
                      <a:pt x="36186" y="13079"/>
                      <a:pt x="36246" y="13152"/>
                      <a:pt x="36189" y="13152"/>
                    </a:cubicBezTo>
                    <a:cubicBezTo>
                      <a:pt x="36164" y="13152"/>
                      <a:pt x="36140" y="13140"/>
                      <a:pt x="36140" y="13115"/>
                    </a:cubicBezTo>
                    <a:lnTo>
                      <a:pt x="36140" y="13103"/>
                    </a:lnTo>
                    <a:cubicBezTo>
                      <a:pt x="36140" y="13086"/>
                      <a:pt x="36146" y="13079"/>
                      <a:pt x="36155" y="13079"/>
                    </a:cubicBezTo>
                    <a:close/>
                    <a:moveTo>
                      <a:pt x="16955" y="13103"/>
                    </a:moveTo>
                    <a:cubicBezTo>
                      <a:pt x="17004" y="13115"/>
                      <a:pt x="17029" y="13152"/>
                      <a:pt x="17029" y="13202"/>
                    </a:cubicBezTo>
                    <a:lnTo>
                      <a:pt x="17041" y="13189"/>
                    </a:lnTo>
                    <a:lnTo>
                      <a:pt x="17041" y="13189"/>
                    </a:lnTo>
                    <a:cubicBezTo>
                      <a:pt x="17041" y="13239"/>
                      <a:pt x="17004" y="13276"/>
                      <a:pt x="16955" y="13276"/>
                    </a:cubicBezTo>
                    <a:cubicBezTo>
                      <a:pt x="16844" y="13276"/>
                      <a:pt x="16844" y="13103"/>
                      <a:pt x="16955" y="13103"/>
                    </a:cubicBezTo>
                    <a:close/>
                    <a:moveTo>
                      <a:pt x="27182" y="11058"/>
                    </a:moveTo>
                    <a:lnTo>
                      <a:pt x="27182" y="11070"/>
                    </a:lnTo>
                    <a:cubicBezTo>
                      <a:pt x="27182" y="11353"/>
                      <a:pt x="27404" y="11575"/>
                      <a:pt x="27687" y="11575"/>
                    </a:cubicBezTo>
                    <a:lnTo>
                      <a:pt x="27699" y="11575"/>
                    </a:lnTo>
                    <a:lnTo>
                      <a:pt x="28020" y="13029"/>
                    </a:lnTo>
                    <a:cubicBezTo>
                      <a:pt x="27860" y="13054"/>
                      <a:pt x="27724" y="13152"/>
                      <a:pt x="27662" y="13300"/>
                    </a:cubicBezTo>
                    <a:lnTo>
                      <a:pt x="25457" y="11662"/>
                    </a:lnTo>
                    <a:cubicBezTo>
                      <a:pt x="25494" y="11588"/>
                      <a:pt x="25519" y="11501"/>
                      <a:pt x="25519" y="11415"/>
                    </a:cubicBezTo>
                    <a:lnTo>
                      <a:pt x="25531" y="11403"/>
                    </a:lnTo>
                    <a:cubicBezTo>
                      <a:pt x="25531" y="11353"/>
                      <a:pt x="25519" y="11317"/>
                      <a:pt x="25519" y="11280"/>
                    </a:cubicBezTo>
                    <a:lnTo>
                      <a:pt x="27182" y="11058"/>
                    </a:lnTo>
                    <a:close/>
                    <a:moveTo>
                      <a:pt x="32283" y="10885"/>
                    </a:moveTo>
                    <a:cubicBezTo>
                      <a:pt x="32295" y="10898"/>
                      <a:pt x="32320" y="10910"/>
                      <a:pt x="32332" y="10922"/>
                    </a:cubicBezTo>
                    <a:lnTo>
                      <a:pt x="31260" y="13313"/>
                    </a:lnTo>
                    <a:cubicBezTo>
                      <a:pt x="31211" y="13288"/>
                      <a:pt x="31162" y="13276"/>
                      <a:pt x="31100" y="13276"/>
                    </a:cubicBezTo>
                    <a:cubicBezTo>
                      <a:pt x="31026" y="13276"/>
                      <a:pt x="30940" y="13300"/>
                      <a:pt x="30866" y="13337"/>
                    </a:cubicBezTo>
                    <a:lnTo>
                      <a:pt x="29967" y="11945"/>
                    </a:lnTo>
                    <a:cubicBezTo>
                      <a:pt x="30016" y="11908"/>
                      <a:pt x="30028" y="11846"/>
                      <a:pt x="30040" y="11785"/>
                    </a:cubicBezTo>
                    <a:cubicBezTo>
                      <a:pt x="30040" y="11772"/>
                      <a:pt x="30040" y="11760"/>
                      <a:pt x="30040" y="11760"/>
                    </a:cubicBezTo>
                    <a:lnTo>
                      <a:pt x="32283" y="10885"/>
                    </a:lnTo>
                    <a:close/>
                    <a:moveTo>
                      <a:pt x="32677" y="10885"/>
                    </a:moveTo>
                    <a:lnTo>
                      <a:pt x="33688" y="11082"/>
                    </a:lnTo>
                    <a:cubicBezTo>
                      <a:pt x="33688" y="11132"/>
                      <a:pt x="33688" y="11169"/>
                      <a:pt x="33712" y="11206"/>
                    </a:cubicBezTo>
                    <a:lnTo>
                      <a:pt x="31408" y="13411"/>
                    </a:lnTo>
                    <a:cubicBezTo>
                      <a:pt x="31384" y="13399"/>
                      <a:pt x="31359" y="13374"/>
                      <a:pt x="31334" y="13362"/>
                    </a:cubicBezTo>
                    <a:lnTo>
                      <a:pt x="32419" y="10984"/>
                    </a:lnTo>
                    <a:lnTo>
                      <a:pt x="32468" y="10984"/>
                    </a:lnTo>
                    <a:cubicBezTo>
                      <a:pt x="32554" y="10984"/>
                      <a:pt x="32628" y="10947"/>
                      <a:pt x="32677" y="10885"/>
                    </a:cubicBezTo>
                    <a:close/>
                    <a:moveTo>
                      <a:pt x="19346" y="11477"/>
                    </a:moveTo>
                    <a:lnTo>
                      <a:pt x="20689" y="12228"/>
                    </a:lnTo>
                    <a:cubicBezTo>
                      <a:pt x="20676" y="12253"/>
                      <a:pt x="20676" y="12278"/>
                      <a:pt x="20676" y="12302"/>
                    </a:cubicBezTo>
                    <a:cubicBezTo>
                      <a:pt x="20676" y="12388"/>
                      <a:pt x="20713" y="12462"/>
                      <a:pt x="20787" y="12512"/>
                    </a:cubicBezTo>
                    <a:lnTo>
                      <a:pt x="20430" y="13423"/>
                    </a:lnTo>
                    <a:cubicBezTo>
                      <a:pt x="20381" y="13411"/>
                      <a:pt x="20331" y="13399"/>
                      <a:pt x="20282" y="13399"/>
                    </a:cubicBezTo>
                    <a:cubicBezTo>
                      <a:pt x="20233" y="13399"/>
                      <a:pt x="20171" y="13411"/>
                      <a:pt x="20109" y="13436"/>
                    </a:cubicBezTo>
                    <a:lnTo>
                      <a:pt x="19247" y="11563"/>
                    </a:lnTo>
                    <a:cubicBezTo>
                      <a:pt x="19284" y="11538"/>
                      <a:pt x="19321" y="11501"/>
                      <a:pt x="19346" y="11477"/>
                    </a:cubicBezTo>
                    <a:close/>
                    <a:moveTo>
                      <a:pt x="33786" y="11292"/>
                    </a:moveTo>
                    <a:cubicBezTo>
                      <a:pt x="33823" y="11329"/>
                      <a:pt x="33872" y="11341"/>
                      <a:pt x="33934" y="11341"/>
                    </a:cubicBezTo>
                    <a:cubicBezTo>
                      <a:pt x="33940" y="11347"/>
                      <a:pt x="33949" y="11350"/>
                      <a:pt x="33960" y="11350"/>
                    </a:cubicBezTo>
                    <a:cubicBezTo>
                      <a:pt x="33971" y="11350"/>
                      <a:pt x="33983" y="11347"/>
                      <a:pt x="33996" y="11341"/>
                    </a:cubicBezTo>
                    <a:lnTo>
                      <a:pt x="34501" y="12475"/>
                    </a:lnTo>
                    <a:cubicBezTo>
                      <a:pt x="34365" y="12549"/>
                      <a:pt x="34279" y="12684"/>
                      <a:pt x="34279" y="12832"/>
                    </a:cubicBezTo>
                    <a:cubicBezTo>
                      <a:pt x="34291" y="12844"/>
                      <a:pt x="34291" y="12857"/>
                      <a:pt x="34291" y="12881"/>
                    </a:cubicBezTo>
                    <a:lnTo>
                      <a:pt x="31544" y="13596"/>
                    </a:lnTo>
                    <a:cubicBezTo>
                      <a:pt x="31531" y="13559"/>
                      <a:pt x="31507" y="13534"/>
                      <a:pt x="31482" y="13497"/>
                    </a:cubicBezTo>
                    <a:lnTo>
                      <a:pt x="33786" y="11292"/>
                    </a:lnTo>
                    <a:close/>
                    <a:moveTo>
                      <a:pt x="29646" y="12007"/>
                    </a:moveTo>
                    <a:cubicBezTo>
                      <a:pt x="29683" y="12031"/>
                      <a:pt x="29732" y="12043"/>
                      <a:pt x="29782" y="12043"/>
                    </a:cubicBezTo>
                    <a:cubicBezTo>
                      <a:pt x="29806" y="12043"/>
                      <a:pt x="29843" y="12043"/>
                      <a:pt x="29880" y="12031"/>
                    </a:cubicBezTo>
                    <a:lnTo>
                      <a:pt x="30767" y="13411"/>
                    </a:lnTo>
                    <a:cubicBezTo>
                      <a:pt x="30682" y="13485"/>
                      <a:pt x="30620" y="13583"/>
                      <a:pt x="30595" y="13705"/>
                    </a:cubicBezTo>
                    <a:lnTo>
                      <a:pt x="30595" y="13705"/>
                    </a:lnTo>
                    <a:lnTo>
                      <a:pt x="28599" y="13460"/>
                    </a:lnTo>
                    <a:cubicBezTo>
                      <a:pt x="28587" y="13362"/>
                      <a:pt x="28537" y="13263"/>
                      <a:pt x="28476" y="13189"/>
                    </a:cubicBezTo>
                    <a:lnTo>
                      <a:pt x="29646" y="12007"/>
                    </a:lnTo>
                    <a:close/>
                    <a:moveTo>
                      <a:pt x="24705" y="11797"/>
                    </a:moveTo>
                    <a:cubicBezTo>
                      <a:pt x="24792" y="11871"/>
                      <a:pt x="24902" y="11908"/>
                      <a:pt x="25013" y="11908"/>
                    </a:cubicBezTo>
                    <a:cubicBezTo>
                      <a:pt x="25075" y="11908"/>
                      <a:pt x="25137" y="11896"/>
                      <a:pt x="25198" y="11883"/>
                    </a:cubicBezTo>
                    <a:lnTo>
                      <a:pt x="25802" y="13423"/>
                    </a:lnTo>
                    <a:cubicBezTo>
                      <a:pt x="25679" y="13473"/>
                      <a:pt x="25580" y="13584"/>
                      <a:pt x="25531" y="13707"/>
                    </a:cubicBezTo>
                    <a:lnTo>
                      <a:pt x="23350" y="12943"/>
                    </a:lnTo>
                    <a:cubicBezTo>
                      <a:pt x="23350" y="12931"/>
                      <a:pt x="23350" y="12918"/>
                      <a:pt x="23350" y="12894"/>
                    </a:cubicBezTo>
                    <a:cubicBezTo>
                      <a:pt x="23350" y="12857"/>
                      <a:pt x="23338" y="12820"/>
                      <a:pt x="23313" y="12783"/>
                    </a:cubicBezTo>
                    <a:lnTo>
                      <a:pt x="24705" y="11797"/>
                    </a:lnTo>
                    <a:close/>
                    <a:moveTo>
                      <a:pt x="18668" y="11526"/>
                    </a:moveTo>
                    <a:cubicBezTo>
                      <a:pt x="18766" y="11588"/>
                      <a:pt x="18865" y="11625"/>
                      <a:pt x="18976" y="11637"/>
                    </a:cubicBezTo>
                    <a:cubicBezTo>
                      <a:pt x="19038" y="11625"/>
                      <a:pt x="19087" y="11625"/>
                      <a:pt x="19148" y="11600"/>
                    </a:cubicBezTo>
                    <a:lnTo>
                      <a:pt x="20011" y="13473"/>
                    </a:lnTo>
                    <a:cubicBezTo>
                      <a:pt x="19900" y="13534"/>
                      <a:pt x="19826" y="13645"/>
                      <a:pt x="19789" y="13756"/>
                    </a:cubicBezTo>
                    <a:lnTo>
                      <a:pt x="17239" y="13202"/>
                    </a:lnTo>
                    <a:lnTo>
                      <a:pt x="17239" y="13189"/>
                    </a:lnTo>
                    <a:cubicBezTo>
                      <a:pt x="17226" y="13152"/>
                      <a:pt x="17226" y="13103"/>
                      <a:pt x="17202" y="13066"/>
                    </a:cubicBezTo>
                    <a:lnTo>
                      <a:pt x="18668" y="11526"/>
                    </a:lnTo>
                    <a:close/>
                    <a:moveTo>
                      <a:pt x="28121" y="13214"/>
                    </a:moveTo>
                    <a:cubicBezTo>
                      <a:pt x="28382" y="13214"/>
                      <a:pt x="28522" y="13538"/>
                      <a:pt x="28340" y="13744"/>
                    </a:cubicBezTo>
                    <a:cubicBezTo>
                      <a:pt x="28276" y="13808"/>
                      <a:pt x="28197" y="13837"/>
                      <a:pt x="28121" y="13837"/>
                    </a:cubicBezTo>
                    <a:cubicBezTo>
                      <a:pt x="27962" y="13837"/>
                      <a:pt x="27810" y="13713"/>
                      <a:pt x="27810" y="13522"/>
                    </a:cubicBezTo>
                    <a:cubicBezTo>
                      <a:pt x="27810" y="13362"/>
                      <a:pt x="27946" y="13239"/>
                      <a:pt x="28094" y="13239"/>
                    </a:cubicBezTo>
                    <a:lnTo>
                      <a:pt x="28106" y="13214"/>
                    </a:lnTo>
                    <a:cubicBezTo>
                      <a:pt x="28111" y="13214"/>
                      <a:pt x="28116" y="13214"/>
                      <a:pt x="28121" y="13214"/>
                    </a:cubicBezTo>
                    <a:close/>
                    <a:moveTo>
                      <a:pt x="3426" y="13300"/>
                    </a:moveTo>
                    <a:cubicBezTo>
                      <a:pt x="3697" y="13300"/>
                      <a:pt x="3833" y="13645"/>
                      <a:pt x="3636" y="13830"/>
                    </a:cubicBezTo>
                    <a:cubicBezTo>
                      <a:pt x="3573" y="13893"/>
                      <a:pt x="3497" y="13921"/>
                      <a:pt x="3422" y="13921"/>
                    </a:cubicBezTo>
                    <a:cubicBezTo>
                      <a:pt x="3262" y="13921"/>
                      <a:pt x="3110" y="13793"/>
                      <a:pt x="3118" y="13608"/>
                    </a:cubicBezTo>
                    <a:cubicBezTo>
                      <a:pt x="3118" y="13436"/>
                      <a:pt x="3254" y="13300"/>
                      <a:pt x="3426" y="13300"/>
                    </a:cubicBezTo>
                    <a:close/>
                    <a:moveTo>
                      <a:pt x="37261" y="11698"/>
                    </a:moveTo>
                    <a:cubicBezTo>
                      <a:pt x="37310" y="11772"/>
                      <a:pt x="37396" y="11809"/>
                      <a:pt x="37483" y="11809"/>
                    </a:cubicBezTo>
                    <a:lnTo>
                      <a:pt x="37470" y="11797"/>
                    </a:lnTo>
                    <a:lnTo>
                      <a:pt x="37470" y="11797"/>
                    </a:lnTo>
                    <a:cubicBezTo>
                      <a:pt x="37479" y="11799"/>
                      <a:pt x="37488" y="11800"/>
                      <a:pt x="37497" y="11800"/>
                    </a:cubicBezTo>
                    <a:cubicBezTo>
                      <a:pt x="37537" y="11800"/>
                      <a:pt x="37576" y="11780"/>
                      <a:pt x="37606" y="11760"/>
                    </a:cubicBezTo>
                    <a:lnTo>
                      <a:pt x="37852" y="12007"/>
                    </a:lnTo>
                    <a:cubicBezTo>
                      <a:pt x="37828" y="12031"/>
                      <a:pt x="37828" y="12068"/>
                      <a:pt x="37815" y="12105"/>
                    </a:cubicBezTo>
                    <a:cubicBezTo>
                      <a:pt x="37828" y="12191"/>
                      <a:pt x="37865" y="12278"/>
                      <a:pt x="37938" y="12327"/>
                    </a:cubicBezTo>
                    <a:lnTo>
                      <a:pt x="37064" y="13990"/>
                    </a:lnTo>
                    <a:cubicBezTo>
                      <a:pt x="37038" y="13985"/>
                      <a:pt x="37013" y="13982"/>
                      <a:pt x="36988" y="13982"/>
                    </a:cubicBezTo>
                    <a:cubicBezTo>
                      <a:pt x="36953" y="13982"/>
                      <a:pt x="36920" y="13988"/>
                      <a:pt x="36891" y="14003"/>
                    </a:cubicBezTo>
                    <a:lnTo>
                      <a:pt x="36374" y="13288"/>
                    </a:lnTo>
                    <a:cubicBezTo>
                      <a:pt x="36411" y="13239"/>
                      <a:pt x="36435" y="13177"/>
                      <a:pt x="36435" y="13115"/>
                    </a:cubicBezTo>
                    <a:cubicBezTo>
                      <a:pt x="36435" y="12955"/>
                      <a:pt x="36305" y="12859"/>
                      <a:pt x="36177" y="12859"/>
                    </a:cubicBezTo>
                    <a:cubicBezTo>
                      <a:pt x="36088" y="12859"/>
                      <a:pt x="36000" y="12904"/>
                      <a:pt x="35955" y="13005"/>
                    </a:cubicBezTo>
                    <a:lnTo>
                      <a:pt x="35092" y="12820"/>
                    </a:lnTo>
                    <a:cubicBezTo>
                      <a:pt x="35092" y="12758"/>
                      <a:pt x="35068" y="12697"/>
                      <a:pt x="35055" y="12647"/>
                    </a:cubicBezTo>
                    <a:lnTo>
                      <a:pt x="37261" y="11698"/>
                    </a:lnTo>
                    <a:close/>
                    <a:moveTo>
                      <a:pt x="5854" y="13374"/>
                    </a:moveTo>
                    <a:cubicBezTo>
                      <a:pt x="6162" y="13374"/>
                      <a:pt x="6322" y="13744"/>
                      <a:pt x="6100" y="13966"/>
                    </a:cubicBezTo>
                    <a:cubicBezTo>
                      <a:pt x="6029" y="14033"/>
                      <a:pt x="5942" y="14063"/>
                      <a:pt x="5857" y="14063"/>
                    </a:cubicBezTo>
                    <a:cubicBezTo>
                      <a:pt x="5679" y="14063"/>
                      <a:pt x="5509" y="13928"/>
                      <a:pt x="5509" y="13719"/>
                    </a:cubicBezTo>
                    <a:cubicBezTo>
                      <a:pt x="5509" y="13534"/>
                      <a:pt x="5669" y="13374"/>
                      <a:pt x="5854" y="13374"/>
                    </a:cubicBezTo>
                    <a:close/>
                    <a:moveTo>
                      <a:pt x="31100" y="13485"/>
                    </a:moveTo>
                    <a:cubicBezTo>
                      <a:pt x="31359" y="13497"/>
                      <a:pt x="31494" y="13818"/>
                      <a:pt x="31297" y="14003"/>
                    </a:cubicBezTo>
                    <a:cubicBezTo>
                      <a:pt x="31238" y="14062"/>
                      <a:pt x="31165" y="14088"/>
                      <a:pt x="31093" y="14088"/>
                    </a:cubicBezTo>
                    <a:cubicBezTo>
                      <a:pt x="30940" y="14088"/>
                      <a:pt x="30792" y="13969"/>
                      <a:pt x="30792" y="13793"/>
                    </a:cubicBezTo>
                    <a:cubicBezTo>
                      <a:pt x="30792" y="13633"/>
                      <a:pt x="30928" y="13497"/>
                      <a:pt x="31088" y="13497"/>
                    </a:cubicBezTo>
                    <a:lnTo>
                      <a:pt x="31100" y="13485"/>
                    </a:lnTo>
                    <a:close/>
                    <a:moveTo>
                      <a:pt x="10413" y="13584"/>
                    </a:moveTo>
                    <a:cubicBezTo>
                      <a:pt x="10684" y="13584"/>
                      <a:pt x="10807" y="13916"/>
                      <a:pt x="10622" y="14113"/>
                    </a:cubicBezTo>
                    <a:cubicBezTo>
                      <a:pt x="10559" y="14173"/>
                      <a:pt x="10483" y="14199"/>
                      <a:pt x="10409" y="14199"/>
                    </a:cubicBezTo>
                    <a:cubicBezTo>
                      <a:pt x="10251" y="14199"/>
                      <a:pt x="10101" y="14080"/>
                      <a:pt x="10092" y="13904"/>
                    </a:cubicBezTo>
                    <a:cubicBezTo>
                      <a:pt x="10092" y="13719"/>
                      <a:pt x="10240" y="13584"/>
                      <a:pt x="10413" y="13584"/>
                    </a:cubicBezTo>
                    <a:close/>
                    <a:moveTo>
                      <a:pt x="20281" y="13601"/>
                    </a:moveTo>
                    <a:cubicBezTo>
                      <a:pt x="20360" y="13601"/>
                      <a:pt x="20440" y="13630"/>
                      <a:pt x="20504" y="13695"/>
                    </a:cubicBezTo>
                    <a:cubicBezTo>
                      <a:pt x="20713" y="13892"/>
                      <a:pt x="20565" y="14237"/>
                      <a:pt x="20282" y="14237"/>
                    </a:cubicBezTo>
                    <a:cubicBezTo>
                      <a:pt x="20109" y="14237"/>
                      <a:pt x="19962" y="14101"/>
                      <a:pt x="19962" y="13929"/>
                    </a:cubicBezTo>
                    <a:lnTo>
                      <a:pt x="19962" y="13916"/>
                    </a:lnTo>
                    <a:cubicBezTo>
                      <a:pt x="19962" y="13725"/>
                      <a:pt x="20118" y="13601"/>
                      <a:pt x="20281" y="13601"/>
                    </a:cubicBezTo>
                    <a:close/>
                    <a:moveTo>
                      <a:pt x="7887" y="13633"/>
                    </a:moveTo>
                    <a:cubicBezTo>
                      <a:pt x="8170" y="13633"/>
                      <a:pt x="8306" y="13978"/>
                      <a:pt x="8108" y="14175"/>
                    </a:cubicBezTo>
                    <a:cubicBezTo>
                      <a:pt x="8046" y="14237"/>
                      <a:pt x="7969" y="14265"/>
                      <a:pt x="7893" y="14265"/>
                    </a:cubicBezTo>
                    <a:cubicBezTo>
                      <a:pt x="7729" y="14265"/>
                      <a:pt x="7570" y="14135"/>
                      <a:pt x="7579" y="13941"/>
                    </a:cubicBezTo>
                    <a:cubicBezTo>
                      <a:pt x="7579" y="13768"/>
                      <a:pt x="7714" y="13633"/>
                      <a:pt x="7887" y="13633"/>
                    </a:cubicBezTo>
                    <a:close/>
                    <a:moveTo>
                      <a:pt x="21144" y="12413"/>
                    </a:moveTo>
                    <a:lnTo>
                      <a:pt x="22771" y="12881"/>
                    </a:lnTo>
                    <a:cubicBezTo>
                      <a:pt x="22771" y="12881"/>
                      <a:pt x="22771" y="12894"/>
                      <a:pt x="22771" y="12906"/>
                    </a:cubicBezTo>
                    <a:cubicBezTo>
                      <a:pt x="22771" y="13005"/>
                      <a:pt x="22820" y="13091"/>
                      <a:pt x="22894" y="13140"/>
                    </a:cubicBezTo>
                    <a:lnTo>
                      <a:pt x="22377" y="14274"/>
                    </a:lnTo>
                    <a:cubicBezTo>
                      <a:pt x="22315" y="14249"/>
                      <a:pt x="22266" y="14237"/>
                      <a:pt x="22204" y="14237"/>
                    </a:cubicBezTo>
                    <a:cubicBezTo>
                      <a:pt x="22179" y="14237"/>
                      <a:pt x="22155" y="14237"/>
                      <a:pt x="22118" y="14249"/>
                    </a:cubicBezTo>
                    <a:lnTo>
                      <a:pt x="21083" y="12499"/>
                    </a:lnTo>
                    <a:cubicBezTo>
                      <a:pt x="21108" y="12475"/>
                      <a:pt x="21132" y="12450"/>
                      <a:pt x="21144" y="12425"/>
                    </a:cubicBezTo>
                    <a:lnTo>
                      <a:pt x="21144" y="12413"/>
                    </a:lnTo>
                    <a:close/>
                    <a:moveTo>
                      <a:pt x="37002" y="14187"/>
                    </a:moveTo>
                    <a:cubicBezTo>
                      <a:pt x="37064" y="14187"/>
                      <a:pt x="37064" y="14286"/>
                      <a:pt x="37002" y="14286"/>
                    </a:cubicBezTo>
                    <a:cubicBezTo>
                      <a:pt x="36928" y="14286"/>
                      <a:pt x="36928" y="14187"/>
                      <a:pt x="37002" y="14187"/>
                    </a:cubicBezTo>
                    <a:close/>
                    <a:moveTo>
                      <a:pt x="26074" y="13562"/>
                    </a:moveTo>
                    <a:cubicBezTo>
                      <a:pt x="26165" y="13562"/>
                      <a:pt x="26257" y="13595"/>
                      <a:pt x="26332" y="13670"/>
                    </a:cubicBezTo>
                    <a:cubicBezTo>
                      <a:pt x="26566" y="13904"/>
                      <a:pt x="26393" y="14311"/>
                      <a:pt x="26061" y="14311"/>
                    </a:cubicBezTo>
                    <a:cubicBezTo>
                      <a:pt x="26054" y="14311"/>
                      <a:pt x="26047" y="14311"/>
                      <a:pt x="26040" y="14311"/>
                    </a:cubicBezTo>
                    <a:cubicBezTo>
                      <a:pt x="25841" y="14311"/>
                      <a:pt x="25691" y="14144"/>
                      <a:pt x="25679" y="13953"/>
                    </a:cubicBezTo>
                    <a:lnTo>
                      <a:pt x="25691" y="13941"/>
                    </a:lnTo>
                    <a:cubicBezTo>
                      <a:pt x="25691" y="13714"/>
                      <a:pt x="25880" y="13562"/>
                      <a:pt x="26074" y="13562"/>
                    </a:cubicBezTo>
                    <a:close/>
                    <a:moveTo>
                      <a:pt x="33482" y="14324"/>
                    </a:moveTo>
                    <a:cubicBezTo>
                      <a:pt x="33512" y="14324"/>
                      <a:pt x="33572" y="14397"/>
                      <a:pt x="33515" y="14397"/>
                    </a:cubicBezTo>
                    <a:cubicBezTo>
                      <a:pt x="33490" y="14397"/>
                      <a:pt x="33466" y="14372"/>
                      <a:pt x="33466" y="14348"/>
                    </a:cubicBezTo>
                    <a:cubicBezTo>
                      <a:pt x="33466" y="14331"/>
                      <a:pt x="33472" y="14324"/>
                      <a:pt x="33482" y="14324"/>
                    </a:cubicBezTo>
                    <a:close/>
                    <a:moveTo>
                      <a:pt x="23313" y="13042"/>
                    </a:moveTo>
                    <a:lnTo>
                      <a:pt x="25494" y="13805"/>
                    </a:lnTo>
                    <a:cubicBezTo>
                      <a:pt x="25482" y="13855"/>
                      <a:pt x="25482" y="13904"/>
                      <a:pt x="25482" y="13941"/>
                    </a:cubicBezTo>
                    <a:cubicBezTo>
                      <a:pt x="25482" y="14015"/>
                      <a:pt x="25494" y="14089"/>
                      <a:pt x="25519" y="14150"/>
                    </a:cubicBezTo>
                    <a:lnTo>
                      <a:pt x="24410" y="14483"/>
                    </a:lnTo>
                    <a:cubicBezTo>
                      <a:pt x="24365" y="14393"/>
                      <a:pt x="24278" y="14334"/>
                      <a:pt x="24179" y="14334"/>
                    </a:cubicBezTo>
                    <a:cubicBezTo>
                      <a:pt x="24170" y="14334"/>
                      <a:pt x="24160" y="14334"/>
                      <a:pt x="24151" y="14335"/>
                    </a:cubicBezTo>
                    <a:cubicBezTo>
                      <a:pt x="24102" y="14335"/>
                      <a:pt x="24065" y="14335"/>
                      <a:pt x="24028" y="14360"/>
                    </a:cubicBezTo>
                    <a:lnTo>
                      <a:pt x="23251" y="13128"/>
                    </a:lnTo>
                    <a:cubicBezTo>
                      <a:pt x="23276" y="13103"/>
                      <a:pt x="23288" y="13078"/>
                      <a:pt x="23301" y="13054"/>
                    </a:cubicBezTo>
                    <a:lnTo>
                      <a:pt x="23313" y="13042"/>
                    </a:lnTo>
                    <a:close/>
                    <a:moveTo>
                      <a:pt x="34316" y="12980"/>
                    </a:moveTo>
                    <a:cubicBezTo>
                      <a:pt x="34378" y="13128"/>
                      <a:pt x="34525" y="13239"/>
                      <a:pt x="34686" y="13239"/>
                    </a:cubicBezTo>
                    <a:cubicBezTo>
                      <a:pt x="34723" y="13226"/>
                      <a:pt x="34760" y="13226"/>
                      <a:pt x="34797" y="13214"/>
                    </a:cubicBezTo>
                    <a:lnTo>
                      <a:pt x="35117" y="14113"/>
                    </a:lnTo>
                    <a:cubicBezTo>
                      <a:pt x="34969" y="14187"/>
                      <a:pt x="34858" y="14323"/>
                      <a:pt x="34834" y="14483"/>
                    </a:cubicBezTo>
                    <a:lnTo>
                      <a:pt x="33762" y="14372"/>
                    </a:lnTo>
                    <a:cubicBezTo>
                      <a:pt x="33762" y="14372"/>
                      <a:pt x="33762" y="14360"/>
                      <a:pt x="33762" y="14348"/>
                    </a:cubicBezTo>
                    <a:cubicBezTo>
                      <a:pt x="33762" y="14187"/>
                      <a:pt x="33632" y="14091"/>
                      <a:pt x="33503" y="14091"/>
                    </a:cubicBezTo>
                    <a:cubicBezTo>
                      <a:pt x="33414" y="14091"/>
                      <a:pt x="33326" y="14136"/>
                      <a:pt x="33281" y="14237"/>
                    </a:cubicBezTo>
                    <a:lnTo>
                      <a:pt x="31581" y="13879"/>
                    </a:lnTo>
                    <a:cubicBezTo>
                      <a:pt x="31593" y="13855"/>
                      <a:pt x="31593" y="13830"/>
                      <a:pt x="31593" y="13805"/>
                    </a:cubicBezTo>
                    <a:cubicBezTo>
                      <a:pt x="31593" y="13768"/>
                      <a:pt x="31593" y="13732"/>
                      <a:pt x="31581" y="13695"/>
                    </a:cubicBezTo>
                    <a:lnTo>
                      <a:pt x="34316" y="12980"/>
                    </a:lnTo>
                    <a:close/>
                    <a:moveTo>
                      <a:pt x="35080" y="12906"/>
                    </a:moveTo>
                    <a:lnTo>
                      <a:pt x="35930" y="13103"/>
                    </a:lnTo>
                    <a:cubicBezTo>
                      <a:pt x="35930" y="13232"/>
                      <a:pt x="36031" y="13350"/>
                      <a:pt x="36158" y="13350"/>
                    </a:cubicBezTo>
                    <a:cubicBezTo>
                      <a:pt x="36164" y="13350"/>
                      <a:pt x="36170" y="13350"/>
                      <a:pt x="36177" y="13350"/>
                    </a:cubicBezTo>
                    <a:cubicBezTo>
                      <a:pt x="36214" y="13350"/>
                      <a:pt x="36250" y="13350"/>
                      <a:pt x="36287" y="13337"/>
                    </a:cubicBezTo>
                    <a:lnTo>
                      <a:pt x="36817" y="14064"/>
                    </a:lnTo>
                    <a:cubicBezTo>
                      <a:pt x="36768" y="14113"/>
                      <a:pt x="36743" y="14175"/>
                      <a:pt x="36756" y="14237"/>
                    </a:cubicBezTo>
                    <a:cubicBezTo>
                      <a:pt x="36756" y="14237"/>
                      <a:pt x="36756" y="14249"/>
                      <a:pt x="36756" y="14249"/>
                    </a:cubicBezTo>
                    <a:lnTo>
                      <a:pt x="35832" y="14483"/>
                    </a:lnTo>
                    <a:cubicBezTo>
                      <a:pt x="35795" y="14237"/>
                      <a:pt x="35585" y="14052"/>
                      <a:pt x="35326" y="14052"/>
                    </a:cubicBezTo>
                    <a:cubicBezTo>
                      <a:pt x="35289" y="14052"/>
                      <a:pt x="35252" y="14064"/>
                      <a:pt x="35215" y="14064"/>
                    </a:cubicBezTo>
                    <a:lnTo>
                      <a:pt x="34883" y="13165"/>
                    </a:lnTo>
                    <a:cubicBezTo>
                      <a:pt x="34981" y="13115"/>
                      <a:pt x="35055" y="13017"/>
                      <a:pt x="35080" y="12906"/>
                    </a:cubicBezTo>
                    <a:close/>
                    <a:moveTo>
                      <a:pt x="21009" y="12536"/>
                    </a:moveTo>
                    <a:lnTo>
                      <a:pt x="22019" y="14261"/>
                    </a:lnTo>
                    <a:cubicBezTo>
                      <a:pt x="21921" y="14311"/>
                      <a:pt x="21822" y="14397"/>
                      <a:pt x="21773" y="14495"/>
                    </a:cubicBezTo>
                    <a:lnTo>
                      <a:pt x="20775" y="14077"/>
                    </a:lnTo>
                    <a:cubicBezTo>
                      <a:pt x="20799" y="14027"/>
                      <a:pt x="20799" y="13978"/>
                      <a:pt x="20799" y="13929"/>
                    </a:cubicBezTo>
                    <a:cubicBezTo>
                      <a:pt x="20799" y="13732"/>
                      <a:pt x="20689" y="13547"/>
                      <a:pt x="20516" y="13460"/>
                    </a:cubicBezTo>
                    <a:lnTo>
                      <a:pt x="20886" y="12549"/>
                    </a:lnTo>
                    <a:lnTo>
                      <a:pt x="20923" y="12549"/>
                    </a:lnTo>
                    <a:cubicBezTo>
                      <a:pt x="20947" y="12549"/>
                      <a:pt x="20972" y="12549"/>
                      <a:pt x="21009" y="12536"/>
                    </a:cubicBezTo>
                    <a:close/>
                    <a:moveTo>
                      <a:pt x="23165" y="13177"/>
                    </a:moveTo>
                    <a:lnTo>
                      <a:pt x="23954" y="14409"/>
                    </a:lnTo>
                    <a:cubicBezTo>
                      <a:pt x="23904" y="14458"/>
                      <a:pt x="23880" y="14508"/>
                      <a:pt x="23867" y="14582"/>
                    </a:cubicBezTo>
                    <a:lnTo>
                      <a:pt x="22709" y="14656"/>
                    </a:lnTo>
                    <a:cubicBezTo>
                      <a:pt x="22685" y="14508"/>
                      <a:pt x="22598" y="14385"/>
                      <a:pt x="22463" y="14311"/>
                    </a:cubicBezTo>
                    <a:lnTo>
                      <a:pt x="22475" y="14311"/>
                    </a:lnTo>
                    <a:lnTo>
                      <a:pt x="22993" y="13189"/>
                    </a:lnTo>
                    <a:cubicBezTo>
                      <a:pt x="23005" y="13189"/>
                      <a:pt x="23030" y="13202"/>
                      <a:pt x="23054" y="13202"/>
                    </a:cubicBezTo>
                    <a:cubicBezTo>
                      <a:pt x="23091" y="13202"/>
                      <a:pt x="23128" y="13189"/>
                      <a:pt x="23165" y="13177"/>
                    </a:cubicBezTo>
                    <a:close/>
                    <a:moveTo>
                      <a:pt x="24163" y="14520"/>
                    </a:moveTo>
                    <a:cubicBezTo>
                      <a:pt x="24200" y="14520"/>
                      <a:pt x="24249" y="14557"/>
                      <a:pt x="24249" y="14606"/>
                    </a:cubicBezTo>
                    <a:cubicBezTo>
                      <a:pt x="24249" y="14656"/>
                      <a:pt x="24200" y="14693"/>
                      <a:pt x="24163" y="14693"/>
                    </a:cubicBezTo>
                    <a:cubicBezTo>
                      <a:pt x="24114" y="14693"/>
                      <a:pt x="24077" y="14656"/>
                      <a:pt x="24077" y="14606"/>
                    </a:cubicBezTo>
                    <a:cubicBezTo>
                      <a:pt x="24077" y="14569"/>
                      <a:pt x="24114" y="14532"/>
                      <a:pt x="24151" y="14532"/>
                    </a:cubicBezTo>
                    <a:lnTo>
                      <a:pt x="24163" y="14520"/>
                    </a:lnTo>
                    <a:close/>
                    <a:moveTo>
                      <a:pt x="15045" y="11218"/>
                    </a:moveTo>
                    <a:cubicBezTo>
                      <a:pt x="15055" y="11501"/>
                      <a:pt x="15289" y="11707"/>
                      <a:pt x="15545" y="11707"/>
                    </a:cubicBezTo>
                    <a:cubicBezTo>
                      <a:pt x="15612" y="11707"/>
                      <a:pt x="15681" y="11692"/>
                      <a:pt x="15748" y="11662"/>
                    </a:cubicBezTo>
                    <a:lnTo>
                      <a:pt x="16746" y="12992"/>
                    </a:lnTo>
                    <a:cubicBezTo>
                      <a:pt x="16696" y="13054"/>
                      <a:pt x="16659" y="13115"/>
                      <a:pt x="16659" y="13189"/>
                    </a:cubicBezTo>
                    <a:cubicBezTo>
                      <a:pt x="16659" y="13276"/>
                      <a:pt x="16709" y="13362"/>
                      <a:pt x="16770" y="13411"/>
                    </a:cubicBezTo>
                    <a:lnTo>
                      <a:pt x="15797" y="14754"/>
                    </a:lnTo>
                    <a:cubicBezTo>
                      <a:pt x="15723" y="14720"/>
                      <a:pt x="15641" y="14701"/>
                      <a:pt x="15559" y="14701"/>
                    </a:cubicBezTo>
                    <a:cubicBezTo>
                      <a:pt x="15493" y="14701"/>
                      <a:pt x="15427" y="14714"/>
                      <a:pt x="15366" y="14742"/>
                    </a:cubicBezTo>
                    <a:lnTo>
                      <a:pt x="13739" y="11551"/>
                    </a:lnTo>
                    <a:cubicBezTo>
                      <a:pt x="13863" y="11477"/>
                      <a:pt x="13936" y="11353"/>
                      <a:pt x="13961" y="11218"/>
                    </a:cubicBezTo>
                    <a:close/>
                    <a:moveTo>
                      <a:pt x="28599" y="13559"/>
                    </a:moveTo>
                    <a:lnTo>
                      <a:pt x="30583" y="13805"/>
                    </a:lnTo>
                    <a:cubicBezTo>
                      <a:pt x="30583" y="13926"/>
                      <a:pt x="30630" y="14035"/>
                      <a:pt x="30713" y="14132"/>
                    </a:cubicBezTo>
                    <a:lnTo>
                      <a:pt x="30713" y="14132"/>
                    </a:lnTo>
                    <a:lnTo>
                      <a:pt x="30151" y="14840"/>
                    </a:lnTo>
                    <a:lnTo>
                      <a:pt x="28525" y="13805"/>
                    </a:lnTo>
                    <a:cubicBezTo>
                      <a:pt x="28574" y="13732"/>
                      <a:pt x="28599" y="13645"/>
                      <a:pt x="28599" y="13559"/>
                    </a:cubicBezTo>
                    <a:close/>
                    <a:moveTo>
                      <a:pt x="35339" y="14259"/>
                    </a:moveTo>
                    <a:cubicBezTo>
                      <a:pt x="35491" y="14259"/>
                      <a:pt x="35638" y="14375"/>
                      <a:pt x="35647" y="14557"/>
                    </a:cubicBezTo>
                    <a:cubicBezTo>
                      <a:pt x="35647" y="14717"/>
                      <a:pt x="35499" y="14865"/>
                      <a:pt x="35339" y="14865"/>
                    </a:cubicBezTo>
                    <a:cubicBezTo>
                      <a:pt x="35080" y="14865"/>
                      <a:pt x="34944" y="14545"/>
                      <a:pt x="35129" y="14348"/>
                    </a:cubicBezTo>
                    <a:cubicBezTo>
                      <a:pt x="35190" y="14287"/>
                      <a:pt x="35265" y="14259"/>
                      <a:pt x="35339" y="14259"/>
                    </a:cubicBezTo>
                    <a:close/>
                    <a:moveTo>
                      <a:pt x="17226" y="13313"/>
                    </a:moveTo>
                    <a:lnTo>
                      <a:pt x="19764" y="13867"/>
                    </a:lnTo>
                    <a:cubicBezTo>
                      <a:pt x="19764" y="13879"/>
                      <a:pt x="19764" y="13904"/>
                      <a:pt x="19764" y="13929"/>
                    </a:cubicBezTo>
                    <a:cubicBezTo>
                      <a:pt x="19764" y="13966"/>
                      <a:pt x="19777" y="14015"/>
                      <a:pt x="19789" y="14064"/>
                    </a:cubicBezTo>
                    <a:lnTo>
                      <a:pt x="17670" y="14890"/>
                    </a:lnTo>
                    <a:cubicBezTo>
                      <a:pt x="17587" y="14701"/>
                      <a:pt x="17414" y="14569"/>
                      <a:pt x="17205" y="14569"/>
                    </a:cubicBezTo>
                    <a:cubicBezTo>
                      <a:pt x="17196" y="14569"/>
                      <a:pt x="17186" y="14569"/>
                      <a:pt x="17177" y="14569"/>
                    </a:cubicBezTo>
                    <a:lnTo>
                      <a:pt x="17189" y="14557"/>
                    </a:lnTo>
                    <a:lnTo>
                      <a:pt x="17177" y="14557"/>
                    </a:lnTo>
                    <a:lnTo>
                      <a:pt x="17054" y="13460"/>
                    </a:lnTo>
                    <a:cubicBezTo>
                      <a:pt x="17128" y="13436"/>
                      <a:pt x="17189" y="13374"/>
                      <a:pt x="17226" y="13313"/>
                    </a:cubicBezTo>
                    <a:close/>
                    <a:moveTo>
                      <a:pt x="22209" y="14435"/>
                    </a:moveTo>
                    <a:cubicBezTo>
                      <a:pt x="22363" y="14435"/>
                      <a:pt x="22512" y="14557"/>
                      <a:pt x="22512" y="14742"/>
                    </a:cubicBezTo>
                    <a:cubicBezTo>
                      <a:pt x="22512" y="14900"/>
                      <a:pt x="22380" y="15034"/>
                      <a:pt x="22210" y="15038"/>
                    </a:cubicBezTo>
                    <a:lnTo>
                      <a:pt x="22210" y="15038"/>
                    </a:lnTo>
                    <a:cubicBezTo>
                      <a:pt x="21943" y="15033"/>
                      <a:pt x="21811" y="14716"/>
                      <a:pt x="22007" y="14520"/>
                    </a:cubicBezTo>
                    <a:cubicBezTo>
                      <a:pt x="22066" y="14461"/>
                      <a:pt x="22138" y="14435"/>
                      <a:pt x="22209" y="14435"/>
                    </a:cubicBezTo>
                    <a:close/>
                    <a:moveTo>
                      <a:pt x="4194" y="14965"/>
                    </a:moveTo>
                    <a:cubicBezTo>
                      <a:pt x="4224" y="14965"/>
                      <a:pt x="4284" y="15038"/>
                      <a:pt x="4227" y="15038"/>
                    </a:cubicBezTo>
                    <a:cubicBezTo>
                      <a:pt x="4203" y="15038"/>
                      <a:pt x="4178" y="15025"/>
                      <a:pt x="4178" y="14988"/>
                    </a:cubicBezTo>
                    <a:cubicBezTo>
                      <a:pt x="4178" y="14971"/>
                      <a:pt x="4185" y="14965"/>
                      <a:pt x="4194" y="14965"/>
                    </a:cubicBezTo>
                    <a:close/>
                    <a:moveTo>
                      <a:pt x="16857" y="13460"/>
                    </a:moveTo>
                    <a:cubicBezTo>
                      <a:pt x="16881" y="13473"/>
                      <a:pt x="16918" y="13485"/>
                      <a:pt x="16955" y="13485"/>
                    </a:cubicBezTo>
                    <a:lnTo>
                      <a:pt x="17078" y="14569"/>
                    </a:lnTo>
                    <a:cubicBezTo>
                      <a:pt x="16844" y="14631"/>
                      <a:pt x="16684" y="14828"/>
                      <a:pt x="16684" y="15062"/>
                    </a:cubicBezTo>
                    <a:lnTo>
                      <a:pt x="16080" y="15124"/>
                    </a:lnTo>
                    <a:cubicBezTo>
                      <a:pt x="16056" y="14988"/>
                      <a:pt x="15982" y="14877"/>
                      <a:pt x="15883" y="14803"/>
                    </a:cubicBezTo>
                    <a:lnTo>
                      <a:pt x="16857" y="13460"/>
                    </a:lnTo>
                    <a:close/>
                    <a:moveTo>
                      <a:pt x="12483" y="14520"/>
                    </a:moveTo>
                    <a:cubicBezTo>
                      <a:pt x="12741" y="14520"/>
                      <a:pt x="12877" y="14840"/>
                      <a:pt x="12692" y="15038"/>
                    </a:cubicBezTo>
                    <a:cubicBezTo>
                      <a:pt x="12631" y="15098"/>
                      <a:pt x="12556" y="15126"/>
                      <a:pt x="12482" y="15126"/>
                    </a:cubicBezTo>
                    <a:cubicBezTo>
                      <a:pt x="12330" y="15126"/>
                      <a:pt x="12183" y="15010"/>
                      <a:pt x="12175" y="14828"/>
                    </a:cubicBezTo>
                    <a:cubicBezTo>
                      <a:pt x="12175" y="14668"/>
                      <a:pt x="12310" y="14520"/>
                      <a:pt x="12483" y="14520"/>
                    </a:cubicBezTo>
                    <a:close/>
                    <a:moveTo>
                      <a:pt x="1221" y="14713"/>
                    </a:moveTo>
                    <a:cubicBezTo>
                      <a:pt x="1298" y="14713"/>
                      <a:pt x="1376" y="14741"/>
                      <a:pt x="1443" y="14803"/>
                    </a:cubicBezTo>
                    <a:cubicBezTo>
                      <a:pt x="1640" y="15001"/>
                      <a:pt x="1504" y="15346"/>
                      <a:pt x="1221" y="15346"/>
                    </a:cubicBezTo>
                    <a:cubicBezTo>
                      <a:pt x="1048" y="15346"/>
                      <a:pt x="900" y="15210"/>
                      <a:pt x="900" y="15038"/>
                    </a:cubicBezTo>
                    <a:cubicBezTo>
                      <a:pt x="900" y="14844"/>
                      <a:pt x="1056" y="14713"/>
                      <a:pt x="1221" y="14713"/>
                    </a:cubicBezTo>
                    <a:close/>
                    <a:moveTo>
                      <a:pt x="17189" y="14767"/>
                    </a:moveTo>
                    <a:cubicBezTo>
                      <a:pt x="17448" y="14767"/>
                      <a:pt x="17584" y="15087"/>
                      <a:pt x="17399" y="15272"/>
                    </a:cubicBezTo>
                    <a:cubicBezTo>
                      <a:pt x="17338" y="15337"/>
                      <a:pt x="17262" y="15366"/>
                      <a:pt x="17187" y="15366"/>
                    </a:cubicBezTo>
                    <a:cubicBezTo>
                      <a:pt x="17037" y="15366"/>
                      <a:pt x="16894" y="15248"/>
                      <a:pt x="16894" y="15075"/>
                    </a:cubicBezTo>
                    <a:cubicBezTo>
                      <a:pt x="16881" y="14914"/>
                      <a:pt x="17017" y="14779"/>
                      <a:pt x="17177" y="14767"/>
                    </a:cubicBezTo>
                    <a:close/>
                    <a:moveTo>
                      <a:pt x="15575" y="14902"/>
                    </a:moveTo>
                    <a:cubicBezTo>
                      <a:pt x="15859" y="14902"/>
                      <a:pt x="15994" y="15247"/>
                      <a:pt x="15797" y="15444"/>
                    </a:cubicBezTo>
                    <a:cubicBezTo>
                      <a:pt x="15733" y="15508"/>
                      <a:pt x="15653" y="15537"/>
                      <a:pt x="15574" y="15537"/>
                    </a:cubicBezTo>
                    <a:cubicBezTo>
                      <a:pt x="15412" y="15537"/>
                      <a:pt x="15255" y="15413"/>
                      <a:pt x="15255" y="15222"/>
                    </a:cubicBezTo>
                    <a:cubicBezTo>
                      <a:pt x="15255" y="15050"/>
                      <a:pt x="15390" y="14914"/>
                      <a:pt x="15563" y="14914"/>
                    </a:cubicBezTo>
                    <a:lnTo>
                      <a:pt x="15575" y="14902"/>
                    </a:lnTo>
                    <a:close/>
                    <a:moveTo>
                      <a:pt x="25395" y="11760"/>
                    </a:moveTo>
                    <a:lnTo>
                      <a:pt x="27626" y="13411"/>
                    </a:lnTo>
                    <a:cubicBezTo>
                      <a:pt x="27613" y="13448"/>
                      <a:pt x="27601" y="13485"/>
                      <a:pt x="27601" y="13534"/>
                    </a:cubicBezTo>
                    <a:cubicBezTo>
                      <a:pt x="27601" y="13805"/>
                      <a:pt x="27810" y="14015"/>
                      <a:pt x="28081" y="14040"/>
                    </a:cubicBezTo>
                    <a:lnTo>
                      <a:pt x="27958" y="15641"/>
                    </a:lnTo>
                    <a:cubicBezTo>
                      <a:pt x="27921" y="15641"/>
                      <a:pt x="27897" y="15654"/>
                      <a:pt x="27860" y="15678"/>
                    </a:cubicBezTo>
                    <a:lnTo>
                      <a:pt x="26554" y="14249"/>
                    </a:lnTo>
                    <a:cubicBezTo>
                      <a:pt x="26788" y="13855"/>
                      <a:pt x="26517" y="13362"/>
                      <a:pt x="26061" y="13362"/>
                    </a:cubicBezTo>
                    <a:cubicBezTo>
                      <a:pt x="26011" y="13362"/>
                      <a:pt x="25950" y="13374"/>
                      <a:pt x="25901" y="13399"/>
                    </a:cubicBezTo>
                    <a:lnTo>
                      <a:pt x="25297" y="11834"/>
                    </a:lnTo>
                    <a:cubicBezTo>
                      <a:pt x="25334" y="11822"/>
                      <a:pt x="25358" y="11785"/>
                      <a:pt x="25395" y="11760"/>
                    </a:cubicBezTo>
                    <a:close/>
                    <a:moveTo>
                      <a:pt x="28451" y="13892"/>
                    </a:moveTo>
                    <a:lnTo>
                      <a:pt x="30077" y="14927"/>
                    </a:lnTo>
                    <a:lnTo>
                      <a:pt x="29991" y="15050"/>
                    </a:lnTo>
                    <a:cubicBezTo>
                      <a:pt x="29905" y="14988"/>
                      <a:pt x="29806" y="14964"/>
                      <a:pt x="29708" y="14964"/>
                    </a:cubicBezTo>
                    <a:cubicBezTo>
                      <a:pt x="29412" y="14964"/>
                      <a:pt x="29190" y="15198"/>
                      <a:pt x="29190" y="15481"/>
                    </a:cubicBezTo>
                    <a:cubicBezTo>
                      <a:pt x="29190" y="15506"/>
                      <a:pt x="29190" y="15530"/>
                      <a:pt x="29190" y="15555"/>
                    </a:cubicBezTo>
                    <a:lnTo>
                      <a:pt x="28205" y="15789"/>
                    </a:lnTo>
                    <a:cubicBezTo>
                      <a:pt x="28180" y="15728"/>
                      <a:pt x="28118" y="15678"/>
                      <a:pt x="28057" y="15654"/>
                    </a:cubicBezTo>
                    <a:lnTo>
                      <a:pt x="28180" y="14027"/>
                    </a:lnTo>
                    <a:cubicBezTo>
                      <a:pt x="28279" y="14015"/>
                      <a:pt x="28377" y="13966"/>
                      <a:pt x="28451" y="13892"/>
                    </a:cubicBezTo>
                    <a:close/>
                    <a:moveTo>
                      <a:pt x="29702" y="15161"/>
                    </a:moveTo>
                    <a:cubicBezTo>
                      <a:pt x="29865" y="15161"/>
                      <a:pt x="30016" y="15290"/>
                      <a:pt x="30016" y="15481"/>
                    </a:cubicBezTo>
                    <a:cubicBezTo>
                      <a:pt x="30028" y="15652"/>
                      <a:pt x="29884" y="15798"/>
                      <a:pt x="29702" y="15801"/>
                    </a:cubicBezTo>
                    <a:lnTo>
                      <a:pt x="29702" y="15801"/>
                    </a:lnTo>
                    <a:cubicBezTo>
                      <a:pt x="29422" y="15796"/>
                      <a:pt x="29278" y="15455"/>
                      <a:pt x="29474" y="15259"/>
                    </a:cubicBezTo>
                    <a:cubicBezTo>
                      <a:pt x="29542" y="15191"/>
                      <a:pt x="29623" y="15161"/>
                      <a:pt x="29702" y="15161"/>
                    </a:cubicBezTo>
                    <a:close/>
                    <a:moveTo>
                      <a:pt x="31556" y="13966"/>
                    </a:moveTo>
                    <a:lnTo>
                      <a:pt x="33269" y="14335"/>
                    </a:lnTo>
                    <a:cubicBezTo>
                      <a:pt x="33269" y="14409"/>
                      <a:pt x="33293" y="14483"/>
                      <a:pt x="33355" y="14532"/>
                    </a:cubicBezTo>
                    <a:lnTo>
                      <a:pt x="32480" y="15814"/>
                    </a:lnTo>
                    <a:cubicBezTo>
                      <a:pt x="32394" y="15715"/>
                      <a:pt x="32258" y="15654"/>
                      <a:pt x="32123" y="15654"/>
                    </a:cubicBezTo>
                    <a:cubicBezTo>
                      <a:pt x="32061" y="15654"/>
                      <a:pt x="32012" y="15666"/>
                      <a:pt x="31963" y="15691"/>
                    </a:cubicBezTo>
                    <a:lnTo>
                      <a:pt x="31260" y="14261"/>
                    </a:lnTo>
                    <a:cubicBezTo>
                      <a:pt x="31396" y="14212"/>
                      <a:pt x="31507" y="14113"/>
                      <a:pt x="31556" y="13978"/>
                    </a:cubicBezTo>
                    <a:lnTo>
                      <a:pt x="31556" y="13966"/>
                    </a:lnTo>
                    <a:close/>
                    <a:moveTo>
                      <a:pt x="30792" y="14200"/>
                    </a:moveTo>
                    <a:cubicBezTo>
                      <a:pt x="30878" y="14274"/>
                      <a:pt x="30989" y="14298"/>
                      <a:pt x="31100" y="14298"/>
                    </a:cubicBezTo>
                    <a:lnTo>
                      <a:pt x="31162" y="14298"/>
                    </a:lnTo>
                    <a:lnTo>
                      <a:pt x="31876" y="15740"/>
                    </a:lnTo>
                    <a:cubicBezTo>
                      <a:pt x="31815" y="15777"/>
                      <a:pt x="31765" y="15814"/>
                      <a:pt x="31729" y="15863"/>
                    </a:cubicBezTo>
                    <a:lnTo>
                      <a:pt x="30238" y="14902"/>
                    </a:lnTo>
                    <a:lnTo>
                      <a:pt x="30792" y="14200"/>
                    </a:lnTo>
                    <a:close/>
                    <a:moveTo>
                      <a:pt x="33725" y="14471"/>
                    </a:moveTo>
                    <a:lnTo>
                      <a:pt x="34834" y="14582"/>
                    </a:lnTo>
                    <a:cubicBezTo>
                      <a:pt x="34834" y="14643"/>
                      <a:pt x="34846" y="14693"/>
                      <a:pt x="34870" y="14742"/>
                    </a:cubicBezTo>
                    <a:lnTo>
                      <a:pt x="32566" y="15888"/>
                    </a:lnTo>
                    <a:lnTo>
                      <a:pt x="32566" y="15888"/>
                    </a:lnTo>
                    <a:lnTo>
                      <a:pt x="33454" y="14582"/>
                    </a:lnTo>
                    <a:cubicBezTo>
                      <a:pt x="33478" y="14594"/>
                      <a:pt x="33490" y="14594"/>
                      <a:pt x="33515" y="14594"/>
                    </a:cubicBezTo>
                    <a:cubicBezTo>
                      <a:pt x="33601" y="14594"/>
                      <a:pt x="33688" y="14545"/>
                      <a:pt x="33725" y="14471"/>
                    </a:cubicBezTo>
                    <a:close/>
                    <a:moveTo>
                      <a:pt x="28029" y="15864"/>
                    </a:moveTo>
                    <a:cubicBezTo>
                      <a:pt x="28038" y="15864"/>
                      <a:pt x="28044" y="15871"/>
                      <a:pt x="28044" y="15888"/>
                    </a:cubicBezTo>
                    <a:cubicBezTo>
                      <a:pt x="28044" y="15918"/>
                      <a:pt x="28019" y="15940"/>
                      <a:pt x="27997" y="15940"/>
                    </a:cubicBezTo>
                    <a:cubicBezTo>
                      <a:pt x="27992" y="15940"/>
                      <a:pt x="27987" y="15939"/>
                      <a:pt x="27983" y="15937"/>
                    </a:cubicBezTo>
                    <a:lnTo>
                      <a:pt x="27995" y="15937"/>
                    </a:lnTo>
                    <a:cubicBezTo>
                      <a:pt x="27938" y="15937"/>
                      <a:pt x="27998" y="15864"/>
                      <a:pt x="28029" y="15864"/>
                    </a:cubicBezTo>
                    <a:close/>
                    <a:moveTo>
                      <a:pt x="9407" y="15394"/>
                    </a:moveTo>
                    <a:cubicBezTo>
                      <a:pt x="9413" y="15394"/>
                      <a:pt x="9420" y="15394"/>
                      <a:pt x="9427" y="15395"/>
                    </a:cubicBezTo>
                    <a:cubicBezTo>
                      <a:pt x="9698" y="15395"/>
                      <a:pt x="9833" y="15715"/>
                      <a:pt x="9636" y="15900"/>
                    </a:cubicBezTo>
                    <a:cubicBezTo>
                      <a:pt x="9576" y="15965"/>
                      <a:pt x="9500" y="15994"/>
                      <a:pt x="9427" y="15994"/>
                    </a:cubicBezTo>
                    <a:cubicBezTo>
                      <a:pt x="9276" y="15994"/>
                      <a:pt x="9131" y="15873"/>
                      <a:pt x="9131" y="15691"/>
                    </a:cubicBezTo>
                    <a:cubicBezTo>
                      <a:pt x="9131" y="15525"/>
                      <a:pt x="9255" y="15394"/>
                      <a:pt x="9407" y="15394"/>
                    </a:cubicBezTo>
                    <a:close/>
                    <a:moveTo>
                      <a:pt x="25568" y="14237"/>
                    </a:moveTo>
                    <a:cubicBezTo>
                      <a:pt x="25629" y="14323"/>
                      <a:pt x="25691" y="14385"/>
                      <a:pt x="25777" y="14434"/>
                    </a:cubicBezTo>
                    <a:lnTo>
                      <a:pt x="24755" y="16011"/>
                    </a:lnTo>
                    <a:cubicBezTo>
                      <a:pt x="24681" y="15974"/>
                      <a:pt x="24594" y="15962"/>
                      <a:pt x="24508" y="15962"/>
                    </a:cubicBezTo>
                    <a:cubicBezTo>
                      <a:pt x="24471" y="15962"/>
                      <a:pt x="24434" y="15962"/>
                      <a:pt x="24397" y="15974"/>
                    </a:cubicBezTo>
                    <a:lnTo>
                      <a:pt x="24212" y="14902"/>
                    </a:lnTo>
                    <a:cubicBezTo>
                      <a:pt x="24348" y="14865"/>
                      <a:pt x="24434" y="14754"/>
                      <a:pt x="24434" y="14619"/>
                    </a:cubicBezTo>
                    <a:lnTo>
                      <a:pt x="24447" y="14606"/>
                    </a:lnTo>
                    <a:cubicBezTo>
                      <a:pt x="24447" y="14594"/>
                      <a:pt x="24447" y="14582"/>
                      <a:pt x="24447" y="14569"/>
                    </a:cubicBezTo>
                    <a:lnTo>
                      <a:pt x="25568" y="14237"/>
                    </a:lnTo>
                    <a:close/>
                    <a:moveTo>
                      <a:pt x="30176" y="14976"/>
                    </a:moveTo>
                    <a:lnTo>
                      <a:pt x="31679" y="15949"/>
                    </a:lnTo>
                    <a:cubicBezTo>
                      <a:pt x="31655" y="15985"/>
                      <a:pt x="31631" y="16021"/>
                      <a:pt x="31619" y="16069"/>
                    </a:cubicBezTo>
                    <a:lnTo>
                      <a:pt x="31619" y="16069"/>
                    </a:lnTo>
                    <a:lnTo>
                      <a:pt x="30213" y="15592"/>
                    </a:lnTo>
                    <a:cubicBezTo>
                      <a:pt x="30225" y="15555"/>
                      <a:pt x="30225" y="15518"/>
                      <a:pt x="30225" y="15481"/>
                    </a:cubicBezTo>
                    <a:cubicBezTo>
                      <a:pt x="30225" y="15346"/>
                      <a:pt x="30176" y="15210"/>
                      <a:pt x="30065" y="15112"/>
                    </a:cubicBezTo>
                    <a:lnTo>
                      <a:pt x="30176" y="14976"/>
                    </a:lnTo>
                    <a:close/>
                    <a:moveTo>
                      <a:pt x="23880" y="14680"/>
                    </a:moveTo>
                    <a:cubicBezTo>
                      <a:pt x="23904" y="14791"/>
                      <a:pt x="23991" y="14877"/>
                      <a:pt x="24114" y="14902"/>
                    </a:cubicBezTo>
                    <a:lnTo>
                      <a:pt x="24299" y="16011"/>
                    </a:lnTo>
                    <a:cubicBezTo>
                      <a:pt x="24237" y="16048"/>
                      <a:pt x="24176" y="16085"/>
                      <a:pt x="24126" y="16146"/>
                    </a:cubicBezTo>
                    <a:lnTo>
                      <a:pt x="24126" y="16159"/>
                    </a:lnTo>
                    <a:lnTo>
                      <a:pt x="22685" y="14927"/>
                    </a:lnTo>
                    <a:cubicBezTo>
                      <a:pt x="22697" y="14865"/>
                      <a:pt x="22709" y="14816"/>
                      <a:pt x="22722" y="14754"/>
                    </a:cubicBezTo>
                    <a:lnTo>
                      <a:pt x="23880" y="14680"/>
                    </a:lnTo>
                    <a:close/>
                    <a:moveTo>
                      <a:pt x="3180" y="16122"/>
                    </a:moveTo>
                    <a:cubicBezTo>
                      <a:pt x="3192" y="16122"/>
                      <a:pt x="3205" y="16134"/>
                      <a:pt x="3205" y="16146"/>
                    </a:cubicBezTo>
                    <a:cubicBezTo>
                      <a:pt x="3205" y="16159"/>
                      <a:pt x="3192" y="16171"/>
                      <a:pt x="3180" y="16171"/>
                    </a:cubicBezTo>
                    <a:cubicBezTo>
                      <a:pt x="3168" y="16171"/>
                      <a:pt x="3155" y="16159"/>
                      <a:pt x="3155" y="16146"/>
                    </a:cubicBezTo>
                    <a:cubicBezTo>
                      <a:pt x="3155" y="16134"/>
                      <a:pt x="3168" y="16122"/>
                      <a:pt x="3180" y="16122"/>
                    </a:cubicBezTo>
                    <a:close/>
                    <a:moveTo>
                      <a:pt x="26492" y="14323"/>
                    </a:moveTo>
                    <a:lnTo>
                      <a:pt x="27786" y="15740"/>
                    </a:lnTo>
                    <a:cubicBezTo>
                      <a:pt x="27749" y="15789"/>
                      <a:pt x="27736" y="15838"/>
                      <a:pt x="27736" y="15900"/>
                    </a:cubicBezTo>
                    <a:cubicBezTo>
                      <a:pt x="27736" y="15924"/>
                      <a:pt x="27736" y="15948"/>
                      <a:pt x="27747" y="15982"/>
                    </a:cubicBezTo>
                    <a:lnTo>
                      <a:pt x="27747" y="15982"/>
                    </a:lnTo>
                    <a:lnTo>
                      <a:pt x="27244" y="16294"/>
                    </a:lnTo>
                    <a:cubicBezTo>
                      <a:pt x="27157" y="16196"/>
                      <a:pt x="27022" y="16134"/>
                      <a:pt x="26886" y="16122"/>
                    </a:cubicBezTo>
                    <a:lnTo>
                      <a:pt x="26356" y="14446"/>
                    </a:lnTo>
                    <a:cubicBezTo>
                      <a:pt x="26406" y="14409"/>
                      <a:pt x="26455" y="14372"/>
                      <a:pt x="26492" y="14323"/>
                    </a:cubicBezTo>
                    <a:close/>
                    <a:moveTo>
                      <a:pt x="32108" y="15856"/>
                    </a:moveTo>
                    <a:cubicBezTo>
                      <a:pt x="32267" y="15856"/>
                      <a:pt x="32419" y="15980"/>
                      <a:pt x="32419" y="16171"/>
                    </a:cubicBezTo>
                    <a:cubicBezTo>
                      <a:pt x="32419" y="16329"/>
                      <a:pt x="32286" y="16476"/>
                      <a:pt x="32117" y="16479"/>
                    </a:cubicBezTo>
                    <a:lnTo>
                      <a:pt x="32117" y="16479"/>
                    </a:lnTo>
                    <a:cubicBezTo>
                      <a:pt x="31849" y="16474"/>
                      <a:pt x="31705" y="16145"/>
                      <a:pt x="31889" y="15949"/>
                    </a:cubicBezTo>
                    <a:cubicBezTo>
                      <a:pt x="31953" y="15885"/>
                      <a:pt x="32032" y="15856"/>
                      <a:pt x="32108" y="15856"/>
                    </a:cubicBezTo>
                    <a:close/>
                    <a:moveTo>
                      <a:pt x="1640" y="15333"/>
                    </a:moveTo>
                    <a:lnTo>
                      <a:pt x="2958" y="16073"/>
                    </a:lnTo>
                    <a:cubicBezTo>
                      <a:pt x="2958" y="16097"/>
                      <a:pt x="2958" y="16110"/>
                      <a:pt x="2958" y="16134"/>
                    </a:cubicBezTo>
                    <a:lnTo>
                      <a:pt x="937" y="16516"/>
                    </a:lnTo>
                    <a:cubicBezTo>
                      <a:pt x="888" y="16430"/>
                      <a:pt x="827" y="16356"/>
                      <a:pt x="740" y="16319"/>
                    </a:cubicBezTo>
                    <a:lnTo>
                      <a:pt x="1024" y="15518"/>
                    </a:lnTo>
                    <a:cubicBezTo>
                      <a:pt x="1085" y="15543"/>
                      <a:pt x="1159" y="15555"/>
                      <a:pt x="1221" y="15555"/>
                    </a:cubicBezTo>
                    <a:cubicBezTo>
                      <a:pt x="1393" y="15555"/>
                      <a:pt x="1553" y="15481"/>
                      <a:pt x="1640" y="15333"/>
                    </a:cubicBezTo>
                    <a:close/>
                    <a:moveTo>
                      <a:pt x="19826" y="14150"/>
                    </a:moveTo>
                    <a:cubicBezTo>
                      <a:pt x="19863" y="14224"/>
                      <a:pt x="19912" y="14286"/>
                      <a:pt x="19974" y="14335"/>
                    </a:cubicBezTo>
                    <a:lnTo>
                      <a:pt x="18680" y="16541"/>
                    </a:lnTo>
                    <a:cubicBezTo>
                      <a:pt x="18622" y="16508"/>
                      <a:pt x="18556" y="16493"/>
                      <a:pt x="18489" y="16493"/>
                    </a:cubicBezTo>
                    <a:cubicBezTo>
                      <a:pt x="18430" y="16493"/>
                      <a:pt x="18369" y="16505"/>
                      <a:pt x="18311" y="16528"/>
                    </a:cubicBezTo>
                    <a:lnTo>
                      <a:pt x="17522" y="15444"/>
                    </a:lnTo>
                    <a:cubicBezTo>
                      <a:pt x="17621" y="15346"/>
                      <a:pt x="17682" y="15210"/>
                      <a:pt x="17682" y="15075"/>
                    </a:cubicBezTo>
                    <a:lnTo>
                      <a:pt x="17694" y="15062"/>
                    </a:lnTo>
                    <a:cubicBezTo>
                      <a:pt x="17694" y="15038"/>
                      <a:pt x="17682" y="15013"/>
                      <a:pt x="17682" y="14988"/>
                    </a:cubicBezTo>
                    <a:lnTo>
                      <a:pt x="19826" y="14150"/>
                    </a:lnTo>
                    <a:close/>
                    <a:moveTo>
                      <a:pt x="5482" y="15949"/>
                    </a:moveTo>
                    <a:cubicBezTo>
                      <a:pt x="5486" y="15949"/>
                      <a:pt x="5491" y="15949"/>
                      <a:pt x="5496" y="15949"/>
                    </a:cubicBezTo>
                    <a:cubicBezTo>
                      <a:pt x="5657" y="15949"/>
                      <a:pt x="5780" y="16085"/>
                      <a:pt x="5792" y="16245"/>
                    </a:cubicBezTo>
                    <a:cubicBezTo>
                      <a:pt x="5800" y="16436"/>
                      <a:pt x="5646" y="16560"/>
                      <a:pt x="5485" y="16560"/>
                    </a:cubicBezTo>
                    <a:cubicBezTo>
                      <a:pt x="5406" y="16560"/>
                      <a:pt x="5326" y="16531"/>
                      <a:pt x="5262" y="16467"/>
                    </a:cubicBezTo>
                    <a:cubicBezTo>
                      <a:pt x="5069" y="16285"/>
                      <a:pt x="5208" y="15949"/>
                      <a:pt x="5482" y="15949"/>
                    </a:cubicBezTo>
                    <a:close/>
                    <a:moveTo>
                      <a:pt x="34575" y="16110"/>
                    </a:moveTo>
                    <a:cubicBezTo>
                      <a:pt x="34708" y="16110"/>
                      <a:pt x="34830" y="16229"/>
                      <a:pt x="34833" y="16375"/>
                    </a:cubicBezTo>
                    <a:lnTo>
                      <a:pt x="34833" y="16375"/>
                    </a:lnTo>
                    <a:cubicBezTo>
                      <a:pt x="34830" y="16529"/>
                      <a:pt x="34702" y="16628"/>
                      <a:pt x="34571" y="16628"/>
                    </a:cubicBezTo>
                    <a:cubicBezTo>
                      <a:pt x="34507" y="16628"/>
                      <a:pt x="34442" y="16605"/>
                      <a:pt x="34390" y="16553"/>
                    </a:cubicBezTo>
                    <a:cubicBezTo>
                      <a:pt x="34230" y="16393"/>
                      <a:pt x="34341" y="16110"/>
                      <a:pt x="34575" y="16110"/>
                    </a:cubicBezTo>
                    <a:close/>
                    <a:moveTo>
                      <a:pt x="26246" y="14483"/>
                    </a:moveTo>
                    <a:lnTo>
                      <a:pt x="26763" y="16134"/>
                    </a:lnTo>
                    <a:cubicBezTo>
                      <a:pt x="26529" y="16171"/>
                      <a:pt x="26356" y="16381"/>
                      <a:pt x="26356" y="16627"/>
                    </a:cubicBezTo>
                    <a:cubicBezTo>
                      <a:pt x="26356" y="16652"/>
                      <a:pt x="26356" y="16676"/>
                      <a:pt x="26356" y="16689"/>
                    </a:cubicBezTo>
                    <a:lnTo>
                      <a:pt x="25013" y="16504"/>
                    </a:lnTo>
                    <a:cubicBezTo>
                      <a:pt x="25013" y="16491"/>
                      <a:pt x="25013" y="16479"/>
                      <a:pt x="25013" y="16467"/>
                    </a:cubicBezTo>
                    <a:cubicBezTo>
                      <a:pt x="25001" y="16319"/>
                      <a:pt x="24939" y="16171"/>
                      <a:pt x="24816" y="16085"/>
                    </a:cubicBezTo>
                    <a:lnTo>
                      <a:pt x="25851" y="14483"/>
                    </a:lnTo>
                    <a:cubicBezTo>
                      <a:pt x="25913" y="14508"/>
                      <a:pt x="25987" y="14520"/>
                      <a:pt x="26048" y="14520"/>
                    </a:cubicBezTo>
                    <a:cubicBezTo>
                      <a:pt x="26122" y="14520"/>
                      <a:pt x="26184" y="14508"/>
                      <a:pt x="26246" y="14483"/>
                    </a:cubicBezTo>
                    <a:close/>
                    <a:moveTo>
                      <a:pt x="20738" y="14175"/>
                    </a:moveTo>
                    <a:lnTo>
                      <a:pt x="21736" y="14594"/>
                    </a:lnTo>
                    <a:cubicBezTo>
                      <a:pt x="21724" y="14643"/>
                      <a:pt x="21711" y="14693"/>
                      <a:pt x="21711" y="14742"/>
                    </a:cubicBezTo>
                    <a:cubicBezTo>
                      <a:pt x="21711" y="14816"/>
                      <a:pt x="21724" y="14890"/>
                      <a:pt x="21761" y="14964"/>
                    </a:cubicBezTo>
                    <a:lnTo>
                      <a:pt x="18877" y="16701"/>
                    </a:lnTo>
                    <a:cubicBezTo>
                      <a:pt x="18840" y="16664"/>
                      <a:pt x="18816" y="16627"/>
                      <a:pt x="18766" y="16602"/>
                    </a:cubicBezTo>
                    <a:lnTo>
                      <a:pt x="20060" y="14397"/>
                    </a:lnTo>
                    <a:cubicBezTo>
                      <a:pt x="20133" y="14432"/>
                      <a:pt x="20209" y="14448"/>
                      <a:pt x="20283" y="14448"/>
                    </a:cubicBezTo>
                    <a:cubicBezTo>
                      <a:pt x="20472" y="14448"/>
                      <a:pt x="20649" y="14343"/>
                      <a:pt x="20738" y="14175"/>
                    </a:cubicBezTo>
                    <a:close/>
                    <a:moveTo>
                      <a:pt x="12672" y="16583"/>
                    </a:moveTo>
                    <a:cubicBezTo>
                      <a:pt x="12727" y="16583"/>
                      <a:pt x="12833" y="16713"/>
                      <a:pt x="12729" y="16713"/>
                    </a:cubicBezTo>
                    <a:cubicBezTo>
                      <a:pt x="12680" y="16713"/>
                      <a:pt x="12643" y="16676"/>
                      <a:pt x="12655" y="16627"/>
                    </a:cubicBezTo>
                    <a:lnTo>
                      <a:pt x="12643" y="16627"/>
                    </a:lnTo>
                    <a:cubicBezTo>
                      <a:pt x="12643" y="16595"/>
                      <a:pt x="12655" y="16583"/>
                      <a:pt x="12672" y="16583"/>
                    </a:cubicBezTo>
                    <a:close/>
                    <a:moveTo>
                      <a:pt x="24506" y="16152"/>
                    </a:moveTo>
                    <a:cubicBezTo>
                      <a:pt x="24665" y="16152"/>
                      <a:pt x="24816" y="16276"/>
                      <a:pt x="24816" y="16467"/>
                    </a:cubicBezTo>
                    <a:cubicBezTo>
                      <a:pt x="24816" y="16627"/>
                      <a:pt x="24681" y="16775"/>
                      <a:pt x="24508" y="16775"/>
                    </a:cubicBezTo>
                    <a:cubicBezTo>
                      <a:pt x="24237" y="16775"/>
                      <a:pt x="24089" y="16442"/>
                      <a:pt x="24286" y="16245"/>
                    </a:cubicBezTo>
                    <a:cubicBezTo>
                      <a:pt x="24351" y="16181"/>
                      <a:pt x="24429" y="16152"/>
                      <a:pt x="24506" y="16152"/>
                    </a:cubicBezTo>
                    <a:close/>
                    <a:moveTo>
                      <a:pt x="575" y="16490"/>
                    </a:moveTo>
                    <a:cubicBezTo>
                      <a:pt x="625" y="16490"/>
                      <a:pt x="675" y="16509"/>
                      <a:pt x="716" y="16553"/>
                    </a:cubicBezTo>
                    <a:cubicBezTo>
                      <a:pt x="851" y="16676"/>
                      <a:pt x="753" y="16898"/>
                      <a:pt x="580" y="16898"/>
                    </a:cubicBezTo>
                    <a:cubicBezTo>
                      <a:pt x="469" y="16898"/>
                      <a:pt x="371" y="16800"/>
                      <a:pt x="371" y="16689"/>
                    </a:cubicBezTo>
                    <a:cubicBezTo>
                      <a:pt x="371" y="16572"/>
                      <a:pt x="471" y="16490"/>
                      <a:pt x="575" y="16490"/>
                    </a:cubicBezTo>
                    <a:close/>
                    <a:moveTo>
                      <a:pt x="26859" y="16312"/>
                    </a:moveTo>
                    <a:cubicBezTo>
                      <a:pt x="27018" y="16312"/>
                      <a:pt x="27170" y="16436"/>
                      <a:pt x="27170" y="16627"/>
                    </a:cubicBezTo>
                    <a:cubicBezTo>
                      <a:pt x="27157" y="16800"/>
                      <a:pt x="27022" y="16923"/>
                      <a:pt x="26862" y="16935"/>
                    </a:cubicBezTo>
                    <a:lnTo>
                      <a:pt x="26862" y="16923"/>
                    </a:lnTo>
                    <a:cubicBezTo>
                      <a:pt x="26857" y="16923"/>
                      <a:pt x="26852" y="16923"/>
                      <a:pt x="26847" y="16923"/>
                    </a:cubicBezTo>
                    <a:cubicBezTo>
                      <a:pt x="26585" y="16923"/>
                      <a:pt x="26446" y="16599"/>
                      <a:pt x="26640" y="16405"/>
                    </a:cubicBezTo>
                    <a:cubicBezTo>
                      <a:pt x="26704" y="16341"/>
                      <a:pt x="26783" y="16312"/>
                      <a:pt x="26859" y="16312"/>
                    </a:cubicBezTo>
                    <a:close/>
                    <a:moveTo>
                      <a:pt x="18467" y="16684"/>
                    </a:moveTo>
                    <a:cubicBezTo>
                      <a:pt x="18624" y="16684"/>
                      <a:pt x="18779" y="16812"/>
                      <a:pt x="18779" y="16997"/>
                    </a:cubicBezTo>
                    <a:cubicBezTo>
                      <a:pt x="18779" y="17169"/>
                      <a:pt x="18643" y="17305"/>
                      <a:pt x="18471" y="17305"/>
                    </a:cubicBezTo>
                    <a:cubicBezTo>
                      <a:pt x="18200" y="17305"/>
                      <a:pt x="18064" y="16972"/>
                      <a:pt x="18261" y="16775"/>
                    </a:cubicBezTo>
                    <a:cubicBezTo>
                      <a:pt x="18320" y="16712"/>
                      <a:pt x="18394" y="16684"/>
                      <a:pt x="18467" y="16684"/>
                    </a:cubicBezTo>
                    <a:close/>
                    <a:moveTo>
                      <a:pt x="8195" y="14372"/>
                    </a:moveTo>
                    <a:lnTo>
                      <a:pt x="9057" y="15346"/>
                    </a:lnTo>
                    <a:cubicBezTo>
                      <a:pt x="8971" y="15444"/>
                      <a:pt x="8922" y="15567"/>
                      <a:pt x="8922" y="15691"/>
                    </a:cubicBezTo>
                    <a:cubicBezTo>
                      <a:pt x="8922" y="15814"/>
                      <a:pt x="8971" y="15937"/>
                      <a:pt x="9057" y="16036"/>
                    </a:cubicBezTo>
                    <a:lnTo>
                      <a:pt x="7911" y="17317"/>
                    </a:lnTo>
                    <a:cubicBezTo>
                      <a:pt x="7850" y="17268"/>
                      <a:pt x="7763" y="17231"/>
                      <a:pt x="7690" y="17218"/>
                    </a:cubicBezTo>
                    <a:lnTo>
                      <a:pt x="7899" y="14471"/>
                    </a:lnTo>
                    <a:cubicBezTo>
                      <a:pt x="8010" y="14471"/>
                      <a:pt x="8108" y="14434"/>
                      <a:pt x="8195" y="14372"/>
                    </a:cubicBezTo>
                    <a:close/>
                    <a:moveTo>
                      <a:pt x="6396" y="13830"/>
                    </a:moveTo>
                    <a:lnTo>
                      <a:pt x="7369" y="13941"/>
                    </a:lnTo>
                    <a:cubicBezTo>
                      <a:pt x="7369" y="14200"/>
                      <a:pt x="7554" y="14409"/>
                      <a:pt x="7800" y="14458"/>
                    </a:cubicBezTo>
                    <a:lnTo>
                      <a:pt x="7579" y="17218"/>
                    </a:lnTo>
                    <a:cubicBezTo>
                      <a:pt x="7443" y="17218"/>
                      <a:pt x="7308" y="17292"/>
                      <a:pt x="7221" y="17403"/>
                    </a:cubicBezTo>
                    <a:lnTo>
                      <a:pt x="5928" y="16479"/>
                    </a:lnTo>
                    <a:cubicBezTo>
                      <a:pt x="5977" y="16405"/>
                      <a:pt x="5989" y="16319"/>
                      <a:pt x="5989" y="16233"/>
                    </a:cubicBezTo>
                    <a:cubicBezTo>
                      <a:pt x="5989" y="16011"/>
                      <a:pt x="5841" y="15801"/>
                      <a:pt x="5607" y="15752"/>
                    </a:cubicBezTo>
                    <a:lnTo>
                      <a:pt x="5829" y="14261"/>
                    </a:lnTo>
                    <a:lnTo>
                      <a:pt x="5854" y="14261"/>
                    </a:lnTo>
                    <a:cubicBezTo>
                      <a:pt x="6112" y="14261"/>
                      <a:pt x="6334" y="14077"/>
                      <a:pt x="6396" y="13830"/>
                    </a:cubicBezTo>
                    <a:close/>
                    <a:moveTo>
                      <a:pt x="33219" y="17465"/>
                    </a:moveTo>
                    <a:cubicBezTo>
                      <a:pt x="33244" y="17477"/>
                      <a:pt x="33256" y="17490"/>
                      <a:pt x="33256" y="17514"/>
                    </a:cubicBezTo>
                    <a:lnTo>
                      <a:pt x="33269" y="17514"/>
                    </a:lnTo>
                    <a:cubicBezTo>
                      <a:pt x="33269" y="17539"/>
                      <a:pt x="33244" y="17563"/>
                      <a:pt x="33219" y="17563"/>
                    </a:cubicBezTo>
                    <a:cubicBezTo>
                      <a:pt x="33158" y="17563"/>
                      <a:pt x="33158" y="17465"/>
                      <a:pt x="33219" y="17465"/>
                    </a:cubicBezTo>
                    <a:close/>
                    <a:moveTo>
                      <a:pt x="420" y="17536"/>
                    </a:moveTo>
                    <a:cubicBezTo>
                      <a:pt x="432" y="17536"/>
                      <a:pt x="445" y="17545"/>
                      <a:pt x="445" y="17563"/>
                    </a:cubicBezTo>
                    <a:cubicBezTo>
                      <a:pt x="457" y="17576"/>
                      <a:pt x="432" y="17588"/>
                      <a:pt x="420" y="17588"/>
                    </a:cubicBezTo>
                    <a:cubicBezTo>
                      <a:pt x="408" y="17588"/>
                      <a:pt x="395" y="17576"/>
                      <a:pt x="395" y="17563"/>
                    </a:cubicBezTo>
                    <a:cubicBezTo>
                      <a:pt x="395" y="17545"/>
                      <a:pt x="408" y="17536"/>
                      <a:pt x="420" y="17536"/>
                    </a:cubicBezTo>
                    <a:close/>
                    <a:moveTo>
                      <a:pt x="24853" y="17674"/>
                    </a:moveTo>
                    <a:cubicBezTo>
                      <a:pt x="24910" y="17674"/>
                      <a:pt x="24850" y="17747"/>
                      <a:pt x="24820" y="17747"/>
                    </a:cubicBezTo>
                    <a:cubicBezTo>
                      <a:pt x="24810" y="17747"/>
                      <a:pt x="24804" y="17741"/>
                      <a:pt x="24804" y="17724"/>
                    </a:cubicBezTo>
                    <a:cubicBezTo>
                      <a:pt x="24792" y="17687"/>
                      <a:pt x="24816" y="17674"/>
                      <a:pt x="24853" y="17674"/>
                    </a:cubicBezTo>
                    <a:close/>
                    <a:moveTo>
                      <a:pt x="4104" y="15210"/>
                    </a:moveTo>
                    <a:lnTo>
                      <a:pt x="4129" y="15235"/>
                    </a:lnTo>
                    <a:lnTo>
                      <a:pt x="3685" y="17748"/>
                    </a:lnTo>
                    <a:lnTo>
                      <a:pt x="3574" y="17748"/>
                    </a:lnTo>
                    <a:lnTo>
                      <a:pt x="3278" y="16356"/>
                    </a:lnTo>
                    <a:cubicBezTo>
                      <a:pt x="3365" y="16319"/>
                      <a:pt x="3414" y="16233"/>
                      <a:pt x="3414" y="16146"/>
                    </a:cubicBezTo>
                    <a:cubicBezTo>
                      <a:pt x="3414" y="16097"/>
                      <a:pt x="3402" y="16048"/>
                      <a:pt x="3365" y="16011"/>
                    </a:cubicBezTo>
                    <a:lnTo>
                      <a:pt x="4104" y="15210"/>
                    </a:lnTo>
                    <a:close/>
                    <a:moveTo>
                      <a:pt x="3932" y="13608"/>
                    </a:moveTo>
                    <a:lnTo>
                      <a:pt x="5312" y="13732"/>
                    </a:lnTo>
                    <a:cubicBezTo>
                      <a:pt x="5312" y="13978"/>
                      <a:pt x="5484" y="14200"/>
                      <a:pt x="5730" y="14249"/>
                    </a:cubicBezTo>
                    <a:lnTo>
                      <a:pt x="5521" y="15740"/>
                    </a:lnTo>
                    <a:lnTo>
                      <a:pt x="5496" y="15740"/>
                    </a:lnTo>
                    <a:cubicBezTo>
                      <a:pt x="5213" y="15740"/>
                      <a:pt x="4991" y="15974"/>
                      <a:pt x="4991" y="16245"/>
                    </a:cubicBezTo>
                    <a:cubicBezTo>
                      <a:pt x="4991" y="16368"/>
                      <a:pt x="5040" y="16491"/>
                      <a:pt x="5127" y="16590"/>
                    </a:cubicBezTo>
                    <a:lnTo>
                      <a:pt x="3981" y="17884"/>
                    </a:lnTo>
                    <a:cubicBezTo>
                      <a:pt x="3919" y="17835"/>
                      <a:pt x="3858" y="17798"/>
                      <a:pt x="3784" y="17773"/>
                    </a:cubicBezTo>
                    <a:lnTo>
                      <a:pt x="4240" y="15247"/>
                    </a:lnTo>
                    <a:cubicBezTo>
                      <a:pt x="4461" y="15247"/>
                      <a:pt x="4572" y="14976"/>
                      <a:pt x="4412" y="14816"/>
                    </a:cubicBezTo>
                    <a:cubicBezTo>
                      <a:pt x="4358" y="14765"/>
                      <a:pt x="4295" y="14743"/>
                      <a:pt x="4234" y="14743"/>
                    </a:cubicBezTo>
                    <a:cubicBezTo>
                      <a:pt x="4102" y="14743"/>
                      <a:pt x="3981" y="14849"/>
                      <a:pt x="3981" y="15001"/>
                    </a:cubicBezTo>
                    <a:cubicBezTo>
                      <a:pt x="3981" y="15050"/>
                      <a:pt x="3993" y="15112"/>
                      <a:pt x="4030" y="15148"/>
                    </a:cubicBezTo>
                    <a:lnTo>
                      <a:pt x="3303" y="15949"/>
                    </a:lnTo>
                    <a:cubicBezTo>
                      <a:pt x="3266" y="15937"/>
                      <a:pt x="3229" y="15925"/>
                      <a:pt x="3180" y="15925"/>
                    </a:cubicBezTo>
                    <a:cubicBezTo>
                      <a:pt x="3118" y="15925"/>
                      <a:pt x="3057" y="15949"/>
                      <a:pt x="3020" y="15999"/>
                    </a:cubicBezTo>
                    <a:lnTo>
                      <a:pt x="1701" y="15259"/>
                    </a:lnTo>
                    <a:cubicBezTo>
                      <a:pt x="1763" y="15112"/>
                      <a:pt x="1751" y="14939"/>
                      <a:pt x="1677" y="14791"/>
                    </a:cubicBezTo>
                    <a:lnTo>
                      <a:pt x="2983" y="13842"/>
                    </a:lnTo>
                    <a:cubicBezTo>
                      <a:pt x="3081" y="14024"/>
                      <a:pt x="3250" y="14106"/>
                      <a:pt x="3418" y="14106"/>
                    </a:cubicBezTo>
                    <a:cubicBezTo>
                      <a:pt x="3672" y="14106"/>
                      <a:pt x="3924" y="13920"/>
                      <a:pt x="3932" y="13608"/>
                    </a:cubicBezTo>
                    <a:close/>
                    <a:moveTo>
                      <a:pt x="14800" y="17815"/>
                    </a:moveTo>
                    <a:cubicBezTo>
                      <a:pt x="14816" y="17815"/>
                      <a:pt x="14826" y="17827"/>
                      <a:pt x="14824" y="17859"/>
                    </a:cubicBezTo>
                    <a:cubicBezTo>
                      <a:pt x="14824" y="17908"/>
                      <a:pt x="14787" y="17945"/>
                      <a:pt x="14737" y="17945"/>
                    </a:cubicBezTo>
                    <a:cubicBezTo>
                      <a:pt x="14634" y="17945"/>
                      <a:pt x="14747" y="17815"/>
                      <a:pt x="14800" y="17815"/>
                    </a:cubicBezTo>
                    <a:close/>
                    <a:moveTo>
                      <a:pt x="12014" y="15013"/>
                    </a:moveTo>
                    <a:cubicBezTo>
                      <a:pt x="12088" y="15198"/>
                      <a:pt x="12261" y="15321"/>
                      <a:pt x="12470" y="15321"/>
                    </a:cubicBezTo>
                    <a:lnTo>
                      <a:pt x="12643" y="16356"/>
                    </a:lnTo>
                    <a:cubicBezTo>
                      <a:pt x="12470" y="16418"/>
                      <a:pt x="12396" y="16615"/>
                      <a:pt x="12483" y="16775"/>
                    </a:cubicBezTo>
                    <a:lnTo>
                      <a:pt x="10979" y="18007"/>
                    </a:lnTo>
                    <a:cubicBezTo>
                      <a:pt x="10881" y="17908"/>
                      <a:pt x="10758" y="17847"/>
                      <a:pt x="10622" y="17847"/>
                    </a:cubicBezTo>
                    <a:cubicBezTo>
                      <a:pt x="10585" y="17847"/>
                      <a:pt x="10548" y="17847"/>
                      <a:pt x="10511" y="17859"/>
                    </a:cubicBezTo>
                    <a:lnTo>
                      <a:pt x="9686" y="16122"/>
                    </a:lnTo>
                    <a:cubicBezTo>
                      <a:pt x="9833" y="16023"/>
                      <a:pt x="9932" y="15863"/>
                      <a:pt x="9932" y="15691"/>
                    </a:cubicBezTo>
                    <a:cubicBezTo>
                      <a:pt x="9932" y="15654"/>
                      <a:pt x="9932" y="15629"/>
                      <a:pt x="9920" y="15604"/>
                    </a:cubicBezTo>
                    <a:lnTo>
                      <a:pt x="12014" y="15013"/>
                    </a:lnTo>
                    <a:close/>
                    <a:moveTo>
                      <a:pt x="7608" y="17420"/>
                    </a:moveTo>
                    <a:cubicBezTo>
                      <a:pt x="7762" y="17420"/>
                      <a:pt x="7911" y="17538"/>
                      <a:pt x="7911" y="17711"/>
                    </a:cubicBezTo>
                    <a:cubicBezTo>
                      <a:pt x="7911" y="17884"/>
                      <a:pt x="7776" y="18019"/>
                      <a:pt x="7616" y="18019"/>
                    </a:cubicBezTo>
                    <a:cubicBezTo>
                      <a:pt x="7345" y="18019"/>
                      <a:pt x="7209" y="17699"/>
                      <a:pt x="7394" y="17514"/>
                    </a:cubicBezTo>
                    <a:cubicBezTo>
                      <a:pt x="7455" y="17449"/>
                      <a:pt x="7532" y="17420"/>
                      <a:pt x="7608" y="17420"/>
                    </a:cubicBezTo>
                    <a:close/>
                    <a:moveTo>
                      <a:pt x="2970" y="16233"/>
                    </a:moveTo>
                    <a:cubicBezTo>
                      <a:pt x="3007" y="16319"/>
                      <a:pt x="3094" y="16381"/>
                      <a:pt x="3180" y="16381"/>
                    </a:cubicBezTo>
                    <a:lnTo>
                      <a:pt x="3476" y="17761"/>
                    </a:lnTo>
                    <a:cubicBezTo>
                      <a:pt x="3340" y="17810"/>
                      <a:pt x="3229" y="17908"/>
                      <a:pt x="3168" y="18032"/>
                    </a:cubicBezTo>
                    <a:lnTo>
                      <a:pt x="950" y="16836"/>
                    </a:lnTo>
                    <a:cubicBezTo>
                      <a:pt x="974" y="16787"/>
                      <a:pt x="987" y="16738"/>
                      <a:pt x="987" y="16689"/>
                    </a:cubicBezTo>
                    <a:cubicBezTo>
                      <a:pt x="976" y="16667"/>
                      <a:pt x="975" y="16645"/>
                      <a:pt x="974" y="16615"/>
                    </a:cubicBezTo>
                    <a:lnTo>
                      <a:pt x="974" y="16615"/>
                    </a:lnTo>
                    <a:lnTo>
                      <a:pt x="2970" y="16233"/>
                    </a:lnTo>
                    <a:close/>
                    <a:moveTo>
                      <a:pt x="12975" y="14927"/>
                    </a:moveTo>
                    <a:lnTo>
                      <a:pt x="15045" y="15198"/>
                    </a:lnTo>
                    <a:lnTo>
                      <a:pt x="15045" y="15222"/>
                    </a:lnTo>
                    <a:cubicBezTo>
                      <a:pt x="15027" y="15586"/>
                      <a:pt x="15298" y="15768"/>
                      <a:pt x="15569" y="15768"/>
                    </a:cubicBezTo>
                    <a:cubicBezTo>
                      <a:pt x="15840" y="15768"/>
                      <a:pt x="16111" y="15586"/>
                      <a:pt x="16093" y="15222"/>
                    </a:cubicBezTo>
                    <a:lnTo>
                      <a:pt x="16696" y="15161"/>
                    </a:lnTo>
                    <a:cubicBezTo>
                      <a:pt x="16741" y="15410"/>
                      <a:pt x="16952" y="15569"/>
                      <a:pt x="17177" y="15569"/>
                    </a:cubicBezTo>
                    <a:cubicBezTo>
                      <a:pt x="17264" y="15569"/>
                      <a:pt x="17353" y="15545"/>
                      <a:pt x="17436" y="15493"/>
                    </a:cubicBezTo>
                    <a:lnTo>
                      <a:pt x="18212" y="16565"/>
                    </a:lnTo>
                    <a:cubicBezTo>
                      <a:pt x="17916" y="16738"/>
                      <a:pt x="17879" y="17145"/>
                      <a:pt x="18138" y="17366"/>
                    </a:cubicBezTo>
                    <a:lnTo>
                      <a:pt x="17485" y="17995"/>
                    </a:lnTo>
                    <a:cubicBezTo>
                      <a:pt x="17386" y="17921"/>
                      <a:pt x="17276" y="17871"/>
                      <a:pt x="17152" y="17871"/>
                    </a:cubicBezTo>
                    <a:cubicBezTo>
                      <a:pt x="17017" y="17871"/>
                      <a:pt x="16881" y="17933"/>
                      <a:pt x="16783" y="18032"/>
                    </a:cubicBezTo>
                    <a:lnTo>
                      <a:pt x="12914" y="15075"/>
                    </a:lnTo>
                    <a:cubicBezTo>
                      <a:pt x="12938" y="15025"/>
                      <a:pt x="12963" y="14976"/>
                      <a:pt x="12975" y="14927"/>
                    </a:cubicBezTo>
                    <a:close/>
                    <a:moveTo>
                      <a:pt x="26119" y="18033"/>
                    </a:moveTo>
                    <a:cubicBezTo>
                      <a:pt x="26128" y="18033"/>
                      <a:pt x="26135" y="18039"/>
                      <a:pt x="26135" y="18056"/>
                    </a:cubicBezTo>
                    <a:cubicBezTo>
                      <a:pt x="26135" y="18081"/>
                      <a:pt x="26122" y="18106"/>
                      <a:pt x="26085" y="18106"/>
                    </a:cubicBezTo>
                    <a:cubicBezTo>
                      <a:pt x="26028" y="18106"/>
                      <a:pt x="26088" y="18033"/>
                      <a:pt x="26119" y="18033"/>
                    </a:cubicBezTo>
                    <a:close/>
                    <a:moveTo>
                      <a:pt x="12852" y="15161"/>
                    </a:moveTo>
                    <a:lnTo>
                      <a:pt x="16721" y="18118"/>
                    </a:lnTo>
                    <a:cubicBezTo>
                      <a:pt x="16696" y="18155"/>
                      <a:pt x="16684" y="18192"/>
                      <a:pt x="16672" y="18229"/>
                    </a:cubicBezTo>
                    <a:lnTo>
                      <a:pt x="15033" y="17871"/>
                    </a:lnTo>
                    <a:lnTo>
                      <a:pt x="15033" y="17859"/>
                    </a:lnTo>
                    <a:cubicBezTo>
                      <a:pt x="15033" y="17689"/>
                      <a:pt x="14889" y="17572"/>
                      <a:pt x="14741" y="17572"/>
                    </a:cubicBezTo>
                    <a:cubicBezTo>
                      <a:pt x="14664" y="17572"/>
                      <a:pt x="14587" y="17603"/>
                      <a:pt x="14528" y="17674"/>
                    </a:cubicBezTo>
                    <a:lnTo>
                      <a:pt x="13000" y="16750"/>
                    </a:lnTo>
                    <a:cubicBezTo>
                      <a:pt x="13012" y="16713"/>
                      <a:pt x="13025" y="16676"/>
                      <a:pt x="13025" y="16639"/>
                    </a:cubicBezTo>
                    <a:cubicBezTo>
                      <a:pt x="13025" y="16479"/>
                      <a:pt x="12901" y="16356"/>
                      <a:pt x="12741" y="16356"/>
                    </a:cubicBezTo>
                    <a:lnTo>
                      <a:pt x="12569" y="15321"/>
                    </a:lnTo>
                    <a:cubicBezTo>
                      <a:pt x="12680" y="15296"/>
                      <a:pt x="12778" y="15247"/>
                      <a:pt x="12840" y="15161"/>
                    </a:cubicBezTo>
                    <a:close/>
                    <a:moveTo>
                      <a:pt x="3623" y="17945"/>
                    </a:moveTo>
                    <a:cubicBezTo>
                      <a:pt x="3895" y="17945"/>
                      <a:pt x="4030" y="18278"/>
                      <a:pt x="3845" y="18463"/>
                    </a:cubicBezTo>
                    <a:cubicBezTo>
                      <a:pt x="3781" y="18528"/>
                      <a:pt x="3703" y="18556"/>
                      <a:pt x="3627" y="18556"/>
                    </a:cubicBezTo>
                    <a:cubicBezTo>
                      <a:pt x="3472" y="18556"/>
                      <a:pt x="3328" y="18436"/>
                      <a:pt x="3328" y="18253"/>
                    </a:cubicBezTo>
                    <a:cubicBezTo>
                      <a:pt x="3328" y="18081"/>
                      <a:pt x="3463" y="17945"/>
                      <a:pt x="3623" y="17945"/>
                    </a:cubicBezTo>
                    <a:close/>
                    <a:moveTo>
                      <a:pt x="10622" y="18056"/>
                    </a:moveTo>
                    <a:cubicBezTo>
                      <a:pt x="10881" y="18056"/>
                      <a:pt x="11016" y="18377"/>
                      <a:pt x="10831" y="18574"/>
                    </a:cubicBezTo>
                    <a:cubicBezTo>
                      <a:pt x="10772" y="18633"/>
                      <a:pt x="10698" y="18659"/>
                      <a:pt x="10624" y="18659"/>
                    </a:cubicBezTo>
                    <a:cubicBezTo>
                      <a:pt x="10468" y="18659"/>
                      <a:pt x="10314" y="18540"/>
                      <a:pt x="10314" y="18364"/>
                    </a:cubicBezTo>
                    <a:cubicBezTo>
                      <a:pt x="10314" y="18192"/>
                      <a:pt x="10450" y="18056"/>
                      <a:pt x="10622" y="18056"/>
                    </a:cubicBezTo>
                    <a:close/>
                    <a:moveTo>
                      <a:pt x="17156" y="18074"/>
                    </a:moveTo>
                    <a:cubicBezTo>
                      <a:pt x="17310" y="18074"/>
                      <a:pt x="17460" y="18195"/>
                      <a:pt x="17460" y="18377"/>
                    </a:cubicBezTo>
                    <a:cubicBezTo>
                      <a:pt x="17460" y="18542"/>
                      <a:pt x="17325" y="18673"/>
                      <a:pt x="17173" y="18673"/>
                    </a:cubicBezTo>
                    <a:cubicBezTo>
                      <a:pt x="17166" y="18673"/>
                      <a:pt x="17159" y="18673"/>
                      <a:pt x="17152" y="18672"/>
                    </a:cubicBezTo>
                    <a:cubicBezTo>
                      <a:pt x="16894" y="18672"/>
                      <a:pt x="16758" y="18352"/>
                      <a:pt x="16943" y="18167"/>
                    </a:cubicBezTo>
                    <a:cubicBezTo>
                      <a:pt x="17004" y="18103"/>
                      <a:pt x="17080" y="18074"/>
                      <a:pt x="17156" y="18074"/>
                    </a:cubicBezTo>
                    <a:close/>
                    <a:moveTo>
                      <a:pt x="900" y="16923"/>
                    </a:moveTo>
                    <a:lnTo>
                      <a:pt x="3143" y="18130"/>
                    </a:lnTo>
                    <a:cubicBezTo>
                      <a:pt x="3131" y="18167"/>
                      <a:pt x="3131" y="18204"/>
                      <a:pt x="3131" y="18241"/>
                    </a:cubicBezTo>
                    <a:lnTo>
                      <a:pt x="3131" y="18303"/>
                    </a:lnTo>
                    <a:lnTo>
                      <a:pt x="1344" y="18685"/>
                    </a:lnTo>
                    <a:cubicBezTo>
                      <a:pt x="1270" y="18475"/>
                      <a:pt x="1073" y="18340"/>
                      <a:pt x="863" y="18340"/>
                    </a:cubicBezTo>
                    <a:cubicBezTo>
                      <a:pt x="827" y="18340"/>
                      <a:pt x="790" y="18340"/>
                      <a:pt x="753" y="18352"/>
                    </a:cubicBezTo>
                    <a:lnTo>
                      <a:pt x="543" y="17761"/>
                    </a:lnTo>
                    <a:cubicBezTo>
                      <a:pt x="703" y="17662"/>
                      <a:pt x="691" y="17428"/>
                      <a:pt x="518" y="17354"/>
                    </a:cubicBezTo>
                    <a:lnTo>
                      <a:pt x="555" y="17095"/>
                    </a:lnTo>
                    <a:lnTo>
                      <a:pt x="580" y="17095"/>
                    </a:lnTo>
                    <a:cubicBezTo>
                      <a:pt x="703" y="17095"/>
                      <a:pt x="827" y="17034"/>
                      <a:pt x="900" y="16923"/>
                    </a:cubicBezTo>
                    <a:close/>
                    <a:moveTo>
                      <a:pt x="25408" y="18845"/>
                    </a:moveTo>
                    <a:cubicBezTo>
                      <a:pt x="25469" y="18857"/>
                      <a:pt x="25469" y="18931"/>
                      <a:pt x="25408" y="18943"/>
                    </a:cubicBezTo>
                    <a:cubicBezTo>
                      <a:pt x="25358" y="18931"/>
                      <a:pt x="25358" y="18857"/>
                      <a:pt x="25408" y="18845"/>
                    </a:cubicBezTo>
                    <a:close/>
                    <a:moveTo>
                      <a:pt x="34920" y="14828"/>
                    </a:moveTo>
                    <a:cubicBezTo>
                      <a:pt x="34981" y="14927"/>
                      <a:pt x="35068" y="14988"/>
                      <a:pt x="35166" y="15025"/>
                    </a:cubicBezTo>
                    <a:lnTo>
                      <a:pt x="34723" y="15937"/>
                    </a:lnTo>
                    <a:cubicBezTo>
                      <a:pt x="34670" y="15918"/>
                      <a:pt x="34618" y="15909"/>
                      <a:pt x="34567" y="15909"/>
                    </a:cubicBezTo>
                    <a:cubicBezTo>
                      <a:pt x="34230" y="15909"/>
                      <a:pt x="33978" y="16305"/>
                      <a:pt x="34193" y="16627"/>
                    </a:cubicBezTo>
                    <a:lnTo>
                      <a:pt x="33367" y="17317"/>
                    </a:lnTo>
                    <a:cubicBezTo>
                      <a:pt x="33330" y="17280"/>
                      <a:pt x="33281" y="17255"/>
                      <a:pt x="33219" y="17255"/>
                    </a:cubicBezTo>
                    <a:cubicBezTo>
                      <a:pt x="33212" y="17255"/>
                      <a:pt x="33204" y="17255"/>
                      <a:pt x="33197" y="17255"/>
                    </a:cubicBezTo>
                    <a:cubicBezTo>
                      <a:pt x="32873" y="17255"/>
                      <a:pt x="32870" y="17762"/>
                      <a:pt x="33187" y="17762"/>
                    </a:cubicBezTo>
                    <a:cubicBezTo>
                      <a:pt x="33197" y="17762"/>
                      <a:pt x="33208" y="17762"/>
                      <a:pt x="33219" y="17761"/>
                    </a:cubicBezTo>
                    <a:lnTo>
                      <a:pt x="33269" y="17761"/>
                    </a:lnTo>
                    <a:lnTo>
                      <a:pt x="33712" y="18845"/>
                    </a:lnTo>
                    <a:cubicBezTo>
                      <a:pt x="33652" y="18869"/>
                      <a:pt x="33604" y="18905"/>
                      <a:pt x="33567" y="18952"/>
                    </a:cubicBezTo>
                    <a:lnTo>
                      <a:pt x="33567" y="18952"/>
                    </a:lnTo>
                    <a:lnTo>
                      <a:pt x="32776" y="18648"/>
                    </a:lnTo>
                    <a:lnTo>
                      <a:pt x="32332" y="16627"/>
                    </a:lnTo>
                    <a:cubicBezTo>
                      <a:pt x="32517" y="16541"/>
                      <a:pt x="32628" y="16368"/>
                      <a:pt x="32628" y="16171"/>
                    </a:cubicBezTo>
                    <a:cubicBezTo>
                      <a:pt x="32628" y="16110"/>
                      <a:pt x="32616" y="16048"/>
                      <a:pt x="32591" y="15986"/>
                    </a:cubicBezTo>
                    <a:lnTo>
                      <a:pt x="34920" y="14828"/>
                    </a:lnTo>
                    <a:close/>
                    <a:moveTo>
                      <a:pt x="26455" y="19030"/>
                    </a:moveTo>
                    <a:cubicBezTo>
                      <a:pt x="26492" y="19030"/>
                      <a:pt x="26504" y="19054"/>
                      <a:pt x="26504" y="19079"/>
                    </a:cubicBezTo>
                    <a:cubicBezTo>
                      <a:pt x="26504" y="19110"/>
                      <a:pt x="26480" y="19125"/>
                      <a:pt x="26455" y="19125"/>
                    </a:cubicBezTo>
                    <a:cubicBezTo>
                      <a:pt x="26430" y="19125"/>
                      <a:pt x="26406" y="19110"/>
                      <a:pt x="26406" y="19079"/>
                    </a:cubicBezTo>
                    <a:cubicBezTo>
                      <a:pt x="26406" y="19054"/>
                      <a:pt x="26430" y="19030"/>
                      <a:pt x="26455" y="19030"/>
                    </a:cubicBezTo>
                    <a:close/>
                    <a:moveTo>
                      <a:pt x="876" y="18547"/>
                    </a:moveTo>
                    <a:cubicBezTo>
                      <a:pt x="1027" y="18547"/>
                      <a:pt x="1172" y="18663"/>
                      <a:pt x="1172" y="18845"/>
                    </a:cubicBezTo>
                    <a:cubicBezTo>
                      <a:pt x="1172" y="19010"/>
                      <a:pt x="1047" y="19141"/>
                      <a:pt x="885" y="19141"/>
                    </a:cubicBezTo>
                    <a:cubicBezTo>
                      <a:pt x="878" y="19141"/>
                      <a:pt x="871" y="19141"/>
                      <a:pt x="863" y="19141"/>
                    </a:cubicBezTo>
                    <a:cubicBezTo>
                      <a:pt x="605" y="19141"/>
                      <a:pt x="469" y="18820"/>
                      <a:pt x="666" y="18635"/>
                    </a:cubicBezTo>
                    <a:cubicBezTo>
                      <a:pt x="727" y="18575"/>
                      <a:pt x="802" y="18547"/>
                      <a:pt x="876" y="18547"/>
                    </a:cubicBezTo>
                    <a:close/>
                    <a:moveTo>
                      <a:pt x="12544" y="16849"/>
                    </a:moveTo>
                    <a:cubicBezTo>
                      <a:pt x="12569" y="16873"/>
                      <a:pt x="12593" y="16886"/>
                      <a:pt x="12618" y="16898"/>
                    </a:cubicBezTo>
                    <a:lnTo>
                      <a:pt x="12187" y="19128"/>
                    </a:lnTo>
                    <a:lnTo>
                      <a:pt x="12138" y="19128"/>
                    </a:lnTo>
                    <a:cubicBezTo>
                      <a:pt x="11990" y="19128"/>
                      <a:pt x="11854" y="19178"/>
                      <a:pt x="11756" y="19276"/>
                    </a:cubicBezTo>
                    <a:lnTo>
                      <a:pt x="11029" y="18648"/>
                    </a:lnTo>
                    <a:cubicBezTo>
                      <a:pt x="11152" y="18488"/>
                      <a:pt x="11152" y="18253"/>
                      <a:pt x="11041" y="18081"/>
                    </a:cubicBezTo>
                    <a:lnTo>
                      <a:pt x="11029" y="18081"/>
                    </a:lnTo>
                    <a:lnTo>
                      <a:pt x="12544" y="16849"/>
                    </a:lnTo>
                    <a:close/>
                    <a:moveTo>
                      <a:pt x="12938" y="16824"/>
                    </a:moveTo>
                    <a:lnTo>
                      <a:pt x="14466" y="17748"/>
                    </a:lnTo>
                    <a:cubicBezTo>
                      <a:pt x="14454" y="17785"/>
                      <a:pt x="14454" y="17822"/>
                      <a:pt x="14454" y="17859"/>
                    </a:cubicBezTo>
                    <a:cubicBezTo>
                      <a:pt x="14454" y="17896"/>
                      <a:pt x="14454" y="17933"/>
                      <a:pt x="14479" y="17970"/>
                    </a:cubicBezTo>
                    <a:lnTo>
                      <a:pt x="12544" y="19313"/>
                    </a:lnTo>
                    <a:cubicBezTo>
                      <a:pt x="12470" y="19239"/>
                      <a:pt x="12384" y="19178"/>
                      <a:pt x="12285" y="19141"/>
                    </a:cubicBezTo>
                    <a:lnTo>
                      <a:pt x="12729" y="16923"/>
                    </a:lnTo>
                    <a:cubicBezTo>
                      <a:pt x="12815" y="16923"/>
                      <a:pt x="12889" y="16886"/>
                      <a:pt x="12938" y="16824"/>
                    </a:cubicBezTo>
                    <a:close/>
                    <a:moveTo>
                      <a:pt x="9131" y="16097"/>
                    </a:moveTo>
                    <a:cubicBezTo>
                      <a:pt x="9217" y="16159"/>
                      <a:pt x="9316" y="16183"/>
                      <a:pt x="9427" y="16183"/>
                    </a:cubicBezTo>
                    <a:cubicBezTo>
                      <a:pt x="9488" y="16183"/>
                      <a:pt x="9538" y="16171"/>
                      <a:pt x="9599" y="16159"/>
                    </a:cubicBezTo>
                    <a:lnTo>
                      <a:pt x="10413" y="17896"/>
                    </a:lnTo>
                    <a:cubicBezTo>
                      <a:pt x="10228" y="17970"/>
                      <a:pt x="10117" y="18155"/>
                      <a:pt x="10117" y="18352"/>
                    </a:cubicBezTo>
                    <a:cubicBezTo>
                      <a:pt x="10117" y="18414"/>
                      <a:pt x="10129" y="18475"/>
                      <a:pt x="10154" y="18537"/>
                    </a:cubicBezTo>
                    <a:lnTo>
                      <a:pt x="9008" y="19424"/>
                    </a:lnTo>
                    <a:cubicBezTo>
                      <a:pt x="8907" y="19323"/>
                      <a:pt x="8775" y="19266"/>
                      <a:pt x="8643" y="19266"/>
                    </a:cubicBezTo>
                    <a:cubicBezTo>
                      <a:pt x="8566" y="19266"/>
                      <a:pt x="8489" y="19285"/>
                      <a:pt x="8416" y="19325"/>
                    </a:cubicBezTo>
                    <a:lnTo>
                      <a:pt x="7874" y="18143"/>
                    </a:lnTo>
                    <a:cubicBezTo>
                      <a:pt x="8145" y="17982"/>
                      <a:pt x="8207" y="17613"/>
                      <a:pt x="7985" y="17379"/>
                    </a:cubicBezTo>
                    <a:lnTo>
                      <a:pt x="9131" y="16097"/>
                    </a:lnTo>
                    <a:close/>
                    <a:moveTo>
                      <a:pt x="5201" y="16652"/>
                    </a:moveTo>
                    <a:cubicBezTo>
                      <a:pt x="5287" y="16713"/>
                      <a:pt x="5385" y="16750"/>
                      <a:pt x="5496" y="16750"/>
                    </a:cubicBezTo>
                    <a:lnTo>
                      <a:pt x="5521" y="16750"/>
                    </a:lnTo>
                    <a:lnTo>
                      <a:pt x="5903" y="19276"/>
                    </a:lnTo>
                    <a:cubicBezTo>
                      <a:pt x="5792" y="19301"/>
                      <a:pt x="5693" y="19362"/>
                      <a:pt x="5620" y="19449"/>
                    </a:cubicBezTo>
                    <a:lnTo>
                      <a:pt x="5620" y="19461"/>
                    </a:lnTo>
                    <a:lnTo>
                      <a:pt x="4042" y="18537"/>
                    </a:lnTo>
                    <a:cubicBezTo>
                      <a:pt x="4166" y="18364"/>
                      <a:pt x="4166" y="18130"/>
                      <a:pt x="4042" y="17958"/>
                    </a:cubicBezTo>
                    <a:lnTo>
                      <a:pt x="5201" y="16652"/>
                    </a:lnTo>
                    <a:close/>
                    <a:moveTo>
                      <a:pt x="33961" y="18992"/>
                    </a:moveTo>
                    <a:cubicBezTo>
                      <a:pt x="34223" y="18992"/>
                      <a:pt x="34362" y="19317"/>
                      <a:pt x="34168" y="19510"/>
                    </a:cubicBezTo>
                    <a:cubicBezTo>
                      <a:pt x="34107" y="19575"/>
                      <a:pt x="34031" y="19604"/>
                      <a:pt x="33955" y="19604"/>
                    </a:cubicBezTo>
                    <a:cubicBezTo>
                      <a:pt x="33801" y="19604"/>
                      <a:pt x="33651" y="19483"/>
                      <a:pt x="33651" y="19301"/>
                    </a:cubicBezTo>
                    <a:cubicBezTo>
                      <a:pt x="33638" y="19128"/>
                      <a:pt x="33774" y="18993"/>
                      <a:pt x="33934" y="18993"/>
                    </a:cubicBezTo>
                    <a:lnTo>
                      <a:pt x="33946" y="18993"/>
                    </a:lnTo>
                    <a:cubicBezTo>
                      <a:pt x="33951" y="18993"/>
                      <a:pt x="33956" y="18992"/>
                      <a:pt x="33961" y="18992"/>
                    </a:cubicBezTo>
                    <a:close/>
                    <a:moveTo>
                      <a:pt x="5866" y="16578"/>
                    </a:moveTo>
                    <a:lnTo>
                      <a:pt x="7160" y="17490"/>
                    </a:lnTo>
                    <a:cubicBezTo>
                      <a:pt x="7123" y="17563"/>
                      <a:pt x="7110" y="17637"/>
                      <a:pt x="7110" y="17724"/>
                    </a:cubicBezTo>
                    <a:cubicBezTo>
                      <a:pt x="7110" y="17995"/>
                      <a:pt x="7332" y="18229"/>
                      <a:pt x="7616" y="18229"/>
                    </a:cubicBezTo>
                    <a:cubicBezTo>
                      <a:pt x="7665" y="18229"/>
                      <a:pt x="7726" y="18216"/>
                      <a:pt x="7788" y="18192"/>
                    </a:cubicBezTo>
                    <a:lnTo>
                      <a:pt x="8330" y="19375"/>
                    </a:lnTo>
                    <a:cubicBezTo>
                      <a:pt x="8219" y="19461"/>
                      <a:pt x="8158" y="19584"/>
                      <a:pt x="8133" y="19720"/>
                    </a:cubicBezTo>
                    <a:lnTo>
                      <a:pt x="6531" y="19707"/>
                    </a:lnTo>
                    <a:cubicBezTo>
                      <a:pt x="6507" y="19449"/>
                      <a:pt x="6285" y="19239"/>
                      <a:pt x="6026" y="19239"/>
                    </a:cubicBezTo>
                    <a:lnTo>
                      <a:pt x="6002" y="19239"/>
                    </a:lnTo>
                    <a:lnTo>
                      <a:pt x="5620" y="16738"/>
                    </a:lnTo>
                    <a:cubicBezTo>
                      <a:pt x="5718" y="16701"/>
                      <a:pt x="5804" y="16652"/>
                      <a:pt x="5866" y="16578"/>
                    </a:cubicBezTo>
                    <a:close/>
                    <a:moveTo>
                      <a:pt x="15015" y="19851"/>
                    </a:moveTo>
                    <a:cubicBezTo>
                      <a:pt x="15049" y="19851"/>
                      <a:pt x="15111" y="19929"/>
                      <a:pt x="15045" y="19929"/>
                    </a:cubicBezTo>
                    <a:cubicBezTo>
                      <a:pt x="15021" y="19929"/>
                      <a:pt x="14996" y="19917"/>
                      <a:pt x="14996" y="19880"/>
                    </a:cubicBezTo>
                    <a:cubicBezTo>
                      <a:pt x="14996" y="19859"/>
                      <a:pt x="15004" y="19851"/>
                      <a:pt x="15015" y="19851"/>
                    </a:cubicBezTo>
                    <a:close/>
                    <a:moveTo>
                      <a:pt x="25642" y="18980"/>
                    </a:moveTo>
                    <a:lnTo>
                      <a:pt x="26209" y="19079"/>
                    </a:lnTo>
                    <a:cubicBezTo>
                      <a:pt x="26209" y="19165"/>
                      <a:pt x="26246" y="19251"/>
                      <a:pt x="26319" y="19288"/>
                    </a:cubicBezTo>
                    <a:lnTo>
                      <a:pt x="26085" y="19966"/>
                    </a:lnTo>
                    <a:lnTo>
                      <a:pt x="26061" y="19966"/>
                    </a:lnTo>
                    <a:cubicBezTo>
                      <a:pt x="26036" y="19966"/>
                      <a:pt x="26011" y="19966"/>
                      <a:pt x="25987" y="19978"/>
                    </a:cubicBezTo>
                    <a:lnTo>
                      <a:pt x="25519" y="19128"/>
                    </a:lnTo>
                    <a:cubicBezTo>
                      <a:pt x="25580" y="19091"/>
                      <a:pt x="25617" y="19042"/>
                      <a:pt x="25642" y="18980"/>
                    </a:cubicBezTo>
                    <a:close/>
                    <a:moveTo>
                      <a:pt x="12134" y="19326"/>
                    </a:moveTo>
                    <a:cubicBezTo>
                      <a:pt x="12312" y="19326"/>
                      <a:pt x="12483" y="19461"/>
                      <a:pt x="12483" y="19670"/>
                    </a:cubicBezTo>
                    <a:cubicBezTo>
                      <a:pt x="12483" y="19865"/>
                      <a:pt x="12326" y="20012"/>
                      <a:pt x="12131" y="20015"/>
                    </a:cubicBezTo>
                    <a:lnTo>
                      <a:pt x="12131" y="20015"/>
                    </a:lnTo>
                    <a:cubicBezTo>
                      <a:pt x="11828" y="20011"/>
                      <a:pt x="11683" y="19644"/>
                      <a:pt x="11891" y="19424"/>
                    </a:cubicBezTo>
                    <a:cubicBezTo>
                      <a:pt x="11962" y="19357"/>
                      <a:pt x="12049" y="19326"/>
                      <a:pt x="12134" y="19326"/>
                    </a:cubicBezTo>
                    <a:close/>
                    <a:moveTo>
                      <a:pt x="6031" y="19450"/>
                    </a:moveTo>
                    <a:cubicBezTo>
                      <a:pt x="6185" y="19450"/>
                      <a:pt x="6334" y="19572"/>
                      <a:pt x="6334" y="19757"/>
                    </a:cubicBezTo>
                    <a:cubicBezTo>
                      <a:pt x="6334" y="19917"/>
                      <a:pt x="6199" y="20052"/>
                      <a:pt x="6026" y="20052"/>
                    </a:cubicBezTo>
                    <a:cubicBezTo>
                      <a:pt x="5755" y="20040"/>
                      <a:pt x="5632" y="19720"/>
                      <a:pt x="5829" y="19535"/>
                    </a:cubicBezTo>
                    <a:cubicBezTo>
                      <a:pt x="5888" y="19476"/>
                      <a:pt x="5960" y="19450"/>
                      <a:pt x="6031" y="19450"/>
                    </a:cubicBezTo>
                    <a:close/>
                    <a:moveTo>
                      <a:pt x="8638" y="19473"/>
                    </a:moveTo>
                    <a:cubicBezTo>
                      <a:pt x="8798" y="19473"/>
                      <a:pt x="8934" y="19609"/>
                      <a:pt x="8934" y="19769"/>
                    </a:cubicBezTo>
                    <a:cubicBezTo>
                      <a:pt x="8934" y="19954"/>
                      <a:pt x="8785" y="20076"/>
                      <a:pt x="8631" y="20076"/>
                    </a:cubicBezTo>
                    <a:cubicBezTo>
                      <a:pt x="8560" y="20076"/>
                      <a:pt x="8488" y="20049"/>
                      <a:pt x="8429" y="19991"/>
                    </a:cubicBezTo>
                    <a:cubicBezTo>
                      <a:pt x="8232" y="19794"/>
                      <a:pt x="8367" y="19473"/>
                      <a:pt x="8638" y="19473"/>
                    </a:cubicBezTo>
                    <a:close/>
                    <a:moveTo>
                      <a:pt x="26055" y="20166"/>
                    </a:moveTo>
                    <a:cubicBezTo>
                      <a:pt x="26076" y="20166"/>
                      <a:pt x="26098" y="20182"/>
                      <a:pt x="26098" y="20213"/>
                    </a:cubicBezTo>
                    <a:cubicBezTo>
                      <a:pt x="26098" y="20236"/>
                      <a:pt x="26076" y="20258"/>
                      <a:pt x="26053" y="20262"/>
                    </a:cubicBezTo>
                    <a:lnTo>
                      <a:pt x="26053" y="20262"/>
                    </a:lnTo>
                    <a:cubicBezTo>
                      <a:pt x="26022" y="20258"/>
                      <a:pt x="26011" y="20236"/>
                      <a:pt x="26011" y="20213"/>
                    </a:cubicBezTo>
                    <a:cubicBezTo>
                      <a:pt x="26011" y="20182"/>
                      <a:pt x="26033" y="20166"/>
                      <a:pt x="26055" y="20166"/>
                    </a:cubicBezTo>
                    <a:close/>
                    <a:moveTo>
                      <a:pt x="3155" y="18401"/>
                    </a:moveTo>
                    <a:cubicBezTo>
                      <a:pt x="3225" y="18625"/>
                      <a:pt x="3425" y="18752"/>
                      <a:pt x="3631" y="18752"/>
                    </a:cubicBezTo>
                    <a:cubicBezTo>
                      <a:pt x="3754" y="18752"/>
                      <a:pt x="3880" y="18707"/>
                      <a:pt x="3981" y="18611"/>
                    </a:cubicBezTo>
                    <a:lnTo>
                      <a:pt x="5570" y="19547"/>
                    </a:lnTo>
                    <a:cubicBezTo>
                      <a:pt x="5533" y="19609"/>
                      <a:pt x="5521" y="19683"/>
                      <a:pt x="5521" y="19757"/>
                    </a:cubicBezTo>
                    <a:cubicBezTo>
                      <a:pt x="5521" y="19806"/>
                      <a:pt x="5533" y="19855"/>
                      <a:pt x="5546" y="19905"/>
                    </a:cubicBezTo>
                    <a:lnTo>
                      <a:pt x="4437" y="20385"/>
                    </a:lnTo>
                    <a:cubicBezTo>
                      <a:pt x="4337" y="20207"/>
                      <a:pt x="4169" y="20125"/>
                      <a:pt x="4002" y="20125"/>
                    </a:cubicBezTo>
                    <a:cubicBezTo>
                      <a:pt x="3775" y="20125"/>
                      <a:pt x="3550" y="20276"/>
                      <a:pt x="3500" y="20545"/>
                    </a:cubicBezTo>
                    <a:lnTo>
                      <a:pt x="2342" y="20447"/>
                    </a:lnTo>
                    <a:cubicBezTo>
                      <a:pt x="2330" y="20176"/>
                      <a:pt x="2108" y="19954"/>
                      <a:pt x="1837" y="19954"/>
                    </a:cubicBezTo>
                    <a:cubicBezTo>
                      <a:pt x="1763" y="19954"/>
                      <a:pt x="1689" y="19966"/>
                      <a:pt x="1615" y="20003"/>
                    </a:cubicBezTo>
                    <a:lnTo>
                      <a:pt x="1159" y="19251"/>
                    </a:lnTo>
                    <a:cubicBezTo>
                      <a:pt x="1282" y="19153"/>
                      <a:pt x="1356" y="19005"/>
                      <a:pt x="1356" y="18845"/>
                    </a:cubicBezTo>
                    <a:lnTo>
                      <a:pt x="1356" y="18783"/>
                    </a:lnTo>
                    <a:lnTo>
                      <a:pt x="3155" y="18401"/>
                    </a:lnTo>
                    <a:close/>
                    <a:moveTo>
                      <a:pt x="14540" y="18069"/>
                    </a:moveTo>
                    <a:cubicBezTo>
                      <a:pt x="14590" y="18118"/>
                      <a:pt x="14663" y="18143"/>
                      <a:pt x="14737" y="18143"/>
                    </a:cubicBezTo>
                    <a:lnTo>
                      <a:pt x="14959" y="19646"/>
                    </a:lnTo>
                    <a:cubicBezTo>
                      <a:pt x="14848" y="19683"/>
                      <a:pt x="14787" y="19781"/>
                      <a:pt x="14787" y="19880"/>
                    </a:cubicBezTo>
                    <a:cubicBezTo>
                      <a:pt x="14787" y="19905"/>
                      <a:pt x="14799" y="19941"/>
                      <a:pt x="14799" y="19966"/>
                    </a:cubicBezTo>
                    <a:lnTo>
                      <a:pt x="13542" y="20705"/>
                    </a:lnTo>
                    <a:cubicBezTo>
                      <a:pt x="13493" y="20656"/>
                      <a:pt x="13431" y="20631"/>
                      <a:pt x="13370" y="20631"/>
                    </a:cubicBezTo>
                    <a:cubicBezTo>
                      <a:pt x="13320" y="20631"/>
                      <a:pt x="13283" y="20644"/>
                      <a:pt x="13246" y="20668"/>
                    </a:cubicBezTo>
                    <a:lnTo>
                      <a:pt x="12556" y="20015"/>
                    </a:lnTo>
                    <a:cubicBezTo>
                      <a:pt x="12704" y="19843"/>
                      <a:pt x="12717" y="19596"/>
                      <a:pt x="12606" y="19399"/>
                    </a:cubicBezTo>
                    <a:lnTo>
                      <a:pt x="14540" y="18069"/>
                    </a:lnTo>
                    <a:close/>
                    <a:moveTo>
                      <a:pt x="1849" y="20161"/>
                    </a:moveTo>
                    <a:cubicBezTo>
                      <a:pt x="2000" y="20161"/>
                      <a:pt x="2145" y="20277"/>
                      <a:pt x="2145" y="20459"/>
                    </a:cubicBezTo>
                    <a:cubicBezTo>
                      <a:pt x="2145" y="20631"/>
                      <a:pt x="1997" y="20755"/>
                      <a:pt x="1837" y="20755"/>
                    </a:cubicBezTo>
                    <a:cubicBezTo>
                      <a:pt x="1566" y="20755"/>
                      <a:pt x="1443" y="20434"/>
                      <a:pt x="1640" y="20250"/>
                    </a:cubicBezTo>
                    <a:cubicBezTo>
                      <a:pt x="1700" y="20189"/>
                      <a:pt x="1776" y="20161"/>
                      <a:pt x="1849" y="20161"/>
                    </a:cubicBezTo>
                    <a:close/>
                    <a:moveTo>
                      <a:pt x="13370" y="20841"/>
                    </a:moveTo>
                    <a:cubicBezTo>
                      <a:pt x="13382" y="20841"/>
                      <a:pt x="13394" y="20853"/>
                      <a:pt x="13394" y="20866"/>
                    </a:cubicBezTo>
                    <a:cubicBezTo>
                      <a:pt x="13394" y="20878"/>
                      <a:pt x="13382" y="20890"/>
                      <a:pt x="13370" y="20890"/>
                    </a:cubicBezTo>
                    <a:cubicBezTo>
                      <a:pt x="13357" y="20890"/>
                      <a:pt x="13345" y="20878"/>
                      <a:pt x="13345" y="20866"/>
                    </a:cubicBezTo>
                    <a:cubicBezTo>
                      <a:pt x="13345" y="20853"/>
                      <a:pt x="13357" y="20841"/>
                      <a:pt x="13370" y="20841"/>
                    </a:cubicBezTo>
                    <a:close/>
                    <a:moveTo>
                      <a:pt x="3993" y="20328"/>
                    </a:moveTo>
                    <a:cubicBezTo>
                      <a:pt x="4144" y="20328"/>
                      <a:pt x="4289" y="20449"/>
                      <a:pt x="4289" y="20631"/>
                    </a:cubicBezTo>
                    <a:cubicBezTo>
                      <a:pt x="4289" y="20792"/>
                      <a:pt x="4153" y="20927"/>
                      <a:pt x="3993" y="20927"/>
                    </a:cubicBezTo>
                    <a:cubicBezTo>
                      <a:pt x="3722" y="20927"/>
                      <a:pt x="3587" y="20607"/>
                      <a:pt x="3784" y="20422"/>
                    </a:cubicBezTo>
                    <a:cubicBezTo>
                      <a:pt x="3844" y="20357"/>
                      <a:pt x="3920" y="20328"/>
                      <a:pt x="3993" y="20328"/>
                    </a:cubicBezTo>
                    <a:close/>
                    <a:moveTo>
                      <a:pt x="12495" y="20089"/>
                    </a:moveTo>
                    <a:lnTo>
                      <a:pt x="13173" y="20742"/>
                    </a:lnTo>
                    <a:cubicBezTo>
                      <a:pt x="13160" y="20779"/>
                      <a:pt x="13148" y="20816"/>
                      <a:pt x="13148" y="20853"/>
                    </a:cubicBezTo>
                    <a:lnTo>
                      <a:pt x="12409" y="20976"/>
                    </a:lnTo>
                    <a:lnTo>
                      <a:pt x="12273" y="20200"/>
                    </a:lnTo>
                    <a:cubicBezTo>
                      <a:pt x="12359" y="20176"/>
                      <a:pt x="12433" y="20139"/>
                      <a:pt x="12495" y="20089"/>
                    </a:cubicBezTo>
                    <a:close/>
                    <a:moveTo>
                      <a:pt x="17411" y="20570"/>
                    </a:moveTo>
                    <a:cubicBezTo>
                      <a:pt x="17571" y="20582"/>
                      <a:pt x="17707" y="20718"/>
                      <a:pt x="17707" y="20878"/>
                    </a:cubicBezTo>
                    <a:lnTo>
                      <a:pt x="17719" y="20878"/>
                    </a:lnTo>
                    <a:cubicBezTo>
                      <a:pt x="17711" y="21060"/>
                      <a:pt x="17563" y="21175"/>
                      <a:pt x="17412" y="21175"/>
                    </a:cubicBezTo>
                    <a:cubicBezTo>
                      <a:pt x="17337" y="21175"/>
                      <a:pt x="17262" y="21148"/>
                      <a:pt x="17202" y="21087"/>
                    </a:cubicBezTo>
                    <a:cubicBezTo>
                      <a:pt x="17017" y="20890"/>
                      <a:pt x="17152" y="20570"/>
                      <a:pt x="17411" y="20570"/>
                    </a:cubicBezTo>
                    <a:close/>
                    <a:moveTo>
                      <a:pt x="11780" y="20077"/>
                    </a:moveTo>
                    <a:cubicBezTo>
                      <a:pt x="11879" y="20163"/>
                      <a:pt x="12002" y="20213"/>
                      <a:pt x="12138" y="20213"/>
                    </a:cubicBezTo>
                    <a:lnTo>
                      <a:pt x="12175" y="20213"/>
                    </a:lnTo>
                    <a:lnTo>
                      <a:pt x="12310" y="21001"/>
                    </a:lnTo>
                    <a:lnTo>
                      <a:pt x="10536" y="21309"/>
                    </a:lnTo>
                    <a:cubicBezTo>
                      <a:pt x="10536" y="21297"/>
                      <a:pt x="10523" y="21285"/>
                      <a:pt x="10511" y="21272"/>
                    </a:cubicBezTo>
                    <a:lnTo>
                      <a:pt x="11780" y="20077"/>
                    </a:lnTo>
                    <a:close/>
                    <a:moveTo>
                      <a:pt x="10259" y="21377"/>
                    </a:moveTo>
                    <a:cubicBezTo>
                      <a:pt x="10291" y="21377"/>
                      <a:pt x="10344" y="21445"/>
                      <a:pt x="10289" y="21445"/>
                    </a:cubicBezTo>
                    <a:cubicBezTo>
                      <a:pt x="10265" y="21445"/>
                      <a:pt x="10252" y="21420"/>
                      <a:pt x="10252" y="21395"/>
                    </a:cubicBezTo>
                    <a:lnTo>
                      <a:pt x="10240" y="21408"/>
                    </a:lnTo>
                    <a:cubicBezTo>
                      <a:pt x="10240" y="21385"/>
                      <a:pt x="10248" y="21377"/>
                      <a:pt x="10259" y="21377"/>
                    </a:cubicBezTo>
                    <a:close/>
                    <a:moveTo>
                      <a:pt x="32653" y="21395"/>
                    </a:moveTo>
                    <a:cubicBezTo>
                      <a:pt x="32714" y="21395"/>
                      <a:pt x="32714" y="21482"/>
                      <a:pt x="32653" y="21482"/>
                    </a:cubicBezTo>
                    <a:cubicBezTo>
                      <a:pt x="32591" y="21482"/>
                      <a:pt x="32591" y="21395"/>
                      <a:pt x="32653" y="21395"/>
                    </a:cubicBezTo>
                    <a:close/>
                    <a:moveTo>
                      <a:pt x="14861" y="20040"/>
                    </a:moveTo>
                    <a:cubicBezTo>
                      <a:pt x="14885" y="20065"/>
                      <a:pt x="14898" y="20077"/>
                      <a:pt x="14922" y="20089"/>
                    </a:cubicBezTo>
                    <a:lnTo>
                      <a:pt x="14306" y="21901"/>
                    </a:lnTo>
                    <a:lnTo>
                      <a:pt x="14269" y="21888"/>
                    </a:lnTo>
                    <a:cubicBezTo>
                      <a:pt x="14245" y="21888"/>
                      <a:pt x="14220" y="21901"/>
                      <a:pt x="14183" y="21913"/>
                    </a:cubicBezTo>
                    <a:lnTo>
                      <a:pt x="13555" y="21013"/>
                    </a:lnTo>
                    <a:cubicBezTo>
                      <a:pt x="13591" y="20964"/>
                      <a:pt x="13604" y="20915"/>
                      <a:pt x="13604" y="20853"/>
                    </a:cubicBezTo>
                    <a:cubicBezTo>
                      <a:pt x="13604" y="20829"/>
                      <a:pt x="13604" y="20816"/>
                      <a:pt x="13591" y="20792"/>
                    </a:cubicBezTo>
                    <a:lnTo>
                      <a:pt x="14861" y="20040"/>
                    </a:lnTo>
                    <a:close/>
                    <a:moveTo>
                      <a:pt x="7283" y="21913"/>
                    </a:moveTo>
                    <a:cubicBezTo>
                      <a:pt x="7332" y="21925"/>
                      <a:pt x="7332" y="21999"/>
                      <a:pt x="7283" y="22011"/>
                    </a:cubicBezTo>
                    <a:cubicBezTo>
                      <a:pt x="7280" y="22012"/>
                      <a:pt x="7277" y="22012"/>
                      <a:pt x="7274" y="22012"/>
                    </a:cubicBezTo>
                    <a:cubicBezTo>
                      <a:pt x="7221" y="22012"/>
                      <a:pt x="7225" y="21913"/>
                      <a:pt x="7283" y="21913"/>
                    </a:cubicBezTo>
                    <a:close/>
                    <a:moveTo>
                      <a:pt x="15021" y="17958"/>
                    </a:moveTo>
                    <a:lnTo>
                      <a:pt x="16659" y="18315"/>
                    </a:lnTo>
                    <a:lnTo>
                      <a:pt x="16659" y="18377"/>
                    </a:lnTo>
                    <a:cubicBezTo>
                      <a:pt x="16659" y="18648"/>
                      <a:pt x="16881" y="18882"/>
                      <a:pt x="17165" y="18882"/>
                    </a:cubicBezTo>
                    <a:lnTo>
                      <a:pt x="17337" y="20385"/>
                    </a:lnTo>
                    <a:cubicBezTo>
                      <a:pt x="16906" y="20447"/>
                      <a:pt x="16746" y="21001"/>
                      <a:pt x="17103" y="21272"/>
                    </a:cubicBezTo>
                    <a:lnTo>
                      <a:pt x="16475" y="22085"/>
                    </a:lnTo>
                    <a:cubicBezTo>
                      <a:pt x="16388" y="22036"/>
                      <a:pt x="16290" y="22011"/>
                      <a:pt x="16191" y="22011"/>
                    </a:cubicBezTo>
                    <a:cubicBezTo>
                      <a:pt x="16130" y="22011"/>
                      <a:pt x="16068" y="22024"/>
                      <a:pt x="16019" y="22036"/>
                    </a:cubicBezTo>
                    <a:lnTo>
                      <a:pt x="15193" y="20089"/>
                    </a:lnTo>
                    <a:cubicBezTo>
                      <a:pt x="15403" y="19954"/>
                      <a:pt x="15304" y="19633"/>
                      <a:pt x="15058" y="19621"/>
                    </a:cubicBezTo>
                    <a:lnTo>
                      <a:pt x="14836" y="18130"/>
                    </a:lnTo>
                    <a:cubicBezTo>
                      <a:pt x="14922" y="18093"/>
                      <a:pt x="14984" y="18044"/>
                      <a:pt x="15021" y="17958"/>
                    </a:cubicBezTo>
                    <a:close/>
                    <a:moveTo>
                      <a:pt x="14269" y="22098"/>
                    </a:moveTo>
                    <a:cubicBezTo>
                      <a:pt x="14281" y="22098"/>
                      <a:pt x="14294" y="22110"/>
                      <a:pt x="14294" y="22122"/>
                    </a:cubicBezTo>
                    <a:lnTo>
                      <a:pt x="14306" y="22122"/>
                    </a:lnTo>
                    <a:cubicBezTo>
                      <a:pt x="14306" y="22135"/>
                      <a:pt x="14301" y="22139"/>
                      <a:pt x="14295" y="22139"/>
                    </a:cubicBezTo>
                    <a:cubicBezTo>
                      <a:pt x="14276" y="22139"/>
                      <a:pt x="14241" y="22098"/>
                      <a:pt x="14269" y="22098"/>
                    </a:cubicBezTo>
                    <a:close/>
                    <a:moveTo>
                      <a:pt x="36275" y="22233"/>
                    </a:moveTo>
                    <a:cubicBezTo>
                      <a:pt x="36332" y="22233"/>
                      <a:pt x="36272" y="22306"/>
                      <a:pt x="36242" y="22306"/>
                    </a:cubicBezTo>
                    <a:cubicBezTo>
                      <a:pt x="36232" y="22306"/>
                      <a:pt x="36226" y="22300"/>
                      <a:pt x="36226" y="22283"/>
                    </a:cubicBezTo>
                    <a:cubicBezTo>
                      <a:pt x="36226" y="22258"/>
                      <a:pt x="36238" y="22246"/>
                      <a:pt x="36263" y="22246"/>
                    </a:cubicBezTo>
                    <a:lnTo>
                      <a:pt x="36275" y="22233"/>
                    </a:lnTo>
                    <a:close/>
                    <a:moveTo>
                      <a:pt x="13160" y="20940"/>
                    </a:moveTo>
                    <a:cubicBezTo>
                      <a:pt x="13197" y="21026"/>
                      <a:pt x="13283" y="21087"/>
                      <a:pt x="13382" y="21087"/>
                    </a:cubicBezTo>
                    <a:cubicBezTo>
                      <a:pt x="13407" y="21087"/>
                      <a:pt x="13444" y="21075"/>
                      <a:pt x="13468" y="21063"/>
                    </a:cubicBezTo>
                    <a:lnTo>
                      <a:pt x="14109" y="21962"/>
                    </a:lnTo>
                    <a:cubicBezTo>
                      <a:pt x="14072" y="22011"/>
                      <a:pt x="14047" y="22061"/>
                      <a:pt x="14047" y="22122"/>
                    </a:cubicBezTo>
                    <a:lnTo>
                      <a:pt x="14047" y="22135"/>
                    </a:lnTo>
                    <a:lnTo>
                      <a:pt x="13086" y="22307"/>
                    </a:lnTo>
                    <a:cubicBezTo>
                      <a:pt x="13049" y="22061"/>
                      <a:pt x="12840" y="21888"/>
                      <a:pt x="12593" y="21888"/>
                    </a:cubicBezTo>
                    <a:lnTo>
                      <a:pt x="12569" y="21888"/>
                    </a:lnTo>
                    <a:lnTo>
                      <a:pt x="12433" y="21075"/>
                    </a:lnTo>
                    <a:lnTo>
                      <a:pt x="13160" y="20940"/>
                    </a:lnTo>
                    <a:close/>
                    <a:moveTo>
                      <a:pt x="15095" y="20126"/>
                    </a:moveTo>
                    <a:lnTo>
                      <a:pt x="15933" y="22085"/>
                    </a:lnTo>
                    <a:cubicBezTo>
                      <a:pt x="15822" y="22147"/>
                      <a:pt x="15735" y="22246"/>
                      <a:pt x="15698" y="22369"/>
                    </a:cubicBezTo>
                    <a:lnTo>
                      <a:pt x="14503" y="22122"/>
                    </a:lnTo>
                    <a:cubicBezTo>
                      <a:pt x="14491" y="22048"/>
                      <a:pt x="14454" y="21975"/>
                      <a:pt x="14392" y="21938"/>
                    </a:cubicBezTo>
                    <a:lnTo>
                      <a:pt x="15021" y="20126"/>
                    </a:lnTo>
                    <a:close/>
                    <a:moveTo>
                      <a:pt x="37064" y="22430"/>
                    </a:moveTo>
                    <a:cubicBezTo>
                      <a:pt x="37121" y="22430"/>
                      <a:pt x="37061" y="22503"/>
                      <a:pt x="37030" y="22503"/>
                    </a:cubicBezTo>
                    <a:cubicBezTo>
                      <a:pt x="37021" y="22503"/>
                      <a:pt x="37014" y="22497"/>
                      <a:pt x="37014" y="22480"/>
                    </a:cubicBezTo>
                    <a:cubicBezTo>
                      <a:pt x="37014" y="22455"/>
                      <a:pt x="37027" y="22430"/>
                      <a:pt x="37051" y="22430"/>
                    </a:cubicBezTo>
                    <a:close/>
                    <a:moveTo>
                      <a:pt x="12322" y="21100"/>
                    </a:moveTo>
                    <a:lnTo>
                      <a:pt x="12458" y="21913"/>
                    </a:lnTo>
                    <a:cubicBezTo>
                      <a:pt x="12236" y="21975"/>
                      <a:pt x="12088" y="22172"/>
                      <a:pt x="12088" y="22406"/>
                    </a:cubicBezTo>
                    <a:cubicBezTo>
                      <a:pt x="12088" y="22443"/>
                      <a:pt x="12088" y="22480"/>
                      <a:pt x="12101" y="22517"/>
                    </a:cubicBezTo>
                    <a:lnTo>
                      <a:pt x="11127" y="22701"/>
                    </a:lnTo>
                    <a:cubicBezTo>
                      <a:pt x="11082" y="22600"/>
                      <a:pt x="10985" y="22540"/>
                      <a:pt x="10875" y="22540"/>
                    </a:cubicBezTo>
                    <a:cubicBezTo>
                      <a:pt x="10865" y="22540"/>
                      <a:pt x="10854" y="22540"/>
                      <a:pt x="10844" y="22541"/>
                    </a:cubicBezTo>
                    <a:lnTo>
                      <a:pt x="10450" y="21605"/>
                    </a:lnTo>
                    <a:cubicBezTo>
                      <a:pt x="10511" y="21556"/>
                      <a:pt x="10548" y="21482"/>
                      <a:pt x="10548" y="21408"/>
                    </a:cubicBezTo>
                    <a:lnTo>
                      <a:pt x="12322" y="21100"/>
                    </a:lnTo>
                    <a:close/>
                    <a:moveTo>
                      <a:pt x="12589" y="22100"/>
                    </a:moveTo>
                    <a:cubicBezTo>
                      <a:pt x="12738" y="22100"/>
                      <a:pt x="12881" y="22214"/>
                      <a:pt x="12889" y="22393"/>
                    </a:cubicBezTo>
                    <a:cubicBezTo>
                      <a:pt x="12889" y="22554"/>
                      <a:pt x="12754" y="22701"/>
                      <a:pt x="12581" y="22701"/>
                    </a:cubicBezTo>
                    <a:cubicBezTo>
                      <a:pt x="12322" y="22701"/>
                      <a:pt x="12187" y="22381"/>
                      <a:pt x="12372" y="22196"/>
                    </a:cubicBezTo>
                    <a:cubicBezTo>
                      <a:pt x="12434" y="22130"/>
                      <a:pt x="12512" y="22100"/>
                      <a:pt x="12589" y="22100"/>
                    </a:cubicBezTo>
                    <a:close/>
                    <a:moveTo>
                      <a:pt x="10860" y="22776"/>
                    </a:moveTo>
                    <a:cubicBezTo>
                      <a:pt x="10890" y="22776"/>
                      <a:pt x="10950" y="22849"/>
                      <a:pt x="10893" y="22849"/>
                    </a:cubicBezTo>
                    <a:cubicBezTo>
                      <a:pt x="10856" y="22849"/>
                      <a:pt x="10844" y="22825"/>
                      <a:pt x="10844" y="22800"/>
                    </a:cubicBezTo>
                    <a:cubicBezTo>
                      <a:pt x="10844" y="22783"/>
                      <a:pt x="10850" y="22776"/>
                      <a:pt x="10860" y="22776"/>
                    </a:cubicBezTo>
                    <a:close/>
                    <a:moveTo>
                      <a:pt x="16192" y="22214"/>
                    </a:moveTo>
                    <a:cubicBezTo>
                      <a:pt x="16355" y="22214"/>
                      <a:pt x="16512" y="22338"/>
                      <a:pt x="16512" y="22529"/>
                    </a:cubicBezTo>
                    <a:cubicBezTo>
                      <a:pt x="16512" y="22701"/>
                      <a:pt x="16364" y="22849"/>
                      <a:pt x="16191" y="22849"/>
                    </a:cubicBezTo>
                    <a:cubicBezTo>
                      <a:pt x="15908" y="22849"/>
                      <a:pt x="15772" y="22504"/>
                      <a:pt x="15969" y="22307"/>
                    </a:cubicBezTo>
                    <a:cubicBezTo>
                      <a:pt x="16034" y="22243"/>
                      <a:pt x="16114" y="22214"/>
                      <a:pt x="16192" y="22214"/>
                    </a:cubicBezTo>
                    <a:close/>
                    <a:moveTo>
                      <a:pt x="36509" y="22369"/>
                    </a:moveTo>
                    <a:lnTo>
                      <a:pt x="36817" y="22406"/>
                    </a:lnTo>
                    <a:cubicBezTo>
                      <a:pt x="36817" y="22430"/>
                      <a:pt x="36817" y="22443"/>
                      <a:pt x="36817" y="22467"/>
                    </a:cubicBezTo>
                    <a:cubicBezTo>
                      <a:pt x="36817" y="22504"/>
                      <a:pt x="36830" y="22554"/>
                      <a:pt x="36842" y="22591"/>
                    </a:cubicBezTo>
                    <a:lnTo>
                      <a:pt x="36497" y="22899"/>
                    </a:lnTo>
                    <a:cubicBezTo>
                      <a:pt x="36423" y="22837"/>
                      <a:pt x="36337" y="22800"/>
                      <a:pt x="36250" y="22800"/>
                    </a:cubicBezTo>
                    <a:lnTo>
                      <a:pt x="36275" y="22529"/>
                    </a:lnTo>
                    <a:cubicBezTo>
                      <a:pt x="36374" y="22529"/>
                      <a:pt x="36460" y="22467"/>
                      <a:pt x="36497" y="22369"/>
                    </a:cubicBezTo>
                    <a:close/>
                    <a:moveTo>
                      <a:pt x="10203" y="18635"/>
                    </a:moveTo>
                    <a:cubicBezTo>
                      <a:pt x="10294" y="18783"/>
                      <a:pt x="10458" y="18862"/>
                      <a:pt x="10622" y="18862"/>
                    </a:cubicBezTo>
                    <a:cubicBezTo>
                      <a:pt x="10747" y="18862"/>
                      <a:pt x="10872" y="18817"/>
                      <a:pt x="10967" y="18722"/>
                    </a:cubicBezTo>
                    <a:lnTo>
                      <a:pt x="11694" y="19350"/>
                    </a:lnTo>
                    <a:cubicBezTo>
                      <a:pt x="11620" y="19449"/>
                      <a:pt x="11583" y="19560"/>
                      <a:pt x="11583" y="19670"/>
                    </a:cubicBezTo>
                    <a:cubicBezTo>
                      <a:pt x="11583" y="19794"/>
                      <a:pt x="11632" y="19905"/>
                      <a:pt x="11706" y="20003"/>
                    </a:cubicBezTo>
                    <a:lnTo>
                      <a:pt x="10437" y="21198"/>
                    </a:lnTo>
                    <a:cubicBezTo>
                      <a:pt x="10400" y="21174"/>
                      <a:pt x="10351" y="21149"/>
                      <a:pt x="10302" y="21149"/>
                    </a:cubicBezTo>
                    <a:cubicBezTo>
                      <a:pt x="10154" y="21149"/>
                      <a:pt x="10043" y="21260"/>
                      <a:pt x="10043" y="21408"/>
                    </a:cubicBezTo>
                    <a:cubicBezTo>
                      <a:pt x="10043" y="21457"/>
                      <a:pt x="10055" y="21506"/>
                      <a:pt x="10080" y="21543"/>
                    </a:cubicBezTo>
                    <a:lnTo>
                      <a:pt x="8453" y="23170"/>
                    </a:lnTo>
                    <a:cubicBezTo>
                      <a:pt x="8386" y="23139"/>
                      <a:pt x="8312" y="23123"/>
                      <a:pt x="8238" y="23123"/>
                    </a:cubicBezTo>
                    <a:cubicBezTo>
                      <a:pt x="8164" y="23123"/>
                      <a:pt x="8090" y="23139"/>
                      <a:pt x="8022" y="23170"/>
                    </a:cubicBezTo>
                    <a:lnTo>
                      <a:pt x="7431" y="22172"/>
                    </a:lnTo>
                    <a:cubicBezTo>
                      <a:pt x="7492" y="22122"/>
                      <a:pt x="7529" y="22048"/>
                      <a:pt x="7529" y="21975"/>
                    </a:cubicBezTo>
                    <a:cubicBezTo>
                      <a:pt x="7529" y="21913"/>
                      <a:pt x="7505" y="21851"/>
                      <a:pt x="7468" y="21802"/>
                    </a:cubicBezTo>
                    <a:lnTo>
                      <a:pt x="8343" y="20176"/>
                    </a:lnTo>
                    <a:cubicBezTo>
                      <a:pt x="8439" y="20248"/>
                      <a:pt x="8543" y="20280"/>
                      <a:pt x="8642" y="20280"/>
                    </a:cubicBezTo>
                    <a:cubicBezTo>
                      <a:pt x="8997" y="20280"/>
                      <a:pt x="9301" y="19876"/>
                      <a:pt x="9070" y="19510"/>
                    </a:cubicBezTo>
                    <a:lnTo>
                      <a:pt x="10203" y="18635"/>
                    </a:lnTo>
                    <a:close/>
                    <a:moveTo>
                      <a:pt x="32982" y="23195"/>
                    </a:moveTo>
                    <a:cubicBezTo>
                      <a:pt x="32991" y="23195"/>
                      <a:pt x="32998" y="23202"/>
                      <a:pt x="32998" y="23219"/>
                    </a:cubicBezTo>
                    <a:cubicBezTo>
                      <a:pt x="32998" y="23244"/>
                      <a:pt x="32973" y="23268"/>
                      <a:pt x="32948" y="23268"/>
                    </a:cubicBezTo>
                    <a:cubicBezTo>
                      <a:pt x="32891" y="23268"/>
                      <a:pt x="32951" y="23195"/>
                      <a:pt x="32982" y="23195"/>
                    </a:cubicBezTo>
                    <a:close/>
                    <a:moveTo>
                      <a:pt x="36189" y="22985"/>
                    </a:moveTo>
                    <a:cubicBezTo>
                      <a:pt x="36361" y="22985"/>
                      <a:pt x="36485" y="23133"/>
                      <a:pt x="36485" y="23293"/>
                    </a:cubicBezTo>
                    <a:lnTo>
                      <a:pt x="36497" y="23293"/>
                    </a:lnTo>
                    <a:cubicBezTo>
                      <a:pt x="36489" y="23466"/>
                      <a:pt x="36342" y="23584"/>
                      <a:pt x="36191" y="23584"/>
                    </a:cubicBezTo>
                    <a:cubicBezTo>
                      <a:pt x="36116" y="23584"/>
                      <a:pt x="36041" y="23555"/>
                      <a:pt x="35979" y="23490"/>
                    </a:cubicBezTo>
                    <a:cubicBezTo>
                      <a:pt x="35795" y="23305"/>
                      <a:pt x="35930" y="22985"/>
                      <a:pt x="36189" y="22985"/>
                    </a:cubicBezTo>
                    <a:close/>
                    <a:moveTo>
                      <a:pt x="36090" y="22443"/>
                    </a:moveTo>
                    <a:cubicBezTo>
                      <a:pt x="36115" y="22480"/>
                      <a:pt x="36152" y="22492"/>
                      <a:pt x="36189" y="22504"/>
                    </a:cubicBezTo>
                    <a:lnTo>
                      <a:pt x="36152" y="22788"/>
                    </a:lnTo>
                    <a:cubicBezTo>
                      <a:pt x="35881" y="22800"/>
                      <a:pt x="35684" y="23022"/>
                      <a:pt x="35684" y="23281"/>
                    </a:cubicBezTo>
                    <a:cubicBezTo>
                      <a:pt x="35684" y="23318"/>
                      <a:pt x="35684" y="23355"/>
                      <a:pt x="35696" y="23391"/>
                    </a:cubicBezTo>
                    <a:lnTo>
                      <a:pt x="33688" y="23909"/>
                    </a:lnTo>
                    <a:lnTo>
                      <a:pt x="36090" y="22443"/>
                    </a:lnTo>
                    <a:close/>
                    <a:moveTo>
                      <a:pt x="8237" y="23318"/>
                    </a:moveTo>
                    <a:cubicBezTo>
                      <a:pt x="8309" y="23318"/>
                      <a:pt x="8382" y="23345"/>
                      <a:pt x="8441" y="23404"/>
                    </a:cubicBezTo>
                    <a:cubicBezTo>
                      <a:pt x="8638" y="23589"/>
                      <a:pt x="8503" y="23921"/>
                      <a:pt x="8232" y="23921"/>
                    </a:cubicBezTo>
                    <a:cubicBezTo>
                      <a:pt x="8071" y="23921"/>
                      <a:pt x="7936" y="23786"/>
                      <a:pt x="7936" y="23613"/>
                    </a:cubicBezTo>
                    <a:cubicBezTo>
                      <a:pt x="7936" y="23437"/>
                      <a:pt x="8084" y="23318"/>
                      <a:pt x="8237" y="23318"/>
                    </a:cubicBezTo>
                    <a:close/>
                    <a:moveTo>
                      <a:pt x="15243" y="23835"/>
                    </a:moveTo>
                    <a:cubicBezTo>
                      <a:pt x="15316" y="23835"/>
                      <a:pt x="15316" y="23934"/>
                      <a:pt x="15243" y="23934"/>
                    </a:cubicBezTo>
                    <a:cubicBezTo>
                      <a:pt x="15181" y="23934"/>
                      <a:pt x="15181" y="23835"/>
                      <a:pt x="15243" y="23835"/>
                    </a:cubicBezTo>
                    <a:close/>
                    <a:moveTo>
                      <a:pt x="37310" y="22517"/>
                    </a:moveTo>
                    <a:lnTo>
                      <a:pt x="42793" y="24032"/>
                    </a:lnTo>
                    <a:lnTo>
                      <a:pt x="42793" y="24045"/>
                    </a:lnTo>
                    <a:lnTo>
                      <a:pt x="38530" y="24045"/>
                    </a:lnTo>
                    <a:cubicBezTo>
                      <a:pt x="38505" y="23934"/>
                      <a:pt x="38407" y="23847"/>
                      <a:pt x="38283" y="23847"/>
                    </a:cubicBezTo>
                    <a:cubicBezTo>
                      <a:pt x="38197" y="23847"/>
                      <a:pt x="38123" y="23897"/>
                      <a:pt x="38074" y="23971"/>
                    </a:cubicBezTo>
                    <a:lnTo>
                      <a:pt x="36682" y="23441"/>
                    </a:lnTo>
                    <a:cubicBezTo>
                      <a:pt x="36694" y="23391"/>
                      <a:pt x="36694" y="23342"/>
                      <a:pt x="36694" y="23293"/>
                    </a:cubicBezTo>
                    <a:cubicBezTo>
                      <a:pt x="36694" y="23182"/>
                      <a:pt x="36657" y="23059"/>
                      <a:pt x="36571" y="22973"/>
                    </a:cubicBezTo>
                    <a:lnTo>
                      <a:pt x="36904" y="22677"/>
                    </a:lnTo>
                    <a:cubicBezTo>
                      <a:pt x="36953" y="22714"/>
                      <a:pt x="37002" y="22726"/>
                      <a:pt x="37064" y="22726"/>
                    </a:cubicBezTo>
                    <a:cubicBezTo>
                      <a:pt x="37187" y="22726"/>
                      <a:pt x="37285" y="22640"/>
                      <a:pt x="37310" y="22517"/>
                    </a:cubicBezTo>
                    <a:close/>
                    <a:moveTo>
                      <a:pt x="33367" y="24008"/>
                    </a:moveTo>
                    <a:cubicBezTo>
                      <a:pt x="33429" y="24008"/>
                      <a:pt x="33429" y="24106"/>
                      <a:pt x="33367" y="24106"/>
                    </a:cubicBezTo>
                    <a:cubicBezTo>
                      <a:pt x="33306" y="24106"/>
                      <a:pt x="33306" y="24008"/>
                      <a:pt x="33367" y="24008"/>
                    </a:cubicBezTo>
                    <a:close/>
                    <a:moveTo>
                      <a:pt x="43040" y="24008"/>
                    </a:moveTo>
                    <a:cubicBezTo>
                      <a:pt x="43101" y="24008"/>
                      <a:pt x="43101" y="24106"/>
                      <a:pt x="43040" y="24106"/>
                    </a:cubicBezTo>
                    <a:cubicBezTo>
                      <a:pt x="42966" y="24106"/>
                      <a:pt x="42966" y="24008"/>
                      <a:pt x="43040" y="24008"/>
                    </a:cubicBezTo>
                    <a:close/>
                    <a:moveTo>
                      <a:pt x="10154" y="21617"/>
                    </a:moveTo>
                    <a:cubicBezTo>
                      <a:pt x="10191" y="21645"/>
                      <a:pt x="10242" y="21659"/>
                      <a:pt x="10291" y="21659"/>
                    </a:cubicBezTo>
                    <a:cubicBezTo>
                      <a:pt x="10307" y="21659"/>
                      <a:pt x="10323" y="21657"/>
                      <a:pt x="10339" y="21654"/>
                    </a:cubicBezTo>
                    <a:lnTo>
                      <a:pt x="10745" y="22591"/>
                    </a:lnTo>
                    <a:cubicBezTo>
                      <a:pt x="10671" y="22640"/>
                      <a:pt x="10634" y="22714"/>
                      <a:pt x="10634" y="22800"/>
                    </a:cubicBezTo>
                    <a:cubicBezTo>
                      <a:pt x="10634" y="22849"/>
                      <a:pt x="10647" y="22886"/>
                      <a:pt x="10671" y="22923"/>
                    </a:cubicBezTo>
                    <a:lnTo>
                      <a:pt x="9415" y="24131"/>
                    </a:lnTo>
                    <a:lnTo>
                      <a:pt x="8725" y="23761"/>
                    </a:lnTo>
                    <a:cubicBezTo>
                      <a:pt x="8737" y="23712"/>
                      <a:pt x="8749" y="23675"/>
                      <a:pt x="8749" y="23626"/>
                    </a:cubicBezTo>
                    <a:cubicBezTo>
                      <a:pt x="8749" y="23465"/>
                      <a:pt x="8675" y="23318"/>
                      <a:pt x="8552" y="23219"/>
                    </a:cubicBezTo>
                    <a:lnTo>
                      <a:pt x="8540" y="23219"/>
                    </a:lnTo>
                    <a:lnTo>
                      <a:pt x="10154" y="21617"/>
                    </a:lnTo>
                    <a:close/>
                    <a:moveTo>
                      <a:pt x="38329" y="24070"/>
                    </a:moveTo>
                    <a:cubicBezTo>
                      <a:pt x="38339" y="24070"/>
                      <a:pt x="38345" y="24077"/>
                      <a:pt x="38345" y="24094"/>
                    </a:cubicBezTo>
                    <a:cubicBezTo>
                      <a:pt x="38345" y="24128"/>
                      <a:pt x="38324" y="24141"/>
                      <a:pt x="38291" y="24143"/>
                    </a:cubicBezTo>
                    <a:lnTo>
                      <a:pt x="38291" y="24143"/>
                    </a:lnTo>
                    <a:cubicBezTo>
                      <a:pt x="38242" y="24139"/>
                      <a:pt x="38300" y="24070"/>
                      <a:pt x="38329" y="24070"/>
                    </a:cubicBezTo>
                    <a:close/>
                    <a:moveTo>
                      <a:pt x="12125" y="22603"/>
                    </a:moveTo>
                    <a:cubicBezTo>
                      <a:pt x="12175" y="22726"/>
                      <a:pt x="12273" y="22812"/>
                      <a:pt x="12384" y="22862"/>
                    </a:cubicBezTo>
                    <a:lnTo>
                      <a:pt x="11374" y="24685"/>
                    </a:lnTo>
                    <a:cubicBezTo>
                      <a:pt x="11312" y="24661"/>
                      <a:pt x="11250" y="24648"/>
                      <a:pt x="11201" y="24648"/>
                    </a:cubicBezTo>
                    <a:lnTo>
                      <a:pt x="11176" y="24648"/>
                    </a:lnTo>
                    <a:lnTo>
                      <a:pt x="10967" y="23034"/>
                    </a:lnTo>
                    <a:cubicBezTo>
                      <a:pt x="11066" y="22997"/>
                      <a:pt x="11140" y="22899"/>
                      <a:pt x="11140" y="22800"/>
                    </a:cubicBezTo>
                    <a:lnTo>
                      <a:pt x="12125" y="22603"/>
                    </a:lnTo>
                    <a:close/>
                    <a:moveTo>
                      <a:pt x="8675" y="23847"/>
                    </a:moveTo>
                    <a:lnTo>
                      <a:pt x="9328" y="24192"/>
                    </a:lnTo>
                    <a:lnTo>
                      <a:pt x="8663" y="24808"/>
                    </a:lnTo>
                    <a:cubicBezTo>
                      <a:pt x="8614" y="24771"/>
                      <a:pt x="8552" y="24759"/>
                      <a:pt x="8490" y="24759"/>
                    </a:cubicBezTo>
                    <a:lnTo>
                      <a:pt x="8429" y="24759"/>
                    </a:lnTo>
                    <a:lnTo>
                      <a:pt x="8318" y="24118"/>
                    </a:lnTo>
                    <a:cubicBezTo>
                      <a:pt x="8478" y="24081"/>
                      <a:pt x="8614" y="23983"/>
                      <a:pt x="8675" y="23847"/>
                    </a:cubicBezTo>
                    <a:close/>
                    <a:moveTo>
                      <a:pt x="10745" y="22997"/>
                    </a:moveTo>
                    <a:cubicBezTo>
                      <a:pt x="10782" y="23034"/>
                      <a:pt x="10819" y="23046"/>
                      <a:pt x="10868" y="23046"/>
                    </a:cubicBezTo>
                    <a:lnTo>
                      <a:pt x="11078" y="24661"/>
                    </a:lnTo>
                    <a:cubicBezTo>
                      <a:pt x="10967" y="24698"/>
                      <a:pt x="10856" y="24759"/>
                      <a:pt x="10782" y="24858"/>
                    </a:cubicBezTo>
                    <a:lnTo>
                      <a:pt x="9501" y="24168"/>
                    </a:lnTo>
                    <a:lnTo>
                      <a:pt x="10745" y="22997"/>
                    </a:lnTo>
                    <a:close/>
                    <a:moveTo>
                      <a:pt x="14466" y="22221"/>
                    </a:moveTo>
                    <a:lnTo>
                      <a:pt x="15661" y="22467"/>
                    </a:lnTo>
                    <a:lnTo>
                      <a:pt x="15661" y="22529"/>
                    </a:lnTo>
                    <a:cubicBezTo>
                      <a:pt x="15674" y="22677"/>
                      <a:pt x="15735" y="22825"/>
                      <a:pt x="15846" y="22923"/>
                    </a:cubicBezTo>
                    <a:lnTo>
                      <a:pt x="15366" y="23663"/>
                    </a:lnTo>
                    <a:cubicBezTo>
                      <a:pt x="15329" y="23638"/>
                      <a:pt x="15292" y="23638"/>
                      <a:pt x="15243" y="23638"/>
                    </a:cubicBezTo>
                    <a:cubicBezTo>
                      <a:pt x="15236" y="23637"/>
                      <a:pt x="15230" y="23637"/>
                      <a:pt x="15224" y="23637"/>
                    </a:cubicBezTo>
                    <a:cubicBezTo>
                      <a:pt x="15097" y="23637"/>
                      <a:pt x="14996" y="23755"/>
                      <a:pt x="14996" y="23884"/>
                    </a:cubicBezTo>
                    <a:cubicBezTo>
                      <a:pt x="14996" y="23934"/>
                      <a:pt x="15008" y="23971"/>
                      <a:pt x="15033" y="24008"/>
                    </a:cubicBezTo>
                    <a:lnTo>
                      <a:pt x="13727" y="24919"/>
                    </a:lnTo>
                    <a:cubicBezTo>
                      <a:pt x="13678" y="24882"/>
                      <a:pt x="13616" y="24858"/>
                      <a:pt x="13555" y="24858"/>
                    </a:cubicBezTo>
                    <a:lnTo>
                      <a:pt x="13518" y="24858"/>
                    </a:lnTo>
                    <a:lnTo>
                      <a:pt x="12803" y="22849"/>
                    </a:lnTo>
                    <a:cubicBezTo>
                      <a:pt x="12975" y="22763"/>
                      <a:pt x="13074" y="22603"/>
                      <a:pt x="13086" y="22406"/>
                    </a:cubicBezTo>
                    <a:lnTo>
                      <a:pt x="14060" y="22233"/>
                    </a:lnTo>
                    <a:cubicBezTo>
                      <a:pt x="14101" y="22316"/>
                      <a:pt x="14180" y="22357"/>
                      <a:pt x="14259" y="22357"/>
                    </a:cubicBezTo>
                    <a:cubicBezTo>
                      <a:pt x="14343" y="22357"/>
                      <a:pt x="14428" y="22310"/>
                      <a:pt x="14466" y="22221"/>
                    </a:cubicBezTo>
                    <a:close/>
                    <a:moveTo>
                      <a:pt x="12717" y="22886"/>
                    </a:moveTo>
                    <a:lnTo>
                      <a:pt x="13419" y="24895"/>
                    </a:lnTo>
                    <a:cubicBezTo>
                      <a:pt x="13357" y="24932"/>
                      <a:pt x="13320" y="24993"/>
                      <a:pt x="13308" y="25067"/>
                    </a:cubicBezTo>
                    <a:lnTo>
                      <a:pt x="11706" y="25104"/>
                    </a:lnTo>
                    <a:cubicBezTo>
                      <a:pt x="11694" y="24944"/>
                      <a:pt x="11595" y="24808"/>
                      <a:pt x="11460" y="24722"/>
                    </a:cubicBezTo>
                    <a:lnTo>
                      <a:pt x="12495" y="22899"/>
                    </a:lnTo>
                    <a:lnTo>
                      <a:pt x="12593" y="22899"/>
                    </a:lnTo>
                    <a:cubicBezTo>
                      <a:pt x="12630" y="22899"/>
                      <a:pt x="12667" y="22899"/>
                      <a:pt x="12717" y="22886"/>
                    </a:cubicBezTo>
                    <a:close/>
                    <a:moveTo>
                      <a:pt x="13521" y="25081"/>
                    </a:moveTo>
                    <a:cubicBezTo>
                      <a:pt x="13552" y="25081"/>
                      <a:pt x="13611" y="25153"/>
                      <a:pt x="13555" y="25153"/>
                    </a:cubicBezTo>
                    <a:cubicBezTo>
                      <a:pt x="13530" y="25153"/>
                      <a:pt x="13505" y="25129"/>
                      <a:pt x="13505" y="25104"/>
                    </a:cubicBezTo>
                    <a:cubicBezTo>
                      <a:pt x="13505" y="25087"/>
                      <a:pt x="13512" y="25081"/>
                      <a:pt x="13521" y="25081"/>
                    </a:cubicBezTo>
                    <a:close/>
                    <a:moveTo>
                      <a:pt x="44001" y="24550"/>
                    </a:moveTo>
                    <a:cubicBezTo>
                      <a:pt x="44272" y="24550"/>
                      <a:pt x="44395" y="24870"/>
                      <a:pt x="44210" y="25067"/>
                    </a:cubicBezTo>
                    <a:cubicBezTo>
                      <a:pt x="44149" y="25128"/>
                      <a:pt x="44074" y="25155"/>
                      <a:pt x="44001" y="25155"/>
                    </a:cubicBezTo>
                    <a:cubicBezTo>
                      <a:pt x="43850" y="25155"/>
                      <a:pt x="43705" y="25040"/>
                      <a:pt x="43705" y="24858"/>
                    </a:cubicBezTo>
                    <a:cubicBezTo>
                      <a:pt x="43693" y="24698"/>
                      <a:pt x="43828" y="24550"/>
                      <a:pt x="44001" y="24550"/>
                    </a:cubicBezTo>
                    <a:close/>
                    <a:moveTo>
                      <a:pt x="8491" y="24965"/>
                    </a:moveTo>
                    <a:cubicBezTo>
                      <a:pt x="8526" y="24965"/>
                      <a:pt x="8561" y="24978"/>
                      <a:pt x="8589" y="25006"/>
                    </a:cubicBezTo>
                    <a:cubicBezTo>
                      <a:pt x="8675" y="25092"/>
                      <a:pt x="8614" y="25252"/>
                      <a:pt x="8490" y="25252"/>
                    </a:cubicBezTo>
                    <a:cubicBezTo>
                      <a:pt x="8404" y="25252"/>
                      <a:pt x="8343" y="25190"/>
                      <a:pt x="8343" y="25104"/>
                    </a:cubicBezTo>
                    <a:cubicBezTo>
                      <a:pt x="8343" y="25021"/>
                      <a:pt x="8416" y="24965"/>
                      <a:pt x="8491" y="24965"/>
                    </a:cubicBezTo>
                    <a:close/>
                    <a:moveTo>
                      <a:pt x="11201" y="24858"/>
                    </a:moveTo>
                    <a:cubicBezTo>
                      <a:pt x="11472" y="24858"/>
                      <a:pt x="11595" y="25190"/>
                      <a:pt x="11398" y="25388"/>
                    </a:cubicBezTo>
                    <a:cubicBezTo>
                      <a:pt x="11340" y="25446"/>
                      <a:pt x="11266" y="25473"/>
                      <a:pt x="11193" y="25473"/>
                    </a:cubicBezTo>
                    <a:cubicBezTo>
                      <a:pt x="11036" y="25473"/>
                      <a:pt x="10881" y="25351"/>
                      <a:pt x="10881" y="25166"/>
                    </a:cubicBezTo>
                    <a:cubicBezTo>
                      <a:pt x="10881" y="24993"/>
                      <a:pt x="11029" y="24858"/>
                      <a:pt x="11201" y="24858"/>
                    </a:cubicBezTo>
                    <a:close/>
                    <a:moveTo>
                      <a:pt x="9427" y="24242"/>
                    </a:moveTo>
                    <a:lnTo>
                      <a:pt x="10733" y="24932"/>
                    </a:lnTo>
                    <a:cubicBezTo>
                      <a:pt x="10671" y="25067"/>
                      <a:pt x="10659" y="25215"/>
                      <a:pt x="10708" y="25351"/>
                    </a:cubicBezTo>
                    <a:lnTo>
                      <a:pt x="9895" y="25745"/>
                    </a:lnTo>
                    <a:cubicBezTo>
                      <a:pt x="9796" y="25585"/>
                      <a:pt x="9624" y="25498"/>
                      <a:pt x="9427" y="25498"/>
                    </a:cubicBezTo>
                    <a:cubicBezTo>
                      <a:pt x="9291" y="25498"/>
                      <a:pt x="9168" y="25548"/>
                      <a:pt x="9070" y="25634"/>
                    </a:cubicBezTo>
                    <a:lnTo>
                      <a:pt x="8749" y="25338"/>
                    </a:lnTo>
                    <a:cubicBezTo>
                      <a:pt x="8872" y="25203"/>
                      <a:pt x="8872" y="25006"/>
                      <a:pt x="8749" y="24870"/>
                    </a:cubicBezTo>
                    <a:lnTo>
                      <a:pt x="9427" y="24242"/>
                    </a:lnTo>
                    <a:close/>
                    <a:moveTo>
                      <a:pt x="45812" y="25597"/>
                    </a:moveTo>
                    <a:cubicBezTo>
                      <a:pt x="45861" y="25597"/>
                      <a:pt x="45898" y="25634"/>
                      <a:pt x="45898" y="25683"/>
                    </a:cubicBezTo>
                    <a:cubicBezTo>
                      <a:pt x="45898" y="25739"/>
                      <a:pt x="45855" y="25766"/>
                      <a:pt x="45812" y="25766"/>
                    </a:cubicBezTo>
                    <a:cubicBezTo>
                      <a:pt x="45769" y="25766"/>
                      <a:pt x="45726" y="25739"/>
                      <a:pt x="45726" y="25683"/>
                    </a:cubicBezTo>
                    <a:cubicBezTo>
                      <a:pt x="45726" y="25634"/>
                      <a:pt x="45763" y="25597"/>
                      <a:pt x="45812" y="25597"/>
                    </a:cubicBezTo>
                    <a:close/>
                    <a:moveTo>
                      <a:pt x="13308" y="25166"/>
                    </a:moveTo>
                    <a:cubicBezTo>
                      <a:pt x="13320" y="25190"/>
                      <a:pt x="13333" y="25227"/>
                      <a:pt x="13345" y="25252"/>
                    </a:cubicBezTo>
                    <a:lnTo>
                      <a:pt x="12532" y="26078"/>
                    </a:lnTo>
                    <a:lnTo>
                      <a:pt x="11657" y="25412"/>
                    </a:lnTo>
                    <a:cubicBezTo>
                      <a:pt x="11694" y="25351"/>
                      <a:pt x="11706" y="25277"/>
                      <a:pt x="11719" y="25203"/>
                    </a:cubicBezTo>
                    <a:lnTo>
                      <a:pt x="13308" y="25166"/>
                    </a:lnTo>
                    <a:close/>
                    <a:moveTo>
                      <a:pt x="15548" y="26286"/>
                    </a:moveTo>
                    <a:cubicBezTo>
                      <a:pt x="15588" y="26286"/>
                      <a:pt x="15534" y="26348"/>
                      <a:pt x="15505" y="26348"/>
                    </a:cubicBezTo>
                    <a:cubicBezTo>
                      <a:pt x="15496" y="26348"/>
                      <a:pt x="15489" y="26341"/>
                      <a:pt x="15489" y="26324"/>
                    </a:cubicBezTo>
                    <a:cubicBezTo>
                      <a:pt x="15489" y="26299"/>
                      <a:pt x="15514" y="26287"/>
                      <a:pt x="15538" y="26287"/>
                    </a:cubicBezTo>
                    <a:cubicBezTo>
                      <a:pt x="15542" y="26286"/>
                      <a:pt x="15545" y="26286"/>
                      <a:pt x="15548" y="26286"/>
                    </a:cubicBezTo>
                    <a:close/>
                    <a:moveTo>
                      <a:pt x="9427" y="25696"/>
                    </a:moveTo>
                    <a:cubicBezTo>
                      <a:pt x="9612" y="25696"/>
                      <a:pt x="9772" y="25856"/>
                      <a:pt x="9772" y="26041"/>
                    </a:cubicBezTo>
                    <a:cubicBezTo>
                      <a:pt x="9772" y="26249"/>
                      <a:pt x="9602" y="26390"/>
                      <a:pt x="9423" y="26390"/>
                    </a:cubicBezTo>
                    <a:cubicBezTo>
                      <a:pt x="9339" y="26390"/>
                      <a:pt x="9252" y="26358"/>
                      <a:pt x="9180" y="26287"/>
                    </a:cubicBezTo>
                    <a:cubicBezTo>
                      <a:pt x="8971" y="26065"/>
                      <a:pt x="9119" y="25696"/>
                      <a:pt x="9427" y="25696"/>
                    </a:cubicBezTo>
                    <a:close/>
                    <a:moveTo>
                      <a:pt x="13419" y="25314"/>
                    </a:moveTo>
                    <a:cubicBezTo>
                      <a:pt x="13456" y="25338"/>
                      <a:pt x="13505" y="25351"/>
                      <a:pt x="13542" y="25363"/>
                    </a:cubicBezTo>
                    <a:lnTo>
                      <a:pt x="13764" y="26669"/>
                    </a:lnTo>
                    <a:cubicBezTo>
                      <a:pt x="13665" y="26694"/>
                      <a:pt x="13579" y="26743"/>
                      <a:pt x="13518" y="26817"/>
                    </a:cubicBezTo>
                    <a:lnTo>
                      <a:pt x="12618" y="26139"/>
                    </a:lnTo>
                    <a:lnTo>
                      <a:pt x="13419" y="25314"/>
                    </a:lnTo>
                    <a:close/>
                    <a:moveTo>
                      <a:pt x="10758" y="25449"/>
                    </a:moveTo>
                    <a:cubicBezTo>
                      <a:pt x="10857" y="25608"/>
                      <a:pt x="11027" y="25692"/>
                      <a:pt x="11198" y="25692"/>
                    </a:cubicBezTo>
                    <a:cubicBezTo>
                      <a:pt x="11345" y="25692"/>
                      <a:pt x="11493" y="25630"/>
                      <a:pt x="11595" y="25498"/>
                    </a:cubicBezTo>
                    <a:lnTo>
                      <a:pt x="12458" y="26151"/>
                    </a:lnTo>
                    <a:lnTo>
                      <a:pt x="11411" y="27223"/>
                    </a:lnTo>
                    <a:cubicBezTo>
                      <a:pt x="11312" y="27137"/>
                      <a:pt x="11189" y="27100"/>
                      <a:pt x="11066" y="27100"/>
                    </a:cubicBezTo>
                    <a:cubicBezTo>
                      <a:pt x="10930" y="27100"/>
                      <a:pt x="10807" y="27137"/>
                      <a:pt x="10708" y="27223"/>
                    </a:cubicBezTo>
                    <a:lnTo>
                      <a:pt x="9846" y="26386"/>
                    </a:lnTo>
                    <a:cubicBezTo>
                      <a:pt x="9981" y="26238"/>
                      <a:pt x="10006" y="26028"/>
                      <a:pt x="9932" y="25856"/>
                    </a:cubicBezTo>
                    <a:lnTo>
                      <a:pt x="10758" y="25449"/>
                    </a:lnTo>
                    <a:close/>
                    <a:moveTo>
                      <a:pt x="8281" y="27384"/>
                    </a:moveTo>
                    <a:cubicBezTo>
                      <a:pt x="8293" y="27384"/>
                      <a:pt x="8306" y="27396"/>
                      <a:pt x="8306" y="27408"/>
                    </a:cubicBezTo>
                    <a:cubicBezTo>
                      <a:pt x="8306" y="27421"/>
                      <a:pt x="8293" y="27433"/>
                      <a:pt x="8281" y="27433"/>
                    </a:cubicBezTo>
                    <a:cubicBezTo>
                      <a:pt x="8256" y="27433"/>
                      <a:pt x="8244" y="27421"/>
                      <a:pt x="8244" y="27408"/>
                    </a:cubicBezTo>
                    <a:cubicBezTo>
                      <a:pt x="8244" y="27396"/>
                      <a:pt x="8256" y="27384"/>
                      <a:pt x="8281" y="27384"/>
                    </a:cubicBezTo>
                    <a:close/>
                    <a:moveTo>
                      <a:pt x="13896" y="26859"/>
                    </a:moveTo>
                    <a:cubicBezTo>
                      <a:pt x="14051" y="26859"/>
                      <a:pt x="14195" y="26980"/>
                      <a:pt x="14195" y="27162"/>
                    </a:cubicBezTo>
                    <a:cubicBezTo>
                      <a:pt x="14183" y="27320"/>
                      <a:pt x="14063" y="27454"/>
                      <a:pt x="13893" y="27457"/>
                    </a:cubicBezTo>
                    <a:lnTo>
                      <a:pt x="13893" y="27457"/>
                    </a:lnTo>
                    <a:cubicBezTo>
                      <a:pt x="13626" y="27453"/>
                      <a:pt x="13494" y="27136"/>
                      <a:pt x="13678" y="26952"/>
                    </a:cubicBezTo>
                    <a:cubicBezTo>
                      <a:pt x="13742" y="26888"/>
                      <a:pt x="13820" y="26859"/>
                      <a:pt x="13896" y="26859"/>
                    </a:cubicBezTo>
                    <a:close/>
                    <a:moveTo>
                      <a:pt x="8675" y="25400"/>
                    </a:moveTo>
                    <a:lnTo>
                      <a:pt x="8996" y="25708"/>
                    </a:lnTo>
                    <a:cubicBezTo>
                      <a:pt x="8922" y="25806"/>
                      <a:pt x="8872" y="25917"/>
                      <a:pt x="8872" y="26041"/>
                    </a:cubicBezTo>
                    <a:cubicBezTo>
                      <a:pt x="8872" y="26238"/>
                      <a:pt x="8983" y="26423"/>
                      <a:pt x="9168" y="26521"/>
                    </a:cubicBezTo>
                    <a:lnTo>
                      <a:pt x="8601" y="27827"/>
                    </a:lnTo>
                    <a:cubicBezTo>
                      <a:pt x="8564" y="27815"/>
                      <a:pt x="8527" y="27803"/>
                      <a:pt x="8490" y="27803"/>
                    </a:cubicBezTo>
                    <a:cubicBezTo>
                      <a:pt x="8466" y="27803"/>
                      <a:pt x="8429" y="27815"/>
                      <a:pt x="8392" y="27815"/>
                    </a:cubicBezTo>
                    <a:lnTo>
                      <a:pt x="8355" y="27618"/>
                    </a:lnTo>
                    <a:cubicBezTo>
                      <a:pt x="8453" y="27581"/>
                      <a:pt x="8503" y="27495"/>
                      <a:pt x="8503" y="27408"/>
                    </a:cubicBezTo>
                    <a:cubicBezTo>
                      <a:pt x="8503" y="27297"/>
                      <a:pt x="8441" y="27211"/>
                      <a:pt x="8343" y="27186"/>
                    </a:cubicBezTo>
                    <a:lnTo>
                      <a:pt x="8453" y="25449"/>
                    </a:lnTo>
                    <a:lnTo>
                      <a:pt x="8490" y="25449"/>
                    </a:lnTo>
                    <a:cubicBezTo>
                      <a:pt x="8552" y="25449"/>
                      <a:pt x="8614" y="25437"/>
                      <a:pt x="8675" y="25400"/>
                    </a:cubicBezTo>
                    <a:close/>
                    <a:moveTo>
                      <a:pt x="13739" y="25277"/>
                    </a:moveTo>
                    <a:lnTo>
                      <a:pt x="15304" y="26238"/>
                    </a:lnTo>
                    <a:cubicBezTo>
                      <a:pt x="15292" y="26275"/>
                      <a:pt x="15292" y="26299"/>
                      <a:pt x="15292" y="26324"/>
                    </a:cubicBezTo>
                    <a:cubicBezTo>
                      <a:pt x="15292" y="26447"/>
                      <a:pt x="15366" y="26546"/>
                      <a:pt x="15477" y="26570"/>
                    </a:cubicBezTo>
                    <a:lnTo>
                      <a:pt x="15415" y="27864"/>
                    </a:lnTo>
                    <a:cubicBezTo>
                      <a:pt x="15366" y="27876"/>
                      <a:pt x="15316" y="27901"/>
                      <a:pt x="15267" y="27938"/>
                    </a:cubicBezTo>
                    <a:lnTo>
                      <a:pt x="14343" y="27371"/>
                    </a:lnTo>
                    <a:cubicBezTo>
                      <a:pt x="14380" y="27310"/>
                      <a:pt x="14392" y="27236"/>
                      <a:pt x="14392" y="27162"/>
                    </a:cubicBezTo>
                    <a:cubicBezTo>
                      <a:pt x="14392" y="26878"/>
                      <a:pt x="14171" y="26657"/>
                      <a:pt x="13887" y="26657"/>
                    </a:cubicBezTo>
                    <a:lnTo>
                      <a:pt x="13863" y="26657"/>
                    </a:lnTo>
                    <a:lnTo>
                      <a:pt x="13653" y="25338"/>
                    </a:lnTo>
                    <a:cubicBezTo>
                      <a:pt x="13678" y="25326"/>
                      <a:pt x="13715" y="25301"/>
                      <a:pt x="13739" y="25277"/>
                    </a:cubicBezTo>
                    <a:close/>
                    <a:moveTo>
                      <a:pt x="11069" y="27293"/>
                    </a:moveTo>
                    <a:cubicBezTo>
                      <a:pt x="11154" y="27293"/>
                      <a:pt x="11241" y="27324"/>
                      <a:pt x="11312" y="27396"/>
                    </a:cubicBezTo>
                    <a:cubicBezTo>
                      <a:pt x="11521" y="27618"/>
                      <a:pt x="11374" y="27987"/>
                      <a:pt x="11066" y="27987"/>
                    </a:cubicBezTo>
                    <a:cubicBezTo>
                      <a:pt x="10868" y="27987"/>
                      <a:pt x="10721" y="27827"/>
                      <a:pt x="10721" y="27642"/>
                    </a:cubicBezTo>
                    <a:cubicBezTo>
                      <a:pt x="10721" y="27434"/>
                      <a:pt x="10890" y="27293"/>
                      <a:pt x="11069" y="27293"/>
                    </a:cubicBezTo>
                    <a:close/>
                    <a:moveTo>
                      <a:pt x="15452" y="28061"/>
                    </a:moveTo>
                    <a:cubicBezTo>
                      <a:pt x="15486" y="28061"/>
                      <a:pt x="15499" y="28083"/>
                      <a:pt x="15501" y="28115"/>
                    </a:cubicBezTo>
                    <a:lnTo>
                      <a:pt x="15501" y="28115"/>
                    </a:lnTo>
                    <a:cubicBezTo>
                      <a:pt x="15500" y="28129"/>
                      <a:pt x="15494" y="28134"/>
                      <a:pt x="15486" y="28134"/>
                    </a:cubicBezTo>
                    <a:cubicBezTo>
                      <a:pt x="15455" y="28134"/>
                      <a:pt x="15395" y="28061"/>
                      <a:pt x="15452" y="28061"/>
                    </a:cubicBezTo>
                    <a:close/>
                    <a:moveTo>
                      <a:pt x="9784" y="26460"/>
                    </a:moveTo>
                    <a:lnTo>
                      <a:pt x="10634" y="27297"/>
                    </a:lnTo>
                    <a:cubicBezTo>
                      <a:pt x="10560" y="27396"/>
                      <a:pt x="10511" y="27519"/>
                      <a:pt x="10511" y="27642"/>
                    </a:cubicBezTo>
                    <a:cubicBezTo>
                      <a:pt x="10511" y="27679"/>
                      <a:pt x="10511" y="27704"/>
                      <a:pt x="10523" y="27741"/>
                    </a:cubicBezTo>
                    <a:lnTo>
                      <a:pt x="8971" y="28160"/>
                    </a:lnTo>
                    <a:cubicBezTo>
                      <a:pt x="8922" y="28024"/>
                      <a:pt x="8835" y="27913"/>
                      <a:pt x="8700" y="27864"/>
                    </a:cubicBezTo>
                    <a:lnTo>
                      <a:pt x="9254" y="26570"/>
                    </a:lnTo>
                    <a:cubicBezTo>
                      <a:pt x="9308" y="26588"/>
                      <a:pt x="9363" y="26597"/>
                      <a:pt x="9418" y="26597"/>
                    </a:cubicBezTo>
                    <a:cubicBezTo>
                      <a:pt x="9550" y="26597"/>
                      <a:pt x="9679" y="26547"/>
                      <a:pt x="9784" y="26460"/>
                    </a:cubicBezTo>
                    <a:close/>
                    <a:moveTo>
                      <a:pt x="8496" y="28013"/>
                    </a:moveTo>
                    <a:cubicBezTo>
                      <a:pt x="8649" y="28013"/>
                      <a:pt x="8798" y="28135"/>
                      <a:pt x="8798" y="28320"/>
                    </a:cubicBezTo>
                    <a:cubicBezTo>
                      <a:pt x="8798" y="28480"/>
                      <a:pt x="8663" y="28616"/>
                      <a:pt x="8490" y="28616"/>
                    </a:cubicBezTo>
                    <a:cubicBezTo>
                      <a:pt x="8232" y="28616"/>
                      <a:pt x="8096" y="28283"/>
                      <a:pt x="8293" y="28098"/>
                    </a:cubicBezTo>
                    <a:cubicBezTo>
                      <a:pt x="8352" y="28040"/>
                      <a:pt x="8424" y="28013"/>
                      <a:pt x="8496" y="28013"/>
                    </a:cubicBezTo>
                    <a:close/>
                    <a:moveTo>
                      <a:pt x="12544" y="26213"/>
                    </a:moveTo>
                    <a:lnTo>
                      <a:pt x="13468" y="26903"/>
                    </a:lnTo>
                    <a:cubicBezTo>
                      <a:pt x="13419" y="26977"/>
                      <a:pt x="13394" y="27063"/>
                      <a:pt x="13394" y="27162"/>
                    </a:cubicBezTo>
                    <a:cubicBezTo>
                      <a:pt x="13394" y="27371"/>
                      <a:pt x="13518" y="27544"/>
                      <a:pt x="13715" y="27618"/>
                    </a:cubicBezTo>
                    <a:lnTo>
                      <a:pt x="13357" y="28911"/>
                    </a:lnTo>
                    <a:cubicBezTo>
                      <a:pt x="13283" y="28875"/>
                      <a:pt x="13210" y="28862"/>
                      <a:pt x="13136" y="28862"/>
                    </a:cubicBezTo>
                    <a:cubicBezTo>
                      <a:pt x="13012" y="28862"/>
                      <a:pt x="12889" y="28911"/>
                      <a:pt x="12791" y="28998"/>
                    </a:cubicBezTo>
                    <a:lnTo>
                      <a:pt x="11521" y="27950"/>
                    </a:lnTo>
                    <a:cubicBezTo>
                      <a:pt x="11657" y="27741"/>
                      <a:pt x="11645" y="27482"/>
                      <a:pt x="11485" y="27285"/>
                    </a:cubicBezTo>
                    <a:lnTo>
                      <a:pt x="12544" y="26213"/>
                    </a:lnTo>
                    <a:close/>
                    <a:moveTo>
                      <a:pt x="10560" y="27840"/>
                    </a:moveTo>
                    <a:cubicBezTo>
                      <a:pt x="10610" y="27987"/>
                      <a:pt x="10745" y="28111"/>
                      <a:pt x="10905" y="28160"/>
                    </a:cubicBezTo>
                    <a:lnTo>
                      <a:pt x="10696" y="29195"/>
                    </a:lnTo>
                    <a:lnTo>
                      <a:pt x="10671" y="29195"/>
                    </a:lnTo>
                    <a:cubicBezTo>
                      <a:pt x="10610" y="29195"/>
                      <a:pt x="10560" y="29220"/>
                      <a:pt x="10511" y="29256"/>
                    </a:cubicBezTo>
                    <a:lnTo>
                      <a:pt x="8946" y="28542"/>
                    </a:lnTo>
                    <a:cubicBezTo>
                      <a:pt x="8983" y="28468"/>
                      <a:pt x="8996" y="28394"/>
                      <a:pt x="8996" y="28320"/>
                    </a:cubicBezTo>
                    <a:lnTo>
                      <a:pt x="8996" y="28258"/>
                    </a:lnTo>
                    <a:lnTo>
                      <a:pt x="10560" y="27840"/>
                    </a:lnTo>
                    <a:close/>
                    <a:moveTo>
                      <a:pt x="11448" y="28024"/>
                    </a:moveTo>
                    <a:lnTo>
                      <a:pt x="12717" y="29059"/>
                    </a:lnTo>
                    <a:cubicBezTo>
                      <a:pt x="12655" y="29146"/>
                      <a:pt x="12618" y="29256"/>
                      <a:pt x="12618" y="29355"/>
                    </a:cubicBezTo>
                    <a:cubicBezTo>
                      <a:pt x="12618" y="29355"/>
                      <a:pt x="12630" y="29380"/>
                      <a:pt x="12630" y="29380"/>
                    </a:cubicBezTo>
                    <a:lnTo>
                      <a:pt x="10893" y="29343"/>
                    </a:lnTo>
                    <a:cubicBezTo>
                      <a:pt x="10881" y="29293"/>
                      <a:pt x="10831" y="29244"/>
                      <a:pt x="10782" y="29220"/>
                    </a:cubicBezTo>
                    <a:lnTo>
                      <a:pt x="11004" y="28185"/>
                    </a:lnTo>
                    <a:lnTo>
                      <a:pt x="11066" y="28185"/>
                    </a:lnTo>
                    <a:cubicBezTo>
                      <a:pt x="11213" y="28185"/>
                      <a:pt x="11349" y="28123"/>
                      <a:pt x="11448" y="28024"/>
                    </a:cubicBezTo>
                    <a:close/>
                    <a:moveTo>
                      <a:pt x="10659" y="29392"/>
                    </a:moveTo>
                    <a:cubicBezTo>
                      <a:pt x="10696" y="29392"/>
                      <a:pt x="10708" y="29417"/>
                      <a:pt x="10708" y="29441"/>
                    </a:cubicBezTo>
                    <a:cubicBezTo>
                      <a:pt x="10708" y="29458"/>
                      <a:pt x="10702" y="29465"/>
                      <a:pt x="10693" y="29465"/>
                    </a:cubicBezTo>
                    <a:cubicBezTo>
                      <a:pt x="10662" y="29465"/>
                      <a:pt x="10602" y="29392"/>
                      <a:pt x="10659" y="29392"/>
                    </a:cubicBezTo>
                    <a:close/>
                    <a:moveTo>
                      <a:pt x="13129" y="29060"/>
                    </a:moveTo>
                    <a:cubicBezTo>
                      <a:pt x="13282" y="29060"/>
                      <a:pt x="13431" y="29182"/>
                      <a:pt x="13431" y="29367"/>
                    </a:cubicBezTo>
                    <a:cubicBezTo>
                      <a:pt x="13431" y="29528"/>
                      <a:pt x="13296" y="29663"/>
                      <a:pt x="13123" y="29675"/>
                    </a:cubicBezTo>
                    <a:lnTo>
                      <a:pt x="13136" y="29663"/>
                    </a:lnTo>
                    <a:cubicBezTo>
                      <a:pt x="12865" y="29663"/>
                      <a:pt x="12729" y="29343"/>
                      <a:pt x="12926" y="29146"/>
                    </a:cubicBezTo>
                    <a:cubicBezTo>
                      <a:pt x="12985" y="29087"/>
                      <a:pt x="13057" y="29060"/>
                      <a:pt x="13129" y="29060"/>
                    </a:cubicBezTo>
                    <a:close/>
                    <a:moveTo>
                      <a:pt x="9338" y="29902"/>
                    </a:moveTo>
                    <a:cubicBezTo>
                      <a:pt x="9413" y="29902"/>
                      <a:pt x="9489" y="29931"/>
                      <a:pt x="9550" y="29996"/>
                    </a:cubicBezTo>
                    <a:cubicBezTo>
                      <a:pt x="9735" y="30181"/>
                      <a:pt x="9599" y="30501"/>
                      <a:pt x="9328" y="30501"/>
                    </a:cubicBezTo>
                    <a:cubicBezTo>
                      <a:pt x="9168" y="30501"/>
                      <a:pt x="9033" y="30365"/>
                      <a:pt x="9033" y="30193"/>
                    </a:cubicBezTo>
                    <a:cubicBezTo>
                      <a:pt x="9041" y="30020"/>
                      <a:pt x="9187" y="29902"/>
                      <a:pt x="9338" y="29902"/>
                    </a:cubicBezTo>
                    <a:close/>
                    <a:moveTo>
                      <a:pt x="12680" y="31314"/>
                    </a:moveTo>
                    <a:cubicBezTo>
                      <a:pt x="12840" y="31314"/>
                      <a:pt x="12975" y="31450"/>
                      <a:pt x="12988" y="31622"/>
                    </a:cubicBezTo>
                    <a:cubicBezTo>
                      <a:pt x="12988" y="31798"/>
                      <a:pt x="12840" y="31917"/>
                      <a:pt x="12683" y="31917"/>
                    </a:cubicBezTo>
                    <a:cubicBezTo>
                      <a:pt x="12609" y="31917"/>
                      <a:pt x="12533" y="31891"/>
                      <a:pt x="12470" y="31832"/>
                    </a:cubicBezTo>
                    <a:cubicBezTo>
                      <a:pt x="12285" y="31647"/>
                      <a:pt x="12409" y="31326"/>
                      <a:pt x="12680" y="31314"/>
                    </a:cubicBezTo>
                    <a:close/>
                    <a:moveTo>
                      <a:pt x="10681" y="31837"/>
                    </a:moveTo>
                    <a:cubicBezTo>
                      <a:pt x="10840" y="31837"/>
                      <a:pt x="10992" y="31961"/>
                      <a:pt x="10992" y="32152"/>
                    </a:cubicBezTo>
                    <a:cubicBezTo>
                      <a:pt x="10992" y="32312"/>
                      <a:pt x="10857" y="32447"/>
                      <a:pt x="10686" y="32460"/>
                    </a:cubicBezTo>
                    <a:lnTo>
                      <a:pt x="10686" y="32460"/>
                    </a:lnTo>
                    <a:cubicBezTo>
                      <a:pt x="10409" y="32452"/>
                      <a:pt x="10267" y="32125"/>
                      <a:pt x="10462" y="31930"/>
                    </a:cubicBezTo>
                    <a:cubicBezTo>
                      <a:pt x="10526" y="31866"/>
                      <a:pt x="10605" y="31837"/>
                      <a:pt x="10681" y="31837"/>
                    </a:cubicBezTo>
                    <a:close/>
                    <a:moveTo>
                      <a:pt x="10918" y="29441"/>
                    </a:moveTo>
                    <a:lnTo>
                      <a:pt x="12630" y="29478"/>
                    </a:lnTo>
                    <a:cubicBezTo>
                      <a:pt x="12692" y="29700"/>
                      <a:pt x="12877" y="29848"/>
                      <a:pt x="13099" y="29860"/>
                    </a:cubicBezTo>
                    <a:lnTo>
                      <a:pt x="12766" y="31117"/>
                    </a:lnTo>
                    <a:lnTo>
                      <a:pt x="12692" y="31117"/>
                    </a:lnTo>
                    <a:cubicBezTo>
                      <a:pt x="12409" y="31117"/>
                      <a:pt x="12187" y="31351"/>
                      <a:pt x="12187" y="31622"/>
                    </a:cubicBezTo>
                    <a:cubicBezTo>
                      <a:pt x="12187" y="31647"/>
                      <a:pt x="12187" y="31684"/>
                      <a:pt x="12187" y="31708"/>
                    </a:cubicBezTo>
                    <a:lnTo>
                      <a:pt x="11152" y="31979"/>
                    </a:lnTo>
                    <a:cubicBezTo>
                      <a:pt x="11076" y="31776"/>
                      <a:pt x="10883" y="31654"/>
                      <a:pt x="10681" y="31654"/>
                    </a:cubicBezTo>
                    <a:cubicBezTo>
                      <a:pt x="10590" y="31654"/>
                      <a:pt x="10497" y="31679"/>
                      <a:pt x="10413" y="31733"/>
                    </a:cubicBezTo>
                    <a:cubicBezTo>
                      <a:pt x="10141" y="31906"/>
                      <a:pt x="10105" y="32288"/>
                      <a:pt x="10326" y="32509"/>
                    </a:cubicBezTo>
                    <a:lnTo>
                      <a:pt x="9649" y="33310"/>
                    </a:lnTo>
                    <a:cubicBezTo>
                      <a:pt x="9612" y="33286"/>
                      <a:pt x="9575" y="33273"/>
                      <a:pt x="9538" y="33261"/>
                    </a:cubicBezTo>
                    <a:lnTo>
                      <a:pt x="9415" y="30686"/>
                    </a:lnTo>
                    <a:cubicBezTo>
                      <a:pt x="9661" y="30649"/>
                      <a:pt x="9833" y="30439"/>
                      <a:pt x="9833" y="30193"/>
                    </a:cubicBezTo>
                    <a:cubicBezTo>
                      <a:pt x="9833" y="30107"/>
                      <a:pt x="9809" y="30020"/>
                      <a:pt x="9772" y="29946"/>
                    </a:cubicBezTo>
                    <a:lnTo>
                      <a:pt x="10450" y="29577"/>
                    </a:lnTo>
                    <a:cubicBezTo>
                      <a:pt x="10502" y="29657"/>
                      <a:pt x="10581" y="29694"/>
                      <a:pt x="10660" y="29694"/>
                    </a:cubicBezTo>
                    <a:cubicBezTo>
                      <a:pt x="10786" y="29694"/>
                      <a:pt x="10910" y="29600"/>
                      <a:pt x="10918" y="29441"/>
                    </a:cubicBezTo>
                    <a:close/>
                    <a:moveTo>
                      <a:pt x="9495" y="33461"/>
                    </a:moveTo>
                    <a:cubicBezTo>
                      <a:pt x="9535" y="33461"/>
                      <a:pt x="9575" y="33489"/>
                      <a:pt x="9575" y="33544"/>
                    </a:cubicBezTo>
                    <a:cubicBezTo>
                      <a:pt x="9575" y="33592"/>
                      <a:pt x="9541" y="33627"/>
                      <a:pt x="9495" y="33630"/>
                    </a:cubicBezTo>
                    <a:lnTo>
                      <a:pt x="9495" y="33630"/>
                    </a:lnTo>
                    <a:cubicBezTo>
                      <a:pt x="9448" y="33627"/>
                      <a:pt x="9415" y="33592"/>
                      <a:pt x="9415" y="33544"/>
                    </a:cubicBezTo>
                    <a:cubicBezTo>
                      <a:pt x="9415" y="33489"/>
                      <a:pt x="9455" y="33461"/>
                      <a:pt x="9495" y="33461"/>
                    </a:cubicBezTo>
                    <a:close/>
                    <a:moveTo>
                      <a:pt x="10091" y="0"/>
                    </a:moveTo>
                    <a:cubicBezTo>
                      <a:pt x="9888" y="0"/>
                      <a:pt x="9686" y="144"/>
                      <a:pt x="9686" y="400"/>
                    </a:cubicBezTo>
                    <a:cubicBezTo>
                      <a:pt x="9686" y="461"/>
                      <a:pt x="9698" y="511"/>
                      <a:pt x="9723" y="560"/>
                    </a:cubicBezTo>
                    <a:lnTo>
                      <a:pt x="9624" y="609"/>
                    </a:lnTo>
                    <a:cubicBezTo>
                      <a:pt x="9567" y="541"/>
                      <a:pt x="9484" y="507"/>
                      <a:pt x="9401" y="507"/>
                    </a:cubicBezTo>
                    <a:cubicBezTo>
                      <a:pt x="9305" y="507"/>
                      <a:pt x="9209" y="553"/>
                      <a:pt x="9156" y="646"/>
                    </a:cubicBezTo>
                    <a:cubicBezTo>
                      <a:pt x="9045" y="819"/>
                      <a:pt x="9156" y="1040"/>
                      <a:pt x="9353" y="1077"/>
                    </a:cubicBezTo>
                    <a:lnTo>
                      <a:pt x="9316" y="2630"/>
                    </a:lnTo>
                    <a:cubicBezTo>
                      <a:pt x="8872" y="2655"/>
                      <a:pt x="8675" y="3197"/>
                      <a:pt x="9008" y="3505"/>
                    </a:cubicBezTo>
                    <a:lnTo>
                      <a:pt x="8515" y="4059"/>
                    </a:lnTo>
                    <a:cubicBezTo>
                      <a:pt x="8424" y="3995"/>
                      <a:pt x="8323" y="3966"/>
                      <a:pt x="8225" y="3966"/>
                    </a:cubicBezTo>
                    <a:cubicBezTo>
                      <a:pt x="7966" y="3966"/>
                      <a:pt x="7726" y="4168"/>
                      <a:pt x="7726" y="4453"/>
                    </a:cubicBezTo>
                    <a:lnTo>
                      <a:pt x="7726" y="4490"/>
                    </a:lnTo>
                    <a:lnTo>
                      <a:pt x="7258" y="4564"/>
                    </a:lnTo>
                    <a:cubicBezTo>
                      <a:pt x="7194" y="4339"/>
                      <a:pt x="7002" y="4225"/>
                      <a:pt x="6810" y="4225"/>
                    </a:cubicBezTo>
                    <a:cubicBezTo>
                      <a:pt x="6635" y="4225"/>
                      <a:pt x="6460" y="4321"/>
                      <a:pt x="6383" y="4515"/>
                    </a:cubicBezTo>
                    <a:cubicBezTo>
                      <a:pt x="6257" y="4846"/>
                      <a:pt x="6514" y="5153"/>
                      <a:pt x="6810" y="5153"/>
                    </a:cubicBezTo>
                    <a:cubicBezTo>
                      <a:pt x="6889" y="5153"/>
                      <a:pt x="6971" y="5131"/>
                      <a:pt x="7049" y="5082"/>
                    </a:cubicBezTo>
                    <a:lnTo>
                      <a:pt x="7850" y="6105"/>
                    </a:lnTo>
                    <a:cubicBezTo>
                      <a:pt x="7480" y="6314"/>
                      <a:pt x="7529" y="6856"/>
                      <a:pt x="7924" y="7004"/>
                    </a:cubicBezTo>
                    <a:lnTo>
                      <a:pt x="7197" y="8778"/>
                    </a:lnTo>
                    <a:cubicBezTo>
                      <a:pt x="7160" y="8754"/>
                      <a:pt x="7110" y="8754"/>
                      <a:pt x="7061" y="8754"/>
                    </a:cubicBezTo>
                    <a:cubicBezTo>
                      <a:pt x="7024" y="8754"/>
                      <a:pt x="6987" y="8754"/>
                      <a:pt x="6950" y="8766"/>
                    </a:cubicBezTo>
                    <a:lnTo>
                      <a:pt x="6728" y="8088"/>
                    </a:lnTo>
                    <a:cubicBezTo>
                      <a:pt x="7049" y="7928"/>
                      <a:pt x="7024" y="7460"/>
                      <a:pt x="6692" y="7349"/>
                    </a:cubicBezTo>
                    <a:cubicBezTo>
                      <a:pt x="6642" y="7331"/>
                      <a:pt x="6594" y="7323"/>
                      <a:pt x="6548" y="7323"/>
                    </a:cubicBezTo>
                    <a:cubicBezTo>
                      <a:pt x="6268" y="7323"/>
                      <a:pt x="6059" y="7616"/>
                      <a:pt x="6186" y="7891"/>
                    </a:cubicBezTo>
                    <a:lnTo>
                      <a:pt x="4954" y="8704"/>
                    </a:lnTo>
                    <a:cubicBezTo>
                      <a:pt x="4870" y="8593"/>
                      <a:pt x="4749" y="8543"/>
                      <a:pt x="4631" y="8543"/>
                    </a:cubicBezTo>
                    <a:cubicBezTo>
                      <a:pt x="4421" y="8543"/>
                      <a:pt x="4215" y="8699"/>
                      <a:pt x="4215" y="8951"/>
                    </a:cubicBezTo>
                    <a:cubicBezTo>
                      <a:pt x="4215" y="9062"/>
                      <a:pt x="4264" y="9160"/>
                      <a:pt x="4338" y="9234"/>
                    </a:cubicBezTo>
                    <a:lnTo>
                      <a:pt x="3315" y="10491"/>
                    </a:lnTo>
                    <a:cubicBezTo>
                      <a:pt x="3222" y="10429"/>
                      <a:pt x="3125" y="10401"/>
                      <a:pt x="3032" y="10401"/>
                    </a:cubicBezTo>
                    <a:cubicBezTo>
                      <a:pt x="2683" y="10401"/>
                      <a:pt x="2394" y="10784"/>
                      <a:pt x="2588" y="11144"/>
                    </a:cubicBezTo>
                    <a:cubicBezTo>
                      <a:pt x="2686" y="11330"/>
                      <a:pt x="2856" y="11413"/>
                      <a:pt x="3025" y="11413"/>
                    </a:cubicBezTo>
                    <a:cubicBezTo>
                      <a:pt x="3282" y="11413"/>
                      <a:pt x="3537" y="11222"/>
                      <a:pt x="3537" y="10910"/>
                    </a:cubicBezTo>
                    <a:lnTo>
                      <a:pt x="3537" y="10885"/>
                    </a:lnTo>
                    <a:lnTo>
                      <a:pt x="3895" y="10824"/>
                    </a:lnTo>
                    <a:cubicBezTo>
                      <a:pt x="3948" y="11009"/>
                      <a:pt x="4108" y="11112"/>
                      <a:pt x="4275" y="11112"/>
                    </a:cubicBezTo>
                    <a:cubicBezTo>
                      <a:pt x="4375" y="11112"/>
                      <a:pt x="4477" y="11075"/>
                      <a:pt x="4560" y="10996"/>
                    </a:cubicBezTo>
                    <a:cubicBezTo>
                      <a:pt x="4782" y="10787"/>
                      <a:pt x="4695" y="10429"/>
                      <a:pt x="4412" y="10331"/>
                    </a:cubicBezTo>
                    <a:lnTo>
                      <a:pt x="4609" y="9357"/>
                    </a:lnTo>
                    <a:lnTo>
                      <a:pt x="4622" y="9357"/>
                    </a:lnTo>
                    <a:cubicBezTo>
                      <a:pt x="4806" y="9345"/>
                      <a:pt x="4954" y="9234"/>
                      <a:pt x="5016" y="9074"/>
                    </a:cubicBezTo>
                    <a:lnTo>
                      <a:pt x="6581" y="9259"/>
                    </a:lnTo>
                    <a:cubicBezTo>
                      <a:pt x="6581" y="9544"/>
                      <a:pt x="6816" y="9762"/>
                      <a:pt x="7085" y="9762"/>
                    </a:cubicBezTo>
                    <a:cubicBezTo>
                      <a:pt x="7118" y="9762"/>
                      <a:pt x="7151" y="9758"/>
                      <a:pt x="7184" y="9752"/>
                    </a:cubicBezTo>
                    <a:cubicBezTo>
                      <a:pt x="7505" y="9690"/>
                      <a:pt x="7677" y="9357"/>
                      <a:pt x="7554" y="9062"/>
                    </a:cubicBezTo>
                    <a:lnTo>
                      <a:pt x="8269" y="8655"/>
                    </a:lnTo>
                    <a:cubicBezTo>
                      <a:pt x="8373" y="8800"/>
                      <a:pt x="8532" y="8872"/>
                      <a:pt x="8690" y="8872"/>
                    </a:cubicBezTo>
                    <a:cubicBezTo>
                      <a:pt x="8866" y="8872"/>
                      <a:pt x="9040" y="8782"/>
                      <a:pt x="9131" y="8606"/>
                    </a:cubicBezTo>
                    <a:cubicBezTo>
                      <a:pt x="9304" y="8273"/>
                      <a:pt x="9057" y="7867"/>
                      <a:pt x="8688" y="7867"/>
                    </a:cubicBezTo>
                    <a:lnTo>
                      <a:pt x="8614" y="7867"/>
                    </a:lnTo>
                    <a:lnTo>
                      <a:pt x="8392" y="6955"/>
                    </a:lnTo>
                    <a:cubicBezTo>
                      <a:pt x="8540" y="6868"/>
                      <a:pt x="8626" y="6708"/>
                      <a:pt x="8626" y="6536"/>
                    </a:cubicBezTo>
                    <a:lnTo>
                      <a:pt x="8626" y="6499"/>
                    </a:lnTo>
                    <a:lnTo>
                      <a:pt x="10437" y="6425"/>
                    </a:lnTo>
                    <a:cubicBezTo>
                      <a:pt x="10437" y="6610"/>
                      <a:pt x="10548" y="6770"/>
                      <a:pt x="10721" y="6844"/>
                    </a:cubicBezTo>
                    <a:lnTo>
                      <a:pt x="9649" y="9641"/>
                    </a:lnTo>
                    <a:lnTo>
                      <a:pt x="9599" y="9641"/>
                    </a:lnTo>
                    <a:cubicBezTo>
                      <a:pt x="9341" y="9641"/>
                      <a:pt x="9217" y="9937"/>
                      <a:pt x="9378" y="10121"/>
                    </a:cubicBezTo>
                    <a:cubicBezTo>
                      <a:pt x="9439" y="10187"/>
                      <a:pt x="9518" y="10217"/>
                      <a:pt x="9595" y="10217"/>
                    </a:cubicBezTo>
                    <a:cubicBezTo>
                      <a:pt x="9734" y="10217"/>
                      <a:pt x="9867" y="10120"/>
                      <a:pt x="9883" y="9961"/>
                    </a:cubicBezTo>
                    <a:lnTo>
                      <a:pt x="10844" y="9887"/>
                    </a:lnTo>
                    <a:cubicBezTo>
                      <a:pt x="10900" y="10129"/>
                      <a:pt x="11115" y="10276"/>
                      <a:pt x="11336" y="10276"/>
                    </a:cubicBezTo>
                    <a:cubicBezTo>
                      <a:pt x="11453" y="10276"/>
                      <a:pt x="11571" y="10235"/>
                      <a:pt x="11669" y="10146"/>
                    </a:cubicBezTo>
                    <a:cubicBezTo>
                      <a:pt x="11953" y="9887"/>
                      <a:pt x="11854" y="9419"/>
                      <a:pt x="11497" y="9296"/>
                    </a:cubicBezTo>
                    <a:lnTo>
                      <a:pt x="11620" y="8359"/>
                    </a:lnTo>
                    <a:cubicBezTo>
                      <a:pt x="11768" y="8359"/>
                      <a:pt x="11903" y="8261"/>
                      <a:pt x="11953" y="8125"/>
                    </a:cubicBezTo>
                    <a:lnTo>
                      <a:pt x="13320" y="8680"/>
                    </a:lnTo>
                    <a:cubicBezTo>
                      <a:pt x="13320" y="8692"/>
                      <a:pt x="13320" y="8717"/>
                      <a:pt x="13320" y="8729"/>
                    </a:cubicBezTo>
                    <a:cubicBezTo>
                      <a:pt x="13327" y="8886"/>
                      <a:pt x="13452" y="8970"/>
                      <a:pt x="13576" y="8970"/>
                    </a:cubicBezTo>
                    <a:cubicBezTo>
                      <a:pt x="13687" y="8970"/>
                      <a:pt x="13797" y="8905"/>
                      <a:pt x="13826" y="8766"/>
                    </a:cubicBezTo>
                    <a:lnTo>
                      <a:pt x="16290" y="8655"/>
                    </a:lnTo>
                    <a:cubicBezTo>
                      <a:pt x="16290" y="8729"/>
                      <a:pt x="16314" y="8791"/>
                      <a:pt x="16351" y="8852"/>
                    </a:cubicBezTo>
                    <a:lnTo>
                      <a:pt x="13826" y="10787"/>
                    </a:lnTo>
                    <a:cubicBezTo>
                      <a:pt x="13725" y="10681"/>
                      <a:pt x="13592" y="10631"/>
                      <a:pt x="13460" y="10631"/>
                    </a:cubicBezTo>
                    <a:cubicBezTo>
                      <a:pt x="13269" y="10631"/>
                      <a:pt x="13080" y="10737"/>
                      <a:pt x="13000" y="10935"/>
                    </a:cubicBezTo>
                    <a:cubicBezTo>
                      <a:pt x="12852" y="11267"/>
                      <a:pt x="13099" y="11637"/>
                      <a:pt x="13456" y="11637"/>
                    </a:cubicBezTo>
                    <a:cubicBezTo>
                      <a:pt x="13518" y="11637"/>
                      <a:pt x="13579" y="11625"/>
                      <a:pt x="13641" y="11600"/>
                    </a:cubicBezTo>
                    <a:lnTo>
                      <a:pt x="15267" y="14791"/>
                    </a:lnTo>
                    <a:cubicBezTo>
                      <a:pt x="15156" y="14865"/>
                      <a:pt x="15082" y="14976"/>
                      <a:pt x="15058" y="15099"/>
                    </a:cubicBezTo>
                    <a:lnTo>
                      <a:pt x="12975" y="14828"/>
                    </a:lnTo>
                    <a:lnTo>
                      <a:pt x="12975" y="14816"/>
                    </a:lnTo>
                    <a:cubicBezTo>
                      <a:pt x="12957" y="14495"/>
                      <a:pt x="12714" y="14335"/>
                      <a:pt x="12470" y="14335"/>
                    </a:cubicBezTo>
                    <a:cubicBezTo>
                      <a:pt x="12227" y="14335"/>
                      <a:pt x="11984" y="14495"/>
                      <a:pt x="11965" y="14816"/>
                    </a:cubicBezTo>
                    <a:cubicBezTo>
                      <a:pt x="11965" y="14840"/>
                      <a:pt x="11977" y="14877"/>
                      <a:pt x="11977" y="14902"/>
                    </a:cubicBezTo>
                    <a:lnTo>
                      <a:pt x="9895" y="15506"/>
                    </a:lnTo>
                    <a:cubicBezTo>
                      <a:pt x="9813" y="15300"/>
                      <a:pt x="9620" y="15182"/>
                      <a:pt x="9420" y="15182"/>
                    </a:cubicBezTo>
                    <a:cubicBezTo>
                      <a:pt x="9321" y="15182"/>
                      <a:pt x="9221" y="15211"/>
                      <a:pt x="9131" y="15272"/>
                    </a:cubicBezTo>
                    <a:lnTo>
                      <a:pt x="8269" y="14298"/>
                    </a:lnTo>
                    <a:cubicBezTo>
                      <a:pt x="8343" y="14224"/>
                      <a:pt x="8380" y="14138"/>
                      <a:pt x="8404" y="14052"/>
                    </a:cubicBezTo>
                    <a:lnTo>
                      <a:pt x="9895" y="13929"/>
                    </a:lnTo>
                    <a:cubicBezTo>
                      <a:pt x="9925" y="14247"/>
                      <a:pt x="10163" y="14399"/>
                      <a:pt x="10404" y="14399"/>
                    </a:cubicBezTo>
                    <a:cubicBezTo>
                      <a:pt x="10666" y="14399"/>
                      <a:pt x="10930" y="14220"/>
                      <a:pt x="10930" y="13879"/>
                    </a:cubicBezTo>
                    <a:cubicBezTo>
                      <a:pt x="10930" y="13539"/>
                      <a:pt x="10666" y="13359"/>
                      <a:pt x="10404" y="13359"/>
                    </a:cubicBezTo>
                    <a:cubicBezTo>
                      <a:pt x="10163" y="13359"/>
                      <a:pt x="9925" y="13511"/>
                      <a:pt x="9895" y="13830"/>
                    </a:cubicBezTo>
                    <a:lnTo>
                      <a:pt x="8404" y="13941"/>
                    </a:lnTo>
                    <a:cubicBezTo>
                      <a:pt x="8404" y="13604"/>
                      <a:pt x="8145" y="13422"/>
                      <a:pt x="7886" y="13422"/>
                    </a:cubicBezTo>
                    <a:cubicBezTo>
                      <a:pt x="7662" y="13422"/>
                      <a:pt x="7439" y="13557"/>
                      <a:pt x="7381" y="13842"/>
                    </a:cubicBezTo>
                    <a:lnTo>
                      <a:pt x="6396" y="13732"/>
                    </a:lnTo>
                    <a:lnTo>
                      <a:pt x="6396" y="13719"/>
                    </a:lnTo>
                    <a:cubicBezTo>
                      <a:pt x="6402" y="13357"/>
                      <a:pt x="6124" y="13164"/>
                      <a:pt x="5847" y="13164"/>
                    </a:cubicBezTo>
                    <a:cubicBezTo>
                      <a:pt x="5605" y="13164"/>
                      <a:pt x="5363" y="13311"/>
                      <a:pt x="5312" y="13621"/>
                    </a:cubicBezTo>
                    <a:lnTo>
                      <a:pt x="3919" y="13510"/>
                    </a:lnTo>
                    <a:cubicBezTo>
                      <a:pt x="3868" y="13223"/>
                      <a:pt x="3645" y="13089"/>
                      <a:pt x="3424" y="13089"/>
                    </a:cubicBezTo>
                    <a:cubicBezTo>
                      <a:pt x="3169" y="13089"/>
                      <a:pt x="2915" y="13266"/>
                      <a:pt x="2921" y="13596"/>
                    </a:cubicBezTo>
                    <a:cubicBezTo>
                      <a:pt x="2921" y="13658"/>
                      <a:pt x="2921" y="13707"/>
                      <a:pt x="2946" y="13756"/>
                    </a:cubicBezTo>
                    <a:lnTo>
                      <a:pt x="1603" y="14705"/>
                    </a:lnTo>
                    <a:cubicBezTo>
                      <a:pt x="1528" y="14613"/>
                      <a:pt x="1437" y="14575"/>
                      <a:pt x="1343" y="14575"/>
                    </a:cubicBezTo>
                    <a:cubicBezTo>
                      <a:pt x="957" y="14575"/>
                      <a:pt x="519" y="15221"/>
                      <a:pt x="925" y="15469"/>
                    </a:cubicBezTo>
                    <a:lnTo>
                      <a:pt x="642" y="16294"/>
                    </a:lnTo>
                    <a:lnTo>
                      <a:pt x="568" y="16294"/>
                    </a:lnTo>
                    <a:cubicBezTo>
                      <a:pt x="100" y="16294"/>
                      <a:pt x="1" y="16947"/>
                      <a:pt x="457" y="17083"/>
                    </a:cubicBezTo>
                    <a:lnTo>
                      <a:pt x="408" y="17342"/>
                    </a:lnTo>
                    <a:cubicBezTo>
                      <a:pt x="104" y="17342"/>
                      <a:pt x="112" y="17798"/>
                      <a:pt x="408" y="17798"/>
                    </a:cubicBezTo>
                    <a:cubicBezTo>
                      <a:pt x="412" y="17798"/>
                      <a:pt x="416" y="17798"/>
                      <a:pt x="420" y="17798"/>
                    </a:cubicBezTo>
                    <a:lnTo>
                      <a:pt x="445" y="17798"/>
                    </a:lnTo>
                    <a:lnTo>
                      <a:pt x="654" y="18401"/>
                    </a:lnTo>
                    <a:cubicBezTo>
                      <a:pt x="161" y="18623"/>
                      <a:pt x="321" y="19362"/>
                      <a:pt x="863" y="19362"/>
                    </a:cubicBezTo>
                    <a:cubicBezTo>
                      <a:pt x="937" y="19362"/>
                      <a:pt x="1011" y="19338"/>
                      <a:pt x="1073" y="19313"/>
                    </a:cubicBezTo>
                    <a:lnTo>
                      <a:pt x="1541" y="20065"/>
                    </a:lnTo>
                    <a:cubicBezTo>
                      <a:pt x="1245" y="20274"/>
                      <a:pt x="1270" y="20705"/>
                      <a:pt x="1566" y="20903"/>
                    </a:cubicBezTo>
                    <a:cubicBezTo>
                      <a:pt x="1649" y="20953"/>
                      <a:pt x="1739" y="20976"/>
                      <a:pt x="1827" y="20976"/>
                    </a:cubicBezTo>
                    <a:cubicBezTo>
                      <a:pt x="2063" y="20976"/>
                      <a:pt x="2285" y="20809"/>
                      <a:pt x="2330" y="20558"/>
                    </a:cubicBezTo>
                    <a:lnTo>
                      <a:pt x="3488" y="20656"/>
                    </a:lnTo>
                    <a:cubicBezTo>
                      <a:pt x="3499" y="20935"/>
                      <a:pt x="3723" y="21144"/>
                      <a:pt x="3994" y="21144"/>
                    </a:cubicBezTo>
                    <a:cubicBezTo>
                      <a:pt x="4022" y="21144"/>
                      <a:pt x="4050" y="21141"/>
                      <a:pt x="4079" y="21137"/>
                    </a:cubicBezTo>
                    <a:cubicBezTo>
                      <a:pt x="4387" y="21087"/>
                      <a:pt x="4572" y="20779"/>
                      <a:pt x="4474" y="20484"/>
                    </a:cubicBezTo>
                    <a:lnTo>
                      <a:pt x="5595" y="20003"/>
                    </a:lnTo>
                    <a:cubicBezTo>
                      <a:pt x="5692" y="20182"/>
                      <a:pt x="5861" y="20263"/>
                      <a:pt x="6028" y="20263"/>
                    </a:cubicBezTo>
                    <a:cubicBezTo>
                      <a:pt x="6266" y="20263"/>
                      <a:pt x="6502" y="20100"/>
                      <a:pt x="6531" y="19818"/>
                    </a:cubicBezTo>
                    <a:lnTo>
                      <a:pt x="8145" y="19831"/>
                    </a:lnTo>
                    <a:cubicBezTo>
                      <a:pt x="8145" y="19929"/>
                      <a:pt x="8195" y="20028"/>
                      <a:pt x="8256" y="20102"/>
                    </a:cubicBezTo>
                    <a:lnTo>
                      <a:pt x="7381" y="21753"/>
                    </a:lnTo>
                    <a:cubicBezTo>
                      <a:pt x="7357" y="21728"/>
                      <a:pt x="7320" y="21728"/>
                      <a:pt x="7283" y="21728"/>
                    </a:cubicBezTo>
                    <a:cubicBezTo>
                      <a:pt x="7275" y="21728"/>
                      <a:pt x="7267" y="21727"/>
                      <a:pt x="7259" y="21727"/>
                    </a:cubicBezTo>
                    <a:cubicBezTo>
                      <a:pt x="6921" y="21727"/>
                      <a:pt x="6921" y="22234"/>
                      <a:pt x="7259" y="22234"/>
                    </a:cubicBezTo>
                    <a:cubicBezTo>
                      <a:pt x="7267" y="22234"/>
                      <a:pt x="7275" y="22234"/>
                      <a:pt x="7283" y="22233"/>
                    </a:cubicBezTo>
                    <a:lnTo>
                      <a:pt x="7345" y="22233"/>
                    </a:lnTo>
                    <a:lnTo>
                      <a:pt x="7936" y="23231"/>
                    </a:lnTo>
                    <a:cubicBezTo>
                      <a:pt x="7554" y="23515"/>
                      <a:pt x="7739" y="24131"/>
                      <a:pt x="8219" y="24131"/>
                    </a:cubicBezTo>
                    <a:lnTo>
                      <a:pt x="8330" y="24821"/>
                    </a:lnTo>
                    <a:cubicBezTo>
                      <a:pt x="8219" y="24870"/>
                      <a:pt x="8145" y="24993"/>
                      <a:pt x="8145" y="25129"/>
                    </a:cubicBezTo>
                    <a:cubicBezTo>
                      <a:pt x="8145" y="25264"/>
                      <a:pt x="8232" y="25388"/>
                      <a:pt x="8355" y="25449"/>
                    </a:cubicBezTo>
                    <a:lnTo>
                      <a:pt x="8244" y="27199"/>
                    </a:lnTo>
                    <a:cubicBezTo>
                      <a:pt x="7940" y="27211"/>
                      <a:pt x="7960" y="27667"/>
                      <a:pt x="8257" y="27667"/>
                    </a:cubicBezTo>
                    <a:cubicBezTo>
                      <a:pt x="8261" y="27667"/>
                      <a:pt x="8265" y="27667"/>
                      <a:pt x="8269" y="27667"/>
                    </a:cubicBezTo>
                    <a:lnTo>
                      <a:pt x="8293" y="27876"/>
                    </a:lnTo>
                    <a:cubicBezTo>
                      <a:pt x="7985" y="28000"/>
                      <a:pt x="7887" y="28382"/>
                      <a:pt x="8096" y="28640"/>
                    </a:cubicBezTo>
                    <a:cubicBezTo>
                      <a:pt x="8195" y="28776"/>
                      <a:pt x="8343" y="28844"/>
                      <a:pt x="8492" y="28844"/>
                    </a:cubicBezTo>
                    <a:cubicBezTo>
                      <a:pt x="8641" y="28844"/>
                      <a:pt x="8792" y="28776"/>
                      <a:pt x="8897" y="28640"/>
                    </a:cubicBezTo>
                    <a:lnTo>
                      <a:pt x="10437" y="29343"/>
                    </a:lnTo>
                    <a:cubicBezTo>
                      <a:pt x="10425" y="29380"/>
                      <a:pt x="10413" y="29417"/>
                      <a:pt x="10413" y="29454"/>
                    </a:cubicBezTo>
                    <a:cubicBezTo>
                      <a:pt x="10413" y="29466"/>
                      <a:pt x="10413" y="29491"/>
                      <a:pt x="10413" y="29503"/>
                    </a:cubicBezTo>
                    <a:lnTo>
                      <a:pt x="9710" y="29873"/>
                    </a:lnTo>
                    <a:cubicBezTo>
                      <a:pt x="9606" y="29758"/>
                      <a:pt x="9466" y="29702"/>
                      <a:pt x="9328" y="29702"/>
                    </a:cubicBezTo>
                    <a:cubicBezTo>
                      <a:pt x="9141" y="29702"/>
                      <a:pt x="8958" y="29804"/>
                      <a:pt x="8872" y="29996"/>
                    </a:cubicBezTo>
                    <a:cubicBezTo>
                      <a:pt x="8712" y="30328"/>
                      <a:pt x="8946" y="30698"/>
                      <a:pt x="9316" y="30710"/>
                    </a:cubicBezTo>
                    <a:lnTo>
                      <a:pt x="9427" y="33273"/>
                    </a:lnTo>
                    <a:cubicBezTo>
                      <a:pt x="9193" y="33323"/>
                      <a:pt x="9119" y="33631"/>
                      <a:pt x="9304" y="33791"/>
                    </a:cubicBezTo>
                    <a:cubicBezTo>
                      <a:pt x="9356" y="33833"/>
                      <a:pt x="9417" y="33852"/>
                      <a:pt x="9477" y="33852"/>
                    </a:cubicBezTo>
                    <a:cubicBezTo>
                      <a:pt x="9627" y="33852"/>
                      <a:pt x="9772" y="33733"/>
                      <a:pt x="9772" y="33557"/>
                    </a:cubicBezTo>
                    <a:cubicBezTo>
                      <a:pt x="9772" y="33507"/>
                      <a:pt x="9760" y="33446"/>
                      <a:pt x="9723" y="33396"/>
                    </a:cubicBezTo>
                    <a:lnTo>
                      <a:pt x="10400" y="32583"/>
                    </a:lnTo>
                    <a:cubicBezTo>
                      <a:pt x="10490" y="32646"/>
                      <a:pt x="10588" y="32674"/>
                      <a:pt x="10684" y="32674"/>
                    </a:cubicBezTo>
                    <a:cubicBezTo>
                      <a:pt x="10945" y="32674"/>
                      <a:pt x="11189" y="32465"/>
                      <a:pt x="11189" y="32177"/>
                    </a:cubicBezTo>
                    <a:cubicBezTo>
                      <a:pt x="11189" y="32140"/>
                      <a:pt x="11189" y="32115"/>
                      <a:pt x="11176" y="32090"/>
                    </a:cubicBezTo>
                    <a:lnTo>
                      <a:pt x="12211" y="31819"/>
                    </a:lnTo>
                    <a:cubicBezTo>
                      <a:pt x="12287" y="32023"/>
                      <a:pt x="12482" y="32139"/>
                      <a:pt x="12682" y="32139"/>
                    </a:cubicBezTo>
                    <a:cubicBezTo>
                      <a:pt x="12808" y="32139"/>
                      <a:pt x="12937" y="32092"/>
                      <a:pt x="13037" y="31992"/>
                    </a:cubicBezTo>
                    <a:cubicBezTo>
                      <a:pt x="13296" y="31733"/>
                      <a:pt x="13197" y="31289"/>
                      <a:pt x="12852" y="31166"/>
                    </a:cubicBezTo>
                    <a:lnTo>
                      <a:pt x="13197" y="29873"/>
                    </a:lnTo>
                    <a:cubicBezTo>
                      <a:pt x="13628" y="29811"/>
                      <a:pt x="13789" y="29256"/>
                      <a:pt x="13444" y="28985"/>
                    </a:cubicBezTo>
                    <a:lnTo>
                      <a:pt x="13801" y="27667"/>
                    </a:lnTo>
                    <a:cubicBezTo>
                      <a:pt x="13826" y="27679"/>
                      <a:pt x="13863" y="27679"/>
                      <a:pt x="13887" y="27679"/>
                    </a:cubicBezTo>
                    <a:cubicBezTo>
                      <a:pt x="14047" y="27679"/>
                      <a:pt x="14195" y="27605"/>
                      <a:pt x="14281" y="27482"/>
                    </a:cubicBezTo>
                    <a:lnTo>
                      <a:pt x="15218" y="28049"/>
                    </a:lnTo>
                    <a:cubicBezTo>
                      <a:pt x="15206" y="28074"/>
                      <a:pt x="15206" y="28111"/>
                      <a:pt x="15206" y="28135"/>
                    </a:cubicBezTo>
                    <a:cubicBezTo>
                      <a:pt x="15197" y="28284"/>
                      <a:pt x="15319" y="28389"/>
                      <a:pt x="15452" y="28389"/>
                    </a:cubicBezTo>
                    <a:cubicBezTo>
                      <a:pt x="15506" y="28389"/>
                      <a:pt x="15562" y="28372"/>
                      <a:pt x="15612" y="28332"/>
                    </a:cubicBezTo>
                    <a:cubicBezTo>
                      <a:pt x="15772" y="28209"/>
                      <a:pt x="15711" y="27938"/>
                      <a:pt x="15514" y="27889"/>
                    </a:cubicBezTo>
                    <a:lnTo>
                      <a:pt x="15563" y="26595"/>
                    </a:lnTo>
                    <a:cubicBezTo>
                      <a:pt x="15871" y="26546"/>
                      <a:pt x="15834" y="26102"/>
                      <a:pt x="15526" y="26102"/>
                    </a:cubicBezTo>
                    <a:cubicBezTo>
                      <a:pt x="15464" y="26102"/>
                      <a:pt x="15390" y="26127"/>
                      <a:pt x="15341" y="26176"/>
                    </a:cubicBezTo>
                    <a:lnTo>
                      <a:pt x="13789" y="25203"/>
                    </a:lnTo>
                    <a:cubicBezTo>
                      <a:pt x="13789" y="25178"/>
                      <a:pt x="13801" y="25153"/>
                      <a:pt x="13801" y="25116"/>
                    </a:cubicBezTo>
                    <a:cubicBezTo>
                      <a:pt x="13801" y="25092"/>
                      <a:pt x="13789" y="25055"/>
                      <a:pt x="13776" y="25018"/>
                    </a:cubicBezTo>
                    <a:lnTo>
                      <a:pt x="15095" y="24094"/>
                    </a:lnTo>
                    <a:cubicBezTo>
                      <a:pt x="15141" y="24129"/>
                      <a:pt x="15193" y="24145"/>
                      <a:pt x="15244" y="24145"/>
                    </a:cubicBezTo>
                    <a:cubicBezTo>
                      <a:pt x="15370" y="24145"/>
                      <a:pt x="15489" y="24046"/>
                      <a:pt x="15489" y="23897"/>
                    </a:cubicBezTo>
                    <a:cubicBezTo>
                      <a:pt x="15489" y="23835"/>
                      <a:pt x="15464" y="23786"/>
                      <a:pt x="15440" y="23749"/>
                    </a:cubicBezTo>
                    <a:lnTo>
                      <a:pt x="15920" y="22997"/>
                    </a:lnTo>
                    <a:cubicBezTo>
                      <a:pt x="16014" y="23052"/>
                      <a:pt x="16107" y="23076"/>
                      <a:pt x="16195" y="23076"/>
                    </a:cubicBezTo>
                    <a:cubicBezTo>
                      <a:pt x="16619" y="23076"/>
                      <a:pt x="16924" y="22518"/>
                      <a:pt x="16536" y="22172"/>
                    </a:cubicBezTo>
                    <a:lnTo>
                      <a:pt x="17177" y="21346"/>
                    </a:lnTo>
                    <a:cubicBezTo>
                      <a:pt x="17251" y="21383"/>
                      <a:pt x="17325" y="21395"/>
                      <a:pt x="17399" y="21408"/>
                    </a:cubicBezTo>
                    <a:cubicBezTo>
                      <a:pt x="18039" y="21395"/>
                      <a:pt x="18076" y="20447"/>
                      <a:pt x="17436" y="20397"/>
                    </a:cubicBezTo>
                    <a:lnTo>
                      <a:pt x="17251" y="18882"/>
                    </a:lnTo>
                    <a:cubicBezTo>
                      <a:pt x="17621" y="18808"/>
                      <a:pt x="17768" y="18377"/>
                      <a:pt x="17547" y="18093"/>
                    </a:cubicBezTo>
                    <a:lnTo>
                      <a:pt x="18212" y="17453"/>
                    </a:lnTo>
                    <a:cubicBezTo>
                      <a:pt x="18293" y="17500"/>
                      <a:pt x="18379" y="17522"/>
                      <a:pt x="18462" y="17522"/>
                    </a:cubicBezTo>
                    <a:cubicBezTo>
                      <a:pt x="18723" y="17522"/>
                      <a:pt x="18964" y="17311"/>
                      <a:pt x="18964" y="17021"/>
                    </a:cubicBezTo>
                    <a:cubicBezTo>
                      <a:pt x="18964" y="16947"/>
                      <a:pt x="18951" y="16873"/>
                      <a:pt x="18914" y="16800"/>
                    </a:cubicBezTo>
                    <a:lnTo>
                      <a:pt x="21810" y="15038"/>
                    </a:lnTo>
                    <a:cubicBezTo>
                      <a:pt x="21911" y="15175"/>
                      <a:pt x="22062" y="15243"/>
                      <a:pt x="22211" y="15243"/>
                    </a:cubicBezTo>
                    <a:cubicBezTo>
                      <a:pt x="22370" y="15243"/>
                      <a:pt x="22528" y="15166"/>
                      <a:pt x="22623" y="15013"/>
                    </a:cubicBezTo>
                    <a:lnTo>
                      <a:pt x="24065" y="16233"/>
                    </a:lnTo>
                    <a:cubicBezTo>
                      <a:pt x="23880" y="16565"/>
                      <a:pt x="24126" y="16972"/>
                      <a:pt x="24508" y="16972"/>
                    </a:cubicBezTo>
                    <a:cubicBezTo>
                      <a:pt x="24533" y="16972"/>
                      <a:pt x="24557" y="16972"/>
                      <a:pt x="24594" y="16960"/>
                    </a:cubicBezTo>
                    <a:lnTo>
                      <a:pt x="24730" y="17490"/>
                    </a:lnTo>
                    <a:cubicBezTo>
                      <a:pt x="24493" y="17614"/>
                      <a:pt x="24607" y="17955"/>
                      <a:pt x="24846" y="17955"/>
                    </a:cubicBezTo>
                    <a:cubicBezTo>
                      <a:pt x="24868" y="17955"/>
                      <a:pt x="24891" y="17952"/>
                      <a:pt x="24915" y="17945"/>
                    </a:cubicBezTo>
                    <a:cubicBezTo>
                      <a:pt x="25194" y="17873"/>
                      <a:pt x="25138" y="17465"/>
                      <a:pt x="24865" y="17465"/>
                    </a:cubicBezTo>
                    <a:cubicBezTo>
                      <a:pt x="24861" y="17465"/>
                      <a:pt x="24857" y="17465"/>
                      <a:pt x="24853" y="17465"/>
                    </a:cubicBezTo>
                    <a:lnTo>
                      <a:pt x="24829" y="17465"/>
                    </a:lnTo>
                    <a:lnTo>
                      <a:pt x="24693" y="16935"/>
                    </a:lnTo>
                    <a:cubicBezTo>
                      <a:pt x="24841" y="16886"/>
                      <a:pt x="24952" y="16763"/>
                      <a:pt x="25001" y="16602"/>
                    </a:cubicBezTo>
                    <a:lnTo>
                      <a:pt x="26393" y="16800"/>
                    </a:lnTo>
                    <a:cubicBezTo>
                      <a:pt x="26418" y="16873"/>
                      <a:pt x="26467" y="16947"/>
                      <a:pt x="26541" y="17009"/>
                    </a:cubicBezTo>
                    <a:lnTo>
                      <a:pt x="26159" y="17810"/>
                    </a:lnTo>
                    <a:cubicBezTo>
                      <a:pt x="26147" y="17804"/>
                      <a:pt x="26135" y="17801"/>
                      <a:pt x="26124" y="17801"/>
                    </a:cubicBezTo>
                    <a:cubicBezTo>
                      <a:pt x="26113" y="17801"/>
                      <a:pt x="26104" y="17804"/>
                      <a:pt x="26098" y="17810"/>
                    </a:cubicBezTo>
                    <a:cubicBezTo>
                      <a:pt x="25790" y="17835"/>
                      <a:pt x="25790" y="18290"/>
                      <a:pt x="26098" y="18315"/>
                    </a:cubicBezTo>
                    <a:lnTo>
                      <a:pt x="26135" y="18315"/>
                    </a:lnTo>
                    <a:lnTo>
                      <a:pt x="26332" y="18870"/>
                    </a:lnTo>
                    <a:cubicBezTo>
                      <a:pt x="26295" y="18894"/>
                      <a:pt x="26258" y="18931"/>
                      <a:pt x="26233" y="18980"/>
                    </a:cubicBezTo>
                    <a:lnTo>
                      <a:pt x="25666" y="18882"/>
                    </a:lnTo>
                    <a:cubicBezTo>
                      <a:pt x="25650" y="18738"/>
                      <a:pt x="25537" y="18652"/>
                      <a:pt x="25418" y="18652"/>
                    </a:cubicBezTo>
                    <a:cubicBezTo>
                      <a:pt x="25353" y="18652"/>
                      <a:pt x="25287" y="18677"/>
                      <a:pt x="25235" y="18734"/>
                    </a:cubicBezTo>
                    <a:cubicBezTo>
                      <a:pt x="25087" y="18894"/>
                      <a:pt x="25198" y="19153"/>
                      <a:pt x="25420" y="19153"/>
                    </a:cubicBezTo>
                    <a:lnTo>
                      <a:pt x="25432" y="19153"/>
                    </a:lnTo>
                    <a:lnTo>
                      <a:pt x="25901" y="20028"/>
                    </a:lnTo>
                    <a:cubicBezTo>
                      <a:pt x="25711" y="20182"/>
                      <a:pt x="25818" y="20473"/>
                      <a:pt x="26045" y="20473"/>
                    </a:cubicBezTo>
                    <a:cubicBezTo>
                      <a:pt x="26054" y="20473"/>
                      <a:pt x="26064" y="20472"/>
                      <a:pt x="26073" y="20471"/>
                    </a:cubicBezTo>
                    <a:cubicBezTo>
                      <a:pt x="26319" y="20459"/>
                      <a:pt x="26393" y="20139"/>
                      <a:pt x="26184" y="20003"/>
                    </a:cubicBezTo>
                    <a:lnTo>
                      <a:pt x="26430" y="19338"/>
                    </a:lnTo>
                    <a:lnTo>
                      <a:pt x="26467" y="19338"/>
                    </a:lnTo>
                    <a:cubicBezTo>
                      <a:pt x="26475" y="19338"/>
                      <a:pt x="26482" y="19339"/>
                      <a:pt x="26490" y="19339"/>
                    </a:cubicBezTo>
                    <a:cubicBezTo>
                      <a:pt x="26814" y="19339"/>
                      <a:pt x="26817" y="18831"/>
                      <a:pt x="26500" y="18831"/>
                    </a:cubicBezTo>
                    <a:cubicBezTo>
                      <a:pt x="26490" y="18831"/>
                      <a:pt x="26479" y="18831"/>
                      <a:pt x="26467" y="18833"/>
                    </a:cubicBezTo>
                    <a:lnTo>
                      <a:pt x="26430" y="18833"/>
                    </a:lnTo>
                    <a:lnTo>
                      <a:pt x="26221" y="18278"/>
                    </a:lnTo>
                    <a:cubicBezTo>
                      <a:pt x="26369" y="18180"/>
                      <a:pt x="26381" y="17970"/>
                      <a:pt x="26246" y="17859"/>
                    </a:cubicBezTo>
                    <a:lnTo>
                      <a:pt x="26615" y="17071"/>
                    </a:lnTo>
                    <a:cubicBezTo>
                      <a:pt x="26697" y="17116"/>
                      <a:pt x="26781" y="17136"/>
                      <a:pt x="26861" y="17136"/>
                    </a:cubicBezTo>
                    <a:cubicBezTo>
                      <a:pt x="27215" y="17136"/>
                      <a:pt x="27504" y="16742"/>
                      <a:pt x="27293" y="16381"/>
                    </a:cubicBezTo>
                    <a:lnTo>
                      <a:pt x="27798" y="16073"/>
                    </a:lnTo>
                    <a:cubicBezTo>
                      <a:pt x="27847" y="16122"/>
                      <a:pt x="27909" y="16159"/>
                      <a:pt x="27983" y="16159"/>
                    </a:cubicBezTo>
                    <a:cubicBezTo>
                      <a:pt x="28118" y="16159"/>
                      <a:pt x="28229" y="16048"/>
                      <a:pt x="28242" y="15900"/>
                    </a:cubicBezTo>
                    <a:lnTo>
                      <a:pt x="29215" y="15666"/>
                    </a:lnTo>
                    <a:cubicBezTo>
                      <a:pt x="29292" y="15903"/>
                      <a:pt x="29496" y="16024"/>
                      <a:pt x="29702" y="16024"/>
                    </a:cubicBezTo>
                    <a:cubicBezTo>
                      <a:pt x="29891" y="16024"/>
                      <a:pt x="30082" y="15922"/>
                      <a:pt x="30176" y="15715"/>
                    </a:cubicBezTo>
                    <a:lnTo>
                      <a:pt x="31618" y="16196"/>
                    </a:lnTo>
                    <a:cubicBezTo>
                      <a:pt x="31618" y="16467"/>
                      <a:pt x="31839" y="16689"/>
                      <a:pt x="32123" y="16689"/>
                    </a:cubicBezTo>
                    <a:cubicBezTo>
                      <a:pt x="32160" y="16689"/>
                      <a:pt x="32197" y="16689"/>
                      <a:pt x="32234" y="16676"/>
                    </a:cubicBezTo>
                    <a:lnTo>
                      <a:pt x="32677" y="18722"/>
                    </a:lnTo>
                    <a:cubicBezTo>
                      <a:pt x="32690" y="18734"/>
                      <a:pt x="32702" y="18746"/>
                      <a:pt x="32714" y="18759"/>
                    </a:cubicBezTo>
                    <a:lnTo>
                      <a:pt x="33503" y="19054"/>
                    </a:lnTo>
                    <a:cubicBezTo>
                      <a:pt x="33454" y="19128"/>
                      <a:pt x="33441" y="19215"/>
                      <a:pt x="33441" y="19301"/>
                    </a:cubicBezTo>
                    <a:cubicBezTo>
                      <a:pt x="33441" y="19461"/>
                      <a:pt x="33515" y="19609"/>
                      <a:pt x="33638" y="19707"/>
                    </a:cubicBezTo>
                    <a:lnTo>
                      <a:pt x="32727" y="21223"/>
                    </a:lnTo>
                    <a:cubicBezTo>
                      <a:pt x="32702" y="21211"/>
                      <a:pt x="32677" y="21198"/>
                      <a:pt x="32653" y="21198"/>
                    </a:cubicBezTo>
                    <a:cubicBezTo>
                      <a:pt x="32332" y="21223"/>
                      <a:pt x="32332" y="21679"/>
                      <a:pt x="32640" y="21703"/>
                    </a:cubicBezTo>
                    <a:lnTo>
                      <a:pt x="32850" y="22997"/>
                    </a:lnTo>
                    <a:cubicBezTo>
                      <a:pt x="32751" y="23034"/>
                      <a:pt x="32690" y="23133"/>
                      <a:pt x="32690" y="23231"/>
                    </a:cubicBezTo>
                    <a:cubicBezTo>
                      <a:pt x="32690" y="23379"/>
                      <a:pt x="32800" y="23490"/>
                      <a:pt x="32948" y="23490"/>
                    </a:cubicBezTo>
                    <a:cubicBezTo>
                      <a:pt x="32961" y="23490"/>
                      <a:pt x="32985" y="23478"/>
                      <a:pt x="33010" y="23478"/>
                    </a:cubicBezTo>
                    <a:lnTo>
                      <a:pt x="33207" y="23872"/>
                    </a:lnTo>
                    <a:cubicBezTo>
                      <a:pt x="33145" y="23921"/>
                      <a:pt x="33121" y="23995"/>
                      <a:pt x="33121" y="24069"/>
                    </a:cubicBezTo>
                    <a:cubicBezTo>
                      <a:pt x="33133" y="24223"/>
                      <a:pt x="33253" y="24300"/>
                      <a:pt x="33372" y="24300"/>
                    </a:cubicBezTo>
                    <a:cubicBezTo>
                      <a:pt x="33490" y="24300"/>
                      <a:pt x="33608" y="24223"/>
                      <a:pt x="33614" y="24069"/>
                    </a:cubicBezTo>
                    <a:lnTo>
                      <a:pt x="33614" y="24057"/>
                    </a:lnTo>
                    <a:lnTo>
                      <a:pt x="35733" y="23515"/>
                    </a:lnTo>
                    <a:cubicBezTo>
                      <a:pt x="35819" y="23700"/>
                      <a:pt x="35992" y="23798"/>
                      <a:pt x="36189" y="23798"/>
                    </a:cubicBezTo>
                    <a:cubicBezTo>
                      <a:pt x="36374" y="23798"/>
                      <a:pt x="36546" y="23700"/>
                      <a:pt x="36632" y="23539"/>
                    </a:cubicBezTo>
                    <a:lnTo>
                      <a:pt x="38037" y="24057"/>
                    </a:lnTo>
                    <a:cubicBezTo>
                      <a:pt x="38037" y="24069"/>
                      <a:pt x="38037" y="24081"/>
                      <a:pt x="38037" y="24094"/>
                    </a:cubicBezTo>
                    <a:cubicBezTo>
                      <a:pt x="38037" y="24262"/>
                      <a:pt x="38169" y="24353"/>
                      <a:pt x="38299" y="24353"/>
                    </a:cubicBezTo>
                    <a:cubicBezTo>
                      <a:pt x="38407" y="24353"/>
                      <a:pt x="38514" y="24290"/>
                      <a:pt x="38542" y="24155"/>
                    </a:cubicBezTo>
                    <a:lnTo>
                      <a:pt x="42805" y="24155"/>
                    </a:lnTo>
                    <a:cubicBezTo>
                      <a:pt x="42842" y="24242"/>
                      <a:pt x="42941" y="24303"/>
                      <a:pt x="43040" y="24303"/>
                    </a:cubicBezTo>
                    <a:cubicBezTo>
                      <a:pt x="43089" y="24303"/>
                      <a:pt x="43138" y="24291"/>
                      <a:pt x="43175" y="24266"/>
                    </a:cubicBezTo>
                    <a:lnTo>
                      <a:pt x="43569" y="24587"/>
                    </a:lnTo>
                    <a:cubicBezTo>
                      <a:pt x="43520" y="24661"/>
                      <a:pt x="43495" y="24759"/>
                      <a:pt x="43495" y="24858"/>
                    </a:cubicBezTo>
                    <a:cubicBezTo>
                      <a:pt x="43495" y="25168"/>
                      <a:pt x="43747" y="25357"/>
                      <a:pt x="44003" y="25357"/>
                    </a:cubicBezTo>
                    <a:cubicBezTo>
                      <a:pt x="44164" y="25357"/>
                      <a:pt x="44327" y="25283"/>
                      <a:pt x="44432" y="25116"/>
                    </a:cubicBezTo>
                    <a:lnTo>
                      <a:pt x="45541" y="25609"/>
                    </a:lnTo>
                    <a:cubicBezTo>
                      <a:pt x="45528" y="25634"/>
                      <a:pt x="45528" y="25659"/>
                      <a:pt x="45528" y="25683"/>
                    </a:cubicBezTo>
                    <a:cubicBezTo>
                      <a:pt x="45528" y="25870"/>
                      <a:pt x="45676" y="25975"/>
                      <a:pt x="45822" y="25975"/>
                    </a:cubicBezTo>
                    <a:cubicBezTo>
                      <a:pt x="45937" y="25975"/>
                      <a:pt x="46052" y="25910"/>
                      <a:pt x="46095" y="25770"/>
                    </a:cubicBezTo>
                    <a:cubicBezTo>
                      <a:pt x="46161" y="25555"/>
                      <a:pt x="45989" y="25390"/>
                      <a:pt x="45813" y="25390"/>
                    </a:cubicBezTo>
                    <a:cubicBezTo>
                      <a:pt x="45726" y="25390"/>
                      <a:pt x="45639" y="25430"/>
                      <a:pt x="45578" y="25523"/>
                    </a:cubicBezTo>
                    <a:lnTo>
                      <a:pt x="44481" y="25018"/>
                    </a:lnTo>
                    <a:cubicBezTo>
                      <a:pt x="44493" y="24969"/>
                      <a:pt x="44506" y="24907"/>
                      <a:pt x="44506" y="24858"/>
                    </a:cubicBezTo>
                    <a:cubicBezTo>
                      <a:pt x="44506" y="24544"/>
                      <a:pt x="44257" y="24341"/>
                      <a:pt x="44000" y="24341"/>
                    </a:cubicBezTo>
                    <a:cubicBezTo>
                      <a:pt x="43874" y="24341"/>
                      <a:pt x="43745" y="24391"/>
                      <a:pt x="43643" y="24500"/>
                    </a:cubicBezTo>
                    <a:lnTo>
                      <a:pt x="43249" y="24192"/>
                    </a:lnTo>
                    <a:cubicBezTo>
                      <a:pt x="43360" y="24032"/>
                      <a:pt x="43237" y="23810"/>
                      <a:pt x="43040" y="23810"/>
                    </a:cubicBezTo>
                    <a:cubicBezTo>
                      <a:pt x="42941" y="23810"/>
                      <a:pt x="42855" y="23860"/>
                      <a:pt x="42818" y="23946"/>
                    </a:cubicBezTo>
                    <a:lnTo>
                      <a:pt x="37298" y="22406"/>
                    </a:lnTo>
                    <a:cubicBezTo>
                      <a:pt x="37261" y="22289"/>
                      <a:pt x="37155" y="22224"/>
                      <a:pt x="37049" y="22224"/>
                    </a:cubicBezTo>
                    <a:cubicBezTo>
                      <a:pt x="36977" y="22224"/>
                      <a:pt x="36904" y="22254"/>
                      <a:pt x="36854" y="22320"/>
                    </a:cubicBezTo>
                    <a:lnTo>
                      <a:pt x="36522" y="22283"/>
                    </a:lnTo>
                    <a:cubicBezTo>
                      <a:pt x="36517" y="22162"/>
                      <a:pt x="36420" y="22111"/>
                      <a:pt x="36314" y="22111"/>
                    </a:cubicBezTo>
                    <a:cubicBezTo>
                      <a:pt x="36158" y="22111"/>
                      <a:pt x="35982" y="22220"/>
                      <a:pt x="36041" y="22381"/>
                    </a:cubicBezTo>
                    <a:lnTo>
                      <a:pt x="33564" y="23884"/>
                    </a:lnTo>
                    <a:cubicBezTo>
                      <a:pt x="33515" y="23835"/>
                      <a:pt x="33441" y="23810"/>
                      <a:pt x="33380" y="23810"/>
                    </a:cubicBezTo>
                    <a:lnTo>
                      <a:pt x="33306" y="23810"/>
                    </a:lnTo>
                    <a:lnTo>
                      <a:pt x="33109" y="23416"/>
                    </a:lnTo>
                    <a:cubicBezTo>
                      <a:pt x="33293" y="23268"/>
                      <a:pt x="33195" y="22973"/>
                      <a:pt x="32948" y="22973"/>
                    </a:cubicBezTo>
                    <a:lnTo>
                      <a:pt x="32739" y="21679"/>
                    </a:lnTo>
                    <a:cubicBezTo>
                      <a:pt x="32911" y="21617"/>
                      <a:pt x="32961" y="21383"/>
                      <a:pt x="32813" y="21260"/>
                    </a:cubicBezTo>
                    <a:lnTo>
                      <a:pt x="33725" y="19744"/>
                    </a:lnTo>
                    <a:cubicBezTo>
                      <a:pt x="33799" y="19781"/>
                      <a:pt x="33860" y="19794"/>
                      <a:pt x="33934" y="19794"/>
                    </a:cubicBezTo>
                    <a:cubicBezTo>
                      <a:pt x="33946" y="19794"/>
                      <a:pt x="33958" y="19795"/>
                      <a:pt x="33969" y="19795"/>
                    </a:cubicBezTo>
                    <a:cubicBezTo>
                      <a:pt x="34637" y="19795"/>
                      <a:pt x="34637" y="18782"/>
                      <a:pt x="33969" y="18782"/>
                    </a:cubicBezTo>
                    <a:cubicBezTo>
                      <a:pt x="33958" y="18782"/>
                      <a:pt x="33946" y="18783"/>
                      <a:pt x="33934" y="18783"/>
                    </a:cubicBezTo>
                    <a:cubicBezTo>
                      <a:pt x="33885" y="18783"/>
                      <a:pt x="33848" y="18796"/>
                      <a:pt x="33799" y="18808"/>
                    </a:cubicBezTo>
                    <a:lnTo>
                      <a:pt x="33355" y="17736"/>
                    </a:lnTo>
                    <a:cubicBezTo>
                      <a:pt x="33429" y="17687"/>
                      <a:pt x="33466" y="17613"/>
                      <a:pt x="33466" y="17526"/>
                    </a:cubicBezTo>
                    <a:cubicBezTo>
                      <a:pt x="33466" y="17477"/>
                      <a:pt x="33454" y="17440"/>
                      <a:pt x="33429" y="17403"/>
                    </a:cubicBezTo>
                    <a:lnTo>
                      <a:pt x="34254" y="16713"/>
                    </a:lnTo>
                    <a:cubicBezTo>
                      <a:pt x="34344" y="16803"/>
                      <a:pt x="34456" y="16844"/>
                      <a:pt x="34566" y="16844"/>
                    </a:cubicBezTo>
                    <a:cubicBezTo>
                      <a:pt x="34801" y="16844"/>
                      <a:pt x="35031" y="16658"/>
                      <a:pt x="35031" y="16381"/>
                    </a:cubicBezTo>
                    <a:cubicBezTo>
                      <a:pt x="35031" y="16220"/>
                      <a:pt x="34944" y="16073"/>
                      <a:pt x="34821" y="15986"/>
                    </a:cubicBezTo>
                    <a:lnTo>
                      <a:pt x="35265" y="15062"/>
                    </a:lnTo>
                    <a:cubicBezTo>
                      <a:pt x="35298" y="15069"/>
                      <a:pt x="35332" y="15073"/>
                      <a:pt x="35364" y="15073"/>
                    </a:cubicBezTo>
                    <a:cubicBezTo>
                      <a:pt x="35618" y="15073"/>
                      <a:pt x="35832" y="14868"/>
                      <a:pt x="35832" y="14606"/>
                    </a:cubicBezTo>
                    <a:lnTo>
                      <a:pt x="36780" y="14360"/>
                    </a:lnTo>
                    <a:cubicBezTo>
                      <a:pt x="36817" y="14446"/>
                      <a:pt x="36904" y="14495"/>
                      <a:pt x="37002" y="14495"/>
                    </a:cubicBezTo>
                    <a:cubicBezTo>
                      <a:pt x="37236" y="14495"/>
                      <a:pt x="37335" y="14200"/>
                      <a:pt x="37162" y="14052"/>
                    </a:cubicBezTo>
                    <a:lnTo>
                      <a:pt x="38037" y="12376"/>
                    </a:lnTo>
                    <a:lnTo>
                      <a:pt x="38074" y="12376"/>
                    </a:lnTo>
                    <a:cubicBezTo>
                      <a:pt x="38382" y="12352"/>
                      <a:pt x="38382" y="11896"/>
                      <a:pt x="38074" y="11871"/>
                    </a:cubicBezTo>
                    <a:cubicBezTo>
                      <a:pt x="38012" y="11871"/>
                      <a:pt x="37951" y="11883"/>
                      <a:pt x="37914" y="11933"/>
                    </a:cubicBezTo>
                    <a:lnTo>
                      <a:pt x="37680" y="11698"/>
                    </a:lnTo>
                    <a:cubicBezTo>
                      <a:pt x="37704" y="11662"/>
                      <a:pt x="37729" y="11612"/>
                      <a:pt x="37729" y="11563"/>
                    </a:cubicBezTo>
                    <a:cubicBezTo>
                      <a:pt x="37729" y="11415"/>
                      <a:pt x="37618" y="11304"/>
                      <a:pt x="37470" y="11304"/>
                    </a:cubicBezTo>
                    <a:lnTo>
                      <a:pt x="37396" y="10898"/>
                    </a:lnTo>
                    <a:cubicBezTo>
                      <a:pt x="37754" y="10848"/>
                      <a:pt x="37951" y="10442"/>
                      <a:pt x="37754" y="10134"/>
                    </a:cubicBezTo>
                    <a:lnTo>
                      <a:pt x="39540" y="8778"/>
                    </a:lnTo>
                    <a:cubicBezTo>
                      <a:pt x="39590" y="8815"/>
                      <a:pt x="39651" y="8840"/>
                      <a:pt x="39713" y="8840"/>
                    </a:cubicBezTo>
                    <a:cubicBezTo>
                      <a:pt x="39910" y="8840"/>
                      <a:pt x="40033" y="8618"/>
                      <a:pt x="39910" y="8446"/>
                    </a:cubicBezTo>
                    <a:cubicBezTo>
                      <a:pt x="39860" y="8374"/>
                      <a:pt x="39784" y="8339"/>
                      <a:pt x="39708" y="8339"/>
                    </a:cubicBezTo>
                    <a:cubicBezTo>
                      <a:pt x="39613" y="8339"/>
                      <a:pt x="39520" y="8393"/>
                      <a:pt x="39479" y="8495"/>
                    </a:cubicBezTo>
                    <a:lnTo>
                      <a:pt x="38456" y="8310"/>
                    </a:lnTo>
                    <a:cubicBezTo>
                      <a:pt x="38456" y="8298"/>
                      <a:pt x="38456" y="8285"/>
                      <a:pt x="38456" y="8273"/>
                    </a:cubicBezTo>
                    <a:cubicBezTo>
                      <a:pt x="38456" y="8150"/>
                      <a:pt x="38419" y="8051"/>
                      <a:pt x="38345" y="7965"/>
                    </a:cubicBezTo>
                    <a:lnTo>
                      <a:pt x="40341" y="6031"/>
                    </a:lnTo>
                    <a:cubicBezTo>
                      <a:pt x="40420" y="6083"/>
                      <a:pt x="40513" y="6109"/>
                      <a:pt x="40608" y="6109"/>
                    </a:cubicBezTo>
                    <a:cubicBezTo>
                      <a:pt x="40736" y="6109"/>
                      <a:pt x="40865" y="6061"/>
                      <a:pt x="40957" y="5969"/>
                    </a:cubicBezTo>
                    <a:lnTo>
                      <a:pt x="41573" y="6388"/>
                    </a:lnTo>
                    <a:cubicBezTo>
                      <a:pt x="41524" y="6450"/>
                      <a:pt x="41512" y="6536"/>
                      <a:pt x="41512" y="6622"/>
                    </a:cubicBezTo>
                    <a:cubicBezTo>
                      <a:pt x="41512" y="6920"/>
                      <a:pt x="41760" y="7130"/>
                      <a:pt x="42023" y="7130"/>
                    </a:cubicBezTo>
                    <a:cubicBezTo>
                      <a:pt x="42131" y="7130"/>
                      <a:pt x="42241" y="7095"/>
                      <a:pt x="42337" y="7016"/>
                    </a:cubicBezTo>
                    <a:cubicBezTo>
                      <a:pt x="42658" y="6745"/>
                      <a:pt x="42534" y="6203"/>
                      <a:pt x="42115" y="6129"/>
                    </a:cubicBezTo>
                    <a:lnTo>
                      <a:pt x="42263" y="4552"/>
                    </a:lnTo>
                    <a:cubicBezTo>
                      <a:pt x="42830" y="4404"/>
                      <a:pt x="42719" y="3566"/>
                      <a:pt x="42128" y="3566"/>
                    </a:cubicBezTo>
                    <a:cubicBezTo>
                      <a:pt x="42029" y="3566"/>
                      <a:pt x="41918" y="3603"/>
                      <a:pt x="41832" y="3665"/>
                    </a:cubicBezTo>
                    <a:lnTo>
                      <a:pt x="41438" y="3283"/>
                    </a:lnTo>
                    <a:cubicBezTo>
                      <a:pt x="41462" y="3234"/>
                      <a:pt x="41475" y="3197"/>
                      <a:pt x="41475" y="3147"/>
                    </a:cubicBezTo>
                    <a:cubicBezTo>
                      <a:pt x="41487" y="2963"/>
                      <a:pt x="41352" y="2870"/>
                      <a:pt x="41218" y="2870"/>
                    </a:cubicBezTo>
                    <a:cubicBezTo>
                      <a:pt x="41084" y="2870"/>
                      <a:pt x="40951" y="2963"/>
                      <a:pt x="40970" y="3147"/>
                    </a:cubicBezTo>
                    <a:lnTo>
                      <a:pt x="40970" y="3160"/>
                    </a:lnTo>
                    <a:lnTo>
                      <a:pt x="40267" y="3357"/>
                    </a:lnTo>
                    <a:cubicBezTo>
                      <a:pt x="40187" y="3144"/>
                      <a:pt x="39992" y="3032"/>
                      <a:pt x="39797" y="3032"/>
                    </a:cubicBezTo>
                    <a:cubicBezTo>
                      <a:pt x="39631" y="3032"/>
                      <a:pt x="39464" y="3113"/>
                      <a:pt x="39368" y="3283"/>
                    </a:cubicBezTo>
                    <a:lnTo>
                      <a:pt x="38493" y="3061"/>
                    </a:lnTo>
                    <a:cubicBezTo>
                      <a:pt x="38444" y="2787"/>
                      <a:pt x="38218" y="2637"/>
                      <a:pt x="37991" y="2637"/>
                    </a:cubicBezTo>
                    <a:cubicBezTo>
                      <a:pt x="37822" y="2637"/>
                      <a:pt x="37652" y="2721"/>
                      <a:pt x="37557" y="2901"/>
                    </a:cubicBezTo>
                    <a:lnTo>
                      <a:pt x="35413" y="2765"/>
                    </a:lnTo>
                    <a:cubicBezTo>
                      <a:pt x="35383" y="2647"/>
                      <a:pt x="35282" y="2588"/>
                      <a:pt x="35179" y="2588"/>
                    </a:cubicBezTo>
                    <a:cubicBezTo>
                      <a:pt x="35069" y="2588"/>
                      <a:pt x="34958" y="2656"/>
                      <a:pt x="34932" y="2790"/>
                    </a:cubicBezTo>
                    <a:lnTo>
                      <a:pt x="34365" y="2790"/>
                    </a:lnTo>
                    <a:cubicBezTo>
                      <a:pt x="34341" y="2562"/>
                      <a:pt x="34155" y="2466"/>
                      <a:pt x="33951" y="2466"/>
                    </a:cubicBezTo>
                    <a:cubicBezTo>
                      <a:pt x="33635" y="2466"/>
                      <a:pt x="33277" y="2695"/>
                      <a:pt x="33404" y="3024"/>
                    </a:cubicBezTo>
                    <a:lnTo>
                      <a:pt x="32308" y="3579"/>
                    </a:lnTo>
                    <a:cubicBezTo>
                      <a:pt x="32226" y="3371"/>
                      <a:pt x="32034" y="3266"/>
                      <a:pt x="31842" y="3266"/>
                    </a:cubicBezTo>
                    <a:cubicBezTo>
                      <a:pt x="31658" y="3266"/>
                      <a:pt x="31474" y="3361"/>
                      <a:pt x="31384" y="3554"/>
                    </a:cubicBezTo>
                    <a:lnTo>
                      <a:pt x="30459" y="3172"/>
                    </a:lnTo>
                    <a:cubicBezTo>
                      <a:pt x="30496" y="3110"/>
                      <a:pt x="30509" y="3037"/>
                      <a:pt x="30509" y="2963"/>
                    </a:cubicBezTo>
                    <a:cubicBezTo>
                      <a:pt x="30509" y="2628"/>
                      <a:pt x="30233" y="2412"/>
                      <a:pt x="29950" y="2412"/>
                    </a:cubicBezTo>
                    <a:cubicBezTo>
                      <a:pt x="29806" y="2412"/>
                      <a:pt x="29660" y="2468"/>
                      <a:pt x="29548" y="2593"/>
                    </a:cubicBezTo>
                    <a:lnTo>
                      <a:pt x="29116" y="2359"/>
                    </a:lnTo>
                    <a:cubicBezTo>
                      <a:pt x="29129" y="2334"/>
                      <a:pt x="29129" y="2310"/>
                      <a:pt x="29129" y="2285"/>
                    </a:cubicBezTo>
                    <a:cubicBezTo>
                      <a:pt x="29147" y="2100"/>
                      <a:pt x="29015" y="2008"/>
                      <a:pt x="28882" y="2008"/>
                    </a:cubicBezTo>
                    <a:cubicBezTo>
                      <a:pt x="28750" y="2008"/>
                      <a:pt x="28617" y="2100"/>
                      <a:pt x="28636" y="2285"/>
                    </a:cubicBezTo>
                    <a:cubicBezTo>
                      <a:pt x="28636" y="2334"/>
                      <a:pt x="28648" y="2371"/>
                      <a:pt x="28661" y="2408"/>
                    </a:cubicBezTo>
                    <a:lnTo>
                      <a:pt x="28402" y="2655"/>
                    </a:lnTo>
                    <a:cubicBezTo>
                      <a:pt x="28352" y="2642"/>
                      <a:pt x="28316" y="2642"/>
                      <a:pt x="28266" y="2642"/>
                    </a:cubicBezTo>
                    <a:cubicBezTo>
                      <a:pt x="28168" y="2642"/>
                      <a:pt x="28069" y="2667"/>
                      <a:pt x="27983" y="2728"/>
                    </a:cubicBezTo>
                    <a:lnTo>
                      <a:pt x="27773" y="2445"/>
                    </a:lnTo>
                    <a:cubicBezTo>
                      <a:pt x="27810" y="2408"/>
                      <a:pt x="27835" y="2347"/>
                      <a:pt x="27835" y="2285"/>
                    </a:cubicBezTo>
                    <a:cubicBezTo>
                      <a:pt x="27842" y="2120"/>
                      <a:pt x="27715" y="2028"/>
                      <a:pt x="27586" y="2028"/>
                    </a:cubicBezTo>
                    <a:cubicBezTo>
                      <a:pt x="27483" y="2028"/>
                      <a:pt x="27380" y="2086"/>
                      <a:pt x="27342" y="2211"/>
                    </a:cubicBezTo>
                    <a:lnTo>
                      <a:pt x="25531" y="2063"/>
                    </a:lnTo>
                    <a:cubicBezTo>
                      <a:pt x="25524" y="1736"/>
                      <a:pt x="25272" y="1561"/>
                      <a:pt x="25020" y="1561"/>
                    </a:cubicBezTo>
                    <a:cubicBezTo>
                      <a:pt x="24807" y="1561"/>
                      <a:pt x="24595" y="1687"/>
                      <a:pt x="24533" y="1952"/>
                    </a:cubicBezTo>
                    <a:lnTo>
                      <a:pt x="23522" y="1829"/>
                    </a:lnTo>
                    <a:cubicBezTo>
                      <a:pt x="23517" y="1669"/>
                      <a:pt x="23396" y="1592"/>
                      <a:pt x="23276" y="1592"/>
                    </a:cubicBezTo>
                    <a:cubicBezTo>
                      <a:pt x="23147" y="1592"/>
                      <a:pt x="23017" y="1681"/>
                      <a:pt x="23030" y="1854"/>
                    </a:cubicBezTo>
                    <a:cubicBezTo>
                      <a:pt x="23030" y="1866"/>
                      <a:pt x="23030" y="1878"/>
                      <a:pt x="23030" y="1891"/>
                    </a:cubicBezTo>
                    <a:lnTo>
                      <a:pt x="21218" y="2568"/>
                    </a:lnTo>
                    <a:cubicBezTo>
                      <a:pt x="21126" y="2367"/>
                      <a:pt x="20947" y="2276"/>
                      <a:pt x="20769" y="2276"/>
                    </a:cubicBezTo>
                    <a:cubicBezTo>
                      <a:pt x="20522" y="2276"/>
                      <a:pt x="20277" y="2452"/>
                      <a:pt x="20270" y="2753"/>
                    </a:cubicBezTo>
                    <a:lnTo>
                      <a:pt x="17855" y="2741"/>
                    </a:lnTo>
                    <a:cubicBezTo>
                      <a:pt x="17830" y="2593"/>
                      <a:pt x="17719" y="2494"/>
                      <a:pt x="17571" y="2494"/>
                    </a:cubicBezTo>
                    <a:cubicBezTo>
                      <a:pt x="17534" y="2494"/>
                      <a:pt x="17485" y="2507"/>
                      <a:pt x="17448" y="2519"/>
                    </a:cubicBezTo>
                    <a:lnTo>
                      <a:pt x="16659" y="1657"/>
                    </a:lnTo>
                    <a:cubicBezTo>
                      <a:pt x="16659" y="1657"/>
                      <a:pt x="16659" y="1644"/>
                      <a:pt x="16659" y="1632"/>
                    </a:cubicBezTo>
                    <a:cubicBezTo>
                      <a:pt x="16678" y="1453"/>
                      <a:pt x="16546" y="1364"/>
                      <a:pt x="16412" y="1364"/>
                    </a:cubicBezTo>
                    <a:cubicBezTo>
                      <a:pt x="16278" y="1364"/>
                      <a:pt x="16142" y="1453"/>
                      <a:pt x="16154" y="1632"/>
                    </a:cubicBezTo>
                    <a:cubicBezTo>
                      <a:pt x="16154" y="1706"/>
                      <a:pt x="16191" y="1780"/>
                      <a:pt x="16241" y="1829"/>
                    </a:cubicBezTo>
                    <a:lnTo>
                      <a:pt x="15008" y="3443"/>
                    </a:lnTo>
                    <a:cubicBezTo>
                      <a:pt x="14934" y="3382"/>
                      <a:pt x="14848" y="3357"/>
                      <a:pt x="14750" y="3357"/>
                    </a:cubicBezTo>
                    <a:cubicBezTo>
                      <a:pt x="14528" y="3357"/>
                      <a:pt x="14343" y="3505"/>
                      <a:pt x="14269" y="3714"/>
                    </a:cubicBezTo>
                    <a:lnTo>
                      <a:pt x="12630" y="3382"/>
                    </a:lnTo>
                    <a:lnTo>
                      <a:pt x="12630" y="3332"/>
                    </a:lnTo>
                    <a:cubicBezTo>
                      <a:pt x="12624" y="3007"/>
                      <a:pt x="12370" y="2836"/>
                      <a:pt x="12118" y="2836"/>
                    </a:cubicBezTo>
                    <a:cubicBezTo>
                      <a:pt x="11892" y="2836"/>
                      <a:pt x="11667" y="2973"/>
                      <a:pt x="11620" y="3258"/>
                    </a:cubicBezTo>
                    <a:lnTo>
                      <a:pt x="9858" y="3184"/>
                    </a:lnTo>
                    <a:cubicBezTo>
                      <a:pt x="9858" y="3160"/>
                      <a:pt x="9858" y="3147"/>
                      <a:pt x="9858" y="3135"/>
                    </a:cubicBezTo>
                    <a:cubicBezTo>
                      <a:pt x="9858" y="2889"/>
                      <a:pt x="9661" y="2679"/>
                      <a:pt x="9415" y="2642"/>
                    </a:cubicBezTo>
                    <a:lnTo>
                      <a:pt x="9451" y="1090"/>
                    </a:lnTo>
                    <a:cubicBezTo>
                      <a:pt x="9587" y="1065"/>
                      <a:pt x="9698" y="942"/>
                      <a:pt x="9698" y="806"/>
                    </a:cubicBezTo>
                    <a:cubicBezTo>
                      <a:pt x="9698" y="769"/>
                      <a:pt x="9686" y="732"/>
                      <a:pt x="9673" y="708"/>
                    </a:cubicBezTo>
                    <a:lnTo>
                      <a:pt x="9772" y="646"/>
                    </a:lnTo>
                    <a:cubicBezTo>
                      <a:pt x="9860" y="762"/>
                      <a:pt x="9977" y="811"/>
                      <a:pt x="10090" y="811"/>
                    </a:cubicBezTo>
                    <a:cubicBezTo>
                      <a:pt x="10340" y="811"/>
                      <a:pt x="10576" y="573"/>
                      <a:pt x="10474" y="277"/>
                    </a:cubicBezTo>
                    <a:cubicBezTo>
                      <a:pt x="10409" y="88"/>
                      <a:pt x="10250" y="0"/>
                      <a:pt x="100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121;p62">
                <a:extLst>
                  <a:ext uri="{FF2B5EF4-FFF2-40B4-BE49-F238E27FC236}">
                    <a16:creationId xmlns:a16="http://schemas.microsoft.com/office/drawing/2014/main" id="{242E182B-19D8-4176-86F1-0258F0C88CF3}"/>
                  </a:ext>
                </a:extLst>
              </p:cNvPr>
              <p:cNvSpPr/>
              <p:nvPr/>
            </p:nvSpPr>
            <p:spPr>
              <a:xfrm>
                <a:off x="5724531" y="2992055"/>
                <a:ext cx="139509" cy="101347"/>
              </a:xfrm>
              <a:custGeom>
                <a:avLst/>
                <a:gdLst/>
                <a:ahLst/>
                <a:cxnLst/>
                <a:rect l="l" t="t" r="r" b="b"/>
                <a:pathLst>
                  <a:path w="9673" h="7027" extrusionOk="0">
                    <a:moveTo>
                      <a:pt x="8416" y="198"/>
                    </a:moveTo>
                    <a:cubicBezTo>
                      <a:pt x="8473" y="198"/>
                      <a:pt x="8413" y="270"/>
                      <a:pt x="8388" y="270"/>
                    </a:cubicBezTo>
                    <a:cubicBezTo>
                      <a:pt x="8381" y="270"/>
                      <a:pt x="8376" y="264"/>
                      <a:pt x="8379" y="247"/>
                    </a:cubicBezTo>
                    <a:cubicBezTo>
                      <a:pt x="8379" y="222"/>
                      <a:pt x="8404" y="210"/>
                      <a:pt x="8428" y="210"/>
                    </a:cubicBezTo>
                    <a:lnTo>
                      <a:pt x="8416" y="198"/>
                    </a:lnTo>
                    <a:close/>
                    <a:moveTo>
                      <a:pt x="5582" y="407"/>
                    </a:moveTo>
                    <a:cubicBezTo>
                      <a:pt x="5639" y="407"/>
                      <a:pt x="5579" y="480"/>
                      <a:pt x="5549" y="480"/>
                    </a:cubicBezTo>
                    <a:cubicBezTo>
                      <a:pt x="5539" y="480"/>
                      <a:pt x="5533" y="473"/>
                      <a:pt x="5533" y="456"/>
                    </a:cubicBezTo>
                    <a:cubicBezTo>
                      <a:pt x="5533" y="432"/>
                      <a:pt x="5557" y="419"/>
                      <a:pt x="5582" y="419"/>
                    </a:cubicBezTo>
                    <a:lnTo>
                      <a:pt x="5582" y="407"/>
                    </a:lnTo>
                    <a:close/>
                    <a:moveTo>
                      <a:pt x="5385" y="617"/>
                    </a:moveTo>
                    <a:cubicBezTo>
                      <a:pt x="5422" y="678"/>
                      <a:pt x="5496" y="703"/>
                      <a:pt x="5582" y="703"/>
                    </a:cubicBezTo>
                    <a:cubicBezTo>
                      <a:pt x="5588" y="709"/>
                      <a:pt x="5598" y="712"/>
                      <a:pt x="5608" y="712"/>
                    </a:cubicBezTo>
                    <a:cubicBezTo>
                      <a:pt x="5619" y="712"/>
                      <a:pt x="5631" y="709"/>
                      <a:pt x="5644" y="703"/>
                    </a:cubicBezTo>
                    <a:lnTo>
                      <a:pt x="5915" y="1282"/>
                    </a:lnTo>
                    <a:cubicBezTo>
                      <a:pt x="5779" y="1368"/>
                      <a:pt x="5681" y="1516"/>
                      <a:pt x="5681" y="1676"/>
                    </a:cubicBezTo>
                    <a:lnTo>
                      <a:pt x="4079" y="1491"/>
                    </a:lnTo>
                    <a:lnTo>
                      <a:pt x="4079" y="1454"/>
                    </a:lnTo>
                    <a:cubicBezTo>
                      <a:pt x="4079" y="1393"/>
                      <a:pt x="4067" y="1343"/>
                      <a:pt x="4042" y="1282"/>
                    </a:cubicBezTo>
                    <a:lnTo>
                      <a:pt x="5385" y="617"/>
                    </a:lnTo>
                    <a:close/>
                    <a:moveTo>
                      <a:pt x="3577" y="1146"/>
                    </a:moveTo>
                    <a:cubicBezTo>
                      <a:pt x="3850" y="1146"/>
                      <a:pt x="3977" y="1470"/>
                      <a:pt x="3796" y="1664"/>
                    </a:cubicBezTo>
                    <a:cubicBezTo>
                      <a:pt x="3731" y="1729"/>
                      <a:pt x="3652" y="1757"/>
                      <a:pt x="3574" y="1757"/>
                    </a:cubicBezTo>
                    <a:cubicBezTo>
                      <a:pt x="3416" y="1757"/>
                      <a:pt x="3266" y="1636"/>
                      <a:pt x="3266" y="1454"/>
                    </a:cubicBezTo>
                    <a:cubicBezTo>
                      <a:pt x="3266" y="1282"/>
                      <a:pt x="3401" y="1159"/>
                      <a:pt x="3574" y="1159"/>
                    </a:cubicBezTo>
                    <a:lnTo>
                      <a:pt x="3561" y="1146"/>
                    </a:lnTo>
                    <a:cubicBezTo>
                      <a:pt x="3567" y="1146"/>
                      <a:pt x="3572" y="1146"/>
                      <a:pt x="3577" y="1146"/>
                    </a:cubicBezTo>
                    <a:close/>
                    <a:moveTo>
                      <a:pt x="6174" y="1405"/>
                    </a:moveTo>
                    <a:cubicBezTo>
                      <a:pt x="6445" y="1405"/>
                      <a:pt x="6580" y="1725"/>
                      <a:pt x="6395" y="1910"/>
                    </a:cubicBezTo>
                    <a:cubicBezTo>
                      <a:pt x="6331" y="1975"/>
                      <a:pt x="6253" y="2004"/>
                      <a:pt x="6177" y="2004"/>
                    </a:cubicBezTo>
                    <a:cubicBezTo>
                      <a:pt x="6022" y="2004"/>
                      <a:pt x="5878" y="1883"/>
                      <a:pt x="5878" y="1701"/>
                    </a:cubicBezTo>
                    <a:cubicBezTo>
                      <a:pt x="5890" y="1541"/>
                      <a:pt x="6026" y="1417"/>
                      <a:pt x="6186" y="1417"/>
                    </a:cubicBezTo>
                    <a:lnTo>
                      <a:pt x="6174" y="1405"/>
                    </a:lnTo>
                    <a:close/>
                    <a:moveTo>
                      <a:pt x="7788" y="2403"/>
                    </a:moveTo>
                    <a:cubicBezTo>
                      <a:pt x="7842" y="2403"/>
                      <a:pt x="7789" y="2471"/>
                      <a:pt x="7758" y="2471"/>
                    </a:cubicBezTo>
                    <a:cubicBezTo>
                      <a:pt x="7747" y="2471"/>
                      <a:pt x="7738" y="2462"/>
                      <a:pt x="7738" y="2440"/>
                    </a:cubicBezTo>
                    <a:cubicBezTo>
                      <a:pt x="7751" y="2428"/>
                      <a:pt x="7763" y="2415"/>
                      <a:pt x="7788" y="2415"/>
                    </a:cubicBezTo>
                    <a:lnTo>
                      <a:pt x="7788" y="2403"/>
                    </a:lnTo>
                    <a:close/>
                    <a:moveTo>
                      <a:pt x="9131" y="2305"/>
                    </a:moveTo>
                    <a:cubicBezTo>
                      <a:pt x="9303" y="2305"/>
                      <a:pt x="9402" y="2526"/>
                      <a:pt x="9266" y="2650"/>
                    </a:cubicBezTo>
                    <a:cubicBezTo>
                      <a:pt x="9227" y="2693"/>
                      <a:pt x="9177" y="2713"/>
                      <a:pt x="9127" y="2713"/>
                    </a:cubicBezTo>
                    <a:cubicBezTo>
                      <a:pt x="9023" y="2713"/>
                      <a:pt x="8921" y="2627"/>
                      <a:pt x="8921" y="2502"/>
                    </a:cubicBezTo>
                    <a:cubicBezTo>
                      <a:pt x="8934" y="2403"/>
                      <a:pt x="9020" y="2317"/>
                      <a:pt x="9131" y="2317"/>
                    </a:cubicBezTo>
                    <a:lnTo>
                      <a:pt x="9131" y="2305"/>
                    </a:lnTo>
                    <a:close/>
                    <a:moveTo>
                      <a:pt x="235" y="3081"/>
                    </a:moveTo>
                    <a:cubicBezTo>
                      <a:pt x="296" y="3081"/>
                      <a:pt x="296" y="3167"/>
                      <a:pt x="235" y="3167"/>
                    </a:cubicBezTo>
                    <a:cubicBezTo>
                      <a:pt x="210" y="3167"/>
                      <a:pt x="198" y="3155"/>
                      <a:pt x="198" y="3142"/>
                    </a:cubicBezTo>
                    <a:lnTo>
                      <a:pt x="185" y="3130"/>
                    </a:lnTo>
                    <a:cubicBezTo>
                      <a:pt x="185" y="3093"/>
                      <a:pt x="210" y="3081"/>
                      <a:pt x="235" y="3081"/>
                    </a:cubicBezTo>
                    <a:close/>
                    <a:moveTo>
                      <a:pt x="4054" y="1578"/>
                    </a:moveTo>
                    <a:lnTo>
                      <a:pt x="5681" y="1775"/>
                    </a:lnTo>
                    <a:cubicBezTo>
                      <a:pt x="5693" y="1824"/>
                      <a:pt x="5705" y="1873"/>
                      <a:pt x="5730" y="1923"/>
                    </a:cubicBezTo>
                    <a:lnTo>
                      <a:pt x="3081" y="3623"/>
                    </a:lnTo>
                    <a:cubicBezTo>
                      <a:pt x="3032" y="3537"/>
                      <a:pt x="2958" y="3463"/>
                      <a:pt x="2871" y="3426"/>
                    </a:cubicBezTo>
                    <a:lnTo>
                      <a:pt x="3438" y="1923"/>
                    </a:lnTo>
                    <a:cubicBezTo>
                      <a:pt x="3487" y="1935"/>
                      <a:pt x="3524" y="1947"/>
                      <a:pt x="3574" y="1947"/>
                    </a:cubicBezTo>
                    <a:cubicBezTo>
                      <a:pt x="3796" y="1947"/>
                      <a:pt x="3993" y="1799"/>
                      <a:pt x="4054" y="1590"/>
                    </a:cubicBezTo>
                    <a:lnTo>
                      <a:pt x="4054" y="1578"/>
                    </a:lnTo>
                    <a:close/>
                    <a:moveTo>
                      <a:pt x="3167" y="1750"/>
                    </a:moveTo>
                    <a:cubicBezTo>
                      <a:pt x="3216" y="1812"/>
                      <a:pt x="3266" y="1861"/>
                      <a:pt x="3340" y="1886"/>
                    </a:cubicBezTo>
                    <a:lnTo>
                      <a:pt x="2773" y="3389"/>
                    </a:lnTo>
                    <a:cubicBezTo>
                      <a:pt x="2724" y="3376"/>
                      <a:pt x="2687" y="3364"/>
                      <a:pt x="2637" y="3364"/>
                    </a:cubicBezTo>
                    <a:cubicBezTo>
                      <a:pt x="2440" y="3364"/>
                      <a:pt x="2255" y="3487"/>
                      <a:pt x="2181" y="3672"/>
                    </a:cubicBezTo>
                    <a:lnTo>
                      <a:pt x="481" y="3142"/>
                    </a:lnTo>
                    <a:lnTo>
                      <a:pt x="481" y="3130"/>
                    </a:lnTo>
                    <a:cubicBezTo>
                      <a:pt x="481" y="3105"/>
                      <a:pt x="481" y="3093"/>
                      <a:pt x="481" y="3068"/>
                    </a:cubicBezTo>
                    <a:lnTo>
                      <a:pt x="3167" y="1750"/>
                    </a:lnTo>
                    <a:close/>
                    <a:moveTo>
                      <a:pt x="8453" y="493"/>
                    </a:moveTo>
                    <a:lnTo>
                      <a:pt x="8958" y="2144"/>
                    </a:lnTo>
                    <a:cubicBezTo>
                      <a:pt x="8638" y="2292"/>
                      <a:pt x="8650" y="2760"/>
                      <a:pt x="8995" y="2884"/>
                    </a:cubicBezTo>
                    <a:lnTo>
                      <a:pt x="8773" y="3808"/>
                    </a:lnTo>
                    <a:cubicBezTo>
                      <a:pt x="8736" y="3795"/>
                      <a:pt x="8699" y="3795"/>
                      <a:pt x="8650" y="3795"/>
                    </a:cubicBezTo>
                    <a:cubicBezTo>
                      <a:pt x="8564" y="3795"/>
                      <a:pt x="8465" y="3820"/>
                      <a:pt x="8379" y="3882"/>
                    </a:cubicBezTo>
                    <a:lnTo>
                      <a:pt x="6568" y="2021"/>
                    </a:lnTo>
                    <a:cubicBezTo>
                      <a:pt x="6580" y="2009"/>
                      <a:pt x="6592" y="1984"/>
                      <a:pt x="6617" y="1972"/>
                    </a:cubicBezTo>
                    <a:lnTo>
                      <a:pt x="6605" y="1960"/>
                    </a:lnTo>
                    <a:lnTo>
                      <a:pt x="7541" y="2391"/>
                    </a:lnTo>
                    <a:cubicBezTo>
                      <a:pt x="7541" y="2403"/>
                      <a:pt x="7541" y="2428"/>
                      <a:pt x="7541" y="2440"/>
                    </a:cubicBezTo>
                    <a:cubicBezTo>
                      <a:pt x="7529" y="2625"/>
                      <a:pt x="7661" y="2717"/>
                      <a:pt x="7794" y="2717"/>
                    </a:cubicBezTo>
                    <a:cubicBezTo>
                      <a:pt x="7926" y="2717"/>
                      <a:pt x="8059" y="2625"/>
                      <a:pt x="8046" y="2440"/>
                    </a:cubicBezTo>
                    <a:cubicBezTo>
                      <a:pt x="8046" y="2354"/>
                      <a:pt x="7997" y="2268"/>
                      <a:pt x="7911" y="2218"/>
                    </a:cubicBezTo>
                    <a:lnTo>
                      <a:pt x="8404" y="493"/>
                    </a:lnTo>
                    <a:close/>
                    <a:moveTo>
                      <a:pt x="5989" y="2169"/>
                    </a:moveTo>
                    <a:cubicBezTo>
                      <a:pt x="6039" y="2189"/>
                      <a:pt x="6089" y="2209"/>
                      <a:pt x="6146" y="2209"/>
                    </a:cubicBezTo>
                    <a:cubicBezTo>
                      <a:pt x="6159" y="2209"/>
                      <a:pt x="6172" y="2208"/>
                      <a:pt x="6186" y="2206"/>
                    </a:cubicBezTo>
                    <a:lnTo>
                      <a:pt x="6211" y="2206"/>
                    </a:lnTo>
                    <a:lnTo>
                      <a:pt x="6506" y="4054"/>
                    </a:lnTo>
                    <a:lnTo>
                      <a:pt x="6506" y="4054"/>
                    </a:lnTo>
                    <a:lnTo>
                      <a:pt x="5373" y="3956"/>
                    </a:lnTo>
                    <a:cubicBezTo>
                      <a:pt x="5373" y="3832"/>
                      <a:pt x="5311" y="3721"/>
                      <a:pt x="5200" y="3648"/>
                    </a:cubicBezTo>
                    <a:lnTo>
                      <a:pt x="5200" y="3635"/>
                    </a:lnTo>
                    <a:lnTo>
                      <a:pt x="5989" y="2169"/>
                    </a:lnTo>
                    <a:close/>
                    <a:moveTo>
                      <a:pt x="4966" y="3758"/>
                    </a:moveTo>
                    <a:cubicBezTo>
                      <a:pt x="5077" y="3758"/>
                      <a:pt x="5176" y="3857"/>
                      <a:pt x="5176" y="3980"/>
                    </a:cubicBezTo>
                    <a:lnTo>
                      <a:pt x="5163" y="3956"/>
                    </a:lnTo>
                    <a:cubicBezTo>
                      <a:pt x="5163" y="4081"/>
                      <a:pt x="5061" y="4161"/>
                      <a:pt x="4957" y="4161"/>
                    </a:cubicBezTo>
                    <a:cubicBezTo>
                      <a:pt x="4908" y="4161"/>
                      <a:pt x="4858" y="4143"/>
                      <a:pt x="4818" y="4103"/>
                    </a:cubicBezTo>
                    <a:cubicBezTo>
                      <a:pt x="4695" y="3980"/>
                      <a:pt x="4781" y="3758"/>
                      <a:pt x="4966" y="3758"/>
                    </a:cubicBezTo>
                    <a:close/>
                    <a:moveTo>
                      <a:pt x="2637" y="3561"/>
                    </a:moveTo>
                    <a:cubicBezTo>
                      <a:pt x="2810" y="3561"/>
                      <a:pt x="2958" y="3709"/>
                      <a:pt x="2945" y="3882"/>
                    </a:cubicBezTo>
                    <a:lnTo>
                      <a:pt x="2945" y="3869"/>
                    </a:lnTo>
                    <a:cubicBezTo>
                      <a:pt x="2945" y="4045"/>
                      <a:pt x="2797" y="4164"/>
                      <a:pt x="2644" y="4164"/>
                    </a:cubicBezTo>
                    <a:cubicBezTo>
                      <a:pt x="2572" y="4164"/>
                      <a:pt x="2499" y="4138"/>
                      <a:pt x="2440" y="4079"/>
                    </a:cubicBezTo>
                    <a:cubicBezTo>
                      <a:pt x="2243" y="3882"/>
                      <a:pt x="2379" y="3574"/>
                      <a:pt x="2637" y="3561"/>
                    </a:cubicBezTo>
                    <a:close/>
                    <a:moveTo>
                      <a:pt x="6494" y="2095"/>
                    </a:moveTo>
                    <a:lnTo>
                      <a:pt x="8293" y="3943"/>
                    </a:lnTo>
                    <a:cubicBezTo>
                      <a:pt x="8231" y="4017"/>
                      <a:pt x="8182" y="4091"/>
                      <a:pt x="8157" y="4190"/>
                    </a:cubicBezTo>
                    <a:lnTo>
                      <a:pt x="6605" y="4054"/>
                    </a:lnTo>
                    <a:lnTo>
                      <a:pt x="6309" y="2181"/>
                    </a:lnTo>
                    <a:cubicBezTo>
                      <a:pt x="6371" y="2169"/>
                      <a:pt x="6432" y="2132"/>
                      <a:pt x="6494" y="2095"/>
                    </a:cubicBezTo>
                    <a:close/>
                    <a:moveTo>
                      <a:pt x="8650" y="4005"/>
                    </a:moveTo>
                    <a:cubicBezTo>
                      <a:pt x="8823" y="4005"/>
                      <a:pt x="8958" y="4153"/>
                      <a:pt x="8946" y="4313"/>
                    </a:cubicBezTo>
                    <a:cubicBezTo>
                      <a:pt x="8946" y="4489"/>
                      <a:pt x="8798" y="4608"/>
                      <a:pt x="8645" y="4608"/>
                    </a:cubicBezTo>
                    <a:cubicBezTo>
                      <a:pt x="8573" y="4608"/>
                      <a:pt x="8500" y="4582"/>
                      <a:pt x="8441" y="4522"/>
                    </a:cubicBezTo>
                    <a:cubicBezTo>
                      <a:pt x="8244" y="4338"/>
                      <a:pt x="8379" y="4005"/>
                      <a:pt x="8650" y="4005"/>
                    </a:cubicBezTo>
                    <a:close/>
                    <a:moveTo>
                      <a:pt x="5792" y="2033"/>
                    </a:moveTo>
                    <a:cubicBezTo>
                      <a:pt x="5816" y="2070"/>
                      <a:pt x="5853" y="2107"/>
                      <a:pt x="5902" y="2144"/>
                    </a:cubicBezTo>
                    <a:lnTo>
                      <a:pt x="5114" y="3598"/>
                    </a:lnTo>
                    <a:cubicBezTo>
                      <a:pt x="5065" y="3586"/>
                      <a:pt x="5015" y="3574"/>
                      <a:pt x="4966" y="3574"/>
                    </a:cubicBezTo>
                    <a:cubicBezTo>
                      <a:pt x="4633" y="3574"/>
                      <a:pt x="4449" y="3980"/>
                      <a:pt x="4658" y="4239"/>
                    </a:cubicBezTo>
                    <a:lnTo>
                      <a:pt x="4005" y="4818"/>
                    </a:lnTo>
                    <a:lnTo>
                      <a:pt x="3081" y="4140"/>
                    </a:lnTo>
                    <a:cubicBezTo>
                      <a:pt x="3130" y="4066"/>
                      <a:pt x="3155" y="3980"/>
                      <a:pt x="3155" y="3894"/>
                    </a:cubicBezTo>
                    <a:cubicBezTo>
                      <a:pt x="3155" y="3832"/>
                      <a:pt x="3142" y="3783"/>
                      <a:pt x="3130" y="3734"/>
                    </a:cubicBezTo>
                    <a:lnTo>
                      <a:pt x="5792" y="2033"/>
                    </a:lnTo>
                    <a:close/>
                    <a:moveTo>
                      <a:pt x="6629" y="4165"/>
                    </a:moveTo>
                    <a:lnTo>
                      <a:pt x="8145" y="4301"/>
                    </a:lnTo>
                    <a:lnTo>
                      <a:pt x="8145" y="4313"/>
                    </a:lnTo>
                    <a:cubicBezTo>
                      <a:pt x="8145" y="4387"/>
                      <a:pt x="8157" y="4461"/>
                      <a:pt x="8194" y="4522"/>
                    </a:cubicBezTo>
                    <a:lnTo>
                      <a:pt x="6802" y="5274"/>
                    </a:lnTo>
                    <a:lnTo>
                      <a:pt x="6629" y="4165"/>
                    </a:lnTo>
                    <a:close/>
                    <a:moveTo>
                      <a:pt x="456" y="3253"/>
                    </a:moveTo>
                    <a:lnTo>
                      <a:pt x="2144" y="3771"/>
                    </a:lnTo>
                    <a:cubicBezTo>
                      <a:pt x="2144" y="3808"/>
                      <a:pt x="2132" y="3845"/>
                      <a:pt x="2144" y="3869"/>
                    </a:cubicBezTo>
                    <a:cubicBezTo>
                      <a:pt x="2144" y="3993"/>
                      <a:pt x="2181" y="4091"/>
                      <a:pt x="2255" y="4177"/>
                    </a:cubicBezTo>
                    <a:lnTo>
                      <a:pt x="530" y="5459"/>
                    </a:lnTo>
                    <a:cubicBezTo>
                      <a:pt x="493" y="5422"/>
                      <a:pt x="432" y="5397"/>
                      <a:pt x="383" y="5385"/>
                    </a:cubicBezTo>
                    <a:lnTo>
                      <a:pt x="247" y="3376"/>
                    </a:lnTo>
                    <a:cubicBezTo>
                      <a:pt x="333" y="3376"/>
                      <a:pt x="419" y="3327"/>
                      <a:pt x="456" y="3253"/>
                    </a:cubicBezTo>
                    <a:close/>
                    <a:moveTo>
                      <a:pt x="5373" y="4054"/>
                    </a:moveTo>
                    <a:lnTo>
                      <a:pt x="6519" y="4153"/>
                    </a:lnTo>
                    <a:lnTo>
                      <a:pt x="6716" y="5323"/>
                    </a:lnTo>
                    <a:lnTo>
                      <a:pt x="6087" y="5681"/>
                    </a:lnTo>
                    <a:cubicBezTo>
                      <a:pt x="6038" y="5619"/>
                      <a:pt x="5964" y="5594"/>
                      <a:pt x="5902" y="5582"/>
                    </a:cubicBezTo>
                    <a:lnTo>
                      <a:pt x="5829" y="5582"/>
                    </a:lnTo>
                    <a:lnTo>
                      <a:pt x="5188" y="4301"/>
                    </a:lnTo>
                    <a:cubicBezTo>
                      <a:pt x="5286" y="4251"/>
                      <a:pt x="5348" y="4153"/>
                      <a:pt x="5373" y="4054"/>
                    </a:cubicBezTo>
                    <a:close/>
                    <a:moveTo>
                      <a:pt x="379" y="5608"/>
                    </a:moveTo>
                    <a:cubicBezTo>
                      <a:pt x="388" y="5608"/>
                      <a:pt x="395" y="5614"/>
                      <a:pt x="395" y="5631"/>
                    </a:cubicBezTo>
                    <a:cubicBezTo>
                      <a:pt x="407" y="5668"/>
                      <a:pt x="383" y="5693"/>
                      <a:pt x="358" y="5693"/>
                    </a:cubicBezTo>
                    <a:lnTo>
                      <a:pt x="346" y="5681"/>
                    </a:lnTo>
                    <a:cubicBezTo>
                      <a:pt x="289" y="5681"/>
                      <a:pt x="348" y="5608"/>
                      <a:pt x="379" y="5608"/>
                    </a:cubicBezTo>
                    <a:close/>
                    <a:moveTo>
                      <a:pt x="3019" y="4214"/>
                    </a:moveTo>
                    <a:lnTo>
                      <a:pt x="3943" y="4892"/>
                    </a:lnTo>
                    <a:lnTo>
                      <a:pt x="3241" y="5545"/>
                    </a:lnTo>
                    <a:cubicBezTo>
                      <a:pt x="3196" y="5511"/>
                      <a:pt x="3144" y="5495"/>
                      <a:pt x="3094" y="5495"/>
                    </a:cubicBezTo>
                    <a:cubicBezTo>
                      <a:pt x="2981" y="5495"/>
                      <a:pt x="2872" y="5574"/>
                      <a:pt x="2847" y="5693"/>
                    </a:cubicBezTo>
                    <a:lnTo>
                      <a:pt x="604" y="5631"/>
                    </a:lnTo>
                    <a:cubicBezTo>
                      <a:pt x="604" y="5607"/>
                      <a:pt x="592" y="5582"/>
                      <a:pt x="580" y="5545"/>
                    </a:cubicBezTo>
                    <a:lnTo>
                      <a:pt x="2329" y="4264"/>
                    </a:lnTo>
                    <a:cubicBezTo>
                      <a:pt x="2418" y="4341"/>
                      <a:pt x="2529" y="4379"/>
                      <a:pt x="2642" y="4379"/>
                    </a:cubicBezTo>
                    <a:cubicBezTo>
                      <a:pt x="2779" y="4379"/>
                      <a:pt x="2918" y="4323"/>
                      <a:pt x="3019" y="4214"/>
                    </a:cubicBezTo>
                    <a:close/>
                    <a:moveTo>
                      <a:pt x="4720" y="4288"/>
                    </a:moveTo>
                    <a:cubicBezTo>
                      <a:pt x="4794" y="4338"/>
                      <a:pt x="4880" y="4362"/>
                      <a:pt x="4966" y="4362"/>
                    </a:cubicBezTo>
                    <a:cubicBezTo>
                      <a:pt x="5003" y="4362"/>
                      <a:pt x="5052" y="4362"/>
                      <a:pt x="5089" y="4338"/>
                    </a:cubicBezTo>
                    <a:lnTo>
                      <a:pt x="5730" y="5631"/>
                    </a:lnTo>
                    <a:cubicBezTo>
                      <a:pt x="5693" y="5656"/>
                      <a:pt x="5668" y="5693"/>
                      <a:pt x="5656" y="5730"/>
                    </a:cubicBezTo>
                    <a:lnTo>
                      <a:pt x="5360" y="5668"/>
                    </a:lnTo>
                    <a:cubicBezTo>
                      <a:pt x="5360" y="5520"/>
                      <a:pt x="5237" y="5397"/>
                      <a:pt x="5077" y="5397"/>
                    </a:cubicBezTo>
                    <a:lnTo>
                      <a:pt x="5077" y="5385"/>
                    </a:lnTo>
                    <a:cubicBezTo>
                      <a:pt x="5003" y="5385"/>
                      <a:pt x="4929" y="5410"/>
                      <a:pt x="4880" y="5459"/>
                    </a:cubicBezTo>
                    <a:lnTo>
                      <a:pt x="4091" y="4880"/>
                    </a:lnTo>
                    <a:lnTo>
                      <a:pt x="4720" y="4288"/>
                    </a:lnTo>
                    <a:close/>
                    <a:moveTo>
                      <a:pt x="5089" y="5607"/>
                    </a:moveTo>
                    <a:cubicBezTo>
                      <a:pt x="5129" y="5607"/>
                      <a:pt x="5169" y="5631"/>
                      <a:pt x="5176" y="5681"/>
                    </a:cubicBezTo>
                    <a:cubicBezTo>
                      <a:pt x="5176" y="5725"/>
                      <a:pt x="5146" y="5769"/>
                      <a:pt x="5096" y="5769"/>
                    </a:cubicBezTo>
                    <a:cubicBezTo>
                      <a:pt x="5090" y="5769"/>
                      <a:pt x="5083" y="5768"/>
                      <a:pt x="5077" y="5767"/>
                    </a:cubicBezTo>
                    <a:lnTo>
                      <a:pt x="5077" y="5755"/>
                    </a:lnTo>
                    <a:cubicBezTo>
                      <a:pt x="5040" y="5755"/>
                      <a:pt x="5003" y="5718"/>
                      <a:pt x="5003" y="5681"/>
                    </a:cubicBezTo>
                    <a:cubicBezTo>
                      <a:pt x="5009" y="5631"/>
                      <a:pt x="5049" y="5607"/>
                      <a:pt x="5089" y="5607"/>
                    </a:cubicBezTo>
                    <a:close/>
                    <a:moveTo>
                      <a:pt x="3127" y="5719"/>
                    </a:moveTo>
                    <a:cubicBezTo>
                      <a:pt x="3136" y="5719"/>
                      <a:pt x="3142" y="5725"/>
                      <a:pt x="3142" y="5742"/>
                    </a:cubicBezTo>
                    <a:cubicBezTo>
                      <a:pt x="3142" y="5779"/>
                      <a:pt x="3130" y="5804"/>
                      <a:pt x="3093" y="5804"/>
                    </a:cubicBezTo>
                    <a:lnTo>
                      <a:pt x="3093" y="5791"/>
                    </a:lnTo>
                    <a:cubicBezTo>
                      <a:pt x="3036" y="5791"/>
                      <a:pt x="3096" y="5719"/>
                      <a:pt x="3127" y="5719"/>
                    </a:cubicBezTo>
                    <a:close/>
                    <a:moveTo>
                      <a:pt x="5924" y="5817"/>
                    </a:moveTo>
                    <a:cubicBezTo>
                      <a:pt x="5933" y="5817"/>
                      <a:pt x="5939" y="5824"/>
                      <a:pt x="5939" y="5841"/>
                    </a:cubicBezTo>
                    <a:cubicBezTo>
                      <a:pt x="5939" y="5865"/>
                      <a:pt x="5927" y="5890"/>
                      <a:pt x="5902" y="5890"/>
                    </a:cubicBezTo>
                    <a:cubicBezTo>
                      <a:pt x="5836" y="5890"/>
                      <a:pt x="5894" y="5817"/>
                      <a:pt x="5924" y="5817"/>
                    </a:cubicBezTo>
                    <a:close/>
                    <a:moveTo>
                      <a:pt x="8244" y="4609"/>
                    </a:moveTo>
                    <a:cubicBezTo>
                      <a:pt x="8268" y="4658"/>
                      <a:pt x="8305" y="4695"/>
                      <a:pt x="8354" y="4720"/>
                    </a:cubicBezTo>
                    <a:lnTo>
                      <a:pt x="7110" y="6543"/>
                    </a:lnTo>
                    <a:cubicBezTo>
                      <a:pt x="7073" y="6518"/>
                      <a:pt x="7036" y="6506"/>
                      <a:pt x="6999" y="6506"/>
                    </a:cubicBezTo>
                    <a:lnTo>
                      <a:pt x="6814" y="5385"/>
                    </a:lnTo>
                    <a:lnTo>
                      <a:pt x="8244" y="4609"/>
                    </a:lnTo>
                    <a:close/>
                    <a:moveTo>
                      <a:pt x="6728" y="5434"/>
                    </a:moveTo>
                    <a:lnTo>
                      <a:pt x="6901" y="6518"/>
                    </a:lnTo>
                    <a:cubicBezTo>
                      <a:pt x="6876" y="6531"/>
                      <a:pt x="6851" y="6543"/>
                      <a:pt x="6839" y="6568"/>
                    </a:cubicBezTo>
                    <a:lnTo>
                      <a:pt x="6839" y="6555"/>
                    </a:lnTo>
                    <a:lnTo>
                      <a:pt x="6112" y="5952"/>
                    </a:lnTo>
                    <a:cubicBezTo>
                      <a:pt x="6137" y="5915"/>
                      <a:pt x="6149" y="5878"/>
                      <a:pt x="6149" y="5828"/>
                    </a:cubicBezTo>
                    <a:cubicBezTo>
                      <a:pt x="6149" y="5804"/>
                      <a:pt x="6149" y="5779"/>
                      <a:pt x="6137" y="5755"/>
                    </a:cubicBezTo>
                    <a:lnTo>
                      <a:pt x="6728" y="5434"/>
                    </a:lnTo>
                    <a:close/>
                    <a:moveTo>
                      <a:pt x="8601" y="5976"/>
                    </a:moveTo>
                    <a:cubicBezTo>
                      <a:pt x="8771" y="5976"/>
                      <a:pt x="8906" y="6109"/>
                      <a:pt x="8909" y="6278"/>
                    </a:cubicBezTo>
                    <a:lnTo>
                      <a:pt x="8909" y="6278"/>
                    </a:lnTo>
                    <a:cubicBezTo>
                      <a:pt x="8905" y="6457"/>
                      <a:pt x="8757" y="6575"/>
                      <a:pt x="8604" y="6575"/>
                    </a:cubicBezTo>
                    <a:cubicBezTo>
                      <a:pt x="8529" y="6575"/>
                      <a:pt x="8452" y="6546"/>
                      <a:pt x="8391" y="6481"/>
                    </a:cubicBezTo>
                    <a:cubicBezTo>
                      <a:pt x="8207" y="6297"/>
                      <a:pt x="8342" y="5976"/>
                      <a:pt x="8601" y="5976"/>
                    </a:cubicBezTo>
                    <a:close/>
                    <a:moveTo>
                      <a:pt x="8441" y="4769"/>
                    </a:moveTo>
                    <a:cubicBezTo>
                      <a:pt x="8502" y="4793"/>
                      <a:pt x="8576" y="4818"/>
                      <a:pt x="8638" y="4818"/>
                    </a:cubicBezTo>
                    <a:lnTo>
                      <a:pt x="8613" y="5767"/>
                    </a:lnTo>
                    <a:lnTo>
                      <a:pt x="8601" y="5767"/>
                    </a:lnTo>
                    <a:cubicBezTo>
                      <a:pt x="8317" y="5767"/>
                      <a:pt x="8096" y="6001"/>
                      <a:pt x="8108" y="6284"/>
                    </a:cubicBezTo>
                    <a:lnTo>
                      <a:pt x="8096" y="6272"/>
                    </a:lnTo>
                    <a:lnTo>
                      <a:pt x="8096" y="6272"/>
                    </a:lnTo>
                    <a:cubicBezTo>
                      <a:pt x="8096" y="6309"/>
                      <a:pt x="8108" y="6334"/>
                      <a:pt x="8108" y="6371"/>
                    </a:cubicBezTo>
                    <a:lnTo>
                      <a:pt x="7209" y="6642"/>
                    </a:lnTo>
                    <a:cubicBezTo>
                      <a:pt x="7209" y="6629"/>
                      <a:pt x="7196" y="6617"/>
                      <a:pt x="7184" y="6605"/>
                    </a:cubicBezTo>
                    <a:lnTo>
                      <a:pt x="8441" y="4769"/>
                    </a:lnTo>
                    <a:close/>
                    <a:moveTo>
                      <a:pt x="7020" y="6729"/>
                    </a:moveTo>
                    <a:cubicBezTo>
                      <a:pt x="7029" y="6729"/>
                      <a:pt x="7036" y="6735"/>
                      <a:pt x="7036" y="6753"/>
                    </a:cubicBezTo>
                    <a:cubicBezTo>
                      <a:pt x="7048" y="6790"/>
                      <a:pt x="7024" y="6814"/>
                      <a:pt x="6987" y="6814"/>
                    </a:cubicBezTo>
                    <a:lnTo>
                      <a:pt x="6987" y="6802"/>
                    </a:lnTo>
                    <a:cubicBezTo>
                      <a:pt x="6930" y="6802"/>
                      <a:pt x="6990" y="6729"/>
                      <a:pt x="7020" y="6729"/>
                    </a:cubicBezTo>
                    <a:close/>
                    <a:moveTo>
                      <a:pt x="8428" y="0"/>
                    </a:moveTo>
                    <a:cubicBezTo>
                      <a:pt x="8170" y="0"/>
                      <a:pt x="8071" y="358"/>
                      <a:pt x="8305" y="481"/>
                    </a:cubicBezTo>
                    <a:lnTo>
                      <a:pt x="7812" y="2206"/>
                    </a:lnTo>
                    <a:lnTo>
                      <a:pt x="7788" y="2206"/>
                    </a:lnTo>
                    <a:cubicBezTo>
                      <a:pt x="7714" y="2206"/>
                      <a:pt x="7640" y="2243"/>
                      <a:pt x="7591" y="2317"/>
                    </a:cubicBezTo>
                    <a:lnTo>
                      <a:pt x="6666" y="1886"/>
                    </a:lnTo>
                    <a:cubicBezTo>
                      <a:pt x="6679" y="1824"/>
                      <a:pt x="6691" y="1775"/>
                      <a:pt x="6691" y="1713"/>
                    </a:cubicBezTo>
                    <a:cubicBezTo>
                      <a:pt x="6691" y="1442"/>
                      <a:pt x="6469" y="1208"/>
                      <a:pt x="6186" y="1208"/>
                    </a:cubicBezTo>
                    <a:cubicBezTo>
                      <a:pt x="6137" y="1208"/>
                      <a:pt x="6075" y="1220"/>
                      <a:pt x="6013" y="1245"/>
                    </a:cubicBezTo>
                    <a:lnTo>
                      <a:pt x="5742" y="666"/>
                    </a:lnTo>
                    <a:cubicBezTo>
                      <a:pt x="5890" y="555"/>
                      <a:pt x="5866" y="333"/>
                      <a:pt x="5693" y="247"/>
                    </a:cubicBezTo>
                    <a:cubicBezTo>
                      <a:pt x="5657" y="228"/>
                      <a:pt x="5620" y="219"/>
                      <a:pt x="5583" y="219"/>
                    </a:cubicBezTo>
                    <a:cubicBezTo>
                      <a:pt x="5455" y="219"/>
                      <a:pt x="5336" y="325"/>
                      <a:pt x="5336" y="469"/>
                    </a:cubicBezTo>
                    <a:cubicBezTo>
                      <a:pt x="5336" y="493"/>
                      <a:pt x="5336" y="518"/>
                      <a:pt x="5348" y="530"/>
                    </a:cubicBezTo>
                    <a:lnTo>
                      <a:pt x="4005" y="1196"/>
                    </a:lnTo>
                    <a:cubicBezTo>
                      <a:pt x="3901" y="1035"/>
                      <a:pt x="3743" y="963"/>
                      <a:pt x="3587" y="963"/>
                    </a:cubicBezTo>
                    <a:cubicBezTo>
                      <a:pt x="3335" y="963"/>
                      <a:pt x="3088" y="1150"/>
                      <a:pt x="3081" y="1454"/>
                    </a:cubicBezTo>
                    <a:cubicBezTo>
                      <a:pt x="3081" y="1528"/>
                      <a:pt x="3106" y="1602"/>
                      <a:pt x="3130" y="1676"/>
                    </a:cubicBezTo>
                    <a:lnTo>
                      <a:pt x="456" y="2982"/>
                    </a:lnTo>
                    <a:cubicBezTo>
                      <a:pt x="407" y="2921"/>
                      <a:pt x="333" y="2884"/>
                      <a:pt x="259" y="2884"/>
                    </a:cubicBezTo>
                    <a:cubicBezTo>
                      <a:pt x="111" y="2884"/>
                      <a:pt x="1" y="2995"/>
                      <a:pt x="1" y="3142"/>
                    </a:cubicBezTo>
                    <a:cubicBezTo>
                      <a:pt x="1" y="3241"/>
                      <a:pt x="62" y="3340"/>
                      <a:pt x="161" y="3376"/>
                    </a:cubicBezTo>
                    <a:lnTo>
                      <a:pt x="309" y="5410"/>
                    </a:lnTo>
                    <a:cubicBezTo>
                      <a:pt x="124" y="5459"/>
                      <a:pt x="62" y="5681"/>
                      <a:pt x="185" y="5816"/>
                    </a:cubicBezTo>
                    <a:cubicBezTo>
                      <a:pt x="236" y="5872"/>
                      <a:pt x="303" y="5898"/>
                      <a:pt x="370" y="5898"/>
                    </a:cubicBezTo>
                    <a:cubicBezTo>
                      <a:pt x="466" y="5898"/>
                      <a:pt x="561" y="5844"/>
                      <a:pt x="604" y="5742"/>
                    </a:cubicBezTo>
                    <a:lnTo>
                      <a:pt x="2871" y="5804"/>
                    </a:lnTo>
                    <a:cubicBezTo>
                      <a:pt x="2894" y="5947"/>
                      <a:pt x="3006" y="6016"/>
                      <a:pt x="3117" y="6016"/>
                    </a:cubicBezTo>
                    <a:cubicBezTo>
                      <a:pt x="3244" y="6016"/>
                      <a:pt x="3371" y="5926"/>
                      <a:pt x="3364" y="5755"/>
                    </a:cubicBezTo>
                    <a:cubicBezTo>
                      <a:pt x="3364" y="5718"/>
                      <a:pt x="3352" y="5668"/>
                      <a:pt x="3327" y="5631"/>
                    </a:cubicBezTo>
                    <a:lnTo>
                      <a:pt x="4042" y="4966"/>
                    </a:lnTo>
                    <a:lnTo>
                      <a:pt x="4843" y="5557"/>
                    </a:lnTo>
                    <a:cubicBezTo>
                      <a:pt x="4818" y="5594"/>
                      <a:pt x="4806" y="5644"/>
                      <a:pt x="4806" y="5681"/>
                    </a:cubicBezTo>
                    <a:cubicBezTo>
                      <a:pt x="4806" y="5866"/>
                      <a:pt x="4954" y="5973"/>
                      <a:pt x="5101" y="5973"/>
                    </a:cubicBezTo>
                    <a:cubicBezTo>
                      <a:pt x="5208" y="5973"/>
                      <a:pt x="5314" y="5916"/>
                      <a:pt x="5360" y="5791"/>
                    </a:cubicBezTo>
                    <a:lnTo>
                      <a:pt x="5656" y="5841"/>
                    </a:lnTo>
                    <a:cubicBezTo>
                      <a:pt x="5656" y="5976"/>
                      <a:pt x="5767" y="6087"/>
                      <a:pt x="5902" y="6087"/>
                    </a:cubicBezTo>
                    <a:cubicBezTo>
                      <a:pt x="5952" y="6087"/>
                      <a:pt x="6001" y="6075"/>
                      <a:pt x="6050" y="6038"/>
                    </a:cubicBezTo>
                    <a:lnTo>
                      <a:pt x="6765" y="6654"/>
                    </a:lnTo>
                    <a:cubicBezTo>
                      <a:pt x="6753" y="6691"/>
                      <a:pt x="6740" y="6728"/>
                      <a:pt x="6740" y="6777"/>
                    </a:cubicBezTo>
                    <a:cubicBezTo>
                      <a:pt x="6740" y="6944"/>
                      <a:pt x="6867" y="7027"/>
                      <a:pt x="6993" y="7027"/>
                    </a:cubicBezTo>
                    <a:cubicBezTo>
                      <a:pt x="7119" y="7027"/>
                      <a:pt x="7246" y="6944"/>
                      <a:pt x="7246" y="6777"/>
                    </a:cubicBezTo>
                    <a:cubicBezTo>
                      <a:pt x="7246" y="6765"/>
                      <a:pt x="7246" y="6753"/>
                      <a:pt x="7246" y="6753"/>
                    </a:cubicBezTo>
                    <a:lnTo>
                      <a:pt x="8145" y="6481"/>
                    </a:lnTo>
                    <a:cubicBezTo>
                      <a:pt x="8230" y="6680"/>
                      <a:pt x="8418" y="6789"/>
                      <a:pt x="8608" y="6789"/>
                    </a:cubicBezTo>
                    <a:cubicBezTo>
                      <a:pt x="8749" y="6789"/>
                      <a:pt x="8891" y="6730"/>
                      <a:pt x="8995" y="6605"/>
                    </a:cubicBezTo>
                    <a:cubicBezTo>
                      <a:pt x="9242" y="6321"/>
                      <a:pt x="9081" y="5878"/>
                      <a:pt x="8712" y="5791"/>
                    </a:cubicBezTo>
                    <a:lnTo>
                      <a:pt x="8749" y="4818"/>
                    </a:lnTo>
                    <a:cubicBezTo>
                      <a:pt x="9229" y="4732"/>
                      <a:pt x="9303" y="4079"/>
                      <a:pt x="8860" y="3869"/>
                    </a:cubicBezTo>
                    <a:lnTo>
                      <a:pt x="9081" y="2933"/>
                    </a:lnTo>
                    <a:lnTo>
                      <a:pt x="9131" y="2933"/>
                    </a:lnTo>
                    <a:cubicBezTo>
                      <a:pt x="9673" y="2933"/>
                      <a:pt x="9673" y="2120"/>
                      <a:pt x="9131" y="2120"/>
                    </a:cubicBezTo>
                    <a:lnTo>
                      <a:pt x="9057" y="2120"/>
                    </a:lnTo>
                    <a:lnTo>
                      <a:pt x="8552" y="481"/>
                    </a:lnTo>
                    <a:cubicBezTo>
                      <a:pt x="8773" y="358"/>
                      <a:pt x="8687" y="0"/>
                      <a:pt x="84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122;p62">
                <a:extLst>
                  <a:ext uri="{FF2B5EF4-FFF2-40B4-BE49-F238E27FC236}">
                    <a16:creationId xmlns:a16="http://schemas.microsoft.com/office/drawing/2014/main" id="{78DA7739-B836-4FE9-A83C-CA94E7A023CD}"/>
                  </a:ext>
                </a:extLst>
              </p:cNvPr>
              <p:cNvSpPr/>
              <p:nvPr/>
            </p:nvSpPr>
            <p:spPr>
              <a:xfrm>
                <a:off x="5084085" y="2591412"/>
                <a:ext cx="141643" cy="74492"/>
              </a:xfrm>
              <a:custGeom>
                <a:avLst/>
                <a:gdLst/>
                <a:ahLst/>
                <a:cxnLst/>
                <a:rect l="l" t="t" r="r" b="b"/>
                <a:pathLst>
                  <a:path w="9821" h="5165" extrusionOk="0">
                    <a:moveTo>
                      <a:pt x="6481" y="623"/>
                    </a:moveTo>
                    <a:cubicBezTo>
                      <a:pt x="6538" y="623"/>
                      <a:pt x="6478" y="696"/>
                      <a:pt x="6448" y="696"/>
                    </a:cubicBezTo>
                    <a:cubicBezTo>
                      <a:pt x="6439" y="696"/>
                      <a:pt x="6432" y="689"/>
                      <a:pt x="6432" y="672"/>
                    </a:cubicBezTo>
                    <a:cubicBezTo>
                      <a:pt x="6432" y="635"/>
                      <a:pt x="6457" y="623"/>
                      <a:pt x="6481" y="623"/>
                    </a:cubicBezTo>
                    <a:close/>
                    <a:moveTo>
                      <a:pt x="293" y="723"/>
                    </a:moveTo>
                    <a:cubicBezTo>
                      <a:pt x="302" y="723"/>
                      <a:pt x="308" y="729"/>
                      <a:pt x="308" y="746"/>
                    </a:cubicBezTo>
                    <a:cubicBezTo>
                      <a:pt x="308" y="771"/>
                      <a:pt x="284" y="796"/>
                      <a:pt x="259" y="796"/>
                    </a:cubicBezTo>
                    <a:cubicBezTo>
                      <a:pt x="202" y="796"/>
                      <a:pt x="262" y="723"/>
                      <a:pt x="293" y="723"/>
                    </a:cubicBezTo>
                    <a:close/>
                    <a:moveTo>
                      <a:pt x="2523" y="723"/>
                    </a:moveTo>
                    <a:cubicBezTo>
                      <a:pt x="2532" y="723"/>
                      <a:pt x="2539" y="729"/>
                      <a:pt x="2539" y="746"/>
                    </a:cubicBezTo>
                    <a:cubicBezTo>
                      <a:pt x="2539" y="771"/>
                      <a:pt x="2514" y="796"/>
                      <a:pt x="2489" y="796"/>
                    </a:cubicBezTo>
                    <a:cubicBezTo>
                      <a:pt x="2432" y="796"/>
                      <a:pt x="2492" y="723"/>
                      <a:pt x="2523" y="723"/>
                    </a:cubicBezTo>
                    <a:close/>
                    <a:moveTo>
                      <a:pt x="7418" y="229"/>
                    </a:moveTo>
                    <a:cubicBezTo>
                      <a:pt x="7677" y="229"/>
                      <a:pt x="7812" y="549"/>
                      <a:pt x="7627" y="734"/>
                    </a:cubicBezTo>
                    <a:cubicBezTo>
                      <a:pt x="7565" y="801"/>
                      <a:pt x="7487" y="831"/>
                      <a:pt x="7411" y="831"/>
                    </a:cubicBezTo>
                    <a:cubicBezTo>
                      <a:pt x="7262" y="831"/>
                      <a:pt x="7122" y="716"/>
                      <a:pt x="7122" y="537"/>
                    </a:cubicBezTo>
                    <a:cubicBezTo>
                      <a:pt x="7110" y="377"/>
                      <a:pt x="7245" y="229"/>
                      <a:pt x="7418" y="229"/>
                    </a:cubicBezTo>
                    <a:close/>
                    <a:moveTo>
                      <a:pt x="3521" y="1117"/>
                    </a:moveTo>
                    <a:cubicBezTo>
                      <a:pt x="3530" y="1117"/>
                      <a:pt x="3537" y="1124"/>
                      <a:pt x="3537" y="1141"/>
                    </a:cubicBezTo>
                    <a:cubicBezTo>
                      <a:pt x="3537" y="1165"/>
                      <a:pt x="3512" y="1190"/>
                      <a:pt x="3487" y="1190"/>
                    </a:cubicBezTo>
                    <a:cubicBezTo>
                      <a:pt x="3430" y="1190"/>
                      <a:pt x="3490" y="1117"/>
                      <a:pt x="3521" y="1117"/>
                    </a:cubicBezTo>
                    <a:close/>
                    <a:moveTo>
                      <a:pt x="9180" y="734"/>
                    </a:moveTo>
                    <a:cubicBezTo>
                      <a:pt x="9451" y="734"/>
                      <a:pt x="9586" y="1067"/>
                      <a:pt x="9389" y="1251"/>
                    </a:cubicBezTo>
                    <a:cubicBezTo>
                      <a:pt x="9329" y="1316"/>
                      <a:pt x="9252" y="1345"/>
                      <a:pt x="9176" y="1345"/>
                    </a:cubicBezTo>
                    <a:cubicBezTo>
                      <a:pt x="9022" y="1345"/>
                      <a:pt x="8872" y="1224"/>
                      <a:pt x="8872" y="1042"/>
                    </a:cubicBezTo>
                    <a:cubicBezTo>
                      <a:pt x="8872" y="869"/>
                      <a:pt x="9007" y="734"/>
                      <a:pt x="9180" y="734"/>
                    </a:cubicBezTo>
                    <a:close/>
                    <a:moveTo>
                      <a:pt x="4559" y="1941"/>
                    </a:moveTo>
                    <a:cubicBezTo>
                      <a:pt x="4621" y="1941"/>
                      <a:pt x="4621" y="2040"/>
                      <a:pt x="4559" y="2040"/>
                    </a:cubicBezTo>
                    <a:cubicBezTo>
                      <a:pt x="4498" y="2040"/>
                      <a:pt x="4498" y="1941"/>
                      <a:pt x="4559" y="1941"/>
                    </a:cubicBezTo>
                    <a:close/>
                    <a:moveTo>
                      <a:pt x="6913" y="635"/>
                    </a:moveTo>
                    <a:cubicBezTo>
                      <a:pt x="6937" y="771"/>
                      <a:pt x="7024" y="882"/>
                      <a:pt x="7147" y="956"/>
                    </a:cubicBezTo>
                    <a:lnTo>
                      <a:pt x="6099" y="2015"/>
                    </a:lnTo>
                    <a:cubicBezTo>
                      <a:pt x="6013" y="1941"/>
                      <a:pt x="5902" y="1904"/>
                      <a:pt x="5791" y="1904"/>
                    </a:cubicBezTo>
                    <a:cubicBezTo>
                      <a:pt x="5582" y="1904"/>
                      <a:pt x="5409" y="2015"/>
                      <a:pt x="5323" y="2200"/>
                    </a:cubicBezTo>
                    <a:lnTo>
                      <a:pt x="4806" y="2028"/>
                    </a:lnTo>
                    <a:cubicBezTo>
                      <a:pt x="4806" y="2015"/>
                      <a:pt x="4806" y="2003"/>
                      <a:pt x="4806" y="1991"/>
                    </a:cubicBezTo>
                    <a:cubicBezTo>
                      <a:pt x="4806" y="1966"/>
                      <a:pt x="4806" y="1929"/>
                      <a:pt x="4781" y="1892"/>
                    </a:cubicBezTo>
                    <a:lnTo>
                      <a:pt x="6309" y="857"/>
                    </a:lnTo>
                    <a:cubicBezTo>
                      <a:pt x="6358" y="894"/>
                      <a:pt x="6407" y="919"/>
                      <a:pt x="6469" y="919"/>
                    </a:cubicBezTo>
                    <a:cubicBezTo>
                      <a:pt x="6605" y="919"/>
                      <a:pt x="6715" y="808"/>
                      <a:pt x="6715" y="672"/>
                    </a:cubicBezTo>
                    <a:lnTo>
                      <a:pt x="6913" y="635"/>
                    </a:lnTo>
                    <a:close/>
                    <a:moveTo>
                      <a:pt x="7898" y="685"/>
                    </a:moveTo>
                    <a:lnTo>
                      <a:pt x="8687" y="931"/>
                    </a:lnTo>
                    <a:cubicBezTo>
                      <a:pt x="8675" y="968"/>
                      <a:pt x="8675" y="993"/>
                      <a:pt x="8675" y="1030"/>
                    </a:cubicBezTo>
                    <a:cubicBezTo>
                      <a:pt x="8675" y="1178"/>
                      <a:pt x="8736" y="1313"/>
                      <a:pt x="8847" y="1412"/>
                    </a:cubicBezTo>
                    <a:lnTo>
                      <a:pt x="8280" y="2213"/>
                    </a:lnTo>
                    <a:cubicBezTo>
                      <a:pt x="8206" y="2163"/>
                      <a:pt x="8108" y="2139"/>
                      <a:pt x="8022" y="2126"/>
                    </a:cubicBezTo>
                    <a:cubicBezTo>
                      <a:pt x="7985" y="2139"/>
                      <a:pt x="7948" y="2139"/>
                      <a:pt x="7911" y="2151"/>
                    </a:cubicBezTo>
                    <a:lnTo>
                      <a:pt x="7553" y="1017"/>
                    </a:lnTo>
                    <a:cubicBezTo>
                      <a:pt x="7714" y="968"/>
                      <a:pt x="7837" y="845"/>
                      <a:pt x="7898" y="685"/>
                    </a:cubicBezTo>
                    <a:close/>
                    <a:moveTo>
                      <a:pt x="7258" y="1017"/>
                    </a:moveTo>
                    <a:cubicBezTo>
                      <a:pt x="7307" y="1030"/>
                      <a:pt x="7356" y="1042"/>
                      <a:pt x="7418" y="1042"/>
                    </a:cubicBezTo>
                    <a:lnTo>
                      <a:pt x="7442" y="1042"/>
                    </a:lnTo>
                    <a:lnTo>
                      <a:pt x="7812" y="2188"/>
                    </a:lnTo>
                    <a:cubicBezTo>
                      <a:pt x="7665" y="2262"/>
                      <a:pt x="7554" y="2397"/>
                      <a:pt x="7517" y="2556"/>
                    </a:cubicBezTo>
                    <a:lnTo>
                      <a:pt x="7517" y="2556"/>
                    </a:lnTo>
                    <a:lnTo>
                      <a:pt x="6297" y="2410"/>
                    </a:lnTo>
                    <a:cubicBezTo>
                      <a:pt x="6284" y="2299"/>
                      <a:pt x="6247" y="2188"/>
                      <a:pt x="6173" y="2102"/>
                    </a:cubicBezTo>
                    <a:lnTo>
                      <a:pt x="7258" y="1017"/>
                    </a:lnTo>
                    <a:close/>
                    <a:moveTo>
                      <a:pt x="5794" y="2106"/>
                    </a:moveTo>
                    <a:cubicBezTo>
                      <a:pt x="5945" y="2106"/>
                      <a:pt x="6091" y="2224"/>
                      <a:pt x="6099" y="2397"/>
                    </a:cubicBezTo>
                    <a:cubicBezTo>
                      <a:pt x="6099" y="2570"/>
                      <a:pt x="5952" y="2705"/>
                      <a:pt x="5791" y="2705"/>
                    </a:cubicBezTo>
                    <a:cubicBezTo>
                      <a:pt x="5520" y="2705"/>
                      <a:pt x="5397" y="2385"/>
                      <a:pt x="5582" y="2200"/>
                    </a:cubicBezTo>
                    <a:cubicBezTo>
                      <a:pt x="5643" y="2135"/>
                      <a:pt x="5719" y="2106"/>
                      <a:pt x="5794" y="2106"/>
                    </a:cubicBezTo>
                    <a:close/>
                    <a:moveTo>
                      <a:pt x="8022" y="2334"/>
                    </a:moveTo>
                    <a:cubicBezTo>
                      <a:pt x="8174" y="2334"/>
                      <a:pt x="8321" y="2449"/>
                      <a:pt x="8330" y="2631"/>
                    </a:cubicBezTo>
                    <a:cubicBezTo>
                      <a:pt x="8330" y="2804"/>
                      <a:pt x="8194" y="2939"/>
                      <a:pt x="8022" y="2939"/>
                    </a:cubicBezTo>
                    <a:cubicBezTo>
                      <a:pt x="7750" y="2927"/>
                      <a:pt x="7627" y="2607"/>
                      <a:pt x="7812" y="2422"/>
                    </a:cubicBezTo>
                    <a:cubicBezTo>
                      <a:pt x="7873" y="2361"/>
                      <a:pt x="7948" y="2334"/>
                      <a:pt x="8022" y="2334"/>
                    </a:cubicBezTo>
                    <a:close/>
                    <a:moveTo>
                      <a:pt x="4887" y="3863"/>
                    </a:moveTo>
                    <a:cubicBezTo>
                      <a:pt x="4897" y="3863"/>
                      <a:pt x="4904" y="3870"/>
                      <a:pt x="4904" y="3888"/>
                    </a:cubicBezTo>
                    <a:cubicBezTo>
                      <a:pt x="4904" y="3913"/>
                      <a:pt x="4892" y="3938"/>
                      <a:pt x="4855" y="3938"/>
                    </a:cubicBezTo>
                    <a:cubicBezTo>
                      <a:pt x="4799" y="3928"/>
                      <a:pt x="4855" y="3863"/>
                      <a:pt x="4887" y="3863"/>
                    </a:cubicBezTo>
                    <a:close/>
                    <a:moveTo>
                      <a:pt x="4781" y="2114"/>
                    </a:moveTo>
                    <a:lnTo>
                      <a:pt x="5299" y="2286"/>
                    </a:lnTo>
                    <a:cubicBezTo>
                      <a:pt x="5299" y="2323"/>
                      <a:pt x="5286" y="2360"/>
                      <a:pt x="5286" y="2410"/>
                    </a:cubicBezTo>
                    <a:cubicBezTo>
                      <a:pt x="5286" y="2558"/>
                      <a:pt x="5360" y="2705"/>
                      <a:pt x="5483" y="2804"/>
                    </a:cubicBezTo>
                    <a:lnTo>
                      <a:pt x="4954" y="3654"/>
                    </a:lnTo>
                    <a:cubicBezTo>
                      <a:pt x="4917" y="3642"/>
                      <a:pt x="4892" y="3629"/>
                      <a:pt x="4855" y="3629"/>
                    </a:cubicBezTo>
                    <a:cubicBezTo>
                      <a:pt x="4682" y="3629"/>
                      <a:pt x="4559" y="3814"/>
                      <a:pt x="4621" y="3974"/>
                    </a:cubicBezTo>
                    <a:lnTo>
                      <a:pt x="4128" y="4307"/>
                    </a:lnTo>
                    <a:cubicBezTo>
                      <a:pt x="4066" y="4221"/>
                      <a:pt x="3968" y="4172"/>
                      <a:pt x="3869" y="4147"/>
                    </a:cubicBezTo>
                    <a:lnTo>
                      <a:pt x="4535" y="2237"/>
                    </a:lnTo>
                    <a:lnTo>
                      <a:pt x="4572" y="2237"/>
                    </a:lnTo>
                    <a:cubicBezTo>
                      <a:pt x="4658" y="2237"/>
                      <a:pt x="4744" y="2200"/>
                      <a:pt x="4781" y="2114"/>
                    </a:cubicBezTo>
                    <a:close/>
                    <a:moveTo>
                      <a:pt x="3737" y="4324"/>
                    </a:moveTo>
                    <a:cubicBezTo>
                      <a:pt x="3893" y="4324"/>
                      <a:pt x="4046" y="4445"/>
                      <a:pt x="4054" y="4628"/>
                    </a:cubicBezTo>
                    <a:cubicBezTo>
                      <a:pt x="4054" y="4800"/>
                      <a:pt x="3919" y="4936"/>
                      <a:pt x="3746" y="4936"/>
                    </a:cubicBezTo>
                    <a:cubicBezTo>
                      <a:pt x="3741" y="4936"/>
                      <a:pt x="3736" y="4936"/>
                      <a:pt x="3731" y="4936"/>
                    </a:cubicBezTo>
                    <a:cubicBezTo>
                      <a:pt x="3470" y="4936"/>
                      <a:pt x="3331" y="4612"/>
                      <a:pt x="3524" y="4418"/>
                    </a:cubicBezTo>
                    <a:cubicBezTo>
                      <a:pt x="3585" y="4353"/>
                      <a:pt x="3661" y="4324"/>
                      <a:pt x="3737" y="4324"/>
                    </a:cubicBezTo>
                    <a:close/>
                    <a:moveTo>
                      <a:pt x="7412" y="1"/>
                    </a:moveTo>
                    <a:cubicBezTo>
                      <a:pt x="7150" y="1"/>
                      <a:pt x="6888" y="180"/>
                      <a:pt x="6913" y="537"/>
                    </a:cubicBezTo>
                    <a:lnTo>
                      <a:pt x="6703" y="574"/>
                    </a:lnTo>
                    <a:cubicBezTo>
                      <a:pt x="6662" y="465"/>
                      <a:pt x="6567" y="415"/>
                      <a:pt x="6473" y="415"/>
                    </a:cubicBezTo>
                    <a:cubicBezTo>
                      <a:pt x="6344" y="415"/>
                      <a:pt x="6215" y="509"/>
                      <a:pt x="6223" y="672"/>
                    </a:cubicBezTo>
                    <a:cubicBezTo>
                      <a:pt x="6223" y="709"/>
                      <a:pt x="6235" y="746"/>
                      <a:pt x="6247" y="783"/>
                    </a:cubicBezTo>
                    <a:lnTo>
                      <a:pt x="4744" y="1818"/>
                    </a:lnTo>
                    <a:cubicBezTo>
                      <a:pt x="4695" y="1769"/>
                      <a:pt x="4633" y="1744"/>
                      <a:pt x="4572" y="1744"/>
                    </a:cubicBezTo>
                    <a:cubicBezTo>
                      <a:pt x="4510" y="1744"/>
                      <a:pt x="4461" y="1769"/>
                      <a:pt x="4411" y="1794"/>
                    </a:cubicBezTo>
                    <a:lnTo>
                      <a:pt x="3734" y="1214"/>
                    </a:lnTo>
                    <a:cubicBezTo>
                      <a:pt x="3787" y="1038"/>
                      <a:pt x="3644" y="893"/>
                      <a:pt x="3490" y="893"/>
                    </a:cubicBezTo>
                    <a:cubicBezTo>
                      <a:pt x="3429" y="893"/>
                      <a:pt x="3367" y="916"/>
                      <a:pt x="3315" y="968"/>
                    </a:cubicBezTo>
                    <a:lnTo>
                      <a:pt x="2748" y="783"/>
                    </a:lnTo>
                    <a:lnTo>
                      <a:pt x="2748" y="746"/>
                    </a:lnTo>
                    <a:cubicBezTo>
                      <a:pt x="2748" y="581"/>
                      <a:pt x="2621" y="494"/>
                      <a:pt x="2493" y="494"/>
                    </a:cubicBezTo>
                    <a:cubicBezTo>
                      <a:pt x="2382" y="494"/>
                      <a:pt x="2271" y="560"/>
                      <a:pt x="2243" y="697"/>
                    </a:cubicBezTo>
                    <a:lnTo>
                      <a:pt x="505" y="697"/>
                    </a:lnTo>
                    <a:cubicBezTo>
                      <a:pt x="477" y="561"/>
                      <a:pt x="369" y="498"/>
                      <a:pt x="259" y="498"/>
                    </a:cubicBezTo>
                    <a:cubicBezTo>
                      <a:pt x="130" y="498"/>
                      <a:pt x="0" y="586"/>
                      <a:pt x="0" y="746"/>
                    </a:cubicBezTo>
                    <a:cubicBezTo>
                      <a:pt x="0" y="913"/>
                      <a:pt x="130" y="1003"/>
                      <a:pt x="258" y="1003"/>
                    </a:cubicBezTo>
                    <a:cubicBezTo>
                      <a:pt x="368" y="1003"/>
                      <a:pt x="477" y="937"/>
                      <a:pt x="505" y="796"/>
                    </a:cubicBezTo>
                    <a:lnTo>
                      <a:pt x="2243" y="796"/>
                    </a:lnTo>
                    <a:cubicBezTo>
                      <a:pt x="2267" y="919"/>
                      <a:pt x="2366" y="1005"/>
                      <a:pt x="2489" y="1005"/>
                    </a:cubicBezTo>
                    <a:cubicBezTo>
                      <a:pt x="2575" y="1005"/>
                      <a:pt x="2662" y="956"/>
                      <a:pt x="2711" y="869"/>
                    </a:cubicBezTo>
                    <a:lnTo>
                      <a:pt x="3253" y="1054"/>
                    </a:lnTo>
                    <a:cubicBezTo>
                      <a:pt x="3241" y="1079"/>
                      <a:pt x="3241" y="1116"/>
                      <a:pt x="3241" y="1141"/>
                    </a:cubicBezTo>
                    <a:cubicBezTo>
                      <a:pt x="3241" y="1288"/>
                      <a:pt x="3352" y="1399"/>
                      <a:pt x="3487" y="1399"/>
                    </a:cubicBezTo>
                    <a:cubicBezTo>
                      <a:pt x="3561" y="1399"/>
                      <a:pt x="3635" y="1362"/>
                      <a:pt x="3684" y="1313"/>
                    </a:cubicBezTo>
                    <a:lnTo>
                      <a:pt x="4350" y="1880"/>
                    </a:lnTo>
                    <a:cubicBezTo>
                      <a:pt x="4276" y="1991"/>
                      <a:pt x="4313" y="2151"/>
                      <a:pt x="4436" y="2213"/>
                    </a:cubicBezTo>
                    <a:lnTo>
                      <a:pt x="3771" y="4135"/>
                    </a:lnTo>
                    <a:lnTo>
                      <a:pt x="3746" y="4135"/>
                    </a:lnTo>
                    <a:cubicBezTo>
                      <a:pt x="3229" y="4135"/>
                      <a:pt x="3031" y="4825"/>
                      <a:pt x="3487" y="5096"/>
                    </a:cubicBezTo>
                    <a:cubicBezTo>
                      <a:pt x="3572" y="5144"/>
                      <a:pt x="3658" y="5165"/>
                      <a:pt x="3740" y="5165"/>
                    </a:cubicBezTo>
                    <a:cubicBezTo>
                      <a:pt x="4104" y="5165"/>
                      <a:pt x="4400" y="4753"/>
                      <a:pt x="4190" y="4381"/>
                    </a:cubicBezTo>
                    <a:lnTo>
                      <a:pt x="4682" y="4061"/>
                    </a:lnTo>
                    <a:cubicBezTo>
                      <a:pt x="4738" y="4126"/>
                      <a:pt x="4804" y="4152"/>
                      <a:pt x="4867" y="4152"/>
                    </a:cubicBezTo>
                    <a:cubicBezTo>
                      <a:pt x="5067" y="4152"/>
                      <a:pt x="5246" y="3882"/>
                      <a:pt x="5040" y="3703"/>
                    </a:cubicBezTo>
                    <a:lnTo>
                      <a:pt x="5570" y="2866"/>
                    </a:lnTo>
                    <a:cubicBezTo>
                      <a:pt x="5631" y="2903"/>
                      <a:pt x="5705" y="2915"/>
                      <a:pt x="5791" y="2915"/>
                    </a:cubicBezTo>
                    <a:cubicBezTo>
                      <a:pt x="6025" y="2915"/>
                      <a:pt x="6235" y="2755"/>
                      <a:pt x="6284" y="2521"/>
                    </a:cubicBezTo>
                    <a:lnTo>
                      <a:pt x="7516" y="2668"/>
                    </a:lnTo>
                    <a:cubicBezTo>
                      <a:pt x="7535" y="2978"/>
                      <a:pt x="7774" y="3132"/>
                      <a:pt x="8014" y="3132"/>
                    </a:cubicBezTo>
                    <a:cubicBezTo>
                      <a:pt x="8261" y="3132"/>
                      <a:pt x="8508" y="2969"/>
                      <a:pt x="8514" y="2644"/>
                    </a:cubicBezTo>
                    <a:cubicBezTo>
                      <a:pt x="8514" y="2508"/>
                      <a:pt x="8465" y="2373"/>
                      <a:pt x="8367" y="2274"/>
                    </a:cubicBezTo>
                    <a:lnTo>
                      <a:pt x="8933" y="1473"/>
                    </a:lnTo>
                    <a:cubicBezTo>
                      <a:pt x="9007" y="1523"/>
                      <a:pt x="9093" y="1535"/>
                      <a:pt x="9180" y="1535"/>
                    </a:cubicBezTo>
                    <a:cubicBezTo>
                      <a:pt x="9574" y="1535"/>
                      <a:pt x="9820" y="1091"/>
                      <a:pt x="9599" y="759"/>
                    </a:cubicBezTo>
                    <a:cubicBezTo>
                      <a:pt x="9497" y="605"/>
                      <a:pt x="9334" y="531"/>
                      <a:pt x="9173" y="531"/>
                    </a:cubicBezTo>
                    <a:cubicBezTo>
                      <a:pt x="8985" y="531"/>
                      <a:pt x="8798" y="633"/>
                      <a:pt x="8712" y="833"/>
                    </a:cubicBezTo>
                    <a:lnTo>
                      <a:pt x="7911" y="586"/>
                    </a:lnTo>
                    <a:cubicBezTo>
                      <a:pt x="7911" y="574"/>
                      <a:pt x="7911" y="549"/>
                      <a:pt x="7911" y="537"/>
                    </a:cubicBezTo>
                    <a:cubicBezTo>
                      <a:pt x="7935" y="180"/>
                      <a:pt x="7673" y="1"/>
                      <a:pt x="74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123;p62">
                <a:extLst>
                  <a:ext uri="{FF2B5EF4-FFF2-40B4-BE49-F238E27FC236}">
                    <a16:creationId xmlns:a16="http://schemas.microsoft.com/office/drawing/2014/main" id="{7D3F1D66-007B-4619-879A-100D7637A6B9}"/>
                  </a:ext>
                </a:extLst>
              </p:cNvPr>
              <p:cNvSpPr/>
              <p:nvPr/>
            </p:nvSpPr>
            <p:spPr>
              <a:xfrm>
                <a:off x="5027751" y="3159269"/>
                <a:ext cx="8495" cy="7154"/>
              </a:xfrm>
              <a:custGeom>
                <a:avLst/>
                <a:gdLst/>
                <a:ahLst/>
                <a:cxnLst/>
                <a:rect l="l" t="t" r="r" b="b"/>
                <a:pathLst>
                  <a:path w="589" h="496" extrusionOk="0">
                    <a:moveTo>
                      <a:pt x="253" y="201"/>
                    </a:moveTo>
                    <a:cubicBezTo>
                      <a:pt x="275" y="201"/>
                      <a:pt x="296" y="216"/>
                      <a:pt x="296" y="247"/>
                    </a:cubicBezTo>
                    <a:cubicBezTo>
                      <a:pt x="296" y="278"/>
                      <a:pt x="275" y="294"/>
                      <a:pt x="253" y="294"/>
                    </a:cubicBezTo>
                    <a:cubicBezTo>
                      <a:pt x="231" y="294"/>
                      <a:pt x="210" y="278"/>
                      <a:pt x="210" y="247"/>
                    </a:cubicBezTo>
                    <a:cubicBezTo>
                      <a:pt x="210" y="216"/>
                      <a:pt x="231" y="201"/>
                      <a:pt x="253" y="201"/>
                    </a:cubicBezTo>
                    <a:close/>
                    <a:moveTo>
                      <a:pt x="228" y="0"/>
                    </a:moveTo>
                    <a:cubicBezTo>
                      <a:pt x="101" y="0"/>
                      <a:pt x="0" y="118"/>
                      <a:pt x="0" y="247"/>
                    </a:cubicBezTo>
                    <a:cubicBezTo>
                      <a:pt x="0" y="397"/>
                      <a:pt x="123" y="496"/>
                      <a:pt x="252" y="496"/>
                    </a:cubicBezTo>
                    <a:cubicBezTo>
                      <a:pt x="315" y="496"/>
                      <a:pt x="379" y="472"/>
                      <a:pt x="432" y="420"/>
                    </a:cubicBezTo>
                    <a:cubicBezTo>
                      <a:pt x="588" y="263"/>
                      <a:pt x="486" y="0"/>
                      <a:pt x="262" y="0"/>
                    </a:cubicBezTo>
                    <a:cubicBezTo>
                      <a:pt x="257" y="0"/>
                      <a:pt x="252" y="1"/>
                      <a:pt x="247" y="1"/>
                    </a:cubicBezTo>
                    <a:cubicBezTo>
                      <a:pt x="241" y="0"/>
                      <a:pt x="234" y="0"/>
                      <a:pt x="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124;p62">
                <a:extLst>
                  <a:ext uri="{FF2B5EF4-FFF2-40B4-BE49-F238E27FC236}">
                    <a16:creationId xmlns:a16="http://schemas.microsoft.com/office/drawing/2014/main" id="{D0C17461-984C-46D8-9F4A-5F150539A9D1}"/>
                  </a:ext>
                </a:extLst>
              </p:cNvPr>
              <p:cNvSpPr/>
              <p:nvPr/>
            </p:nvSpPr>
            <p:spPr>
              <a:xfrm>
                <a:off x="4758945" y="2630324"/>
                <a:ext cx="363721" cy="520753"/>
              </a:xfrm>
              <a:custGeom>
                <a:avLst/>
                <a:gdLst/>
                <a:ahLst/>
                <a:cxnLst/>
                <a:rect l="l" t="t" r="r" b="b"/>
                <a:pathLst>
                  <a:path w="25219" h="36107" extrusionOk="0">
                    <a:moveTo>
                      <a:pt x="3335" y="500"/>
                    </a:moveTo>
                    <a:cubicBezTo>
                      <a:pt x="3372" y="500"/>
                      <a:pt x="3397" y="537"/>
                      <a:pt x="3397" y="574"/>
                    </a:cubicBezTo>
                    <a:cubicBezTo>
                      <a:pt x="3397" y="617"/>
                      <a:pt x="3363" y="639"/>
                      <a:pt x="3329" y="639"/>
                    </a:cubicBezTo>
                    <a:cubicBezTo>
                      <a:pt x="3295" y="639"/>
                      <a:pt x="3261" y="617"/>
                      <a:pt x="3261" y="574"/>
                    </a:cubicBezTo>
                    <a:cubicBezTo>
                      <a:pt x="3261" y="537"/>
                      <a:pt x="3298" y="500"/>
                      <a:pt x="3335" y="500"/>
                    </a:cubicBezTo>
                    <a:close/>
                    <a:moveTo>
                      <a:pt x="14326" y="192"/>
                    </a:moveTo>
                    <a:lnTo>
                      <a:pt x="14326" y="205"/>
                    </a:lnTo>
                    <a:cubicBezTo>
                      <a:pt x="14597" y="205"/>
                      <a:pt x="14720" y="537"/>
                      <a:pt x="14523" y="722"/>
                    </a:cubicBezTo>
                    <a:cubicBezTo>
                      <a:pt x="14464" y="781"/>
                      <a:pt x="14392" y="807"/>
                      <a:pt x="14321" y="807"/>
                    </a:cubicBezTo>
                    <a:cubicBezTo>
                      <a:pt x="14167" y="807"/>
                      <a:pt x="14018" y="685"/>
                      <a:pt x="14018" y="500"/>
                    </a:cubicBezTo>
                    <a:cubicBezTo>
                      <a:pt x="14018" y="328"/>
                      <a:pt x="14153" y="192"/>
                      <a:pt x="14326" y="192"/>
                    </a:cubicBezTo>
                    <a:close/>
                    <a:moveTo>
                      <a:pt x="4272" y="439"/>
                    </a:moveTo>
                    <a:cubicBezTo>
                      <a:pt x="4481" y="439"/>
                      <a:pt x="4580" y="697"/>
                      <a:pt x="4432" y="845"/>
                    </a:cubicBezTo>
                    <a:cubicBezTo>
                      <a:pt x="4385" y="888"/>
                      <a:pt x="4329" y="907"/>
                      <a:pt x="4273" y="907"/>
                    </a:cubicBezTo>
                    <a:cubicBezTo>
                      <a:pt x="4153" y="907"/>
                      <a:pt x="4038" y="816"/>
                      <a:pt x="4038" y="673"/>
                    </a:cubicBezTo>
                    <a:cubicBezTo>
                      <a:pt x="4025" y="550"/>
                      <a:pt x="4136" y="439"/>
                      <a:pt x="4272" y="439"/>
                    </a:cubicBezTo>
                    <a:close/>
                    <a:moveTo>
                      <a:pt x="10630" y="870"/>
                    </a:moveTo>
                    <a:cubicBezTo>
                      <a:pt x="10686" y="870"/>
                      <a:pt x="10627" y="943"/>
                      <a:pt x="10596" y="943"/>
                    </a:cubicBezTo>
                    <a:cubicBezTo>
                      <a:pt x="10587" y="943"/>
                      <a:pt x="10580" y="936"/>
                      <a:pt x="10580" y="919"/>
                    </a:cubicBezTo>
                    <a:cubicBezTo>
                      <a:pt x="10580" y="895"/>
                      <a:pt x="10593" y="870"/>
                      <a:pt x="10617" y="870"/>
                    </a:cubicBezTo>
                    <a:close/>
                    <a:moveTo>
                      <a:pt x="8523" y="488"/>
                    </a:moveTo>
                    <a:cubicBezTo>
                      <a:pt x="8781" y="488"/>
                      <a:pt x="8917" y="808"/>
                      <a:pt x="8732" y="993"/>
                    </a:cubicBezTo>
                    <a:cubicBezTo>
                      <a:pt x="8671" y="1058"/>
                      <a:pt x="8595" y="1087"/>
                      <a:pt x="8519" y="1087"/>
                    </a:cubicBezTo>
                    <a:cubicBezTo>
                      <a:pt x="8365" y="1087"/>
                      <a:pt x="8215" y="966"/>
                      <a:pt x="8215" y="784"/>
                    </a:cubicBezTo>
                    <a:cubicBezTo>
                      <a:pt x="8215" y="623"/>
                      <a:pt x="8350" y="488"/>
                      <a:pt x="8510" y="488"/>
                    </a:cubicBezTo>
                    <a:close/>
                    <a:moveTo>
                      <a:pt x="17369" y="1030"/>
                    </a:moveTo>
                    <a:cubicBezTo>
                      <a:pt x="17424" y="1030"/>
                      <a:pt x="17371" y="1098"/>
                      <a:pt x="17339" y="1098"/>
                    </a:cubicBezTo>
                    <a:cubicBezTo>
                      <a:pt x="17328" y="1098"/>
                      <a:pt x="17320" y="1089"/>
                      <a:pt x="17320" y="1067"/>
                    </a:cubicBezTo>
                    <a:cubicBezTo>
                      <a:pt x="17320" y="1042"/>
                      <a:pt x="17332" y="1030"/>
                      <a:pt x="17369" y="1030"/>
                    </a:cubicBezTo>
                    <a:close/>
                    <a:moveTo>
                      <a:pt x="3582" y="685"/>
                    </a:moveTo>
                    <a:lnTo>
                      <a:pt x="3828" y="697"/>
                    </a:lnTo>
                    <a:cubicBezTo>
                      <a:pt x="3828" y="734"/>
                      <a:pt x="3828" y="759"/>
                      <a:pt x="3840" y="796"/>
                    </a:cubicBezTo>
                    <a:lnTo>
                      <a:pt x="2658" y="1252"/>
                    </a:lnTo>
                    <a:lnTo>
                      <a:pt x="3175" y="808"/>
                    </a:lnTo>
                    <a:cubicBezTo>
                      <a:pt x="3224" y="841"/>
                      <a:pt x="3278" y="856"/>
                      <a:pt x="3330" y="856"/>
                    </a:cubicBezTo>
                    <a:cubicBezTo>
                      <a:pt x="3438" y="856"/>
                      <a:pt x="3540" y="793"/>
                      <a:pt x="3582" y="685"/>
                    </a:cubicBezTo>
                    <a:close/>
                    <a:moveTo>
                      <a:pt x="6095" y="648"/>
                    </a:moveTo>
                    <a:cubicBezTo>
                      <a:pt x="6366" y="648"/>
                      <a:pt x="6502" y="981"/>
                      <a:pt x="6305" y="1178"/>
                    </a:cubicBezTo>
                    <a:cubicBezTo>
                      <a:pt x="6246" y="1241"/>
                      <a:pt x="6172" y="1268"/>
                      <a:pt x="6099" y="1268"/>
                    </a:cubicBezTo>
                    <a:cubicBezTo>
                      <a:pt x="5942" y="1268"/>
                      <a:pt x="5787" y="1141"/>
                      <a:pt x="5787" y="956"/>
                    </a:cubicBezTo>
                    <a:cubicBezTo>
                      <a:pt x="5787" y="784"/>
                      <a:pt x="5923" y="648"/>
                      <a:pt x="6095" y="648"/>
                    </a:cubicBezTo>
                    <a:close/>
                    <a:moveTo>
                      <a:pt x="11936" y="1289"/>
                    </a:moveTo>
                    <a:cubicBezTo>
                      <a:pt x="11973" y="1289"/>
                      <a:pt x="12010" y="1313"/>
                      <a:pt x="12010" y="1363"/>
                    </a:cubicBezTo>
                    <a:cubicBezTo>
                      <a:pt x="12003" y="1400"/>
                      <a:pt x="11973" y="1418"/>
                      <a:pt x="11942" y="1418"/>
                    </a:cubicBezTo>
                    <a:cubicBezTo>
                      <a:pt x="11911" y="1418"/>
                      <a:pt x="11880" y="1400"/>
                      <a:pt x="11874" y="1363"/>
                    </a:cubicBezTo>
                    <a:cubicBezTo>
                      <a:pt x="11874" y="1326"/>
                      <a:pt x="11899" y="1289"/>
                      <a:pt x="11936" y="1289"/>
                    </a:cubicBezTo>
                    <a:close/>
                    <a:moveTo>
                      <a:pt x="15407" y="1376"/>
                    </a:moveTo>
                    <a:cubicBezTo>
                      <a:pt x="15416" y="1376"/>
                      <a:pt x="15423" y="1383"/>
                      <a:pt x="15423" y="1400"/>
                    </a:cubicBezTo>
                    <a:cubicBezTo>
                      <a:pt x="15410" y="1424"/>
                      <a:pt x="15398" y="1437"/>
                      <a:pt x="15373" y="1437"/>
                    </a:cubicBezTo>
                    <a:lnTo>
                      <a:pt x="15373" y="1449"/>
                    </a:lnTo>
                    <a:cubicBezTo>
                      <a:pt x="15316" y="1449"/>
                      <a:pt x="15376" y="1376"/>
                      <a:pt x="15407" y="1376"/>
                    </a:cubicBezTo>
                    <a:close/>
                    <a:moveTo>
                      <a:pt x="16692" y="1289"/>
                    </a:moveTo>
                    <a:cubicBezTo>
                      <a:pt x="16803" y="1289"/>
                      <a:pt x="16889" y="1363"/>
                      <a:pt x="16889" y="1474"/>
                    </a:cubicBezTo>
                    <a:cubicBezTo>
                      <a:pt x="16901" y="1523"/>
                      <a:pt x="16876" y="1585"/>
                      <a:pt x="16840" y="1621"/>
                    </a:cubicBezTo>
                    <a:lnTo>
                      <a:pt x="16840" y="1634"/>
                    </a:lnTo>
                    <a:cubicBezTo>
                      <a:pt x="16803" y="1671"/>
                      <a:pt x="16753" y="1695"/>
                      <a:pt x="16704" y="1708"/>
                    </a:cubicBezTo>
                    <a:lnTo>
                      <a:pt x="16692" y="1708"/>
                    </a:lnTo>
                    <a:cubicBezTo>
                      <a:pt x="16581" y="1695"/>
                      <a:pt x="16495" y="1609"/>
                      <a:pt x="16495" y="1498"/>
                    </a:cubicBezTo>
                    <a:cubicBezTo>
                      <a:pt x="16482" y="1387"/>
                      <a:pt x="16568" y="1289"/>
                      <a:pt x="16679" y="1289"/>
                    </a:cubicBezTo>
                    <a:close/>
                    <a:moveTo>
                      <a:pt x="14831" y="562"/>
                    </a:moveTo>
                    <a:lnTo>
                      <a:pt x="14831" y="574"/>
                    </a:lnTo>
                    <a:lnTo>
                      <a:pt x="17111" y="1079"/>
                    </a:lnTo>
                    <a:cubicBezTo>
                      <a:pt x="17111" y="1104"/>
                      <a:pt x="17111" y="1129"/>
                      <a:pt x="17123" y="1153"/>
                    </a:cubicBezTo>
                    <a:lnTo>
                      <a:pt x="16987" y="1227"/>
                    </a:lnTo>
                    <a:cubicBezTo>
                      <a:pt x="16913" y="1141"/>
                      <a:pt x="16803" y="1092"/>
                      <a:pt x="16692" y="1092"/>
                    </a:cubicBezTo>
                    <a:lnTo>
                      <a:pt x="16667" y="1092"/>
                    </a:lnTo>
                    <a:cubicBezTo>
                      <a:pt x="16470" y="1104"/>
                      <a:pt x="16322" y="1240"/>
                      <a:pt x="16285" y="1424"/>
                    </a:cubicBezTo>
                    <a:lnTo>
                      <a:pt x="15620" y="1387"/>
                    </a:lnTo>
                    <a:cubicBezTo>
                      <a:pt x="15620" y="1274"/>
                      <a:pt x="15538" y="1229"/>
                      <a:pt x="15441" y="1229"/>
                    </a:cubicBezTo>
                    <a:cubicBezTo>
                      <a:pt x="15264" y="1229"/>
                      <a:pt x="15036" y="1380"/>
                      <a:pt x="15164" y="1548"/>
                    </a:cubicBezTo>
                    <a:lnTo>
                      <a:pt x="14843" y="1843"/>
                    </a:lnTo>
                    <a:cubicBezTo>
                      <a:pt x="14782" y="1782"/>
                      <a:pt x="14696" y="1745"/>
                      <a:pt x="14609" y="1720"/>
                    </a:cubicBezTo>
                    <a:lnTo>
                      <a:pt x="14425" y="993"/>
                    </a:lnTo>
                    <a:cubicBezTo>
                      <a:pt x="14634" y="944"/>
                      <a:pt x="14794" y="771"/>
                      <a:pt x="14831" y="562"/>
                    </a:cubicBezTo>
                    <a:close/>
                    <a:moveTo>
                      <a:pt x="12948" y="1313"/>
                    </a:moveTo>
                    <a:cubicBezTo>
                      <a:pt x="13197" y="1313"/>
                      <a:pt x="13312" y="1625"/>
                      <a:pt x="13143" y="1806"/>
                    </a:cubicBezTo>
                    <a:cubicBezTo>
                      <a:pt x="13084" y="1861"/>
                      <a:pt x="13013" y="1886"/>
                      <a:pt x="12942" y="1886"/>
                    </a:cubicBezTo>
                    <a:cubicBezTo>
                      <a:pt x="12793" y="1886"/>
                      <a:pt x="12650" y="1773"/>
                      <a:pt x="12650" y="1597"/>
                    </a:cubicBezTo>
                    <a:cubicBezTo>
                      <a:pt x="12638" y="1437"/>
                      <a:pt x="12773" y="1313"/>
                      <a:pt x="12934" y="1313"/>
                    </a:cubicBezTo>
                    <a:cubicBezTo>
                      <a:pt x="12939" y="1313"/>
                      <a:pt x="12943" y="1313"/>
                      <a:pt x="12948" y="1313"/>
                    </a:cubicBezTo>
                    <a:close/>
                    <a:moveTo>
                      <a:pt x="2002" y="1454"/>
                    </a:moveTo>
                    <a:cubicBezTo>
                      <a:pt x="2135" y="1454"/>
                      <a:pt x="2263" y="1559"/>
                      <a:pt x="2263" y="1708"/>
                    </a:cubicBezTo>
                    <a:cubicBezTo>
                      <a:pt x="2263" y="1856"/>
                      <a:pt x="2152" y="1966"/>
                      <a:pt x="2005" y="1966"/>
                    </a:cubicBezTo>
                    <a:cubicBezTo>
                      <a:pt x="1770" y="1966"/>
                      <a:pt x="1660" y="1695"/>
                      <a:pt x="1820" y="1535"/>
                    </a:cubicBezTo>
                    <a:cubicBezTo>
                      <a:pt x="1872" y="1479"/>
                      <a:pt x="1938" y="1454"/>
                      <a:pt x="2002" y="1454"/>
                    </a:cubicBezTo>
                    <a:close/>
                    <a:moveTo>
                      <a:pt x="4678" y="808"/>
                    </a:moveTo>
                    <a:lnTo>
                      <a:pt x="5590" y="968"/>
                    </a:lnTo>
                    <a:cubicBezTo>
                      <a:pt x="5590" y="1030"/>
                      <a:pt x="5602" y="1104"/>
                      <a:pt x="5639" y="1166"/>
                    </a:cubicBezTo>
                    <a:lnTo>
                      <a:pt x="4407" y="2065"/>
                    </a:lnTo>
                    <a:cubicBezTo>
                      <a:pt x="4370" y="2028"/>
                      <a:pt x="4333" y="2016"/>
                      <a:pt x="4296" y="2003"/>
                    </a:cubicBezTo>
                    <a:lnTo>
                      <a:pt x="4309" y="1116"/>
                    </a:lnTo>
                    <a:cubicBezTo>
                      <a:pt x="4481" y="1104"/>
                      <a:pt x="4629" y="981"/>
                      <a:pt x="4678" y="808"/>
                    </a:cubicBezTo>
                    <a:close/>
                    <a:moveTo>
                      <a:pt x="3877" y="882"/>
                    </a:moveTo>
                    <a:cubicBezTo>
                      <a:pt x="3939" y="1005"/>
                      <a:pt x="4062" y="1092"/>
                      <a:pt x="4198" y="1104"/>
                    </a:cubicBezTo>
                    <a:lnTo>
                      <a:pt x="4185" y="1991"/>
                    </a:lnTo>
                    <a:cubicBezTo>
                      <a:pt x="4112" y="2003"/>
                      <a:pt x="4050" y="2053"/>
                      <a:pt x="4013" y="2127"/>
                    </a:cubicBezTo>
                    <a:lnTo>
                      <a:pt x="2473" y="1708"/>
                    </a:lnTo>
                    <a:cubicBezTo>
                      <a:pt x="2473" y="1621"/>
                      <a:pt x="2448" y="1548"/>
                      <a:pt x="2399" y="1474"/>
                    </a:cubicBezTo>
                    <a:lnTo>
                      <a:pt x="2424" y="1461"/>
                    </a:lnTo>
                    <a:lnTo>
                      <a:pt x="3877" y="882"/>
                    </a:lnTo>
                    <a:close/>
                    <a:moveTo>
                      <a:pt x="9015" y="833"/>
                    </a:moveTo>
                    <a:lnTo>
                      <a:pt x="10371" y="956"/>
                    </a:lnTo>
                    <a:cubicBezTo>
                      <a:pt x="10383" y="993"/>
                      <a:pt x="10395" y="1030"/>
                      <a:pt x="10420" y="1055"/>
                    </a:cubicBezTo>
                    <a:lnTo>
                      <a:pt x="9213" y="2275"/>
                    </a:lnTo>
                    <a:cubicBezTo>
                      <a:pt x="9137" y="2210"/>
                      <a:pt x="9053" y="2174"/>
                      <a:pt x="8967" y="2174"/>
                    </a:cubicBezTo>
                    <a:cubicBezTo>
                      <a:pt x="8954" y="2174"/>
                      <a:pt x="8942" y="2174"/>
                      <a:pt x="8929" y="2176"/>
                    </a:cubicBezTo>
                    <a:cubicBezTo>
                      <a:pt x="8917" y="2170"/>
                      <a:pt x="8905" y="2167"/>
                      <a:pt x="8892" y="2167"/>
                    </a:cubicBezTo>
                    <a:cubicBezTo>
                      <a:pt x="8880" y="2167"/>
                      <a:pt x="8868" y="2170"/>
                      <a:pt x="8855" y="2176"/>
                    </a:cubicBezTo>
                    <a:lnTo>
                      <a:pt x="8621" y="1276"/>
                    </a:lnTo>
                    <a:cubicBezTo>
                      <a:pt x="8831" y="1227"/>
                      <a:pt x="8991" y="1055"/>
                      <a:pt x="9015" y="833"/>
                    </a:cubicBezTo>
                    <a:close/>
                    <a:moveTo>
                      <a:pt x="4268" y="2226"/>
                    </a:moveTo>
                    <a:cubicBezTo>
                      <a:pt x="4277" y="2226"/>
                      <a:pt x="4284" y="2233"/>
                      <a:pt x="4284" y="2250"/>
                    </a:cubicBezTo>
                    <a:cubicBezTo>
                      <a:pt x="4284" y="2262"/>
                      <a:pt x="4259" y="2287"/>
                      <a:pt x="4235" y="2287"/>
                    </a:cubicBezTo>
                    <a:lnTo>
                      <a:pt x="4235" y="2299"/>
                    </a:lnTo>
                    <a:cubicBezTo>
                      <a:pt x="4178" y="2299"/>
                      <a:pt x="4238" y="2226"/>
                      <a:pt x="4268" y="2226"/>
                    </a:cubicBezTo>
                    <a:close/>
                    <a:moveTo>
                      <a:pt x="8017" y="845"/>
                    </a:moveTo>
                    <a:cubicBezTo>
                      <a:pt x="8042" y="1104"/>
                      <a:pt x="8264" y="1289"/>
                      <a:pt x="8510" y="1289"/>
                    </a:cubicBezTo>
                    <a:lnTo>
                      <a:pt x="8757" y="2213"/>
                    </a:lnTo>
                    <a:cubicBezTo>
                      <a:pt x="8683" y="2250"/>
                      <a:pt x="8609" y="2299"/>
                      <a:pt x="8572" y="2361"/>
                    </a:cubicBezTo>
                    <a:lnTo>
                      <a:pt x="6551" y="1178"/>
                    </a:lnTo>
                    <a:cubicBezTo>
                      <a:pt x="6576" y="1104"/>
                      <a:pt x="6600" y="1030"/>
                      <a:pt x="6600" y="956"/>
                    </a:cubicBezTo>
                    <a:lnTo>
                      <a:pt x="7956" y="845"/>
                    </a:lnTo>
                    <a:close/>
                    <a:moveTo>
                      <a:pt x="14534" y="1923"/>
                    </a:moveTo>
                    <a:cubicBezTo>
                      <a:pt x="14655" y="1923"/>
                      <a:pt x="14770" y="2021"/>
                      <a:pt x="14770" y="2164"/>
                    </a:cubicBezTo>
                    <a:cubicBezTo>
                      <a:pt x="14770" y="2287"/>
                      <a:pt x="14671" y="2385"/>
                      <a:pt x="14548" y="2385"/>
                    </a:cubicBezTo>
                    <a:lnTo>
                      <a:pt x="14535" y="2398"/>
                    </a:lnTo>
                    <a:cubicBezTo>
                      <a:pt x="14326" y="2398"/>
                      <a:pt x="14227" y="2139"/>
                      <a:pt x="14375" y="1991"/>
                    </a:cubicBezTo>
                    <a:cubicBezTo>
                      <a:pt x="14422" y="1944"/>
                      <a:pt x="14479" y="1923"/>
                      <a:pt x="14534" y="1923"/>
                    </a:cubicBezTo>
                    <a:close/>
                    <a:moveTo>
                      <a:pt x="10839" y="1042"/>
                    </a:moveTo>
                    <a:lnTo>
                      <a:pt x="11615" y="1301"/>
                    </a:lnTo>
                    <a:cubicBezTo>
                      <a:pt x="11603" y="1326"/>
                      <a:pt x="11603" y="1338"/>
                      <a:pt x="11615" y="1363"/>
                    </a:cubicBezTo>
                    <a:cubicBezTo>
                      <a:pt x="11615" y="1449"/>
                      <a:pt x="11652" y="1548"/>
                      <a:pt x="11726" y="1609"/>
                    </a:cubicBezTo>
                    <a:lnTo>
                      <a:pt x="11061" y="2546"/>
                    </a:lnTo>
                    <a:cubicBezTo>
                      <a:pt x="11012" y="2521"/>
                      <a:pt x="10975" y="2509"/>
                      <a:pt x="10925" y="2509"/>
                    </a:cubicBezTo>
                    <a:cubicBezTo>
                      <a:pt x="10814" y="2509"/>
                      <a:pt x="10716" y="2583"/>
                      <a:pt x="10679" y="2693"/>
                    </a:cubicBezTo>
                    <a:lnTo>
                      <a:pt x="9385" y="2620"/>
                    </a:lnTo>
                    <a:cubicBezTo>
                      <a:pt x="9385" y="2509"/>
                      <a:pt x="9348" y="2422"/>
                      <a:pt x="9287" y="2348"/>
                    </a:cubicBezTo>
                    <a:lnTo>
                      <a:pt x="10482" y="1129"/>
                    </a:lnTo>
                    <a:cubicBezTo>
                      <a:pt x="10531" y="1153"/>
                      <a:pt x="10580" y="1178"/>
                      <a:pt x="10630" y="1178"/>
                    </a:cubicBezTo>
                    <a:cubicBezTo>
                      <a:pt x="10716" y="1166"/>
                      <a:pt x="10790" y="1129"/>
                      <a:pt x="10839" y="1042"/>
                    </a:cubicBezTo>
                    <a:close/>
                    <a:moveTo>
                      <a:pt x="1754" y="2687"/>
                    </a:moveTo>
                    <a:cubicBezTo>
                      <a:pt x="1771" y="2687"/>
                      <a:pt x="1783" y="2699"/>
                      <a:pt x="1783" y="2730"/>
                    </a:cubicBezTo>
                    <a:cubicBezTo>
                      <a:pt x="1783" y="2780"/>
                      <a:pt x="1746" y="2817"/>
                      <a:pt x="1697" y="2817"/>
                    </a:cubicBezTo>
                    <a:cubicBezTo>
                      <a:pt x="1593" y="2817"/>
                      <a:pt x="1699" y="2687"/>
                      <a:pt x="1754" y="2687"/>
                    </a:cubicBezTo>
                    <a:close/>
                    <a:moveTo>
                      <a:pt x="10959" y="2756"/>
                    </a:moveTo>
                    <a:cubicBezTo>
                      <a:pt x="10968" y="2756"/>
                      <a:pt x="10975" y="2763"/>
                      <a:pt x="10975" y="2780"/>
                    </a:cubicBezTo>
                    <a:cubicBezTo>
                      <a:pt x="10962" y="2792"/>
                      <a:pt x="10950" y="2817"/>
                      <a:pt x="10925" y="2817"/>
                    </a:cubicBezTo>
                    <a:lnTo>
                      <a:pt x="10925" y="2829"/>
                    </a:lnTo>
                    <a:cubicBezTo>
                      <a:pt x="10868" y="2829"/>
                      <a:pt x="10928" y="2756"/>
                      <a:pt x="10959" y="2756"/>
                    </a:cubicBezTo>
                    <a:close/>
                    <a:moveTo>
                      <a:pt x="5689" y="1252"/>
                    </a:moveTo>
                    <a:cubicBezTo>
                      <a:pt x="5763" y="1363"/>
                      <a:pt x="5898" y="1437"/>
                      <a:pt x="6034" y="1449"/>
                    </a:cubicBezTo>
                    <a:lnTo>
                      <a:pt x="5738" y="2792"/>
                    </a:lnTo>
                    <a:lnTo>
                      <a:pt x="5689" y="2792"/>
                    </a:lnTo>
                    <a:cubicBezTo>
                      <a:pt x="5627" y="2792"/>
                      <a:pt x="5578" y="2804"/>
                      <a:pt x="5529" y="2841"/>
                    </a:cubicBezTo>
                    <a:lnTo>
                      <a:pt x="4469" y="2299"/>
                    </a:lnTo>
                    <a:cubicBezTo>
                      <a:pt x="4481" y="2287"/>
                      <a:pt x="4481" y="2262"/>
                      <a:pt x="4481" y="2238"/>
                    </a:cubicBezTo>
                    <a:cubicBezTo>
                      <a:pt x="4481" y="2201"/>
                      <a:pt x="4469" y="2164"/>
                      <a:pt x="4457" y="2139"/>
                    </a:cubicBezTo>
                    <a:lnTo>
                      <a:pt x="5689" y="1252"/>
                    </a:lnTo>
                    <a:close/>
                    <a:moveTo>
                      <a:pt x="8924" y="2396"/>
                    </a:moveTo>
                    <a:cubicBezTo>
                      <a:pt x="9053" y="2396"/>
                      <a:pt x="9176" y="2495"/>
                      <a:pt x="9176" y="2644"/>
                    </a:cubicBezTo>
                    <a:cubicBezTo>
                      <a:pt x="9163" y="2780"/>
                      <a:pt x="9052" y="2878"/>
                      <a:pt x="8929" y="2878"/>
                    </a:cubicBezTo>
                    <a:lnTo>
                      <a:pt x="8929" y="2891"/>
                    </a:lnTo>
                    <a:cubicBezTo>
                      <a:pt x="8707" y="2891"/>
                      <a:pt x="8597" y="2620"/>
                      <a:pt x="8744" y="2472"/>
                    </a:cubicBezTo>
                    <a:cubicBezTo>
                      <a:pt x="8797" y="2419"/>
                      <a:pt x="8861" y="2396"/>
                      <a:pt x="8924" y="2396"/>
                    </a:cubicBezTo>
                    <a:close/>
                    <a:moveTo>
                      <a:pt x="6502" y="1252"/>
                    </a:moveTo>
                    <a:lnTo>
                      <a:pt x="8510" y="2435"/>
                    </a:lnTo>
                    <a:cubicBezTo>
                      <a:pt x="8486" y="2496"/>
                      <a:pt x="8473" y="2558"/>
                      <a:pt x="8473" y="2620"/>
                    </a:cubicBezTo>
                    <a:lnTo>
                      <a:pt x="8473" y="2632"/>
                    </a:lnTo>
                    <a:lnTo>
                      <a:pt x="5923" y="2965"/>
                    </a:lnTo>
                    <a:cubicBezTo>
                      <a:pt x="5910" y="2915"/>
                      <a:pt x="5874" y="2866"/>
                      <a:pt x="5837" y="2841"/>
                    </a:cubicBezTo>
                    <a:lnTo>
                      <a:pt x="6145" y="1449"/>
                    </a:lnTo>
                    <a:cubicBezTo>
                      <a:pt x="6280" y="1437"/>
                      <a:pt x="6416" y="1363"/>
                      <a:pt x="6502" y="1252"/>
                    </a:cubicBezTo>
                    <a:close/>
                    <a:moveTo>
                      <a:pt x="5710" y="3027"/>
                    </a:moveTo>
                    <a:cubicBezTo>
                      <a:pt x="5719" y="3027"/>
                      <a:pt x="5726" y="3034"/>
                      <a:pt x="5726" y="3051"/>
                    </a:cubicBezTo>
                    <a:cubicBezTo>
                      <a:pt x="5726" y="3075"/>
                      <a:pt x="5713" y="3088"/>
                      <a:pt x="5689" y="3088"/>
                    </a:cubicBezTo>
                    <a:lnTo>
                      <a:pt x="5689" y="3100"/>
                    </a:lnTo>
                    <a:cubicBezTo>
                      <a:pt x="5622" y="3100"/>
                      <a:pt x="5680" y="3027"/>
                      <a:pt x="5710" y="3027"/>
                    </a:cubicBezTo>
                    <a:close/>
                    <a:moveTo>
                      <a:pt x="13919" y="784"/>
                    </a:moveTo>
                    <a:cubicBezTo>
                      <a:pt x="13981" y="858"/>
                      <a:pt x="14055" y="919"/>
                      <a:pt x="14141" y="956"/>
                    </a:cubicBezTo>
                    <a:lnTo>
                      <a:pt x="13032" y="3186"/>
                    </a:lnTo>
                    <a:cubicBezTo>
                      <a:pt x="12983" y="3137"/>
                      <a:pt x="12921" y="3112"/>
                      <a:pt x="12860" y="3100"/>
                    </a:cubicBezTo>
                    <a:lnTo>
                      <a:pt x="12946" y="2090"/>
                    </a:lnTo>
                    <a:cubicBezTo>
                      <a:pt x="13217" y="2077"/>
                      <a:pt x="13427" y="1868"/>
                      <a:pt x="13427" y="1597"/>
                    </a:cubicBezTo>
                    <a:cubicBezTo>
                      <a:pt x="13427" y="1498"/>
                      <a:pt x="13390" y="1387"/>
                      <a:pt x="13328" y="1313"/>
                    </a:cubicBezTo>
                    <a:lnTo>
                      <a:pt x="13919" y="784"/>
                    </a:lnTo>
                    <a:close/>
                    <a:moveTo>
                      <a:pt x="584" y="2627"/>
                    </a:moveTo>
                    <a:cubicBezTo>
                      <a:pt x="763" y="2627"/>
                      <a:pt x="933" y="2768"/>
                      <a:pt x="933" y="2977"/>
                    </a:cubicBezTo>
                    <a:cubicBezTo>
                      <a:pt x="933" y="3162"/>
                      <a:pt x="785" y="3322"/>
                      <a:pt x="588" y="3322"/>
                    </a:cubicBezTo>
                    <a:cubicBezTo>
                      <a:pt x="280" y="3322"/>
                      <a:pt x="132" y="2952"/>
                      <a:pt x="341" y="2730"/>
                    </a:cubicBezTo>
                    <a:cubicBezTo>
                      <a:pt x="413" y="2659"/>
                      <a:pt x="499" y="2627"/>
                      <a:pt x="584" y="2627"/>
                    </a:cubicBezTo>
                    <a:close/>
                    <a:moveTo>
                      <a:pt x="12231" y="1498"/>
                    </a:moveTo>
                    <a:lnTo>
                      <a:pt x="12441" y="1548"/>
                    </a:lnTo>
                    <a:lnTo>
                      <a:pt x="12441" y="1597"/>
                    </a:lnTo>
                    <a:cubicBezTo>
                      <a:pt x="12441" y="1831"/>
                      <a:pt x="12613" y="2040"/>
                      <a:pt x="12847" y="2077"/>
                    </a:cubicBezTo>
                    <a:lnTo>
                      <a:pt x="12761" y="3088"/>
                    </a:lnTo>
                    <a:cubicBezTo>
                      <a:pt x="12601" y="3100"/>
                      <a:pt x="12453" y="3186"/>
                      <a:pt x="12379" y="3322"/>
                    </a:cubicBezTo>
                    <a:lnTo>
                      <a:pt x="11172" y="2817"/>
                    </a:lnTo>
                    <a:cubicBezTo>
                      <a:pt x="11172" y="2792"/>
                      <a:pt x="11172" y="2780"/>
                      <a:pt x="11172" y="2767"/>
                    </a:cubicBezTo>
                    <a:cubicBezTo>
                      <a:pt x="11172" y="2706"/>
                      <a:pt x="11159" y="2656"/>
                      <a:pt x="11122" y="2620"/>
                    </a:cubicBezTo>
                    <a:lnTo>
                      <a:pt x="11800" y="1658"/>
                    </a:lnTo>
                    <a:cubicBezTo>
                      <a:pt x="11849" y="1671"/>
                      <a:pt x="11886" y="1683"/>
                      <a:pt x="11936" y="1683"/>
                    </a:cubicBezTo>
                    <a:cubicBezTo>
                      <a:pt x="12059" y="1683"/>
                      <a:pt x="12182" y="1609"/>
                      <a:pt x="12231" y="1498"/>
                    </a:cubicBezTo>
                    <a:close/>
                    <a:moveTo>
                      <a:pt x="10103" y="3446"/>
                    </a:moveTo>
                    <a:cubicBezTo>
                      <a:pt x="10134" y="3446"/>
                      <a:pt x="10194" y="3519"/>
                      <a:pt x="10137" y="3519"/>
                    </a:cubicBezTo>
                    <a:cubicBezTo>
                      <a:pt x="10100" y="3519"/>
                      <a:pt x="10075" y="3494"/>
                      <a:pt x="10075" y="3470"/>
                    </a:cubicBezTo>
                    <a:lnTo>
                      <a:pt x="10087" y="3470"/>
                    </a:lnTo>
                    <a:cubicBezTo>
                      <a:pt x="10087" y="3453"/>
                      <a:pt x="10094" y="3446"/>
                      <a:pt x="10103" y="3446"/>
                    </a:cubicBezTo>
                    <a:close/>
                    <a:moveTo>
                      <a:pt x="21288" y="3630"/>
                    </a:moveTo>
                    <a:cubicBezTo>
                      <a:pt x="21344" y="3630"/>
                      <a:pt x="21285" y="3703"/>
                      <a:pt x="21254" y="3703"/>
                    </a:cubicBezTo>
                    <a:cubicBezTo>
                      <a:pt x="21245" y="3703"/>
                      <a:pt x="21238" y="3696"/>
                      <a:pt x="21238" y="3679"/>
                    </a:cubicBezTo>
                    <a:cubicBezTo>
                      <a:pt x="21238" y="3655"/>
                      <a:pt x="21251" y="3630"/>
                      <a:pt x="21288" y="3630"/>
                    </a:cubicBezTo>
                    <a:close/>
                    <a:moveTo>
                      <a:pt x="14350" y="3725"/>
                    </a:moveTo>
                    <a:cubicBezTo>
                      <a:pt x="14354" y="3725"/>
                      <a:pt x="14359" y="3726"/>
                      <a:pt x="14363" y="3728"/>
                    </a:cubicBezTo>
                    <a:cubicBezTo>
                      <a:pt x="14420" y="3728"/>
                      <a:pt x="14360" y="3801"/>
                      <a:pt x="14329" y="3801"/>
                    </a:cubicBezTo>
                    <a:cubicBezTo>
                      <a:pt x="14320" y="3801"/>
                      <a:pt x="14314" y="3795"/>
                      <a:pt x="14314" y="3778"/>
                    </a:cubicBezTo>
                    <a:cubicBezTo>
                      <a:pt x="14314" y="3747"/>
                      <a:pt x="14330" y="3725"/>
                      <a:pt x="14350" y="3725"/>
                    </a:cubicBezTo>
                    <a:close/>
                    <a:moveTo>
                      <a:pt x="12759" y="3308"/>
                    </a:moveTo>
                    <a:cubicBezTo>
                      <a:pt x="12885" y="3308"/>
                      <a:pt x="13008" y="3407"/>
                      <a:pt x="13008" y="3556"/>
                    </a:cubicBezTo>
                    <a:cubicBezTo>
                      <a:pt x="13008" y="3691"/>
                      <a:pt x="12897" y="3790"/>
                      <a:pt x="12761" y="3802"/>
                    </a:cubicBezTo>
                    <a:lnTo>
                      <a:pt x="12761" y="3815"/>
                    </a:lnTo>
                    <a:cubicBezTo>
                      <a:pt x="12539" y="3815"/>
                      <a:pt x="12428" y="3544"/>
                      <a:pt x="12589" y="3383"/>
                    </a:cubicBezTo>
                    <a:cubicBezTo>
                      <a:pt x="12637" y="3331"/>
                      <a:pt x="12699" y="3308"/>
                      <a:pt x="12759" y="3308"/>
                    </a:cubicBezTo>
                    <a:close/>
                    <a:moveTo>
                      <a:pt x="8486" y="2730"/>
                    </a:moveTo>
                    <a:cubicBezTo>
                      <a:pt x="8498" y="2767"/>
                      <a:pt x="8510" y="2804"/>
                      <a:pt x="8535" y="2841"/>
                    </a:cubicBezTo>
                    <a:lnTo>
                      <a:pt x="6280" y="4221"/>
                    </a:lnTo>
                    <a:cubicBezTo>
                      <a:pt x="6231" y="4160"/>
                      <a:pt x="6157" y="4123"/>
                      <a:pt x="6071" y="4123"/>
                    </a:cubicBezTo>
                    <a:lnTo>
                      <a:pt x="6058" y="4123"/>
                    </a:lnTo>
                    <a:lnTo>
                      <a:pt x="5800" y="3260"/>
                    </a:lnTo>
                    <a:cubicBezTo>
                      <a:pt x="5874" y="3223"/>
                      <a:pt x="5923" y="3149"/>
                      <a:pt x="5935" y="3063"/>
                    </a:cubicBezTo>
                    <a:lnTo>
                      <a:pt x="8486" y="2730"/>
                    </a:lnTo>
                    <a:close/>
                    <a:moveTo>
                      <a:pt x="6071" y="4320"/>
                    </a:moveTo>
                    <a:cubicBezTo>
                      <a:pt x="6095" y="4320"/>
                      <a:pt x="6120" y="4345"/>
                      <a:pt x="6120" y="4369"/>
                    </a:cubicBezTo>
                    <a:cubicBezTo>
                      <a:pt x="6120" y="4386"/>
                      <a:pt x="6113" y="4393"/>
                      <a:pt x="6104" y="4393"/>
                    </a:cubicBezTo>
                    <a:cubicBezTo>
                      <a:pt x="6074" y="4393"/>
                      <a:pt x="6014" y="4320"/>
                      <a:pt x="6071" y="4320"/>
                    </a:cubicBezTo>
                    <a:close/>
                    <a:moveTo>
                      <a:pt x="19777" y="3841"/>
                    </a:moveTo>
                    <a:cubicBezTo>
                      <a:pt x="19853" y="3841"/>
                      <a:pt x="19931" y="3871"/>
                      <a:pt x="19994" y="3938"/>
                    </a:cubicBezTo>
                    <a:cubicBezTo>
                      <a:pt x="20179" y="4123"/>
                      <a:pt x="20043" y="4443"/>
                      <a:pt x="19784" y="4443"/>
                    </a:cubicBezTo>
                    <a:cubicBezTo>
                      <a:pt x="19612" y="4431"/>
                      <a:pt x="19489" y="4295"/>
                      <a:pt x="19489" y="4135"/>
                    </a:cubicBezTo>
                    <a:lnTo>
                      <a:pt x="19476" y="4135"/>
                    </a:lnTo>
                    <a:cubicBezTo>
                      <a:pt x="19484" y="3956"/>
                      <a:pt x="19627" y="3841"/>
                      <a:pt x="19777" y="3841"/>
                    </a:cubicBezTo>
                    <a:close/>
                    <a:moveTo>
                      <a:pt x="9262" y="2940"/>
                    </a:moveTo>
                    <a:lnTo>
                      <a:pt x="9890" y="3383"/>
                    </a:lnTo>
                    <a:cubicBezTo>
                      <a:pt x="9878" y="3420"/>
                      <a:pt x="9878" y="3457"/>
                      <a:pt x="9878" y="3494"/>
                    </a:cubicBezTo>
                    <a:cubicBezTo>
                      <a:pt x="9878" y="3544"/>
                      <a:pt x="9890" y="3593"/>
                      <a:pt x="9915" y="3630"/>
                    </a:cubicBezTo>
                    <a:lnTo>
                      <a:pt x="9102" y="4468"/>
                    </a:lnTo>
                    <a:cubicBezTo>
                      <a:pt x="9065" y="4431"/>
                      <a:pt x="9015" y="4406"/>
                      <a:pt x="8966" y="4381"/>
                    </a:cubicBezTo>
                    <a:lnTo>
                      <a:pt x="9040" y="3075"/>
                    </a:lnTo>
                    <a:cubicBezTo>
                      <a:pt x="9126" y="3063"/>
                      <a:pt x="9200" y="3014"/>
                      <a:pt x="9262" y="2940"/>
                    </a:cubicBezTo>
                    <a:close/>
                    <a:moveTo>
                      <a:pt x="9373" y="2730"/>
                    </a:moveTo>
                    <a:lnTo>
                      <a:pt x="10667" y="2817"/>
                    </a:lnTo>
                    <a:cubicBezTo>
                      <a:pt x="10691" y="2915"/>
                      <a:pt x="10753" y="2989"/>
                      <a:pt x="10839" y="3014"/>
                    </a:cubicBezTo>
                    <a:lnTo>
                      <a:pt x="10864" y="4554"/>
                    </a:lnTo>
                    <a:cubicBezTo>
                      <a:pt x="10814" y="4554"/>
                      <a:pt x="10777" y="4566"/>
                      <a:pt x="10728" y="4579"/>
                    </a:cubicBezTo>
                    <a:lnTo>
                      <a:pt x="10728" y="4603"/>
                    </a:lnTo>
                    <a:lnTo>
                      <a:pt x="10285" y="3691"/>
                    </a:lnTo>
                    <a:cubicBezTo>
                      <a:pt x="10346" y="3642"/>
                      <a:pt x="10383" y="3568"/>
                      <a:pt x="10383" y="3494"/>
                    </a:cubicBezTo>
                    <a:cubicBezTo>
                      <a:pt x="10383" y="3346"/>
                      <a:pt x="10260" y="3236"/>
                      <a:pt x="10124" y="3236"/>
                    </a:cubicBezTo>
                    <a:cubicBezTo>
                      <a:pt x="10063" y="3236"/>
                      <a:pt x="10001" y="3260"/>
                      <a:pt x="9952" y="3310"/>
                    </a:cubicBezTo>
                    <a:lnTo>
                      <a:pt x="9323" y="2866"/>
                    </a:lnTo>
                    <a:cubicBezTo>
                      <a:pt x="9348" y="2817"/>
                      <a:pt x="9360" y="2780"/>
                      <a:pt x="9373" y="2730"/>
                    </a:cubicBezTo>
                    <a:close/>
                    <a:moveTo>
                      <a:pt x="21066" y="3802"/>
                    </a:moveTo>
                    <a:cubicBezTo>
                      <a:pt x="21078" y="3827"/>
                      <a:pt x="21090" y="3852"/>
                      <a:pt x="21115" y="3876"/>
                    </a:cubicBezTo>
                    <a:lnTo>
                      <a:pt x="20622" y="4739"/>
                    </a:lnTo>
                    <a:lnTo>
                      <a:pt x="20203" y="4406"/>
                    </a:lnTo>
                    <a:cubicBezTo>
                      <a:pt x="20253" y="4332"/>
                      <a:pt x="20290" y="4234"/>
                      <a:pt x="20290" y="4135"/>
                    </a:cubicBezTo>
                    <a:cubicBezTo>
                      <a:pt x="20277" y="4110"/>
                      <a:pt x="20277" y="4073"/>
                      <a:pt x="20277" y="4049"/>
                    </a:cubicBezTo>
                    <a:lnTo>
                      <a:pt x="21066" y="3802"/>
                    </a:lnTo>
                    <a:close/>
                    <a:moveTo>
                      <a:pt x="11122" y="2903"/>
                    </a:moveTo>
                    <a:lnTo>
                      <a:pt x="12330" y="3420"/>
                    </a:lnTo>
                    <a:cubicBezTo>
                      <a:pt x="12305" y="3457"/>
                      <a:pt x="12305" y="3507"/>
                      <a:pt x="12305" y="3544"/>
                    </a:cubicBezTo>
                    <a:cubicBezTo>
                      <a:pt x="12305" y="3605"/>
                      <a:pt x="12318" y="3667"/>
                      <a:pt x="12355" y="3728"/>
                    </a:cubicBezTo>
                    <a:lnTo>
                      <a:pt x="11332" y="4813"/>
                    </a:lnTo>
                    <a:cubicBezTo>
                      <a:pt x="11270" y="4665"/>
                      <a:pt x="11122" y="4554"/>
                      <a:pt x="10962" y="4542"/>
                    </a:cubicBezTo>
                    <a:lnTo>
                      <a:pt x="10938" y="3014"/>
                    </a:lnTo>
                    <a:cubicBezTo>
                      <a:pt x="11012" y="3014"/>
                      <a:pt x="11085" y="2965"/>
                      <a:pt x="11122" y="2903"/>
                    </a:cubicBezTo>
                    <a:close/>
                    <a:moveTo>
                      <a:pt x="9989" y="3679"/>
                    </a:moveTo>
                    <a:cubicBezTo>
                      <a:pt x="10026" y="3704"/>
                      <a:pt x="10075" y="3716"/>
                      <a:pt x="10124" y="3716"/>
                    </a:cubicBezTo>
                    <a:lnTo>
                      <a:pt x="10198" y="3716"/>
                    </a:lnTo>
                    <a:lnTo>
                      <a:pt x="10654" y="4640"/>
                    </a:lnTo>
                    <a:cubicBezTo>
                      <a:pt x="10568" y="4702"/>
                      <a:pt x="10506" y="4788"/>
                      <a:pt x="10482" y="4899"/>
                    </a:cubicBezTo>
                    <a:lnTo>
                      <a:pt x="9274" y="4788"/>
                    </a:lnTo>
                    <a:cubicBezTo>
                      <a:pt x="9262" y="4690"/>
                      <a:pt x="9237" y="4591"/>
                      <a:pt x="9176" y="4517"/>
                    </a:cubicBezTo>
                    <a:lnTo>
                      <a:pt x="9989" y="3679"/>
                    </a:lnTo>
                    <a:close/>
                    <a:moveTo>
                      <a:pt x="8818" y="4542"/>
                    </a:moveTo>
                    <a:cubicBezTo>
                      <a:pt x="9040" y="4542"/>
                      <a:pt x="9151" y="4800"/>
                      <a:pt x="8991" y="4961"/>
                    </a:cubicBezTo>
                    <a:cubicBezTo>
                      <a:pt x="8938" y="5013"/>
                      <a:pt x="8875" y="5036"/>
                      <a:pt x="8815" y="5036"/>
                    </a:cubicBezTo>
                    <a:cubicBezTo>
                      <a:pt x="8689" y="5036"/>
                      <a:pt x="8572" y="4937"/>
                      <a:pt x="8572" y="4788"/>
                    </a:cubicBezTo>
                    <a:cubicBezTo>
                      <a:pt x="8572" y="4653"/>
                      <a:pt x="8683" y="4542"/>
                      <a:pt x="8818" y="4542"/>
                    </a:cubicBezTo>
                    <a:close/>
                    <a:moveTo>
                      <a:pt x="18386" y="5031"/>
                    </a:moveTo>
                    <a:cubicBezTo>
                      <a:pt x="18392" y="5031"/>
                      <a:pt x="18398" y="5032"/>
                      <a:pt x="18404" y="5035"/>
                    </a:cubicBezTo>
                    <a:lnTo>
                      <a:pt x="18392" y="5035"/>
                    </a:lnTo>
                    <a:cubicBezTo>
                      <a:pt x="18449" y="5035"/>
                      <a:pt x="18389" y="5107"/>
                      <a:pt x="18358" y="5107"/>
                    </a:cubicBezTo>
                    <a:cubicBezTo>
                      <a:pt x="18349" y="5107"/>
                      <a:pt x="18343" y="5101"/>
                      <a:pt x="18343" y="5084"/>
                    </a:cubicBezTo>
                    <a:cubicBezTo>
                      <a:pt x="18343" y="5053"/>
                      <a:pt x="18359" y="5031"/>
                      <a:pt x="18386" y="5031"/>
                    </a:cubicBezTo>
                    <a:close/>
                    <a:moveTo>
                      <a:pt x="10925" y="4739"/>
                    </a:moveTo>
                    <a:lnTo>
                      <a:pt x="10925" y="4751"/>
                    </a:lnTo>
                    <a:cubicBezTo>
                      <a:pt x="11147" y="4751"/>
                      <a:pt x="11258" y="5022"/>
                      <a:pt x="11098" y="5182"/>
                    </a:cubicBezTo>
                    <a:cubicBezTo>
                      <a:pt x="11045" y="5235"/>
                      <a:pt x="10981" y="5258"/>
                      <a:pt x="10918" y="5258"/>
                    </a:cubicBezTo>
                    <a:cubicBezTo>
                      <a:pt x="10789" y="5258"/>
                      <a:pt x="10667" y="5159"/>
                      <a:pt x="10667" y="5010"/>
                    </a:cubicBezTo>
                    <a:cubicBezTo>
                      <a:pt x="10667" y="4862"/>
                      <a:pt x="10777" y="4739"/>
                      <a:pt x="10925" y="4739"/>
                    </a:cubicBezTo>
                    <a:close/>
                    <a:moveTo>
                      <a:pt x="15035" y="4690"/>
                    </a:moveTo>
                    <a:cubicBezTo>
                      <a:pt x="15314" y="4694"/>
                      <a:pt x="15446" y="5024"/>
                      <a:pt x="15250" y="5219"/>
                    </a:cubicBezTo>
                    <a:cubicBezTo>
                      <a:pt x="15191" y="5282"/>
                      <a:pt x="15116" y="5310"/>
                      <a:pt x="15042" y="5310"/>
                    </a:cubicBezTo>
                    <a:cubicBezTo>
                      <a:pt x="14882" y="5310"/>
                      <a:pt x="14724" y="5182"/>
                      <a:pt x="14733" y="4998"/>
                    </a:cubicBezTo>
                    <a:cubicBezTo>
                      <a:pt x="14733" y="4827"/>
                      <a:pt x="14865" y="4693"/>
                      <a:pt x="15035" y="4690"/>
                    </a:cubicBezTo>
                    <a:close/>
                    <a:moveTo>
                      <a:pt x="8597" y="2928"/>
                    </a:moveTo>
                    <a:cubicBezTo>
                      <a:pt x="8646" y="2989"/>
                      <a:pt x="8695" y="3026"/>
                      <a:pt x="8769" y="3051"/>
                    </a:cubicBezTo>
                    <a:lnTo>
                      <a:pt x="7364" y="5355"/>
                    </a:lnTo>
                    <a:cubicBezTo>
                      <a:pt x="7340" y="5343"/>
                      <a:pt x="7315" y="5343"/>
                      <a:pt x="7278" y="5343"/>
                    </a:cubicBezTo>
                    <a:cubicBezTo>
                      <a:pt x="7229" y="5343"/>
                      <a:pt x="7180" y="5355"/>
                      <a:pt x="7143" y="5380"/>
                    </a:cubicBezTo>
                    <a:lnTo>
                      <a:pt x="6280" y="4517"/>
                    </a:lnTo>
                    <a:cubicBezTo>
                      <a:pt x="6305" y="4480"/>
                      <a:pt x="6329" y="4431"/>
                      <a:pt x="6329" y="4381"/>
                    </a:cubicBezTo>
                    <a:cubicBezTo>
                      <a:pt x="6329" y="4357"/>
                      <a:pt x="6329" y="4345"/>
                      <a:pt x="6317" y="4320"/>
                    </a:cubicBezTo>
                    <a:lnTo>
                      <a:pt x="8597" y="2928"/>
                    </a:lnTo>
                    <a:close/>
                    <a:moveTo>
                      <a:pt x="8942" y="3063"/>
                    </a:moveTo>
                    <a:lnTo>
                      <a:pt x="8868" y="4332"/>
                    </a:lnTo>
                    <a:cubicBezTo>
                      <a:pt x="8847" y="4329"/>
                      <a:pt x="8826" y="4328"/>
                      <a:pt x="8805" y="4328"/>
                    </a:cubicBezTo>
                    <a:cubicBezTo>
                      <a:pt x="8560" y="4328"/>
                      <a:pt x="8351" y="4527"/>
                      <a:pt x="8362" y="4788"/>
                    </a:cubicBezTo>
                    <a:cubicBezTo>
                      <a:pt x="8362" y="4862"/>
                      <a:pt x="8387" y="4948"/>
                      <a:pt x="8424" y="5010"/>
                    </a:cubicBezTo>
                    <a:lnTo>
                      <a:pt x="7488" y="5429"/>
                    </a:lnTo>
                    <a:cubicBezTo>
                      <a:pt x="7475" y="5416"/>
                      <a:pt x="7463" y="5404"/>
                      <a:pt x="7451" y="5404"/>
                    </a:cubicBezTo>
                    <a:lnTo>
                      <a:pt x="8868" y="3063"/>
                    </a:lnTo>
                    <a:close/>
                    <a:moveTo>
                      <a:pt x="13340" y="5367"/>
                    </a:moveTo>
                    <a:cubicBezTo>
                      <a:pt x="13402" y="5367"/>
                      <a:pt x="13402" y="5466"/>
                      <a:pt x="13340" y="5466"/>
                    </a:cubicBezTo>
                    <a:cubicBezTo>
                      <a:pt x="13266" y="5466"/>
                      <a:pt x="13266" y="5367"/>
                      <a:pt x="13340" y="5367"/>
                    </a:cubicBezTo>
                    <a:close/>
                    <a:moveTo>
                      <a:pt x="21201" y="3926"/>
                    </a:moveTo>
                    <a:cubicBezTo>
                      <a:pt x="21226" y="3926"/>
                      <a:pt x="21251" y="3938"/>
                      <a:pt x="21288" y="3938"/>
                    </a:cubicBezTo>
                    <a:lnTo>
                      <a:pt x="21325" y="3938"/>
                    </a:lnTo>
                    <a:lnTo>
                      <a:pt x="21805" y="5232"/>
                    </a:lnTo>
                    <a:cubicBezTo>
                      <a:pt x="21682" y="5281"/>
                      <a:pt x="21596" y="5367"/>
                      <a:pt x="21534" y="5478"/>
                    </a:cubicBezTo>
                    <a:lnTo>
                      <a:pt x="20708" y="4813"/>
                    </a:lnTo>
                    <a:lnTo>
                      <a:pt x="21201" y="3926"/>
                    </a:lnTo>
                    <a:close/>
                    <a:moveTo>
                      <a:pt x="7278" y="5540"/>
                    </a:moveTo>
                    <a:cubicBezTo>
                      <a:pt x="7315" y="5540"/>
                      <a:pt x="7327" y="5564"/>
                      <a:pt x="7327" y="5589"/>
                    </a:cubicBezTo>
                    <a:cubicBezTo>
                      <a:pt x="7327" y="5606"/>
                      <a:pt x="7321" y="5613"/>
                      <a:pt x="7312" y="5613"/>
                    </a:cubicBezTo>
                    <a:cubicBezTo>
                      <a:pt x="7281" y="5613"/>
                      <a:pt x="7221" y="5540"/>
                      <a:pt x="7278" y="5540"/>
                    </a:cubicBezTo>
                    <a:close/>
                    <a:moveTo>
                      <a:pt x="19439" y="5540"/>
                    </a:moveTo>
                    <a:cubicBezTo>
                      <a:pt x="19496" y="5540"/>
                      <a:pt x="19436" y="5613"/>
                      <a:pt x="19406" y="5613"/>
                    </a:cubicBezTo>
                    <a:cubicBezTo>
                      <a:pt x="19397" y="5613"/>
                      <a:pt x="19390" y="5606"/>
                      <a:pt x="19390" y="5589"/>
                    </a:cubicBezTo>
                    <a:cubicBezTo>
                      <a:pt x="19390" y="5564"/>
                      <a:pt x="19415" y="5540"/>
                      <a:pt x="19439" y="5540"/>
                    </a:cubicBezTo>
                    <a:close/>
                    <a:moveTo>
                      <a:pt x="22016" y="5404"/>
                    </a:moveTo>
                    <a:cubicBezTo>
                      <a:pt x="22266" y="5404"/>
                      <a:pt x="22393" y="5728"/>
                      <a:pt x="22212" y="5909"/>
                    </a:cubicBezTo>
                    <a:cubicBezTo>
                      <a:pt x="22151" y="5974"/>
                      <a:pt x="22074" y="6003"/>
                      <a:pt x="21999" y="6003"/>
                    </a:cubicBezTo>
                    <a:cubicBezTo>
                      <a:pt x="21844" y="6003"/>
                      <a:pt x="21694" y="5882"/>
                      <a:pt x="21694" y="5700"/>
                    </a:cubicBezTo>
                    <a:cubicBezTo>
                      <a:pt x="21694" y="5540"/>
                      <a:pt x="21830" y="5404"/>
                      <a:pt x="21990" y="5404"/>
                    </a:cubicBezTo>
                    <a:lnTo>
                      <a:pt x="22002" y="5404"/>
                    </a:lnTo>
                    <a:cubicBezTo>
                      <a:pt x="22007" y="5404"/>
                      <a:pt x="22012" y="5404"/>
                      <a:pt x="22016" y="5404"/>
                    </a:cubicBezTo>
                    <a:close/>
                    <a:moveTo>
                      <a:pt x="9274" y="4887"/>
                    </a:moveTo>
                    <a:lnTo>
                      <a:pt x="10482" y="4998"/>
                    </a:lnTo>
                    <a:cubicBezTo>
                      <a:pt x="10469" y="5133"/>
                      <a:pt x="10531" y="5269"/>
                      <a:pt x="10642" y="5355"/>
                    </a:cubicBezTo>
                    <a:lnTo>
                      <a:pt x="9496" y="6082"/>
                    </a:lnTo>
                    <a:lnTo>
                      <a:pt x="9052" y="5182"/>
                    </a:lnTo>
                    <a:cubicBezTo>
                      <a:pt x="9163" y="5121"/>
                      <a:pt x="9237" y="5010"/>
                      <a:pt x="9274" y="4887"/>
                    </a:cubicBezTo>
                    <a:close/>
                    <a:moveTo>
                      <a:pt x="15484" y="6156"/>
                    </a:moveTo>
                    <a:cubicBezTo>
                      <a:pt x="15496" y="6156"/>
                      <a:pt x="15509" y="6168"/>
                      <a:pt x="15509" y="6180"/>
                    </a:cubicBezTo>
                    <a:cubicBezTo>
                      <a:pt x="15509" y="6199"/>
                      <a:pt x="15493" y="6208"/>
                      <a:pt x="15478" y="6208"/>
                    </a:cubicBezTo>
                    <a:cubicBezTo>
                      <a:pt x="15463" y="6208"/>
                      <a:pt x="15447" y="6199"/>
                      <a:pt x="15447" y="6180"/>
                    </a:cubicBezTo>
                    <a:cubicBezTo>
                      <a:pt x="15447" y="6168"/>
                      <a:pt x="15472" y="6156"/>
                      <a:pt x="15484" y="6156"/>
                    </a:cubicBezTo>
                    <a:close/>
                    <a:moveTo>
                      <a:pt x="6206" y="4591"/>
                    </a:moveTo>
                    <a:lnTo>
                      <a:pt x="7069" y="5453"/>
                    </a:lnTo>
                    <a:cubicBezTo>
                      <a:pt x="7044" y="5490"/>
                      <a:pt x="7032" y="5540"/>
                      <a:pt x="7032" y="5589"/>
                    </a:cubicBezTo>
                    <a:cubicBezTo>
                      <a:pt x="7032" y="5626"/>
                      <a:pt x="7044" y="5675"/>
                      <a:pt x="7069" y="5712"/>
                    </a:cubicBezTo>
                    <a:lnTo>
                      <a:pt x="6391" y="6279"/>
                    </a:lnTo>
                    <a:cubicBezTo>
                      <a:pt x="6317" y="6217"/>
                      <a:pt x="6219" y="6168"/>
                      <a:pt x="6132" y="6168"/>
                    </a:cubicBezTo>
                    <a:lnTo>
                      <a:pt x="6132" y="4628"/>
                    </a:lnTo>
                    <a:cubicBezTo>
                      <a:pt x="6157" y="4616"/>
                      <a:pt x="6182" y="4603"/>
                      <a:pt x="6206" y="4591"/>
                    </a:cubicBezTo>
                    <a:close/>
                    <a:moveTo>
                      <a:pt x="17178" y="6353"/>
                    </a:moveTo>
                    <a:cubicBezTo>
                      <a:pt x="17225" y="6358"/>
                      <a:pt x="17168" y="6426"/>
                      <a:pt x="17139" y="6426"/>
                    </a:cubicBezTo>
                    <a:cubicBezTo>
                      <a:pt x="17129" y="6426"/>
                      <a:pt x="17123" y="6419"/>
                      <a:pt x="17123" y="6402"/>
                    </a:cubicBezTo>
                    <a:cubicBezTo>
                      <a:pt x="17123" y="6379"/>
                      <a:pt x="17145" y="6356"/>
                      <a:pt x="17178" y="6353"/>
                    </a:cubicBezTo>
                    <a:close/>
                    <a:moveTo>
                      <a:pt x="12404" y="3827"/>
                    </a:moveTo>
                    <a:lnTo>
                      <a:pt x="12428" y="3852"/>
                    </a:lnTo>
                    <a:lnTo>
                      <a:pt x="11652" y="6587"/>
                    </a:lnTo>
                    <a:cubicBezTo>
                      <a:pt x="11646" y="6581"/>
                      <a:pt x="11640" y="6578"/>
                      <a:pt x="11634" y="6578"/>
                    </a:cubicBezTo>
                    <a:cubicBezTo>
                      <a:pt x="11628" y="6578"/>
                      <a:pt x="11621" y="6581"/>
                      <a:pt x="11615" y="6587"/>
                    </a:cubicBezTo>
                    <a:lnTo>
                      <a:pt x="11135" y="5392"/>
                    </a:lnTo>
                    <a:cubicBezTo>
                      <a:pt x="11283" y="5318"/>
                      <a:pt x="11369" y="5170"/>
                      <a:pt x="11381" y="4998"/>
                    </a:cubicBezTo>
                    <a:cubicBezTo>
                      <a:pt x="11369" y="4973"/>
                      <a:pt x="11369" y="4948"/>
                      <a:pt x="11369" y="4924"/>
                    </a:cubicBezTo>
                    <a:lnTo>
                      <a:pt x="12404" y="3827"/>
                    </a:lnTo>
                    <a:close/>
                    <a:moveTo>
                      <a:pt x="20659" y="4899"/>
                    </a:moveTo>
                    <a:lnTo>
                      <a:pt x="21509" y="5577"/>
                    </a:lnTo>
                    <a:cubicBezTo>
                      <a:pt x="21497" y="5614"/>
                      <a:pt x="21485" y="5651"/>
                      <a:pt x="21485" y="5700"/>
                    </a:cubicBezTo>
                    <a:cubicBezTo>
                      <a:pt x="21485" y="5811"/>
                      <a:pt x="21522" y="5922"/>
                      <a:pt x="21596" y="6008"/>
                    </a:cubicBezTo>
                    <a:lnTo>
                      <a:pt x="19846" y="6649"/>
                    </a:lnTo>
                    <a:cubicBezTo>
                      <a:pt x="19809" y="6599"/>
                      <a:pt x="19772" y="6562"/>
                      <a:pt x="19735" y="6538"/>
                    </a:cubicBezTo>
                    <a:lnTo>
                      <a:pt x="20659" y="4899"/>
                    </a:lnTo>
                    <a:close/>
                    <a:moveTo>
                      <a:pt x="6069" y="6364"/>
                    </a:moveTo>
                    <a:cubicBezTo>
                      <a:pt x="6133" y="6364"/>
                      <a:pt x="6200" y="6387"/>
                      <a:pt x="6255" y="6439"/>
                    </a:cubicBezTo>
                    <a:cubicBezTo>
                      <a:pt x="6416" y="6599"/>
                      <a:pt x="6305" y="6883"/>
                      <a:pt x="6071" y="6883"/>
                    </a:cubicBezTo>
                    <a:cubicBezTo>
                      <a:pt x="5923" y="6870"/>
                      <a:pt x="5812" y="6760"/>
                      <a:pt x="5812" y="6624"/>
                    </a:cubicBezTo>
                    <a:cubicBezTo>
                      <a:pt x="5812" y="6466"/>
                      <a:pt x="5936" y="6364"/>
                      <a:pt x="6069" y="6364"/>
                    </a:cubicBezTo>
                    <a:close/>
                    <a:moveTo>
                      <a:pt x="11698" y="6810"/>
                    </a:moveTo>
                    <a:cubicBezTo>
                      <a:pt x="11707" y="6810"/>
                      <a:pt x="11714" y="6816"/>
                      <a:pt x="11714" y="6833"/>
                    </a:cubicBezTo>
                    <a:cubicBezTo>
                      <a:pt x="11702" y="6858"/>
                      <a:pt x="11689" y="6870"/>
                      <a:pt x="11665" y="6870"/>
                    </a:cubicBezTo>
                    <a:lnTo>
                      <a:pt x="11665" y="6883"/>
                    </a:lnTo>
                    <a:cubicBezTo>
                      <a:pt x="11608" y="6883"/>
                      <a:pt x="11667" y="6810"/>
                      <a:pt x="11698" y="6810"/>
                    </a:cubicBezTo>
                    <a:close/>
                    <a:moveTo>
                      <a:pt x="10740" y="5392"/>
                    </a:moveTo>
                    <a:cubicBezTo>
                      <a:pt x="10802" y="5429"/>
                      <a:pt x="10864" y="5441"/>
                      <a:pt x="10925" y="5441"/>
                    </a:cubicBezTo>
                    <a:cubicBezTo>
                      <a:pt x="10975" y="5441"/>
                      <a:pt x="11012" y="5429"/>
                      <a:pt x="11048" y="5416"/>
                    </a:cubicBezTo>
                    <a:lnTo>
                      <a:pt x="11529" y="6599"/>
                    </a:lnTo>
                    <a:cubicBezTo>
                      <a:pt x="11467" y="6649"/>
                      <a:pt x="11430" y="6723"/>
                      <a:pt x="11430" y="6796"/>
                    </a:cubicBezTo>
                    <a:lnTo>
                      <a:pt x="10408" y="6907"/>
                    </a:lnTo>
                    <a:cubicBezTo>
                      <a:pt x="10360" y="6705"/>
                      <a:pt x="10187" y="6549"/>
                      <a:pt x="9987" y="6549"/>
                    </a:cubicBezTo>
                    <a:cubicBezTo>
                      <a:pt x="9979" y="6549"/>
                      <a:pt x="9972" y="6550"/>
                      <a:pt x="9964" y="6550"/>
                    </a:cubicBezTo>
                    <a:cubicBezTo>
                      <a:pt x="9890" y="6550"/>
                      <a:pt x="9829" y="6562"/>
                      <a:pt x="9767" y="6587"/>
                    </a:cubicBezTo>
                    <a:lnTo>
                      <a:pt x="9558" y="6168"/>
                    </a:lnTo>
                    <a:lnTo>
                      <a:pt x="10740" y="5392"/>
                    </a:lnTo>
                    <a:close/>
                    <a:moveTo>
                      <a:pt x="12515" y="3926"/>
                    </a:moveTo>
                    <a:cubicBezTo>
                      <a:pt x="12589" y="3975"/>
                      <a:pt x="12675" y="4000"/>
                      <a:pt x="12773" y="4000"/>
                    </a:cubicBezTo>
                    <a:cubicBezTo>
                      <a:pt x="12810" y="4000"/>
                      <a:pt x="12847" y="4000"/>
                      <a:pt x="12884" y="3987"/>
                    </a:cubicBezTo>
                    <a:lnTo>
                      <a:pt x="13229" y="5195"/>
                    </a:lnTo>
                    <a:cubicBezTo>
                      <a:pt x="12983" y="5318"/>
                      <a:pt x="13082" y="5675"/>
                      <a:pt x="13340" y="5675"/>
                    </a:cubicBezTo>
                    <a:cubicBezTo>
                      <a:pt x="13476" y="5675"/>
                      <a:pt x="13587" y="5552"/>
                      <a:pt x="13587" y="5416"/>
                    </a:cubicBezTo>
                    <a:cubicBezTo>
                      <a:pt x="13587" y="5355"/>
                      <a:pt x="13562" y="5281"/>
                      <a:pt x="13513" y="5232"/>
                    </a:cubicBezTo>
                    <a:lnTo>
                      <a:pt x="14289" y="4012"/>
                    </a:lnTo>
                    <a:cubicBezTo>
                      <a:pt x="14314" y="4024"/>
                      <a:pt x="14338" y="4036"/>
                      <a:pt x="14375" y="4036"/>
                    </a:cubicBezTo>
                    <a:cubicBezTo>
                      <a:pt x="14400" y="4024"/>
                      <a:pt x="14425" y="4024"/>
                      <a:pt x="14449" y="4024"/>
                    </a:cubicBezTo>
                    <a:lnTo>
                      <a:pt x="14757" y="4579"/>
                    </a:lnTo>
                    <a:cubicBezTo>
                      <a:pt x="14342" y="4859"/>
                      <a:pt x="14532" y="5503"/>
                      <a:pt x="15027" y="5503"/>
                    </a:cubicBezTo>
                    <a:cubicBezTo>
                      <a:pt x="15031" y="5503"/>
                      <a:pt x="15036" y="5503"/>
                      <a:pt x="15041" y="5503"/>
                    </a:cubicBezTo>
                    <a:cubicBezTo>
                      <a:pt x="15078" y="5503"/>
                      <a:pt x="15127" y="5503"/>
                      <a:pt x="15176" y="5490"/>
                    </a:cubicBezTo>
                    <a:lnTo>
                      <a:pt x="15361" y="5996"/>
                    </a:lnTo>
                    <a:cubicBezTo>
                      <a:pt x="15299" y="6045"/>
                      <a:pt x="15250" y="6119"/>
                      <a:pt x="15262" y="6193"/>
                    </a:cubicBezTo>
                    <a:cubicBezTo>
                      <a:pt x="15262" y="6341"/>
                      <a:pt x="15376" y="6425"/>
                      <a:pt x="15491" y="6425"/>
                    </a:cubicBezTo>
                    <a:cubicBezTo>
                      <a:pt x="15577" y="6425"/>
                      <a:pt x="15664" y="6379"/>
                      <a:pt x="15706" y="6279"/>
                    </a:cubicBezTo>
                    <a:lnTo>
                      <a:pt x="16889" y="6427"/>
                    </a:lnTo>
                    <a:lnTo>
                      <a:pt x="14659" y="6932"/>
                    </a:lnTo>
                    <a:cubicBezTo>
                      <a:pt x="14580" y="6816"/>
                      <a:pt x="14452" y="6758"/>
                      <a:pt x="14326" y="6758"/>
                    </a:cubicBezTo>
                    <a:cubicBezTo>
                      <a:pt x="14197" y="6758"/>
                      <a:pt x="14068" y="6820"/>
                      <a:pt x="13993" y="6944"/>
                    </a:cubicBezTo>
                    <a:lnTo>
                      <a:pt x="11911" y="6796"/>
                    </a:lnTo>
                    <a:cubicBezTo>
                      <a:pt x="11911" y="6698"/>
                      <a:pt x="11849" y="6624"/>
                      <a:pt x="11763" y="6587"/>
                    </a:cubicBezTo>
                    <a:lnTo>
                      <a:pt x="12515" y="3926"/>
                    </a:lnTo>
                    <a:close/>
                    <a:moveTo>
                      <a:pt x="8486" y="5096"/>
                    </a:moveTo>
                    <a:cubicBezTo>
                      <a:pt x="8572" y="5195"/>
                      <a:pt x="8695" y="5244"/>
                      <a:pt x="8831" y="5256"/>
                    </a:cubicBezTo>
                    <a:cubicBezTo>
                      <a:pt x="8880" y="5256"/>
                      <a:pt x="8929" y="5244"/>
                      <a:pt x="8978" y="5232"/>
                    </a:cubicBezTo>
                    <a:lnTo>
                      <a:pt x="9422" y="6131"/>
                    </a:lnTo>
                    <a:lnTo>
                      <a:pt x="8067" y="7006"/>
                    </a:lnTo>
                    <a:cubicBezTo>
                      <a:pt x="7976" y="6870"/>
                      <a:pt x="7833" y="6804"/>
                      <a:pt x="7691" y="6804"/>
                    </a:cubicBezTo>
                    <a:cubicBezTo>
                      <a:pt x="7524" y="6804"/>
                      <a:pt x="7358" y="6895"/>
                      <a:pt x="7278" y="7068"/>
                    </a:cubicBezTo>
                    <a:lnTo>
                      <a:pt x="6527" y="6760"/>
                    </a:lnTo>
                    <a:cubicBezTo>
                      <a:pt x="6539" y="6710"/>
                      <a:pt x="6539" y="6673"/>
                      <a:pt x="6551" y="6624"/>
                    </a:cubicBezTo>
                    <a:cubicBezTo>
                      <a:pt x="6539" y="6525"/>
                      <a:pt x="6514" y="6439"/>
                      <a:pt x="6453" y="6365"/>
                    </a:cubicBezTo>
                    <a:lnTo>
                      <a:pt x="7130" y="5786"/>
                    </a:lnTo>
                    <a:cubicBezTo>
                      <a:pt x="7167" y="5823"/>
                      <a:pt x="7229" y="5835"/>
                      <a:pt x="7278" y="5835"/>
                    </a:cubicBezTo>
                    <a:cubicBezTo>
                      <a:pt x="7426" y="5835"/>
                      <a:pt x="7537" y="5725"/>
                      <a:pt x="7537" y="5589"/>
                    </a:cubicBezTo>
                    <a:cubicBezTo>
                      <a:pt x="7537" y="5564"/>
                      <a:pt x="7537" y="5552"/>
                      <a:pt x="7537" y="5527"/>
                    </a:cubicBezTo>
                    <a:lnTo>
                      <a:pt x="8486" y="5096"/>
                    </a:lnTo>
                    <a:close/>
                    <a:moveTo>
                      <a:pt x="9459" y="6217"/>
                    </a:moveTo>
                    <a:lnTo>
                      <a:pt x="9668" y="6636"/>
                    </a:lnTo>
                    <a:cubicBezTo>
                      <a:pt x="9558" y="6723"/>
                      <a:pt x="9496" y="6858"/>
                      <a:pt x="9496" y="7006"/>
                    </a:cubicBezTo>
                    <a:cubicBezTo>
                      <a:pt x="9484" y="7031"/>
                      <a:pt x="9496" y="7068"/>
                      <a:pt x="9496" y="7092"/>
                    </a:cubicBezTo>
                    <a:lnTo>
                      <a:pt x="8128" y="7178"/>
                    </a:lnTo>
                    <a:cubicBezTo>
                      <a:pt x="8116" y="7141"/>
                      <a:pt x="8116" y="7117"/>
                      <a:pt x="8104" y="7092"/>
                    </a:cubicBezTo>
                    <a:lnTo>
                      <a:pt x="9459" y="6217"/>
                    </a:lnTo>
                    <a:close/>
                    <a:moveTo>
                      <a:pt x="19420" y="6625"/>
                    </a:moveTo>
                    <a:cubicBezTo>
                      <a:pt x="19574" y="6625"/>
                      <a:pt x="19723" y="6747"/>
                      <a:pt x="19723" y="6932"/>
                    </a:cubicBezTo>
                    <a:cubicBezTo>
                      <a:pt x="19723" y="7092"/>
                      <a:pt x="19587" y="7228"/>
                      <a:pt x="19427" y="7228"/>
                    </a:cubicBezTo>
                    <a:cubicBezTo>
                      <a:pt x="19156" y="7228"/>
                      <a:pt x="19020" y="6907"/>
                      <a:pt x="19218" y="6710"/>
                    </a:cubicBezTo>
                    <a:cubicBezTo>
                      <a:pt x="19276" y="6652"/>
                      <a:pt x="19349" y="6625"/>
                      <a:pt x="19420" y="6625"/>
                    </a:cubicBezTo>
                    <a:close/>
                    <a:moveTo>
                      <a:pt x="9960" y="6746"/>
                    </a:moveTo>
                    <a:cubicBezTo>
                      <a:pt x="10093" y="6746"/>
                      <a:pt x="10223" y="6848"/>
                      <a:pt x="10223" y="7006"/>
                    </a:cubicBezTo>
                    <a:cubicBezTo>
                      <a:pt x="10223" y="7152"/>
                      <a:pt x="10103" y="7262"/>
                      <a:pt x="9958" y="7265"/>
                    </a:cubicBezTo>
                    <a:lnTo>
                      <a:pt x="9958" y="7265"/>
                    </a:lnTo>
                    <a:cubicBezTo>
                      <a:pt x="9728" y="7260"/>
                      <a:pt x="9621" y="6980"/>
                      <a:pt x="9779" y="6821"/>
                    </a:cubicBezTo>
                    <a:cubicBezTo>
                      <a:pt x="9831" y="6769"/>
                      <a:pt x="9896" y="6746"/>
                      <a:pt x="9960" y="6746"/>
                    </a:cubicBezTo>
                    <a:close/>
                    <a:moveTo>
                      <a:pt x="14330" y="6961"/>
                    </a:moveTo>
                    <a:cubicBezTo>
                      <a:pt x="14379" y="6961"/>
                      <a:pt x="14430" y="6979"/>
                      <a:pt x="14474" y="7018"/>
                    </a:cubicBezTo>
                    <a:cubicBezTo>
                      <a:pt x="14597" y="7141"/>
                      <a:pt x="14511" y="7363"/>
                      <a:pt x="14326" y="7363"/>
                    </a:cubicBezTo>
                    <a:cubicBezTo>
                      <a:pt x="14215" y="7363"/>
                      <a:pt x="14129" y="7277"/>
                      <a:pt x="14129" y="7166"/>
                    </a:cubicBezTo>
                    <a:cubicBezTo>
                      <a:pt x="14129" y="7041"/>
                      <a:pt x="14225" y="6961"/>
                      <a:pt x="14330" y="6961"/>
                    </a:cubicBezTo>
                    <a:close/>
                    <a:moveTo>
                      <a:pt x="7685" y="7006"/>
                    </a:moveTo>
                    <a:cubicBezTo>
                      <a:pt x="7907" y="7006"/>
                      <a:pt x="8017" y="7277"/>
                      <a:pt x="7857" y="7437"/>
                    </a:cubicBezTo>
                    <a:cubicBezTo>
                      <a:pt x="7807" y="7484"/>
                      <a:pt x="7746" y="7505"/>
                      <a:pt x="7685" y="7505"/>
                    </a:cubicBezTo>
                    <a:cubicBezTo>
                      <a:pt x="7554" y="7505"/>
                      <a:pt x="7426" y="7405"/>
                      <a:pt x="7426" y="7252"/>
                    </a:cubicBezTo>
                    <a:cubicBezTo>
                      <a:pt x="7426" y="7117"/>
                      <a:pt x="7537" y="7006"/>
                      <a:pt x="7685" y="7006"/>
                    </a:cubicBezTo>
                    <a:close/>
                    <a:moveTo>
                      <a:pt x="11430" y="6895"/>
                    </a:moveTo>
                    <a:cubicBezTo>
                      <a:pt x="11430" y="6907"/>
                      <a:pt x="11443" y="6920"/>
                      <a:pt x="11455" y="6932"/>
                    </a:cubicBezTo>
                    <a:lnTo>
                      <a:pt x="10901" y="7733"/>
                    </a:lnTo>
                    <a:lnTo>
                      <a:pt x="10851" y="7733"/>
                    </a:lnTo>
                    <a:cubicBezTo>
                      <a:pt x="10814" y="7733"/>
                      <a:pt x="10765" y="7745"/>
                      <a:pt x="10728" y="7770"/>
                    </a:cubicBezTo>
                    <a:lnTo>
                      <a:pt x="10309" y="7314"/>
                    </a:lnTo>
                    <a:cubicBezTo>
                      <a:pt x="10383" y="7228"/>
                      <a:pt x="10420" y="7117"/>
                      <a:pt x="10420" y="7006"/>
                    </a:cubicBezTo>
                    <a:lnTo>
                      <a:pt x="11430" y="6895"/>
                    </a:lnTo>
                    <a:close/>
                    <a:moveTo>
                      <a:pt x="9607" y="7302"/>
                    </a:moveTo>
                    <a:cubicBezTo>
                      <a:pt x="9693" y="7400"/>
                      <a:pt x="9816" y="7462"/>
                      <a:pt x="9940" y="7474"/>
                    </a:cubicBezTo>
                    <a:lnTo>
                      <a:pt x="9829" y="7881"/>
                    </a:lnTo>
                    <a:lnTo>
                      <a:pt x="8892" y="7831"/>
                    </a:lnTo>
                    <a:cubicBezTo>
                      <a:pt x="8892" y="7819"/>
                      <a:pt x="8892" y="7795"/>
                      <a:pt x="8880" y="7782"/>
                    </a:cubicBezTo>
                    <a:lnTo>
                      <a:pt x="9607" y="7302"/>
                    </a:lnTo>
                    <a:close/>
                    <a:moveTo>
                      <a:pt x="8600" y="7845"/>
                    </a:moveTo>
                    <a:cubicBezTo>
                      <a:pt x="8631" y="7845"/>
                      <a:pt x="8690" y="7918"/>
                      <a:pt x="8633" y="7918"/>
                    </a:cubicBezTo>
                    <a:cubicBezTo>
                      <a:pt x="8609" y="7918"/>
                      <a:pt x="8597" y="7893"/>
                      <a:pt x="8597" y="7881"/>
                    </a:cubicBezTo>
                    <a:lnTo>
                      <a:pt x="8584" y="7868"/>
                    </a:lnTo>
                    <a:cubicBezTo>
                      <a:pt x="8584" y="7851"/>
                      <a:pt x="8591" y="7845"/>
                      <a:pt x="8600" y="7845"/>
                    </a:cubicBezTo>
                    <a:close/>
                    <a:moveTo>
                      <a:pt x="10235" y="7376"/>
                    </a:moveTo>
                    <a:lnTo>
                      <a:pt x="10654" y="7844"/>
                    </a:lnTo>
                    <a:cubicBezTo>
                      <a:pt x="10642" y="7868"/>
                      <a:pt x="10630" y="7893"/>
                      <a:pt x="10617" y="7918"/>
                    </a:cubicBezTo>
                    <a:lnTo>
                      <a:pt x="9940" y="7893"/>
                    </a:lnTo>
                    <a:lnTo>
                      <a:pt x="10050" y="7462"/>
                    </a:lnTo>
                    <a:cubicBezTo>
                      <a:pt x="10124" y="7450"/>
                      <a:pt x="10186" y="7425"/>
                      <a:pt x="10235" y="7376"/>
                    </a:cubicBezTo>
                    <a:close/>
                    <a:moveTo>
                      <a:pt x="10851" y="7942"/>
                    </a:moveTo>
                    <a:cubicBezTo>
                      <a:pt x="10925" y="7942"/>
                      <a:pt x="10925" y="8041"/>
                      <a:pt x="10851" y="8041"/>
                    </a:cubicBezTo>
                    <a:cubicBezTo>
                      <a:pt x="10827" y="8041"/>
                      <a:pt x="10802" y="8016"/>
                      <a:pt x="10814" y="7992"/>
                    </a:cubicBezTo>
                    <a:cubicBezTo>
                      <a:pt x="10814" y="7967"/>
                      <a:pt x="10827" y="7942"/>
                      <a:pt x="10851" y="7942"/>
                    </a:cubicBezTo>
                    <a:close/>
                    <a:moveTo>
                      <a:pt x="20142" y="4492"/>
                    </a:moveTo>
                    <a:lnTo>
                      <a:pt x="20585" y="4837"/>
                    </a:lnTo>
                    <a:lnTo>
                      <a:pt x="19649" y="6476"/>
                    </a:lnTo>
                    <a:cubicBezTo>
                      <a:pt x="19575" y="6439"/>
                      <a:pt x="19501" y="6427"/>
                      <a:pt x="19427" y="6427"/>
                    </a:cubicBezTo>
                    <a:cubicBezTo>
                      <a:pt x="19144" y="6427"/>
                      <a:pt x="18922" y="6649"/>
                      <a:pt x="18922" y="6932"/>
                    </a:cubicBezTo>
                    <a:cubicBezTo>
                      <a:pt x="18922" y="6994"/>
                      <a:pt x="18934" y="7055"/>
                      <a:pt x="18959" y="7105"/>
                    </a:cubicBezTo>
                    <a:lnTo>
                      <a:pt x="16593" y="8053"/>
                    </a:lnTo>
                    <a:cubicBezTo>
                      <a:pt x="16489" y="7910"/>
                      <a:pt x="16329" y="7835"/>
                      <a:pt x="16169" y="7835"/>
                    </a:cubicBezTo>
                    <a:cubicBezTo>
                      <a:pt x="16027" y="7835"/>
                      <a:pt x="15884" y="7894"/>
                      <a:pt x="15780" y="8016"/>
                    </a:cubicBezTo>
                    <a:lnTo>
                      <a:pt x="14733" y="7166"/>
                    </a:lnTo>
                    <a:cubicBezTo>
                      <a:pt x="14733" y="7117"/>
                      <a:pt x="14720" y="7068"/>
                      <a:pt x="14708" y="7031"/>
                    </a:cubicBezTo>
                    <a:lnTo>
                      <a:pt x="16950" y="6513"/>
                    </a:lnTo>
                    <a:cubicBezTo>
                      <a:pt x="16996" y="6613"/>
                      <a:pt x="17084" y="6659"/>
                      <a:pt x="17172" y="6659"/>
                    </a:cubicBezTo>
                    <a:cubicBezTo>
                      <a:pt x="17301" y="6659"/>
                      <a:pt x="17431" y="6563"/>
                      <a:pt x="17431" y="6402"/>
                    </a:cubicBezTo>
                    <a:cubicBezTo>
                      <a:pt x="17431" y="6353"/>
                      <a:pt x="17406" y="6304"/>
                      <a:pt x="17382" y="6267"/>
                    </a:cubicBezTo>
                    <a:lnTo>
                      <a:pt x="18281" y="5306"/>
                    </a:lnTo>
                    <a:cubicBezTo>
                      <a:pt x="18318" y="5318"/>
                      <a:pt x="18355" y="5330"/>
                      <a:pt x="18392" y="5330"/>
                    </a:cubicBezTo>
                    <a:cubicBezTo>
                      <a:pt x="18466" y="5330"/>
                      <a:pt x="18528" y="5306"/>
                      <a:pt x="18577" y="5256"/>
                    </a:cubicBezTo>
                    <a:lnTo>
                      <a:pt x="19193" y="5577"/>
                    </a:lnTo>
                    <a:lnTo>
                      <a:pt x="19193" y="5589"/>
                    </a:lnTo>
                    <a:cubicBezTo>
                      <a:pt x="19193" y="5741"/>
                      <a:pt x="19320" y="5847"/>
                      <a:pt x="19452" y="5847"/>
                    </a:cubicBezTo>
                    <a:cubicBezTo>
                      <a:pt x="19512" y="5847"/>
                      <a:pt x="19574" y="5824"/>
                      <a:pt x="19624" y="5774"/>
                    </a:cubicBezTo>
                    <a:cubicBezTo>
                      <a:pt x="19784" y="5614"/>
                      <a:pt x="19673" y="5343"/>
                      <a:pt x="19439" y="5343"/>
                    </a:cubicBezTo>
                    <a:lnTo>
                      <a:pt x="19612" y="4616"/>
                    </a:lnTo>
                    <a:cubicBezTo>
                      <a:pt x="19673" y="4628"/>
                      <a:pt x="19723" y="4640"/>
                      <a:pt x="19784" y="4640"/>
                    </a:cubicBezTo>
                    <a:cubicBezTo>
                      <a:pt x="19920" y="4640"/>
                      <a:pt x="20055" y="4591"/>
                      <a:pt x="20142" y="4492"/>
                    </a:cubicBezTo>
                    <a:close/>
                    <a:moveTo>
                      <a:pt x="9533" y="7191"/>
                    </a:moveTo>
                    <a:cubicBezTo>
                      <a:pt x="9533" y="7203"/>
                      <a:pt x="9533" y="7215"/>
                      <a:pt x="9545" y="7215"/>
                    </a:cubicBezTo>
                    <a:lnTo>
                      <a:pt x="8818" y="7696"/>
                    </a:lnTo>
                    <a:cubicBezTo>
                      <a:pt x="8769" y="7647"/>
                      <a:pt x="8707" y="7622"/>
                      <a:pt x="8633" y="7622"/>
                    </a:cubicBezTo>
                    <a:cubicBezTo>
                      <a:pt x="8498" y="7622"/>
                      <a:pt x="8387" y="7733"/>
                      <a:pt x="8387" y="7881"/>
                    </a:cubicBezTo>
                    <a:cubicBezTo>
                      <a:pt x="8387" y="7881"/>
                      <a:pt x="8387" y="7893"/>
                      <a:pt x="8387" y="7905"/>
                    </a:cubicBezTo>
                    <a:lnTo>
                      <a:pt x="7389" y="8250"/>
                    </a:lnTo>
                    <a:cubicBezTo>
                      <a:pt x="7377" y="8201"/>
                      <a:pt x="7352" y="8164"/>
                      <a:pt x="7315" y="8140"/>
                    </a:cubicBezTo>
                    <a:lnTo>
                      <a:pt x="7599" y="7708"/>
                    </a:lnTo>
                    <a:lnTo>
                      <a:pt x="7685" y="7708"/>
                    </a:lnTo>
                    <a:cubicBezTo>
                      <a:pt x="7919" y="7708"/>
                      <a:pt x="8116" y="7523"/>
                      <a:pt x="8128" y="7277"/>
                    </a:cubicBezTo>
                    <a:lnTo>
                      <a:pt x="9533" y="7191"/>
                    </a:lnTo>
                    <a:close/>
                    <a:moveTo>
                      <a:pt x="11517" y="7018"/>
                    </a:moveTo>
                    <a:cubicBezTo>
                      <a:pt x="11554" y="7055"/>
                      <a:pt x="11615" y="7068"/>
                      <a:pt x="11665" y="7068"/>
                    </a:cubicBezTo>
                    <a:lnTo>
                      <a:pt x="11702" y="7068"/>
                    </a:lnTo>
                    <a:lnTo>
                      <a:pt x="12256" y="7955"/>
                    </a:lnTo>
                    <a:cubicBezTo>
                      <a:pt x="12157" y="8029"/>
                      <a:pt x="12083" y="8140"/>
                      <a:pt x="12071" y="8263"/>
                    </a:cubicBezTo>
                    <a:lnTo>
                      <a:pt x="11098" y="8016"/>
                    </a:lnTo>
                    <a:lnTo>
                      <a:pt x="11098" y="7992"/>
                    </a:lnTo>
                    <a:cubicBezTo>
                      <a:pt x="11098" y="7918"/>
                      <a:pt x="11061" y="7844"/>
                      <a:pt x="10999" y="7795"/>
                    </a:cubicBezTo>
                    <a:lnTo>
                      <a:pt x="11517" y="7018"/>
                    </a:lnTo>
                    <a:close/>
                    <a:moveTo>
                      <a:pt x="6477" y="6846"/>
                    </a:moveTo>
                    <a:lnTo>
                      <a:pt x="7229" y="7154"/>
                    </a:lnTo>
                    <a:cubicBezTo>
                      <a:pt x="7217" y="7178"/>
                      <a:pt x="7217" y="7215"/>
                      <a:pt x="7217" y="7252"/>
                    </a:cubicBezTo>
                    <a:cubicBezTo>
                      <a:pt x="7217" y="7425"/>
                      <a:pt x="7327" y="7585"/>
                      <a:pt x="7488" y="7659"/>
                    </a:cubicBezTo>
                    <a:lnTo>
                      <a:pt x="7229" y="8078"/>
                    </a:lnTo>
                    <a:cubicBezTo>
                      <a:pt x="7204" y="8066"/>
                      <a:pt x="7167" y="8066"/>
                      <a:pt x="7143" y="8066"/>
                    </a:cubicBezTo>
                    <a:cubicBezTo>
                      <a:pt x="7007" y="8066"/>
                      <a:pt x="6896" y="8164"/>
                      <a:pt x="6896" y="8300"/>
                    </a:cubicBezTo>
                    <a:lnTo>
                      <a:pt x="5910" y="8312"/>
                    </a:lnTo>
                    <a:cubicBezTo>
                      <a:pt x="5898" y="8176"/>
                      <a:pt x="5824" y="8053"/>
                      <a:pt x="5713" y="7992"/>
                    </a:cubicBezTo>
                    <a:lnTo>
                      <a:pt x="5984" y="7080"/>
                    </a:lnTo>
                    <a:lnTo>
                      <a:pt x="6071" y="7080"/>
                    </a:lnTo>
                    <a:cubicBezTo>
                      <a:pt x="6243" y="7080"/>
                      <a:pt x="6391" y="6994"/>
                      <a:pt x="6477" y="6846"/>
                    </a:cubicBezTo>
                    <a:close/>
                    <a:moveTo>
                      <a:pt x="11911" y="6895"/>
                    </a:moveTo>
                    <a:lnTo>
                      <a:pt x="13944" y="7043"/>
                    </a:lnTo>
                    <a:cubicBezTo>
                      <a:pt x="13870" y="7277"/>
                      <a:pt x="14018" y="7511"/>
                      <a:pt x="14252" y="7560"/>
                    </a:cubicBezTo>
                    <a:lnTo>
                      <a:pt x="14375" y="8349"/>
                    </a:lnTo>
                    <a:lnTo>
                      <a:pt x="13045" y="8312"/>
                    </a:lnTo>
                    <a:cubicBezTo>
                      <a:pt x="13025" y="8034"/>
                      <a:pt x="12797" y="7845"/>
                      <a:pt x="12551" y="7845"/>
                    </a:cubicBezTo>
                    <a:cubicBezTo>
                      <a:pt x="12482" y="7845"/>
                      <a:pt x="12410" y="7860"/>
                      <a:pt x="12342" y="7893"/>
                    </a:cubicBezTo>
                    <a:lnTo>
                      <a:pt x="11800" y="7031"/>
                    </a:lnTo>
                    <a:cubicBezTo>
                      <a:pt x="11849" y="7006"/>
                      <a:pt x="11886" y="6944"/>
                      <a:pt x="11911" y="6895"/>
                    </a:cubicBezTo>
                    <a:close/>
                    <a:moveTo>
                      <a:pt x="7143" y="8275"/>
                    </a:moveTo>
                    <a:cubicBezTo>
                      <a:pt x="7217" y="8275"/>
                      <a:pt x="7217" y="8361"/>
                      <a:pt x="7143" y="8361"/>
                    </a:cubicBezTo>
                    <a:cubicBezTo>
                      <a:pt x="7081" y="8361"/>
                      <a:pt x="7081" y="8275"/>
                      <a:pt x="7143" y="8275"/>
                    </a:cubicBezTo>
                    <a:close/>
                    <a:moveTo>
                      <a:pt x="14708" y="7289"/>
                    </a:moveTo>
                    <a:lnTo>
                      <a:pt x="15718" y="8103"/>
                    </a:lnTo>
                    <a:cubicBezTo>
                      <a:pt x="15669" y="8176"/>
                      <a:pt x="15644" y="8263"/>
                      <a:pt x="15657" y="8361"/>
                    </a:cubicBezTo>
                    <a:lnTo>
                      <a:pt x="15657" y="8398"/>
                    </a:lnTo>
                    <a:lnTo>
                      <a:pt x="14474" y="8361"/>
                    </a:lnTo>
                    <a:lnTo>
                      <a:pt x="14351" y="7560"/>
                    </a:lnTo>
                    <a:cubicBezTo>
                      <a:pt x="14511" y="7548"/>
                      <a:pt x="14659" y="7437"/>
                      <a:pt x="14708" y="7289"/>
                    </a:cubicBezTo>
                    <a:close/>
                    <a:moveTo>
                      <a:pt x="5479" y="8127"/>
                    </a:moveTo>
                    <a:cubicBezTo>
                      <a:pt x="5701" y="8127"/>
                      <a:pt x="5812" y="8386"/>
                      <a:pt x="5652" y="8546"/>
                    </a:cubicBezTo>
                    <a:cubicBezTo>
                      <a:pt x="5599" y="8599"/>
                      <a:pt x="5535" y="8622"/>
                      <a:pt x="5472" y="8622"/>
                    </a:cubicBezTo>
                    <a:cubicBezTo>
                      <a:pt x="5343" y="8622"/>
                      <a:pt x="5220" y="8523"/>
                      <a:pt x="5220" y="8374"/>
                    </a:cubicBezTo>
                    <a:cubicBezTo>
                      <a:pt x="5220" y="8238"/>
                      <a:pt x="5331" y="8127"/>
                      <a:pt x="5479" y="8127"/>
                    </a:cubicBezTo>
                    <a:close/>
                    <a:moveTo>
                      <a:pt x="12557" y="8054"/>
                    </a:moveTo>
                    <a:cubicBezTo>
                      <a:pt x="12629" y="8054"/>
                      <a:pt x="12702" y="8080"/>
                      <a:pt x="12761" y="8140"/>
                    </a:cubicBezTo>
                    <a:cubicBezTo>
                      <a:pt x="12934" y="8324"/>
                      <a:pt x="12810" y="8632"/>
                      <a:pt x="12552" y="8632"/>
                    </a:cubicBezTo>
                    <a:cubicBezTo>
                      <a:pt x="12393" y="8632"/>
                      <a:pt x="12258" y="8511"/>
                      <a:pt x="12268" y="8341"/>
                    </a:cubicBezTo>
                    <a:lnTo>
                      <a:pt x="12268" y="8341"/>
                    </a:lnTo>
                    <a:cubicBezTo>
                      <a:pt x="12268" y="8344"/>
                      <a:pt x="12268" y="8346"/>
                      <a:pt x="12268" y="8349"/>
                    </a:cubicBezTo>
                    <a:lnTo>
                      <a:pt x="12268" y="8337"/>
                    </a:lnTo>
                    <a:lnTo>
                      <a:pt x="12268" y="8337"/>
                    </a:lnTo>
                    <a:cubicBezTo>
                      <a:pt x="12268" y="8338"/>
                      <a:pt x="12268" y="8340"/>
                      <a:pt x="12268" y="8341"/>
                    </a:cubicBezTo>
                    <a:lnTo>
                      <a:pt x="12268" y="8341"/>
                    </a:lnTo>
                    <a:cubicBezTo>
                      <a:pt x="12264" y="8169"/>
                      <a:pt x="12408" y="8054"/>
                      <a:pt x="12557" y="8054"/>
                    </a:cubicBezTo>
                    <a:close/>
                    <a:moveTo>
                      <a:pt x="16161" y="8037"/>
                    </a:moveTo>
                    <a:cubicBezTo>
                      <a:pt x="16327" y="8037"/>
                      <a:pt x="16482" y="8167"/>
                      <a:pt x="16482" y="8361"/>
                    </a:cubicBezTo>
                    <a:cubicBezTo>
                      <a:pt x="16482" y="8534"/>
                      <a:pt x="16347" y="8669"/>
                      <a:pt x="16174" y="8669"/>
                    </a:cubicBezTo>
                    <a:cubicBezTo>
                      <a:pt x="15891" y="8669"/>
                      <a:pt x="15743" y="8337"/>
                      <a:pt x="15940" y="8127"/>
                    </a:cubicBezTo>
                    <a:cubicBezTo>
                      <a:pt x="16006" y="8065"/>
                      <a:pt x="16085" y="8037"/>
                      <a:pt x="16161" y="8037"/>
                    </a:cubicBezTo>
                    <a:close/>
                    <a:moveTo>
                      <a:pt x="14498" y="8460"/>
                    </a:moveTo>
                    <a:lnTo>
                      <a:pt x="15669" y="8497"/>
                    </a:lnTo>
                    <a:cubicBezTo>
                      <a:pt x="15681" y="8521"/>
                      <a:pt x="15681" y="8546"/>
                      <a:pt x="15694" y="8558"/>
                    </a:cubicBezTo>
                    <a:lnTo>
                      <a:pt x="14942" y="8879"/>
                    </a:lnTo>
                    <a:cubicBezTo>
                      <a:pt x="14843" y="8756"/>
                      <a:pt x="14696" y="8682"/>
                      <a:pt x="14548" y="8682"/>
                    </a:cubicBezTo>
                    <a:lnTo>
                      <a:pt x="14523" y="8682"/>
                    </a:lnTo>
                    <a:lnTo>
                      <a:pt x="14498" y="8460"/>
                    </a:lnTo>
                    <a:close/>
                    <a:moveTo>
                      <a:pt x="13032" y="8423"/>
                    </a:moveTo>
                    <a:lnTo>
                      <a:pt x="14388" y="8460"/>
                    </a:lnTo>
                    <a:lnTo>
                      <a:pt x="14425" y="8706"/>
                    </a:lnTo>
                    <a:cubicBezTo>
                      <a:pt x="14264" y="8743"/>
                      <a:pt x="14129" y="8854"/>
                      <a:pt x="14067" y="9014"/>
                    </a:cubicBezTo>
                    <a:lnTo>
                      <a:pt x="13020" y="8509"/>
                    </a:lnTo>
                    <a:cubicBezTo>
                      <a:pt x="13020" y="8485"/>
                      <a:pt x="13032" y="8448"/>
                      <a:pt x="13032" y="8423"/>
                    </a:cubicBezTo>
                    <a:close/>
                    <a:moveTo>
                      <a:pt x="8424" y="8004"/>
                    </a:moveTo>
                    <a:cubicBezTo>
                      <a:pt x="8424" y="8016"/>
                      <a:pt x="8436" y="8029"/>
                      <a:pt x="8449" y="8041"/>
                    </a:cubicBezTo>
                    <a:lnTo>
                      <a:pt x="7549" y="9175"/>
                    </a:lnTo>
                    <a:cubicBezTo>
                      <a:pt x="7463" y="9125"/>
                      <a:pt x="7377" y="9101"/>
                      <a:pt x="7278" y="9101"/>
                    </a:cubicBezTo>
                    <a:lnTo>
                      <a:pt x="7217" y="8558"/>
                    </a:lnTo>
                    <a:cubicBezTo>
                      <a:pt x="7303" y="8534"/>
                      <a:pt x="7377" y="8460"/>
                      <a:pt x="7401" y="8361"/>
                    </a:cubicBezTo>
                    <a:lnTo>
                      <a:pt x="8424" y="8004"/>
                    </a:lnTo>
                    <a:close/>
                    <a:moveTo>
                      <a:pt x="6909" y="8398"/>
                    </a:moveTo>
                    <a:cubicBezTo>
                      <a:pt x="6945" y="8485"/>
                      <a:pt x="7019" y="8558"/>
                      <a:pt x="7118" y="8571"/>
                    </a:cubicBezTo>
                    <a:lnTo>
                      <a:pt x="7106" y="8571"/>
                    </a:lnTo>
                    <a:lnTo>
                      <a:pt x="7180" y="9113"/>
                    </a:lnTo>
                    <a:cubicBezTo>
                      <a:pt x="7069" y="9138"/>
                      <a:pt x="6970" y="9199"/>
                      <a:pt x="6896" y="9285"/>
                    </a:cubicBezTo>
                    <a:lnTo>
                      <a:pt x="5861" y="8620"/>
                    </a:lnTo>
                    <a:cubicBezTo>
                      <a:pt x="5898" y="8558"/>
                      <a:pt x="5923" y="8485"/>
                      <a:pt x="5923" y="8411"/>
                    </a:cubicBezTo>
                    <a:lnTo>
                      <a:pt x="6909" y="8398"/>
                    </a:lnTo>
                    <a:close/>
                    <a:moveTo>
                      <a:pt x="11073" y="8103"/>
                    </a:moveTo>
                    <a:lnTo>
                      <a:pt x="12059" y="8361"/>
                    </a:lnTo>
                    <a:cubicBezTo>
                      <a:pt x="12081" y="8653"/>
                      <a:pt x="12318" y="8827"/>
                      <a:pt x="12558" y="8827"/>
                    </a:cubicBezTo>
                    <a:cubicBezTo>
                      <a:pt x="12713" y="8827"/>
                      <a:pt x="12869" y="8755"/>
                      <a:pt x="12971" y="8595"/>
                    </a:cubicBezTo>
                    <a:lnTo>
                      <a:pt x="14043" y="9113"/>
                    </a:lnTo>
                    <a:cubicBezTo>
                      <a:pt x="14043" y="9138"/>
                      <a:pt x="14030" y="9162"/>
                      <a:pt x="14030" y="9187"/>
                    </a:cubicBezTo>
                    <a:cubicBezTo>
                      <a:pt x="14043" y="9199"/>
                      <a:pt x="14043" y="9211"/>
                      <a:pt x="14043" y="9236"/>
                    </a:cubicBezTo>
                    <a:lnTo>
                      <a:pt x="12872" y="9433"/>
                    </a:lnTo>
                    <a:cubicBezTo>
                      <a:pt x="12827" y="9327"/>
                      <a:pt x="12734" y="9276"/>
                      <a:pt x="12641" y="9276"/>
                    </a:cubicBezTo>
                    <a:cubicBezTo>
                      <a:pt x="12529" y="9276"/>
                      <a:pt x="12418" y="9348"/>
                      <a:pt x="12392" y="9483"/>
                    </a:cubicBezTo>
                    <a:lnTo>
                      <a:pt x="11172" y="9483"/>
                    </a:lnTo>
                    <a:cubicBezTo>
                      <a:pt x="11159" y="9409"/>
                      <a:pt x="11110" y="9359"/>
                      <a:pt x="11061" y="9322"/>
                    </a:cubicBezTo>
                    <a:lnTo>
                      <a:pt x="10938" y="8238"/>
                    </a:lnTo>
                    <a:cubicBezTo>
                      <a:pt x="10999" y="8213"/>
                      <a:pt x="11048" y="8164"/>
                      <a:pt x="11073" y="8103"/>
                    </a:cubicBezTo>
                    <a:close/>
                    <a:moveTo>
                      <a:pt x="14530" y="8866"/>
                    </a:moveTo>
                    <a:cubicBezTo>
                      <a:pt x="14688" y="8866"/>
                      <a:pt x="14843" y="8992"/>
                      <a:pt x="14843" y="9175"/>
                    </a:cubicBezTo>
                    <a:cubicBezTo>
                      <a:pt x="14843" y="9347"/>
                      <a:pt x="14708" y="9483"/>
                      <a:pt x="14548" y="9483"/>
                    </a:cubicBezTo>
                    <a:cubicBezTo>
                      <a:pt x="14543" y="9483"/>
                      <a:pt x="14538" y="9483"/>
                      <a:pt x="14533" y="9483"/>
                    </a:cubicBezTo>
                    <a:cubicBezTo>
                      <a:pt x="14259" y="9483"/>
                      <a:pt x="14120" y="9159"/>
                      <a:pt x="14314" y="8965"/>
                    </a:cubicBezTo>
                    <a:cubicBezTo>
                      <a:pt x="14374" y="8896"/>
                      <a:pt x="14452" y="8866"/>
                      <a:pt x="14530" y="8866"/>
                    </a:cubicBezTo>
                    <a:close/>
                    <a:moveTo>
                      <a:pt x="10931" y="9486"/>
                    </a:moveTo>
                    <a:cubicBezTo>
                      <a:pt x="10953" y="9486"/>
                      <a:pt x="10975" y="9501"/>
                      <a:pt x="10975" y="9532"/>
                    </a:cubicBezTo>
                    <a:cubicBezTo>
                      <a:pt x="10975" y="9563"/>
                      <a:pt x="10953" y="9578"/>
                      <a:pt x="10931" y="9578"/>
                    </a:cubicBezTo>
                    <a:cubicBezTo>
                      <a:pt x="10910" y="9578"/>
                      <a:pt x="10888" y="9563"/>
                      <a:pt x="10888" y="9532"/>
                    </a:cubicBezTo>
                    <a:cubicBezTo>
                      <a:pt x="10888" y="9501"/>
                      <a:pt x="10910" y="9486"/>
                      <a:pt x="10931" y="9486"/>
                    </a:cubicBezTo>
                    <a:close/>
                    <a:moveTo>
                      <a:pt x="12638" y="9486"/>
                    </a:moveTo>
                    <a:cubicBezTo>
                      <a:pt x="12663" y="9486"/>
                      <a:pt x="12687" y="9501"/>
                      <a:pt x="12687" y="9532"/>
                    </a:cubicBezTo>
                    <a:cubicBezTo>
                      <a:pt x="12675" y="9556"/>
                      <a:pt x="12663" y="9581"/>
                      <a:pt x="12638" y="9581"/>
                    </a:cubicBezTo>
                    <a:cubicBezTo>
                      <a:pt x="12601" y="9581"/>
                      <a:pt x="12589" y="9556"/>
                      <a:pt x="12589" y="9532"/>
                    </a:cubicBezTo>
                    <a:cubicBezTo>
                      <a:pt x="12589" y="9501"/>
                      <a:pt x="12613" y="9486"/>
                      <a:pt x="12638" y="9486"/>
                    </a:cubicBezTo>
                    <a:close/>
                    <a:moveTo>
                      <a:pt x="4634" y="9296"/>
                    </a:moveTo>
                    <a:cubicBezTo>
                      <a:pt x="4738" y="9296"/>
                      <a:pt x="4839" y="9379"/>
                      <a:pt x="4839" y="9495"/>
                    </a:cubicBezTo>
                    <a:cubicBezTo>
                      <a:pt x="4826" y="9606"/>
                      <a:pt x="4740" y="9692"/>
                      <a:pt x="4629" y="9692"/>
                    </a:cubicBezTo>
                    <a:lnTo>
                      <a:pt x="4629" y="9704"/>
                    </a:lnTo>
                    <a:cubicBezTo>
                      <a:pt x="4457" y="9704"/>
                      <a:pt x="4358" y="9483"/>
                      <a:pt x="4494" y="9359"/>
                    </a:cubicBezTo>
                    <a:cubicBezTo>
                      <a:pt x="4534" y="9315"/>
                      <a:pt x="4584" y="9296"/>
                      <a:pt x="4634" y="9296"/>
                    </a:cubicBezTo>
                    <a:close/>
                    <a:moveTo>
                      <a:pt x="9915" y="7992"/>
                    </a:moveTo>
                    <a:lnTo>
                      <a:pt x="10617" y="8029"/>
                    </a:lnTo>
                    <a:cubicBezTo>
                      <a:pt x="10617" y="8066"/>
                      <a:pt x="10630" y="8103"/>
                      <a:pt x="10654" y="8127"/>
                    </a:cubicBezTo>
                    <a:lnTo>
                      <a:pt x="9545" y="9766"/>
                    </a:lnTo>
                    <a:cubicBezTo>
                      <a:pt x="9521" y="9741"/>
                      <a:pt x="9484" y="9717"/>
                      <a:pt x="9447" y="9704"/>
                    </a:cubicBezTo>
                    <a:lnTo>
                      <a:pt x="9915" y="7992"/>
                    </a:lnTo>
                    <a:close/>
                    <a:moveTo>
                      <a:pt x="10716" y="8213"/>
                    </a:moveTo>
                    <a:cubicBezTo>
                      <a:pt x="10753" y="8226"/>
                      <a:pt x="10790" y="8238"/>
                      <a:pt x="10827" y="8250"/>
                    </a:cubicBezTo>
                    <a:lnTo>
                      <a:pt x="10950" y="9285"/>
                    </a:lnTo>
                    <a:lnTo>
                      <a:pt x="10925" y="9273"/>
                    </a:lnTo>
                    <a:cubicBezTo>
                      <a:pt x="10790" y="9273"/>
                      <a:pt x="10679" y="9396"/>
                      <a:pt x="10679" y="9532"/>
                    </a:cubicBezTo>
                    <a:lnTo>
                      <a:pt x="10679" y="9544"/>
                    </a:lnTo>
                    <a:lnTo>
                      <a:pt x="9632" y="9815"/>
                    </a:lnTo>
                    <a:lnTo>
                      <a:pt x="10716" y="8213"/>
                    </a:lnTo>
                    <a:close/>
                    <a:moveTo>
                      <a:pt x="8880" y="7930"/>
                    </a:moveTo>
                    <a:lnTo>
                      <a:pt x="9792" y="7979"/>
                    </a:lnTo>
                    <a:lnTo>
                      <a:pt x="9336" y="9680"/>
                    </a:lnTo>
                    <a:cubicBezTo>
                      <a:pt x="9326" y="9679"/>
                      <a:pt x="9317" y="9678"/>
                      <a:pt x="9308" y="9678"/>
                    </a:cubicBezTo>
                    <a:cubicBezTo>
                      <a:pt x="9211" y="9678"/>
                      <a:pt x="9136" y="9737"/>
                      <a:pt x="9102" y="9828"/>
                    </a:cubicBezTo>
                    <a:lnTo>
                      <a:pt x="7759" y="9606"/>
                    </a:lnTo>
                    <a:lnTo>
                      <a:pt x="7759" y="9581"/>
                    </a:lnTo>
                    <a:cubicBezTo>
                      <a:pt x="7759" y="9446"/>
                      <a:pt x="7709" y="9310"/>
                      <a:pt x="7611" y="9224"/>
                    </a:cubicBezTo>
                    <a:lnTo>
                      <a:pt x="8510" y="8078"/>
                    </a:lnTo>
                    <a:cubicBezTo>
                      <a:pt x="8547" y="8103"/>
                      <a:pt x="8597" y="8115"/>
                      <a:pt x="8633" y="8127"/>
                    </a:cubicBezTo>
                    <a:cubicBezTo>
                      <a:pt x="8757" y="8115"/>
                      <a:pt x="8855" y="8041"/>
                      <a:pt x="8880" y="7930"/>
                    </a:cubicBezTo>
                    <a:close/>
                    <a:moveTo>
                      <a:pt x="7278" y="9298"/>
                    </a:moveTo>
                    <a:cubicBezTo>
                      <a:pt x="7537" y="9298"/>
                      <a:pt x="7660" y="9618"/>
                      <a:pt x="7488" y="9791"/>
                    </a:cubicBezTo>
                    <a:cubicBezTo>
                      <a:pt x="7427" y="9852"/>
                      <a:pt x="7352" y="9879"/>
                      <a:pt x="7279" y="9879"/>
                    </a:cubicBezTo>
                    <a:cubicBezTo>
                      <a:pt x="7133" y="9879"/>
                      <a:pt x="6995" y="9767"/>
                      <a:pt x="6995" y="9593"/>
                    </a:cubicBezTo>
                    <a:cubicBezTo>
                      <a:pt x="6982" y="9433"/>
                      <a:pt x="7118" y="9298"/>
                      <a:pt x="7278" y="9298"/>
                    </a:cubicBezTo>
                    <a:close/>
                    <a:moveTo>
                      <a:pt x="9348" y="9883"/>
                    </a:moveTo>
                    <a:cubicBezTo>
                      <a:pt x="9373" y="9883"/>
                      <a:pt x="9397" y="9901"/>
                      <a:pt x="9397" y="9938"/>
                    </a:cubicBezTo>
                    <a:cubicBezTo>
                      <a:pt x="9397" y="9969"/>
                      <a:pt x="9373" y="9985"/>
                      <a:pt x="9348" y="9985"/>
                    </a:cubicBezTo>
                    <a:cubicBezTo>
                      <a:pt x="9323" y="9985"/>
                      <a:pt x="9299" y="9969"/>
                      <a:pt x="9299" y="9938"/>
                    </a:cubicBezTo>
                    <a:cubicBezTo>
                      <a:pt x="9299" y="9901"/>
                      <a:pt x="9323" y="9883"/>
                      <a:pt x="9348" y="9883"/>
                    </a:cubicBezTo>
                    <a:close/>
                    <a:moveTo>
                      <a:pt x="5787" y="8694"/>
                    </a:moveTo>
                    <a:lnTo>
                      <a:pt x="6835" y="9372"/>
                    </a:lnTo>
                    <a:cubicBezTo>
                      <a:pt x="6798" y="9433"/>
                      <a:pt x="6785" y="9520"/>
                      <a:pt x="6785" y="9593"/>
                    </a:cubicBezTo>
                    <a:cubicBezTo>
                      <a:pt x="6785" y="9643"/>
                      <a:pt x="6798" y="9692"/>
                      <a:pt x="6810" y="9729"/>
                    </a:cubicBezTo>
                    <a:lnTo>
                      <a:pt x="6071" y="9988"/>
                    </a:lnTo>
                    <a:cubicBezTo>
                      <a:pt x="6021" y="9908"/>
                      <a:pt x="5941" y="9868"/>
                      <a:pt x="5861" y="9868"/>
                    </a:cubicBezTo>
                    <a:cubicBezTo>
                      <a:pt x="5781" y="9868"/>
                      <a:pt x="5701" y="9908"/>
                      <a:pt x="5652" y="9988"/>
                    </a:cubicBezTo>
                    <a:lnTo>
                      <a:pt x="5011" y="9643"/>
                    </a:lnTo>
                    <a:cubicBezTo>
                      <a:pt x="5060" y="9495"/>
                      <a:pt x="5036" y="9335"/>
                      <a:pt x="4925" y="9224"/>
                    </a:cubicBezTo>
                    <a:lnTo>
                      <a:pt x="5270" y="8780"/>
                    </a:lnTo>
                    <a:cubicBezTo>
                      <a:pt x="5331" y="8805"/>
                      <a:pt x="5405" y="8830"/>
                      <a:pt x="5479" y="8830"/>
                    </a:cubicBezTo>
                    <a:cubicBezTo>
                      <a:pt x="5590" y="8830"/>
                      <a:pt x="5713" y="8780"/>
                      <a:pt x="5787" y="8694"/>
                    </a:cubicBezTo>
                    <a:close/>
                    <a:moveTo>
                      <a:pt x="5861" y="10074"/>
                    </a:moveTo>
                    <a:cubicBezTo>
                      <a:pt x="5886" y="10074"/>
                      <a:pt x="5910" y="10099"/>
                      <a:pt x="5910" y="10123"/>
                    </a:cubicBezTo>
                    <a:cubicBezTo>
                      <a:pt x="5910" y="10140"/>
                      <a:pt x="5904" y="10147"/>
                      <a:pt x="5895" y="10147"/>
                    </a:cubicBezTo>
                    <a:cubicBezTo>
                      <a:pt x="5864" y="10147"/>
                      <a:pt x="5804" y="10074"/>
                      <a:pt x="5861" y="10074"/>
                    </a:cubicBezTo>
                    <a:close/>
                    <a:moveTo>
                      <a:pt x="10703" y="9643"/>
                    </a:moveTo>
                    <a:cubicBezTo>
                      <a:pt x="10728" y="9680"/>
                      <a:pt x="10753" y="9704"/>
                      <a:pt x="10790" y="9729"/>
                    </a:cubicBezTo>
                    <a:lnTo>
                      <a:pt x="10272" y="10875"/>
                    </a:lnTo>
                    <a:cubicBezTo>
                      <a:pt x="10223" y="10850"/>
                      <a:pt x="10161" y="10838"/>
                      <a:pt x="10100" y="10838"/>
                    </a:cubicBezTo>
                    <a:cubicBezTo>
                      <a:pt x="10038" y="10838"/>
                      <a:pt x="9989" y="10850"/>
                      <a:pt x="9927" y="10863"/>
                    </a:cubicBezTo>
                    <a:lnTo>
                      <a:pt x="9533" y="10111"/>
                    </a:lnTo>
                    <a:cubicBezTo>
                      <a:pt x="9570" y="10062"/>
                      <a:pt x="9595" y="10000"/>
                      <a:pt x="9595" y="9938"/>
                    </a:cubicBezTo>
                    <a:lnTo>
                      <a:pt x="9607" y="9938"/>
                    </a:lnTo>
                    <a:lnTo>
                      <a:pt x="9607" y="9926"/>
                    </a:lnTo>
                    <a:lnTo>
                      <a:pt x="10703" y="9643"/>
                    </a:lnTo>
                    <a:close/>
                    <a:moveTo>
                      <a:pt x="12392" y="9581"/>
                    </a:moveTo>
                    <a:cubicBezTo>
                      <a:pt x="12392" y="9593"/>
                      <a:pt x="12392" y="9618"/>
                      <a:pt x="12404" y="9630"/>
                    </a:cubicBezTo>
                    <a:lnTo>
                      <a:pt x="10506" y="11047"/>
                    </a:lnTo>
                    <a:cubicBezTo>
                      <a:pt x="10469" y="10998"/>
                      <a:pt x="10408" y="10949"/>
                      <a:pt x="10358" y="10912"/>
                    </a:cubicBezTo>
                    <a:lnTo>
                      <a:pt x="10864" y="9778"/>
                    </a:lnTo>
                    <a:lnTo>
                      <a:pt x="10925" y="9778"/>
                    </a:lnTo>
                    <a:cubicBezTo>
                      <a:pt x="11036" y="9778"/>
                      <a:pt x="11147" y="9692"/>
                      <a:pt x="11172" y="9581"/>
                    </a:cubicBezTo>
                    <a:close/>
                    <a:moveTo>
                      <a:pt x="4962" y="9729"/>
                    </a:moveTo>
                    <a:lnTo>
                      <a:pt x="5615" y="10086"/>
                    </a:lnTo>
                    <a:cubicBezTo>
                      <a:pt x="5615" y="10099"/>
                      <a:pt x="5615" y="10111"/>
                      <a:pt x="5615" y="10123"/>
                    </a:cubicBezTo>
                    <a:cubicBezTo>
                      <a:pt x="5615" y="10210"/>
                      <a:pt x="5652" y="10283"/>
                      <a:pt x="5726" y="10333"/>
                    </a:cubicBezTo>
                    <a:lnTo>
                      <a:pt x="5356" y="11146"/>
                    </a:lnTo>
                    <a:cubicBezTo>
                      <a:pt x="5307" y="11134"/>
                      <a:pt x="5257" y="11121"/>
                      <a:pt x="5208" y="11121"/>
                    </a:cubicBezTo>
                    <a:lnTo>
                      <a:pt x="5122" y="11121"/>
                    </a:lnTo>
                    <a:lnTo>
                      <a:pt x="4789" y="9877"/>
                    </a:lnTo>
                    <a:cubicBezTo>
                      <a:pt x="4863" y="9840"/>
                      <a:pt x="4925" y="9791"/>
                      <a:pt x="4962" y="9729"/>
                    </a:cubicBezTo>
                    <a:close/>
                    <a:moveTo>
                      <a:pt x="7759" y="9729"/>
                    </a:moveTo>
                    <a:lnTo>
                      <a:pt x="9089" y="9951"/>
                    </a:lnTo>
                    <a:cubicBezTo>
                      <a:pt x="9102" y="10012"/>
                      <a:pt x="9126" y="10086"/>
                      <a:pt x="9188" y="10136"/>
                    </a:cubicBezTo>
                    <a:lnTo>
                      <a:pt x="8104" y="11195"/>
                    </a:lnTo>
                    <a:lnTo>
                      <a:pt x="7537" y="10012"/>
                    </a:lnTo>
                    <a:cubicBezTo>
                      <a:pt x="7648" y="9951"/>
                      <a:pt x="7722" y="9840"/>
                      <a:pt x="7759" y="9729"/>
                    </a:cubicBezTo>
                    <a:close/>
                    <a:moveTo>
                      <a:pt x="14055" y="9335"/>
                    </a:moveTo>
                    <a:cubicBezTo>
                      <a:pt x="14092" y="9458"/>
                      <a:pt x="14178" y="9556"/>
                      <a:pt x="14289" y="9618"/>
                    </a:cubicBezTo>
                    <a:lnTo>
                      <a:pt x="13254" y="11306"/>
                    </a:lnTo>
                    <a:cubicBezTo>
                      <a:pt x="13180" y="11257"/>
                      <a:pt x="13094" y="11232"/>
                      <a:pt x="12995" y="11232"/>
                    </a:cubicBezTo>
                    <a:lnTo>
                      <a:pt x="12724" y="9766"/>
                    </a:lnTo>
                    <a:cubicBezTo>
                      <a:pt x="12823" y="9729"/>
                      <a:pt x="12884" y="9643"/>
                      <a:pt x="12884" y="9544"/>
                    </a:cubicBezTo>
                    <a:lnTo>
                      <a:pt x="14055" y="9335"/>
                    </a:lnTo>
                    <a:close/>
                    <a:moveTo>
                      <a:pt x="6847" y="9828"/>
                    </a:moveTo>
                    <a:cubicBezTo>
                      <a:pt x="6933" y="9988"/>
                      <a:pt x="7093" y="10086"/>
                      <a:pt x="7278" y="10086"/>
                    </a:cubicBezTo>
                    <a:cubicBezTo>
                      <a:pt x="7340" y="10086"/>
                      <a:pt x="7389" y="10074"/>
                      <a:pt x="7438" y="10062"/>
                    </a:cubicBezTo>
                    <a:lnTo>
                      <a:pt x="8017" y="11269"/>
                    </a:lnTo>
                    <a:lnTo>
                      <a:pt x="7759" y="11528"/>
                    </a:lnTo>
                    <a:cubicBezTo>
                      <a:pt x="7660" y="11442"/>
                      <a:pt x="7525" y="11392"/>
                      <a:pt x="7401" y="11392"/>
                    </a:cubicBezTo>
                    <a:cubicBezTo>
                      <a:pt x="7290" y="11392"/>
                      <a:pt x="7180" y="11429"/>
                      <a:pt x="7093" y="11491"/>
                    </a:cubicBezTo>
                    <a:lnTo>
                      <a:pt x="6058" y="10283"/>
                    </a:lnTo>
                    <a:cubicBezTo>
                      <a:pt x="6095" y="10234"/>
                      <a:pt x="6120" y="10185"/>
                      <a:pt x="6120" y="10123"/>
                    </a:cubicBezTo>
                    <a:cubicBezTo>
                      <a:pt x="6120" y="10111"/>
                      <a:pt x="6108" y="10099"/>
                      <a:pt x="6108" y="10086"/>
                    </a:cubicBezTo>
                    <a:lnTo>
                      <a:pt x="6847" y="9828"/>
                    </a:lnTo>
                    <a:close/>
                    <a:moveTo>
                      <a:pt x="12478" y="9717"/>
                    </a:moveTo>
                    <a:cubicBezTo>
                      <a:pt x="12515" y="9754"/>
                      <a:pt x="12564" y="9778"/>
                      <a:pt x="12626" y="9778"/>
                    </a:cubicBezTo>
                    <a:lnTo>
                      <a:pt x="12897" y="11232"/>
                    </a:lnTo>
                    <a:cubicBezTo>
                      <a:pt x="12687" y="11269"/>
                      <a:pt x="12527" y="11417"/>
                      <a:pt x="12490" y="11614"/>
                    </a:cubicBezTo>
                    <a:lnTo>
                      <a:pt x="10642" y="11405"/>
                    </a:lnTo>
                    <a:lnTo>
                      <a:pt x="10642" y="11392"/>
                    </a:lnTo>
                    <a:cubicBezTo>
                      <a:pt x="10642" y="11294"/>
                      <a:pt x="10617" y="11208"/>
                      <a:pt x="10568" y="11134"/>
                    </a:cubicBezTo>
                    <a:lnTo>
                      <a:pt x="12478" y="9717"/>
                    </a:lnTo>
                    <a:close/>
                    <a:moveTo>
                      <a:pt x="9434" y="10173"/>
                    </a:moveTo>
                    <a:lnTo>
                      <a:pt x="9816" y="10912"/>
                    </a:lnTo>
                    <a:cubicBezTo>
                      <a:pt x="9644" y="11010"/>
                      <a:pt x="9533" y="11183"/>
                      <a:pt x="9533" y="11392"/>
                    </a:cubicBezTo>
                    <a:cubicBezTo>
                      <a:pt x="9533" y="11405"/>
                      <a:pt x="9533" y="11417"/>
                      <a:pt x="9533" y="11429"/>
                    </a:cubicBezTo>
                    <a:lnTo>
                      <a:pt x="8301" y="11651"/>
                    </a:lnTo>
                    <a:lnTo>
                      <a:pt x="8141" y="11294"/>
                    </a:lnTo>
                    <a:lnTo>
                      <a:pt x="9274" y="10185"/>
                    </a:lnTo>
                    <a:cubicBezTo>
                      <a:pt x="9289" y="10188"/>
                      <a:pt x="9304" y="10190"/>
                      <a:pt x="9320" y="10190"/>
                    </a:cubicBezTo>
                    <a:cubicBezTo>
                      <a:pt x="9359" y="10190"/>
                      <a:pt x="9400" y="10181"/>
                      <a:pt x="9434" y="10173"/>
                    </a:cubicBezTo>
                    <a:close/>
                    <a:moveTo>
                      <a:pt x="8054" y="11368"/>
                    </a:moveTo>
                    <a:lnTo>
                      <a:pt x="8202" y="11663"/>
                    </a:lnTo>
                    <a:lnTo>
                      <a:pt x="7894" y="11713"/>
                    </a:lnTo>
                    <a:cubicBezTo>
                      <a:pt x="7882" y="11676"/>
                      <a:pt x="7857" y="11626"/>
                      <a:pt x="7820" y="11602"/>
                    </a:cubicBezTo>
                    <a:lnTo>
                      <a:pt x="8054" y="11368"/>
                    </a:lnTo>
                    <a:close/>
                    <a:moveTo>
                      <a:pt x="10087" y="11047"/>
                    </a:moveTo>
                    <a:cubicBezTo>
                      <a:pt x="10395" y="11047"/>
                      <a:pt x="10543" y="11417"/>
                      <a:pt x="10334" y="11639"/>
                    </a:cubicBezTo>
                    <a:cubicBezTo>
                      <a:pt x="10263" y="11706"/>
                      <a:pt x="10176" y="11737"/>
                      <a:pt x="10091" y="11737"/>
                    </a:cubicBezTo>
                    <a:cubicBezTo>
                      <a:pt x="9913" y="11737"/>
                      <a:pt x="9742" y="11601"/>
                      <a:pt x="9742" y="11392"/>
                    </a:cubicBezTo>
                    <a:cubicBezTo>
                      <a:pt x="9742" y="11195"/>
                      <a:pt x="9890" y="11047"/>
                      <a:pt x="10087" y="11047"/>
                    </a:cubicBezTo>
                    <a:close/>
                    <a:moveTo>
                      <a:pt x="5984" y="10333"/>
                    </a:moveTo>
                    <a:lnTo>
                      <a:pt x="7007" y="11553"/>
                    </a:lnTo>
                    <a:cubicBezTo>
                      <a:pt x="6945" y="11626"/>
                      <a:pt x="6896" y="11713"/>
                      <a:pt x="6872" y="11811"/>
                    </a:cubicBezTo>
                    <a:lnTo>
                      <a:pt x="5701" y="11639"/>
                    </a:lnTo>
                    <a:lnTo>
                      <a:pt x="5701" y="11614"/>
                    </a:lnTo>
                    <a:cubicBezTo>
                      <a:pt x="5689" y="11442"/>
                      <a:pt x="5602" y="11269"/>
                      <a:pt x="5442" y="11183"/>
                    </a:cubicBezTo>
                    <a:lnTo>
                      <a:pt x="5812" y="10370"/>
                    </a:lnTo>
                    <a:lnTo>
                      <a:pt x="5861" y="10370"/>
                    </a:lnTo>
                    <a:cubicBezTo>
                      <a:pt x="5910" y="10370"/>
                      <a:pt x="5947" y="10357"/>
                      <a:pt x="5984" y="10333"/>
                    </a:cubicBezTo>
                    <a:close/>
                    <a:moveTo>
                      <a:pt x="5196" y="11323"/>
                    </a:moveTo>
                    <a:cubicBezTo>
                      <a:pt x="5347" y="11323"/>
                      <a:pt x="5492" y="11444"/>
                      <a:pt x="5492" y="11626"/>
                    </a:cubicBezTo>
                    <a:cubicBezTo>
                      <a:pt x="5492" y="11787"/>
                      <a:pt x="5356" y="11922"/>
                      <a:pt x="5196" y="11922"/>
                    </a:cubicBezTo>
                    <a:cubicBezTo>
                      <a:pt x="4925" y="11922"/>
                      <a:pt x="4789" y="11602"/>
                      <a:pt x="4986" y="11417"/>
                    </a:cubicBezTo>
                    <a:cubicBezTo>
                      <a:pt x="5047" y="11352"/>
                      <a:pt x="5122" y="11323"/>
                      <a:pt x="5196" y="11323"/>
                    </a:cubicBezTo>
                    <a:close/>
                    <a:moveTo>
                      <a:pt x="12997" y="11429"/>
                    </a:moveTo>
                    <a:cubicBezTo>
                      <a:pt x="13259" y="11429"/>
                      <a:pt x="13398" y="11765"/>
                      <a:pt x="13205" y="11959"/>
                    </a:cubicBezTo>
                    <a:cubicBezTo>
                      <a:pt x="13142" y="12021"/>
                      <a:pt x="13067" y="12049"/>
                      <a:pt x="12992" y="12049"/>
                    </a:cubicBezTo>
                    <a:cubicBezTo>
                      <a:pt x="12831" y="12049"/>
                      <a:pt x="12675" y="11919"/>
                      <a:pt x="12675" y="11725"/>
                    </a:cubicBezTo>
                    <a:cubicBezTo>
                      <a:pt x="12675" y="11565"/>
                      <a:pt x="12810" y="11429"/>
                      <a:pt x="12971" y="11429"/>
                    </a:cubicBezTo>
                    <a:lnTo>
                      <a:pt x="12983" y="11429"/>
                    </a:lnTo>
                    <a:cubicBezTo>
                      <a:pt x="12988" y="11429"/>
                      <a:pt x="12992" y="11429"/>
                      <a:pt x="12997" y="11429"/>
                    </a:cubicBezTo>
                    <a:close/>
                    <a:moveTo>
                      <a:pt x="7401" y="11590"/>
                    </a:moveTo>
                    <a:cubicBezTo>
                      <a:pt x="7709" y="11590"/>
                      <a:pt x="7857" y="11959"/>
                      <a:pt x="7648" y="12181"/>
                    </a:cubicBezTo>
                    <a:cubicBezTo>
                      <a:pt x="7576" y="12252"/>
                      <a:pt x="7490" y="12284"/>
                      <a:pt x="7405" y="12284"/>
                    </a:cubicBezTo>
                    <a:cubicBezTo>
                      <a:pt x="7226" y="12284"/>
                      <a:pt x="7056" y="12143"/>
                      <a:pt x="7056" y="11935"/>
                    </a:cubicBezTo>
                    <a:cubicBezTo>
                      <a:pt x="7056" y="11750"/>
                      <a:pt x="7204" y="11590"/>
                      <a:pt x="7401" y="11590"/>
                    </a:cubicBezTo>
                    <a:close/>
                    <a:moveTo>
                      <a:pt x="9558" y="11528"/>
                    </a:moveTo>
                    <a:cubicBezTo>
                      <a:pt x="9582" y="11626"/>
                      <a:pt x="9632" y="11713"/>
                      <a:pt x="9705" y="11774"/>
                    </a:cubicBezTo>
                    <a:lnTo>
                      <a:pt x="8966" y="12686"/>
                    </a:lnTo>
                    <a:cubicBezTo>
                      <a:pt x="8929" y="12674"/>
                      <a:pt x="8892" y="12661"/>
                      <a:pt x="8855" y="12661"/>
                    </a:cubicBezTo>
                    <a:lnTo>
                      <a:pt x="8794" y="12661"/>
                    </a:lnTo>
                    <a:lnTo>
                      <a:pt x="8350" y="11737"/>
                    </a:lnTo>
                    <a:lnTo>
                      <a:pt x="9558" y="11528"/>
                    </a:lnTo>
                    <a:close/>
                    <a:moveTo>
                      <a:pt x="8252" y="11762"/>
                    </a:moveTo>
                    <a:lnTo>
                      <a:pt x="8695" y="12711"/>
                    </a:lnTo>
                    <a:cubicBezTo>
                      <a:pt x="8683" y="12723"/>
                      <a:pt x="8683" y="12723"/>
                      <a:pt x="8670" y="12735"/>
                    </a:cubicBezTo>
                    <a:lnTo>
                      <a:pt x="7857" y="12230"/>
                    </a:lnTo>
                    <a:cubicBezTo>
                      <a:pt x="7919" y="12144"/>
                      <a:pt x="7943" y="12045"/>
                      <a:pt x="7943" y="11935"/>
                    </a:cubicBezTo>
                    <a:cubicBezTo>
                      <a:pt x="7943" y="11898"/>
                      <a:pt x="7943" y="11861"/>
                      <a:pt x="7931" y="11811"/>
                    </a:cubicBezTo>
                    <a:lnTo>
                      <a:pt x="8252" y="11762"/>
                    </a:lnTo>
                    <a:close/>
                    <a:moveTo>
                      <a:pt x="8855" y="12871"/>
                    </a:moveTo>
                    <a:cubicBezTo>
                      <a:pt x="8880" y="12871"/>
                      <a:pt x="8905" y="12883"/>
                      <a:pt x="8905" y="12908"/>
                    </a:cubicBezTo>
                    <a:cubicBezTo>
                      <a:pt x="8905" y="12926"/>
                      <a:pt x="8897" y="12933"/>
                      <a:pt x="8886" y="12933"/>
                    </a:cubicBezTo>
                    <a:cubicBezTo>
                      <a:pt x="8855" y="12933"/>
                      <a:pt x="8800" y="12871"/>
                      <a:pt x="8855" y="12871"/>
                    </a:cubicBezTo>
                    <a:close/>
                    <a:moveTo>
                      <a:pt x="5676" y="11750"/>
                    </a:moveTo>
                    <a:lnTo>
                      <a:pt x="6859" y="11922"/>
                    </a:lnTo>
                    <a:lnTo>
                      <a:pt x="6859" y="11947"/>
                    </a:lnTo>
                    <a:cubicBezTo>
                      <a:pt x="6859" y="12132"/>
                      <a:pt x="6945" y="12304"/>
                      <a:pt x="7106" y="12403"/>
                    </a:cubicBezTo>
                    <a:lnTo>
                      <a:pt x="6773" y="13043"/>
                    </a:lnTo>
                    <a:lnTo>
                      <a:pt x="6748" y="13043"/>
                    </a:lnTo>
                    <a:cubicBezTo>
                      <a:pt x="6711" y="13056"/>
                      <a:pt x="6662" y="13056"/>
                      <a:pt x="6625" y="13080"/>
                    </a:cubicBezTo>
                    <a:lnTo>
                      <a:pt x="5578" y="11959"/>
                    </a:lnTo>
                    <a:cubicBezTo>
                      <a:pt x="5627" y="11898"/>
                      <a:pt x="5664" y="11824"/>
                      <a:pt x="5676" y="11750"/>
                    </a:cubicBezTo>
                    <a:close/>
                    <a:moveTo>
                      <a:pt x="6736" y="13241"/>
                    </a:moveTo>
                    <a:cubicBezTo>
                      <a:pt x="6773" y="13241"/>
                      <a:pt x="6773" y="13302"/>
                      <a:pt x="6736" y="13302"/>
                    </a:cubicBezTo>
                    <a:cubicBezTo>
                      <a:pt x="6699" y="13302"/>
                      <a:pt x="6699" y="13241"/>
                      <a:pt x="6736" y="13241"/>
                    </a:cubicBezTo>
                    <a:close/>
                    <a:moveTo>
                      <a:pt x="7796" y="12316"/>
                    </a:moveTo>
                    <a:lnTo>
                      <a:pt x="8621" y="12822"/>
                    </a:lnTo>
                    <a:cubicBezTo>
                      <a:pt x="8609" y="12846"/>
                      <a:pt x="8597" y="12883"/>
                      <a:pt x="8597" y="12908"/>
                    </a:cubicBezTo>
                    <a:cubicBezTo>
                      <a:pt x="8597" y="12970"/>
                      <a:pt x="8621" y="13019"/>
                      <a:pt x="8646" y="13068"/>
                    </a:cubicBezTo>
                    <a:lnTo>
                      <a:pt x="7980" y="13820"/>
                    </a:lnTo>
                    <a:cubicBezTo>
                      <a:pt x="7894" y="13770"/>
                      <a:pt x="7808" y="13733"/>
                      <a:pt x="7709" y="13733"/>
                    </a:cubicBezTo>
                    <a:lnTo>
                      <a:pt x="7623" y="12440"/>
                    </a:lnTo>
                    <a:cubicBezTo>
                      <a:pt x="7685" y="12403"/>
                      <a:pt x="7746" y="12366"/>
                      <a:pt x="7796" y="12316"/>
                    </a:cubicBezTo>
                    <a:close/>
                    <a:moveTo>
                      <a:pt x="7192" y="12452"/>
                    </a:moveTo>
                    <a:cubicBezTo>
                      <a:pt x="7254" y="12477"/>
                      <a:pt x="7327" y="12489"/>
                      <a:pt x="7389" y="12489"/>
                    </a:cubicBezTo>
                    <a:cubicBezTo>
                      <a:pt x="7438" y="12489"/>
                      <a:pt x="7475" y="12477"/>
                      <a:pt x="7525" y="12464"/>
                    </a:cubicBezTo>
                    <a:lnTo>
                      <a:pt x="7599" y="13733"/>
                    </a:lnTo>
                    <a:cubicBezTo>
                      <a:pt x="7512" y="13746"/>
                      <a:pt x="7426" y="13783"/>
                      <a:pt x="7364" y="13832"/>
                    </a:cubicBezTo>
                    <a:lnTo>
                      <a:pt x="6933" y="13401"/>
                    </a:lnTo>
                    <a:cubicBezTo>
                      <a:pt x="6995" y="13290"/>
                      <a:pt x="6970" y="13142"/>
                      <a:pt x="6859" y="13080"/>
                    </a:cubicBezTo>
                    <a:lnTo>
                      <a:pt x="7192" y="12452"/>
                    </a:lnTo>
                    <a:close/>
                    <a:moveTo>
                      <a:pt x="7672" y="13931"/>
                    </a:moveTo>
                    <a:cubicBezTo>
                      <a:pt x="7833" y="13931"/>
                      <a:pt x="7968" y="14066"/>
                      <a:pt x="7980" y="14226"/>
                    </a:cubicBezTo>
                    <a:cubicBezTo>
                      <a:pt x="7980" y="14420"/>
                      <a:pt x="7825" y="14551"/>
                      <a:pt x="7663" y="14551"/>
                    </a:cubicBezTo>
                    <a:cubicBezTo>
                      <a:pt x="7589" y="14551"/>
                      <a:pt x="7513" y="14523"/>
                      <a:pt x="7451" y="14460"/>
                    </a:cubicBezTo>
                    <a:cubicBezTo>
                      <a:pt x="7254" y="14263"/>
                      <a:pt x="7389" y="13931"/>
                      <a:pt x="7672" y="13931"/>
                    </a:cubicBezTo>
                    <a:close/>
                    <a:moveTo>
                      <a:pt x="14794" y="14189"/>
                    </a:moveTo>
                    <a:lnTo>
                      <a:pt x="14807" y="14202"/>
                    </a:lnTo>
                    <a:cubicBezTo>
                      <a:pt x="15065" y="14202"/>
                      <a:pt x="15201" y="14522"/>
                      <a:pt x="15016" y="14707"/>
                    </a:cubicBezTo>
                    <a:cubicBezTo>
                      <a:pt x="14955" y="14772"/>
                      <a:pt x="14879" y="14801"/>
                      <a:pt x="14804" y="14801"/>
                    </a:cubicBezTo>
                    <a:cubicBezTo>
                      <a:pt x="14653" y="14801"/>
                      <a:pt x="14507" y="14683"/>
                      <a:pt x="14498" y="14510"/>
                    </a:cubicBezTo>
                    <a:cubicBezTo>
                      <a:pt x="14498" y="14337"/>
                      <a:pt x="14622" y="14202"/>
                      <a:pt x="14794" y="14189"/>
                    </a:cubicBezTo>
                    <a:close/>
                    <a:moveTo>
                      <a:pt x="6896" y="14879"/>
                    </a:moveTo>
                    <a:cubicBezTo>
                      <a:pt x="6909" y="14879"/>
                      <a:pt x="6921" y="14892"/>
                      <a:pt x="6921" y="14904"/>
                    </a:cubicBezTo>
                    <a:cubicBezTo>
                      <a:pt x="6921" y="14916"/>
                      <a:pt x="6909" y="14929"/>
                      <a:pt x="6896" y="14929"/>
                    </a:cubicBezTo>
                    <a:cubicBezTo>
                      <a:pt x="6884" y="14929"/>
                      <a:pt x="6872" y="14916"/>
                      <a:pt x="6872" y="14904"/>
                    </a:cubicBezTo>
                    <a:cubicBezTo>
                      <a:pt x="6872" y="14892"/>
                      <a:pt x="6884" y="14879"/>
                      <a:pt x="6896" y="14879"/>
                    </a:cubicBezTo>
                    <a:close/>
                    <a:moveTo>
                      <a:pt x="11233" y="15150"/>
                    </a:moveTo>
                    <a:cubicBezTo>
                      <a:pt x="11283" y="15150"/>
                      <a:pt x="11283" y="15237"/>
                      <a:pt x="11233" y="15237"/>
                    </a:cubicBezTo>
                    <a:cubicBezTo>
                      <a:pt x="11209" y="15237"/>
                      <a:pt x="11184" y="15224"/>
                      <a:pt x="11184" y="15187"/>
                    </a:cubicBezTo>
                    <a:cubicBezTo>
                      <a:pt x="11184" y="15163"/>
                      <a:pt x="11209" y="15150"/>
                      <a:pt x="11233" y="15150"/>
                    </a:cubicBezTo>
                    <a:close/>
                    <a:moveTo>
                      <a:pt x="10337" y="15521"/>
                    </a:moveTo>
                    <a:cubicBezTo>
                      <a:pt x="10368" y="15521"/>
                      <a:pt x="10428" y="15594"/>
                      <a:pt x="10371" y="15594"/>
                    </a:cubicBezTo>
                    <a:cubicBezTo>
                      <a:pt x="10346" y="15594"/>
                      <a:pt x="10322" y="15569"/>
                      <a:pt x="10322" y="15545"/>
                    </a:cubicBezTo>
                    <a:cubicBezTo>
                      <a:pt x="10322" y="15528"/>
                      <a:pt x="10328" y="15521"/>
                      <a:pt x="10337" y="15521"/>
                    </a:cubicBezTo>
                    <a:close/>
                    <a:moveTo>
                      <a:pt x="9123" y="15558"/>
                    </a:moveTo>
                    <a:cubicBezTo>
                      <a:pt x="9132" y="15558"/>
                      <a:pt x="9139" y="15565"/>
                      <a:pt x="9139" y="15582"/>
                    </a:cubicBezTo>
                    <a:cubicBezTo>
                      <a:pt x="9139" y="15619"/>
                      <a:pt x="9114" y="15631"/>
                      <a:pt x="9089" y="15631"/>
                    </a:cubicBezTo>
                    <a:cubicBezTo>
                      <a:pt x="9033" y="15631"/>
                      <a:pt x="9092" y="15558"/>
                      <a:pt x="9123" y="15558"/>
                    </a:cubicBezTo>
                    <a:close/>
                    <a:moveTo>
                      <a:pt x="10355" y="16433"/>
                    </a:moveTo>
                    <a:cubicBezTo>
                      <a:pt x="10364" y="16433"/>
                      <a:pt x="10371" y="16439"/>
                      <a:pt x="10371" y="16456"/>
                    </a:cubicBezTo>
                    <a:cubicBezTo>
                      <a:pt x="10371" y="16493"/>
                      <a:pt x="10346" y="16506"/>
                      <a:pt x="10322" y="16506"/>
                    </a:cubicBezTo>
                    <a:cubicBezTo>
                      <a:pt x="10265" y="16506"/>
                      <a:pt x="10324" y="16433"/>
                      <a:pt x="10355" y="16433"/>
                    </a:cubicBezTo>
                    <a:close/>
                    <a:moveTo>
                      <a:pt x="12163" y="16968"/>
                    </a:moveTo>
                    <a:cubicBezTo>
                      <a:pt x="12174" y="16968"/>
                      <a:pt x="12182" y="16976"/>
                      <a:pt x="12182" y="16999"/>
                    </a:cubicBezTo>
                    <a:cubicBezTo>
                      <a:pt x="12194" y="17023"/>
                      <a:pt x="12170" y="17048"/>
                      <a:pt x="12145" y="17048"/>
                    </a:cubicBezTo>
                    <a:lnTo>
                      <a:pt x="12145" y="17036"/>
                    </a:lnTo>
                    <a:cubicBezTo>
                      <a:pt x="12081" y="17036"/>
                      <a:pt x="12132" y="16968"/>
                      <a:pt x="12163" y="16968"/>
                    </a:cubicBezTo>
                    <a:close/>
                    <a:moveTo>
                      <a:pt x="11012" y="15311"/>
                    </a:moveTo>
                    <a:cubicBezTo>
                      <a:pt x="11061" y="15397"/>
                      <a:pt x="11147" y="15446"/>
                      <a:pt x="11233" y="15446"/>
                    </a:cubicBezTo>
                    <a:cubicBezTo>
                      <a:pt x="11295" y="15446"/>
                      <a:pt x="11344" y="15421"/>
                      <a:pt x="11393" y="15384"/>
                    </a:cubicBezTo>
                    <a:lnTo>
                      <a:pt x="12034" y="16777"/>
                    </a:lnTo>
                    <a:cubicBezTo>
                      <a:pt x="11948" y="16814"/>
                      <a:pt x="11886" y="16900"/>
                      <a:pt x="11886" y="16999"/>
                    </a:cubicBezTo>
                    <a:cubicBezTo>
                      <a:pt x="11886" y="17023"/>
                      <a:pt x="11886" y="17060"/>
                      <a:pt x="11899" y="17085"/>
                    </a:cubicBezTo>
                    <a:lnTo>
                      <a:pt x="11788" y="17134"/>
                    </a:lnTo>
                    <a:cubicBezTo>
                      <a:pt x="11755" y="17101"/>
                      <a:pt x="11711" y="17085"/>
                      <a:pt x="11664" y="17085"/>
                    </a:cubicBezTo>
                    <a:cubicBezTo>
                      <a:pt x="11640" y="17085"/>
                      <a:pt x="11615" y="17089"/>
                      <a:pt x="11591" y="17097"/>
                    </a:cubicBezTo>
                    <a:lnTo>
                      <a:pt x="10556" y="16555"/>
                    </a:lnTo>
                    <a:cubicBezTo>
                      <a:pt x="10568" y="16518"/>
                      <a:pt x="10568" y="16493"/>
                      <a:pt x="10568" y="16456"/>
                    </a:cubicBezTo>
                    <a:cubicBezTo>
                      <a:pt x="10568" y="16346"/>
                      <a:pt x="10494" y="16247"/>
                      <a:pt x="10371" y="16210"/>
                    </a:cubicBezTo>
                    <a:lnTo>
                      <a:pt x="10371" y="15791"/>
                    </a:lnTo>
                    <a:cubicBezTo>
                      <a:pt x="10519" y="15791"/>
                      <a:pt x="10630" y="15680"/>
                      <a:pt x="10630" y="15545"/>
                    </a:cubicBezTo>
                    <a:cubicBezTo>
                      <a:pt x="10630" y="15520"/>
                      <a:pt x="10617" y="15483"/>
                      <a:pt x="10617" y="15458"/>
                    </a:cubicBezTo>
                    <a:lnTo>
                      <a:pt x="11012" y="15311"/>
                    </a:lnTo>
                    <a:close/>
                    <a:moveTo>
                      <a:pt x="11658" y="17291"/>
                    </a:moveTo>
                    <a:cubicBezTo>
                      <a:pt x="11674" y="17291"/>
                      <a:pt x="11689" y="17300"/>
                      <a:pt x="11689" y="17319"/>
                    </a:cubicBezTo>
                    <a:cubicBezTo>
                      <a:pt x="11689" y="17331"/>
                      <a:pt x="11677" y="17344"/>
                      <a:pt x="11665" y="17344"/>
                    </a:cubicBezTo>
                    <a:lnTo>
                      <a:pt x="11652" y="17344"/>
                    </a:lnTo>
                    <a:cubicBezTo>
                      <a:pt x="11640" y="17344"/>
                      <a:pt x="11628" y="17331"/>
                      <a:pt x="11628" y="17319"/>
                    </a:cubicBezTo>
                    <a:cubicBezTo>
                      <a:pt x="11628" y="17300"/>
                      <a:pt x="11643" y="17291"/>
                      <a:pt x="11658" y="17291"/>
                    </a:cubicBezTo>
                    <a:close/>
                    <a:moveTo>
                      <a:pt x="10630" y="11503"/>
                    </a:moveTo>
                    <a:lnTo>
                      <a:pt x="12478" y="11713"/>
                    </a:lnTo>
                    <a:lnTo>
                      <a:pt x="12478" y="11737"/>
                    </a:lnTo>
                    <a:cubicBezTo>
                      <a:pt x="12478" y="12008"/>
                      <a:pt x="12712" y="12243"/>
                      <a:pt x="12983" y="12243"/>
                    </a:cubicBezTo>
                    <a:cubicBezTo>
                      <a:pt x="13082" y="12243"/>
                      <a:pt x="13180" y="12206"/>
                      <a:pt x="13266" y="12144"/>
                    </a:cubicBezTo>
                    <a:lnTo>
                      <a:pt x="14474" y="14115"/>
                    </a:lnTo>
                    <a:cubicBezTo>
                      <a:pt x="14129" y="14399"/>
                      <a:pt x="14301" y="14953"/>
                      <a:pt x="14745" y="15003"/>
                    </a:cubicBezTo>
                    <a:lnTo>
                      <a:pt x="14720" y="17775"/>
                    </a:lnTo>
                    <a:lnTo>
                      <a:pt x="12404" y="17036"/>
                    </a:lnTo>
                    <a:lnTo>
                      <a:pt x="12404" y="17011"/>
                    </a:lnTo>
                    <a:cubicBezTo>
                      <a:pt x="12404" y="16870"/>
                      <a:pt x="12292" y="16751"/>
                      <a:pt x="12164" y="16751"/>
                    </a:cubicBezTo>
                    <a:cubicBezTo>
                      <a:pt x="12158" y="16751"/>
                      <a:pt x="12151" y="16752"/>
                      <a:pt x="12145" y="16752"/>
                    </a:cubicBezTo>
                    <a:lnTo>
                      <a:pt x="11467" y="15298"/>
                    </a:lnTo>
                    <a:cubicBezTo>
                      <a:pt x="11480" y="15261"/>
                      <a:pt x="11492" y="15224"/>
                      <a:pt x="11492" y="15187"/>
                    </a:cubicBezTo>
                    <a:cubicBezTo>
                      <a:pt x="11480" y="15033"/>
                      <a:pt x="11360" y="14956"/>
                      <a:pt x="11239" y="14956"/>
                    </a:cubicBezTo>
                    <a:cubicBezTo>
                      <a:pt x="11119" y="14956"/>
                      <a:pt x="10999" y="15033"/>
                      <a:pt x="10987" y="15187"/>
                    </a:cubicBezTo>
                    <a:lnTo>
                      <a:pt x="10987" y="15212"/>
                    </a:lnTo>
                    <a:lnTo>
                      <a:pt x="10556" y="15372"/>
                    </a:lnTo>
                    <a:cubicBezTo>
                      <a:pt x="10506" y="15323"/>
                      <a:pt x="10445" y="15298"/>
                      <a:pt x="10371" y="15298"/>
                    </a:cubicBezTo>
                    <a:cubicBezTo>
                      <a:pt x="10272" y="15298"/>
                      <a:pt x="10174" y="15348"/>
                      <a:pt x="10137" y="15446"/>
                    </a:cubicBezTo>
                    <a:lnTo>
                      <a:pt x="9336" y="15520"/>
                    </a:lnTo>
                    <a:cubicBezTo>
                      <a:pt x="9299" y="15409"/>
                      <a:pt x="9200" y="15323"/>
                      <a:pt x="9089" y="15323"/>
                    </a:cubicBezTo>
                    <a:cubicBezTo>
                      <a:pt x="8966" y="15323"/>
                      <a:pt x="8880" y="15409"/>
                      <a:pt x="8843" y="15520"/>
                    </a:cubicBezTo>
                    <a:lnTo>
                      <a:pt x="7118" y="14953"/>
                    </a:lnTo>
                    <a:cubicBezTo>
                      <a:pt x="7118" y="14929"/>
                      <a:pt x="7118" y="14916"/>
                      <a:pt x="7118" y="14904"/>
                    </a:cubicBezTo>
                    <a:cubicBezTo>
                      <a:pt x="7118" y="14855"/>
                      <a:pt x="7106" y="14805"/>
                      <a:pt x="7069" y="14756"/>
                    </a:cubicBezTo>
                    <a:lnTo>
                      <a:pt x="7303" y="14571"/>
                    </a:lnTo>
                    <a:cubicBezTo>
                      <a:pt x="7411" y="14691"/>
                      <a:pt x="7547" y="14745"/>
                      <a:pt x="7681" y="14745"/>
                    </a:cubicBezTo>
                    <a:cubicBezTo>
                      <a:pt x="7946" y="14745"/>
                      <a:pt x="8198" y="14537"/>
                      <a:pt x="8190" y="14226"/>
                    </a:cubicBezTo>
                    <a:cubicBezTo>
                      <a:pt x="8190" y="14103"/>
                      <a:pt x="8141" y="13980"/>
                      <a:pt x="8054" y="13894"/>
                    </a:cubicBezTo>
                    <a:lnTo>
                      <a:pt x="8732" y="13130"/>
                    </a:lnTo>
                    <a:cubicBezTo>
                      <a:pt x="8769" y="13154"/>
                      <a:pt x="8818" y="13167"/>
                      <a:pt x="8855" y="13167"/>
                    </a:cubicBezTo>
                    <a:cubicBezTo>
                      <a:pt x="9003" y="13167"/>
                      <a:pt x="9114" y="13056"/>
                      <a:pt x="9114" y="12908"/>
                    </a:cubicBezTo>
                    <a:cubicBezTo>
                      <a:pt x="9114" y="12859"/>
                      <a:pt x="9089" y="12797"/>
                      <a:pt x="9052" y="12760"/>
                    </a:cubicBezTo>
                    <a:lnTo>
                      <a:pt x="9792" y="11848"/>
                    </a:lnTo>
                    <a:cubicBezTo>
                      <a:pt x="9878" y="11910"/>
                      <a:pt x="9989" y="11947"/>
                      <a:pt x="10100" y="11947"/>
                    </a:cubicBezTo>
                    <a:cubicBezTo>
                      <a:pt x="10358" y="11947"/>
                      <a:pt x="10580" y="11762"/>
                      <a:pt x="10630" y="11503"/>
                    </a:cubicBezTo>
                    <a:close/>
                    <a:moveTo>
                      <a:pt x="14843" y="14990"/>
                    </a:moveTo>
                    <a:lnTo>
                      <a:pt x="15558" y="17898"/>
                    </a:lnTo>
                    <a:cubicBezTo>
                      <a:pt x="15509" y="17923"/>
                      <a:pt x="15484" y="17960"/>
                      <a:pt x="15460" y="18009"/>
                    </a:cubicBezTo>
                    <a:lnTo>
                      <a:pt x="14819" y="17799"/>
                    </a:lnTo>
                    <a:lnTo>
                      <a:pt x="14831" y="14990"/>
                    </a:lnTo>
                    <a:close/>
                    <a:moveTo>
                      <a:pt x="15694" y="18046"/>
                    </a:moveTo>
                    <a:cubicBezTo>
                      <a:pt x="15751" y="18046"/>
                      <a:pt x="15691" y="18119"/>
                      <a:pt x="15660" y="18119"/>
                    </a:cubicBezTo>
                    <a:cubicBezTo>
                      <a:pt x="15651" y="18119"/>
                      <a:pt x="15644" y="18112"/>
                      <a:pt x="15644" y="18095"/>
                    </a:cubicBezTo>
                    <a:cubicBezTo>
                      <a:pt x="15644" y="18071"/>
                      <a:pt x="15657" y="18046"/>
                      <a:pt x="15681" y="18046"/>
                    </a:cubicBezTo>
                    <a:close/>
                    <a:moveTo>
                      <a:pt x="17924" y="18206"/>
                    </a:moveTo>
                    <a:cubicBezTo>
                      <a:pt x="17936" y="18206"/>
                      <a:pt x="17948" y="18218"/>
                      <a:pt x="17948" y="18231"/>
                    </a:cubicBezTo>
                    <a:cubicBezTo>
                      <a:pt x="17948" y="18243"/>
                      <a:pt x="17936" y="18255"/>
                      <a:pt x="17924" y="18255"/>
                    </a:cubicBezTo>
                    <a:cubicBezTo>
                      <a:pt x="17911" y="18255"/>
                      <a:pt x="17899" y="18243"/>
                      <a:pt x="17899" y="18231"/>
                    </a:cubicBezTo>
                    <a:cubicBezTo>
                      <a:pt x="17899" y="18218"/>
                      <a:pt x="17899" y="18206"/>
                      <a:pt x="17911" y="18206"/>
                    </a:cubicBezTo>
                    <a:close/>
                    <a:moveTo>
                      <a:pt x="12453" y="17146"/>
                    </a:moveTo>
                    <a:lnTo>
                      <a:pt x="14708" y="17861"/>
                    </a:lnTo>
                    <a:lnTo>
                      <a:pt x="14708" y="18440"/>
                    </a:lnTo>
                    <a:cubicBezTo>
                      <a:pt x="14622" y="18453"/>
                      <a:pt x="14560" y="18502"/>
                      <a:pt x="14523" y="18576"/>
                    </a:cubicBezTo>
                    <a:lnTo>
                      <a:pt x="12453" y="17146"/>
                    </a:lnTo>
                    <a:close/>
                    <a:moveTo>
                      <a:pt x="14819" y="17898"/>
                    </a:moveTo>
                    <a:lnTo>
                      <a:pt x="15435" y="18095"/>
                    </a:lnTo>
                    <a:cubicBezTo>
                      <a:pt x="15435" y="18144"/>
                      <a:pt x="15447" y="18206"/>
                      <a:pt x="15496" y="18243"/>
                    </a:cubicBezTo>
                    <a:lnTo>
                      <a:pt x="14979" y="18600"/>
                    </a:lnTo>
                    <a:cubicBezTo>
                      <a:pt x="14954" y="18514"/>
                      <a:pt x="14893" y="18465"/>
                      <a:pt x="14819" y="18440"/>
                    </a:cubicBezTo>
                    <a:lnTo>
                      <a:pt x="14819" y="17898"/>
                    </a:lnTo>
                    <a:close/>
                    <a:moveTo>
                      <a:pt x="14757" y="18637"/>
                    </a:moveTo>
                    <a:cubicBezTo>
                      <a:pt x="14814" y="18637"/>
                      <a:pt x="14754" y="18710"/>
                      <a:pt x="14724" y="18710"/>
                    </a:cubicBezTo>
                    <a:cubicBezTo>
                      <a:pt x="14714" y="18710"/>
                      <a:pt x="14708" y="18704"/>
                      <a:pt x="14708" y="18687"/>
                    </a:cubicBezTo>
                    <a:cubicBezTo>
                      <a:pt x="14708" y="18662"/>
                      <a:pt x="14733" y="18650"/>
                      <a:pt x="14757" y="18650"/>
                    </a:cubicBezTo>
                    <a:lnTo>
                      <a:pt x="14757" y="18637"/>
                    </a:lnTo>
                    <a:close/>
                    <a:moveTo>
                      <a:pt x="18811" y="18995"/>
                    </a:moveTo>
                    <a:cubicBezTo>
                      <a:pt x="18836" y="18995"/>
                      <a:pt x="18860" y="19019"/>
                      <a:pt x="18860" y="19044"/>
                    </a:cubicBezTo>
                    <a:cubicBezTo>
                      <a:pt x="18860" y="19075"/>
                      <a:pt x="18836" y="19090"/>
                      <a:pt x="18811" y="19090"/>
                    </a:cubicBezTo>
                    <a:cubicBezTo>
                      <a:pt x="18786" y="19090"/>
                      <a:pt x="18762" y="19075"/>
                      <a:pt x="18762" y="19044"/>
                    </a:cubicBezTo>
                    <a:cubicBezTo>
                      <a:pt x="18762" y="19019"/>
                      <a:pt x="18774" y="18995"/>
                      <a:pt x="18799" y="18995"/>
                    </a:cubicBezTo>
                    <a:close/>
                    <a:moveTo>
                      <a:pt x="15854" y="18292"/>
                    </a:moveTo>
                    <a:lnTo>
                      <a:pt x="17702" y="18305"/>
                    </a:lnTo>
                    <a:cubicBezTo>
                      <a:pt x="17727" y="18403"/>
                      <a:pt x="17825" y="18477"/>
                      <a:pt x="17924" y="18477"/>
                    </a:cubicBezTo>
                    <a:cubicBezTo>
                      <a:pt x="17985" y="18477"/>
                      <a:pt x="18047" y="18453"/>
                      <a:pt x="18096" y="18403"/>
                    </a:cubicBezTo>
                    <a:lnTo>
                      <a:pt x="18626" y="18884"/>
                    </a:lnTo>
                    <a:cubicBezTo>
                      <a:pt x="18589" y="18933"/>
                      <a:pt x="18565" y="18995"/>
                      <a:pt x="18565" y="19056"/>
                    </a:cubicBezTo>
                    <a:lnTo>
                      <a:pt x="18565" y="19069"/>
                    </a:lnTo>
                    <a:lnTo>
                      <a:pt x="17456" y="19204"/>
                    </a:lnTo>
                    <a:cubicBezTo>
                      <a:pt x="17415" y="18920"/>
                      <a:pt x="17182" y="18766"/>
                      <a:pt x="16951" y="18766"/>
                    </a:cubicBezTo>
                    <a:cubicBezTo>
                      <a:pt x="16761" y="18766"/>
                      <a:pt x="16572" y="18871"/>
                      <a:pt x="16495" y="19093"/>
                    </a:cubicBezTo>
                    <a:lnTo>
                      <a:pt x="15078" y="18674"/>
                    </a:lnTo>
                    <a:lnTo>
                      <a:pt x="15583" y="18329"/>
                    </a:lnTo>
                    <a:cubicBezTo>
                      <a:pt x="15620" y="18342"/>
                      <a:pt x="15644" y="18342"/>
                      <a:pt x="15681" y="18342"/>
                    </a:cubicBezTo>
                    <a:lnTo>
                      <a:pt x="15694" y="18354"/>
                    </a:lnTo>
                    <a:cubicBezTo>
                      <a:pt x="15755" y="18354"/>
                      <a:pt x="15805" y="18329"/>
                      <a:pt x="15854" y="18292"/>
                    </a:cubicBezTo>
                    <a:close/>
                    <a:moveTo>
                      <a:pt x="13993" y="19500"/>
                    </a:moveTo>
                    <a:lnTo>
                      <a:pt x="13993" y="19512"/>
                    </a:lnTo>
                    <a:cubicBezTo>
                      <a:pt x="14006" y="19512"/>
                      <a:pt x="14018" y="19524"/>
                      <a:pt x="14018" y="19537"/>
                    </a:cubicBezTo>
                    <a:cubicBezTo>
                      <a:pt x="14018" y="19549"/>
                      <a:pt x="14006" y="19561"/>
                      <a:pt x="13993" y="19561"/>
                    </a:cubicBezTo>
                    <a:cubicBezTo>
                      <a:pt x="13981" y="19561"/>
                      <a:pt x="13969" y="19549"/>
                      <a:pt x="13969" y="19537"/>
                    </a:cubicBezTo>
                    <a:cubicBezTo>
                      <a:pt x="13956" y="19524"/>
                      <a:pt x="13969" y="19500"/>
                      <a:pt x="13993" y="19500"/>
                    </a:cubicBezTo>
                    <a:close/>
                    <a:moveTo>
                      <a:pt x="16941" y="18971"/>
                    </a:moveTo>
                    <a:cubicBezTo>
                      <a:pt x="17098" y="18971"/>
                      <a:pt x="17246" y="19090"/>
                      <a:pt x="17246" y="19266"/>
                    </a:cubicBezTo>
                    <a:cubicBezTo>
                      <a:pt x="17246" y="19426"/>
                      <a:pt x="17111" y="19561"/>
                      <a:pt x="16950" y="19561"/>
                    </a:cubicBezTo>
                    <a:lnTo>
                      <a:pt x="16938" y="19574"/>
                    </a:lnTo>
                    <a:cubicBezTo>
                      <a:pt x="16679" y="19561"/>
                      <a:pt x="16544" y="19241"/>
                      <a:pt x="16729" y="19056"/>
                    </a:cubicBezTo>
                    <a:cubicBezTo>
                      <a:pt x="16792" y="18997"/>
                      <a:pt x="16867" y="18971"/>
                      <a:pt x="16941" y="18971"/>
                    </a:cubicBezTo>
                    <a:close/>
                    <a:moveTo>
                      <a:pt x="20745" y="19968"/>
                    </a:moveTo>
                    <a:cubicBezTo>
                      <a:pt x="21016" y="19968"/>
                      <a:pt x="21152" y="20288"/>
                      <a:pt x="20955" y="20473"/>
                    </a:cubicBezTo>
                    <a:cubicBezTo>
                      <a:pt x="20894" y="20538"/>
                      <a:pt x="20819" y="20567"/>
                      <a:pt x="20745" y="20567"/>
                    </a:cubicBezTo>
                    <a:cubicBezTo>
                      <a:pt x="20594" y="20567"/>
                      <a:pt x="20450" y="20446"/>
                      <a:pt x="20450" y="20264"/>
                    </a:cubicBezTo>
                    <a:cubicBezTo>
                      <a:pt x="20450" y="20104"/>
                      <a:pt x="20585" y="19968"/>
                      <a:pt x="20745" y="19968"/>
                    </a:cubicBezTo>
                    <a:close/>
                    <a:moveTo>
                      <a:pt x="18589" y="19167"/>
                    </a:moveTo>
                    <a:cubicBezTo>
                      <a:pt x="18614" y="19204"/>
                      <a:pt x="18651" y="19241"/>
                      <a:pt x="18688" y="19266"/>
                    </a:cubicBezTo>
                    <a:lnTo>
                      <a:pt x="18700" y="19266"/>
                    </a:lnTo>
                    <a:lnTo>
                      <a:pt x="18293" y="20892"/>
                    </a:lnTo>
                    <a:lnTo>
                      <a:pt x="17295" y="19635"/>
                    </a:lnTo>
                    <a:cubicBezTo>
                      <a:pt x="17394" y="19549"/>
                      <a:pt x="17443" y="19426"/>
                      <a:pt x="17456" y="19290"/>
                    </a:cubicBezTo>
                    <a:lnTo>
                      <a:pt x="18589" y="19167"/>
                    </a:lnTo>
                    <a:close/>
                    <a:moveTo>
                      <a:pt x="16950" y="20966"/>
                    </a:moveTo>
                    <a:cubicBezTo>
                      <a:pt x="16963" y="20966"/>
                      <a:pt x="16975" y="20978"/>
                      <a:pt x="16975" y="20991"/>
                    </a:cubicBezTo>
                    <a:cubicBezTo>
                      <a:pt x="16975" y="21003"/>
                      <a:pt x="16963" y="21015"/>
                      <a:pt x="16950" y="21015"/>
                    </a:cubicBezTo>
                    <a:cubicBezTo>
                      <a:pt x="16938" y="21015"/>
                      <a:pt x="16926" y="21003"/>
                      <a:pt x="16926" y="20991"/>
                    </a:cubicBezTo>
                    <a:cubicBezTo>
                      <a:pt x="16913" y="20978"/>
                      <a:pt x="16938" y="20966"/>
                      <a:pt x="16950" y="20966"/>
                    </a:cubicBezTo>
                    <a:close/>
                    <a:moveTo>
                      <a:pt x="13781" y="20836"/>
                    </a:moveTo>
                    <a:cubicBezTo>
                      <a:pt x="13856" y="20836"/>
                      <a:pt x="13933" y="20864"/>
                      <a:pt x="13993" y="20929"/>
                    </a:cubicBezTo>
                    <a:cubicBezTo>
                      <a:pt x="14178" y="21114"/>
                      <a:pt x="14043" y="21434"/>
                      <a:pt x="13784" y="21434"/>
                    </a:cubicBezTo>
                    <a:cubicBezTo>
                      <a:pt x="13613" y="21434"/>
                      <a:pt x="13479" y="21302"/>
                      <a:pt x="13476" y="21132"/>
                    </a:cubicBezTo>
                    <a:lnTo>
                      <a:pt x="13476" y="21132"/>
                    </a:lnTo>
                    <a:cubicBezTo>
                      <a:pt x="13479" y="20954"/>
                      <a:pt x="13628" y="20836"/>
                      <a:pt x="13781" y="20836"/>
                    </a:cubicBezTo>
                    <a:close/>
                    <a:moveTo>
                      <a:pt x="18983" y="19216"/>
                    </a:moveTo>
                    <a:lnTo>
                      <a:pt x="20302" y="20042"/>
                    </a:lnTo>
                    <a:cubicBezTo>
                      <a:pt x="20265" y="20116"/>
                      <a:pt x="20253" y="20190"/>
                      <a:pt x="20253" y="20264"/>
                    </a:cubicBezTo>
                    <a:cubicBezTo>
                      <a:pt x="20253" y="20412"/>
                      <a:pt x="20314" y="20547"/>
                      <a:pt x="20425" y="20646"/>
                    </a:cubicBezTo>
                    <a:lnTo>
                      <a:pt x="19452" y="22063"/>
                    </a:lnTo>
                    <a:cubicBezTo>
                      <a:pt x="19427" y="22050"/>
                      <a:pt x="19390" y="22050"/>
                      <a:pt x="19353" y="22050"/>
                    </a:cubicBezTo>
                    <a:cubicBezTo>
                      <a:pt x="19316" y="22050"/>
                      <a:pt x="19267" y="22063"/>
                      <a:pt x="19230" y="22087"/>
                    </a:cubicBezTo>
                    <a:lnTo>
                      <a:pt x="18380" y="21003"/>
                    </a:lnTo>
                    <a:lnTo>
                      <a:pt x="18799" y="19290"/>
                    </a:lnTo>
                    <a:lnTo>
                      <a:pt x="18811" y="19290"/>
                    </a:lnTo>
                    <a:cubicBezTo>
                      <a:pt x="18873" y="19290"/>
                      <a:pt x="18946" y="19266"/>
                      <a:pt x="18983" y="19216"/>
                    </a:cubicBezTo>
                    <a:close/>
                    <a:moveTo>
                      <a:pt x="14585" y="18871"/>
                    </a:moveTo>
                    <a:cubicBezTo>
                      <a:pt x="14622" y="18908"/>
                      <a:pt x="14696" y="18933"/>
                      <a:pt x="14757" y="18945"/>
                    </a:cubicBezTo>
                    <a:cubicBezTo>
                      <a:pt x="14782" y="18933"/>
                      <a:pt x="14794" y="18933"/>
                      <a:pt x="14819" y="18933"/>
                    </a:cubicBezTo>
                    <a:lnTo>
                      <a:pt x="16753" y="20868"/>
                    </a:lnTo>
                    <a:cubicBezTo>
                      <a:pt x="16729" y="20904"/>
                      <a:pt x="16716" y="20941"/>
                      <a:pt x="16729" y="20991"/>
                    </a:cubicBezTo>
                    <a:cubicBezTo>
                      <a:pt x="16729" y="21052"/>
                      <a:pt x="16753" y="21114"/>
                      <a:pt x="16803" y="21151"/>
                    </a:cubicBezTo>
                    <a:lnTo>
                      <a:pt x="16248" y="22124"/>
                    </a:lnTo>
                    <a:cubicBezTo>
                      <a:pt x="16186" y="22087"/>
                      <a:pt x="16125" y="22075"/>
                      <a:pt x="16051" y="22075"/>
                    </a:cubicBezTo>
                    <a:cubicBezTo>
                      <a:pt x="15977" y="22075"/>
                      <a:pt x="15891" y="22100"/>
                      <a:pt x="15829" y="22137"/>
                    </a:cubicBezTo>
                    <a:lnTo>
                      <a:pt x="14203" y="19623"/>
                    </a:lnTo>
                    <a:cubicBezTo>
                      <a:pt x="14215" y="19586"/>
                      <a:pt x="14227" y="19561"/>
                      <a:pt x="14227" y="19537"/>
                    </a:cubicBezTo>
                    <a:cubicBezTo>
                      <a:pt x="14227" y="19488"/>
                      <a:pt x="14203" y="19438"/>
                      <a:pt x="14178" y="19401"/>
                    </a:cubicBezTo>
                    <a:lnTo>
                      <a:pt x="14585" y="18871"/>
                    </a:lnTo>
                    <a:close/>
                    <a:moveTo>
                      <a:pt x="17197" y="19697"/>
                    </a:moveTo>
                    <a:lnTo>
                      <a:pt x="18256" y="21028"/>
                    </a:lnTo>
                    <a:lnTo>
                      <a:pt x="17948" y="22248"/>
                    </a:lnTo>
                    <a:cubicBezTo>
                      <a:pt x="17924" y="22235"/>
                      <a:pt x="17899" y="22223"/>
                      <a:pt x="17862" y="22223"/>
                    </a:cubicBezTo>
                    <a:lnTo>
                      <a:pt x="17850" y="22223"/>
                    </a:lnTo>
                    <a:lnTo>
                      <a:pt x="17148" y="19722"/>
                    </a:lnTo>
                    <a:lnTo>
                      <a:pt x="17197" y="19697"/>
                    </a:lnTo>
                    <a:close/>
                    <a:moveTo>
                      <a:pt x="19320" y="22273"/>
                    </a:moveTo>
                    <a:cubicBezTo>
                      <a:pt x="19350" y="22273"/>
                      <a:pt x="19410" y="22346"/>
                      <a:pt x="19353" y="22346"/>
                    </a:cubicBezTo>
                    <a:cubicBezTo>
                      <a:pt x="19328" y="22346"/>
                      <a:pt x="19304" y="22321"/>
                      <a:pt x="19304" y="22297"/>
                    </a:cubicBezTo>
                    <a:cubicBezTo>
                      <a:pt x="19304" y="22280"/>
                      <a:pt x="19310" y="22273"/>
                      <a:pt x="19320" y="22273"/>
                    </a:cubicBezTo>
                    <a:close/>
                    <a:moveTo>
                      <a:pt x="22723" y="21755"/>
                    </a:moveTo>
                    <a:cubicBezTo>
                      <a:pt x="23002" y="21760"/>
                      <a:pt x="23134" y="22089"/>
                      <a:pt x="22939" y="22272"/>
                    </a:cubicBezTo>
                    <a:cubicBezTo>
                      <a:pt x="22874" y="22337"/>
                      <a:pt x="22795" y="22366"/>
                      <a:pt x="22717" y="22366"/>
                    </a:cubicBezTo>
                    <a:cubicBezTo>
                      <a:pt x="22559" y="22366"/>
                      <a:pt x="22409" y="22245"/>
                      <a:pt x="22409" y="22063"/>
                    </a:cubicBezTo>
                    <a:cubicBezTo>
                      <a:pt x="22409" y="21892"/>
                      <a:pt x="22553" y="21758"/>
                      <a:pt x="22723" y="21755"/>
                    </a:cubicBezTo>
                    <a:close/>
                    <a:moveTo>
                      <a:pt x="18343" y="21126"/>
                    </a:moveTo>
                    <a:lnTo>
                      <a:pt x="19144" y="22149"/>
                    </a:lnTo>
                    <a:cubicBezTo>
                      <a:pt x="19119" y="22186"/>
                      <a:pt x="19107" y="22235"/>
                      <a:pt x="19107" y="22272"/>
                    </a:cubicBezTo>
                    <a:lnTo>
                      <a:pt x="19094" y="22284"/>
                    </a:lnTo>
                    <a:lnTo>
                      <a:pt x="18096" y="22395"/>
                    </a:lnTo>
                    <a:cubicBezTo>
                      <a:pt x="18096" y="22358"/>
                      <a:pt x="18072" y="22321"/>
                      <a:pt x="18047" y="22297"/>
                    </a:cubicBezTo>
                    <a:lnTo>
                      <a:pt x="18343" y="21126"/>
                    </a:lnTo>
                    <a:close/>
                    <a:moveTo>
                      <a:pt x="21090" y="20646"/>
                    </a:moveTo>
                    <a:lnTo>
                      <a:pt x="22310" y="21767"/>
                    </a:lnTo>
                    <a:cubicBezTo>
                      <a:pt x="22249" y="21853"/>
                      <a:pt x="22224" y="21952"/>
                      <a:pt x="22224" y="22050"/>
                    </a:cubicBezTo>
                    <a:cubicBezTo>
                      <a:pt x="22224" y="22087"/>
                      <a:pt x="22224" y="22112"/>
                      <a:pt x="22236" y="22149"/>
                    </a:cubicBezTo>
                    <a:lnTo>
                      <a:pt x="20881" y="22482"/>
                    </a:lnTo>
                    <a:cubicBezTo>
                      <a:pt x="20856" y="22408"/>
                      <a:pt x="20795" y="22358"/>
                      <a:pt x="20708" y="22346"/>
                    </a:cubicBezTo>
                    <a:lnTo>
                      <a:pt x="20782" y="20769"/>
                    </a:lnTo>
                    <a:cubicBezTo>
                      <a:pt x="20893" y="20757"/>
                      <a:pt x="21004" y="20720"/>
                      <a:pt x="21090" y="20646"/>
                    </a:cubicBezTo>
                    <a:close/>
                    <a:moveTo>
                      <a:pt x="17862" y="22432"/>
                    </a:moveTo>
                    <a:cubicBezTo>
                      <a:pt x="17887" y="22432"/>
                      <a:pt x="17911" y="22445"/>
                      <a:pt x="17911" y="22469"/>
                    </a:cubicBezTo>
                    <a:lnTo>
                      <a:pt x="17911" y="22482"/>
                    </a:lnTo>
                    <a:cubicBezTo>
                      <a:pt x="17911" y="22499"/>
                      <a:pt x="17905" y="22505"/>
                      <a:pt x="17896" y="22505"/>
                    </a:cubicBezTo>
                    <a:cubicBezTo>
                      <a:pt x="17865" y="22505"/>
                      <a:pt x="17805" y="22432"/>
                      <a:pt x="17862" y="22432"/>
                    </a:cubicBezTo>
                    <a:close/>
                    <a:moveTo>
                      <a:pt x="20626" y="22557"/>
                    </a:moveTo>
                    <a:cubicBezTo>
                      <a:pt x="20656" y="22557"/>
                      <a:pt x="20716" y="22629"/>
                      <a:pt x="20659" y="22629"/>
                    </a:cubicBezTo>
                    <a:cubicBezTo>
                      <a:pt x="20635" y="22629"/>
                      <a:pt x="20610" y="22617"/>
                      <a:pt x="20610" y="22580"/>
                    </a:cubicBezTo>
                    <a:cubicBezTo>
                      <a:pt x="20610" y="22563"/>
                      <a:pt x="20616" y="22557"/>
                      <a:pt x="20626" y="22557"/>
                    </a:cubicBezTo>
                    <a:close/>
                    <a:moveTo>
                      <a:pt x="16039" y="22283"/>
                    </a:moveTo>
                    <a:cubicBezTo>
                      <a:pt x="16191" y="22283"/>
                      <a:pt x="16338" y="22398"/>
                      <a:pt x="16347" y="22580"/>
                    </a:cubicBezTo>
                    <a:cubicBezTo>
                      <a:pt x="16347" y="22740"/>
                      <a:pt x="16211" y="22876"/>
                      <a:pt x="16051" y="22888"/>
                    </a:cubicBezTo>
                    <a:cubicBezTo>
                      <a:pt x="15780" y="22888"/>
                      <a:pt x="15644" y="22568"/>
                      <a:pt x="15829" y="22371"/>
                    </a:cubicBezTo>
                    <a:cubicBezTo>
                      <a:pt x="15890" y="22310"/>
                      <a:pt x="15965" y="22283"/>
                      <a:pt x="16039" y="22283"/>
                    </a:cubicBezTo>
                    <a:close/>
                    <a:moveTo>
                      <a:pt x="20511" y="20707"/>
                    </a:moveTo>
                    <a:cubicBezTo>
                      <a:pt x="20561" y="20732"/>
                      <a:pt x="20622" y="20757"/>
                      <a:pt x="20684" y="20757"/>
                    </a:cubicBezTo>
                    <a:lnTo>
                      <a:pt x="20610" y="22334"/>
                    </a:lnTo>
                    <a:cubicBezTo>
                      <a:pt x="20425" y="22371"/>
                      <a:pt x="20351" y="22593"/>
                      <a:pt x="20462" y="22740"/>
                    </a:cubicBezTo>
                    <a:lnTo>
                      <a:pt x="20092" y="23172"/>
                    </a:lnTo>
                    <a:lnTo>
                      <a:pt x="19538" y="22469"/>
                    </a:lnTo>
                    <a:cubicBezTo>
                      <a:pt x="19636" y="22371"/>
                      <a:pt x="19636" y="22223"/>
                      <a:pt x="19538" y="22124"/>
                    </a:cubicBezTo>
                    <a:lnTo>
                      <a:pt x="20511" y="20707"/>
                    </a:lnTo>
                    <a:close/>
                    <a:moveTo>
                      <a:pt x="14141" y="19709"/>
                    </a:moveTo>
                    <a:lnTo>
                      <a:pt x="15743" y="22198"/>
                    </a:lnTo>
                    <a:cubicBezTo>
                      <a:pt x="15620" y="22284"/>
                      <a:pt x="15546" y="22432"/>
                      <a:pt x="15546" y="22580"/>
                    </a:cubicBezTo>
                    <a:cubicBezTo>
                      <a:pt x="15546" y="22629"/>
                      <a:pt x="15558" y="22679"/>
                      <a:pt x="15570" y="22716"/>
                    </a:cubicBezTo>
                    <a:lnTo>
                      <a:pt x="14166" y="23270"/>
                    </a:lnTo>
                    <a:cubicBezTo>
                      <a:pt x="14129" y="23233"/>
                      <a:pt x="14067" y="23209"/>
                      <a:pt x="14018" y="23209"/>
                    </a:cubicBezTo>
                    <a:lnTo>
                      <a:pt x="13870" y="21631"/>
                    </a:lnTo>
                    <a:cubicBezTo>
                      <a:pt x="14412" y="21533"/>
                      <a:pt x="14425" y="20769"/>
                      <a:pt x="13895" y="20646"/>
                    </a:cubicBezTo>
                    <a:lnTo>
                      <a:pt x="14018" y="19771"/>
                    </a:lnTo>
                    <a:cubicBezTo>
                      <a:pt x="14067" y="19759"/>
                      <a:pt x="14104" y="19746"/>
                      <a:pt x="14141" y="19709"/>
                    </a:cubicBezTo>
                    <a:close/>
                    <a:moveTo>
                      <a:pt x="14027" y="23431"/>
                    </a:moveTo>
                    <a:cubicBezTo>
                      <a:pt x="14036" y="23431"/>
                      <a:pt x="14043" y="23438"/>
                      <a:pt x="14043" y="23455"/>
                    </a:cubicBezTo>
                    <a:cubicBezTo>
                      <a:pt x="14043" y="23480"/>
                      <a:pt x="14018" y="23504"/>
                      <a:pt x="13993" y="23504"/>
                    </a:cubicBezTo>
                    <a:cubicBezTo>
                      <a:pt x="13936" y="23504"/>
                      <a:pt x="13996" y="23431"/>
                      <a:pt x="14027" y="23431"/>
                    </a:cubicBezTo>
                    <a:close/>
                    <a:moveTo>
                      <a:pt x="15484" y="23652"/>
                    </a:moveTo>
                    <a:cubicBezTo>
                      <a:pt x="15496" y="23652"/>
                      <a:pt x="15509" y="23664"/>
                      <a:pt x="15509" y="23689"/>
                    </a:cubicBezTo>
                    <a:cubicBezTo>
                      <a:pt x="15509" y="23701"/>
                      <a:pt x="15496" y="23714"/>
                      <a:pt x="15484" y="23714"/>
                    </a:cubicBezTo>
                    <a:cubicBezTo>
                      <a:pt x="15472" y="23714"/>
                      <a:pt x="15447" y="23701"/>
                      <a:pt x="15460" y="23677"/>
                    </a:cubicBezTo>
                    <a:lnTo>
                      <a:pt x="15460" y="23677"/>
                    </a:lnTo>
                    <a:lnTo>
                      <a:pt x="15460" y="23689"/>
                    </a:lnTo>
                    <a:cubicBezTo>
                      <a:pt x="15460" y="23664"/>
                      <a:pt x="15472" y="23652"/>
                      <a:pt x="15484" y="23652"/>
                    </a:cubicBezTo>
                    <a:close/>
                    <a:moveTo>
                      <a:pt x="19119" y="22371"/>
                    </a:moveTo>
                    <a:cubicBezTo>
                      <a:pt x="19144" y="22482"/>
                      <a:pt x="19242" y="22543"/>
                      <a:pt x="19353" y="22556"/>
                    </a:cubicBezTo>
                    <a:lnTo>
                      <a:pt x="19353" y="22543"/>
                    </a:lnTo>
                    <a:cubicBezTo>
                      <a:pt x="19390" y="22543"/>
                      <a:pt x="19427" y="22543"/>
                      <a:pt x="19452" y="22531"/>
                    </a:cubicBezTo>
                    <a:lnTo>
                      <a:pt x="20018" y="23246"/>
                    </a:lnTo>
                    <a:lnTo>
                      <a:pt x="19402" y="23936"/>
                    </a:lnTo>
                    <a:cubicBezTo>
                      <a:pt x="19316" y="23869"/>
                      <a:pt x="19208" y="23835"/>
                      <a:pt x="19100" y="23835"/>
                    </a:cubicBezTo>
                    <a:cubicBezTo>
                      <a:pt x="19008" y="23835"/>
                      <a:pt x="18915" y="23860"/>
                      <a:pt x="18836" y="23911"/>
                    </a:cubicBezTo>
                    <a:lnTo>
                      <a:pt x="18010" y="22666"/>
                    </a:lnTo>
                    <a:cubicBezTo>
                      <a:pt x="18072" y="22629"/>
                      <a:pt x="18109" y="22556"/>
                      <a:pt x="18121" y="22494"/>
                    </a:cubicBezTo>
                    <a:lnTo>
                      <a:pt x="19119" y="22371"/>
                    </a:lnTo>
                    <a:close/>
                    <a:moveTo>
                      <a:pt x="20906" y="22629"/>
                    </a:moveTo>
                    <a:lnTo>
                      <a:pt x="23592" y="23689"/>
                    </a:lnTo>
                    <a:cubicBezTo>
                      <a:pt x="23567" y="23751"/>
                      <a:pt x="23555" y="23812"/>
                      <a:pt x="23555" y="23886"/>
                    </a:cubicBezTo>
                    <a:lnTo>
                      <a:pt x="23555" y="23899"/>
                    </a:lnTo>
                    <a:lnTo>
                      <a:pt x="21534" y="24133"/>
                    </a:lnTo>
                    <a:cubicBezTo>
                      <a:pt x="21441" y="23915"/>
                      <a:pt x="21235" y="23796"/>
                      <a:pt x="21028" y="23796"/>
                    </a:cubicBezTo>
                    <a:cubicBezTo>
                      <a:pt x="20906" y="23796"/>
                      <a:pt x="20784" y="23837"/>
                      <a:pt x="20684" y="23923"/>
                    </a:cubicBezTo>
                    <a:lnTo>
                      <a:pt x="20154" y="23246"/>
                    </a:lnTo>
                    <a:lnTo>
                      <a:pt x="20536" y="22802"/>
                    </a:lnTo>
                    <a:cubicBezTo>
                      <a:pt x="20573" y="22827"/>
                      <a:pt x="20610" y="22839"/>
                      <a:pt x="20659" y="22839"/>
                    </a:cubicBezTo>
                    <a:cubicBezTo>
                      <a:pt x="20782" y="22839"/>
                      <a:pt x="20881" y="22740"/>
                      <a:pt x="20906" y="22629"/>
                    </a:cubicBezTo>
                    <a:close/>
                    <a:moveTo>
                      <a:pt x="24060" y="23578"/>
                    </a:moveTo>
                    <a:cubicBezTo>
                      <a:pt x="24331" y="23578"/>
                      <a:pt x="24479" y="23911"/>
                      <a:pt x="24282" y="24108"/>
                    </a:cubicBezTo>
                    <a:cubicBezTo>
                      <a:pt x="24221" y="24172"/>
                      <a:pt x="24144" y="24201"/>
                      <a:pt x="24067" y="24201"/>
                    </a:cubicBezTo>
                    <a:cubicBezTo>
                      <a:pt x="23909" y="24201"/>
                      <a:pt x="23752" y="24077"/>
                      <a:pt x="23752" y="23886"/>
                    </a:cubicBezTo>
                    <a:cubicBezTo>
                      <a:pt x="23752" y="23726"/>
                      <a:pt x="23887" y="23591"/>
                      <a:pt x="24060" y="23578"/>
                    </a:cubicBezTo>
                    <a:close/>
                    <a:moveTo>
                      <a:pt x="15004" y="18736"/>
                    </a:moveTo>
                    <a:lnTo>
                      <a:pt x="16458" y="19179"/>
                    </a:lnTo>
                    <a:cubicBezTo>
                      <a:pt x="16445" y="19204"/>
                      <a:pt x="16445" y="19229"/>
                      <a:pt x="16445" y="19266"/>
                    </a:cubicBezTo>
                    <a:cubicBezTo>
                      <a:pt x="16445" y="19537"/>
                      <a:pt x="16667" y="19771"/>
                      <a:pt x="16950" y="19771"/>
                    </a:cubicBezTo>
                    <a:lnTo>
                      <a:pt x="16950" y="19759"/>
                    </a:lnTo>
                    <a:cubicBezTo>
                      <a:pt x="16987" y="19759"/>
                      <a:pt x="17024" y="19759"/>
                      <a:pt x="17061" y="19746"/>
                    </a:cubicBezTo>
                    <a:lnTo>
                      <a:pt x="17751" y="22248"/>
                    </a:lnTo>
                    <a:cubicBezTo>
                      <a:pt x="17517" y="22358"/>
                      <a:pt x="17603" y="22716"/>
                      <a:pt x="17875" y="22716"/>
                    </a:cubicBezTo>
                    <a:lnTo>
                      <a:pt x="17924" y="22716"/>
                    </a:lnTo>
                    <a:lnTo>
                      <a:pt x="18749" y="23985"/>
                    </a:lnTo>
                    <a:cubicBezTo>
                      <a:pt x="18675" y="24046"/>
                      <a:pt x="18626" y="24145"/>
                      <a:pt x="18601" y="24244"/>
                    </a:cubicBezTo>
                    <a:lnTo>
                      <a:pt x="17480" y="24330"/>
                    </a:lnTo>
                    <a:cubicBezTo>
                      <a:pt x="17431" y="24083"/>
                      <a:pt x="17221" y="23911"/>
                      <a:pt x="16975" y="23911"/>
                    </a:cubicBezTo>
                    <a:cubicBezTo>
                      <a:pt x="16913" y="23911"/>
                      <a:pt x="16852" y="23923"/>
                      <a:pt x="16803" y="23948"/>
                    </a:cubicBezTo>
                    <a:lnTo>
                      <a:pt x="16322" y="23011"/>
                    </a:lnTo>
                    <a:cubicBezTo>
                      <a:pt x="16618" y="22814"/>
                      <a:pt x="16630" y="22383"/>
                      <a:pt x="16334" y="22174"/>
                    </a:cubicBezTo>
                    <a:lnTo>
                      <a:pt x="16876" y="21213"/>
                    </a:lnTo>
                    <a:cubicBezTo>
                      <a:pt x="16901" y="21213"/>
                      <a:pt x="16926" y="21225"/>
                      <a:pt x="16950" y="21225"/>
                    </a:cubicBezTo>
                    <a:cubicBezTo>
                      <a:pt x="17258" y="21225"/>
                      <a:pt x="17258" y="20757"/>
                      <a:pt x="16950" y="20757"/>
                    </a:cubicBezTo>
                    <a:cubicBezTo>
                      <a:pt x="16901" y="20757"/>
                      <a:pt x="16864" y="20769"/>
                      <a:pt x="16827" y="20794"/>
                    </a:cubicBezTo>
                    <a:lnTo>
                      <a:pt x="14905" y="18884"/>
                    </a:lnTo>
                    <a:cubicBezTo>
                      <a:pt x="14954" y="18847"/>
                      <a:pt x="14991" y="18798"/>
                      <a:pt x="15004" y="18736"/>
                    </a:cubicBezTo>
                    <a:close/>
                    <a:moveTo>
                      <a:pt x="20080" y="23332"/>
                    </a:moveTo>
                    <a:lnTo>
                      <a:pt x="20610" y="24009"/>
                    </a:lnTo>
                    <a:cubicBezTo>
                      <a:pt x="20548" y="24071"/>
                      <a:pt x="20499" y="24157"/>
                      <a:pt x="20487" y="24256"/>
                    </a:cubicBezTo>
                    <a:lnTo>
                      <a:pt x="19600" y="24354"/>
                    </a:lnTo>
                    <a:cubicBezTo>
                      <a:pt x="19600" y="24231"/>
                      <a:pt x="19550" y="24120"/>
                      <a:pt x="19476" y="24022"/>
                    </a:cubicBezTo>
                    <a:lnTo>
                      <a:pt x="20080" y="23332"/>
                    </a:lnTo>
                    <a:close/>
                    <a:moveTo>
                      <a:pt x="23567" y="23997"/>
                    </a:moveTo>
                    <a:cubicBezTo>
                      <a:pt x="23567" y="24009"/>
                      <a:pt x="23579" y="24034"/>
                      <a:pt x="23579" y="24059"/>
                    </a:cubicBezTo>
                    <a:lnTo>
                      <a:pt x="22926" y="24552"/>
                    </a:lnTo>
                    <a:cubicBezTo>
                      <a:pt x="22875" y="24480"/>
                      <a:pt x="22800" y="24446"/>
                      <a:pt x="22725" y="24446"/>
                    </a:cubicBezTo>
                    <a:cubicBezTo>
                      <a:pt x="22621" y="24446"/>
                      <a:pt x="22519" y="24511"/>
                      <a:pt x="22483" y="24626"/>
                    </a:cubicBezTo>
                    <a:lnTo>
                      <a:pt x="21559" y="24465"/>
                    </a:lnTo>
                    <a:cubicBezTo>
                      <a:pt x="21571" y="24428"/>
                      <a:pt x="21571" y="24379"/>
                      <a:pt x="21571" y="24342"/>
                    </a:cubicBezTo>
                    <a:cubicBezTo>
                      <a:pt x="21571" y="24305"/>
                      <a:pt x="21571" y="24268"/>
                      <a:pt x="21559" y="24231"/>
                    </a:cubicBezTo>
                    <a:lnTo>
                      <a:pt x="21559" y="24219"/>
                    </a:lnTo>
                    <a:lnTo>
                      <a:pt x="23567" y="23997"/>
                    </a:lnTo>
                    <a:close/>
                    <a:moveTo>
                      <a:pt x="19104" y="24035"/>
                    </a:moveTo>
                    <a:cubicBezTo>
                      <a:pt x="19177" y="24035"/>
                      <a:pt x="19253" y="24061"/>
                      <a:pt x="19316" y="24120"/>
                    </a:cubicBezTo>
                    <a:cubicBezTo>
                      <a:pt x="19501" y="24305"/>
                      <a:pt x="19365" y="24638"/>
                      <a:pt x="19094" y="24638"/>
                    </a:cubicBezTo>
                    <a:cubicBezTo>
                      <a:pt x="18934" y="24638"/>
                      <a:pt x="18799" y="24502"/>
                      <a:pt x="18799" y="24342"/>
                    </a:cubicBezTo>
                    <a:lnTo>
                      <a:pt x="18799" y="24330"/>
                    </a:lnTo>
                    <a:cubicBezTo>
                      <a:pt x="18799" y="24154"/>
                      <a:pt x="18947" y="24035"/>
                      <a:pt x="19104" y="24035"/>
                    </a:cubicBezTo>
                    <a:close/>
                    <a:moveTo>
                      <a:pt x="21017" y="24005"/>
                    </a:moveTo>
                    <a:cubicBezTo>
                      <a:pt x="21192" y="24005"/>
                      <a:pt x="21361" y="24146"/>
                      <a:pt x="21361" y="24354"/>
                    </a:cubicBezTo>
                    <a:cubicBezTo>
                      <a:pt x="21361" y="24539"/>
                      <a:pt x="21214" y="24687"/>
                      <a:pt x="21029" y="24687"/>
                    </a:cubicBezTo>
                    <a:lnTo>
                      <a:pt x="21029" y="24699"/>
                    </a:lnTo>
                    <a:cubicBezTo>
                      <a:pt x="20708" y="24699"/>
                      <a:pt x="20561" y="24330"/>
                      <a:pt x="20782" y="24108"/>
                    </a:cubicBezTo>
                    <a:cubicBezTo>
                      <a:pt x="20850" y="24037"/>
                      <a:pt x="20934" y="24005"/>
                      <a:pt x="21017" y="24005"/>
                    </a:cubicBezTo>
                    <a:close/>
                    <a:moveTo>
                      <a:pt x="16990" y="24113"/>
                    </a:moveTo>
                    <a:cubicBezTo>
                      <a:pt x="17141" y="24113"/>
                      <a:pt x="17287" y="24231"/>
                      <a:pt x="17295" y="24404"/>
                    </a:cubicBezTo>
                    <a:cubicBezTo>
                      <a:pt x="17295" y="24570"/>
                      <a:pt x="17170" y="24713"/>
                      <a:pt x="17007" y="24713"/>
                    </a:cubicBezTo>
                    <a:cubicBezTo>
                      <a:pt x="17001" y="24713"/>
                      <a:pt x="16994" y="24712"/>
                      <a:pt x="16987" y="24712"/>
                    </a:cubicBezTo>
                    <a:cubicBezTo>
                      <a:pt x="16716" y="24712"/>
                      <a:pt x="16593" y="24391"/>
                      <a:pt x="16778" y="24207"/>
                    </a:cubicBezTo>
                    <a:cubicBezTo>
                      <a:pt x="16839" y="24141"/>
                      <a:pt x="16915" y="24113"/>
                      <a:pt x="16990" y="24113"/>
                    </a:cubicBezTo>
                    <a:close/>
                    <a:moveTo>
                      <a:pt x="22729" y="24650"/>
                    </a:moveTo>
                    <a:cubicBezTo>
                      <a:pt x="22754" y="24650"/>
                      <a:pt x="22778" y="24675"/>
                      <a:pt x="22778" y="24699"/>
                    </a:cubicBezTo>
                    <a:cubicBezTo>
                      <a:pt x="22778" y="24724"/>
                      <a:pt x="22754" y="24749"/>
                      <a:pt x="22729" y="24749"/>
                    </a:cubicBezTo>
                    <a:cubicBezTo>
                      <a:pt x="22668" y="24749"/>
                      <a:pt x="22668" y="24650"/>
                      <a:pt x="22729" y="24650"/>
                    </a:cubicBezTo>
                    <a:close/>
                    <a:moveTo>
                      <a:pt x="14215" y="23566"/>
                    </a:moveTo>
                    <a:lnTo>
                      <a:pt x="15250" y="23701"/>
                    </a:lnTo>
                    <a:cubicBezTo>
                      <a:pt x="15262" y="23800"/>
                      <a:pt x="15336" y="23874"/>
                      <a:pt x="15423" y="23899"/>
                    </a:cubicBezTo>
                    <a:lnTo>
                      <a:pt x="15410" y="25008"/>
                    </a:lnTo>
                    <a:cubicBezTo>
                      <a:pt x="15299" y="25008"/>
                      <a:pt x="15188" y="25057"/>
                      <a:pt x="15102" y="25131"/>
                    </a:cubicBezTo>
                    <a:lnTo>
                      <a:pt x="14104" y="23689"/>
                    </a:lnTo>
                    <a:cubicBezTo>
                      <a:pt x="14153" y="23652"/>
                      <a:pt x="14190" y="23615"/>
                      <a:pt x="14215" y="23566"/>
                    </a:cubicBezTo>
                    <a:close/>
                    <a:moveTo>
                      <a:pt x="15607" y="22827"/>
                    </a:moveTo>
                    <a:cubicBezTo>
                      <a:pt x="15694" y="22987"/>
                      <a:pt x="15866" y="23098"/>
                      <a:pt x="16051" y="23098"/>
                    </a:cubicBezTo>
                    <a:cubicBezTo>
                      <a:pt x="16113" y="23098"/>
                      <a:pt x="16174" y="23085"/>
                      <a:pt x="16236" y="23061"/>
                    </a:cubicBezTo>
                    <a:lnTo>
                      <a:pt x="16716" y="23997"/>
                    </a:lnTo>
                    <a:cubicBezTo>
                      <a:pt x="16568" y="24096"/>
                      <a:pt x="16482" y="24256"/>
                      <a:pt x="16482" y="24428"/>
                    </a:cubicBezTo>
                    <a:cubicBezTo>
                      <a:pt x="16482" y="24515"/>
                      <a:pt x="16507" y="24601"/>
                      <a:pt x="16556" y="24675"/>
                    </a:cubicBezTo>
                    <a:lnTo>
                      <a:pt x="15854" y="25180"/>
                    </a:lnTo>
                    <a:cubicBezTo>
                      <a:pt x="15768" y="25081"/>
                      <a:pt x="15644" y="25008"/>
                      <a:pt x="15521" y="24995"/>
                    </a:cubicBezTo>
                    <a:lnTo>
                      <a:pt x="15521" y="24995"/>
                    </a:lnTo>
                    <a:lnTo>
                      <a:pt x="15533" y="23911"/>
                    </a:lnTo>
                    <a:cubicBezTo>
                      <a:pt x="15706" y="23874"/>
                      <a:pt x="15780" y="23664"/>
                      <a:pt x="15657" y="23529"/>
                    </a:cubicBezTo>
                    <a:cubicBezTo>
                      <a:pt x="15612" y="23479"/>
                      <a:pt x="15551" y="23456"/>
                      <a:pt x="15491" y="23456"/>
                    </a:cubicBezTo>
                    <a:cubicBezTo>
                      <a:pt x="15401" y="23456"/>
                      <a:pt x="15311" y="23507"/>
                      <a:pt x="15275" y="23603"/>
                    </a:cubicBezTo>
                    <a:lnTo>
                      <a:pt x="14252" y="23467"/>
                    </a:lnTo>
                    <a:cubicBezTo>
                      <a:pt x="14252" y="23430"/>
                      <a:pt x="14240" y="23393"/>
                      <a:pt x="14227" y="23369"/>
                    </a:cubicBezTo>
                    <a:lnTo>
                      <a:pt x="15607" y="22827"/>
                    </a:lnTo>
                    <a:close/>
                    <a:moveTo>
                      <a:pt x="20474" y="24354"/>
                    </a:moveTo>
                    <a:cubicBezTo>
                      <a:pt x="20474" y="24502"/>
                      <a:pt x="20536" y="24638"/>
                      <a:pt x="20647" y="24736"/>
                    </a:cubicBezTo>
                    <a:lnTo>
                      <a:pt x="20080" y="25562"/>
                    </a:lnTo>
                    <a:lnTo>
                      <a:pt x="19464" y="24699"/>
                    </a:lnTo>
                    <a:cubicBezTo>
                      <a:pt x="19526" y="24626"/>
                      <a:pt x="19575" y="24539"/>
                      <a:pt x="19587" y="24453"/>
                    </a:cubicBezTo>
                    <a:lnTo>
                      <a:pt x="20474" y="24354"/>
                    </a:lnTo>
                    <a:close/>
                    <a:moveTo>
                      <a:pt x="23629" y="24157"/>
                    </a:moveTo>
                    <a:cubicBezTo>
                      <a:pt x="23715" y="24293"/>
                      <a:pt x="23875" y="24391"/>
                      <a:pt x="24060" y="24391"/>
                    </a:cubicBezTo>
                    <a:cubicBezTo>
                      <a:pt x="24146" y="24391"/>
                      <a:pt x="24245" y="24354"/>
                      <a:pt x="24331" y="24305"/>
                    </a:cubicBezTo>
                    <a:lnTo>
                      <a:pt x="24750" y="25525"/>
                    </a:lnTo>
                    <a:cubicBezTo>
                      <a:pt x="24725" y="25537"/>
                      <a:pt x="24713" y="25550"/>
                      <a:pt x="24701" y="25574"/>
                    </a:cubicBezTo>
                    <a:lnTo>
                      <a:pt x="22926" y="24847"/>
                    </a:lnTo>
                    <a:cubicBezTo>
                      <a:pt x="22963" y="24810"/>
                      <a:pt x="22976" y="24749"/>
                      <a:pt x="22976" y="24699"/>
                    </a:cubicBezTo>
                    <a:cubicBezTo>
                      <a:pt x="22976" y="24687"/>
                      <a:pt x="22976" y="24663"/>
                      <a:pt x="22963" y="24650"/>
                    </a:cubicBezTo>
                    <a:lnTo>
                      <a:pt x="23629" y="24157"/>
                    </a:lnTo>
                    <a:close/>
                    <a:moveTo>
                      <a:pt x="24873" y="25698"/>
                    </a:moveTo>
                    <a:cubicBezTo>
                      <a:pt x="24935" y="25698"/>
                      <a:pt x="24935" y="25796"/>
                      <a:pt x="24873" y="25796"/>
                    </a:cubicBezTo>
                    <a:cubicBezTo>
                      <a:pt x="24811" y="25796"/>
                      <a:pt x="24811" y="25698"/>
                      <a:pt x="24873" y="25698"/>
                    </a:cubicBezTo>
                    <a:close/>
                    <a:moveTo>
                      <a:pt x="15460" y="25210"/>
                    </a:moveTo>
                    <a:cubicBezTo>
                      <a:pt x="15623" y="25210"/>
                      <a:pt x="15780" y="25334"/>
                      <a:pt x="15780" y="25525"/>
                    </a:cubicBezTo>
                    <a:cubicBezTo>
                      <a:pt x="15768" y="25698"/>
                      <a:pt x="15632" y="25833"/>
                      <a:pt x="15460" y="25833"/>
                    </a:cubicBezTo>
                    <a:lnTo>
                      <a:pt x="15460" y="25845"/>
                    </a:lnTo>
                    <a:cubicBezTo>
                      <a:pt x="15176" y="25833"/>
                      <a:pt x="15041" y="25500"/>
                      <a:pt x="15238" y="25303"/>
                    </a:cubicBezTo>
                    <a:cubicBezTo>
                      <a:pt x="15302" y="25239"/>
                      <a:pt x="15382" y="25210"/>
                      <a:pt x="15460" y="25210"/>
                    </a:cubicBezTo>
                    <a:close/>
                    <a:moveTo>
                      <a:pt x="21349" y="25882"/>
                    </a:moveTo>
                    <a:cubicBezTo>
                      <a:pt x="21374" y="25882"/>
                      <a:pt x="21398" y="25907"/>
                      <a:pt x="21398" y="25932"/>
                    </a:cubicBezTo>
                    <a:cubicBezTo>
                      <a:pt x="21398" y="25956"/>
                      <a:pt x="21374" y="25981"/>
                      <a:pt x="21349" y="25981"/>
                    </a:cubicBezTo>
                    <a:cubicBezTo>
                      <a:pt x="21288" y="25981"/>
                      <a:pt x="21288" y="25882"/>
                      <a:pt x="21349" y="25882"/>
                    </a:cubicBezTo>
                    <a:close/>
                    <a:moveTo>
                      <a:pt x="16618" y="24761"/>
                    </a:moveTo>
                    <a:cubicBezTo>
                      <a:pt x="16692" y="24847"/>
                      <a:pt x="16790" y="24897"/>
                      <a:pt x="16913" y="24921"/>
                    </a:cubicBezTo>
                    <a:lnTo>
                      <a:pt x="16840" y="26153"/>
                    </a:lnTo>
                    <a:lnTo>
                      <a:pt x="15878" y="25833"/>
                    </a:lnTo>
                    <a:cubicBezTo>
                      <a:pt x="15940" y="25747"/>
                      <a:pt x="15977" y="25636"/>
                      <a:pt x="15989" y="25525"/>
                    </a:cubicBezTo>
                    <a:cubicBezTo>
                      <a:pt x="15977" y="25439"/>
                      <a:pt x="15952" y="25340"/>
                      <a:pt x="15915" y="25266"/>
                    </a:cubicBezTo>
                    <a:lnTo>
                      <a:pt x="16618" y="24761"/>
                    </a:lnTo>
                    <a:close/>
                    <a:moveTo>
                      <a:pt x="21522" y="24576"/>
                    </a:moveTo>
                    <a:lnTo>
                      <a:pt x="22483" y="24724"/>
                    </a:lnTo>
                    <a:cubicBezTo>
                      <a:pt x="22495" y="24835"/>
                      <a:pt x="22569" y="24921"/>
                      <a:pt x="22668" y="24946"/>
                    </a:cubicBezTo>
                    <a:lnTo>
                      <a:pt x="22125" y="26203"/>
                    </a:lnTo>
                    <a:lnTo>
                      <a:pt x="21596" y="25993"/>
                    </a:lnTo>
                    <a:cubicBezTo>
                      <a:pt x="21596" y="25969"/>
                      <a:pt x="21596" y="25956"/>
                      <a:pt x="21596" y="25932"/>
                    </a:cubicBezTo>
                    <a:cubicBezTo>
                      <a:pt x="21596" y="25796"/>
                      <a:pt x="21485" y="25685"/>
                      <a:pt x="21349" y="25685"/>
                    </a:cubicBezTo>
                    <a:lnTo>
                      <a:pt x="21214" y="24860"/>
                    </a:lnTo>
                    <a:cubicBezTo>
                      <a:pt x="21349" y="24810"/>
                      <a:pt x="21460" y="24712"/>
                      <a:pt x="21522" y="24576"/>
                    </a:cubicBezTo>
                    <a:close/>
                    <a:moveTo>
                      <a:pt x="18601" y="24330"/>
                    </a:moveTo>
                    <a:lnTo>
                      <a:pt x="18601" y="24330"/>
                    </a:lnTo>
                    <a:cubicBezTo>
                      <a:pt x="18589" y="24487"/>
                      <a:pt x="18661" y="24633"/>
                      <a:pt x="18781" y="24732"/>
                    </a:cubicBezTo>
                    <a:lnTo>
                      <a:pt x="18781" y="24732"/>
                    </a:lnTo>
                    <a:lnTo>
                      <a:pt x="17530" y="26375"/>
                    </a:lnTo>
                    <a:lnTo>
                      <a:pt x="16938" y="26178"/>
                    </a:lnTo>
                    <a:lnTo>
                      <a:pt x="17012" y="24909"/>
                    </a:lnTo>
                    <a:cubicBezTo>
                      <a:pt x="17271" y="24897"/>
                      <a:pt x="17480" y="24675"/>
                      <a:pt x="17493" y="24416"/>
                    </a:cubicBezTo>
                    <a:lnTo>
                      <a:pt x="18601" y="24330"/>
                    </a:lnTo>
                    <a:close/>
                    <a:moveTo>
                      <a:pt x="22840" y="24921"/>
                    </a:moveTo>
                    <a:lnTo>
                      <a:pt x="24639" y="25661"/>
                    </a:lnTo>
                    <a:cubicBezTo>
                      <a:pt x="24627" y="25685"/>
                      <a:pt x="24614" y="25710"/>
                      <a:pt x="24614" y="25747"/>
                    </a:cubicBezTo>
                    <a:cubicBezTo>
                      <a:pt x="24614" y="25796"/>
                      <a:pt x="24639" y="25858"/>
                      <a:pt x="24664" y="25895"/>
                    </a:cubicBezTo>
                    <a:lnTo>
                      <a:pt x="24109" y="26523"/>
                    </a:lnTo>
                    <a:cubicBezTo>
                      <a:pt x="24023" y="26449"/>
                      <a:pt x="23912" y="26412"/>
                      <a:pt x="23801" y="26412"/>
                    </a:cubicBezTo>
                    <a:cubicBezTo>
                      <a:pt x="23592" y="26412"/>
                      <a:pt x="23419" y="26535"/>
                      <a:pt x="23333" y="26720"/>
                    </a:cubicBezTo>
                    <a:lnTo>
                      <a:pt x="22212" y="26240"/>
                    </a:lnTo>
                    <a:lnTo>
                      <a:pt x="22766" y="24946"/>
                    </a:lnTo>
                    <a:cubicBezTo>
                      <a:pt x="22791" y="24946"/>
                      <a:pt x="22815" y="24934"/>
                      <a:pt x="22840" y="24921"/>
                    </a:cubicBezTo>
                    <a:close/>
                    <a:moveTo>
                      <a:pt x="19390" y="24749"/>
                    </a:moveTo>
                    <a:lnTo>
                      <a:pt x="20018" y="25636"/>
                    </a:lnTo>
                    <a:lnTo>
                      <a:pt x="19390" y="26548"/>
                    </a:lnTo>
                    <a:cubicBezTo>
                      <a:pt x="19304" y="26486"/>
                      <a:pt x="19205" y="26449"/>
                      <a:pt x="19094" y="26449"/>
                    </a:cubicBezTo>
                    <a:cubicBezTo>
                      <a:pt x="18897" y="26449"/>
                      <a:pt x="18712" y="26572"/>
                      <a:pt x="18638" y="26757"/>
                    </a:cubicBezTo>
                    <a:lnTo>
                      <a:pt x="17616" y="26412"/>
                    </a:lnTo>
                    <a:lnTo>
                      <a:pt x="18873" y="24786"/>
                    </a:lnTo>
                    <a:cubicBezTo>
                      <a:pt x="18946" y="24823"/>
                      <a:pt x="19020" y="24835"/>
                      <a:pt x="19094" y="24835"/>
                    </a:cubicBezTo>
                    <a:cubicBezTo>
                      <a:pt x="19205" y="24835"/>
                      <a:pt x="19304" y="24810"/>
                      <a:pt x="19390" y="24749"/>
                    </a:cubicBezTo>
                    <a:close/>
                    <a:moveTo>
                      <a:pt x="16926" y="26289"/>
                    </a:moveTo>
                    <a:lnTo>
                      <a:pt x="17456" y="26474"/>
                    </a:lnTo>
                    <a:lnTo>
                      <a:pt x="17123" y="26917"/>
                    </a:lnTo>
                    <a:cubicBezTo>
                      <a:pt x="17061" y="26856"/>
                      <a:pt x="16975" y="26819"/>
                      <a:pt x="16901" y="26806"/>
                    </a:cubicBezTo>
                    <a:lnTo>
                      <a:pt x="16926" y="26289"/>
                    </a:lnTo>
                    <a:close/>
                    <a:moveTo>
                      <a:pt x="17566" y="26498"/>
                    </a:moveTo>
                    <a:lnTo>
                      <a:pt x="18626" y="26856"/>
                    </a:lnTo>
                    <a:cubicBezTo>
                      <a:pt x="18614" y="26880"/>
                      <a:pt x="18614" y="26917"/>
                      <a:pt x="18614" y="26942"/>
                    </a:cubicBezTo>
                    <a:cubicBezTo>
                      <a:pt x="18614" y="26951"/>
                      <a:pt x="18614" y="26966"/>
                      <a:pt x="18614" y="26979"/>
                    </a:cubicBezTo>
                    <a:lnTo>
                      <a:pt x="17283" y="27114"/>
                    </a:lnTo>
                    <a:cubicBezTo>
                      <a:pt x="17271" y="27065"/>
                      <a:pt x="17234" y="27016"/>
                      <a:pt x="17197" y="26967"/>
                    </a:cubicBezTo>
                    <a:lnTo>
                      <a:pt x="17566" y="26498"/>
                    </a:lnTo>
                    <a:close/>
                    <a:moveTo>
                      <a:pt x="23787" y="26602"/>
                    </a:moveTo>
                    <a:cubicBezTo>
                      <a:pt x="23946" y="26602"/>
                      <a:pt x="24097" y="26726"/>
                      <a:pt x="24097" y="26917"/>
                    </a:cubicBezTo>
                    <a:cubicBezTo>
                      <a:pt x="24097" y="27078"/>
                      <a:pt x="23961" y="27213"/>
                      <a:pt x="23801" y="27225"/>
                    </a:cubicBezTo>
                    <a:cubicBezTo>
                      <a:pt x="23518" y="27225"/>
                      <a:pt x="23370" y="26893"/>
                      <a:pt x="23567" y="26696"/>
                    </a:cubicBezTo>
                    <a:cubicBezTo>
                      <a:pt x="23631" y="26631"/>
                      <a:pt x="23710" y="26602"/>
                      <a:pt x="23787" y="26602"/>
                    </a:cubicBezTo>
                    <a:close/>
                    <a:moveTo>
                      <a:pt x="19094" y="26659"/>
                    </a:moveTo>
                    <a:cubicBezTo>
                      <a:pt x="19265" y="26659"/>
                      <a:pt x="19387" y="26791"/>
                      <a:pt x="19390" y="26948"/>
                    </a:cubicBezTo>
                    <a:lnTo>
                      <a:pt x="19390" y="26948"/>
                    </a:lnTo>
                    <a:cubicBezTo>
                      <a:pt x="19387" y="27121"/>
                      <a:pt x="19246" y="27231"/>
                      <a:pt x="19098" y="27231"/>
                    </a:cubicBezTo>
                    <a:cubicBezTo>
                      <a:pt x="19028" y="27231"/>
                      <a:pt x="18956" y="27207"/>
                      <a:pt x="18897" y="27151"/>
                    </a:cubicBezTo>
                    <a:cubicBezTo>
                      <a:pt x="18712" y="26967"/>
                      <a:pt x="18848" y="26659"/>
                      <a:pt x="19094" y="26659"/>
                    </a:cubicBezTo>
                    <a:close/>
                    <a:moveTo>
                      <a:pt x="20733" y="24810"/>
                    </a:moveTo>
                    <a:cubicBezTo>
                      <a:pt x="20819" y="24872"/>
                      <a:pt x="20918" y="24897"/>
                      <a:pt x="21029" y="24897"/>
                    </a:cubicBezTo>
                    <a:lnTo>
                      <a:pt x="21115" y="24897"/>
                    </a:lnTo>
                    <a:lnTo>
                      <a:pt x="21251" y="25698"/>
                    </a:lnTo>
                    <a:cubicBezTo>
                      <a:pt x="20992" y="25808"/>
                      <a:pt x="21066" y="26190"/>
                      <a:pt x="21349" y="26190"/>
                    </a:cubicBezTo>
                    <a:cubicBezTo>
                      <a:pt x="21423" y="26190"/>
                      <a:pt x="21509" y="26153"/>
                      <a:pt x="21559" y="26079"/>
                    </a:cubicBezTo>
                    <a:lnTo>
                      <a:pt x="22076" y="26301"/>
                    </a:lnTo>
                    <a:lnTo>
                      <a:pt x="21670" y="27250"/>
                    </a:lnTo>
                    <a:cubicBezTo>
                      <a:pt x="21608" y="27225"/>
                      <a:pt x="21546" y="27213"/>
                      <a:pt x="21485" y="27213"/>
                    </a:cubicBezTo>
                    <a:cubicBezTo>
                      <a:pt x="21423" y="27213"/>
                      <a:pt x="21349" y="27225"/>
                      <a:pt x="21288" y="27250"/>
                    </a:cubicBezTo>
                    <a:lnTo>
                      <a:pt x="20142" y="25648"/>
                    </a:lnTo>
                    <a:lnTo>
                      <a:pt x="20733" y="24810"/>
                    </a:lnTo>
                    <a:close/>
                    <a:moveTo>
                      <a:pt x="22175" y="26338"/>
                    </a:moveTo>
                    <a:lnTo>
                      <a:pt x="23308" y="26819"/>
                    </a:lnTo>
                    <a:cubicBezTo>
                      <a:pt x="23296" y="26856"/>
                      <a:pt x="23296" y="26880"/>
                      <a:pt x="23296" y="26917"/>
                    </a:cubicBezTo>
                    <a:cubicBezTo>
                      <a:pt x="23296" y="26963"/>
                      <a:pt x="23307" y="27010"/>
                      <a:pt x="23318" y="27066"/>
                    </a:cubicBezTo>
                    <a:lnTo>
                      <a:pt x="23318" y="27066"/>
                    </a:lnTo>
                    <a:lnTo>
                      <a:pt x="21965" y="27484"/>
                    </a:lnTo>
                    <a:cubicBezTo>
                      <a:pt x="21916" y="27398"/>
                      <a:pt x="21854" y="27324"/>
                      <a:pt x="21768" y="27275"/>
                    </a:cubicBezTo>
                    <a:lnTo>
                      <a:pt x="22175" y="26338"/>
                    </a:lnTo>
                    <a:close/>
                    <a:moveTo>
                      <a:pt x="20080" y="25722"/>
                    </a:moveTo>
                    <a:lnTo>
                      <a:pt x="21201" y="27287"/>
                    </a:lnTo>
                    <a:cubicBezTo>
                      <a:pt x="21127" y="27336"/>
                      <a:pt x="21053" y="27410"/>
                      <a:pt x="21016" y="27496"/>
                    </a:cubicBezTo>
                    <a:lnTo>
                      <a:pt x="19587" y="27041"/>
                    </a:lnTo>
                    <a:cubicBezTo>
                      <a:pt x="19600" y="27016"/>
                      <a:pt x="19600" y="26979"/>
                      <a:pt x="19600" y="26954"/>
                    </a:cubicBezTo>
                    <a:cubicBezTo>
                      <a:pt x="19600" y="26831"/>
                      <a:pt x="19550" y="26708"/>
                      <a:pt x="19464" y="26622"/>
                    </a:cubicBezTo>
                    <a:lnTo>
                      <a:pt x="19464" y="26609"/>
                    </a:lnTo>
                    <a:lnTo>
                      <a:pt x="20080" y="25722"/>
                    </a:lnTo>
                    <a:close/>
                    <a:moveTo>
                      <a:pt x="16822" y="26999"/>
                    </a:moveTo>
                    <a:cubicBezTo>
                      <a:pt x="16897" y="26999"/>
                      <a:pt x="16974" y="27027"/>
                      <a:pt x="17037" y="27090"/>
                    </a:cubicBezTo>
                    <a:cubicBezTo>
                      <a:pt x="17221" y="27287"/>
                      <a:pt x="17086" y="27620"/>
                      <a:pt x="16815" y="27620"/>
                    </a:cubicBezTo>
                    <a:cubicBezTo>
                      <a:pt x="16644" y="27620"/>
                      <a:pt x="16510" y="27475"/>
                      <a:pt x="16507" y="27305"/>
                    </a:cubicBezTo>
                    <a:lnTo>
                      <a:pt x="16507" y="27305"/>
                    </a:lnTo>
                    <a:cubicBezTo>
                      <a:pt x="16510" y="27124"/>
                      <a:pt x="16663" y="26999"/>
                      <a:pt x="16822" y="26999"/>
                    </a:cubicBezTo>
                    <a:close/>
                    <a:moveTo>
                      <a:pt x="21496" y="27403"/>
                    </a:moveTo>
                    <a:cubicBezTo>
                      <a:pt x="21575" y="27403"/>
                      <a:pt x="21655" y="27432"/>
                      <a:pt x="21719" y="27496"/>
                    </a:cubicBezTo>
                    <a:cubicBezTo>
                      <a:pt x="21916" y="27694"/>
                      <a:pt x="21780" y="28039"/>
                      <a:pt x="21497" y="28039"/>
                    </a:cubicBezTo>
                    <a:cubicBezTo>
                      <a:pt x="21312" y="28039"/>
                      <a:pt x="21177" y="27891"/>
                      <a:pt x="21177" y="27718"/>
                    </a:cubicBezTo>
                    <a:cubicBezTo>
                      <a:pt x="21177" y="27527"/>
                      <a:pt x="21333" y="27403"/>
                      <a:pt x="21496" y="27403"/>
                    </a:cubicBezTo>
                    <a:close/>
                    <a:moveTo>
                      <a:pt x="18626" y="27090"/>
                    </a:moveTo>
                    <a:cubicBezTo>
                      <a:pt x="18651" y="27164"/>
                      <a:pt x="18688" y="27225"/>
                      <a:pt x="18737" y="27287"/>
                    </a:cubicBezTo>
                    <a:lnTo>
                      <a:pt x="17024" y="28889"/>
                    </a:lnTo>
                    <a:cubicBezTo>
                      <a:pt x="16975" y="28839"/>
                      <a:pt x="16926" y="28802"/>
                      <a:pt x="16864" y="28778"/>
                    </a:cubicBezTo>
                    <a:lnTo>
                      <a:pt x="16864" y="27792"/>
                    </a:lnTo>
                    <a:cubicBezTo>
                      <a:pt x="17123" y="27767"/>
                      <a:pt x="17308" y="27558"/>
                      <a:pt x="17308" y="27299"/>
                    </a:cubicBezTo>
                    <a:cubicBezTo>
                      <a:pt x="17308" y="27275"/>
                      <a:pt x="17308" y="27250"/>
                      <a:pt x="17308" y="27225"/>
                    </a:cubicBezTo>
                    <a:lnTo>
                      <a:pt x="18626" y="27090"/>
                    </a:lnTo>
                    <a:close/>
                    <a:moveTo>
                      <a:pt x="23358" y="27176"/>
                    </a:moveTo>
                    <a:cubicBezTo>
                      <a:pt x="23382" y="27238"/>
                      <a:pt x="23431" y="27287"/>
                      <a:pt x="23493" y="27324"/>
                    </a:cubicBezTo>
                    <a:lnTo>
                      <a:pt x="22335" y="29000"/>
                    </a:lnTo>
                    <a:cubicBezTo>
                      <a:pt x="22249" y="28938"/>
                      <a:pt x="22150" y="28901"/>
                      <a:pt x="22039" y="28901"/>
                    </a:cubicBezTo>
                    <a:cubicBezTo>
                      <a:pt x="22015" y="28901"/>
                      <a:pt x="21978" y="28913"/>
                      <a:pt x="21953" y="28913"/>
                    </a:cubicBezTo>
                    <a:lnTo>
                      <a:pt x="21731" y="28186"/>
                    </a:lnTo>
                    <a:cubicBezTo>
                      <a:pt x="21904" y="28100"/>
                      <a:pt x="22002" y="27915"/>
                      <a:pt x="22002" y="27731"/>
                    </a:cubicBezTo>
                    <a:cubicBezTo>
                      <a:pt x="22002" y="27681"/>
                      <a:pt x="22002" y="27632"/>
                      <a:pt x="21990" y="27595"/>
                    </a:cubicBezTo>
                    <a:lnTo>
                      <a:pt x="23358" y="27176"/>
                    </a:lnTo>
                    <a:close/>
                    <a:moveTo>
                      <a:pt x="18811" y="27349"/>
                    </a:moveTo>
                    <a:cubicBezTo>
                      <a:pt x="18885" y="27422"/>
                      <a:pt x="18996" y="27447"/>
                      <a:pt x="19094" y="27447"/>
                    </a:cubicBezTo>
                    <a:cubicBezTo>
                      <a:pt x="19131" y="27447"/>
                      <a:pt x="19168" y="27447"/>
                      <a:pt x="19193" y="27435"/>
                    </a:cubicBezTo>
                    <a:lnTo>
                      <a:pt x="19501" y="28704"/>
                    </a:lnTo>
                    <a:cubicBezTo>
                      <a:pt x="19328" y="28741"/>
                      <a:pt x="19181" y="28864"/>
                      <a:pt x="19131" y="29037"/>
                    </a:cubicBezTo>
                    <a:lnTo>
                      <a:pt x="17135" y="29135"/>
                    </a:lnTo>
                    <a:cubicBezTo>
                      <a:pt x="17123" y="29086"/>
                      <a:pt x="17111" y="29024"/>
                      <a:pt x="17074" y="28987"/>
                    </a:cubicBezTo>
                    <a:lnTo>
                      <a:pt x="18811" y="27349"/>
                    </a:lnTo>
                    <a:close/>
                    <a:moveTo>
                      <a:pt x="19550" y="27139"/>
                    </a:moveTo>
                    <a:lnTo>
                      <a:pt x="20980" y="27607"/>
                    </a:lnTo>
                    <a:cubicBezTo>
                      <a:pt x="20980" y="27644"/>
                      <a:pt x="20967" y="27681"/>
                      <a:pt x="20967" y="27718"/>
                    </a:cubicBezTo>
                    <a:cubicBezTo>
                      <a:pt x="20967" y="27940"/>
                      <a:pt x="21103" y="28125"/>
                      <a:pt x="21300" y="28199"/>
                    </a:cubicBezTo>
                    <a:lnTo>
                      <a:pt x="21029" y="29147"/>
                    </a:lnTo>
                    <a:lnTo>
                      <a:pt x="20105" y="29049"/>
                    </a:lnTo>
                    <a:cubicBezTo>
                      <a:pt x="20031" y="28839"/>
                      <a:pt x="19834" y="28692"/>
                      <a:pt x="19612" y="28692"/>
                    </a:cubicBezTo>
                    <a:lnTo>
                      <a:pt x="19600" y="28692"/>
                    </a:lnTo>
                    <a:lnTo>
                      <a:pt x="19291" y="27410"/>
                    </a:lnTo>
                    <a:cubicBezTo>
                      <a:pt x="19415" y="27349"/>
                      <a:pt x="19501" y="27262"/>
                      <a:pt x="19550" y="27139"/>
                    </a:cubicBezTo>
                    <a:close/>
                    <a:moveTo>
                      <a:pt x="21645" y="28236"/>
                    </a:moveTo>
                    <a:lnTo>
                      <a:pt x="21854" y="28950"/>
                    </a:lnTo>
                    <a:cubicBezTo>
                      <a:pt x="21731" y="29000"/>
                      <a:pt x="21645" y="29098"/>
                      <a:pt x="21596" y="29221"/>
                    </a:cubicBezTo>
                    <a:lnTo>
                      <a:pt x="21583" y="29221"/>
                    </a:lnTo>
                    <a:lnTo>
                      <a:pt x="21127" y="29172"/>
                    </a:lnTo>
                    <a:lnTo>
                      <a:pt x="21398" y="28248"/>
                    </a:lnTo>
                    <a:cubicBezTo>
                      <a:pt x="21423" y="28260"/>
                      <a:pt x="21460" y="28260"/>
                      <a:pt x="21485" y="28260"/>
                    </a:cubicBezTo>
                    <a:cubicBezTo>
                      <a:pt x="21546" y="28260"/>
                      <a:pt x="21596" y="28248"/>
                      <a:pt x="21645" y="28236"/>
                    </a:cubicBezTo>
                    <a:close/>
                    <a:moveTo>
                      <a:pt x="19618" y="28901"/>
                    </a:moveTo>
                    <a:cubicBezTo>
                      <a:pt x="19781" y="28901"/>
                      <a:pt x="19932" y="29030"/>
                      <a:pt x="19932" y="29221"/>
                    </a:cubicBezTo>
                    <a:cubicBezTo>
                      <a:pt x="19932" y="29394"/>
                      <a:pt x="19784" y="29529"/>
                      <a:pt x="19612" y="29529"/>
                    </a:cubicBezTo>
                    <a:lnTo>
                      <a:pt x="19624" y="29542"/>
                    </a:lnTo>
                    <a:cubicBezTo>
                      <a:pt x="19341" y="29542"/>
                      <a:pt x="19193" y="29197"/>
                      <a:pt x="19390" y="29000"/>
                    </a:cubicBezTo>
                    <a:cubicBezTo>
                      <a:pt x="19458" y="28931"/>
                      <a:pt x="19540" y="28901"/>
                      <a:pt x="19618" y="28901"/>
                    </a:cubicBezTo>
                    <a:close/>
                    <a:moveTo>
                      <a:pt x="16631" y="28931"/>
                    </a:moveTo>
                    <a:cubicBezTo>
                      <a:pt x="16794" y="28931"/>
                      <a:pt x="16950" y="29055"/>
                      <a:pt x="16950" y="29246"/>
                    </a:cubicBezTo>
                    <a:cubicBezTo>
                      <a:pt x="16950" y="29419"/>
                      <a:pt x="16803" y="29554"/>
                      <a:pt x="16630" y="29554"/>
                    </a:cubicBezTo>
                    <a:lnTo>
                      <a:pt x="16630" y="29566"/>
                    </a:lnTo>
                    <a:cubicBezTo>
                      <a:pt x="16347" y="29566"/>
                      <a:pt x="16211" y="29221"/>
                      <a:pt x="16408" y="29024"/>
                    </a:cubicBezTo>
                    <a:cubicBezTo>
                      <a:pt x="16473" y="28960"/>
                      <a:pt x="16552" y="28931"/>
                      <a:pt x="16631" y="28931"/>
                    </a:cubicBezTo>
                    <a:close/>
                    <a:moveTo>
                      <a:pt x="22040" y="29109"/>
                    </a:moveTo>
                    <a:cubicBezTo>
                      <a:pt x="22192" y="29109"/>
                      <a:pt x="22339" y="29224"/>
                      <a:pt x="22347" y="29406"/>
                    </a:cubicBezTo>
                    <a:cubicBezTo>
                      <a:pt x="22335" y="29566"/>
                      <a:pt x="22212" y="29690"/>
                      <a:pt x="22051" y="29702"/>
                    </a:cubicBezTo>
                    <a:lnTo>
                      <a:pt x="22039" y="29714"/>
                    </a:lnTo>
                    <a:cubicBezTo>
                      <a:pt x="21780" y="29714"/>
                      <a:pt x="21645" y="29394"/>
                      <a:pt x="21830" y="29197"/>
                    </a:cubicBezTo>
                    <a:cubicBezTo>
                      <a:pt x="21890" y="29136"/>
                      <a:pt x="21965" y="29109"/>
                      <a:pt x="22040" y="29109"/>
                    </a:cubicBezTo>
                    <a:close/>
                    <a:moveTo>
                      <a:pt x="19107" y="29135"/>
                    </a:moveTo>
                    <a:cubicBezTo>
                      <a:pt x="19082" y="29258"/>
                      <a:pt x="19107" y="29382"/>
                      <a:pt x="19181" y="29492"/>
                    </a:cubicBezTo>
                    <a:lnTo>
                      <a:pt x="18466" y="30059"/>
                    </a:lnTo>
                    <a:cubicBezTo>
                      <a:pt x="18372" y="29977"/>
                      <a:pt x="18257" y="29936"/>
                      <a:pt x="18142" y="29936"/>
                    </a:cubicBezTo>
                    <a:cubicBezTo>
                      <a:pt x="18000" y="29936"/>
                      <a:pt x="17859" y="29998"/>
                      <a:pt x="17764" y="30121"/>
                    </a:cubicBezTo>
                    <a:lnTo>
                      <a:pt x="17061" y="29529"/>
                    </a:lnTo>
                    <a:cubicBezTo>
                      <a:pt x="17111" y="29443"/>
                      <a:pt x="17148" y="29345"/>
                      <a:pt x="17148" y="29234"/>
                    </a:cubicBezTo>
                    <a:lnTo>
                      <a:pt x="19107" y="29135"/>
                    </a:lnTo>
                    <a:close/>
                    <a:moveTo>
                      <a:pt x="21103" y="29271"/>
                    </a:moveTo>
                    <a:lnTo>
                      <a:pt x="21559" y="29320"/>
                    </a:lnTo>
                    <a:cubicBezTo>
                      <a:pt x="21559" y="29357"/>
                      <a:pt x="21546" y="29382"/>
                      <a:pt x="21546" y="29406"/>
                    </a:cubicBezTo>
                    <a:cubicBezTo>
                      <a:pt x="21546" y="29505"/>
                      <a:pt x="21571" y="29591"/>
                      <a:pt x="21633" y="29677"/>
                    </a:cubicBezTo>
                    <a:lnTo>
                      <a:pt x="20807" y="30306"/>
                    </a:lnTo>
                    <a:lnTo>
                      <a:pt x="20807" y="30306"/>
                    </a:lnTo>
                    <a:lnTo>
                      <a:pt x="21103" y="29271"/>
                    </a:lnTo>
                    <a:close/>
                    <a:moveTo>
                      <a:pt x="20142" y="29160"/>
                    </a:moveTo>
                    <a:lnTo>
                      <a:pt x="21004" y="29258"/>
                    </a:lnTo>
                    <a:lnTo>
                      <a:pt x="20721" y="30281"/>
                    </a:lnTo>
                    <a:lnTo>
                      <a:pt x="20684" y="30281"/>
                    </a:lnTo>
                    <a:cubicBezTo>
                      <a:pt x="20647" y="30281"/>
                      <a:pt x="20610" y="30281"/>
                      <a:pt x="20573" y="30306"/>
                    </a:cubicBezTo>
                    <a:lnTo>
                      <a:pt x="19981" y="29591"/>
                    </a:lnTo>
                    <a:cubicBezTo>
                      <a:pt x="20080" y="29492"/>
                      <a:pt x="20142" y="29357"/>
                      <a:pt x="20142" y="29221"/>
                    </a:cubicBezTo>
                    <a:lnTo>
                      <a:pt x="20142" y="29160"/>
                    </a:lnTo>
                    <a:close/>
                    <a:moveTo>
                      <a:pt x="19908" y="29653"/>
                    </a:moveTo>
                    <a:lnTo>
                      <a:pt x="20487" y="30367"/>
                    </a:lnTo>
                    <a:cubicBezTo>
                      <a:pt x="20450" y="30404"/>
                      <a:pt x="20437" y="30454"/>
                      <a:pt x="20425" y="30503"/>
                    </a:cubicBezTo>
                    <a:lnTo>
                      <a:pt x="20437" y="30515"/>
                    </a:lnTo>
                    <a:lnTo>
                      <a:pt x="19772" y="30527"/>
                    </a:lnTo>
                    <a:lnTo>
                      <a:pt x="19797" y="29714"/>
                    </a:lnTo>
                    <a:cubicBezTo>
                      <a:pt x="19834" y="29702"/>
                      <a:pt x="19871" y="29677"/>
                      <a:pt x="19908" y="29653"/>
                    </a:cubicBezTo>
                    <a:close/>
                    <a:moveTo>
                      <a:pt x="19242" y="29591"/>
                    </a:moveTo>
                    <a:cubicBezTo>
                      <a:pt x="19341" y="29690"/>
                      <a:pt x="19476" y="29739"/>
                      <a:pt x="19624" y="29739"/>
                    </a:cubicBezTo>
                    <a:lnTo>
                      <a:pt x="19686" y="29739"/>
                    </a:lnTo>
                    <a:lnTo>
                      <a:pt x="19673" y="30540"/>
                    </a:lnTo>
                    <a:lnTo>
                      <a:pt x="18638" y="30564"/>
                    </a:lnTo>
                    <a:cubicBezTo>
                      <a:pt x="18651" y="30527"/>
                      <a:pt x="18651" y="30503"/>
                      <a:pt x="18651" y="30466"/>
                    </a:cubicBezTo>
                    <a:cubicBezTo>
                      <a:pt x="18651" y="30355"/>
                      <a:pt x="18614" y="30244"/>
                      <a:pt x="18540" y="30158"/>
                    </a:cubicBezTo>
                    <a:lnTo>
                      <a:pt x="19242" y="29591"/>
                    </a:lnTo>
                    <a:close/>
                    <a:moveTo>
                      <a:pt x="20717" y="30504"/>
                    </a:moveTo>
                    <a:cubicBezTo>
                      <a:pt x="20727" y="30504"/>
                      <a:pt x="20733" y="30510"/>
                      <a:pt x="20733" y="30527"/>
                    </a:cubicBezTo>
                    <a:cubicBezTo>
                      <a:pt x="20721" y="30552"/>
                      <a:pt x="20696" y="30564"/>
                      <a:pt x="20684" y="30564"/>
                    </a:cubicBezTo>
                    <a:lnTo>
                      <a:pt x="20684" y="30577"/>
                    </a:lnTo>
                    <a:cubicBezTo>
                      <a:pt x="20627" y="30577"/>
                      <a:pt x="20687" y="30504"/>
                      <a:pt x="20717" y="30504"/>
                    </a:cubicBezTo>
                    <a:close/>
                    <a:moveTo>
                      <a:pt x="18156" y="30122"/>
                    </a:moveTo>
                    <a:cubicBezTo>
                      <a:pt x="18230" y="30122"/>
                      <a:pt x="18305" y="30149"/>
                      <a:pt x="18367" y="30207"/>
                    </a:cubicBezTo>
                    <a:cubicBezTo>
                      <a:pt x="18565" y="30404"/>
                      <a:pt x="18429" y="30737"/>
                      <a:pt x="18158" y="30737"/>
                    </a:cubicBezTo>
                    <a:cubicBezTo>
                      <a:pt x="17985" y="30737"/>
                      <a:pt x="17850" y="30614"/>
                      <a:pt x="17838" y="30454"/>
                    </a:cubicBezTo>
                    <a:lnTo>
                      <a:pt x="17850" y="30441"/>
                    </a:lnTo>
                    <a:cubicBezTo>
                      <a:pt x="17841" y="30247"/>
                      <a:pt x="17995" y="30122"/>
                      <a:pt x="18156" y="30122"/>
                    </a:cubicBezTo>
                    <a:close/>
                    <a:moveTo>
                      <a:pt x="16963" y="29653"/>
                    </a:moveTo>
                    <a:lnTo>
                      <a:pt x="17665" y="30306"/>
                    </a:lnTo>
                    <a:cubicBezTo>
                      <a:pt x="17603" y="30491"/>
                      <a:pt x="17653" y="30700"/>
                      <a:pt x="17801" y="30836"/>
                    </a:cubicBezTo>
                    <a:lnTo>
                      <a:pt x="17283" y="31760"/>
                    </a:lnTo>
                    <a:cubicBezTo>
                      <a:pt x="17246" y="31735"/>
                      <a:pt x="17197" y="31735"/>
                      <a:pt x="17160" y="31735"/>
                    </a:cubicBezTo>
                    <a:lnTo>
                      <a:pt x="16778" y="29739"/>
                    </a:lnTo>
                    <a:cubicBezTo>
                      <a:pt x="16840" y="29727"/>
                      <a:pt x="16901" y="29690"/>
                      <a:pt x="16963" y="29653"/>
                    </a:cubicBezTo>
                    <a:close/>
                    <a:moveTo>
                      <a:pt x="17160" y="31944"/>
                    </a:moveTo>
                    <a:cubicBezTo>
                      <a:pt x="17221" y="31944"/>
                      <a:pt x="17221" y="32043"/>
                      <a:pt x="17160" y="32043"/>
                    </a:cubicBezTo>
                    <a:cubicBezTo>
                      <a:pt x="17086" y="32043"/>
                      <a:pt x="17086" y="31944"/>
                      <a:pt x="17160" y="31944"/>
                    </a:cubicBezTo>
                    <a:close/>
                    <a:moveTo>
                      <a:pt x="19661" y="30614"/>
                    </a:moveTo>
                    <a:lnTo>
                      <a:pt x="19612" y="32647"/>
                    </a:lnTo>
                    <a:cubicBezTo>
                      <a:pt x="19538" y="32610"/>
                      <a:pt x="19464" y="32585"/>
                      <a:pt x="19378" y="32585"/>
                    </a:cubicBezTo>
                    <a:cubicBezTo>
                      <a:pt x="19353" y="32585"/>
                      <a:pt x="19316" y="32585"/>
                      <a:pt x="19291" y="32597"/>
                    </a:cubicBezTo>
                    <a:lnTo>
                      <a:pt x="18367" y="30897"/>
                    </a:lnTo>
                    <a:cubicBezTo>
                      <a:pt x="18466" y="30836"/>
                      <a:pt x="18552" y="30749"/>
                      <a:pt x="18601" y="30651"/>
                    </a:cubicBezTo>
                    <a:lnTo>
                      <a:pt x="19661" y="30614"/>
                    </a:lnTo>
                    <a:close/>
                    <a:moveTo>
                      <a:pt x="17887" y="30872"/>
                    </a:moveTo>
                    <a:cubicBezTo>
                      <a:pt x="17961" y="30922"/>
                      <a:pt x="18059" y="30946"/>
                      <a:pt x="18146" y="30946"/>
                    </a:cubicBezTo>
                    <a:cubicBezTo>
                      <a:pt x="18183" y="30946"/>
                      <a:pt x="18232" y="30946"/>
                      <a:pt x="18269" y="30934"/>
                    </a:cubicBezTo>
                    <a:lnTo>
                      <a:pt x="19193" y="32634"/>
                    </a:lnTo>
                    <a:cubicBezTo>
                      <a:pt x="19094" y="32671"/>
                      <a:pt x="19008" y="32733"/>
                      <a:pt x="18959" y="32819"/>
                    </a:cubicBezTo>
                    <a:lnTo>
                      <a:pt x="17394" y="32043"/>
                    </a:lnTo>
                    <a:cubicBezTo>
                      <a:pt x="17406" y="32018"/>
                      <a:pt x="17406" y="31994"/>
                      <a:pt x="17406" y="31969"/>
                    </a:cubicBezTo>
                    <a:cubicBezTo>
                      <a:pt x="17406" y="31920"/>
                      <a:pt x="17382" y="31871"/>
                      <a:pt x="17357" y="31834"/>
                    </a:cubicBezTo>
                    <a:lnTo>
                      <a:pt x="17357" y="31821"/>
                    </a:lnTo>
                    <a:lnTo>
                      <a:pt x="17887" y="30872"/>
                    </a:lnTo>
                    <a:close/>
                    <a:moveTo>
                      <a:pt x="17357" y="32142"/>
                    </a:moveTo>
                    <a:lnTo>
                      <a:pt x="18910" y="32918"/>
                    </a:lnTo>
                    <a:cubicBezTo>
                      <a:pt x="18885" y="32967"/>
                      <a:pt x="18873" y="33029"/>
                      <a:pt x="18873" y="33090"/>
                    </a:cubicBezTo>
                    <a:lnTo>
                      <a:pt x="17801" y="33140"/>
                    </a:lnTo>
                    <a:cubicBezTo>
                      <a:pt x="17751" y="33053"/>
                      <a:pt x="17665" y="33004"/>
                      <a:pt x="17566" y="33004"/>
                    </a:cubicBezTo>
                    <a:lnTo>
                      <a:pt x="17554" y="33004"/>
                    </a:lnTo>
                    <a:lnTo>
                      <a:pt x="17258" y="32216"/>
                    </a:lnTo>
                    <a:cubicBezTo>
                      <a:pt x="17295" y="32203"/>
                      <a:pt x="17320" y="32179"/>
                      <a:pt x="17357" y="32142"/>
                    </a:cubicBezTo>
                    <a:close/>
                    <a:moveTo>
                      <a:pt x="17600" y="33239"/>
                    </a:moveTo>
                    <a:cubicBezTo>
                      <a:pt x="17609" y="33239"/>
                      <a:pt x="17616" y="33246"/>
                      <a:pt x="17616" y="33263"/>
                    </a:cubicBezTo>
                    <a:cubicBezTo>
                      <a:pt x="17616" y="33287"/>
                      <a:pt x="17591" y="33300"/>
                      <a:pt x="17566" y="33300"/>
                    </a:cubicBezTo>
                    <a:lnTo>
                      <a:pt x="17566" y="33312"/>
                    </a:lnTo>
                    <a:cubicBezTo>
                      <a:pt x="17510" y="33312"/>
                      <a:pt x="17569" y="33239"/>
                      <a:pt x="17600" y="33239"/>
                    </a:cubicBezTo>
                    <a:close/>
                    <a:moveTo>
                      <a:pt x="19378" y="32812"/>
                    </a:moveTo>
                    <a:cubicBezTo>
                      <a:pt x="19530" y="32812"/>
                      <a:pt x="19677" y="32933"/>
                      <a:pt x="19686" y="33115"/>
                    </a:cubicBezTo>
                    <a:cubicBezTo>
                      <a:pt x="19674" y="33268"/>
                      <a:pt x="19549" y="33399"/>
                      <a:pt x="19398" y="33399"/>
                    </a:cubicBezTo>
                    <a:cubicBezTo>
                      <a:pt x="19391" y="33399"/>
                      <a:pt x="19385" y="33399"/>
                      <a:pt x="19378" y="33398"/>
                    </a:cubicBezTo>
                    <a:lnTo>
                      <a:pt x="19378" y="33411"/>
                    </a:lnTo>
                    <a:cubicBezTo>
                      <a:pt x="19119" y="33411"/>
                      <a:pt x="18983" y="33090"/>
                      <a:pt x="19168" y="32906"/>
                    </a:cubicBezTo>
                    <a:cubicBezTo>
                      <a:pt x="19229" y="32841"/>
                      <a:pt x="19304" y="32812"/>
                      <a:pt x="19378" y="32812"/>
                    </a:cubicBezTo>
                    <a:close/>
                    <a:moveTo>
                      <a:pt x="18885" y="33201"/>
                    </a:moveTo>
                    <a:cubicBezTo>
                      <a:pt x="18922" y="33386"/>
                      <a:pt x="19057" y="33534"/>
                      <a:pt x="19230" y="33583"/>
                    </a:cubicBezTo>
                    <a:lnTo>
                      <a:pt x="18737" y="35604"/>
                    </a:lnTo>
                    <a:lnTo>
                      <a:pt x="18675" y="35604"/>
                    </a:lnTo>
                    <a:lnTo>
                      <a:pt x="17714" y="33460"/>
                    </a:lnTo>
                    <a:cubicBezTo>
                      <a:pt x="17776" y="33423"/>
                      <a:pt x="17813" y="33361"/>
                      <a:pt x="17825" y="33287"/>
                    </a:cubicBezTo>
                    <a:lnTo>
                      <a:pt x="18885" y="33201"/>
                    </a:lnTo>
                    <a:close/>
                    <a:moveTo>
                      <a:pt x="18725" y="35801"/>
                    </a:moveTo>
                    <a:cubicBezTo>
                      <a:pt x="18774" y="35813"/>
                      <a:pt x="18774" y="35887"/>
                      <a:pt x="18725" y="35900"/>
                    </a:cubicBezTo>
                    <a:cubicBezTo>
                      <a:pt x="18663" y="35887"/>
                      <a:pt x="18663" y="35813"/>
                      <a:pt x="18725" y="35801"/>
                    </a:cubicBezTo>
                    <a:close/>
                    <a:moveTo>
                      <a:pt x="14321" y="1"/>
                    </a:moveTo>
                    <a:cubicBezTo>
                      <a:pt x="14069" y="1"/>
                      <a:pt x="13815" y="171"/>
                      <a:pt x="13808" y="500"/>
                    </a:cubicBezTo>
                    <a:cubicBezTo>
                      <a:pt x="13808" y="562"/>
                      <a:pt x="13833" y="636"/>
                      <a:pt x="13858" y="697"/>
                    </a:cubicBezTo>
                    <a:lnTo>
                      <a:pt x="13242" y="1240"/>
                    </a:lnTo>
                    <a:cubicBezTo>
                      <a:pt x="13144" y="1150"/>
                      <a:pt x="13026" y="1110"/>
                      <a:pt x="12911" y="1110"/>
                    </a:cubicBezTo>
                    <a:cubicBezTo>
                      <a:pt x="12708" y="1110"/>
                      <a:pt x="12512" y="1237"/>
                      <a:pt x="12441" y="1449"/>
                    </a:cubicBezTo>
                    <a:lnTo>
                      <a:pt x="12244" y="1412"/>
                    </a:lnTo>
                    <a:cubicBezTo>
                      <a:pt x="12244" y="1400"/>
                      <a:pt x="12244" y="1375"/>
                      <a:pt x="12244" y="1363"/>
                    </a:cubicBezTo>
                    <a:cubicBezTo>
                      <a:pt x="12244" y="1190"/>
                      <a:pt x="12108" y="1055"/>
                      <a:pt x="11936" y="1042"/>
                    </a:cubicBezTo>
                    <a:cubicBezTo>
                      <a:pt x="11812" y="1042"/>
                      <a:pt x="11702" y="1104"/>
                      <a:pt x="11652" y="1215"/>
                    </a:cubicBezTo>
                    <a:lnTo>
                      <a:pt x="10876" y="956"/>
                    </a:lnTo>
                    <a:lnTo>
                      <a:pt x="10876" y="931"/>
                    </a:lnTo>
                    <a:cubicBezTo>
                      <a:pt x="10876" y="767"/>
                      <a:pt x="10746" y="674"/>
                      <a:pt x="10617" y="674"/>
                    </a:cubicBezTo>
                    <a:cubicBezTo>
                      <a:pt x="10516" y="674"/>
                      <a:pt x="10416" y="732"/>
                      <a:pt x="10383" y="858"/>
                    </a:cubicBezTo>
                    <a:lnTo>
                      <a:pt x="9015" y="734"/>
                    </a:lnTo>
                    <a:cubicBezTo>
                      <a:pt x="8985" y="426"/>
                      <a:pt x="8751" y="272"/>
                      <a:pt x="8516" y="272"/>
                    </a:cubicBezTo>
                    <a:cubicBezTo>
                      <a:pt x="8282" y="272"/>
                      <a:pt x="8048" y="426"/>
                      <a:pt x="8017" y="734"/>
                    </a:cubicBezTo>
                    <a:lnTo>
                      <a:pt x="7956" y="734"/>
                    </a:lnTo>
                    <a:lnTo>
                      <a:pt x="6576" y="784"/>
                    </a:lnTo>
                    <a:cubicBezTo>
                      <a:pt x="6500" y="545"/>
                      <a:pt x="6298" y="430"/>
                      <a:pt x="6096" y="430"/>
                    </a:cubicBezTo>
                    <a:cubicBezTo>
                      <a:pt x="5871" y="430"/>
                      <a:pt x="5648" y="572"/>
                      <a:pt x="5602" y="845"/>
                    </a:cubicBezTo>
                    <a:lnTo>
                      <a:pt x="4703" y="697"/>
                    </a:lnTo>
                    <a:lnTo>
                      <a:pt x="4703" y="660"/>
                    </a:lnTo>
                    <a:cubicBezTo>
                      <a:pt x="4703" y="382"/>
                      <a:pt x="4485" y="231"/>
                      <a:pt x="4266" y="231"/>
                    </a:cubicBezTo>
                    <a:cubicBezTo>
                      <a:pt x="4079" y="231"/>
                      <a:pt x="3892" y="341"/>
                      <a:pt x="3840" y="574"/>
                    </a:cubicBezTo>
                    <a:lnTo>
                      <a:pt x="3606" y="574"/>
                    </a:lnTo>
                    <a:cubicBezTo>
                      <a:pt x="3606" y="389"/>
                      <a:pt x="3468" y="297"/>
                      <a:pt x="3331" y="297"/>
                    </a:cubicBezTo>
                    <a:cubicBezTo>
                      <a:pt x="3194" y="297"/>
                      <a:pt x="3058" y="389"/>
                      <a:pt x="3064" y="574"/>
                    </a:cubicBezTo>
                    <a:cubicBezTo>
                      <a:pt x="3064" y="623"/>
                      <a:pt x="3077" y="685"/>
                      <a:pt x="3114" y="734"/>
                    </a:cubicBezTo>
                    <a:lnTo>
                      <a:pt x="2374" y="1363"/>
                    </a:lnTo>
                    <a:lnTo>
                      <a:pt x="2325" y="1375"/>
                    </a:lnTo>
                    <a:cubicBezTo>
                      <a:pt x="2262" y="1315"/>
                      <a:pt x="2194" y="1289"/>
                      <a:pt x="2125" y="1289"/>
                    </a:cubicBezTo>
                    <a:cubicBezTo>
                      <a:pt x="1771" y="1289"/>
                      <a:pt x="1410" y="1964"/>
                      <a:pt x="1832" y="2139"/>
                    </a:cubicBezTo>
                    <a:lnTo>
                      <a:pt x="1734" y="2447"/>
                    </a:lnTo>
                    <a:lnTo>
                      <a:pt x="1697" y="2447"/>
                    </a:lnTo>
                    <a:cubicBezTo>
                      <a:pt x="1536" y="2447"/>
                      <a:pt x="1413" y="2570"/>
                      <a:pt x="1413" y="2730"/>
                    </a:cubicBezTo>
                    <a:lnTo>
                      <a:pt x="1413" y="2755"/>
                    </a:lnTo>
                    <a:lnTo>
                      <a:pt x="1117" y="2817"/>
                    </a:lnTo>
                    <a:cubicBezTo>
                      <a:pt x="1035" y="2545"/>
                      <a:pt x="821" y="2425"/>
                      <a:pt x="606" y="2425"/>
                    </a:cubicBezTo>
                    <a:cubicBezTo>
                      <a:pt x="304" y="2425"/>
                      <a:pt x="0" y="2662"/>
                      <a:pt x="58" y="3051"/>
                    </a:cubicBezTo>
                    <a:cubicBezTo>
                      <a:pt x="105" y="3367"/>
                      <a:pt x="351" y="3519"/>
                      <a:pt x="598" y="3519"/>
                    </a:cubicBezTo>
                    <a:cubicBezTo>
                      <a:pt x="870" y="3519"/>
                      <a:pt x="1142" y="3333"/>
                      <a:pt x="1142" y="2977"/>
                    </a:cubicBezTo>
                    <a:lnTo>
                      <a:pt x="1142" y="2915"/>
                    </a:lnTo>
                    <a:lnTo>
                      <a:pt x="1450" y="2866"/>
                    </a:lnTo>
                    <a:cubicBezTo>
                      <a:pt x="1486" y="2938"/>
                      <a:pt x="1542" y="2967"/>
                      <a:pt x="1603" y="2967"/>
                    </a:cubicBezTo>
                    <a:cubicBezTo>
                      <a:pt x="1815" y="2967"/>
                      <a:pt x="2093" y="2618"/>
                      <a:pt x="1844" y="2484"/>
                    </a:cubicBezTo>
                    <a:lnTo>
                      <a:pt x="1943" y="2176"/>
                    </a:lnTo>
                    <a:lnTo>
                      <a:pt x="2017" y="2176"/>
                    </a:lnTo>
                    <a:cubicBezTo>
                      <a:pt x="2239" y="2164"/>
                      <a:pt x="2411" y="2016"/>
                      <a:pt x="2460" y="1806"/>
                    </a:cubicBezTo>
                    <a:lnTo>
                      <a:pt x="3988" y="2225"/>
                    </a:lnTo>
                    <a:lnTo>
                      <a:pt x="3988" y="2238"/>
                    </a:lnTo>
                    <a:cubicBezTo>
                      <a:pt x="3988" y="2396"/>
                      <a:pt x="4111" y="2493"/>
                      <a:pt x="4238" y="2493"/>
                    </a:cubicBezTo>
                    <a:cubicBezTo>
                      <a:pt x="4308" y="2493"/>
                      <a:pt x="4379" y="2464"/>
                      <a:pt x="4432" y="2398"/>
                    </a:cubicBezTo>
                    <a:lnTo>
                      <a:pt x="5467" y="2915"/>
                    </a:lnTo>
                    <a:cubicBezTo>
                      <a:pt x="5442" y="2952"/>
                      <a:pt x="5430" y="3001"/>
                      <a:pt x="5430" y="3051"/>
                    </a:cubicBezTo>
                    <a:cubicBezTo>
                      <a:pt x="5442" y="3186"/>
                      <a:pt x="5553" y="3297"/>
                      <a:pt x="5689" y="3297"/>
                    </a:cubicBezTo>
                    <a:lnTo>
                      <a:pt x="5713" y="3297"/>
                    </a:lnTo>
                    <a:lnTo>
                      <a:pt x="5960" y="4160"/>
                    </a:lnTo>
                    <a:cubicBezTo>
                      <a:pt x="5874" y="4197"/>
                      <a:pt x="5824" y="4283"/>
                      <a:pt x="5824" y="4381"/>
                    </a:cubicBezTo>
                    <a:cubicBezTo>
                      <a:pt x="5824" y="4492"/>
                      <a:pt x="5910" y="4603"/>
                      <a:pt x="6021" y="4628"/>
                    </a:cubicBezTo>
                    <a:lnTo>
                      <a:pt x="6021" y="6168"/>
                    </a:lnTo>
                    <a:cubicBezTo>
                      <a:pt x="5553" y="6217"/>
                      <a:pt x="5467" y="6858"/>
                      <a:pt x="5898" y="7043"/>
                    </a:cubicBezTo>
                    <a:lnTo>
                      <a:pt x="5615" y="7942"/>
                    </a:lnTo>
                    <a:cubicBezTo>
                      <a:pt x="5568" y="7926"/>
                      <a:pt x="5521" y="7919"/>
                      <a:pt x="5474" y="7919"/>
                    </a:cubicBezTo>
                    <a:cubicBezTo>
                      <a:pt x="5235" y="7919"/>
                      <a:pt x="5013" y="8116"/>
                      <a:pt x="5023" y="8374"/>
                    </a:cubicBezTo>
                    <a:cubicBezTo>
                      <a:pt x="5023" y="8509"/>
                      <a:pt x="5073" y="8632"/>
                      <a:pt x="5171" y="8719"/>
                    </a:cubicBezTo>
                    <a:lnTo>
                      <a:pt x="4839" y="9150"/>
                    </a:lnTo>
                    <a:cubicBezTo>
                      <a:pt x="4772" y="9112"/>
                      <a:pt x="4701" y="9094"/>
                      <a:pt x="4631" y="9094"/>
                    </a:cubicBezTo>
                    <a:cubicBezTo>
                      <a:pt x="4455" y="9094"/>
                      <a:pt x="4288" y="9207"/>
                      <a:pt x="4235" y="9384"/>
                    </a:cubicBezTo>
                    <a:cubicBezTo>
                      <a:pt x="4173" y="9643"/>
                      <a:pt x="4358" y="9901"/>
                      <a:pt x="4629" y="9901"/>
                    </a:cubicBezTo>
                    <a:lnTo>
                      <a:pt x="4678" y="9901"/>
                    </a:lnTo>
                    <a:lnTo>
                      <a:pt x="5011" y="11158"/>
                    </a:lnTo>
                    <a:cubicBezTo>
                      <a:pt x="4494" y="11355"/>
                      <a:pt x="4641" y="12119"/>
                      <a:pt x="5196" y="12132"/>
                    </a:cubicBezTo>
                    <a:cubicBezTo>
                      <a:pt x="5307" y="12132"/>
                      <a:pt x="5405" y="12095"/>
                      <a:pt x="5504" y="12021"/>
                    </a:cubicBezTo>
                    <a:lnTo>
                      <a:pt x="6551" y="13142"/>
                    </a:lnTo>
                    <a:cubicBezTo>
                      <a:pt x="6527" y="13179"/>
                      <a:pt x="6514" y="13228"/>
                      <a:pt x="6514" y="13265"/>
                    </a:cubicBezTo>
                    <a:cubicBezTo>
                      <a:pt x="6514" y="13401"/>
                      <a:pt x="6613" y="13499"/>
                      <a:pt x="6736" y="13499"/>
                    </a:cubicBezTo>
                    <a:cubicBezTo>
                      <a:pt x="6785" y="13499"/>
                      <a:pt x="6822" y="13487"/>
                      <a:pt x="6859" y="13462"/>
                    </a:cubicBezTo>
                    <a:lnTo>
                      <a:pt x="7290" y="13906"/>
                    </a:lnTo>
                    <a:cubicBezTo>
                      <a:pt x="7217" y="13992"/>
                      <a:pt x="7180" y="14115"/>
                      <a:pt x="7180" y="14226"/>
                    </a:cubicBezTo>
                    <a:cubicBezTo>
                      <a:pt x="7180" y="14325"/>
                      <a:pt x="7204" y="14411"/>
                      <a:pt x="7254" y="14497"/>
                    </a:cubicBezTo>
                    <a:lnTo>
                      <a:pt x="6995" y="14694"/>
                    </a:lnTo>
                    <a:cubicBezTo>
                      <a:pt x="6958" y="14682"/>
                      <a:pt x="6933" y="14670"/>
                      <a:pt x="6896" y="14670"/>
                    </a:cubicBezTo>
                    <a:cubicBezTo>
                      <a:pt x="6613" y="14707"/>
                      <a:pt x="6613" y="15101"/>
                      <a:pt x="6896" y="15138"/>
                    </a:cubicBezTo>
                    <a:cubicBezTo>
                      <a:pt x="6970" y="15138"/>
                      <a:pt x="7032" y="15101"/>
                      <a:pt x="7081" y="15039"/>
                    </a:cubicBezTo>
                    <a:lnTo>
                      <a:pt x="8843" y="15619"/>
                    </a:lnTo>
                    <a:cubicBezTo>
                      <a:pt x="8862" y="15763"/>
                      <a:pt x="8977" y="15837"/>
                      <a:pt x="9092" y="15837"/>
                    </a:cubicBezTo>
                    <a:cubicBezTo>
                      <a:pt x="9202" y="15837"/>
                      <a:pt x="9312" y="15770"/>
                      <a:pt x="9336" y="15631"/>
                    </a:cubicBezTo>
                    <a:lnTo>
                      <a:pt x="10124" y="15557"/>
                    </a:lnTo>
                    <a:cubicBezTo>
                      <a:pt x="10124" y="15656"/>
                      <a:pt x="10186" y="15742"/>
                      <a:pt x="10272" y="15779"/>
                    </a:cubicBezTo>
                    <a:lnTo>
                      <a:pt x="10272" y="16210"/>
                    </a:lnTo>
                    <a:cubicBezTo>
                      <a:pt x="10012" y="16262"/>
                      <a:pt x="10191" y="16691"/>
                      <a:pt x="10394" y="16691"/>
                    </a:cubicBezTo>
                    <a:cubicBezTo>
                      <a:pt x="10431" y="16691"/>
                      <a:pt x="10470" y="16676"/>
                      <a:pt x="10506" y="16641"/>
                    </a:cubicBezTo>
                    <a:lnTo>
                      <a:pt x="11492" y="17159"/>
                    </a:lnTo>
                    <a:cubicBezTo>
                      <a:pt x="11381" y="17282"/>
                      <a:pt x="11418" y="17479"/>
                      <a:pt x="11578" y="17541"/>
                    </a:cubicBezTo>
                    <a:cubicBezTo>
                      <a:pt x="11605" y="17552"/>
                      <a:pt x="11632" y="17557"/>
                      <a:pt x="11659" y="17557"/>
                    </a:cubicBezTo>
                    <a:cubicBezTo>
                      <a:pt x="11782" y="17557"/>
                      <a:pt x="11896" y="17450"/>
                      <a:pt x="11886" y="17319"/>
                    </a:cubicBezTo>
                    <a:cubicBezTo>
                      <a:pt x="11886" y="17282"/>
                      <a:pt x="11874" y="17245"/>
                      <a:pt x="11862" y="17208"/>
                    </a:cubicBezTo>
                    <a:lnTo>
                      <a:pt x="11960" y="17159"/>
                    </a:lnTo>
                    <a:cubicBezTo>
                      <a:pt x="12005" y="17216"/>
                      <a:pt x="12072" y="17244"/>
                      <a:pt x="12140" y="17244"/>
                    </a:cubicBezTo>
                    <a:cubicBezTo>
                      <a:pt x="12205" y="17244"/>
                      <a:pt x="12270" y="17219"/>
                      <a:pt x="12318" y="17171"/>
                    </a:cubicBezTo>
                    <a:lnTo>
                      <a:pt x="14511" y="18687"/>
                    </a:lnTo>
                    <a:cubicBezTo>
                      <a:pt x="14511" y="18724"/>
                      <a:pt x="14511" y="18748"/>
                      <a:pt x="14523" y="18773"/>
                    </a:cubicBezTo>
                    <a:lnTo>
                      <a:pt x="14104" y="19327"/>
                    </a:lnTo>
                    <a:cubicBezTo>
                      <a:pt x="14066" y="19307"/>
                      <a:pt x="14027" y="19298"/>
                      <a:pt x="13989" y="19298"/>
                    </a:cubicBezTo>
                    <a:cubicBezTo>
                      <a:pt x="13867" y="19298"/>
                      <a:pt x="13759" y="19396"/>
                      <a:pt x="13759" y="19537"/>
                    </a:cubicBezTo>
                    <a:cubicBezTo>
                      <a:pt x="13759" y="19635"/>
                      <a:pt x="13821" y="19722"/>
                      <a:pt x="13919" y="19746"/>
                    </a:cubicBezTo>
                    <a:lnTo>
                      <a:pt x="13796" y="20633"/>
                    </a:lnTo>
                    <a:lnTo>
                      <a:pt x="13772" y="20633"/>
                    </a:lnTo>
                    <a:cubicBezTo>
                      <a:pt x="13143" y="20658"/>
                      <a:pt x="13143" y="21607"/>
                      <a:pt x="13772" y="21644"/>
                    </a:cubicBezTo>
                    <a:lnTo>
                      <a:pt x="13919" y="23221"/>
                    </a:lnTo>
                    <a:cubicBezTo>
                      <a:pt x="13640" y="23294"/>
                      <a:pt x="13696" y="23702"/>
                      <a:pt x="13981" y="23702"/>
                    </a:cubicBezTo>
                    <a:cubicBezTo>
                      <a:pt x="13985" y="23702"/>
                      <a:pt x="13989" y="23702"/>
                      <a:pt x="13993" y="23701"/>
                    </a:cubicBezTo>
                    <a:lnTo>
                      <a:pt x="15041" y="25205"/>
                    </a:lnTo>
                    <a:cubicBezTo>
                      <a:pt x="14737" y="25584"/>
                      <a:pt x="15069" y="26044"/>
                      <a:pt x="15452" y="26044"/>
                    </a:cubicBezTo>
                    <a:cubicBezTo>
                      <a:pt x="15566" y="26044"/>
                      <a:pt x="15685" y="26003"/>
                      <a:pt x="15792" y="25907"/>
                    </a:cubicBezTo>
                    <a:lnTo>
                      <a:pt x="16815" y="26252"/>
                    </a:lnTo>
                    <a:lnTo>
                      <a:pt x="16790" y="26794"/>
                    </a:lnTo>
                    <a:cubicBezTo>
                      <a:pt x="16786" y="26794"/>
                      <a:pt x="16782" y="26794"/>
                      <a:pt x="16778" y="26794"/>
                    </a:cubicBezTo>
                    <a:cubicBezTo>
                      <a:pt x="16112" y="26794"/>
                      <a:pt x="16092" y="27780"/>
                      <a:pt x="16766" y="27804"/>
                    </a:cubicBezTo>
                    <a:lnTo>
                      <a:pt x="16766" y="28741"/>
                    </a:lnTo>
                    <a:cubicBezTo>
                      <a:pt x="16716" y="28729"/>
                      <a:pt x="16667" y="28716"/>
                      <a:pt x="16630" y="28716"/>
                    </a:cubicBezTo>
                    <a:cubicBezTo>
                      <a:pt x="15928" y="28716"/>
                      <a:pt x="15928" y="29764"/>
                      <a:pt x="16630" y="29764"/>
                    </a:cubicBezTo>
                    <a:lnTo>
                      <a:pt x="16667" y="29764"/>
                    </a:lnTo>
                    <a:lnTo>
                      <a:pt x="17049" y="31760"/>
                    </a:lnTo>
                    <a:cubicBezTo>
                      <a:pt x="16803" y="31871"/>
                      <a:pt x="16876" y="32240"/>
                      <a:pt x="17148" y="32240"/>
                    </a:cubicBezTo>
                    <a:lnTo>
                      <a:pt x="17443" y="33041"/>
                    </a:lnTo>
                    <a:cubicBezTo>
                      <a:pt x="17209" y="33164"/>
                      <a:pt x="17295" y="33522"/>
                      <a:pt x="17566" y="33522"/>
                    </a:cubicBezTo>
                    <a:lnTo>
                      <a:pt x="17616" y="33522"/>
                    </a:lnTo>
                    <a:lnTo>
                      <a:pt x="18565" y="35653"/>
                    </a:lnTo>
                    <a:cubicBezTo>
                      <a:pt x="18417" y="35776"/>
                      <a:pt x="18441" y="36011"/>
                      <a:pt x="18614" y="36084"/>
                    </a:cubicBezTo>
                    <a:cubicBezTo>
                      <a:pt x="18649" y="36099"/>
                      <a:pt x="18684" y="36106"/>
                      <a:pt x="18719" y="36106"/>
                    </a:cubicBezTo>
                    <a:cubicBezTo>
                      <a:pt x="18857" y="36106"/>
                      <a:pt x="18981" y="35998"/>
                      <a:pt x="18971" y="35850"/>
                    </a:cubicBezTo>
                    <a:cubicBezTo>
                      <a:pt x="18971" y="35752"/>
                      <a:pt x="18910" y="35653"/>
                      <a:pt x="18823" y="35616"/>
                    </a:cubicBezTo>
                    <a:lnTo>
                      <a:pt x="19328" y="33608"/>
                    </a:lnTo>
                    <a:lnTo>
                      <a:pt x="19378" y="33608"/>
                    </a:lnTo>
                    <a:cubicBezTo>
                      <a:pt x="19846" y="33608"/>
                      <a:pt x="20068" y="33029"/>
                      <a:pt x="19710" y="32721"/>
                    </a:cubicBezTo>
                    <a:lnTo>
                      <a:pt x="19760" y="30626"/>
                    </a:lnTo>
                    <a:lnTo>
                      <a:pt x="20450" y="30601"/>
                    </a:lnTo>
                    <a:cubicBezTo>
                      <a:pt x="20487" y="30718"/>
                      <a:pt x="20580" y="30771"/>
                      <a:pt x="20675" y="30771"/>
                    </a:cubicBezTo>
                    <a:cubicBezTo>
                      <a:pt x="20802" y="30771"/>
                      <a:pt x="20930" y="30677"/>
                      <a:pt x="20930" y="30515"/>
                    </a:cubicBezTo>
                    <a:cubicBezTo>
                      <a:pt x="20930" y="30454"/>
                      <a:pt x="20918" y="30404"/>
                      <a:pt x="20881" y="30355"/>
                    </a:cubicBezTo>
                    <a:lnTo>
                      <a:pt x="21682" y="29739"/>
                    </a:lnTo>
                    <a:cubicBezTo>
                      <a:pt x="21780" y="29837"/>
                      <a:pt x="21916" y="29899"/>
                      <a:pt x="22051" y="29899"/>
                    </a:cubicBezTo>
                    <a:cubicBezTo>
                      <a:pt x="22495" y="29899"/>
                      <a:pt x="22717" y="29369"/>
                      <a:pt x="22421" y="29049"/>
                    </a:cubicBezTo>
                    <a:lnTo>
                      <a:pt x="23592" y="27373"/>
                    </a:lnTo>
                    <a:cubicBezTo>
                      <a:pt x="23653" y="27398"/>
                      <a:pt x="23727" y="27422"/>
                      <a:pt x="23801" y="27422"/>
                    </a:cubicBezTo>
                    <a:cubicBezTo>
                      <a:pt x="24232" y="27422"/>
                      <a:pt x="24466" y="26917"/>
                      <a:pt x="24183" y="26597"/>
                    </a:cubicBezTo>
                    <a:lnTo>
                      <a:pt x="24750" y="25956"/>
                    </a:lnTo>
                    <a:cubicBezTo>
                      <a:pt x="24787" y="25981"/>
                      <a:pt x="24836" y="25993"/>
                      <a:pt x="24873" y="25993"/>
                    </a:cubicBezTo>
                    <a:cubicBezTo>
                      <a:pt x="25218" y="25993"/>
                      <a:pt x="25218" y="25488"/>
                      <a:pt x="24873" y="25488"/>
                    </a:cubicBezTo>
                    <a:lnTo>
                      <a:pt x="24848" y="25488"/>
                    </a:lnTo>
                    <a:lnTo>
                      <a:pt x="24417" y="24231"/>
                    </a:lnTo>
                    <a:cubicBezTo>
                      <a:pt x="24813" y="23854"/>
                      <a:pt x="24441" y="23352"/>
                      <a:pt x="24048" y="23352"/>
                    </a:cubicBezTo>
                    <a:cubicBezTo>
                      <a:pt x="23903" y="23352"/>
                      <a:pt x="23754" y="23421"/>
                      <a:pt x="23641" y="23591"/>
                    </a:cubicBezTo>
                    <a:lnTo>
                      <a:pt x="21004" y="22556"/>
                    </a:lnTo>
                    <a:lnTo>
                      <a:pt x="22261" y="22248"/>
                    </a:lnTo>
                    <a:cubicBezTo>
                      <a:pt x="22346" y="22456"/>
                      <a:pt x="22534" y="22557"/>
                      <a:pt x="22722" y="22557"/>
                    </a:cubicBezTo>
                    <a:cubicBezTo>
                      <a:pt x="22945" y="22557"/>
                      <a:pt x="23169" y="22416"/>
                      <a:pt x="23222" y="22149"/>
                    </a:cubicBezTo>
                    <a:cubicBezTo>
                      <a:pt x="23292" y="21806"/>
                      <a:pt x="23017" y="21544"/>
                      <a:pt x="22723" y="21544"/>
                    </a:cubicBezTo>
                    <a:cubicBezTo>
                      <a:pt x="22606" y="21544"/>
                      <a:pt x="22486" y="21586"/>
                      <a:pt x="22384" y="21681"/>
                    </a:cubicBezTo>
                    <a:lnTo>
                      <a:pt x="21152" y="20559"/>
                    </a:lnTo>
                    <a:cubicBezTo>
                      <a:pt x="21214" y="20473"/>
                      <a:pt x="21251" y="20375"/>
                      <a:pt x="21251" y="20264"/>
                    </a:cubicBezTo>
                    <a:cubicBezTo>
                      <a:pt x="21251" y="19955"/>
                      <a:pt x="20996" y="19758"/>
                      <a:pt x="20736" y="19758"/>
                    </a:cubicBezTo>
                    <a:cubicBezTo>
                      <a:pt x="20591" y="19758"/>
                      <a:pt x="20445" y="19819"/>
                      <a:pt x="20339" y="19956"/>
                    </a:cubicBezTo>
                    <a:lnTo>
                      <a:pt x="19033" y="19130"/>
                    </a:lnTo>
                    <a:cubicBezTo>
                      <a:pt x="19045" y="19093"/>
                      <a:pt x="19045" y="19069"/>
                      <a:pt x="19045" y="19044"/>
                    </a:cubicBezTo>
                    <a:cubicBezTo>
                      <a:pt x="19045" y="18896"/>
                      <a:pt x="18934" y="18785"/>
                      <a:pt x="18799" y="18785"/>
                    </a:cubicBezTo>
                    <a:cubicBezTo>
                      <a:pt x="18762" y="18785"/>
                      <a:pt x="18725" y="18798"/>
                      <a:pt x="18700" y="18810"/>
                    </a:cubicBezTo>
                    <a:lnTo>
                      <a:pt x="18133" y="18292"/>
                    </a:lnTo>
                    <a:cubicBezTo>
                      <a:pt x="18133" y="18268"/>
                      <a:pt x="18146" y="18243"/>
                      <a:pt x="18146" y="18218"/>
                    </a:cubicBezTo>
                    <a:cubicBezTo>
                      <a:pt x="18159" y="18061"/>
                      <a:pt x="18033" y="17977"/>
                      <a:pt x="17908" y="17977"/>
                    </a:cubicBezTo>
                    <a:cubicBezTo>
                      <a:pt x="17798" y="17977"/>
                      <a:pt x="17689" y="18043"/>
                      <a:pt x="17677" y="18181"/>
                    </a:cubicBezTo>
                    <a:lnTo>
                      <a:pt x="15903" y="18169"/>
                    </a:lnTo>
                    <a:cubicBezTo>
                      <a:pt x="15915" y="18144"/>
                      <a:pt x="15928" y="18120"/>
                      <a:pt x="15928" y="18083"/>
                    </a:cubicBezTo>
                    <a:cubicBezTo>
                      <a:pt x="15928" y="17947"/>
                      <a:pt x="15817" y="17836"/>
                      <a:pt x="15669" y="17836"/>
                    </a:cubicBezTo>
                    <a:lnTo>
                      <a:pt x="15632" y="17836"/>
                    </a:lnTo>
                    <a:lnTo>
                      <a:pt x="14942" y="14953"/>
                    </a:lnTo>
                    <a:cubicBezTo>
                      <a:pt x="15481" y="14716"/>
                      <a:pt x="15238" y="13980"/>
                      <a:pt x="14756" y="13980"/>
                    </a:cubicBezTo>
                    <a:cubicBezTo>
                      <a:pt x="14687" y="13980"/>
                      <a:pt x="14613" y="13995"/>
                      <a:pt x="14535" y="14029"/>
                    </a:cubicBezTo>
                    <a:lnTo>
                      <a:pt x="13340" y="12082"/>
                    </a:lnTo>
                    <a:cubicBezTo>
                      <a:pt x="13525" y="11885"/>
                      <a:pt x="13525" y="11590"/>
                      <a:pt x="13340" y="11392"/>
                    </a:cubicBezTo>
                    <a:lnTo>
                      <a:pt x="14400" y="9667"/>
                    </a:lnTo>
                    <a:cubicBezTo>
                      <a:pt x="14449" y="9680"/>
                      <a:pt x="14498" y="9680"/>
                      <a:pt x="14548" y="9692"/>
                    </a:cubicBezTo>
                    <a:cubicBezTo>
                      <a:pt x="14831" y="9680"/>
                      <a:pt x="15053" y="9458"/>
                      <a:pt x="15053" y="9187"/>
                    </a:cubicBezTo>
                    <a:cubicBezTo>
                      <a:pt x="15053" y="9101"/>
                      <a:pt x="15028" y="9027"/>
                      <a:pt x="15004" y="8965"/>
                    </a:cubicBezTo>
                    <a:lnTo>
                      <a:pt x="15755" y="8657"/>
                    </a:lnTo>
                    <a:cubicBezTo>
                      <a:pt x="15866" y="8822"/>
                      <a:pt x="16022" y="8891"/>
                      <a:pt x="16175" y="8891"/>
                    </a:cubicBezTo>
                    <a:cubicBezTo>
                      <a:pt x="16514" y="8891"/>
                      <a:pt x="16841" y="8551"/>
                      <a:pt x="16655" y="8152"/>
                    </a:cubicBezTo>
                    <a:lnTo>
                      <a:pt x="18996" y="7203"/>
                    </a:lnTo>
                    <a:cubicBezTo>
                      <a:pt x="19103" y="7357"/>
                      <a:pt x="19261" y="7426"/>
                      <a:pt x="19416" y="7426"/>
                    </a:cubicBezTo>
                    <a:cubicBezTo>
                      <a:pt x="19672" y="7426"/>
                      <a:pt x="19920" y="7239"/>
                      <a:pt x="19920" y="6932"/>
                    </a:cubicBezTo>
                    <a:cubicBezTo>
                      <a:pt x="19932" y="6858"/>
                      <a:pt x="19920" y="6796"/>
                      <a:pt x="19895" y="6735"/>
                    </a:cubicBezTo>
                    <a:lnTo>
                      <a:pt x="21670" y="6082"/>
                    </a:lnTo>
                    <a:cubicBezTo>
                      <a:pt x="21766" y="6161"/>
                      <a:pt x="21880" y="6198"/>
                      <a:pt x="21993" y="6198"/>
                    </a:cubicBezTo>
                    <a:cubicBezTo>
                      <a:pt x="22195" y="6198"/>
                      <a:pt x="22391" y="6078"/>
                      <a:pt x="22470" y="5872"/>
                    </a:cubicBezTo>
                    <a:cubicBezTo>
                      <a:pt x="22594" y="5540"/>
                      <a:pt x="22347" y="5195"/>
                      <a:pt x="22002" y="5195"/>
                    </a:cubicBezTo>
                    <a:cubicBezTo>
                      <a:pt x="21965" y="5195"/>
                      <a:pt x="21941" y="5195"/>
                      <a:pt x="21916" y="5207"/>
                    </a:cubicBezTo>
                    <a:lnTo>
                      <a:pt x="21423" y="3889"/>
                    </a:lnTo>
                    <a:cubicBezTo>
                      <a:pt x="21596" y="3790"/>
                      <a:pt x="21583" y="3544"/>
                      <a:pt x="21411" y="3457"/>
                    </a:cubicBezTo>
                    <a:cubicBezTo>
                      <a:pt x="21372" y="3434"/>
                      <a:pt x="21330" y="3423"/>
                      <a:pt x="21290" y="3423"/>
                    </a:cubicBezTo>
                    <a:cubicBezTo>
                      <a:pt x="21162" y="3423"/>
                      <a:pt x="21041" y="3530"/>
                      <a:pt x="21041" y="3679"/>
                    </a:cubicBezTo>
                    <a:cubicBezTo>
                      <a:pt x="21041" y="3691"/>
                      <a:pt x="21041" y="3691"/>
                      <a:pt x="21041" y="3704"/>
                    </a:cubicBezTo>
                    <a:lnTo>
                      <a:pt x="20253" y="3938"/>
                    </a:lnTo>
                    <a:cubicBezTo>
                      <a:pt x="20165" y="3726"/>
                      <a:pt x="19981" y="3629"/>
                      <a:pt x="19797" y="3629"/>
                    </a:cubicBezTo>
                    <a:cubicBezTo>
                      <a:pt x="19542" y="3629"/>
                      <a:pt x="19286" y="3814"/>
                      <a:pt x="19279" y="4135"/>
                    </a:cubicBezTo>
                    <a:cubicBezTo>
                      <a:pt x="19279" y="4308"/>
                      <a:pt x="19378" y="4468"/>
                      <a:pt x="19526" y="4554"/>
                    </a:cubicBezTo>
                    <a:lnTo>
                      <a:pt x="19328" y="5367"/>
                    </a:lnTo>
                    <a:cubicBezTo>
                      <a:pt x="19279" y="5380"/>
                      <a:pt x="19242" y="5416"/>
                      <a:pt x="19218" y="5466"/>
                    </a:cubicBezTo>
                    <a:lnTo>
                      <a:pt x="18638" y="5158"/>
                    </a:lnTo>
                    <a:cubicBezTo>
                      <a:pt x="18651" y="5133"/>
                      <a:pt x="18651" y="5108"/>
                      <a:pt x="18651" y="5071"/>
                    </a:cubicBezTo>
                    <a:cubicBezTo>
                      <a:pt x="18651" y="4960"/>
                      <a:pt x="18572" y="4916"/>
                      <a:pt x="18477" y="4916"/>
                    </a:cubicBezTo>
                    <a:cubicBezTo>
                      <a:pt x="18301" y="4916"/>
                      <a:pt x="18071" y="5071"/>
                      <a:pt x="18207" y="5232"/>
                    </a:cubicBezTo>
                    <a:lnTo>
                      <a:pt x="17320" y="6180"/>
                    </a:lnTo>
                    <a:cubicBezTo>
                      <a:pt x="17271" y="6156"/>
                      <a:pt x="17234" y="6143"/>
                      <a:pt x="17185" y="6143"/>
                    </a:cubicBezTo>
                    <a:cubicBezTo>
                      <a:pt x="17074" y="6143"/>
                      <a:pt x="16975" y="6217"/>
                      <a:pt x="16950" y="6316"/>
                    </a:cubicBezTo>
                    <a:lnTo>
                      <a:pt x="15718" y="6156"/>
                    </a:lnTo>
                    <a:cubicBezTo>
                      <a:pt x="15706" y="6045"/>
                      <a:pt x="15607" y="5959"/>
                      <a:pt x="15484" y="5946"/>
                    </a:cubicBezTo>
                    <a:lnTo>
                      <a:pt x="15460" y="5946"/>
                    </a:lnTo>
                    <a:lnTo>
                      <a:pt x="15275" y="5441"/>
                    </a:lnTo>
                    <a:cubicBezTo>
                      <a:pt x="15739" y="5197"/>
                      <a:pt x="15573" y="4492"/>
                      <a:pt x="15054" y="4492"/>
                    </a:cubicBezTo>
                    <a:cubicBezTo>
                      <a:pt x="15050" y="4492"/>
                      <a:pt x="15045" y="4492"/>
                      <a:pt x="15041" y="4492"/>
                    </a:cubicBezTo>
                    <a:cubicBezTo>
                      <a:pt x="14979" y="4492"/>
                      <a:pt x="14905" y="4505"/>
                      <a:pt x="14843" y="4529"/>
                    </a:cubicBezTo>
                    <a:lnTo>
                      <a:pt x="14535" y="3963"/>
                    </a:lnTo>
                    <a:cubicBezTo>
                      <a:pt x="14671" y="3839"/>
                      <a:pt x="14646" y="3618"/>
                      <a:pt x="14474" y="3544"/>
                    </a:cubicBezTo>
                    <a:cubicBezTo>
                      <a:pt x="14441" y="3529"/>
                      <a:pt x="14408" y="3522"/>
                      <a:pt x="14375" y="3522"/>
                    </a:cubicBezTo>
                    <a:cubicBezTo>
                      <a:pt x="14246" y="3522"/>
                      <a:pt x="14129" y="3628"/>
                      <a:pt x="14129" y="3765"/>
                    </a:cubicBezTo>
                    <a:cubicBezTo>
                      <a:pt x="14117" y="3839"/>
                      <a:pt x="14153" y="3901"/>
                      <a:pt x="14203" y="3950"/>
                    </a:cubicBezTo>
                    <a:lnTo>
                      <a:pt x="13427" y="5170"/>
                    </a:lnTo>
                    <a:cubicBezTo>
                      <a:pt x="13402" y="5158"/>
                      <a:pt x="13377" y="5158"/>
                      <a:pt x="13340" y="5158"/>
                    </a:cubicBezTo>
                    <a:lnTo>
                      <a:pt x="13328" y="5158"/>
                    </a:lnTo>
                    <a:lnTo>
                      <a:pt x="12983" y="3938"/>
                    </a:lnTo>
                    <a:cubicBezTo>
                      <a:pt x="13242" y="3815"/>
                      <a:pt x="13303" y="3470"/>
                      <a:pt x="13118" y="3260"/>
                    </a:cubicBezTo>
                    <a:lnTo>
                      <a:pt x="14240" y="981"/>
                    </a:lnTo>
                    <a:cubicBezTo>
                      <a:pt x="14264" y="993"/>
                      <a:pt x="14301" y="993"/>
                      <a:pt x="14338" y="993"/>
                    </a:cubicBezTo>
                    <a:lnTo>
                      <a:pt x="14511" y="1720"/>
                    </a:lnTo>
                    <a:cubicBezTo>
                      <a:pt x="14067" y="1745"/>
                      <a:pt x="13944" y="2336"/>
                      <a:pt x="14338" y="2533"/>
                    </a:cubicBezTo>
                    <a:cubicBezTo>
                      <a:pt x="14407" y="2570"/>
                      <a:pt x="14476" y="2586"/>
                      <a:pt x="14543" y="2586"/>
                    </a:cubicBezTo>
                    <a:cubicBezTo>
                      <a:pt x="14855" y="2586"/>
                      <a:pt x="15098" y="2222"/>
                      <a:pt x="14905" y="1917"/>
                    </a:cubicBezTo>
                    <a:lnTo>
                      <a:pt x="15250" y="1609"/>
                    </a:lnTo>
                    <a:cubicBezTo>
                      <a:pt x="15287" y="1634"/>
                      <a:pt x="15324" y="1646"/>
                      <a:pt x="15373" y="1646"/>
                    </a:cubicBezTo>
                    <a:cubicBezTo>
                      <a:pt x="15472" y="1646"/>
                      <a:pt x="15558" y="1585"/>
                      <a:pt x="15607" y="1486"/>
                    </a:cubicBezTo>
                    <a:lnTo>
                      <a:pt x="16285" y="1535"/>
                    </a:lnTo>
                    <a:cubicBezTo>
                      <a:pt x="16297" y="1745"/>
                      <a:pt x="16470" y="1905"/>
                      <a:pt x="16679" y="1905"/>
                    </a:cubicBezTo>
                    <a:lnTo>
                      <a:pt x="16716" y="1905"/>
                    </a:lnTo>
                    <a:cubicBezTo>
                      <a:pt x="16938" y="1893"/>
                      <a:pt x="17098" y="1695"/>
                      <a:pt x="17086" y="1474"/>
                    </a:cubicBezTo>
                    <a:cubicBezTo>
                      <a:pt x="17086" y="1412"/>
                      <a:pt x="17074" y="1363"/>
                      <a:pt x="17037" y="1301"/>
                    </a:cubicBezTo>
                    <a:lnTo>
                      <a:pt x="17160" y="1240"/>
                    </a:lnTo>
                    <a:cubicBezTo>
                      <a:pt x="17209" y="1301"/>
                      <a:pt x="17283" y="1338"/>
                      <a:pt x="17357" y="1338"/>
                    </a:cubicBezTo>
                    <a:cubicBezTo>
                      <a:pt x="17554" y="1338"/>
                      <a:pt x="17677" y="1116"/>
                      <a:pt x="17566" y="944"/>
                    </a:cubicBezTo>
                    <a:cubicBezTo>
                      <a:pt x="17516" y="865"/>
                      <a:pt x="17437" y="827"/>
                      <a:pt x="17358" y="827"/>
                    </a:cubicBezTo>
                    <a:cubicBezTo>
                      <a:pt x="17264" y="827"/>
                      <a:pt x="17170" y="880"/>
                      <a:pt x="17123" y="981"/>
                    </a:cubicBezTo>
                    <a:lnTo>
                      <a:pt x="14819" y="463"/>
                    </a:lnTo>
                    <a:cubicBezTo>
                      <a:pt x="14795" y="152"/>
                      <a:pt x="14559" y="1"/>
                      <a:pt x="14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125;p62">
                <a:extLst>
                  <a:ext uri="{FF2B5EF4-FFF2-40B4-BE49-F238E27FC236}">
                    <a16:creationId xmlns:a16="http://schemas.microsoft.com/office/drawing/2014/main" id="{E422E283-EBD1-40D4-870C-706DC2061E38}"/>
                  </a:ext>
                </a:extLst>
              </p:cNvPr>
              <p:cNvSpPr/>
              <p:nvPr/>
            </p:nvSpPr>
            <p:spPr>
              <a:xfrm>
                <a:off x="5065783" y="2646593"/>
                <a:ext cx="13687" cy="11754"/>
              </a:xfrm>
              <a:custGeom>
                <a:avLst/>
                <a:gdLst/>
                <a:ahLst/>
                <a:cxnLst/>
                <a:rect l="l" t="t" r="r" b="b"/>
                <a:pathLst>
                  <a:path w="949" h="815" extrusionOk="0">
                    <a:moveTo>
                      <a:pt x="541" y="208"/>
                    </a:moveTo>
                    <a:cubicBezTo>
                      <a:pt x="644" y="208"/>
                      <a:pt x="740" y="291"/>
                      <a:pt x="740" y="407"/>
                    </a:cubicBezTo>
                    <a:cubicBezTo>
                      <a:pt x="740" y="518"/>
                      <a:pt x="653" y="617"/>
                      <a:pt x="542" y="617"/>
                    </a:cubicBezTo>
                    <a:cubicBezTo>
                      <a:pt x="358" y="617"/>
                      <a:pt x="271" y="395"/>
                      <a:pt x="395" y="272"/>
                    </a:cubicBezTo>
                    <a:cubicBezTo>
                      <a:pt x="439" y="228"/>
                      <a:pt x="491" y="208"/>
                      <a:pt x="541" y="208"/>
                    </a:cubicBezTo>
                    <a:close/>
                    <a:moveTo>
                      <a:pt x="542" y="1"/>
                    </a:moveTo>
                    <a:cubicBezTo>
                      <a:pt x="185" y="1"/>
                      <a:pt x="0" y="444"/>
                      <a:pt x="259" y="691"/>
                    </a:cubicBezTo>
                    <a:cubicBezTo>
                      <a:pt x="340" y="776"/>
                      <a:pt x="443" y="814"/>
                      <a:pt x="544" y="814"/>
                    </a:cubicBezTo>
                    <a:cubicBezTo>
                      <a:pt x="750" y="814"/>
                      <a:pt x="949" y="655"/>
                      <a:pt x="949" y="407"/>
                    </a:cubicBezTo>
                    <a:cubicBezTo>
                      <a:pt x="949" y="185"/>
                      <a:pt x="764" y="1"/>
                      <a:pt x="5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126;p62">
                <a:extLst>
                  <a:ext uri="{FF2B5EF4-FFF2-40B4-BE49-F238E27FC236}">
                    <a16:creationId xmlns:a16="http://schemas.microsoft.com/office/drawing/2014/main" id="{3DF77CD5-E335-4A14-B0F7-F9927E69F971}"/>
                  </a:ext>
                </a:extLst>
              </p:cNvPr>
              <p:cNvSpPr/>
              <p:nvPr/>
            </p:nvSpPr>
            <p:spPr>
              <a:xfrm>
                <a:off x="5245791" y="2697778"/>
                <a:ext cx="8553" cy="7327"/>
              </a:xfrm>
              <a:custGeom>
                <a:avLst/>
                <a:gdLst/>
                <a:ahLst/>
                <a:cxnLst/>
                <a:rect l="l" t="t" r="r" b="b"/>
                <a:pathLst>
                  <a:path w="593" h="508" extrusionOk="0">
                    <a:moveTo>
                      <a:pt x="260" y="210"/>
                    </a:moveTo>
                    <a:cubicBezTo>
                      <a:pt x="284" y="210"/>
                      <a:pt x="309" y="234"/>
                      <a:pt x="309" y="259"/>
                    </a:cubicBezTo>
                    <a:cubicBezTo>
                      <a:pt x="309" y="284"/>
                      <a:pt x="284" y="308"/>
                      <a:pt x="260" y="308"/>
                    </a:cubicBezTo>
                    <a:cubicBezTo>
                      <a:pt x="198" y="308"/>
                      <a:pt x="198" y="210"/>
                      <a:pt x="260" y="210"/>
                    </a:cubicBezTo>
                    <a:close/>
                    <a:moveTo>
                      <a:pt x="260" y="0"/>
                    </a:moveTo>
                    <a:cubicBezTo>
                      <a:pt x="112" y="0"/>
                      <a:pt x="1" y="111"/>
                      <a:pt x="1" y="259"/>
                    </a:cubicBezTo>
                    <a:cubicBezTo>
                      <a:pt x="1" y="408"/>
                      <a:pt x="124" y="507"/>
                      <a:pt x="253" y="507"/>
                    </a:cubicBezTo>
                    <a:cubicBezTo>
                      <a:pt x="315" y="507"/>
                      <a:pt x="380" y="484"/>
                      <a:pt x="432" y="431"/>
                    </a:cubicBezTo>
                    <a:cubicBezTo>
                      <a:pt x="592" y="271"/>
                      <a:pt x="481"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127;p62">
                <a:extLst>
                  <a:ext uri="{FF2B5EF4-FFF2-40B4-BE49-F238E27FC236}">
                    <a16:creationId xmlns:a16="http://schemas.microsoft.com/office/drawing/2014/main" id="{20756FE3-8D52-459B-8C2A-7010BE6824A2}"/>
                  </a:ext>
                </a:extLst>
              </p:cNvPr>
              <p:cNvSpPr/>
              <p:nvPr/>
            </p:nvSpPr>
            <p:spPr>
              <a:xfrm>
                <a:off x="5074480" y="2638040"/>
                <a:ext cx="8553" cy="7327"/>
              </a:xfrm>
              <a:custGeom>
                <a:avLst/>
                <a:gdLst/>
                <a:ahLst/>
                <a:cxnLst/>
                <a:rect l="l" t="t" r="r" b="b"/>
                <a:pathLst>
                  <a:path w="593" h="508" extrusionOk="0">
                    <a:moveTo>
                      <a:pt x="346" y="199"/>
                    </a:moveTo>
                    <a:cubicBezTo>
                      <a:pt x="371" y="199"/>
                      <a:pt x="395" y="224"/>
                      <a:pt x="395" y="249"/>
                    </a:cubicBezTo>
                    <a:cubicBezTo>
                      <a:pt x="395" y="273"/>
                      <a:pt x="371" y="298"/>
                      <a:pt x="346" y="298"/>
                    </a:cubicBezTo>
                    <a:cubicBezTo>
                      <a:pt x="321" y="298"/>
                      <a:pt x="297" y="273"/>
                      <a:pt x="297" y="249"/>
                    </a:cubicBezTo>
                    <a:cubicBezTo>
                      <a:pt x="297" y="224"/>
                      <a:pt x="321" y="199"/>
                      <a:pt x="346" y="199"/>
                    </a:cubicBezTo>
                    <a:close/>
                    <a:moveTo>
                      <a:pt x="341" y="0"/>
                    </a:moveTo>
                    <a:cubicBezTo>
                      <a:pt x="278" y="0"/>
                      <a:pt x="214" y="24"/>
                      <a:pt x="161" y="76"/>
                    </a:cubicBezTo>
                    <a:cubicBezTo>
                      <a:pt x="1" y="224"/>
                      <a:pt x="112" y="507"/>
                      <a:pt x="346" y="507"/>
                    </a:cubicBezTo>
                    <a:cubicBezTo>
                      <a:pt x="482" y="507"/>
                      <a:pt x="592" y="384"/>
                      <a:pt x="592" y="249"/>
                    </a:cubicBezTo>
                    <a:cubicBezTo>
                      <a:pt x="592" y="99"/>
                      <a:pt x="470" y="0"/>
                      <a:pt x="3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128;p62">
              <a:extLst>
                <a:ext uri="{FF2B5EF4-FFF2-40B4-BE49-F238E27FC236}">
                  <a16:creationId xmlns:a16="http://schemas.microsoft.com/office/drawing/2014/main" id="{86C965CC-00C6-40B4-8FB1-E98059A252EB}"/>
                </a:ext>
              </a:extLst>
            </p:cNvPr>
            <p:cNvGrpSpPr/>
            <p:nvPr/>
          </p:nvGrpSpPr>
          <p:grpSpPr>
            <a:xfrm>
              <a:off x="4760834" y="2594715"/>
              <a:ext cx="1108903" cy="517407"/>
              <a:chOff x="4760834" y="2594715"/>
              <a:chExt cx="1108903" cy="517407"/>
            </a:xfrm>
            <a:grpFill/>
          </p:grpSpPr>
          <p:sp>
            <p:nvSpPr>
              <p:cNvPr id="23" name="Google Shape;4129;p62">
                <a:extLst>
                  <a:ext uri="{FF2B5EF4-FFF2-40B4-BE49-F238E27FC236}">
                    <a16:creationId xmlns:a16="http://schemas.microsoft.com/office/drawing/2014/main" id="{3A98CA0F-872C-4F79-9F72-ADC6F64CEC1A}"/>
                  </a:ext>
                </a:extLst>
              </p:cNvPr>
              <p:cNvSpPr/>
              <p:nvPr/>
            </p:nvSpPr>
            <p:spPr>
              <a:xfrm>
                <a:off x="4760834" y="2668270"/>
                <a:ext cx="11567" cy="9966"/>
              </a:xfrm>
              <a:custGeom>
                <a:avLst/>
                <a:gdLst/>
                <a:ahLst/>
                <a:cxnLst/>
                <a:rect l="l" t="t" r="r" b="b"/>
                <a:pathLst>
                  <a:path w="802" h="691" extrusionOk="0">
                    <a:moveTo>
                      <a:pt x="457" y="1"/>
                    </a:moveTo>
                    <a:cubicBezTo>
                      <a:pt x="149" y="1"/>
                      <a:pt x="1" y="370"/>
                      <a:pt x="210" y="592"/>
                    </a:cubicBezTo>
                    <a:cubicBezTo>
                      <a:pt x="282" y="660"/>
                      <a:pt x="368" y="690"/>
                      <a:pt x="453" y="690"/>
                    </a:cubicBezTo>
                    <a:cubicBezTo>
                      <a:pt x="632" y="690"/>
                      <a:pt x="802" y="555"/>
                      <a:pt x="802" y="346"/>
                    </a:cubicBezTo>
                    <a:cubicBezTo>
                      <a:pt x="802" y="149"/>
                      <a:pt x="654" y="1"/>
                      <a:pt x="4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30;p62">
                <a:extLst>
                  <a:ext uri="{FF2B5EF4-FFF2-40B4-BE49-F238E27FC236}">
                    <a16:creationId xmlns:a16="http://schemas.microsoft.com/office/drawing/2014/main" id="{9AB7F4C0-2F74-48DE-9460-B9F95A3B54E3}"/>
                  </a:ext>
                </a:extLst>
              </p:cNvPr>
              <p:cNvSpPr/>
              <p:nvPr/>
            </p:nvSpPr>
            <p:spPr>
              <a:xfrm>
                <a:off x="4816995" y="2636684"/>
                <a:ext cx="8004" cy="6721"/>
              </a:xfrm>
              <a:custGeom>
                <a:avLst/>
                <a:gdLst/>
                <a:ahLst/>
                <a:cxnLst/>
                <a:rect l="l" t="t" r="r" b="b"/>
                <a:pathLst>
                  <a:path w="555" h="466" extrusionOk="0">
                    <a:moveTo>
                      <a:pt x="241" y="1"/>
                    </a:moveTo>
                    <a:cubicBezTo>
                      <a:pt x="123" y="1"/>
                      <a:pt x="13" y="91"/>
                      <a:pt x="13" y="232"/>
                    </a:cubicBezTo>
                    <a:cubicBezTo>
                      <a:pt x="0" y="367"/>
                      <a:pt x="111" y="466"/>
                      <a:pt x="247" y="466"/>
                    </a:cubicBezTo>
                    <a:cubicBezTo>
                      <a:pt x="456" y="466"/>
                      <a:pt x="555" y="207"/>
                      <a:pt x="407" y="72"/>
                    </a:cubicBezTo>
                    <a:cubicBezTo>
                      <a:pt x="358" y="23"/>
                      <a:pt x="299" y="1"/>
                      <a:pt x="2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31;p62">
                <a:extLst>
                  <a:ext uri="{FF2B5EF4-FFF2-40B4-BE49-F238E27FC236}">
                    <a16:creationId xmlns:a16="http://schemas.microsoft.com/office/drawing/2014/main" id="{289CCA0E-80AE-4E8E-AC05-A48A9AF2F29F}"/>
                  </a:ext>
                </a:extLst>
              </p:cNvPr>
              <p:cNvSpPr/>
              <p:nvPr/>
            </p:nvSpPr>
            <p:spPr>
              <a:xfrm>
                <a:off x="4877411" y="2637247"/>
                <a:ext cx="10139" cy="8653"/>
              </a:xfrm>
              <a:custGeom>
                <a:avLst/>
                <a:gdLst/>
                <a:ahLst/>
                <a:cxnLst/>
                <a:rect l="l" t="t" r="r" b="b"/>
                <a:pathLst>
                  <a:path w="703" h="600" extrusionOk="0">
                    <a:moveTo>
                      <a:pt x="300" y="1"/>
                    </a:moveTo>
                    <a:cubicBezTo>
                      <a:pt x="145" y="1"/>
                      <a:pt x="1" y="122"/>
                      <a:pt x="1" y="304"/>
                    </a:cubicBezTo>
                    <a:cubicBezTo>
                      <a:pt x="1" y="464"/>
                      <a:pt x="136" y="599"/>
                      <a:pt x="296" y="599"/>
                    </a:cubicBezTo>
                    <a:cubicBezTo>
                      <a:pt x="567" y="599"/>
                      <a:pt x="703" y="279"/>
                      <a:pt x="518" y="94"/>
                    </a:cubicBezTo>
                    <a:cubicBezTo>
                      <a:pt x="453" y="29"/>
                      <a:pt x="375" y="1"/>
                      <a:pt x="3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32;p62">
                <a:extLst>
                  <a:ext uri="{FF2B5EF4-FFF2-40B4-BE49-F238E27FC236}">
                    <a16:creationId xmlns:a16="http://schemas.microsoft.com/office/drawing/2014/main" id="{BC249EF3-9141-49DC-9D00-257A93D18A3B}"/>
                  </a:ext>
                </a:extLst>
              </p:cNvPr>
              <p:cNvSpPr/>
              <p:nvPr/>
            </p:nvSpPr>
            <p:spPr>
              <a:xfrm>
                <a:off x="4834230" y="2747507"/>
                <a:ext cx="8538" cy="7154"/>
              </a:xfrm>
              <a:custGeom>
                <a:avLst/>
                <a:gdLst/>
                <a:ahLst/>
                <a:cxnLst/>
                <a:rect l="l" t="t" r="r" b="b"/>
                <a:pathLst>
                  <a:path w="592" h="496" extrusionOk="0">
                    <a:moveTo>
                      <a:pt x="252" y="0"/>
                    </a:moveTo>
                    <a:cubicBezTo>
                      <a:pt x="123" y="0"/>
                      <a:pt x="0" y="99"/>
                      <a:pt x="0" y="249"/>
                    </a:cubicBezTo>
                    <a:cubicBezTo>
                      <a:pt x="0" y="384"/>
                      <a:pt x="111" y="495"/>
                      <a:pt x="259" y="495"/>
                    </a:cubicBezTo>
                    <a:cubicBezTo>
                      <a:pt x="481" y="495"/>
                      <a:pt x="592" y="236"/>
                      <a:pt x="432" y="76"/>
                    </a:cubicBezTo>
                    <a:cubicBezTo>
                      <a:pt x="379" y="24"/>
                      <a:pt x="315" y="0"/>
                      <a:pt x="2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33;p62">
                <a:extLst>
                  <a:ext uri="{FF2B5EF4-FFF2-40B4-BE49-F238E27FC236}">
                    <a16:creationId xmlns:a16="http://schemas.microsoft.com/office/drawing/2014/main" id="{FB99450C-FC2B-40F1-B0C5-AECAFCC1EFDE}"/>
                  </a:ext>
                </a:extLst>
              </p:cNvPr>
              <p:cNvSpPr/>
              <p:nvPr/>
            </p:nvSpPr>
            <p:spPr>
              <a:xfrm>
                <a:off x="4882560" y="2695788"/>
                <a:ext cx="8365" cy="7327"/>
              </a:xfrm>
              <a:custGeom>
                <a:avLst/>
                <a:gdLst/>
                <a:ahLst/>
                <a:cxnLst/>
                <a:rect l="l" t="t" r="r" b="b"/>
                <a:pathLst>
                  <a:path w="580" h="508" extrusionOk="0">
                    <a:moveTo>
                      <a:pt x="244" y="1"/>
                    </a:moveTo>
                    <a:cubicBezTo>
                      <a:pt x="118" y="1"/>
                      <a:pt x="1" y="100"/>
                      <a:pt x="1" y="249"/>
                    </a:cubicBezTo>
                    <a:cubicBezTo>
                      <a:pt x="1" y="385"/>
                      <a:pt x="112" y="508"/>
                      <a:pt x="247" y="508"/>
                    </a:cubicBezTo>
                    <a:cubicBezTo>
                      <a:pt x="469" y="508"/>
                      <a:pt x="580" y="237"/>
                      <a:pt x="420" y="77"/>
                    </a:cubicBezTo>
                    <a:cubicBezTo>
                      <a:pt x="367" y="24"/>
                      <a:pt x="304"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4;p62">
                <a:extLst>
                  <a:ext uri="{FF2B5EF4-FFF2-40B4-BE49-F238E27FC236}">
                    <a16:creationId xmlns:a16="http://schemas.microsoft.com/office/drawing/2014/main" id="{E9572E12-B3B2-47CC-8E49-106F4FEAF58A}"/>
                  </a:ext>
                </a:extLst>
              </p:cNvPr>
              <p:cNvSpPr/>
              <p:nvPr/>
            </p:nvSpPr>
            <p:spPr>
              <a:xfrm>
                <a:off x="4964133" y="2657972"/>
                <a:ext cx="8004" cy="6793"/>
              </a:xfrm>
              <a:custGeom>
                <a:avLst/>
                <a:gdLst/>
                <a:ahLst/>
                <a:cxnLst/>
                <a:rect l="l" t="t" r="r" b="b"/>
                <a:pathLst>
                  <a:path w="555" h="471" extrusionOk="0">
                    <a:moveTo>
                      <a:pt x="321" y="0"/>
                    </a:moveTo>
                    <a:cubicBezTo>
                      <a:pt x="99" y="0"/>
                      <a:pt x="0" y="247"/>
                      <a:pt x="148" y="394"/>
                    </a:cubicBezTo>
                    <a:cubicBezTo>
                      <a:pt x="197" y="447"/>
                      <a:pt x="257" y="471"/>
                      <a:pt x="315" y="471"/>
                    </a:cubicBezTo>
                    <a:cubicBezTo>
                      <a:pt x="433" y="471"/>
                      <a:pt x="547" y="375"/>
                      <a:pt x="555" y="234"/>
                    </a:cubicBezTo>
                    <a:cubicBezTo>
                      <a:pt x="543" y="111"/>
                      <a:pt x="444" y="0"/>
                      <a:pt x="3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5;p62">
                <a:extLst>
                  <a:ext uri="{FF2B5EF4-FFF2-40B4-BE49-F238E27FC236}">
                    <a16:creationId xmlns:a16="http://schemas.microsoft.com/office/drawing/2014/main" id="{A8BBF843-B69C-46D5-9053-0A7141C9F4EC}"/>
                  </a:ext>
                </a:extLst>
              </p:cNvPr>
              <p:cNvSpPr/>
              <p:nvPr/>
            </p:nvSpPr>
            <p:spPr>
              <a:xfrm>
                <a:off x="5161563" y="2621887"/>
                <a:ext cx="10500" cy="8841"/>
              </a:xfrm>
              <a:custGeom>
                <a:avLst/>
                <a:gdLst/>
                <a:ahLst/>
                <a:cxnLst/>
                <a:rect l="l" t="t" r="r" b="b"/>
                <a:pathLst>
                  <a:path w="728" h="613" extrusionOk="0">
                    <a:moveTo>
                      <a:pt x="419" y="1"/>
                    </a:moveTo>
                    <a:cubicBezTo>
                      <a:pt x="136" y="1"/>
                      <a:pt x="0" y="334"/>
                      <a:pt x="198" y="531"/>
                    </a:cubicBezTo>
                    <a:cubicBezTo>
                      <a:pt x="258" y="588"/>
                      <a:pt x="332" y="613"/>
                      <a:pt x="404" y="613"/>
                    </a:cubicBezTo>
                    <a:cubicBezTo>
                      <a:pt x="568" y="613"/>
                      <a:pt x="727" y="484"/>
                      <a:pt x="727" y="297"/>
                    </a:cubicBezTo>
                    <a:cubicBezTo>
                      <a:pt x="715" y="124"/>
                      <a:pt x="580" y="1"/>
                      <a:pt x="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6;p62">
                <a:extLst>
                  <a:ext uri="{FF2B5EF4-FFF2-40B4-BE49-F238E27FC236}">
                    <a16:creationId xmlns:a16="http://schemas.microsoft.com/office/drawing/2014/main" id="{1C4F8339-D921-4C5C-A8CB-99A4071DDF60}"/>
                  </a:ext>
                </a:extLst>
              </p:cNvPr>
              <p:cNvSpPr/>
              <p:nvPr/>
            </p:nvSpPr>
            <p:spPr>
              <a:xfrm>
                <a:off x="4961105" y="2633093"/>
                <a:ext cx="10153" cy="8711"/>
              </a:xfrm>
              <a:custGeom>
                <a:avLst/>
                <a:gdLst/>
                <a:ahLst/>
                <a:cxnLst/>
                <a:rect l="l" t="t" r="r" b="b"/>
                <a:pathLst>
                  <a:path w="704" h="604" extrusionOk="0">
                    <a:moveTo>
                      <a:pt x="306" y="1"/>
                    </a:moveTo>
                    <a:cubicBezTo>
                      <a:pt x="149" y="1"/>
                      <a:pt x="1" y="120"/>
                      <a:pt x="1" y="296"/>
                    </a:cubicBezTo>
                    <a:cubicBezTo>
                      <a:pt x="13" y="468"/>
                      <a:pt x="149" y="604"/>
                      <a:pt x="309" y="604"/>
                    </a:cubicBezTo>
                    <a:cubicBezTo>
                      <a:pt x="580" y="592"/>
                      <a:pt x="703" y="271"/>
                      <a:pt x="518" y="86"/>
                    </a:cubicBezTo>
                    <a:cubicBezTo>
                      <a:pt x="455" y="27"/>
                      <a:pt x="380" y="1"/>
                      <a:pt x="3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7;p62">
                <a:extLst>
                  <a:ext uri="{FF2B5EF4-FFF2-40B4-BE49-F238E27FC236}">
                    <a16:creationId xmlns:a16="http://schemas.microsoft.com/office/drawing/2014/main" id="{78A2FF41-F06D-4F76-B37F-F4C8A70BB291}"/>
                  </a:ext>
                </a:extLst>
              </p:cNvPr>
              <p:cNvSpPr/>
              <p:nvPr/>
            </p:nvSpPr>
            <p:spPr>
              <a:xfrm>
                <a:off x="4997536" y="2903731"/>
                <a:ext cx="10327" cy="8754"/>
              </a:xfrm>
              <a:custGeom>
                <a:avLst/>
                <a:gdLst/>
                <a:ahLst/>
                <a:cxnLst/>
                <a:rect l="l" t="t" r="r" b="b"/>
                <a:pathLst>
                  <a:path w="716" h="607" extrusionOk="0">
                    <a:moveTo>
                      <a:pt x="407" y="1"/>
                    </a:moveTo>
                    <a:cubicBezTo>
                      <a:pt x="136" y="1"/>
                      <a:pt x="1" y="321"/>
                      <a:pt x="186" y="518"/>
                    </a:cubicBezTo>
                    <a:cubicBezTo>
                      <a:pt x="246" y="579"/>
                      <a:pt x="323" y="606"/>
                      <a:pt x="398" y="606"/>
                    </a:cubicBezTo>
                    <a:cubicBezTo>
                      <a:pt x="553" y="606"/>
                      <a:pt x="703" y="491"/>
                      <a:pt x="703" y="309"/>
                    </a:cubicBezTo>
                    <a:cubicBezTo>
                      <a:pt x="715" y="149"/>
                      <a:pt x="580"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8;p62">
                <a:extLst>
                  <a:ext uri="{FF2B5EF4-FFF2-40B4-BE49-F238E27FC236}">
                    <a16:creationId xmlns:a16="http://schemas.microsoft.com/office/drawing/2014/main" id="{8BB0DCAC-55F5-43E8-AC73-9FC5FE915F79}"/>
                  </a:ext>
                </a:extLst>
              </p:cNvPr>
              <p:cNvSpPr/>
              <p:nvPr/>
            </p:nvSpPr>
            <p:spPr>
              <a:xfrm>
                <a:off x="5355849" y="3058860"/>
                <a:ext cx="10442" cy="8841"/>
              </a:xfrm>
              <a:custGeom>
                <a:avLst/>
                <a:gdLst/>
                <a:ahLst/>
                <a:cxnLst/>
                <a:rect l="l" t="t" r="r" b="b"/>
                <a:pathLst>
                  <a:path w="724" h="613" extrusionOk="0">
                    <a:moveTo>
                      <a:pt x="401" y="1"/>
                    </a:moveTo>
                    <a:cubicBezTo>
                      <a:pt x="139" y="1"/>
                      <a:pt x="0" y="325"/>
                      <a:pt x="194" y="519"/>
                    </a:cubicBezTo>
                    <a:cubicBezTo>
                      <a:pt x="255" y="583"/>
                      <a:pt x="331" y="612"/>
                      <a:pt x="407" y="612"/>
                    </a:cubicBezTo>
                    <a:cubicBezTo>
                      <a:pt x="563" y="612"/>
                      <a:pt x="715" y="491"/>
                      <a:pt x="724" y="309"/>
                    </a:cubicBezTo>
                    <a:cubicBezTo>
                      <a:pt x="724" y="137"/>
                      <a:pt x="588" y="1"/>
                      <a:pt x="416" y="1"/>
                    </a:cubicBezTo>
                    <a:cubicBezTo>
                      <a:pt x="411" y="1"/>
                      <a:pt x="406" y="1"/>
                      <a:pt x="4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9;p62">
                <a:extLst>
                  <a:ext uri="{FF2B5EF4-FFF2-40B4-BE49-F238E27FC236}">
                    <a16:creationId xmlns:a16="http://schemas.microsoft.com/office/drawing/2014/main" id="{1F8D0F7D-935D-4E58-A445-95E2D249CD75}"/>
                  </a:ext>
                </a:extLst>
              </p:cNvPr>
              <p:cNvSpPr/>
              <p:nvPr/>
            </p:nvSpPr>
            <p:spPr>
              <a:xfrm>
                <a:off x="5255742" y="2858257"/>
                <a:ext cx="10153" cy="8711"/>
              </a:xfrm>
              <a:custGeom>
                <a:avLst/>
                <a:gdLst/>
                <a:ahLst/>
                <a:cxnLst/>
                <a:rect l="l" t="t" r="r" b="b"/>
                <a:pathLst>
                  <a:path w="704" h="604" extrusionOk="0">
                    <a:moveTo>
                      <a:pt x="306" y="0"/>
                    </a:moveTo>
                    <a:cubicBezTo>
                      <a:pt x="149" y="0"/>
                      <a:pt x="1" y="119"/>
                      <a:pt x="1" y="295"/>
                    </a:cubicBezTo>
                    <a:cubicBezTo>
                      <a:pt x="1" y="468"/>
                      <a:pt x="136" y="603"/>
                      <a:pt x="296" y="603"/>
                    </a:cubicBezTo>
                    <a:cubicBezTo>
                      <a:pt x="568" y="603"/>
                      <a:pt x="703" y="270"/>
                      <a:pt x="518" y="86"/>
                    </a:cubicBezTo>
                    <a:cubicBezTo>
                      <a:pt x="455" y="27"/>
                      <a:pt x="379" y="0"/>
                      <a:pt x="3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40;p62">
                <a:extLst>
                  <a:ext uri="{FF2B5EF4-FFF2-40B4-BE49-F238E27FC236}">
                    <a16:creationId xmlns:a16="http://schemas.microsoft.com/office/drawing/2014/main" id="{17C0214B-4D7E-4401-8E9E-CCB4E3ABE38A}"/>
                  </a:ext>
                </a:extLst>
              </p:cNvPr>
              <p:cNvSpPr/>
              <p:nvPr/>
            </p:nvSpPr>
            <p:spPr>
              <a:xfrm>
                <a:off x="5376055" y="2878146"/>
                <a:ext cx="11567" cy="9952"/>
              </a:xfrm>
              <a:custGeom>
                <a:avLst/>
                <a:gdLst/>
                <a:ahLst/>
                <a:cxnLst/>
                <a:rect l="l" t="t" r="r" b="b"/>
                <a:pathLst>
                  <a:path w="802" h="690" extrusionOk="0">
                    <a:moveTo>
                      <a:pt x="456" y="0"/>
                    </a:moveTo>
                    <a:cubicBezTo>
                      <a:pt x="161" y="0"/>
                      <a:pt x="0" y="370"/>
                      <a:pt x="222" y="592"/>
                    </a:cubicBezTo>
                    <a:cubicBezTo>
                      <a:pt x="289" y="659"/>
                      <a:pt x="373" y="690"/>
                      <a:pt x="456" y="690"/>
                    </a:cubicBezTo>
                    <a:cubicBezTo>
                      <a:pt x="631" y="690"/>
                      <a:pt x="801" y="554"/>
                      <a:pt x="801" y="345"/>
                    </a:cubicBezTo>
                    <a:cubicBezTo>
                      <a:pt x="801" y="148"/>
                      <a:pt x="653" y="0"/>
                      <a:pt x="4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41;p62">
                <a:extLst>
                  <a:ext uri="{FF2B5EF4-FFF2-40B4-BE49-F238E27FC236}">
                    <a16:creationId xmlns:a16="http://schemas.microsoft.com/office/drawing/2014/main" id="{116C15A3-A2B6-4EA9-8541-CAA58389A96B}"/>
                  </a:ext>
                </a:extLst>
              </p:cNvPr>
              <p:cNvSpPr/>
              <p:nvPr/>
            </p:nvSpPr>
            <p:spPr>
              <a:xfrm>
                <a:off x="5327955" y="2880280"/>
                <a:ext cx="10254" cy="8653"/>
              </a:xfrm>
              <a:custGeom>
                <a:avLst/>
                <a:gdLst/>
                <a:ahLst/>
                <a:cxnLst/>
                <a:rect l="l" t="t" r="r" b="b"/>
                <a:pathLst>
                  <a:path w="711" h="600" extrusionOk="0">
                    <a:moveTo>
                      <a:pt x="304" y="0"/>
                    </a:moveTo>
                    <a:cubicBezTo>
                      <a:pt x="132" y="0"/>
                      <a:pt x="9" y="136"/>
                      <a:pt x="9" y="296"/>
                    </a:cubicBezTo>
                    <a:cubicBezTo>
                      <a:pt x="0" y="478"/>
                      <a:pt x="148" y="599"/>
                      <a:pt x="301" y="599"/>
                    </a:cubicBezTo>
                    <a:cubicBezTo>
                      <a:pt x="376" y="599"/>
                      <a:pt x="453" y="570"/>
                      <a:pt x="514" y="505"/>
                    </a:cubicBezTo>
                    <a:cubicBezTo>
                      <a:pt x="711" y="321"/>
                      <a:pt x="575" y="0"/>
                      <a:pt x="3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42;p62">
                <a:extLst>
                  <a:ext uri="{FF2B5EF4-FFF2-40B4-BE49-F238E27FC236}">
                    <a16:creationId xmlns:a16="http://schemas.microsoft.com/office/drawing/2014/main" id="{5D3DBBB8-AD09-469F-BEF9-F6C1FB134AAA}"/>
                  </a:ext>
                </a:extLst>
              </p:cNvPr>
              <p:cNvSpPr/>
              <p:nvPr/>
            </p:nvSpPr>
            <p:spPr>
              <a:xfrm>
                <a:off x="5214523" y="2866940"/>
                <a:ext cx="10139" cy="8625"/>
              </a:xfrm>
              <a:custGeom>
                <a:avLst/>
                <a:gdLst/>
                <a:ahLst/>
                <a:cxnLst/>
                <a:rect l="l" t="t" r="r" b="b"/>
                <a:pathLst>
                  <a:path w="703" h="598" extrusionOk="0">
                    <a:moveTo>
                      <a:pt x="416" y="0"/>
                    </a:moveTo>
                    <a:cubicBezTo>
                      <a:pt x="409" y="0"/>
                      <a:pt x="402" y="1"/>
                      <a:pt x="394" y="1"/>
                    </a:cubicBezTo>
                    <a:cubicBezTo>
                      <a:pt x="123" y="1"/>
                      <a:pt x="0" y="322"/>
                      <a:pt x="197" y="506"/>
                    </a:cubicBezTo>
                    <a:cubicBezTo>
                      <a:pt x="257" y="570"/>
                      <a:pt x="330" y="597"/>
                      <a:pt x="402" y="597"/>
                    </a:cubicBezTo>
                    <a:cubicBezTo>
                      <a:pt x="555" y="597"/>
                      <a:pt x="703" y="473"/>
                      <a:pt x="703" y="297"/>
                    </a:cubicBezTo>
                    <a:cubicBezTo>
                      <a:pt x="703" y="132"/>
                      <a:pt x="578" y="0"/>
                      <a:pt x="4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43;p62">
                <a:extLst>
                  <a:ext uri="{FF2B5EF4-FFF2-40B4-BE49-F238E27FC236}">
                    <a16:creationId xmlns:a16="http://schemas.microsoft.com/office/drawing/2014/main" id="{C4995874-04CE-4C50-A1BB-BDB8389E7264}"/>
                  </a:ext>
                </a:extLst>
              </p:cNvPr>
              <p:cNvSpPr/>
              <p:nvPr/>
            </p:nvSpPr>
            <p:spPr>
              <a:xfrm>
                <a:off x="5288971" y="2879920"/>
                <a:ext cx="10153" cy="8711"/>
              </a:xfrm>
              <a:custGeom>
                <a:avLst/>
                <a:gdLst/>
                <a:ahLst/>
                <a:cxnLst/>
                <a:rect l="l" t="t" r="r" b="b"/>
                <a:pathLst>
                  <a:path w="704" h="604" extrusionOk="0">
                    <a:moveTo>
                      <a:pt x="395" y="1"/>
                    </a:moveTo>
                    <a:cubicBezTo>
                      <a:pt x="124" y="13"/>
                      <a:pt x="1" y="333"/>
                      <a:pt x="198" y="518"/>
                    </a:cubicBezTo>
                    <a:cubicBezTo>
                      <a:pt x="257" y="577"/>
                      <a:pt x="330" y="604"/>
                      <a:pt x="402" y="604"/>
                    </a:cubicBezTo>
                    <a:cubicBezTo>
                      <a:pt x="555" y="604"/>
                      <a:pt x="703" y="485"/>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44;p62">
                <a:extLst>
                  <a:ext uri="{FF2B5EF4-FFF2-40B4-BE49-F238E27FC236}">
                    <a16:creationId xmlns:a16="http://schemas.microsoft.com/office/drawing/2014/main" id="{46EC10B9-0739-4FFB-BDF0-89A396F25143}"/>
                  </a:ext>
                </a:extLst>
              </p:cNvPr>
              <p:cNvSpPr/>
              <p:nvPr/>
            </p:nvSpPr>
            <p:spPr>
              <a:xfrm>
                <a:off x="5728887" y="3072907"/>
                <a:ext cx="1529" cy="923"/>
              </a:xfrm>
              <a:custGeom>
                <a:avLst/>
                <a:gdLst/>
                <a:ahLst/>
                <a:cxnLst/>
                <a:rect l="l" t="t" r="r" b="b"/>
                <a:pathLst>
                  <a:path w="106" h="64" extrusionOk="0">
                    <a:moveTo>
                      <a:pt x="56" y="1"/>
                    </a:moveTo>
                    <a:cubicBezTo>
                      <a:pt x="0" y="1"/>
                      <a:pt x="56" y="63"/>
                      <a:pt x="87" y="63"/>
                    </a:cubicBezTo>
                    <a:cubicBezTo>
                      <a:pt x="97" y="63"/>
                      <a:pt x="105" y="56"/>
                      <a:pt x="105" y="38"/>
                    </a:cubicBezTo>
                    <a:cubicBezTo>
                      <a:pt x="105" y="13"/>
                      <a:pt x="81" y="1"/>
                      <a:pt x="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5;p62">
                <a:extLst>
                  <a:ext uri="{FF2B5EF4-FFF2-40B4-BE49-F238E27FC236}">
                    <a16:creationId xmlns:a16="http://schemas.microsoft.com/office/drawing/2014/main" id="{126F1265-605D-428F-A408-FA4D8D6ABE14}"/>
                  </a:ext>
                </a:extLst>
              </p:cNvPr>
              <p:cNvSpPr/>
              <p:nvPr/>
            </p:nvSpPr>
            <p:spPr>
              <a:xfrm>
                <a:off x="5824464" y="3088902"/>
                <a:ext cx="1558" cy="1067"/>
              </a:xfrm>
              <a:custGeom>
                <a:avLst/>
                <a:gdLst/>
                <a:ahLst/>
                <a:cxnLst/>
                <a:rect l="l" t="t" r="r" b="b"/>
                <a:pathLst>
                  <a:path w="108" h="74" extrusionOk="0">
                    <a:moveTo>
                      <a:pt x="58" y="1"/>
                    </a:moveTo>
                    <a:cubicBezTo>
                      <a:pt x="1" y="1"/>
                      <a:pt x="61" y="74"/>
                      <a:pt x="91" y="74"/>
                    </a:cubicBezTo>
                    <a:cubicBezTo>
                      <a:pt x="100" y="74"/>
                      <a:pt x="107" y="67"/>
                      <a:pt x="107" y="50"/>
                    </a:cubicBezTo>
                    <a:cubicBezTo>
                      <a:pt x="107" y="25"/>
                      <a:pt x="95"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46;p62">
                <a:extLst>
                  <a:ext uri="{FF2B5EF4-FFF2-40B4-BE49-F238E27FC236}">
                    <a16:creationId xmlns:a16="http://schemas.microsoft.com/office/drawing/2014/main" id="{59A9709B-BD19-47B7-8D05-DA526ED917D3}"/>
                  </a:ext>
                </a:extLst>
              </p:cNvPr>
              <p:cNvSpPr/>
              <p:nvPr/>
            </p:nvSpPr>
            <p:spPr>
              <a:xfrm>
                <a:off x="5838079" y="2953503"/>
                <a:ext cx="10153" cy="8711"/>
              </a:xfrm>
              <a:custGeom>
                <a:avLst/>
                <a:gdLst/>
                <a:ahLst/>
                <a:cxnLst/>
                <a:rect l="l" t="t" r="r" b="b"/>
                <a:pathLst>
                  <a:path w="704" h="604" extrusionOk="0">
                    <a:moveTo>
                      <a:pt x="304" y="1"/>
                    </a:moveTo>
                    <a:cubicBezTo>
                      <a:pt x="150" y="1"/>
                      <a:pt x="1" y="123"/>
                      <a:pt x="1" y="308"/>
                    </a:cubicBezTo>
                    <a:cubicBezTo>
                      <a:pt x="1" y="468"/>
                      <a:pt x="136" y="603"/>
                      <a:pt x="297" y="603"/>
                    </a:cubicBezTo>
                    <a:cubicBezTo>
                      <a:pt x="568" y="603"/>
                      <a:pt x="703" y="283"/>
                      <a:pt x="506" y="86"/>
                    </a:cubicBezTo>
                    <a:cubicBezTo>
                      <a:pt x="447" y="27"/>
                      <a:pt x="375" y="1"/>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47;p62">
                <a:extLst>
                  <a:ext uri="{FF2B5EF4-FFF2-40B4-BE49-F238E27FC236}">
                    <a16:creationId xmlns:a16="http://schemas.microsoft.com/office/drawing/2014/main" id="{B2C2EC28-0C6B-4A0E-ADC7-2AABAD5A3AAA}"/>
                  </a:ext>
                </a:extLst>
              </p:cNvPr>
              <p:cNvSpPr/>
              <p:nvPr/>
            </p:nvSpPr>
            <p:spPr>
              <a:xfrm>
                <a:off x="5771678" y="3008525"/>
                <a:ext cx="10442" cy="8956"/>
              </a:xfrm>
              <a:custGeom>
                <a:avLst/>
                <a:gdLst/>
                <a:ahLst/>
                <a:cxnLst/>
                <a:rect l="l" t="t" r="r" b="b"/>
                <a:pathLst>
                  <a:path w="724" h="621" extrusionOk="0">
                    <a:moveTo>
                      <a:pt x="313" y="0"/>
                    </a:moveTo>
                    <a:cubicBezTo>
                      <a:pt x="153" y="0"/>
                      <a:pt x="1" y="128"/>
                      <a:pt x="9" y="312"/>
                    </a:cubicBezTo>
                    <a:cubicBezTo>
                      <a:pt x="9" y="485"/>
                      <a:pt x="132" y="608"/>
                      <a:pt x="305" y="620"/>
                    </a:cubicBezTo>
                    <a:cubicBezTo>
                      <a:pt x="576" y="620"/>
                      <a:pt x="724" y="288"/>
                      <a:pt x="527" y="91"/>
                    </a:cubicBezTo>
                    <a:cubicBezTo>
                      <a:pt x="464" y="28"/>
                      <a:pt x="387" y="0"/>
                      <a:pt x="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48;p62">
                <a:extLst>
                  <a:ext uri="{FF2B5EF4-FFF2-40B4-BE49-F238E27FC236}">
                    <a16:creationId xmlns:a16="http://schemas.microsoft.com/office/drawing/2014/main" id="{255017C4-7F03-48FA-B16C-70D91271A13F}"/>
                  </a:ext>
                </a:extLst>
              </p:cNvPr>
              <p:cNvSpPr/>
              <p:nvPr/>
            </p:nvSpPr>
            <p:spPr>
              <a:xfrm>
                <a:off x="5725238" y="2930918"/>
                <a:ext cx="10153" cy="8754"/>
              </a:xfrm>
              <a:custGeom>
                <a:avLst/>
                <a:gdLst/>
                <a:ahLst/>
                <a:cxnLst/>
                <a:rect l="l" t="t" r="r" b="b"/>
                <a:pathLst>
                  <a:path w="704" h="607" extrusionOk="0">
                    <a:moveTo>
                      <a:pt x="309" y="1"/>
                    </a:moveTo>
                    <a:cubicBezTo>
                      <a:pt x="136" y="13"/>
                      <a:pt x="1" y="149"/>
                      <a:pt x="13" y="309"/>
                    </a:cubicBezTo>
                    <a:cubicBezTo>
                      <a:pt x="13" y="491"/>
                      <a:pt x="158" y="606"/>
                      <a:pt x="309" y="606"/>
                    </a:cubicBezTo>
                    <a:cubicBezTo>
                      <a:pt x="383" y="606"/>
                      <a:pt x="458" y="579"/>
                      <a:pt x="518" y="518"/>
                    </a:cubicBezTo>
                    <a:cubicBezTo>
                      <a:pt x="703" y="321"/>
                      <a:pt x="568"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49;p62">
                <a:extLst>
                  <a:ext uri="{FF2B5EF4-FFF2-40B4-BE49-F238E27FC236}">
                    <a16:creationId xmlns:a16="http://schemas.microsoft.com/office/drawing/2014/main" id="{1ABD933B-7CDB-4164-BB15-01BE2CCF55A1}"/>
                  </a:ext>
                </a:extLst>
              </p:cNvPr>
              <p:cNvSpPr/>
              <p:nvPr/>
            </p:nvSpPr>
            <p:spPr>
              <a:xfrm>
                <a:off x="5692787" y="2873069"/>
                <a:ext cx="10557" cy="8827"/>
              </a:xfrm>
              <a:custGeom>
                <a:avLst/>
                <a:gdLst/>
                <a:ahLst/>
                <a:cxnLst/>
                <a:rect l="l" t="t" r="r" b="b"/>
                <a:pathLst>
                  <a:path w="732" h="612" extrusionOk="0">
                    <a:moveTo>
                      <a:pt x="316" y="1"/>
                    </a:moveTo>
                    <a:cubicBezTo>
                      <a:pt x="154" y="1"/>
                      <a:pt x="0" y="124"/>
                      <a:pt x="8" y="315"/>
                    </a:cubicBezTo>
                    <a:cubicBezTo>
                      <a:pt x="8" y="476"/>
                      <a:pt x="144" y="611"/>
                      <a:pt x="304" y="611"/>
                    </a:cubicBezTo>
                    <a:cubicBezTo>
                      <a:pt x="309" y="611"/>
                      <a:pt x="314" y="612"/>
                      <a:pt x="319" y="612"/>
                    </a:cubicBezTo>
                    <a:cubicBezTo>
                      <a:pt x="593" y="612"/>
                      <a:pt x="732" y="287"/>
                      <a:pt x="538" y="94"/>
                    </a:cubicBezTo>
                    <a:cubicBezTo>
                      <a:pt x="474" y="29"/>
                      <a:pt x="394"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50;p62">
                <a:extLst>
                  <a:ext uri="{FF2B5EF4-FFF2-40B4-BE49-F238E27FC236}">
                    <a16:creationId xmlns:a16="http://schemas.microsoft.com/office/drawing/2014/main" id="{11ED4586-57F1-4D6B-B09A-C672EB56812D}"/>
                  </a:ext>
                </a:extLst>
              </p:cNvPr>
              <p:cNvSpPr/>
              <p:nvPr/>
            </p:nvSpPr>
            <p:spPr>
              <a:xfrm>
                <a:off x="5562826" y="2759795"/>
                <a:ext cx="10139" cy="8653"/>
              </a:xfrm>
              <a:custGeom>
                <a:avLst/>
                <a:gdLst/>
                <a:ahLst/>
                <a:cxnLst/>
                <a:rect l="l" t="t" r="r" b="b"/>
                <a:pathLst>
                  <a:path w="703" h="600" extrusionOk="0">
                    <a:moveTo>
                      <a:pt x="394" y="0"/>
                    </a:moveTo>
                    <a:cubicBezTo>
                      <a:pt x="136" y="0"/>
                      <a:pt x="0" y="321"/>
                      <a:pt x="185" y="506"/>
                    </a:cubicBezTo>
                    <a:cubicBezTo>
                      <a:pt x="250" y="570"/>
                      <a:pt x="328" y="599"/>
                      <a:pt x="403" y="599"/>
                    </a:cubicBezTo>
                    <a:cubicBezTo>
                      <a:pt x="558" y="599"/>
                      <a:pt x="702" y="478"/>
                      <a:pt x="702" y="296"/>
                    </a:cubicBezTo>
                    <a:cubicBezTo>
                      <a:pt x="690"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51;p62">
                <a:extLst>
                  <a:ext uri="{FF2B5EF4-FFF2-40B4-BE49-F238E27FC236}">
                    <a16:creationId xmlns:a16="http://schemas.microsoft.com/office/drawing/2014/main" id="{05AE8798-D661-4F30-AF3D-FCC85081F1FB}"/>
                  </a:ext>
                </a:extLst>
              </p:cNvPr>
              <p:cNvSpPr/>
              <p:nvPr/>
            </p:nvSpPr>
            <p:spPr>
              <a:xfrm>
                <a:off x="5588988" y="2834950"/>
                <a:ext cx="10456" cy="8841"/>
              </a:xfrm>
              <a:custGeom>
                <a:avLst/>
                <a:gdLst/>
                <a:ahLst/>
                <a:cxnLst/>
                <a:rect l="l" t="t" r="r" b="b"/>
                <a:pathLst>
                  <a:path w="725" h="613" extrusionOk="0">
                    <a:moveTo>
                      <a:pt x="413" y="1"/>
                    </a:moveTo>
                    <a:cubicBezTo>
                      <a:pt x="140" y="1"/>
                      <a:pt x="1" y="325"/>
                      <a:pt x="194" y="519"/>
                    </a:cubicBezTo>
                    <a:cubicBezTo>
                      <a:pt x="259" y="584"/>
                      <a:pt x="338" y="612"/>
                      <a:pt x="416" y="612"/>
                    </a:cubicBezTo>
                    <a:cubicBezTo>
                      <a:pt x="574" y="612"/>
                      <a:pt x="724" y="491"/>
                      <a:pt x="724" y="309"/>
                    </a:cubicBezTo>
                    <a:cubicBezTo>
                      <a:pt x="724" y="137"/>
                      <a:pt x="589" y="1"/>
                      <a:pt x="429" y="1"/>
                    </a:cubicBezTo>
                    <a:cubicBezTo>
                      <a:pt x="423" y="1"/>
                      <a:pt x="418" y="1"/>
                      <a:pt x="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52;p62">
                <a:extLst>
                  <a:ext uri="{FF2B5EF4-FFF2-40B4-BE49-F238E27FC236}">
                    <a16:creationId xmlns:a16="http://schemas.microsoft.com/office/drawing/2014/main" id="{DDB1229D-659D-4B1B-AA59-2E6CFA98AC6B}"/>
                  </a:ext>
                </a:extLst>
              </p:cNvPr>
              <p:cNvSpPr/>
              <p:nvPr/>
            </p:nvSpPr>
            <p:spPr>
              <a:xfrm>
                <a:off x="5594628" y="2661693"/>
                <a:ext cx="10139" cy="8653"/>
              </a:xfrm>
              <a:custGeom>
                <a:avLst/>
                <a:gdLst/>
                <a:ahLst/>
                <a:cxnLst/>
                <a:rect l="l" t="t" r="r" b="b"/>
                <a:pathLst>
                  <a:path w="703" h="600" extrusionOk="0">
                    <a:moveTo>
                      <a:pt x="407" y="1"/>
                    </a:moveTo>
                    <a:cubicBezTo>
                      <a:pt x="136" y="1"/>
                      <a:pt x="1" y="321"/>
                      <a:pt x="198" y="506"/>
                    </a:cubicBezTo>
                    <a:cubicBezTo>
                      <a:pt x="258" y="571"/>
                      <a:pt x="334" y="600"/>
                      <a:pt x="407" y="600"/>
                    </a:cubicBezTo>
                    <a:cubicBezTo>
                      <a:pt x="558" y="600"/>
                      <a:pt x="703" y="479"/>
                      <a:pt x="703" y="297"/>
                    </a:cubicBezTo>
                    <a:cubicBezTo>
                      <a:pt x="703" y="124"/>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53;p62">
                <a:extLst>
                  <a:ext uri="{FF2B5EF4-FFF2-40B4-BE49-F238E27FC236}">
                    <a16:creationId xmlns:a16="http://schemas.microsoft.com/office/drawing/2014/main" id="{9A9330A8-6ECD-41F1-9D61-820AA20EE17E}"/>
                  </a:ext>
                </a:extLst>
              </p:cNvPr>
              <p:cNvSpPr/>
              <p:nvPr/>
            </p:nvSpPr>
            <p:spPr>
              <a:xfrm>
                <a:off x="5777490" y="2645958"/>
                <a:ext cx="10139" cy="8653"/>
              </a:xfrm>
              <a:custGeom>
                <a:avLst/>
                <a:gdLst/>
                <a:ahLst/>
                <a:cxnLst/>
                <a:rect l="l" t="t" r="r" b="b"/>
                <a:pathLst>
                  <a:path w="703" h="600" extrusionOk="0">
                    <a:moveTo>
                      <a:pt x="300" y="0"/>
                    </a:moveTo>
                    <a:cubicBezTo>
                      <a:pt x="145" y="0"/>
                      <a:pt x="0" y="121"/>
                      <a:pt x="0" y="303"/>
                    </a:cubicBezTo>
                    <a:cubicBezTo>
                      <a:pt x="0" y="476"/>
                      <a:pt x="136" y="599"/>
                      <a:pt x="308" y="599"/>
                    </a:cubicBezTo>
                    <a:cubicBezTo>
                      <a:pt x="567" y="599"/>
                      <a:pt x="703" y="279"/>
                      <a:pt x="518" y="94"/>
                    </a:cubicBezTo>
                    <a:cubicBezTo>
                      <a:pt x="453" y="29"/>
                      <a:pt x="375" y="0"/>
                      <a:pt x="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54;p62">
                <a:extLst>
                  <a:ext uri="{FF2B5EF4-FFF2-40B4-BE49-F238E27FC236}">
                    <a16:creationId xmlns:a16="http://schemas.microsoft.com/office/drawing/2014/main" id="{EBDD5A10-5E3F-4239-B585-05051997D937}"/>
                  </a:ext>
                </a:extLst>
              </p:cNvPr>
              <p:cNvSpPr/>
              <p:nvPr/>
            </p:nvSpPr>
            <p:spPr>
              <a:xfrm>
                <a:off x="5662514" y="2649275"/>
                <a:ext cx="10139" cy="8711"/>
              </a:xfrm>
              <a:custGeom>
                <a:avLst/>
                <a:gdLst/>
                <a:ahLst/>
                <a:cxnLst/>
                <a:rect l="l" t="t" r="r" b="b"/>
                <a:pathLst>
                  <a:path w="703" h="604" extrusionOk="0">
                    <a:moveTo>
                      <a:pt x="311" y="0"/>
                    </a:moveTo>
                    <a:cubicBezTo>
                      <a:pt x="154" y="0"/>
                      <a:pt x="0" y="119"/>
                      <a:pt x="0" y="295"/>
                    </a:cubicBezTo>
                    <a:cubicBezTo>
                      <a:pt x="0" y="468"/>
                      <a:pt x="136" y="603"/>
                      <a:pt x="308" y="603"/>
                    </a:cubicBezTo>
                    <a:cubicBezTo>
                      <a:pt x="567" y="603"/>
                      <a:pt x="703" y="271"/>
                      <a:pt x="518" y="86"/>
                    </a:cubicBezTo>
                    <a:cubicBezTo>
                      <a:pt x="459" y="27"/>
                      <a:pt x="384"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55;p62">
                <a:extLst>
                  <a:ext uri="{FF2B5EF4-FFF2-40B4-BE49-F238E27FC236}">
                    <a16:creationId xmlns:a16="http://schemas.microsoft.com/office/drawing/2014/main" id="{D2DCE025-EDDB-4997-917C-405FA0D24C8F}"/>
                  </a:ext>
                </a:extLst>
              </p:cNvPr>
              <p:cNvSpPr/>
              <p:nvPr/>
            </p:nvSpPr>
            <p:spPr>
              <a:xfrm>
                <a:off x="5811080" y="2653429"/>
                <a:ext cx="10500" cy="9000"/>
              </a:xfrm>
              <a:custGeom>
                <a:avLst/>
                <a:gdLst/>
                <a:ahLst/>
                <a:cxnLst/>
                <a:rect l="l" t="t" r="r" b="b"/>
                <a:pathLst>
                  <a:path w="728" h="624" extrusionOk="0">
                    <a:moveTo>
                      <a:pt x="310" y="0"/>
                    </a:moveTo>
                    <a:cubicBezTo>
                      <a:pt x="151" y="0"/>
                      <a:pt x="0" y="124"/>
                      <a:pt x="0" y="315"/>
                    </a:cubicBezTo>
                    <a:cubicBezTo>
                      <a:pt x="0" y="475"/>
                      <a:pt x="136" y="623"/>
                      <a:pt x="296" y="623"/>
                    </a:cubicBezTo>
                    <a:cubicBezTo>
                      <a:pt x="579" y="623"/>
                      <a:pt x="727" y="291"/>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56;p62">
                <a:extLst>
                  <a:ext uri="{FF2B5EF4-FFF2-40B4-BE49-F238E27FC236}">
                    <a16:creationId xmlns:a16="http://schemas.microsoft.com/office/drawing/2014/main" id="{5509B68D-EC67-4300-ADF8-AD8FC0B22A0E}"/>
                  </a:ext>
                </a:extLst>
              </p:cNvPr>
              <p:cNvSpPr/>
              <p:nvPr/>
            </p:nvSpPr>
            <p:spPr>
              <a:xfrm>
                <a:off x="5338383" y="2640102"/>
                <a:ext cx="10312" cy="9000"/>
              </a:xfrm>
              <a:custGeom>
                <a:avLst/>
                <a:gdLst/>
                <a:ahLst/>
                <a:cxnLst/>
                <a:rect l="l" t="t" r="r" b="b"/>
                <a:pathLst>
                  <a:path w="715" h="624" extrusionOk="0">
                    <a:moveTo>
                      <a:pt x="310" y="0"/>
                    </a:moveTo>
                    <a:cubicBezTo>
                      <a:pt x="151" y="0"/>
                      <a:pt x="0" y="124"/>
                      <a:pt x="0" y="315"/>
                    </a:cubicBezTo>
                    <a:cubicBezTo>
                      <a:pt x="0" y="475"/>
                      <a:pt x="136" y="611"/>
                      <a:pt x="296" y="623"/>
                    </a:cubicBezTo>
                    <a:cubicBezTo>
                      <a:pt x="579" y="623"/>
                      <a:pt x="715" y="290"/>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57;p62">
                <a:extLst>
                  <a:ext uri="{FF2B5EF4-FFF2-40B4-BE49-F238E27FC236}">
                    <a16:creationId xmlns:a16="http://schemas.microsoft.com/office/drawing/2014/main" id="{0EAED143-ED32-4CE0-AFA0-E9A105195575}"/>
                  </a:ext>
                </a:extLst>
              </p:cNvPr>
              <p:cNvSpPr/>
              <p:nvPr/>
            </p:nvSpPr>
            <p:spPr>
              <a:xfrm>
                <a:off x="5740352" y="2745041"/>
                <a:ext cx="10139" cy="8581"/>
              </a:xfrm>
              <a:custGeom>
                <a:avLst/>
                <a:gdLst/>
                <a:ahLst/>
                <a:cxnLst/>
                <a:rect l="l" t="t" r="r" b="b"/>
                <a:pathLst>
                  <a:path w="703" h="595" extrusionOk="0">
                    <a:moveTo>
                      <a:pt x="394" y="1"/>
                    </a:moveTo>
                    <a:cubicBezTo>
                      <a:pt x="136" y="1"/>
                      <a:pt x="0" y="321"/>
                      <a:pt x="185" y="506"/>
                    </a:cubicBezTo>
                    <a:cubicBezTo>
                      <a:pt x="246" y="567"/>
                      <a:pt x="322" y="594"/>
                      <a:pt x="397" y="594"/>
                    </a:cubicBezTo>
                    <a:cubicBezTo>
                      <a:pt x="548" y="594"/>
                      <a:pt x="694" y="482"/>
                      <a:pt x="702" y="309"/>
                    </a:cubicBezTo>
                    <a:cubicBezTo>
                      <a:pt x="702" y="136"/>
                      <a:pt x="567" y="1"/>
                      <a:pt x="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58;p62">
                <a:extLst>
                  <a:ext uri="{FF2B5EF4-FFF2-40B4-BE49-F238E27FC236}">
                    <a16:creationId xmlns:a16="http://schemas.microsoft.com/office/drawing/2014/main" id="{4BE1BC73-6A19-4D53-8ED2-B28913B25B44}"/>
                  </a:ext>
                </a:extLst>
              </p:cNvPr>
              <p:cNvSpPr/>
              <p:nvPr/>
            </p:nvSpPr>
            <p:spPr>
              <a:xfrm>
                <a:off x="5450922" y="3025284"/>
                <a:ext cx="10572" cy="8827"/>
              </a:xfrm>
              <a:custGeom>
                <a:avLst/>
                <a:gdLst/>
                <a:ahLst/>
                <a:cxnLst/>
                <a:rect l="l" t="t" r="r" b="b"/>
                <a:pathLst>
                  <a:path w="733" h="612" extrusionOk="0">
                    <a:moveTo>
                      <a:pt x="331" y="0"/>
                    </a:moveTo>
                    <a:cubicBezTo>
                      <a:pt x="326" y="0"/>
                      <a:pt x="322" y="0"/>
                      <a:pt x="317" y="1"/>
                    </a:cubicBezTo>
                    <a:cubicBezTo>
                      <a:pt x="144" y="1"/>
                      <a:pt x="21" y="136"/>
                      <a:pt x="9" y="296"/>
                    </a:cubicBezTo>
                    <a:cubicBezTo>
                      <a:pt x="1" y="487"/>
                      <a:pt x="155" y="611"/>
                      <a:pt x="316" y="611"/>
                    </a:cubicBezTo>
                    <a:cubicBezTo>
                      <a:pt x="395" y="611"/>
                      <a:pt x="475" y="582"/>
                      <a:pt x="539" y="518"/>
                    </a:cubicBezTo>
                    <a:cubicBezTo>
                      <a:pt x="732" y="336"/>
                      <a:pt x="593" y="0"/>
                      <a:pt x="3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59;p62">
                <a:extLst>
                  <a:ext uri="{FF2B5EF4-FFF2-40B4-BE49-F238E27FC236}">
                    <a16:creationId xmlns:a16="http://schemas.microsoft.com/office/drawing/2014/main" id="{AE25D9CA-9A56-4AC4-BE7E-21C9C0B92B56}"/>
                  </a:ext>
                </a:extLst>
              </p:cNvPr>
              <p:cNvSpPr/>
              <p:nvPr/>
            </p:nvSpPr>
            <p:spPr>
              <a:xfrm>
                <a:off x="5132112" y="2654049"/>
                <a:ext cx="10456" cy="8841"/>
              </a:xfrm>
              <a:custGeom>
                <a:avLst/>
                <a:gdLst/>
                <a:ahLst/>
                <a:cxnLst/>
                <a:rect l="l" t="t" r="r" b="b"/>
                <a:pathLst>
                  <a:path w="725" h="613" extrusionOk="0">
                    <a:moveTo>
                      <a:pt x="401" y="1"/>
                    </a:moveTo>
                    <a:cubicBezTo>
                      <a:pt x="140" y="1"/>
                      <a:pt x="1" y="325"/>
                      <a:pt x="194" y="519"/>
                    </a:cubicBezTo>
                    <a:cubicBezTo>
                      <a:pt x="255" y="583"/>
                      <a:pt x="331" y="612"/>
                      <a:pt x="407" y="612"/>
                    </a:cubicBezTo>
                    <a:cubicBezTo>
                      <a:pt x="563" y="612"/>
                      <a:pt x="716" y="491"/>
                      <a:pt x="724" y="309"/>
                    </a:cubicBezTo>
                    <a:cubicBezTo>
                      <a:pt x="724" y="137"/>
                      <a:pt x="589" y="1"/>
                      <a:pt x="416" y="1"/>
                    </a:cubicBezTo>
                    <a:cubicBezTo>
                      <a:pt x="411" y="1"/>
                      <a:pt x="406" y="1"/>
                      <a:pt x="4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60;p62">
                <a:extLst>
                  <a:ext uri="{FF2B5EF4-FFF2-40B4-BE49-F238E27FC236}">
                    <a16:creationId xmlns:a16="http://schemas.microsoft.com/office/drawing/2014/main" id="{07F27C1D-1B85-4C84-A5FC-E8C0286C6832}"/>
                  </a:ext>
                </a:extLst>
              </p:cNvPr>
              <p:cNvSpPr/>
              <p:nvPr/>
            </p:nvSpPr>
            <p:spPr>
              <a:xfrm>
                <a:off x="5245617" y="2752511"/>
                <a:ext cx="10139" cy="8524"/>
              </a:xfrm>
              <a:custGeom>
                <a:avLst/>
                <a:gdLst/>
                <a:ahLst/>
                <a:cxnLst/>
                <a:rect l="l" t="t" r="r" b="b"/>
                <a:pathLst>
                  <a:path w="703" h="591" extrusionOk="0">
                    <a:moveTo>
                      <a:pt x="407" y="0"/>
                    </a:moveTo>
                    <a:cubicBezTo>
                      <a:pt x="136" y="0"/>
                      <a:pt x="0" y="321"/>
                      <a:pt x="185" y="505"/>
                    </a:cubicBezTo>
                    <a:cubicBezTo>
                      <a:pt x="248" y="565"/>
                      <a:pt x="324" y="591"/>
                      <a:pt x="398" y="591"/>
                    </a:cubicBezTo>
                    <a:cubicBezTo>
                      <a:pt x="555" y="591"/>
                      <a:pt x="703" y="472"/>
                      <a:pt x="703" y="296"/>
                    </a:cubicBezTo>
                    <a:cubicBezTo>
                      <a:pt x="690" y="123"/>
                      <a:pt x="567"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61;p62">
                <a:extLst>
                  <a:ext uri="{FF2B5EF4-FFF2-40B4-BE49-F238E27FC236}">
                    <a16:creationId xmlns:a16="http://schemas.microsoft.com/office/drawing/2014/main" id="{625621F9-92DA-4973-900B-BF64300A8378}"/>
                  </a:ext>
                </a:extLst>
              </p:cNvPr>
              <p:cNvSpPr/>
              <p:nvPr/>
            </p:nvSpPr>
            <p:spPr>
              <a:xfrm>
                <a:off x="5301245" y="2663481"/>
                <a:ext cx="8711" cy="7500"/>
              </a:xfrm>
              <a:custGeom>
                <a:avLst/>
                <a:gdLst/>
                <a:ahLst/>
                <a:cxnLst/>
                <a:rect l="l" t="t" r="r" b="b"/>
                <a:pathLst>
                  <a:path w="604" h="520" extrusionOk="0">
                    <a:moveTo>
                      <a:pt x="345" y="0"/>
                    </a:moveTo>
                    <a:cubicBezTo>
                      <a:pt x="111" y="0"/>
                      <a:pt x="0" y="271"/>
                      <a:pt x="160" y="444"/>
                    </a:cubicBezTo>
                    <a:cubicBezTo>
                      <a:pt x="212" y="496"/>
                      <a:pt x="277" y="519"/>
                      <a:pt x="341" y="519"/>
                    </a:cubicBezTo>
                    <a:cubicBezTo>
                      <a:pt x="474" y="519"/>
                      <a:pt x="604" y="417"/>
                      <a:pt x="604" y="259"/>
                    </a:cubicBezTo>
                    <a:cubicBezTo>
                      <a:pt x="604" y="111"/>
                      <a:pt x="493" y="0"/>
                      <a:pt x="3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62;p62">
                <a:extLst>
                  <a:ext uri="{FF2B5EF4-FFF2-40B4-BE49-F238E27FC236}">
                    <a16:creationId xmlns:a16="http://schemas.microsoft.com/office/drawing/2014/main" id="{A155BC9E-3A2A-472C-9EFF-5AF2108C504A}"/>
                  </a:ext>
                </a:extLst>
              </p:cNvPr>
              <p:cNvSpPr/>
              <p:nvPr/>
            </p:nvSpPr>
            <p:spPr>
              <a:xfrm>
                <a:off x="5322388" y="2659717"/>
                <a:ext cx="9778" cy="8394"/>
              </a:xfrm>
              <a:custGeom>
                <a:avLst/>
                <a:gdLst/>
                <a:ahLst/>
                <a:cxnLst/>
                <a:rect l="l" t="t" r="r" b="b"/>
                <a:pathLst>
                  <a:path w="678" h="582" extrusionOk="0">
                    <a:moveTo>
                      <a:pt x="285" y="0"/>
                    </a:moveTo>
                    <a:cubicBezTo>
                      <a:pt x="138" y="0"/>
                      <a:pt x="0" y="113"/>
                      <a:pt x="0" y="286"/>
                    </a:cubicBezTo>
                    <a:cubicBezTo>
                      <a:pt x="0" y="446"/>
                      <a:pt x="123" y="582"/>
                      <a:pt x="284" y="582"/>
                    </a:cubicBezTo>
                    <a:cubicBezTo>
                      <a:pt x="542" y="582"/>
                      <a:pt x="678" y="261"/>
                      <a:pt x="493" y="89"/>
                    </a:cubicBezTo>
                    <a:cubicBezTo>
                      <a:pt x="432" y="28"/>
                      <a:pt x="357" y="0"/>
                      <a:pt x="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63;p62">
                <a:extLst>
                  <a:ext uri="{FF2B5EF4-FFF2-40B4-BE49-F238E27FC236}">
                    <a16:creationId xmlns:a16="http://schemas.microsoft.com/office/drawing/2014/main" id="{95612B05-7247-4A95-92FF-98C13024D96B}"/>
                  </a:ext>
                </a:extLst>
              </p:cNvPr>
              <p:cNvSpPr/>
              <p:nvPr/>
            </p:nvSpPr>
            <p:spPr>
              <a:xfrm>
                <a:off x="5319057" y="2689601"/>
                <a:ext cx="10096" cy="8581"/>
              </a:xfrm>
              <a:custGeom>
                <a:avLst/>
                <a:gdLst/>
                <a:ahLst/>
                <a:cxnLst/>
                <a:rect l="l" t="t" r="r" b="b"/>
                <a:pathLst>
                  <a:path w="700" h="595" extrusionOk="0">
                    <a:moveTo>
                      <a:pt x="389" y="0"/>
                    </a:moveTo>
                    <a:cubicBezTo>
                      <a:pt x="128" y="0"/>
                      <a:pt x="1" y="312"/>
                      <a:pt x="182" y="506"/>
                    </a:cubicBezTo>
                    <a:cubicBezTo>
                      <a:pt x="243" y="567"/>
                      <a:pt x="319" y="594"/>
                      <a:pt x="394" y="594"/>
                    </a:cubicBezTo>
                    <a:cubicBezTo>
                      <a:pt x="545" y="594"/>
                      <a:pt x="691" y="482"/>
                      <a:pt x="699" y="308"/>
                    </a:cubicBezTo>
                    <a:cubicBezTo>
                      <a:pt x="699" y="136"/>
                      <a:pt x="564" y="0"/>
                      <a:pt x="404" y="0"/>
                    </a:cubicBezTo>
                    <a:cubicBezTo>
                      <a:pt x="399" y="0"/>
                      <a:pt x="394" y="0"/>
                      <a:pt x="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64;p62">
                <a:extLst>
                  <a:ext uri="{FF2B5EF4-FFF2-40B4-BE49-F238E27FC236}">
                    <a16:creationId xmlns:a16="http://schemas.microsoft.com/office/drawing/2014/main" id="{64FEBAF6-620F-42FB-AAE2-65CBC392560D}"/>
                  </a:ext>
                </a:extLst>
              </p:cNvPr>
              <p:cNvSpPr/>
              <p:nvPr/>
            </p:nvSpPr>
            <p:spPr>
              <a:xfrm>
                <a:off x="5366637" y="2735983"/>
                <a:ext cx="10139" cy="8740"/>
              </a:xfrm>
              <a:custGeom>
                <a:avLst/>
                <a:gdLst/>
                <a:ahLst/>
                <a:cxnLst/>
                <a:rect l="l" t="t" r="r" b="b"/>
                <a:pathLst>
                  <a:path w="703" h="606" extrusionOk="0">
                    <a:moveTo>
                      <a:pt x="296" y="0"/>
                    </a:moveTo>
                    <a:cubicBezTo>
                      <a:pt x="136" y="0"/>
                      <a:pt x="0" y="136"/>
                      <a:pt x="0" y="308"/>
                    </a:cubicBezTo>
                    <a:cubicBezTo>
                      <a:pt x="0" y="491"/>
                      <a:pt x="151" y="606"/>
                      <a:pt x="305" y="606"/>
                    </a:cubicBezTo>
                    <a:cubicBezTo>
                      <a:pt x="381" y="606"/>
                      <a:pt x="457" y="578"/>
                      <a:pt x="518" y="518"/>
                    </a:cubicBezTo>
                    <a:cubicBezTo>
                      <a:pt x="703" y="321"/>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5;p62">
                <a:extLst>
                  <a:ext uri="{FF2B5EF4-FFF2-40B4-BE49-F238E27FC236}">
                    <a16:creationId xmlns:a16="http://schemas.microsoft.com/office/drawing/2014/main" id="{0F79D3C5-1413-4A2A-BCC2-00DD11341E4A}"/>
                  </a:ext>
                </a:extLst>
              </p:cNvPr>
              <p:cNvSpPr/>
              <p:nvPr/>
            </p:nvSpPr>
            <p:spPr>
              <a:xfrm>
                <a:off x="5481786" y="2666856"/>
                <a:ext cx="10327" cy="8653"/>
              </a:xfrm>
              <a:custGeom>
                <a:avLst/>
                <a:gdLst/>
                <a:ahLst/>
                <a:cxnLst/>
                <a:rect l="l" t="t" r="r" b="b"/>
                <a:pathLst>
                  <a:path w="716" h="600" extrusionOk="0">
                    <a:moveTo>
                      <a:pt x="407" y="0"/>
                    </a:moveTo>
                    <a:cubicBezTo>
                      <a:pt x="136" y="0"/>
                      <a:pt x="1" y="321"/>
                      <a:pt x="198" y="505"/>
                    </a:cubicBezTo>
                    <a:cubicBezTo>
                      <a:pt x="258" y="570"/>
                      <a:pt x="335" y="599"/>
                      <a:pt x="410" y="599"/>
                    </a:cubicBezTo>
                    <a:cubicBezTo>
                      <a:pt x="565" y="599"/>
                      <a:pt x="715" y="478"/>
                      <a:pt x="715" y="296"/>
                    </a:cubicBezTo>
                    <a:cubicBezTo>
                      <a:pt x="715" y="136"/>
                      <a:pt x="580"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66;p62">
                <a:extLst>
                  <a:ext uri="{FF2B5EF4-FFF2-40B4-BE49-F238E27FC236}">
                    <a16:creationId xmlns:a16="http://schemas.microsoft.com/office/drawing/2014/main" id="{4B7FA979-ABD8-419A-B18D-539F276BC492}"/>
                  </a:ext>
                </a:extLst>
              </p:cNvPr>
              <p:cNvSpPr/>
              <p:nvPr/>
            </p:nvSpPr>
            <p:spPr>
              <a:xfrm>
                <a:off x="5602459" y="2754978"/>
                <a:ext cx="10081" cy="8596"/>
              </a:xfrm>
              <a:custGeom>
                <a:avLst/>
                <a:gdLst/>
                <a:ahLst/>
                <a:cxnLst/>
                <a:rect l="l" t="t" r="r" b="b"/>
                <a:pathLst>
                  <a:path w="699" h="596" extrusionOk="0">
                    <a:moveTo>
                      <a:pt x="288" y="1"/>
                    </a:moveTo>
                    <a:cubicBezTo>
                      <a:pt x="125" y="1"/>
                      <a:pt x="0" y="144"/>
                      <a:pt x="12" y="310"/>
                    </a:cubicBezTo>
                    <a:cubicBezTo>
                      <a:pt x="12" y="483"/>
                      <a:pt x="156" y="595"/>
                      <a:pt x="306" y="595"/>
                    </a:cubicBezTo>
                    <a:cubicBezTo>
                      <a:pt x="380" y="595"/>
                      <a:pt x="456" y="568"/>
                      <a:pt x="517" y="507"/>
                    </a:cubicBezTo>
                    <a:cubicBezTo>
                      <a:pt x="699" y="313"/>
                      <a:pt x="572" y="1"/>
                      <a:pt x="322" y="1"/>
                    </a:cubicBezTo>
                    <a:cubicBezTo>
                      <a:pt x="317" y="1"/>
                      <a:pt x="313" y="1"/>
                      <a:pt x="308" y="2"/>
                    </a:cubicBezTo>
                    <a:cubicBezTo>
                      <a:pt x="301" y="1"/>
                      <a:pt x="294" y="1"/>
                      <a:pt x="2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67;p62">
                <a:extLst>
                  <a:ext uri="{FF2B5EF4-FFF2-40B4-BE49-F238E27FC236}">
                    <a16:creationId xmlns:a16="http://schemas.microsoft.com/office/drawing/2014/main" id="{C6C100E6-B04C-4D22-B8B8-115B94ED5CE6}"/>
                  </a:ext>
                </a:extLst>
              </p:cNvPr>
              <p:cNvSpPr/>
              <p:nvPr/>
            </p:nvSpPr>
            <p:spPr>
              <a:xfrm>
                <a:off x="5709431" y="2691850"/>
                <a:ext cx="10442" cy="8956"/>
              </a:xfrm>
              <a:custGeom>
                <a:avLst/>
                <a:gdLst/>
                <a:ahLst/>
                <a:cxnLst/>
                <a:rect l="l" t="t" r="r" b="b"/>
                <a:pathLst>
                  <a:path w="724" h="621" extrusionOk="0">
                    <a:moveTo>
                      <a:pt x="317" y="1"/>
                    </a:moveTo>
                    <a:cubicBezTo>
                      <a:pt x="156" y="1"/>
                      <a:pt x="0" y="131"/>
                      <a:pt x="0" y="325"/>
                    </a:cubicBezTo>
                    <a:cubicBezTo>
                      <a:pt x="13" y="485"/>
                      <a:pt x="136" y="621"/>
                      <a:pt x="308" y="621"/>
                    </a:cubicBezTo>
                    <a:cubicBezTo>
                      <a:pt x="313" y="621"/>
                      <a:pt x="318" y="621"/>
                      <a:pt x="322" y="621"/>
                    </a:cubicBezTo>
                    <a:cubicBezTo>
                      <a:pt x="584" y="621"/>
                      <a:pt x="724" y="285"/>
                      <a:pt x="530" y="91"/>
                    </a:cubicBezTo>
                    <a:cubicBezTo>
                      <a:pt x="468" y="29"/>
                      <a:pt x="392" y="1"/>
                      <a:pt x="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68;p62">
                <a:extLst>
                  <a:ext uri="{FF2B5EF4-FFF2-40B4-BE49-F238E27FC236}">
                    <a16:creationId xmlns:a16="http://schemas.microsoft.com/office/drawing/2014/main" id="{BF3D4BE7-1FD6-42C5-8B41-24D132E67EEB}"/>
                  </a:ext>
                </a:extLst>
              </p:cNvPr>
              <p:cNvSpPr/>
              <p:nvPr/>
            </p:nvSpPr>
            <p:spPr>
              <a:xfrm>
                <a:off x="5378362" y="2643117"/>
                <a:ext cx="10269" cy="8827"/>
              </a:xfrm>
              <a:custGeom>
                <a:avLst/>
                <a:gdLst/>
                <a:ahLst/>
                <a:cxnLst/>
                <a:rect l="l" t="t" r="r" b="b"/>
                <a:pathLst>
                  <a:path w="712" h="612" extrusionOk="0">
                    <a:moveTo>
                      <a:pt x="309" y="0"/>
                    </a:moveTo>
                    <a:cubicBezTo>
                      <a:pt x="151" y="0"/>
                      <a:pt x="1" y="121"/>
                      <a:pt x="1" y="303"/>
                    </a:cubicBezTo>
                    <a:cubicBezTo>
                      <a:pt x="1" y="476"/>
                      <a:pt x="136" y="611"/>
                      <a:pt x="296" y="611"/>
                    </a:cubicBezTo>
                    <a:cubicBezTo>
                      <a:pt x="301" y="611"/>
                      <a:pt x="306" y="612"/>
                      <a:pt x="311" y="612"/>
                    </a:cubicBezTo>
                    <a:cubicBezTo>
                      <a:pt x="584" y="612"/>
                      <a:pt x="712" y="287"/>
                      <a:pt x="530" y="94"/>
                    </a:cubicBezTo>
                    <a:cubicBezTo>
                      <a:pt x="466" y="29"/>
                      <a:pt x="386"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69;p62">
                <a:extLst>
                  <a:ext uri="{FF2B5EF4-FFF2-40B4-BE49-F238E27FC236}">
                    <a16:creationId xmlns:a16="http://schemas.microsoft.com/office/drawing/2014/main" id="{2B65C60C-A5EA-44E1-9E1F-F03F492A42DB}"/>
                  </a:ext>
                </a:extLst>
              </p:cNvPr>
              <p:cNvSpPr/>
              <p:nvPr/>
            </p:nvSpPr>
            <p:spPr>
              <a:xfrm>
                <a:off x="5460527" y="3010371"/>
                <a:ext cx="1543" cy="1067"/>
              </a:xfrm>
              <a:custGeom>
                <a:avLst/>
                <a:gdLst/>
                <a:ahLst/>
                <a:cxnLst/>
                <a:rect l="l" t="t" r="r" b="b"/>
                <a:pathLst>
                  <a:path w="107" h="74" extrusionOk="0">
                    <a:moveTo>
                      <a:pt x="91" y="1"/>
                    </a:moveTo>
                    <a:cubicBezTo>
                      <a:pt x="61" y="1"/>
                      <a:pt x="1" y="73"/>
                      <a:pt x="58" y="73"/>
                    </a:cubicBezTo>
                    <a:cubicBezTo>
                      <a:pt x="82" y="73"/>
                      <a:pt x="107" y="61"/>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70;p62">
                <a:extLst>
                  <a:ext uri="{FF2B5EF4-FFF2-40B4-BE49-F238E27FC236}">
                    <a16:creationId xmlns:a16="http://schemas.microsoft.com/office/drawing/2014/main" id="{C90E8834-E301-438A-A58C-6B473555417A}"/>
                  </a:ext>
                </a:extLst>
              </p:cNvPr>
              <p:cNvSpPr/>
              <p:nvPr/>
            </p:nvSpPr>
            <p:spPr>
              <a:xfrm>
                <a:off x="5759102" y="2946379"/>
                <a:ext cx="1514" cy="923"/>
              </a:xfrm>
              <a:custGeom>
                <a:avLst/>
                <a:gdLst/>
                <a:ahLst/>
                <a:cxnLst/>
                <a:rect l="l" t="t" r="r" b="b"/>
                <a:pathLst>
                  <a:path w="105" h="64" extrusionOk="0">
                    <a:moveTo>
                      <a:pt x="55" y="1"/>
                    </a:moveTo>
                    <a:cubicBezTo>
                      <a:pt x="0" y="1"/>
                      <a:pt x="55" y="63"/>
                      <a:pt x="87" y="63"/>
                    </a:cubicBezTo>
                    <a:cubicBezTo>
                      <a:pt x="97" y="63"/>
                      <a:pt x="105" y="56"/>
                      <a:pt x="105" y="38"/>
                    </a:cubicBezTo>
                    <a:cubicBezTo>
                      <a:pt x="105" y="13"/>
                      <a:pt x="80" y="1"/>
                      <a:pt x="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71;p62">
                <a:extLst>
                  <a:ext uri="{FF2B5EF4-FFF2-40B4-BE49-F238E27FC236}">
                    <a16:creationId xmlns:a16="http://schemas.microsoft.com/office/drawing/2014/main" id="{D9429368-3CBC-43E8-BBC0-8DF65B804E25}"/>
                  </a:ext>
                </a:extLst>
              </p:cNvPr>
              <p:cNvSpPr/>
              <p:nvPr/>
            </p:nvSpPr>
            <p:spPr>
              <a:xfrm>
                <a:off x="5688273" y="2945672"/>
                <a:ext cx="1442" cy="1442"/>
              </a:xfrm>
              <a:custGeom>
                <a:avLst/>
                <a:gdLst/>
                <a:ahLst/>
                <a:cxnLst/>
                <a:rect l="l" t="t" r="r" b="b"/>
                <a:pathLst>
                  <a:path w="100" h="100" extrusionOk="0">
                    <a:moveTo>
                      <a:pt x="50" y="1"/>
                    </a:moveTo>
                    <a:cubicBezTo>
                      <a:pt x="26" y="1"/>
                      <a:pt x="1" y="25"/>
                      <a:pt x="1" y="50"/>
                    </a:cubicBezTo>
                    <a:cubicBezTo>
                      <a:pt x="1" y="74"/>
                      <a:pt x="26" y="99"/>
                      <a:pt x="50" y="99"/>
                    </a:cubicBezTo>
                    <a:cubicBezTo>
                      <a:pt x="75" y="99"/>
                      <a:pt x="100" y="74"/>
                      <a:pt x="100" y="50"/>
                    </a:cubicBezTo>
                    <a:cubicBezTo>
                      <a:pt x="100" y="25"/>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72;p62">
                <a:extLst>
                  <a:ext uri="{FF2B5EF4-FFF2-40B4-BE49-F238E27FC236}">
                    <a16:creationId xmlns:a16="http://schemas.microsoft.com/office/drawing/2014/main" id="{3581DBCA-221B-428D-96AA-A772BF87849C}"/>
                  </a:ext>
                </a:extLst>
              </p:cNvPr>
              <p:cNvSpPr/>
              <p:nvPr/>
            </p:nvSpPr>
            <p:spPr>
              <a:xfrm>
                <a:off x="5727372" y="3036664"/>
                <a:ext cx="1255" cy="1428"/>
              </a:xfrm>
              <a:custGeom>
                <a:avLst/>
                <a:gdLst/>
                <a:ahLst/>
                <a:cxnLst/>
                <a:rect l="l" t="t" r="r" b="b"/>
                <a:pathLst>
                  <a:path w="87" h="99" extrusionOk="0">
                    <a:moveTo>
                      <a:pt x="38" y="0"/>
                    </a:moveTo>
                    <a:cubicBezTo>
                      <a:pt x="13" y="0"/>
                      <a:pt x="1" y="25"/>
                      <a:pt x="1" y="49"/>
                    </a:cubicBezTo>
                    <a:cubicBezTo>
                      <a:pt x="1" y="74"/>
                      <a:pt x="13" y="99"/>
                      <a:pt x="38" y="99"/>
                    </a:cubicBezTo>
                    <a:cubicBezTo>
                      <a:pt x="75" y="99"/>
                      <a:pt x="87" y="74"/>
                      <a:pt x="87" y="49"/>
                    </a:cubicBezTo>
                    <a:cubicBezTo>
                      <a:pt x="87" y="25"/>
                      <a:pt x="75"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73;p62">
                <a:extLst>
                  <a:ext uri="{FF2B5EF4-FFF2-40B4-BE49-F238E27FC236}">
                    <a16:creationId xmlns:a16="http://schemas.microsoft.com/office/drawing/2014/main" id="{F11DB3D2-FBDB-41F9-8566-59439789F2F0}"/>
                  </a:ext>
                </a:extLst>
              </p:cNvPr>
              <p:cNvSpPr/>
              <p:nvPr/>
            </p:nvSpPr>
            <p:spPr>
              <a:xfrm>
                <a:off x="5836132" y="3027231"/>
                <a:ext cx="1529" cy="1082"/>
              </a:xfrm>
              <a:custGeom>
                <a:avLst/>
                <a:gdLst/>
                <a:ahLst/>
                <a:cxnLst/>
                <a:rect l="l" t="t" r="r" b="b"/>
                <a:pathLst>
                  <a:path w="106" h="75" extrusionOk="0">
                    <a:moveTo>
                      <a:pt x="18" y="0"/>
                    </a:moveTo>
                    <a:cubicBezTo>
                      <a:pt x="8" y="0"/>
                      <a:pt x="0" y="7"/>
                      <a:pt x="0" y="26"/>
                    </a:cubicBezTo>
                    <a:cubicBezTo>
                      <a:pt x="0" y="50"/>
                      <a:pt x="25" y="75"/>
                      <a:pt x="50" y="75"/>
                    </a:cubicBezTo>
                    <a:cubicBezTo>
                      <a:pt x="105" y="66"/>
                      <a:pt x="49" y="0"/>
                      <a:pt x="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74;p62">
                <a:extLst>
                  <a:ext uri="{FF2B5EF4-FFF2-40B4-BE49-F238E27FC236}">
                    <a16:creationId xmlns:a16="http://schemas.microsoft.com/office/drawing/2014/main" id="{329EF4F4-8202-4031-AA97-8076ADAA9C04}"/>
                  </a:ext>
                </a:extLst>
              </p:cNvPr>
              <p:cNvSpPr/>
              <p:nvPr/>
            </p:nvSpPr>
            <p:spPr>
              <a:xfrm>
                <a:off x="5757054" y="3043759"/>
                <a:ext cx="10139" cy="8581"/>
              </a:xfrm>
              <a:custGeom>
                <a:avLst/>
                <a:gdLst/>
                <a:ahLst/>
                <a:cxnLst/>
                <a:rect l="l" t="t" r="r" b="b"/>
                <a:pathLst>
                  <a:path w="703" h="595" extrusionOk="0">
                    <a:moveTo>
                      <a:pt x="395" y="1"/>
                    </a:moveTo>
                    <a:cubicBezTo>
                      <a:pt x="124" y="1"/>
                      <a:pt x="0" y="321"/>
                      <a:pt x="185" y="506"/>
                    </a:cubicBezTo>
                    <a:cubicBezTo>
                      <a:pt x="246" y="567"/>
                      <a:pt x="322" y="595"/>
                      <a:pt x="397" y="595"/>
                    </a:cubicBezTo>
                    <a:cubicBezTo>
                      <a:pt x="548" y="595"/>
                      <a:pt x="694" y="482"/>
                      <a:pt x="703" y="309"/>
                    </a:cubicBezTo>
                    <a:cubicBezTo>
                      <a:pt x="703" y="136"/>
                      <a:pt x="567"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75;p62">
                <a:extLst>
                  <a:ext uri="{FF2B5EF4-FFF2-40B4-BE49-F238E27FC236}">
                    <a16:creationId xmlns:a16="http://schemas.microsoft.com/office/drawing/2014/main" id="{661FF76F-BBE7-4582-A8B5-E53F983D3EE8}"/>
                  </a:ext>
                </a:extLst>
              </p:cNvPr>
              <p:cNvSpPr/>
              <p:nvPr/>
            </p:nvSpPr>
            <p:spPr>
              <a:xfrm>
                <a:off x="5664880" y="2828388"/>
                <a:ext cx="10442" cy="8827"/>
              </a:xfrm>
              <a:custGeom>
                <a:avLst/>
                <a:gdLst/>
                <a:ahLst/>
                <a:cxnLst/>
                <a:rect l="l" t="t" r="r" b="b"/>
                <a:pathLst>
                  <a:path w="724" h="612" extrusionOk="0">
                    <a:moveTo>
                      <a:pt x="401" y="0"/>
                    </a:moveTo>
                    <a:cubicBezTo>
                      <a:pt x="139" y="0"/>
                      <a:pt x="0" y="324"/>
                      <a:pt x="194" y="518"/>
                    </a:cubicBezTo>
                    <a:cubicBezTo>
                      <a:pt x="258" y="583"/>
                      <a:pt x="338" y="611"/>
                      <a:pt x="415" y="611"/>
                    </a:cubicBezTo>
                    <a:cubicBezTo>
                      <a:pt x="573" y="611"/>
                      <a:pt x="724" y="491"/>
                      <a:pt x="724" y="308"/>
                    </a:cubicBezTo>
                    <a:cubicBezTo>
                      <a:pt x="724" y="136"/>
                      <a:pt x="588" y="0"/>
                      <a:pt x="415" y="0"/>
                    </a:cubicBezTo>
                    <a:cubicBezTo>
                      <a:pt x="411" y="0"/>
                      <a:pt x="406" y="0"/>
                      <a:pt x="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76;p62">
                <a:extLst>
                  <a:ext uri="{FF2B5EF4-FFF2-40B4-BE49-F238E27FC236}">
                    <a16:creationId xmlns:a16="http://schemas.microsoft.com/office/drawing/2014/main" id="{C4FA955B-67A9-430F-B58A-2751DB3782E1}"/>
                  </a:ext>
                </a:extLst>
              </p:cNvPr>
              <p:cNvSpPr/>
              <p:nvPr/>
            </p:nvSpPr>
            <p:spPr>
              <a:xfrm>
                <a:off x="5701296" y="2831936"/>
                <a:ext cx="8682" cy="7413"/>
              </a:xfrm>
              <a:custGeom>
                <a:avLst/>
                <a:gdLst/>
                <a:ahLst/>
                <a:cxnLst/>
                <a:rect l="l" t="t" r="r" b="b"/>
                <a:pathLst>
                  <a:path w="602" h="514" extrusionOk="0">
                    <a:moveTo>
                      <a:pt x="329" y="0"/>
                    </a:moveTo>
                    <a:cubicBezTo>
                      <a:pt x="116" y="0"/>
                      <a:pt x="1" y="275"/>
                      <a:pt x="158" y="432"/>
                    </a:cubicBezTo>
                    <a:cubicBezTo>
                      <a:pt x="214" y="489"/>
                      <a:pt x="281" y="513"/>
                      <a:pt x="346" y="513"/>
                    </a:cubicBezTo>
                    <a:cubicBezTo>
                      <a:pt x="479" y="513"/>
                      <a:pt x="601" y="409"/>
                      <a:pt x="601" y="260"/>
                    </a:cubicBezTo>
                    <a:cubicBezTo>
                      <a:pt x="601" y="112"/>
                      <a:pt x="490" y="1"/>
                      <a:pt x="342" y="1"/>
                    </a:cubicBezTo>
                    <a:cubicBezTo>
                      <a:pt x="338" y="1"/>
                      <a:pt x="333" y="0"/>
                      <a:pt x="3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77;p62">
                <a:extLst>
                  <a:ext uri="{FF2B5EF4-FFF2-40B4-BE49-F238E27FC236}">
                    <a16:creationId xmlns:a16="http://schemas.microsoft.com/office/drawing/2014/main" id="{9B8DBB42-2E82-4393-A171-A2204F786A25}"/>
                  </a:ext>
                </a:extLst>
              </p:cNvPr>
              <p:cNvSpPr/>
              <p:nvPr/>
            </p:nvSpPr>
            <p:spPr>
              <a:xfrm>
                <a:off x="5582729" y="2890232"/>
                <a:ext cx="1428" cy="1385"/>
              </a:xfrm>
              <a:custGeom>
                <a:avLst/>
                <a:gdLst/>
                <a:ahLst/>
                <a:cxnLst/>
                <a:rect l="l" t="t" r="r" b="b"/>
                <a:pathLst>
                  <a:path w="99" h="96" extrusionOk="0">
                    <a:moveTo>
                      <a:pt x="49" y="0"/>
                    </a:moveTo>
                    <a:cubicBezTo>
                      <a:pt x="25" y="0"/>
                      <a:pt x="0" y="25"/>
                      <a:pt x="0" y="50"/>
                    </a:cubicBezTo>
                    <a:cubicBezTo>
                      <a:pt x="0" y="80"/>
                      <a:pt x="25" y="96"/>
                      <a:pt x="49" y="96"/>
                    </a:cubicBezTo>
                    <a:cubicBezTo>
                      <a:pt x="74" y="96"/>
                      <a:pt x="99" y="80"/>
                      <a:pt x="99" y="50"/>
                    </a:cubicBezTo>
                    <a:cubicBezTo>
                      <a:pt x="99" y="25"/>
                      <a:pt x="74"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78;p62">
                <a:extLst>
                  <a:ext uri="{FF2B5EF4-FFF2-40B4-BE49-F238E27FC236}">
                    <a16:creationId xmlns:a16="http://schemas.microsoft.com/office/drawing/2014/main" id="{4A4C3549-E0AD-4888-9158-E94E3ACA1689}"/>
                  </a:ext>
                </a:extLst>
              </p:cNvPr>
              <p:cNvSpPr/>
              <p:nvPr/>
            </p:nvSpPr>
            <p:spPr>
              <a:xfrm>
                <a:off x="5266588" y="2751069"/>
                <a:ext cx="6764" cy="5740"/>
              </a:xfrm>
              <a:custGeom>
                <a:avLst/>
                <a:gdLst/>
                <a:ahLst/>
                <a:cxnLst/>
                <a:rect l="l" t="t" r="r" b="b"/>
                <a:pathLst>
                  <a:path w="469" h="398" extrusionOk="0">
                    <a:moveTo>
                      <a:pt x="179" y="1"/>
                    </a:moveTo>
                    <a:cubicBezTo>
                      <a:pt x="77" y="1"/>
                      <a:pt x="0" y="94"/>
                      <a:pt x="0" y="199"/>
                    </a:cubicBezTo>
                    <a:cubicBezTo>
                      <a:pt x="0" y="315"/>
                      <a:pt x="96" y="398"/>
                      <a:pt x="199" y="398"/>
                    </a:cubicBezTo>
                    <a:cubicBezTo>
                      <a:pt x="249" y="398"/>
                      <a:pt x="301" y="378"/>
                      <a:pt x="345" y="334"/>
                    </a:cubicBezTo>
                    <a:cubicBezTo>
                      <a:pt x="469" y="211"/>
                      <a:pt x="382" y="2"/>
                      <a:pt x="198" y="2"/>
                    </a:cubicBezTo>
                    <a:cubicBezTo>
                      <a:pt x="191" y="1"/>
                      <a:pt x="185"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79;p62">
                <a:extLst>
                  <a:ext uri="{FF2B5EF4-FFF2-40B4-BE49-F238E27FC236}">
                    <a16:creationId xmlns:a16="http://schemas.microsoft.com/office/drawing/2014/main" id="{AD3DF1B9-45AD-4A51-B67E-892B3D86888B}"/>
                  </a:ext>
                </a:extLst>
              </p:cNvPr>
              <p:cNvSpPr/>
              <p:nvPr/>
            </p:nvSpPr>
            <p:spPr>
              <a:xfrm>
                <a:off x="5311370" y="2850599"/>
                <a:ext cx="10615" cy="8956"/>
              </a:xfrm>
              <a:custGeom>
                <a:avLst/>
                <a:gdLst/>
                <a:ahLst/>
                <a:cxnLst/>
                <a:rect l="l" t="t" r="r" b="b"/>
                <a:pathLst>
                  <a:path w="736" h="621" extrusionOk="0">
                    <a:moveTo>
                      <a:pt x="432" y="1"/>
                    </a:moveTo>
                    <a:cubicBezTo>
                      <a:pt x="148" y="1"/>
                      <a:pt x="0" y="333"/>
                      <a:pt x="197" y="530"/>
                    </a:cubicBezTo>
                    <a:cubicBezTo>
                      <a:pt x="260" y="593"/>
                      <a:pt x="338" y="621"/>
                      <a:pt x="414" y="621"/>
                    </a:cubicBezTo>
                    <a:cubicBezTo>
                      <a:pt x="578" y="621"/>
                      <a:pt x="736" y="493"/>
                      <a:pt x="727" y="309"/>
                    </a:cubicBezTo>
                    <a:cubicBezTo>
                      <a:pt x="727" y="136"/>
                      <a:pt x="592"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80;p62">
                <a:extLst>
                  <a:ext uri="{FF2B5EF4-FFF2-40B4-BE49-F238E27FC236}">
                    <a16:creationId xmlns:a16="http://schemas.microsoft.com/office/drawing/2014/main" id="{9B4E4253-391B-448E-9A12-604EB127E87E}"/>
                  </a:ext>
                </a:extLst>
              </p:cNvPr>
              <p:cNvSpPr/>
              <p:nvPr/>
            </p:nvSpPr>
            <p:spPr>
              <a:xfrm>
                <a:off x="5450864" y="2788582"/>
                <a:ext cx="2856" cy="2336"/>
              </a:xfrm>
              <a:custGeom>
                <a:avLst/>
                <a:gdLst/>
                <a:ahLst/>
                <a:cxnLst/>
                <a:rect l="l" t="t" r="r" b="b"/>
                <a:pathLst>
                  <a:path w="198" h="162" extrusionOk="0">
                    <a:moveTo>
                      <a:pt x="87" y="0"/>
                    </a:moveTo>
                    <a:cubicBezTo>
                      <a:pt x="38" y="0"/>
                      <a:pt x="1" y="37"/>
                      <a:pt x="1" y="87"/>
                    </a:cubicBezTo>
                    <a:cubicBezTo>
                      <a:pt x="1" y="124"/>
                      <a:pt x="38" y="161"/>
                      <a:pt x="87" y="161"/>
                    </a:cubicBezTo>
                    <a:cubicBezTo>
                      <a:pt x="91" y="161"/>
                      <a:pt x="94" y="161"/>
                      <a:pt x="98" y="161"/>
                    </a:cubicBezTo>
                    <a:cubicBezTo>
                      <a:pt x="198" y="161"/>
                      <a:pt x="194"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81;p62">
                <a:extLst>
                  <a:ext uri="{FF2B5EF4-FFF2-40B4-BE49-F238E27FC236}">
                    <a16:creationId xmlns:a16="http://schemas.microsoft.com/office/drawing/2014/main" id="{8BF34687-D28F-4412-9437-5F483CE6725F}"/>
                  </a:ext>
                </a:extLst>
              </p:cNvPr>
              <p:cNvSpPr/>
              <p:nvPr/>
            </p:nvSpPr>
            <p:spPr>
              <a:xfrm>
                <a:off x="5430081" y="3004314"/>
                <a:ext cx="1356" cy="1067"/>
              </a:xfrm>
              <a:custGeom>
                <a:avLst/>
                <a:gdLst/>
                <a:ahLst/>
                <a:cxnLst/>
                <a:rect l="l" t="t" r="r" b="b"/>
                <a:pathLst>
                  <a:path w="94" h="74" extrusionOk="0">
                    <a:moveTo>
                      <a:pt x="37" y="1"/>
                    </a:moveTo>
                    <a:cubicBezTo>
                      <a:pt x="12" y="1"/>
                      <a:pt x="0" y="13"/>
                      <a:pt x="0" y="50"/>
                    </a:cubicBezTo>
                    <a:cubicBezTo>
                      <a:pt x="0" y="67"/>
                      <a:pt x="6" y="74"/>
                      <a:pt x="14" y="74"/>
                    </a:cubicBezTo>
                    <a:cubicBezTo>
                      <a:pt x="41" y="74"/>
                      <a:pt x="9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82;p62">
                <a:extLst>
                  <a:ext uri="{FF2B5EF4-FFF2-40B4-BE49-F238E27FC236}">
                    <a16:creationId xmlns:a16="http://schemas.microsoft.com/office/drawing/2014/main" id="{939C22F0-3415-4144-A91C-297F9CEB11FC}"/>
                  </a:ext>
                </a:extLst>
              </p:cNvPr>
              <p:cNvSpPr/>
              <p:nvPr/>
            </p:nvSpPr>
            <p:spPr>
              <a:xfrm>
                <a:off x="5360954" y="3023323"/>
                <a:ext cx="1255" cy="1442"/>
              </a:xfrm>
              <a:custGeom>
                <a:avLst/>
                <a:gdLst/>
                <a:ahLst/>
                <a:cxnLst/>
                <a:rect l="l" t="t" r="r" b="b"/>
                <a:pathLst>
                  <a:path w="87" h="100" extrusionOk="0">
                    <a:moveTo>
                      <a:pt x="37" y="1"/>
                    </a:moveTo>
                    <a:cubicBezTo>
                      <a:pt x="12" y="1"/>
                      <a:pt x="0" y="26"/>
                      <a:pt x="0" y="50"/>
                    </a:cubicBezTo>
                    <a:cubicBezTo>
                      <a:pt x="0" y="75"/>
                      <a:pt x="12" y="100"/>
                      <a:pt x="37" y="100"/>
                    </a:cubicBezTo>
                    <a:cubicBezTo>
                      <a:pt x="74" y="100"/>
                      <a:pt x="86" y="75"/>
                      <a:pt x="86" y="50"/>
                    </a:cubicBezTo>
                    <a:cubicBezTo>
                      <a:pt x="86" y="26"/>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83;p62">
                <a:extLst>
                  <a:ext uri="{FF2B5EF4-FFF2-40B4-BE49-F238E27FC236}">
                    <a16:creationId xmlns:a16="http://schemas.microsoft.com/office/drawing/2014/main" id="{4BD9D349-0D70-4D7B-AE47-20CE6C8B56A6}"/>
                  </a:ext>
                </a:extLst>
              </p:cNvPr>
              <p:cNvSpPr/>
              <p:nvPr/>
            </p:nvSpPr>
            <p:spPr>
              <a:xfrm>
                <a:off x="5312076" y="2915644"/>
                <a:ext cx="1442" cy="1255"/>
              </a:xfrm>
              <a:custGeom>
                <a:avLst/>
                <a:gdLst/>
                <a:ahLst/>
                <a:cxnLst/>
                <a:rect l="l" t="t" r="r" b="b"/>
                <a:pathLst>
                  <a:path w="100" h="87" extrusionOk="0">
                    <a:moveTo>
                      <a:pt x="50" y="0"/>
                    </a:moveTo>
                    <a:cubicBezTo>
                      <a:pt x="25" y="0"/>
                      <a:pt x="1" y="13"/>
                      <a:pt x="1" y="50"/>
                    </a:cubicBezTo>
                    <a:cubicBezTo>
                      <a:pt x="1" y="74"/>
                      <a:pt x="25" y="86"/>
                      <a:pt x="50" y="86"/>
                    </a:cubicBezTo>
                    <a:cubicBezTo>
                      <a:pt x="75" y="86"/>
                      <a:pt x="99" y="74"/>
                      <a:pt x="99" y="50"/>
                    </a:cubicBezTo>
                    <a:cubicBezTo>
                      <a:pt x="99"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84;p62">
                <a:extLst>
                  <a:ext uri="{FF2B5EF4-FFF2-40B4-BE49-F238E27FC236}">
                    <a16:creationId xmlns:a16="http://schemas.microsoft.com/office/drawing/2014/main" id="{6915AC3C-9742-4FD2-962B-29EA8E3A91C0}"/>
                  </a:ext>
                </a:extLst>
              </p:cNvPr>
              <p:cNvSpPr/>
              <p:nvPr/>
            </p:nvSpPr>
            <p:spPr>
              <a:xfrm>
                <a:off x="5389842" y="2838599"/>
                <a:ext cx="2755" cy="1889"/>
              </a:xfrm>
              <a:custGeom>
                <a:avLst/>
                <a:gdLst/>
                <a:ahLst/>
                <a:cxnLst/>
                <a:rect l="l" t="t" r="r" b="b"/>
                <a:pathLst>
                  <a:path w="191" h="131" extrusionOk="0">
                    <a:moveTo>
                      <a:pt x="161" y="0"/>
                    </a:moveTo>
                    <a:cubicBezTo>
                      <a:pt x="106" y="0"/>
                      <a:pt x="0" y="130"/>
                      <a:pt x="104" y="130"/>
                    </a:cubicBezTo>
                    <a:cubicBezTo>
                      <a:pt x="153" y="130"/>
                      <a:pt x="190" y="93"/>
                      <a:pt x="190" y="44"/>
                    </a:cubicBezTo>
                    <a:cubicBezTo>
                      <a:pt x="190" y="12"/>
                      <a:pt x="178" y="0"/>
                      <a:pt x="1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85;p62">
                <a:extLst>
                  <a:ext uri="{FF2B5EF4-FFF2-40B4-BE49-F238E27FC236}">
                    <a16:creationId xmlns:a16="http://schemas.microsoft.com/office/drawing/2014/main" id="{81F798BA-4D8B-4B98-BBA1-CDE4981FF748}"/>
                  </a:ext>
                </a:extLst>
              </p:cNvPr>
              <p:cNvSpPr/>
              <p:nvPr/>
            </p:nvSpPr>
            <p:spPr>
              <a:xfrm>
                <a:off x="5423793" y="2885804"/>
                <a:ext cx="1543" cy="1067"/>
              </a:xfrm>
              <a:custGeom>
                <a:avLst/>
                <a:gdLst/>
                <a:ahLst/>
                <a:cxnLst/>
                <a:rect l="l" t="t" r="r" b="b"/>
                <a:pathLst>
                  <a:path w="107" h="74" extrusionOk="0">
                    <a:moveTo>
                      <a:pt x="93" y="0"/>
                    </a:moveTo>
                    <a:cubicBezTo>
                      <a:pt x="65" y="0"/>
                      <a:pt x="0" y="73"/>
                      <a:pt x="66" y="73"/>
                    </a:cubicBezTo>
                    <a:cubicBezTo>
                      <a:pt x="91" y="73"/>
                      <a:pt x="103" y="49"/>
                      <a:pt x="103" y="24"/>
                    </a:cubicBezTo>
                    <a:cubicBezTo>
                      <a:pt x="106" y="7"/>
                      <a:pt x="101" y="0"/>
                      <a:pt x="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86;p62">
                <a:extLst>
                  <a:ext uri="{FF2B5EF4-FFF2-40B4-BE49-F238E27FC236}">
                    <a16:creationId xmlns:a16="http://schemas.microsoft.com/office/drawing/2014/main" id="{20C3E43B-AFEA-43D2-A940-48A8641056CE}"/>
                  </a:ext>
                </a:extLst>
              </p:cNvPr>
              <p:cNvSpPr/>
              <p:nvPr/>
            </p:nvSpPr>
            <p:spPr>
              <a:xfrm>
                <a:off x="5413149" y="2918125"/>
                <a:ext cx="808" cy="620"/>
              </a:xfrm>
              <a:custGeom>
                <a:avLst/>
                <a:gdLst/>
                <a:ahLst/>
                <a:cxnLst/>
                <a:rect l="l" t="t" r="r" b="b"/>
                <a:pathLst>
                  <a:path w="56" h="43" extrusionOk="0">
                    <a:moveTo>
                      <a:pt x="28" y="1"/>
                    </a:moveTo>
                    <a:cubicBezTo>
                      <a:pt x="16" y="1"/>
                      <a:pt x="4" y="13"/>
                      <a:pt x="4" y="25"/>
                    </a:cubicBezTo>
                    <a:cubicBezTo>
                      <a:pt x="0" y="38"/>
                      <a:pt x="3" y="42"/>
                      <a:pt x="7" y="42"/>
                    </a:cubicBezTo>
                    <a:cubicBezTo>
                      <a:pt x="21" y="42"/>
                      <a:pt x="56" y="1"/>
                      <a:pt x="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87;p62">
                <a:extLst>
                  <a:ext uri="{FF2B5EF4-FFF2-40B4-BE49-F238E27FC236}">
                    <a16:creationId xmlns:a16="http://schemas.microsoft.com/office/drawing/2014/main" id="{A32450AD-41B2-4C05-BACA-7DEDAFBA6435}"/>
                  </a:ext>
                </a:extLst>
              </p:cNvPr>
              <p:cNvSpPr/>
              <p:nvPr/>
            </p:nvSpPr>
            <p:spPr>
              <a:xfrm>
                <a:off x="5253261" y="2831878"/>
                <a:ext cx="721" cy="793"/>
              </a:xfrm>
              <a:custGeom>
                <a:avLst/>
                <a:gdLst/>
                <a:ahLst/>
                <a:cxnLst/>
                <a:rect l="l" t="t" r="r" b="b"/>
                <a:pathLst>
                  <a:path w="50" h="55" extrusionOk="0">
                    <a:moveTo>
                      <a:pt x="35" y="0"/>
                    </a:moveTo>
                    <a:cubicBezTo>
                      <a:pt x="32" y="0"/>
                      <a:pt x="28" y="2"/>
                      <a:pt x="25" y="5"/>
                    </a:cubicBezTo>
                    <a:cubicBezTo>
                      <a:pt x="13" y="5"/>
                      <a:pt x="0" y="5"/>
                      <a:pt x="0" y="29"/>
                    </a:cubicBezTo>
                    <a:cubicBezTo>
                      <a:pt x="0" y="42"/>
                      <a:pt x="13" y="54"/>
                      <a:pt x="25" y="54"/>
                    </a:cubicBezTo>
                    <a:cubicBezTo>
                      <a:pt x="37" y="54"/>
                      <a:pt x="50" y="42"/>
                      <a:pt x="50" y="29"/>
                    </a:cubicBezTo>
                    <a:cubicBezTo>
                      <a:pt x="50" y="11"/>
                      <a:pt x="43" y="0"/>
                      <a:pt x="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88;p62">
                <a:extLst>
                  <a:ext uri="{FF2B5EF4-FFF2-40B4-BE49-F238E27FC236}">
                    <a16:creationId xmlns:a16="http://schemas.microsoft.com/office/drawing/2014/main" id="{FA167577-EB72-49DF-8A94-A63AD03E9C47}"/>
                  </a:ext>
                </a:extLst>
              </p:cNvPr>
              <p:cNvSpPr/>
              <p:nvPr/>
            </p:nvSpPr>
            <p:spPr>
              <a:xfrm>
                <a:off x="5213455" y="2852373"/>
                <a:ext cx="721" cy="779"/>
              </a:xfrm>
              <a:custGeom>
                <a:avLst/>
                <a:gdLst/>
                <a:ahLst/>
                <a:cxnLst/>
                <a:rect l="l" t="t" r="r" b="b"/>
                <a:pathLst>
                  <a:path w="50" h="54" extrusionOk="0">
                    <a:moveTo>
                      <a:pt x="25" y="1"/>
                    </a:moveTo>
                    <a:cubicBezTo>
                      <a:pt x="13" y="1"/>
                      <a:pt x="0" y="13"/>
                      <a:pt x="0" y="25"/>
                    </a:cubicBezTo>
                    <a:cubicBezTo>
                      <a:pt x="0" y="44"/>
                      <a:pt x="13" y="53"/>
                      <a:pt x="25" y="53"/>
                    </a:cubicBezTo>
                    <a:cubicBezTo>
                      <a:pt x="37" y="53"/>
                      <a:pt x="50" y="44"/>
                      <a:pt x="50" y="25"/>
                    </a:cubicBezTo>
                    <a:cubicBezTo>
                      <a:pt x="50"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189;p62">
                <a:extLst>
                  <a:ext uri="{FF2B5EF4-FFF2-40B4-BE49-F238E27FC236}">
                    <a16:creationId xmlns:a16="http://schemas.microsoft.com/office/drawing/2014/main" id="{12FB83C3-59A7-450F-A252-597527EA637C}"/>
                  </a:ext>
                </a:extLst>
              </p:cNvPr>
              <p:cNvSpPr/>
              <p:nvPr/>
            </p:nvSpPr>
            <p:spPr>
              <a:xfrm>
                <a:off x="5267756" y="2815249"/>
                <a:ext cx="1687" cy="1067"/>
              </a:xfrm>
              <a:custGeom>
                <a:avLst/>
                <a:gdLst/>
                <a:ahLst/>
                <a:cxnLst/>
                <a:rect l="l" t="t" r="r" b="b"/>
                <a:pathLst>
                  <a:path w="117" h="74" extrusionOk="0">
                    <a:moveTo>
                      <a:pt x="99" y="1"/>
                    </a:moveTo>
                    <a:cubicBezTo>
                      <a:pt x="66" y="1"/>
                      <a:pt x="1" y="74"/>
                      <a:pt x="67" y="74"/>
                    </a:cubicBezTo>
                    <a:cubicBezTo>
                      <a:pt x="92" y="74"/>
                      <a:pt x="117" y="61"/>
                      <a:pt x="117" y="24"/>
                    </a:cubicBezTo>
                    <a:cubicBezTo>
                      <a:pt x="117" y="7"/>
                      <a:pt x="109" y="1"/>
                      <a:pt x="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190;p62">
                <a:extLst>
                  <a:ext uri="{FF2B5EF4-FFF2-40B4-BE49-F238E27FC236}">
                    <a16:creationId xmlns:a16="http://schemas.microsoft.com/office/drawing/2014/main" id="{0DD4AB0D-0795-44BD-8596-37A269C3CF02}"/>
                  </a:ext>
                </a:extLst>
              </p:cNvPr>
              <p:cNvSpPr/>
              <p:nvPr/>
            </p:nvSpPr>
            <p:spPr>
              <a:xfrm>
                <a:off x="5212215" y="2837244"/>
                <a:ext cx="6764" cy="5913"/>
              </a:xfrm>
              <a:custGeom>
                <a:avLst/>
                <a:gdLst/>
                <a:ahLst/>
                <a:cxnLst/>
                <a:rect l="l" t="t" r="r" b="b"/>
                <a:pathLst>
                  <a:path w="469" h="410" extrusionOk="0">
                    <a:moveTo>
                      <a:pt x="264" y="1"/>
                    </a:moveTo>
                    <a:cubicBezTo>
                      <a:pt x="214" y="1"/>
                      <a:pt x="163" y="20"/>
                      <a:pt x="123" y="64"/>
                    </a:cubicBezTo>
                    <a:cubicBezTo>
                      <a:pt x="0" y="187"/>
                      <a:pt x="86" y="409"/>
                      <a:pt x="271" y="409"/>
                    </a:cubicBezTo>
                    <a:cubicBezTo>
                      <a:pt x="382" y="409"/>
                      <a:pt x="468" y="311"/>
                      <a:pt x="468" y="200"/>
                    </a:cubicBezTo>
                    <a:cubicBezTo>
                      <a:pt x="468" y="83"/>
                      <a:pt x="367" y="1"/>
                      <a:pt x="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191;p62">
                <a:extLst>
                  <a:ext uri="{FF2B5EF4-FFF2-40B4-BE49-F238E27FC236}">
                    <a16:creationId xmlns:a16="http://schemas.microsoft.com/office/drawing/2014/main" id="{4DFA7E05-EE11-4C49-B1BB-FD97FFE2E238}"/>
                  </a:ext>
                </a:extLst>
              </p:cNvPr>
              <p:cNvSpPr/>
              <p:nvPr/>
            </p:nvSpPr>
            <p:spPr>
              <a:xfrm>
                <a:off x="5282452" y="2829441"/>
                <a:ext cx="10629" cy="8798"/>
              </a:xfrm>
              <a:custGeom>
                <a:avLst/>
                <a:gdLst/>
                <a:ahLst/>
                <a:cxnLst/>
                <a:rect l="l" t="t" r="r" b="b"/>
                <a:pathLst>
                  <a:path w="737" h="610" extrusionOk="0">
                    <a:moveTo>
                      <a:pt x="297" y="1"/>
                    </a:moveTo>
                    <a:cubicBezTo>
                      <a:pt x="146" y="1"/>
                      <a:pt x="21" y="132"/>
                      <a:pt x="9" y="297"/>
                    </a:cubicBezTo>
                    <a:cubicBezTo>
                      <a:pt x="1" y="482"/>
                      <a:pt x="153" y="609"/>
                      <a:pt x="317" y="609"/>
                    </a:cubicBezTo>
                    <a:cubicBezTo>
                      <a:pt x="393" y="609"/>
                      <a:pt x="472" y="582"/>
                      <a:pt x="539" y="519"/>
                    </a:cubicBezTo>
                    <a:cubicBezTo>
                      <a:pt x="736" y="334"/>
                      <a:pt x="601" y="1"/>
                      <a:pt x="317" y="1"/>
                    </a:cubicBezTo>
                    <a:cubicBezTo>
                      <a:pt x="311" y="1"/>
                      <a:pt x="304"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192;p62">
                <a:extLst>
                  <a:ext uri="{FF2B5EF4-FFF2-40B4-BE49-F238E27FC236}">
                    <a16:creationId xmlns:a16="http://schemas.microsoft.com/office/drawing/2014/main" id="{488D4BB9-6F09-454F-88CC-4C27295A2624}"/>
                  </a:ext>
                </a:extLst>
              </p:cNvPr>
              <p:cNvSpPr/>
              <p:nvPr/>
            </p:nvSpPr>
            <p:spPr>
              <a:xfrm>
                <a:off x="5400227" y="2899996"/>
                <a:ext cx="721" cy="736"/>
              </a:xfrm>
              <a:custGeom>
                <a:avLst/>
                <a:gdLst/>
                <a:ahLst/>
                <a:cxnLst/>
                <a:rect l="l" t="t" r="r" b="b"/>
                <a:pathLst>
                  <a:path w="50" h="51" extrusionOk="0">
                    <a:moveTo>
                      <a:pt x="25" y="1"/>
                    </a:moveTo>
                    <a:cubicBezTo>
                      <a:pt x="12" y="1"/>
                      <a:pt x="0" y="13"/>
                      <a:pt x="0" y="26"/>
                    </a:cubicBezTo>
                    <a:cubicBezTo>
                      <a:pt x="0" y="38"/>
                      <a:pt x="12" y="50"/>
                      <a:pt x="25" y="50"/>
                    </a:cubicBezTo>
                    <a:cubicBezTo>
                      <a:pt x="37" y="50"/>
                      <a:pt x="49" y="38"/>
                      <a:pt x="49" y="26"/>
                    </a:cubicBezTo>
                    <a:cubicBezTo>
                      <a:pt x="49"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193;p62">
                <a:extLst>
                  <a:ext uri="{FF2B5EF4-FFF2-40B4-BE49-F238E27FC236}">
                    <a16:creationId xmlns:a16="http://schemas.microsoft.com/office/drawing/2014/main" id="{4A83C06B-6647-49C9-B470-055D238AFCA3}"/>
                  </a:ext>
                </a:extLst>
              </p:cNvPr>
              <p:cNvSpPr/>
              <p:nvPr/>
            </p:nvSpPr>
            <p:spPr>
              <a:xfrm>
                <a:off x="5418803" y="2855748"/>
                <a:ext cx="2755" cy="1904"/>
              </a:xfrm>
              <a:custGeom>
                <a:avLst/>
                <a:gdLst/>
                <a:ahLst/>
                <a:cxnLst/>
                <a:rect l="l" t="t" r="r" b="b"/>
                <a:pathLst>
                  <a:path w="191" h="132" extrusionOk="0">
                    <a:moveTo>
                      <a:pt x="104" y="1"/>
                    </a:moveTo>
                    <a:cubicBezTo>
                      <a:pt x="1" y="1"/>
                      <a:pt x="106" y="131"/>
                      <a:pt x="162" y="131"/>
                    </a:cubicBezTo>
                    <a:cubicBezTo>
                      <a:pt x="178" y="131"/>
                      <a:pt x="191" y="119"/>
                      <a:pt x="191" y="87"/>
                    </a:cubicBezTo>
                    <a:cubicBezTo>
                      <a:pt x="191" y="38"/>
                      <a:pt x="154" y="1"/>
                      <a:pt x="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194;p62">
                <a:extLst>
                  <a:ext uri="{FF2B5EF4-FFF2-40B4-BE49-F238E27FC236}">
                    <a16:creationId xmlns:a16="http://schemas.microsoft.com/office/drawing/2014/main" id="{E7AA41C0-47B7-4B58-9A05-BEC4740AA2B5}"/>
                  </a:ext>
                </a:extLst>
              </p:cNvPr>
              <p:cNvSpPr/>
              <p:nvPr/>
            </p:nvSpPr>
            <p:spPr>
              <a:xfrm>
                <a:off x="5431134" y="2978916"/>
                <a:ext cx="1558" cy="1067"/>
              </a:xfrm>
              <a:custGeom>
                <a:avLst/>
                <a:gdLst/>
                <a:ahLst/>
                <a:cxnLst/>
                <a:rect l="l" t="t" r="r" b="b"/>
                <a:pathLst>
                  <a:path w="108" h="74" extrusionOk="0">
                    <a:moveTo>
                      <a:pt x="17" y="1"/>
                    </a:moveTo>
                    <a:cubicBezTo>
                      <a:pt x="8" y="1"/>
                      <a:pt x="1" y="7"/>
                      <a:pt x="1" y="24"/>
                    </a:cubicBezTo>
                    <a:cubicBezTo>
                      <a:pt x="1" y="49"/>
                      <a:pt x="26" y="74"/>
                      <a:pt x="50" y="74"/>
                    </a:cubicBezTo>
                    <a:cubicBezTo>
                      <a:pt x="107" y="74"/>
                      <a:pt x="47" y="1"/>
                      <a:pt x="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195;p62">
                <a:extLst>
                  <a:ext uri="{FF2B5EF4-FFF2-40B4-BE49-F238E27FC236}">
                    <a16:creationId xmlns:a16="http://schemas.microsoft.com/office/drawing/2014/main" id="{7664503D-46A6-41F8-BFA6-A178F0F0606B}"/>
                  </a:ext>
                </a:extLst>
              </p:cNvPr>
              <p:cNvSpPr/>
              <p:nvPr/>
            </p:nvSpPr>
            <p:spPr>
              <a:xfrm>
                <a:off x="5426692" y="2943191"/>
                <a:ext cx="1976" cy="1428"/>
              </a:xfrm>
              <a:custGeom>
                <a:avLst/>
                <a:gdLst/>
                <a:ahLst/>
                <a:cxnLst/>
                <a:rect l="l" t="t" r="r" b="b"/>
                <a:pathLst>
                  <a:path w="137" h="99" extrusionOk="0">
                    <a:moveTo>
                      <a:pt x="75" y="0"/>
                    </a:moveTo>
                    <a:cubicBezTo>
                      <a:pt x="1" y="0"/>
                      <a:pt x="1" y="99"/>
                      <a:pt x="75" y="99"/>
                    </a:cubicBezTo>
                    <a:cubicBezTo>
                      <a:pt x="136" y="99"/>
                      <a:pt x="136" y="0"/>
                      <a:pt x="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196;p62">
                <a:extLst>
                  <a:ext uri="{FF2B5EF4-FFF2-40B4-BE49-F238E27FC236}">
                    <a16:creationId xmlns:a16="http://schemas.microsoft.com/office/drawing/2014/main" id="{17AE020B-C55C-41D6-A25C-6E3B76320A03}"/>
                  </a:ext>
                </a:extLst>
              </p:cNvPr>
              <p:cNvSpPr/>
              <p:nvPr/>
            </p:nvSpPr>
            <p:spPr>
              <a:xfrm>
                <a:off x="5328129" y="2959489"/>
                <a:ext cx="4932" cy="4139"/>
              </a:xfrm>
              <a:custGeom>
                <a:avLst/>
                <a:gdLst/>
                <a:ahLst/>
                <a:cxnLst/>
                <a:rect l="l" t="t" r="r" b="b"/>
                <a:pathLst>
                  <a:path w="342" h="287" extrusionOk="0">
                    <a:moveTo>
                      <a:pt x="145" y="0"/>
                    </a:moveTo>
                    <a:cubicBezTo>
                      <a:pt x="71" y="0"/>
                      <a:pt x="1" y="56"/>
                      <a:pt x="9" y="139"/>
                    </a:cubicBezTo>
                    <a:cubicBezTo>
                      <a:pt x="9" y="225"/>
                      <a:pt x="70" y="287"/>
                      <a:pt x="144" y="287"/>
                    </a:cubicBezTo>
                    <a:cubicBezTo>
                      <a:pt x="268" y="287"/>
                      <a:pt x="342" y="127"/>
                      <a:pt x="243" y="41"/>
                    </a:cubicBezTo>
                    <a:cubicBezTo>
                      <a:pt x="215" y="13"/>
                      <a:pt x="180" y="0"/>
                      <a:pt x="1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197;p62">
                <a:extLst>
                  <a:ext uri="{FF2B5EF4-FFF2-40B4-BE49-F238E27FC236}">
                    <a16:creationId xmlns:a16="http://schemas.microsoft.com/office/drawing/2014/main" id="{E581F1A6-8B3A-4DA5-919E-5806F64B5B27}"/>
                  </a:ext>
                </a:extLst>
              </p:cNvPr>
              <p:cNvSpPr/>
              <p:nvPr/>
            </p:nvSpPr>
            <p:spPr>
              <a:xfrm>
                <a:off x="5362368" y="2993122"/>
                <a:ext cx="9966" cy="9966"/>
              </a:xfrm>
              <a:custGeom>
                <a:avLst/>
                <a:gdLst/>
                <a:ahLst/>
                <a:cxnLst/>
                <a:rect l="l" t="t" r="r" b="b"/>
                <a:pathLst>
                  <a:path w="691" h="691" extrusionOk="0">
                    <a:moveTo>
                      <a:pt x="346" y="0"/>
                    </a:moveTo>
                    <a:cubicBezTo>
                      <a:pt x="148" y="0"/>
                      <a:pt x="1" y="148"/>
                      <a:pt x="1" y="345"/>
                    </a:cubicBezTo>
                    <a:cubicBezTo>
                      <a:pt x="1" y="530"/>
                      <a:pt x="148" y="690"/>
                      <a:pt x="346" y="690"/>
                    </a:cubicBezTo>
                    <a:cubicBezTo>
                      <a:pt x="530" y="690"/>
                      <a:pt x="691" y="530"/>
                      <a:pt x="691" y="345"/>
                    </a:cubicBezTo>
                    <a:cubicBezTo>
                      <a:pt x="691" y="148"/>
                      <a:pt x="530" y="0"/>
                      <a:pt x="3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198;p62">
                <a:extLst>
                  <a:ext uri="{FF2B5EF4-FFF2-40B4-BE49-F238E27FC236}">
                    <a16:creationId xmlns:a16="http://schemas.microsoft.com/office/drawing/2014/main" id="{AE6BA870-6768-4D29-A843-35AE858C7136}"/>
                  </a:ext>
                </a:extLst>
              </p:cNvPr>
              <p:cNvSpPr/>
              <p:nvPr/>
            </p:nvSpPr>
            <p:spPr>
              <a:xfrm>
                <a:off x="5427471" y="2814471"/>
                <a:ext cx="10788" cy="9129"/>
              </a:xfrm>
              <a:custGeom>
                <a:avLst/>
                <a:gdLst/>
                <a:ahLst/>
                <a:cxnLst/>
                <a:rect l="l" t="t" r="r" b="b"/>
                <a:pathLst>
                  <a:path w="748" h="633" extrusionOk="0">
                    <a:moveTo>
                      <a:pt x="327" y="0"/>
                    </a:moveTo>
                    <a:cubicBezTo>
                      <a:pt x="159" y="0"/>
                      <a:pt x="0" y="131"/>
                      <a:pt x="9" y="325"/>
                    </a:cubicBezTo>
                    <a:cubicBezTo>
                      <a:pt x="9" y="497"/>
                      <a:pt x="156" y="633"/>
                      <a:pt x="329" y="633"/>
                    </a:cubicBezTo>
                    <a:cubicBezTo>
                      <a:pt x="612" y="633"/>
                      <a:pt x="748" y="288"/>
                      <a:pt x="551" y="91"/>
                    </a:cubicBezTo>
                    <a:cubicBezTo>
                      <a:pt x="484" y="28"/>
                      <a:pt x="405" y="0"/>
                      <a:pt x="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199;p62">
                <a:extLst>
                  <a:ext uri="{FF2B5EF4-FFF2-40B4-BE49-F238E27FC236}">
                    <a16:creationId xmlns:a16="http://schemas.microsoft.com/office/drawing/2014/main" id="{CBB8D860-7F41-4B1D-84CD-7F7DD54EA77B}"/>
                  </a:ext>
                </a:extLst>
              </p:cNvPr>
              <p:cNvSpPr/>
              <p:nvPr/>
            </p:nvSpPr>
            <p:spPr>
              <a:xfrm>
                <a:off x="5339450" y="2821350"/>
                <a:ext cx="10139" cy="8653"/>
              </a:xfrm>
              <a:custGeom>
                <a:avLst/>
                <a:gdLst/>
                <a:ahLst/>
                <a:cxnLst/>
                <a:rect l="l" t="t" r="r" b="b"/>
                <a:pathLst>
                  <a:path w="703" h="600" extrusionOk="0">
                    <a:moveTo>
                      <a:pt x="296" y="1"/>
                    </a:moveTo>
                    <a:cubicBezTo>
                      <a:pt x="145" y="1"/>
                      <a:pt x="0" y="122"/>
                      <a:pt x="0" y="304"/>
                    </a:cubicBezTo>
                    <a:cubicBezTo>
                      <a:pt x="0" y="464"/>
                      <a:pt x="136" y="599"/>
                      <a:pt x="296" y="599"/>
                    </a:cubicBezTo>
                    <a:cubicBezTo>
                      <a:pt x="567" y="599"/>
                      <a:pt x="702" y="279"/>
                      <a:pt x="505" y="94"/>
                    </a:cubicBezTo>
                    <a:cubicBezTo>
                      <a:pt x="445" y="29"/>
                      <a:pt x="369"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200;p62">
                <a:extLst>
                  <a:ext uri="{FF2B5EF4-FFF2-40B4-BE49-F238E27FC236}">
                    <a16:creationId xmlns:a16="http://schemas.microsoft.com/office/drawing/2014/main" id="{EC632D7B-5B31-4596-9C4C-64E943B9F8F6}"/>
                  </a:ext>
                </a:extLst>
              </p:cNvPr>
              <p:cNvSpPr/>
              <p:nvPr/>
            </p:nvSpPr>
            <p:spPr>
              <a:xfrm>
                <a:off x="5383511" y="2918125"/>
                <a:ext cx="10153" cy="8711"/>
              </a:xfrm>
              <a:custGeom>
                <a:avLst/>
                <a:gdLst/>
                <a:ahLst/>
                <a:cxnLst/>
                <a:rect l="l" t="t" r="r" b="b"/>
                <a:pathLst>
                  <a:path w="704" h="604" extrusionOk="0">
                    <a:moveTo>
                      <a:pt x="395" y="1"/>
                    </a:moveTo>
                    <a:cubicBezTo>
                      <a:pt x="136" y="1"/>
                      <a:pt x="1" y="321"/>
                      <a:pt x="186" y="518"/>
                    </a:cubicBezTo>
                    <a:cubicBezTo>
                      <a:pt x="244" y="577"/>
                      <a:pt x="318" y="603"/>
                      <a:pt x="391" y="603"/>
                    </a:cubicBezTo>
                    <a:cubicBezTo>
                      <a:pt x="548" y="603"/>
                      <a:pt x="703" y="481"/>
                      <a:pt x="703" y="296"/>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201;p62">
                <a:extLst>
                  <a:ext uri="{FF2B5EF4-FFF2-40B4-BE49-F238E27FC236}">
                    <a16:creationId xmlns:a16="http://schemas.microsoft.com/office/drawing/2014/main" id="{2EE23FC6-FFC1-410F-9132-65089DA43685}"/>
                  </a:ext>
                </a:extLst>
              </p:cNvPr>
              <p:cNvSpPr/>
              <p:nvPr/>
            </p:nvSpPr>
            <p:spPr>
              <a:xfrm>
                <a:off x="5449263" y="2860190"/>
                <a:ext cx="10153" cy="8668"/>
              </a:xfrm>
              <a:custGeom>
                <a:avLst/>
                <a:gdLst/>
                <a:ahLst/>
                <a:cxnLst/>
                <a:rect l="l" t="t" r="r" b="b"/>
                <a:pathLst>
                  <a:path w="704" h="601" extrusionOk="0">
                    <a:moveTo>
                      <a:pt x="407" y="1"/>
                    </a:moveTo>
                    <a:cubicBezTo>
                      <a:pt x="136" y="1"/>
                      <a:pt x="1" y="321"/>
                      <a:pt x="186" y="506"/>
                    </a:cubicBezTo>
                    <a:cubicBezTo>
                      <a:pt x="247" y="571"/>
                      <a:pt x="324" y="600"/>
                      <a:pt x="400" y="600"/>
                    </a:cubicBezTo>
                    <a:cubicBezTo>
                      <a:pt x="554" y="600"/>
                      <a:pt x="703" y="482"/>
                      <a:pt x="703" y="309"/>
                    </a:cubicBezTo>
                    <a:cubicBezTo>
                      <a:pt x="703" y="136"/>
                      <a:pt x="568"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202;p62">
                <a:extLst>
                  <a:ext uri="{FF2B5EF4-FFF2-40B4-BE49-F238E27FC236}">
                    <a16:creationId xmlns:a16="http://schemas.microsoft.com/office/drawing/2014/main" id="{54BBF78C-1E47-4943-A1F0-5531E061BF9C}"/>
                  </a:ext>
                </a:extLst>
              </p:cNvPr>
              <p:cNvSpPr/>
              <p:nvPr/>
            </p:nvSpPr>
            <p:spPr>
              <a:xfrm>
                <a:off x="5475743" y="2755699"/>
                <a:ext cx="10139" cy="8653"/>
              </a:xfrm>
              <a:custGeom>
                <a:avLst/>
                <a:gdLst/>
                <a:ahLst/>
                <a:cxnLst/>
                <a:rect l="l" t="t" r="r" b="b"/>
                <a:pathLst>
                  <a:path w="703" h="600" extrusionOk="0">
                    <a:moveTo>
                      <a:pt x="407" y="1"/>
                    </a:moveTo>
                    <a:cubicBezTo>
                      <a:pt x="136" y="1"/>
                      <a:pt x="1" y="321"/>
                      <a:pt x="185" y="506"/>
                    </a:cubicBezTo>
                    <a:cubicBezTo>
                      <a:pt x="246" y="571"/>
                      <a:pt x="323" y="600"/>
                      <a:pt x="398" y="600"/>
                    </a:cubicBezTo>
                    <a:cubicBezTo>
                      <a:pt x="553" y="600"/>
                      <a:pt x="703" y="479"/>
                      <a:pt x="703" y="297"/>
                    </a:cubicBezTo>
                    <a:cubicBezTo>
                      <a:pt x="703" y="137"/>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203;p62">
                <a:extLst>
                  <a:ext uri="{FF2B5EF4-FFF2-40B4-BE49-F238E27FC236}">
                    <a16:creationId xmlns:a16="http://schemas.microsoft.com/office/drawing/2014/main" id="{9AF5A0AA-D1CF-4534-B833-69E695E701BE}"/>
                  </a:ext>
                </a:extLst>
              </p:cNvPr>
              <p:cNvSpPr/>
              <p:nvPr/>
            </p:nvSpPr>
            <p:spPr>
              <a:xfrm>
                <a:off x="5542735" y="2625449"/>
                <a:ext cx="1269" cy="1428"/>
              </a:xfrm>
              <a:custGeom>
                <a:avLst/>
                <a:gdLst/>
                <a:ahLst/>
                <a:cxnLst/>
                <a:rect l="l" t="t" r="r" b="b"/>
                <a:pathLst>
                  <a:path w="88" h="99" extrusionOk="0">
                    <a:moveTo>
                      <a:pt x="38" y="0"/>
                    </a:moveTo>
                    <a:cubicBezTo>
                      <a:pt x="13" y="0"/>
                      <a:pt x="1" y="25"/>
                      <a:pt x="1" y="50"/>
                    </a:cubicBezTo>
                    <a:cubicBezTo>
                      <a:pt x="1" y="74"/>
                      <a:pt x="13" y="99"/>
                      <a:pt x="38" y="99"/>
                    </a:cubicBezTo>
                    <a:cubicBezTo>
                      <a:pt x="75" y="99"/>
                      <a:pt x="87" y="74"/>
                      <a:pt x="87" y="50"/>
                    </a:cubicBezTo>
                    <a:cubicBezTo>
                      <a:pt x="87" y="25"/>
                      <a:pt x="75"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204;p62">
                <a:extLst>
                  <a:ext uri="{FF2B5EF4-FFF2-40B4-BE49-F238E27FC236}">
                    <a16:creationId xmlns:a16="http://schemas.microsoft.com/office/drawing/2014/main" id="{04FB9E55-2791-41BF-AB2D-844363AF8D3C}"/>
                  </a:ext>
                </a:extLst>
              </p:cNvPr>
              <p:cNvSpPr/>
              <p:nvPr/>
            </p:nvSpPr>
            <p:spPr>
              <a:xfrm>
                <a:off x="5534745" y="2600931"/>
                <a:ext cx="2495" cy="2495"/>
              </a:xfrm>
              <a:custGeom>
                <a:avLst/>
                <a:gdLst/>
                <a:ahLst/>
                <a:cxnLst/>
                <a:rect l="l" t="t" r="r" b="b"/>
                <a:pathLst>
                  <a:path w="173" h="173" extrusionOk="0">
                    <a:moveTo>
                      <a:pt x="87" y="0"/>
                    </a:moveTo>
                    <a:cubicBezTo>
                      <a:pt x="50" y="0"/>
                      <a:pt x="13" y="37"/>
                      <a:pt x="13" y="86"/>
                    </a:cubicBezTo>
                    <a:cubicBezTo>
                      <a:pt x="0" y="136"/>
                      <a:pt x="50" y="173"/>
                      <a:pt x="87" y="173"/>
                    </a:cubicBezTo>
                    <a:cubicBezTo>
                      <a:pt x="136" y="173"/>
                      <a:pt x="173" y="136"/>
                      <a:pt x="173" y="86"/>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205;p62">
                <a:extLst>
                  <a:ext uri="{FF2B5EF4-FFF2-40B4-BE49-F238E27FC236}">
                    <a16:creationId xmlns:a16="http://schemas.microsoft.com/office/drawing/2014/main" id="{9186E918-2209-46FA-93EC-C05C1CF9170B}"/>
                  </a:ext>
                </a:extLst>
              </p:cNvPr>
              <p:cNvSpPr/>
              <p:nvPr/>
            </p:nvSpPr>
            <p:spPr>
              <a:xfrm>
                <a:off x="5443754" y="2622550"/>
                <a:ext cx="1543" cy="1139"/>
              </a:xfrm>
              <a:custGeom>
                <a:avLst/>
                <a:gdLst/>
                <a:ahLst/>
                <a:cxnLst/>
                <a:rect l="l" t="t" r="r" b="b"/>
                <a:pathLst>
                  <a:path w="107" h="79" extrusionOk="0">
                    <a:moveTo>
                      <a:pt x="18" y="0"/>
                    </a:moveTo>
                    <a:cubicBezTo>
                      <a:pt x="8" y="0"/>
                      <a:pt x="1" y="8"/>
                      <a:pt x="1" y="29"/>
                    </a:cubicBezTo>
                    <a:cubicBezTo>
                      <a:pt x="1" y="54"/>
                      <a:pt x="25" y="78"/>
                      <a:pt x="50" y="78"/>
                    </a:cubicBezTo>
                    <a:cubicBezTo>
                      <a:pt x="106" y="78"/>
                      <a:pt x="49" y="0"/>
                      <a:pt x="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206;p62">
                <a:extLst>
                  <a:ext uri="{FF2B5EF4-FFF2-40B4-BE49-F238E27FC236}">
                    <a16:creationId xmlns:a16="http://schemas.microsoft.com/office/drawing/2014/main" id="{A0BBA005-41D5-48C7-AA9A-135DCDAD9B5A}"/>
                  </a:ext>
                </a:extLst>
              </p:cNvPr>
              <p:cNvSpPr/>
              <p:nvPr/>
            </p:nvSpPr>
            <p:spPr>
              <a:xfrm>
                <a:off x="5350469" y="2602402"/>
                <a:ext cx="6764" cy="5827"/>
              </a:xfrm>
              <a:custGeom>
                <a:avLst/>
                <a:gdLst/>
                <a:ahLst/>
                <a:cxnLst/>
                <a:rect l="l" t="t" r="r" b="b"/>
                <a:pathLst>
                  <a:path w="469" h="404" extrusionOk="0">
                    <a:moveTo>
                      <a:pt x="205" y="0"/>
                    </a:moveTo>
                    <a:cubicBezTo>
                      <a:pt x="101" y="0"/>
                      <a:pt x="0" y="77"/>
                      <a:pt x="0" y="194"/>
                    </a:cubicBezTo>
                    <a:cubicBezTo>
                      <a:pt x="0" y="305"/>
                      <a:pt x="86" y="403"/>
                      <a:pt x="197" y="403"/>
                    </a:cubicBezTo>
                    <a:cubicBezTo>
                      <a:pt x="382" y="403"/>
                      <a:pt x="468" y="181"/>
                      <a:pt x="345" y="58"/>
                    </a:cubicBezTo>
                    <a:cubicBezTo>
                      <a:pt x="305" y="18"/>
                      <a:pt x="254" y="0"/>
                      <a:pt x="2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207;p62">
                <a:extLst>
                  <a:ext uri="{FF2B5EF4-FFF2-40B4-BE49-F238E27FC236}">
                    <a16:creationId xmlns:a16="http://schemas.microsoft.com/office/drawing/2014/main" id="{7C3B14D3-C7E5-4BD1-9557-4E84ABE6EBE6}"/>
                  </a:ext>
                </a:extLst>
              </p:cNvPr>
              <p:cNvSpPr/>
              <p:nvPr/>
            </p:nvSpPr>
            <p:spPr>
              <a:xfrm>
                <a:off x="5446595" y="2695990"/>
                <a:ext cx="1558" cy="1067"/>
              </a:xfrm>
              <a:custGeom>
                <a:avLst/>
                <a:gdLst/>
                <a:ahLst/>
                <a:cxnLst/>
                <a:rect l="l" t="t" r="r" b="b"/>
                <a:pathLst>
                  <a:path w="108" h="74" extrusionOk="0">
                    <a:moveTo>
                      <a:pt x="50" y="1"/>
                    </a:moveTo>
                    <a:cubicBezTo>
                      <a:pt x="26" y="1"/>
                      <a:pt x="1" y="26"/>
                      <a:pt x="1" y="50"/>
                    </a:cubicBezTo>
                    <a:cubicBezTo>
                      <a:pt x="1" y="67"/>
                      <a:pt x="7"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208;p62">
                <a:extLst>
                  <a:ext uri="{FF2B5EF4-FFF2-40B4-BE49-F238E27FC236}">
                    <a16:creationId xmlns:a16="http://schemas.microsoft.com/office/drawing/2014/main" id="{7E5A7C72-21D2-43DB-82C5-79E3187CC990}"/>
                  </a:ext>
                </a:extLst>
              </p:cNvPr>
              <p:cNvSpPr/>
              <p:nvPr/>
            </p:nvSpPr>
            <p:spPr>
              <a:xfrm>
                <a:off x="5445355" y="2719095"/>
                <a:ext cx="10139" cy="8653"/>
              </a:xfrm>
              <a:custGeom>
                <a:avLst/>
                <a:gdLst/>
                <a:ahLst/>
                <a:cxnLst/>
                <a:rect l="l" t="t" r="r" b="b"/>
                <a:pathLst>
                  <a:path w="703" h="600" extrusionOk="0">
                    <a:moveTo>
                      <a:pt x="296" y="1"/>
                    </a:moveTo>
                    <a:cubicBezTo>
                      <a:pt x="136" y="1"/>
                      <a:pt x="1" y="136"/>
                      <a:pt x="1" y="296"/>
                    </a:cubicBezTo>
                    <a:cubicBezTo>
                      <a:pt x="1" y="479"/>
                      <a:pt x="145" y="600"/>
                      <a:pt x="296" y="600"/>
                    </a:cubicBezTo>
                    <a:cubicBezTo>
                      <a:pt x="370" y="600"/>
                      <a:pt x="445" y="571"/>
                      <a:pt x="506" y="506"/>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209;p62">
                <a:extLst>
                  <a:ext uri="{FF2B5EF4-FFF2-40B4-BE49-F238E27FC236}">
                    <a16:creationId xmlns:a16="http://schemas.microsoft.com/office/drawing/2014/main" id="{6A55B80F-7D3B-47F1-AFA0-55145510EAF1}"/>
                  </a:ext>
                </a:extLst>
              </p:cNvPr>
              <p:cNvSpPr/>
              <p:nvPr/>
            </p:nvSpPr>
            <p:spPr>
              <a:xfrm>
                <a:off x="5342046" y="2610392"/>
                <a:ext cx="2740" cy="1918"/>
              </a:xfrm>
              <a:custGeom>
                <a:avLst/>
                <a:gdLst/>
                <a:ahLst/>
                <a:cxnLst/>
                <a:rect l="l" t="t" r="r" b="b"/>
                <a:pathLst>
                  <a:path w="190" h="133" extrusionOk="0">
                    <a:moveTo>
                      <a:pt x="159" y="1"/>
                    </a:moveTo>
                    <a:cubicBezTo>
                      <a:pt x="103" y="1"/>
                      <a:pt x="1" y="123"/>
                      <a:pt x="104" y="133"/>
                    </a:cubicBezTo>
                    <a:cubicBezTo>
                      <a:pt x="140" y="133"/>
                      <a:pt x="190" y="83"/>
                      <a:pt x="190" y="46"/>
                    </a:cubicBezTo>
                    <a:cubicBezTo>
                      <a:pt x="190" y="13"/>
                      <a:pt x="177" y="1"/>
                      <a:pt x="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210;p62">
                <a:extLst>
                  <a:ext uri="{FF2B5EF4-FFF2-40B4-BE49-F238E27FC236}">
                    <a16:creationId xmlns:a16="http://schemas.microsoft.com/office/drawing/2014/main" id="{67FA0381-34D6-498E-BF54-7CCA7131DF5D}"/>
                  </a:ext>
                </a:extLst>
              </p:cNvPr>
              <p:cNvSpPr/>
              <p:nvPr/>
            </p:nvSpPr>
            <p:spPr>
              <a:xfrm>
                <a:off x="5436110" y="2648194"/>
                <a:ext cx="2510" cy="2510"/>
              </a:xfrm>
              <a:custGeom>
                <a:avLst/>
                <a:gdLst/>
                <a:ahLst/>
                <a:cxnLst/>
                <a:rect l="l" t="t" r="r" b="b"/>
                <a:pathLst>
                  <a:path w="174" h="174" extrusionOk="0">
                    <a:moveTo>
                      <a:pt x="87" y="1"/>
                    </a:moveTo>
                    <a:cubicBezTo>
                      <a:pt x="38" y="1"/>
                      <a:pt x="1" y="37"/>
                      <a:pt x="1" y="87"/>
                    </a:cubicBezTo>
                    <a:cubicBezTo>
                      <a:pt x="1" y="136"/>
                      <a:pt x="38" y="173"/>
                      <a:pt x="87" y="173"/>
                    </a:cubicBezTo>
                    <a:cubicBezTo>
                      <a:pt x="136" y="173"/>
                      <a:pt x="173" y="136"/>
                      <a:pt x="173" y="87"/>
                    </a:cubicBezTo>
                    <a:cubicBezTo>
                      <a:pt x="173" y="37"/>
                      <a:pt x="136" y="1"/>
                      <a:pt x="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211;p62">
                <a:extLst>
                  <a:ext uri="{FF2B5EF4-FFF2-40B4-BE49-F238E27FC236}">
                    <a16:creationId xmlns:a16="http://schemas.microsoft.com/office/drawing/2014/main" id="{45C65A0A-A55C-4275-A940-A100F9FD0326}"/>
                  </a:ext>
                </a:extLst>
              </p:cNvPr>
              <p:cNvSpPr/>
              <p:nvPr/>
            </p:nvSpPr>
            <p:spPr>
              <a:xfrm>
                <a:off x="5677615" y="2908000"/>
                <a:ext cx="1976" cy="1255"/>
              </a:xfrm>
              <a:custGeom>
                <a:avLst/>
                <a:gdLst/>
                <a:ahLst/>
                <a:cxnLst/>
                <a:rect l="l" t="t" r="r" b="b"/>
                <a:pathLst>
                  <a:path w="137" h="87" extrusionOk="0">
                    <a:moveTo>
                      <a:pt x="62" y="0"/>
                    </a:moveTo>
                    <a:cubicBezTo>
                      <a:pt x="1" y="0"/>
                      <a:pt x="1" y="87"/>
                      <a:pt x="62" y="87"/>
                    </a:cubicBezTo>
                    <a:cubicBezTo>
                      <a:pt x="136" y="87"/>
                      <a:pt x="136"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212;p62">
                <a:extLst>
                  <a:ext uri="{FF2B5EF4-FFF2-40B4-BE49-F238E27FC236}">
                    <a16:creationId xmlns:a16="http://schemas.microsoft.com/office/drawing/2014/main" id="{CDB90C8D-B333-4877-83B6-C933D6DCE0C5}"/>
                  </a:ext>
                </a:extLst>
              </p:cNvPr>
              <p:cNvSpPr/>
              <p:nvPr/>
            </p:nvSpPr>
            <p:spPr>
              <a:xfrm>
                <a:off x="5565480" y="2854334"/>
                <a:ext cx="1269" cy="1255"/>
              </a:xfrm>
              <a:custGeom>
                <a:avLst/>
                <a:gdLst/>
                <a:ahLst/>
                <a:cxnLst/>
                <a:rect l="l" t="t" r="r" b="b"/>
                <a:pathLst>
                  <a:path w="88" h="87" extrusionOk="0">
                    <a:moveTo>
                      <a:pt x="50" y="0"/>
                    </a:moveTo>
                    <a:cubicBezTo>
                      <a:pt x="13" y="0"/>
                      <a:pt x="1" y="13"/>
                      <a:pt x="1" y="50"/>
                    </a:cubicBezTo>
                    <a:cubicBezTo>
                      <a:pt x="1" y="74"/>
                      <a:pt x="13" y="87"/>
                      <a:pt x="50" y="87"/>
                    </a:cubicBezTo>
                    <a:cubicBezTo>
                      <a:pt x="75" y="87"/>
                      <a:pt x="87" y="74"/>
                      <a:pt x="87" y="50"/>
                    </a:cubicBezTo>
                    <a:cubicBezTo>
                      <a:pt x="87"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213;p62">
                <a:extLst>
                  <a:ext uri="{FF2B5EF4-FFF2-40B4-BE49-F238E27FC236}">
                    <a16:creationId xmlns:a16="http://schemas.microsoft.com/office/drawing/2014/main" id="{AFD86A9E-54B6-4A08-BCBC-4E69751C152B}"/>
                  </a:ext>
                </a:extLst>
              </p:cNvPr>
              <p:cNvSpPr/>
              <p:nvPr/>
            </p:nvSpPr>
            <p:spPr>
              <a:xfrm>
                <a:off x="5522299" y="2807591"/>
                <a:ext cx="10153" cy="8711"/>
              </a:xfrm>
              <a:custGeom>
                <a:avLst/>
                <a:gdLst/>
                <a:ahLst/>
                <a:cxnLst/>
                <a:rect l="l" t="t" r="r" b="b"/>
                <a:pathLst>
                  <a:path w="704" h="604" extrusionOk="0">
                    <a:moveTo>
                      <a:pt x="395" y="1"/>
                    </a:moveTo>
                    <a:cubicBezTo>
                      <a:pt x="136" y="1"/>
                      <a:pt x="1" y="334"/>
                      <a:pt x="186" y="518"/>
                    </a:cubicBezTo>
                    <a:cubicBezTo>
                      <a:pt x="245" y="577"/>
                      <a:pt x="319" y="604"/>
                      <a:pt x="393" y="604"/>
                    </a:cubicBezTo>
                    <a:cubicBezTo>
                      <a:pt x="549" y="604"/>
                      <a:pt x="703" y="485"/>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214;p62">
                <a:extLst>
                  <a:ext uri="{FF2B5EF4-FFF2-40B4-BE49-F238E27FC236}">
                    <a16:creationId xmlns:a16="http://schemas.microsoft.com/office/drawing/2014/main" id="{04FEEAD5-690D-4737-8F4A-302C03A0DE49}"/>
                  </a:ext>
                </a:extLst>
              </p:cNvPr>
              <p:cNvSpPr/>
              <p:nvPr/>
            </p:nvSpPr>
            <p:spPr>
              <a:xfrm>
                <a:off x="5512145" y="2689326"/>
                <a:ext cx="2755" cy="1889"/>
              </a:xfrm>
              <a:custGeom>
                <a:avLst/>
                <a:gdLst/>
                <a:ahLst/>
                <a:cxnLst/>
                <a:rect l="l" t="t" r="r" b="b"/>
                <a:pathLst>
                  <a:path w="191" h="131" extrusionOk="0">
                    <a:moveTo>
                      <a:pt x="164" y="0"/>
                    </a:moveTo>
                    <a:cubicBezTo>
                      <a:pt x="111" y="0"/>
                      <a:pt x="0" y="130"/>
                      <a:pt x="113" y="130"/>
                    </a:cubicBezTo>
                    <a:cubicBezTo>
                      <a:pt x="150" y="130"/>
                      <a:pt x="187" y="93"/>
                      <a:pt x="187" y="44"/>
                    </a:cubicBezTo>
                    <a:cubicBezTo>
                      <a:pt x="190" y="12"/>
                      <a:pt x="180" y="0"/>
                      <a:pt x="1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215;p62">
                <a:extLst>
                  <a:ext uri="{FF2B5EF4-FFF2-40B4-BE49-F238E27FC236}">
                    <a16:creationId xmlns:a16="http://schemas.microsoft.com/office/drawing/2014/main" id="{3FB1003B-3B7F-43A9-B9E0-D8D926C68456}"/>
                  </a:ext>
                </a:extLst>
              </p:cNvPr>
              <p:cNvSpPr/>
              <p:nvPr/>
            </p:nvSpPr>
            <p:spPr>
              <a:xfrm>
                <a:off x="5527173" y="2727113"/>
                <a:ext cx="1543" cy="1067"/>
              </a:xfrm>
              <a:custGeom>
                <a:avLst/>
                <a:gdLst/>
                <a:ahLst/>
                <a:cxnLst/>
                <a:rect l="l" t="t" r="r" b="b"/>
                <a:pathLst>
                  <a:path w="107" h="74" extrusionOk="0">
                    <a:moveTo>
                      <a:pt x="91" y="0"/>
                    </a:moveTo>
                    <a:cubicBezTo>
                      <a:pt x="60" y="0"/>
                      <a:pt x="0" y="73"/>
                      <a:pt x="57" y="73"/>
                    </a:cubicBezTo>
                    <a:cubicBezTo>
                      <a:pt x="82" y="73"/>
                      <a:pt x="106" y="49"/>
                      <a:pt x="106" y="24"/>
                    </a:cubicBezTo>
                    <a:cubicBezTo>
                      <a:pt x="106"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216;p62">
                <a:extLst>
                  <a:ext uri="{FF2B5EF4-FFF2-40B4-BE49-F238E27FC236}">
                    <a16:creationId xmlns:a16="http://schemas.microsoft.com/office/drawing/2014/main" id="{7557BD41-745C-4FAD-9DA2-5B8BF18B578C}"/>
                  </a:ext>
                </a:extLst>
              </p:cNvPr>
              <p:cNvSpPr/>
              <p:nvPr/>
            </p:nvSpPr>
            <p:spPr>
              <a:xfrm>
                <a:off x="5508799" y="2776583"/>
                <a:ext cx="1514" cy="995"/>
              </a:xfrm>
              <a:custGeom>
                <a:avLst/>
                <a:gdLst/>
                <a:ahLst/>
                <a:cxnLst/>
                <a:rect l="l" t="t" r="r" b="b"/>
                <a:pathLst>
                  <a:path w="105" h="69" extrusionOk="0">
                    <a:moveTo>
                      <a:pt x="20" y="1"/>
                    </a:moveTo>
                    <a:cubicBezTo>
                      <a:pt x="9" y="1"/>
                      <a:pt x="0" y="9"/>
                      <a:pt x="0" y="32"/>
                    </a:cubicBezTo>
                    <a:cubicBezTo>
                      <a:pt x="0" y="56"/>
                      <a:pt x="13" y="69"/>
                      <a:pt x="50" y="69"/>
                    </a:cubicBezTo>
                    <a:cubicBezTo>
                      <a:pt x="104" y="69"/>
                      <a:pt x="51" y="1"/>
                      <a:pt x="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217;p62">
                <a:extLst>
                  <a:ext uri="{FF2B5EF4-FFF2-40B4-BE49-F238E27FC236}">
                    <a16:creationId xmlns:a16="http://schemas.microsoft.com/office/drawing/2014/main" id="{BCEC62E3-918A-41F6-AFC3-1B7AC6150235}"/>
                  </a:ext>
                </a:extLst>
              </p:cNvPr>
              <p:cNvSpPr/>
              <p:nvPr/>
            </p:nvSpPr>
            <p:spPr>
              <a:xfrm>
                <a:off x="5728858" y="2788236"/>
                <a:ext cx="1558" cy="1067"/>
              </a:xfrm>
              <a:custGeom>
                <a:avLst/>
                <a:gdLst/>
                <a:ahLst/>
                <a:cxnLst/>
                <a:rect l="l" t="t" r="r" b="b"/>
                <a:pathLst>
                  <a:path w="108" h="74" extrusionOk="0">
                    <a:moveTo>
                      <a:pt x="91" y="1"/>
                    </a:moveTo>
                    <a:cubicBezTo>
                      <a:pt x="61" y="1"/>
                      <a:pt x="1" y="74"/>
                      <a:pt x="58" y="74"/>
                    </a:cubicBezTo>
                    <a:cubicBezTo>
                      <a:pt x="83" y="74"/>
                      <a:pt x="107" y="49"/>
                      <a:pt x="107" y="24"/>
                    </a:cubicBezTo>
                    <a:cubicBezTo>
                      <a:pt x="107" y="7"/>
                      <a:pt x="101"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218;p62">
                <a:extLst>
                  <a:ext uri="{FF2B5EF4-FFF2-40B4-BE49-F238E27FC236}">
                    <a16:creationId xmlns:a16="http://schemas.microsoft.com/office/drawing/2014/main" id="{E59A4434-4C89-44A6-B1B5-6A7F2E8E1F03}"/>
                  </a:ext>
                </a:extLst>
              </p:cNvPr>
              <p:cNvSpPr/>
              <p:nvPr/>
            </p:nvSpPr>
            <p:spPr>
              <a:xfrm>
                <a:off x="5804143" y="2750925"/>
                <a:ext cx="1543" cy="1067"/>
              </a:xfrm>
              <a:custGeom>
                <a:avLst/>
                <a:gdLst/>
                <a:ahLst/>
                <a:cxnLst/>
                <a:rect l="l" t="t" r="r" b="b"/>
                <a:pathLst>
                  <a:path w="107" h="74" extrusionOk="0">
                    <a:moveTo>
                      <a:pt x="16" y="0"/>
                    </a:moveTo>
                    <a:cubicBezTo>
                      <a:pt x="7" y="0"/>
                      <a:pt x="1" y="7"/>
                      <a:pt x="1" y="24"/>
                    </a:cubicBezTo>
                    <a:cubicBezTo>
                      <a:pt x="1" y="49"/>
                      <a:pt x="25" y="73"/>
                      <a:pt x="50" y="73"/>
                    </a:cubicBezTo>
                    <a:cubicBezTo>
                      <a:pt x="107" y="73"/>
                      <a:pt x="47"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219;p62">
                <a:extLst>
                  <a:ext uri="{FF2B5EF4-FFF2-40B4-BE49-F238E27FC236}">
                    <a16:creationId xmlns:a16="http://schemas.microsoft.com/office/drawing/2014/main" id="{59B55D88-2931-4AE1-A287-54BFB7799FCC}"/>
                  </a:ext>
                </a:extLst>
              </p:cNvPr>
              <p:cNvSpPr/>
              <p:nvPr/>
            </p:nvSpPr>
            <p:spPr>
              <a:xfrm>
                <a:off x="5588772" y="2873790"/>
                <a:ext cx="1255" cy="1529"/>
              </a:xfrm>
              <a:custGeom>
                <a:avLst/>
                <a:gdLst/>
                <a:ahLst/>
                <a:cxnLst/>
                <a:rect l="l" t="t" r="r" b="b"/>
                <a:pathLst>
                  <a:path w="87" h="106" extrusionOk="0">
                    <a:moveTo>
                      <a:pt x="43" y="1"/>
                    </a:moveTo>
                    <a:cubicBezTo>
                      <a:pt x="22" y="1"/>
                      <a:pt x="0" y="19"/>
                      <a:pt x="0" y="56"/>
                    </a:cubicBezTo>
                    <a:cubicBezTo>
                      <a:pt x="0" y="81"/>
                      <a:pt x="12" y="105"/>
                      <a:pt x="37" y="105"/>
                    </a:cubicBezTo>
                    <a:cubicBezTo>
                      <a:pt x="74" y="105"/>
                      <a:pt x="86" y="81"/>
                      <a:pt x="86" y="56"/>
                    </a:cubicBezTo>
                    <a:cubicBezTo>
                      <a:pt x="86" y="19"/>
                      <a:pt x="65" y="1"/>
                      <a:pt x="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220;p62">
                <a:extLst>
                  <a:ext uri="{FF2B5EF4-FFF2-40B4-BE49-F238E27FC236}">
                    <a16:creationId xmlns:a16="http://schemas.microsoft.com/office/drawing/2014/main" id="{40061E63-0FEE-4A89-AC32-0E51A6BEACD4}"/>
                  </a:ext>
                </a:extLst>
              </p:cNvPr>
              <p:cNvSpPr/>
              <p:nvPr/>
            </p:nvSpPr>
            <p:spPr>
              <a:xfrm>
                <a:off x="5326643" y="2994362"/>
                <a:ext cx="909" cy="721"/>
              </a:xfrm>
              <a:custGeom>
                <a:avLst/>
                <a:gdLst/>
                <a:ahLst/>
                <a:cxnLst/>
                <a:rect l="l" t="t" r="r" b="b"/>
                <a:pathLst>
                  <a:path w="63" h="50" extrusionOk="0">
                    <a:moveTo>
                      <a:pt x="38" y="1"/>
                    </a:moveTo>
                    <a:cubicBezTo>
                      <a:pt x="13" y="1"/>
                      <a:pt x="1" y="13"/>
                      <a:pt x="1" y="25"/>
                    </a:cubicBezTo>
                    <a:cubicBezTo>
                      <a:pt x="1" y="38"/>
                      <a:pt x="13" y="50"/>
                      <a:pt x="38" y="50"/>
                    </a:cubicBezTo>
                    <a:cubicBezTo>
                      <a:pt x="50" y="50"/>
                      <a:pt x="63" y="38"/>
                      <a:pt x="63" y="25"/>
                    </a:cubicBezTo>
                    <a:cubicBezTo>
                      <a:pt x="63" y="13"/>
                      <a:pt x="50" y="1"/>
                      <a:pt x="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221;p62">
                <a:extLst>
                  <a:ext uri="{FF2B5EF4-FFF2-40B4-BE49-F238E27FC236}">
                    <a16:creationId xmlns:a16="http://schemas.microsoft.com/office/drawing/2014/main" id="{2231796D-039B-403F-9EBE-8296326FA766}"/>
                  </a:ext>
                </a:extLst>
              </p:cNvPr>
              <p:cNvSpPr/>
              <p:nvPr/>
            </p:nvSpPr>
            <p:spPr>
              <a:xfrm>
                <a:off x="5364041" y="2927918"/>
                <a:ext cx="1543" cy="1067"/>
              </a:xfrm>
              <a:custGeom>
                <a:avLst/>
                <a:gdLst/>
                <a:ahLst/>
                <a:cxnLst/>
                <a:rect l="l" t="t" r="r" b="b"/>
                <a:pathLst>
                  <a:path w="107" h="74" extrusionOk="0">
                    <a:moveTo>
                      <a:pt x="86" y="0"/>
                    </a:moveTo>
                    <a:cubicBezTo>
                      <a:pt x="53" y="0"/>
                      <a:pt x="0" y="73"/>
                      <a:pt x="57" y="73"/>
                    </a:cubicBezTo>
                    <a:cubicBezTo>
                      <a:pt x="82" y="73"/>
                      <a:pt x="106" y="49"/>
                      <a:pt x="106" y="24"/>
                    </a:cubicBezTo>
                    <a:cubicBezTo>
                      <a:pt x="104" y="7"/>
                      <a:pt x="95"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222;p62">
                <a:extLst>
                  <a:ext uri="{FF2B5EF4-FFF2-40B4-BE49-F238E27FC236}">
                    <a16:creationId xmlns:a16="http://schemas.microsoft.com/office/drawing/2014/main" id="{6DD761BA-A7D2-4AE2-A3E1-70D8021EDBC6}"/>
                  </a:ext>
                </a:extLst>
              </p:cNvPr>
              <p:cNvSpPr/>
              <p:nvPr/>
            </p:nvSpPr>
            <p:spPr>
              <a:xfrm>
                <a:off x="5402419" y="2961147"/>
                <a:ext cx="1543" cy="1067"/>
              </a:xfrm>
              <a:custGeom>
                <a:avLst/>
                <a:gdLst/>
                <a:ahLst/>
                <a:cxnLst/>
                <a:rect l="l" t="t" r="r" b="b"/>
                <a:pathLst>
                  <a:path w="107" h="74" extrusionOk="0">
                    <a:moveTo>
                      <a:pt x="91" y="1"/>
                    </a:moveTo>
                    <a:cubicBezTo>
                      <a:pt x="60" y="1"/>
                      <a:pt x="1" y="73"/>
                      <a:pt x="58" y="73"/>
                    </a:cubicBezTo>
                    <a:cubicBezTo>
                      <a:pt x="82" y="73"/>
                      <a:pt x="107" y="49"/>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223;p62">
                <a:extLst>
                  <a:ext uri="{FF2B5EF4-FFF2-40B4-BE49-F238E27FC236}">
                    <a16:creationId xmlns:a16="http://schemas.microsoft.com/office/drawing/2014/main" id="{2DC1BB02-1214-4E58-920D-227BF803513E}"/>
                  </a:ext>
                </a:extLst>
              </p:cNvPr>
              <p:cNvSpPr/>
              <p:nvPr/>
            </p:nvSpPr>
            <p:spPr>
              <a:xfrm>
                <a:off x="5355329" y="2907654"/>
                <a:ext cx="1543" cy="1067"/>
              </a:xfrm>
              <a:custGeom>
                <a:avLst/>
                <a:gdLst/>
                <a:ahLst/>
                <a:cxnLst/>
                <a:rect l="l" t="t" r="r" b="b"/>
                <a:pathLst>
                  <a:path w="107" h="74" extrusionOk="0">
                    <a:moveTo>
                      <a:pt x="91" y="1"/>
                    </a:moveTo>
                    <a:cubicBezTo>
                      <a:pt x="60" y="1"/>
                      <a:pt x="0" y="74"/>
                      <a:pt x="57" y="74"/>
                    </a:cubicBezTo>
                    <a:cubicBezTo>
                      <a:pt x="82" y="74"/>
                      <a:pt x="107" y="61"/>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224;p62">
                <a:extLst>
                  <a:ext uri="{FF2B5EF4-FFF2-40B4-BE49-F238E27FC236}">
                    <a16:creationId xmlns:a16="http://schemas.microsoft.com/office/drawing/2014/main" id="{383B91F8-C7BA-4DE2-AEA7-6C7006F21C4F}"/>
                  </a:ext>
                </a:extLst>
              </p:cNvPr>
              <p:cNvSpPr/>
              <p:nvPr/>
            </p:nvSpPr>
            <p:spPr>
              <a:xfrm>
                <a:off x="5259651" y="2892713"/>
                <a:ext cx="10153" cy="8581"/>
              </a:xfrm>
              <a:custGeom>
                <a:avLst/>
                <a:gdLst/>
                <a:ahLst/>
                <a:cxnLst/>
                <a:rect l="l" t="t" r="r" b="b"/>
                <a:pathLst>
                  <a:path w="704" h="595" extrusionOk="0">
                    <a:moveTo>
                      <a:pt x="395" y="1"/>
                    </a:moveTo>
                    <a:cubicBezTo>
                      <a:pt x="136" y="1"/>
                      <a:pt x="1" y="321"/>
                      <a:pt x="186" y="506"/>
                    </a:cubicBezTo>
                    <a:cubicBezTo>
                      <a:pt x="247" y="567"/>
                      <a:pt x="323" y="594"/>
                      <a:pt x="397" y="594"/>
                    </a:cubicBezTo>
                    <a:cubicBezTo>
                      <a:pt x="549" y="594"/>
                      <a:pt x="695" y="482"/>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225;p62">
                <a:extLst>
                  <a:ext uri="{FF2B5EF4-FFF2-40B4-BE49-F238E27FC236}">
                    <a16:creationId xmlns:a16="http://schemas.microsoft.com/office/drawing/2014/main" id="{B42DE705-E8B2-4FC7-BE7F-83FD0D88C103}"/>
                  </a:ext>
                </a:extLst>
              </p:cNvPr>
              <p:cNvSpPr/>
              <p:nvPr/>
            </p:nvSpPr>
            <p:spPr>
              <a:xfrm>
                <a:off x="5610507" y="2828028"/>
                <a:ext cx="1558" cy="1067"/>
              </a:xfrm>
              <a:custGeom>
                <a:avLst/>
                <a:gdLst/>
                <a:ahLst/>
                <a:cxnLst/>
                <a:rect l="l" t="t" r="r" b="b"/>
                <a:pathLst>
                  <a:path w="108" h="74" extrusionOk="0">
                    <a:moveTo>
                      <a:pt x="58" y="1"/>
                    </a:moveTo>
                    <a:cubicBezTo>
                      <a:pt x="1" y="1"/>
                      <a:pt x="61" y="74"/>
                      <a:pt x="91" y="74"/>
                    </a:cubicBezTo>
                    <a:cubicBezTo>
                      <a:pt x="101" y="74"/>
                      <a:pt x="107" y="67"/>
                      <a:pt x="107" y="50"/>
                    </a:cubicBezTo>
                    <a:cubicBezTo>
                      <a:pt x="107" y="13"/>
                      <a:pt x="82"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226;p62">
                <a:extLst>
                  <a:ext uri="{FF2B5EF4-FFF2-40B4-BE49-F238E27FC236}">
                    <a16:creationId xmlns:a16="http://schemas.microsoft.com/office/drawing/2014/main" id="{C8402C66-7709-4D43-86E2-F880CD31B95E}"/>
                  </a:ext>
                </a:extLst>
              </p:cNvPr>
              <p:cNvSpPr/>
              <p:nvPr/>
            </p:nvSpPr>
            <p:spPr>
              <a:xfrm>
                <a:off x="5675307" y="2753622"/>
                <a:ext cx="1442" cy="1341"/>
              </a:xfrm>
              <a:custGeom>
                <a:avLst/>
                <a:gdLst/>
                <a:ahLst/>
                <a:cxnLst/>
                <a:rect l="l" t="t" r="r" b="b"/>
                <a:pathLst>
                  <a:path w="100" h="93" extrusionOk="0">
                    <a:moveTo>
                      <a:pt x="50" y="0"/>
                    </a:moveTo>
                    <a:cubicBezTo>
                      <a:pt x="25" y="0"/>
                      <a:pt x="1" y="16"/>
                      <a:pt x="1" y="46"/>
                    </a:cubicBezTo>
                    <a:cubicBezTo>
                      <a:pt x="1" y="77"/>
                      <a:pt x="25" y="93"/>
                      <a:pt x="50" y="93"/>
                    </a:cubicBezTo>
                    <a:cubicBezTo>
                      <a:pt x="74" y="93"/>
                      <a:pt x="99" y="77"/>
                      <a:pt x="99" y="46"/>
                    </a:cubicBezTo>
                    <a:cubicBezTo>
                      <a:pt x="99" y="16"/>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227;p62">
                <a:extLst>
                  <a:ext uri="{FF2B5EF4-FFF2-40B4-BE49-F238E27FC236}">
                    <a16:creationId xmlns:a16="http://schemas.microsoft.com/office/drawing/2014/main" id="{84A055EB-4ACB-4960-AD18-383A22AFEA46}"/>
                  </a:ext>
                </a:extLst>
              </p:cNvPr>
              <p:cNvSpPr/>
              <p:nvPr/>
            </p:nvSpPr>
            <p:spPr>
              <a:xfrm>
                <a:off x="5634491" y="2738579"/>
                <a:ext cx="10269" cy="8783"/>
              </a:xfrm>
              <a:custGeom>
                <a:avLst/>
                <a:gdLst/>
                <a:ahLst/>
                <a:cxnLst/>
                <a:rect l="l" t="t" r="r" b="b"/>
                <a:pathLst>
                  <a:path w="712" h="609" extrusionOk="0">
                    <a:moveTo>
                      <a:pt x="303" y="1"/>
                    </a:moveTo>
                    <a:cubicBezTo>
                      <a:pt x="147" y="1"/>
                      <a:pt x="1" y="128"/>
                      <a:pt x="9" y="313"/>
                    </a:cubicBezTo>
                    <a:cubicBezTo>
                      <a:pt x="9" y="473"/>
                      <a:pt x="132" y="597"/>
                      <a:pt x="305" y="609"/>
                    </a:cubicBezTo>
                    <a:cubicBezTo>
                      <a:pt x="576" y="609"/>
                      <a:pt x="711" y="276"/>
                      <a:pt x="514" y="91"/>
                    </a:cubicBezTo>
                    <a:cubicBezTo>
                      <a:pt x="451" y="29"/>
                      <a:pt x="376" y="1"/>
                      <a:pt x="3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228;p62">
                <a:extLst>
                  <a:ext uri="{FF2B5EF4-FFF2-40B4-BE49-F238E27FC236}">
                    <a16:creationId xmlns:a16="http://schemas.microsoft.com/office/drawing/2014/main" id="{744F0867-EFBE-4E88-AE87-09116B3F14A0}"/>
                  </a:ext>
                </a:extLst>
              </p:cNvPr>
              <p:cNvSpPr/>
              <p:nvPr/>
            </p:nvSpPr>
            <p:spPr>
              <a:xfrm>
                <a:off x="5608675" y="2790082"/>
                <a:ext cx="10442" cy="8827"/>
              </a:xfrm>
              <a:custGeom>
                <a:avLst/>
                <a:gdLst/>
                <a:ahLst/>
                <a:cxnLst/>
                <a:rect l="l" t="t" r="r" b="b"/>
                <a:pathLst>
                  <a:path w="724" h="612" extrusionOk="0">
                    <a:moveTo>
                      <a:pt x="310" y="0"/>
                    </a:moveTo>
                    <a:cubicBezTo>
                      <a:pt x="151" y="0"/>
                      <a:pt x="0" y="124"/>
                      <a:pt x="0" y="315"/>
                    </a:cubicBezTo>
                    <a:cubicBezTo>
                      <a:pt x="0" y="476"/>
                      <a:pt x="136" y="611"/>
                      <a:pt x="296" y="611"/>
                    </a:cubicBezTo>
                    <a:cubicBezTo>
                      <a:pt x="301" y="611"/>
                      <a:pt x="306" y="611"/>
                      <a:pt x="311" y="611"/>
                    </a:cubicBezTo>
                    <a:cubicBezTo>
                      <a:pt x="584" y="611"/>
                      <a:pt x="723" y="287"/>
                      <a:pt x="530" y="94"/>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229;p62">
                <a:extLst>
                  <a:ext uri="{FF2B5EF4-FFF2-40B4-BE49-F238E27FC236}">
                    <a16:creationId xmlns:a16="http://schemas.microsoft.com/office/drawing/2014/main" id="{AA690D23-B302-4239-9727-904EABA1366B}"/>
                  </a:ext>
                </a:extLst>
              </p:cNvPr>
              <p:cNvSpPr/>
              <p:nvPr/>
            </p:nvSpPr>
            <p:spPr>
              <a:xfrm>
                <a:off x="5669336" y="2691562"/>
                <a:ext cx="1543" cy="1067"/>
              </a:xfrm>
              <a:custGeom>
                <a:avLst/>
                <a:gdLst/>
                <a:ahLst/>
                <a:cxnLst/>
                <a:rect l="l" t="t" r="r" b="b"/>
                <a:pathLst>
                  <a:path w="107" h="74" extrusionOk="0">
                    <a:moveTo>
                      <a:pt x="91" y="1"/>
                    </a:moveTo>
                    <a:cubicBezTo>
                      <a:pt x="60" y="1"/>
                      <a:pt x="0" y="74"/>
                      <a:pt x="57" y="74"/>
                    </a:cubicBezTo>
                    <a:cubicBezTo>
                      <a:pt x="82" y="74"/>
                      <a:pt x="106" y="49"/>
                      <a:pt x="106" y="25"/>
                    </a:cubicBezTo>
                    <a:cubicBezTo>
                      <a:pt x="106" y="8"/>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230;p62">
                <a:extLst>
                  <a:ext uri="{FF2B5EF4-FFF2-40B4-BE49-F238E27FC236}">
                    <a16:creationId xmlns:a16="http://schemas.microsoft.com/office/drawing/2014/main" id="{90107C1C-EA5B-4E8B-A233-DB4785FCFBAE}"/>
                  </a:ext>
                </a:extLst>
              </p:cNvPr>
              <p:cNvSpPr/>
              <p:nvPr/>
            </p:nvSpPr>
            <p:spPr>
              <a:xfrm>
                <a:off x="5658072" y="2725210"/>
                <a:ext cx="10139" cy="8653"/>
              </a:xfrm>
              <a:custGeom>
                <a:avLst/>
                <a:gdLst/>
                <a:ahLst/>
                <a:cxnLst/>
                <a:rect l="l" t="t" r="r" b="b"/>
                <a:pathLst>
                  <a:path w="703" h="600" extrusionOk="0">
                    <a:moveTo>
                      <a:pt x="296" y="1"/>
                    </a:moveTo>
                    <a:cubicBezTo>
                      <a:pt x="145" y="1"/>
                      <a:pt x="0" y="122"/>
                      <a:pt x="0" y="304"/>
                    </a:cubicBezTo>
                    <a:cubicBezTo>
                      <a:pt x="0" y="464"/>
                      <a:pt x="136" y="599"/>
                      <a:pt x="296" y="599"/>
                    </a:cubicBezTo>
                    <a:cubicBezTo>
                      <a:pt x="567" y="599"/>
                      <a:pt x="703" y="279"/>
                      <a:pt x="506" y="94"/>
                    </a:cubicBezTo>
                    <a:cubicBezTo>
                      <a:pt x="445" y="30"/>
                      <a:pt x="370"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231;p62">
                <a:extLst>
                  <a:ext uri="{FF2B5EF4-FFF2-40B4-BE49-F238E27FC236}">
                    <a16:creationId xmlns:a16="http://schemas.microsoft.com/office/drawing/2014/main" id="{A161D752-27C1-439B-8B2F-31FC554E8844}"/>
                  </a:ext>
                </a:extLst>
              </p:cNvPr>
              <p:cNvSpPr/>
              <p:nvPr/>
            </p:nvSpPr>
            <p:spPr>
              <a:xfrm>
                <a:off x="5581128" y="2701499"/>
                <a:ext cx="1428" cy="1269"/>
              </a:xfrm>
              <a:custGeom>
                <a:avLst/>
                <a:gdLst/>
                <a:ahLst/>
                <a:cxnLst/>
                <a:rect l="l" t="t" r="r" b="b"/>
                <a:pathLst>
                  <a:path w="99" h="88" extrusionOk="0">
                    <a:moveTo>
                      <a:pt x="49" y="1"/>
                    </a:moveTo>
                    <a:cubicBezTo>
                      <a:pt x="25" y="1"/>
                      <a:pt x="0" y="13"/>
                      <a:pt x="0" y="38"/>
                    </a:cubicBezTo>
                    <a:cubicBezTo>
                      <a:pt x="0" y="75"/>
                      <a:pt x="25" y="87"/>
                      <a:pt x="49" y="87"/>
                    </a:cubicBezTo>
                    <a:cubicBezTo>
                      <a:pt x="74" y="87"/>
                      <a:pt x="99" y="75"/>
                      <a:pt x="99" y="38"/>
                    </a:cubicBezTo>
                    <a:cubicBezTo>
                      <a:pt x="99" y="13"/>
                      <a:pt x="74" y="1"/>
                      <a:pt x="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232;p62">
                <a:extLst>
                  <a:ext uri="{FF2B5EF4-FFF2-40B4-BE49-F238E27FC236}">
                    <a16:creationId xmlns:a16="http://schemas.microsoft.com/office/drawing/2014/main" id="{24EDB2A6-96F5-4E73-A96A-726F23417133}"/>
                  </a:ext>
                </a:extLst>
              </p:cNvPr>
              <p:cNvSpPr/>
              <p:nvPr/>
            </p:nvSpPr>
            <p:spPr>
              <a:xfrm>
                <a:off x="5597123" y="2728181"/>
                <a:ext cx="1543" cy="1067"/>
              </a:xfrm>
              <a:custGeom>
                <a:avLst/>
                <a:gdLst/>
                <a:ahLst/>
                <a:cxnLst/>
                <a:rect l="l" t="t" r="r" b="b"/>
                <a:pathLst>
                  <a:path w="107" h="74" extrusionOk="0">
                    <a:moveTo>
                      <a:pt x="16" y="0"/>
                    </a:moveTo>
                    <a:cubicBezTo>
                      <a:pt x="7" y="0"/>
                      <a:pt x="0" y="7"/>
                      <a:pt x="0" y="24"/>
                    </a:cubicBezTo>
                    <a:cubicBezTo>
                      <a:pt x="0" y="48"/>
                      <a:pt x="25" y="73"/>
                      <a:pt x="49" y="73"/>
                    </a:cubicBezTo>
                    <a:cubicBezTo>
                      <a:pt x="106" y="73"/>
                      <a:pt x="46"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233;p62">
                <a:extLst>
                  <a:ext uri="{FF2B5EF4-FFF2-40B4-BE49-F238E27FC236}">
                    <a16:creationId xmlns:a16="http://schemas.microsoft.com/office/drawing/2014/main" id="{5FD1AC8B-C850-47F5-AB5E-D8685C9893C0}"/>
                  </a:ext>
                </a:extLst>
              </p:cNvPr>
              <p:cNvSpPr/>
              <p:nvPr/>
            </p:nvSpPr>
            <p:spPr>
              <a:xfrm>
                <a:off x="5539014" y="2784313"/>
                <a:ext cx="2495" cy="2510"/>
              </a:xfrm>
              <a:custGeom>
                <a:avLst/>
                <a:gdLst/>
                <a:ahLst/>
                <a:cxnLst/>
                <a:rect l="l" t="t" r="r" b="b"/>
                <a:pathLst>
                  <a:path w="173" h="174" extrusionOk="0">
                    <a:moveTo>
                      <a:pt x="86" y="1"/>
                    </a:moveTo>
                    <a:cubicBezTo>
                      <a:pt x="37" y="1"/>
                      <a:pt x="0" y="38"/>
                      <a:pt x="0" y="87"/>
                    </a:cubicBezTo>
                    <a:cubicBezTo>
                      <a:pt x="0" y="136"/>
                      <a:pt x="37" y="173"/>
                      <a:pt x="86" y="173"/>
                    </a:cubicBezTo>
                    <a:cubicBezTo>
                      <a:pt x="136" y="173"/>
                      <a:pt x="173" y="136"/>
                      <a:pt x="173" y="87"/>
                    </a:cubicBezTo>
                    <a:cubicBezTo>
                      <a:pt x="173" y="38"/>
                      <a:pt x="136" y="1"/>
                      <a:pt x="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234;p62">
                <a:extLst>
                  <a:ext uri="{FF2B5EF4-FFF2-40B4-BE49-F238E27FC236}">
                    <a16:creationId xmlns:a16="http://schemas.microsoft.com/office/drawing/2014/main" id="{6A6358B8-F9E0-473A-B9EA-E24AD1858E26}"/>
                  </a:ext>
                </a:extLst>
              </p:cNvPr>
              <p:cNvSpPr/>
              <p:nvPr/>
            </p:nvSpPr>
            <p:spPr>
              <a:xfrm>
                <a:off x="5583147" y="2859137"/>
                <a:ext cx="1543" cy="1053"/>
              </a:xfrm>
              <a:custGeom>
                <a:avLst/>
                <a:gdLst/>
                <a:ahLst/>
                <a:cxnLst/>
                <a:rect l="l" t="t" r="r" b="b"/>
                <a:pathLst>
                  <a:path w="107" h="73" extrusionOk="0">
                    <a:moveTo>
                      <a:pt x="57" y="0"/>
                    </a:moveTo>
                    <a:cubicBezTo>
                      <a:pt x="0" y="0"/>
                      <a:pt x="60" y="73"/>
                      <a:pt x="91" y="73"/>
                    </a:cubicBezTo>
                    <a:cubicBezTo>
                      <a:pt x="100" y="73"/>
                      <a:pt x="107" y="66"/>
                      <a:pt x="107" y="49"/>
                    </a:cubicBezTo>
                    <a:cubicBezTo>
                      <a:pt x="107" y="25"/>
                      <a:pt x="94"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235;p62">
                <a:extLst>
                  <a:ext uri="{FF2B5EF4-FFF2-40B4-BE49-F238E27FC236}">
                    <a16:creationId xmlns:a16="http://schemas.microsoft.com/office/drawing/2014/main" id="{9EABAA1D-3B7B-41DE-A48D-AE5116C18FDF}"/>
                  </a:ext>
                </a:extLst>
              </p:cNvPr>
              <p:cNvSpPr/>
              <p:nvPr/>
            </p:nvSpPr>
            <p:spPr>
              <a:xfrm>
                <a:off x="5573484" y="2871396"/>
                <a:ext cx="1428" cy="1255"/>
              </a:xfrm>
              <a:custGeom>
                <a:avLst/>
                <a:gdLst/>
                <a:ahLst/>
                <a:cxnLst/>
                <a:rect l="l" t="t" r="r" b="b"/>
                <a:pathLst>
                  <a:path w="99" h="87" extrusionOk="0">
                    <a:moveTo>
                      <a:pt x="50" y="0"/>
                    </a:moveTo>
                    <a:cubicBezTo>
                      <a:pt x="25" y="0"/>
                      <a:pt x="0" y="13"/>
                      <a:pt x="0" y="37"/>
                    </a:cubicBezTo>
                    <a:cubicBezTo>
                      <a:pt x="0" y="74"/>
                      <a:pt x="25" y="86"/>
                      <a:pt x="50" y="86"/>
                    </a:cubicBezTo>
                    <a:cubicBezTo>
                      <a:pt x="74" y="86"/>
                      <a:pt x="99" y="74"/>
                      <a:pt x="99" y="37"/>
                    </a:cubicBezTo>
                    <a:cubicBezTo>
                      <a:pt x="99" y="13"/>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236;p62">
                <a:extLst>
                  <a:ext uri="{FF2B5EF4-FFF2-40B4-BE49-F238E27FC236}">
                    <a16:creationId xmlns:a16="http://schemas.microsoft.com/office/drawing/2014/main" id="{AFD44439-2108-486A-9920-A2CC85AEF5F9}"/>
                  </a:ext>
                </a:extLst>
              </p:cNvPr>
              <p:cNvSpPr/>
              <p:nvPr/>
            </p:nvSpPr>
            <p:spPr>
              <a:xfrm>
                <a:off x="5534385" y="2729955"/>
                <a:ext cx="10139" cy="8711"/>
              </a:xfrm>
              <a:custGeom>
                <a:avLst/>
                <a:gdLst/>
                <a:ahLst/>
                <a:cxnLst/>
                <a:rect l="l" t="t" r="r" b="b"/>
                <a:pathLst>
                  <a:path w="703" h="604" extrusionOk="0">
                    <a:moveTo>
                      <a:pt x="396" y="1"/>
                    </a:moveTo>
                    <a:cubicBezTo>
                      <a:pt x="323" y="1"/>
                      <a:pt x="248" y="27"/>
                      <a:pt x="185" y="86"/>
                    </a:cubicBezTo>
                    <a:cubicBezTo>
                      <a:pt x="1" y="283"/>
                      <a:pt x="136" y="603"/>
                      <a:pt x="407" y="603"/>
                    </a:cubicBezTo>
                    <a:cubicBezTo>
                      <a:pt x="567" y="603"/>
                      <a:pt x="703" y="468"/>
                      <a:pt x="703" y="307"/>
                    </a:cubicBezTo>
                    <a:cubicBezTo>
                      <a:pt x="703" y="122"/>
                      <a:pt x="554" y="1"/>
                      <a:pt x="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237;p62">
                <a:extLst>
                  <a:ext uri="{FF2B5EF4-FFF2-40B4-BE49-F238E27FC236}">
                    <a16:creationId xmlns:a16="http://schemas.microsoft.com/office/drawing/2014/main" id="{B2EE1986-D2E3-4131-BBAA-56861AB024A9}"/>
                  </a:ext>
                </a:extLst>
              </p:cNvPr>
              <p:cNvSpPr/>
              <p:nvPr/>
            </p:nvSpPr>
            <p:spPr>
              <a:xfrm>
                <a:off x="5578099" y="2795159"/>
                <a:ext cx="12634" cy="10846"/>
              </a:xfrm>
              <a:custGeom>
                <a:avLst/>
                <a:gdLst/>
                <a:ahLst/>
                <a:cxnLst/>
                <a:rect l="l" t="t" r="r" b="b"/>
                <a:pathLst>
                  <a:path w="876" h="752" extrusionOk="0">
                    <a:moveTo>
                      <a:pt x="369" y="1"/>
                    </a:moveTo>
                    <a:cubicBezTo>
                      <a:pt x="180" y="1"/>
                      <a:pt x="1" y="149"/>
                      <a:pt x="1" y="382"/>
                    </a:cubicBezTo>
                    <a:cubicBezTo>
                      <a:pt x="1" y="579"/>
                      <a:pt x="161" y="752"/>
                      <a:pt x="370" y="752"/>
                    </a:cubicBezTo>
                    <a:cubicBezTo>
                      <a:pt x="703" y="752"/>
                      <a:pt x="876" y="345"/>
                      <a:pt x="629" y="111"/>
                    </a:cubicBezTo>
                    <a:cubicBezTo>
                      <a:pt x="553" y="35"/>
                      <a:pt x="460" y="1"/>
                      <a:pt x="3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238;p62">
                <a:extLst>
                  <a:ext uri="{FF2B5EF4-FFF2-40B4-BE49-F238E27FC236}">
                    <a16:creationId xmlns:a16="http://schemas.microsoft.com/office/drawing/2014/main" id="{9970B60D-6EDF-422D-B803-F929728E7159}"/>
                  </a:ext>
                </a:extLst>
              </p:cNvPr>
              <p:cNvSpPr/>
              <p:nvPr/>
            </p:nvSpPr>
            <p:spPr>
              <a:xfrm>
                <a:off x="5459748" y="2638415"/>
                <a:ext cx="3043" cy="2510"/>
              </a:xfrm>
              <a:custGeom>
                <a:avLst/>
                <a:gdLst/>
                <a:ahLst/>
                <a:cxnLst/>
                <a:rect l="l" t="t" r="r" b="b"/>
                <a:pathLst>
                  <a:path w="211" h="174" extrusionOk="0">
                    <a:moveTo>
                      <a:pt x="112" y="1"/>
                    </a:moveTo>
                    <a:cubicBezTo>
                      <a:pt x="1" y="13"/>
                      <a:pt x="1" y="149"/>
                      <a:pt x="112" y="173"/>
                    </a:cubicBezTo>
                    <a:cubicBezTo>
                      <a:pt x="210" y="149"/>
                      <a:pt x="210" y="13"/>
                      <a:pt x="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239;p62">
                <a:extLst>
                  <a:ext uri="{FF2B5EF4-FFF2-40B4-BE49-F238E27FC236}">
                    <a16:creationId xmlns:a16="http://schemas.microsoft.com/office/drawing/2014/main" id="{35247F9A-34B0-4425-9A6E-36CCA1374A38}"/>
                  </a:ext>
                </a:extLst>
              </p:cNvPr>
              <p:cNvSpPr/>
              <p:nvPr/>
            </p:nvSpPr>
            <p:spPr>
              <a:xfrm>
                <a:off x="5344772" y="2741493"/>
                <a:ext cx="2510" cy="2495"/>
              </a:xfrm>
              <a:custGeom>
                <a:avLst/>
                <a:gdLst/>
                <a:ahLst/>
                <a:cxnLst/>
                <a:rect l="l" t="t" r="r" b="b"/>
                <a:pathLst>
                  <a:path w="174" h="173" extrusionOk="0">
                    <a:moveTo>
                      <a:pt x="87" y="0"/>
                    </a:moveTo>
                    <a:cubicBezTo>
                      <a:pt x="38" y="0"/>
                      <a:pt x="1" y="37"/>
                      <a:pt x="1" y="87"/>
                    </a:cubicBezTo>
                    <a:cubicBezTo>
                      <a:pt x="1" y="136"/>
                      <a:pt x="38" y="173"/>
                      <a:pt x="87" y="173"/>
                    </a:cubicBezTo>
                    <a:cubicBezTo>
                      <a:pt x="136" y="173"/>
                      <a:pt x="173" y="136"/>
                      <a:pt x="173" y="87"/>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40;p62">
                <a:extLst>
                  <a:ext uri="{FF2B5EF4-FFF2-40B4-BE49-F238E27FC236}">
                    <a16:creationId xmlns:a16="http://schemas.microsoft.com/office/drawing/2014/main" id="{DB895600-2614-46F4-9CFA-D27DCA1D06A8}"/>
                  </a:ext>
                </a:extLst>
              </p:cNvPr>
              <p:cNvSpPr/>
              <p:nvPr/>
            </p:nvSpPr>
            <p:spPr>
              <a:xfrm>
                <a:off x="5343359" y="3081979"/>
                <a:ext cx="2495" cy="2452"/>
              </a:xfrm>
              <a:custGeom>
                <a:avLst/>
                <a:gdLst/>
                <a:ahLst/>
                <a:cxnLst/>
                <a:rect l="l" t="t" r="r" b="b"/>
                <a:pathLst>
                  <a:path w="173" h="170" extrusionOk="0">
                    <a:moveTo>
                      <a:pt x="86" y="0"/>
                    </a:moveTo>
                    <a:cubicBezTo>
                      <a:pt x="37" y="0"/>
                      <a:pt x="0" y="37"/>
                      <a:pt x="0" y="86"/>
                    </a:cubicBezTo>
                    <a:cubicBezTo>
                      <a:pt x="0" y="142"/>
                      <a:pt x="43" y="169"/>
                      <a:pt x="86" y="169"/>
                    </a:cubicBezTo>
                    <a:cubicBezTo>
                      <a:pt x="130" y="169"/>
                      <a:pt x="173" y="142"/>
                      <a:pt x="173" y="86"/>
                    </a:cubicBezTo>
                    <a:cubicBezTo>
                      <a:pt x="173" y="37"/>
                      <a:pt x="136"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41;p62">
                <a:extLst>
                  <a:ext uri="{FF2B5EF4-FFF2-40B4-BE49-F238E27FC236}">
                    <a16:creationId xmlns:a16="http://schemas.microsoft.com/office/drawing/2014/main" id="{3E06E0E3-7D85-41E8-B1D5-E23195BC77C3}"/>
                  </a:ext>
                </a:extLst>
              </p:cNvPr>
              <p:cNvSpPr/>
              <p:nvPr/>
            </p:nvSpPr>
            <p:spPr>
              <a:xfrm>
                <a:off x="5386237" y="3051057"/>
                <a:ext cx="10442" cy="8956"/>
              </a:xfrm>
              <a:custGeom>
                <a:avLst/>
                <a:gdLst/>
                <a:ahLst/>
                <a:cxnLst/>
                <a:rect l="l" t="t" r="r" b="b"/>
                <a:pathLst>
                  <a:path w="724" h="621" extrusionOk="0">
                    <a:moveTo>
                      <a:pt x="305" y="0"/>
                    </a:moveTo>
                    <a:cubicBezTo>
                      <a:pt x="145" y="0"/>
                      <a:pt x="9" y="136"/>
                      <a:pt x="9" y="308"/>
                    </a:cubicBezTo>
                    <a:cubicBezTo>
                      <a:pt x="1" y="493"/>
                      <a:pt x="153" y="621"/>
                      <a:pt x="313" y="621"/>
                    </a:cubicBezTo>
                    <a:cubicBezTo>
                      <a:pt x="387" y="621"/>
                      <a:pt x="464" y="593"/>
                      <a:pt x="526" y="530"/>
                    </a:cubicBezTo>
                    <a:cubicBezTo>
                      <a:pt x="724" y="333"/>
                      <a:pt x="588" y="0"/>
                      <a:pt x="3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242;p62">
                <a:extLst>
                  <a:ext uri="{FF2B5EF4-FFF2-40B4-BE49-F238E27FC236}">
                    <a16:creationId xmlns:a16="http://schemas.microsoft.com/office/drawing/2014/main" id="{B4459FF2-0F9B-4596-A97B-5BA2E46B0DAC}"/>
                  </a:ext>
                </a:extLst>
              </p:cNvPr>
              <p:cNvSpPr/>
              <p:nvPr/>
            </p:nvSpPr>
            <p:spPr>
              <a:xfrm>
                <a:off x="5338729" y="2970017"/>
                <a:ext cx="11754" cy="10038"/>
              </a:xfrm>
              <a:custGeom>
                <a:avLst/>
                <a:gdLst/>
                <a:ahLst/>
                <a:cxnLst/>
                <a:rect l="l" t="t" r="r" b="b"/>
                <a:pathLst>
                  <a:path w="815" h="696" extrusionOk="0">
                    <a:moveTo>
                      <a:pt x="346" y="1"/>
                    </a:moveTo>
                    <a:cubicBezTo>
                      <a:pt x="161" y="1"/>
                      <a:pt x="1" y="161"/>
                      <a:pt x="1" y="346"/>
                    </a:cubicBezTo>
                    <a:cubicBezTo>
                      <a:pt x="1" y="554"/>
                      <a:pt x="171" y="695"/>
                      <a:pt x="349" y="695"/>
                    </a:cubicBezTo>
                    <a:cubicBezTo>
                      <a:pt x="434" y="695"/>
                      <a:pt x="521" y="663"/>
                      <a:pt x="592" y="592"/>
                    </a:cubicBezTo>
                    <a:cubicBezTo>
                      <a:pt x="814" y="370"/>
                      <a:pt x="654" y="1"/>
                      <a:pt x="3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243;p62">
                <a:extLst>
                  <a:ext uri="{FF2B5EF4-FFF2-40B4-BE49-F238E27FC236}">
                    <a16:creationId xmlns:a16="http://schemas.microsoft.com/office/drawing/2014/main" id="{961BF283-EA13-4FE4-9B74-2175C9D759C0}"/>
                  </a:ext>
                </a:extLst>
              </p:cNvPr>
              <p:cNvSpPr/>
              <p:nvPr/>
            </p:nvSpPr>
            <p:spPr>
              <a:xfrm>
                <a:off x="5324523" y="3003434"/>
                <a:ext cx="10139" cy="8697"/>
              </a:xfrm>
              <a:custGeom>
                <a:avLst/>
                <a:gdLst/>
                <a:ahLst/>
                <a:cxnLst/>
                <a:rect l="l" t="t" r="r" b="b"/>
                <a:pathLst>
                  <a:path w="703" h="603" extrusionOk="0">
                    <a:moveTo>
                      <a:pt x="394" y="0"/>
                    </a:moveTo>
                    <a:cubicBezTo>
                      <a:pt x="123" y="12"/>
                      <a:pt x="0" y="333"/>
                      <a:pt x="197" y="518"/>
                    </a:cubicBezTo>
                    <a:cubicBezTo>
                      <a:pt x="256" y="577"/>
                      <a:pt x="329" y="603"/>
                      <a:pt x="401" y="603"/>
                    </a:cubicBezTo>
                    <a:cubicBezTo>
                      <a:pt x="554" y="603"/>
                      <a:pt x="702" y="484"/>
                      <a:pt x="702" y="308"/>
                    </a:cubicBezTo>
                    <a:cubicBezTo>
                      <a:pt x="702"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244;p62">
                <a:extLst>
                  <a:ext uri="{FF2B5EF4-FFF2-40B4-BE49-F238E27FC236}">
                    <a16:creationId xmlns:a16="http://schemas.microsoft.com/office/drawing/2014/main" id="{DDC31A94-5B12-46A5-BB64-BA75194BD7A1}"/>
                  </a:ext>
                </a:extLst>
              </p:cNvPr>
              <p:cNvSpPr/>
              <p:nvPr/>
            </p:nvSpPr>
            <p:spPr>
              <a:xfrm>
                <a:off x="5435057" y="2919726"/>
                <a:ext cx="10846" cy="9274"/>
              </a:xfrm>
              <a:custGeom>
                <a:avLst/>
                <a:gdLst/>
                <a:ahLst/>
                <a:cxnLst/>
                <a:rect l="l" t="t" r="r" b="b"/>
                <a:pathLst>
                  <a:path w="752" h="643" extrusionOk="0">
                    <a:moveTo>
                      <a:pt x="431" y="1"/>
                    </a:moveTo>
                    <a:cubicBezTo>
                      <a:pt x="148" y="1"/>
                      <a:pt x="0" y="346"/>
                      <a:pt x="209" y="555"/>
                    </a:cubicBezTo>
                    <a:cubicBezTo>
                      <a:pt x="274" y="616"/>
                      <a:pt x="350" y="642"/>
                      <a:pt x="424" y="642"/>
                    </a:cubicBezTo>
                    <a:cubicBezTo>
                      <a:pt x="592" y="642"/>
                      <a:pt x="752" y="505"/>
                      <a:pt x="752" y="309"/>
                    </a:cubicBezTo>
                    <a:cubicBezTo>
                      <a:pt x="739" y="136"/>
                      <a:pt x="604" y="1"/>
                      <a:pt x="4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245;p62">
                <a:extLst>
                  <a:ext uri="{FF2B5EF4-FFF2-40B4-BE49-F238E27FC236}">
                    <a16:creationId xmlns:a16="http://schemas.microsoft.com/office/drawing/2014/main" id="{CA14B2A6-F261-405C-B92D-102C82CF46CE}"/>
                  </a:ext>
                </a:extLst>
              </p:cNvPr>
              <p:cNvSpPr/>
              <p:nvPr/>
            </p:nvSpPr>
            <p:spPr>
              <a:xfrm>
                <a:off x="5364675" y="2957931"/>
                <a:ext cx="9086" cy="9086"/>
              </a:xfrm>
              <a:custGeom>
                <a:avLst/>
                <a:gdLst/>
                <a:ahLst/>
                <a:cxnLst/>
                <a:rect l="l" t="t" r="r" b="b"/>
                <a:pathLst>
                  <a:path w="630" h="630" extrusionOk="0">
                    <a:moveTo>
                      <a:pt x="321" y="1"/>
                    </a:moveTo>
                    <a:cubicBezTo>
                      <a:pt x="136" y="1"/>
                      <a:pt x="1" y="136"/>
                      <a:pt x="1" y="309"/>
                    </a:cubicBezTo>
                    <a:cubicBezTo>
                      <a:pt x="1" y="494"/>
                      <a:pt x="136" y="629"/>
                      <a:pt x="321" y="629"/>
                    </a:cubicBezTo>
                    <a:cubicBezTo>
                      <a:pt x="494" y="629"/>
                      <a:pt x="629" y="494"/>
                      <a:pt x="629" y="309"/>
                    </a:cubicBezTo>
                    <a:cubicBezTo>
                      <a:pt x="629" y="136"/>
                      <a:pt x="494"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246;p62">
                <a:extLst>
                  <a:ext uri="{FF2B5EF4-FFF2-40B4-BE49-F238E27FC236}">
                    <a16:creationId xmlns:a16="http://schemas.microsoft.com/office/drawing/2014/main" id="{2EFBF6BB-DED5-4EAE-B79B-98A86E8990F7}"/>
                  </a:ext>
                </a:extLst>
              </p:cNvPr>
              <p:cNvSpPr/>
              <p:nvPr/>
            </p:nvSpPr>
            <p:spPr>
              <a:xfrm>
                <a:off x="5391328" y="3018534"/>
                <a:ext cx="10153" cy="8711"/>
              </a:xfrm>
              <a:custGeom>
                <a:avLst/>
                <a:gdLst/>
                <a:ahLst/>
                <a:cxnLst/>
                <a:rect l="l" t="t" r="r" b="b"/>
                <a:pathLst>
                  <a:path w="704" h="604" extrusionOk="0">
                    <a:moveTo>
                      <a:pt x="395" y="0"/>
                    </a:moveTo>
                    <a:cubicBezTo>
                      <a:pt x="137" y="0"/>
                      <a:pt x="1" y="333"/>
                      <a:pt x="186" y="518"/>
                    </a:cubicBezTo>
                    <a:cubicBezTo>
                      <a:pt x="245" y="577"/>
                      <a:pt x="319" y="603"/>
                      <a:pt x="393" y="603"/>
                    </a:cubicBezTo>
                    <a:cubicBezTo>
                      <a:pt x="549" y="603"/>
                      <a:pt x="703" y="484"/>
                      <a:pt x="703" y="308"/>
                    </a:cubicBezTo>
                    <a:cubicBezTo>
                      <a:pt x="691" y="136"/>
                      <a:pt x="568" y="13"/>
                      <a:pt x="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247;p62">
                <a:extLst>
                  <a:ext uri="{FF2B5EF4-FFF2-40B4-BE49-F238E27FC236}">
                    <a16:creationId xmlns:a16="http://schemas.microsoft.com/office/drawing/2014/main" id="{4157DECA-4AAB-4446-B663-D3841341DD93}"/>
                  </a:ext>
                </a:extLst>
              </p:cNvPr>
              <p:cNvSpPr/>
              <p:nvPr/>
            </p:nvSpPr>
            <p:spPr>
              <a:xfrm>
                <a:off x="5336595" y="3030635"/>
                <a:ext cx="10153" cy="8697"/>
              </a:xfrm>
              <a:custGeom>
                <a:avLst/>
                <a:gdLst/>
                <a:ahLst/>
                <a:cxnLst/>
                <a:rect l="l" t="t" r="r" b="b"/>
                <a:pathLst>
                  <a:path w="704" h="603" extrusionOk="0">
                    <a:moveTo>
                      <a:pt x="403" y="1"/>
                    </a:moveTo>
                    <a:cubicBezTo>
                      <a:pt x="326" y="1"/>
                      <a:pt x="248" y="31"/>
                      <a:pt x="186" y="98"/>
                    </a:cubicBezTo>
                    <a:cubicBezTo>
                      <a:pt x="1" y="283"/>
                      <a:pt x="137" y="603"/>
                      <a:pt x="395" y="603"/>
                    </a:cubicBezTo>
                    <a:cubicBezTo>
                      <a:pt x="568" y="603"/>
                      <a:pt x="703" y="467"/>
                      <a:pt x="703" y="295"/>
                    </a:cubicBezTo>
                    <a:cubicBezTo>
                      <a:pt x="695" y="116"/>
                      <a:pt x="552" y="1"/>
                      <a:pt x="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248;p62">
                <a:extLst>
                  <a:ext uri="{FF2B5EF4-FFF2-40B4-BE49-F238E27FC236}">
                    <a16:creationId xmlns:a16="http://schemas.microsoft.com/office/drawing/2014/main" id="{AD957A8D-A634-46AE-BEAD-98158DD10F9D}"/>
                  </a:ext>
                </a:extLst>
              </p:cNvPr>
              <p:cNvSpPr/>
              <p:nvPr/>
            </p:nvSpPr>
            <p:spPr>
              <a:xfrm>
                <a:off x="5554821" y="2809019"/>
                <a:ext cx="2510" cy="2495"/>
              </a:xfrm>
              <a:custGeom>
                <a:avLst/>
                <a:gdLst/>
                <a:ahLst/>
                <a:cxnLst/>
                <a:rect l="l" t="t" r="r" b="b"/>
                <a:pathLst>
                  <a:path w="174" h="173" extrusionOk="0">
                    <a:moveTo>
                      <a:pt x="87" y="0"/>
                    </a:moveTo>
                    <a:cubicBezTo>
                      <a:pt x="38" y="0"/>
                      <a:pt x="1" y="37"/>
                      <a:pt x="1" y="87"/>
                    </a:cubicBezTo>
                    <a:cubicBezTo>
                      <a:pt x="1" y="124"/>
                      <a:pt x="38" y="173"/>
                      <a:pt x="87" y="173"/>
                    </a:cubicBezTo>
                    <a:cubicBezTo>
                      <a:pt x="136" y="173"/>
                      <a:pt x="173" y="124"/>
                      <a:pt x="173" y="87"/>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249;p62">
                <a:extLst>
                  <a:ext uri="{FF2B5EF4-FFF2-40B4-BE49-F238E27FC236}">
                    <a16:creationId xmlns:a16="http://schemas.microsoft.com/office/drawing/2014/main" id="{EA947814-620B-44CE-B553-7A6C2B15CF31}"/>
                  </a:ext>
                </a:extLst>
              </p:cNvPr>
              <p:cNvSpPr/>
              <p:nvPr/>
            </p:nvSpPr>
            <p:spPr>
              <a:xfrm>
                <a:off x="5690306" y="2806005"/>
                <a:ext cx="1543" cy="1067"/>
              </a:xfrm>
              <a:custGeom>
                <a:avLst/>
                <a:gdLst/>
                <a:ahLst/>
                <a:cxnLst/>
                <a:rect l="l" t="t" r="r" b="b"/>
                <a:pathLst>
                  <a:path w="107" h="74" extrusionOk="0">
                    <a:moveTo>
                      <a:pt x="91" y="1"/>
                    </a:moveTo>
                    <a:cubicBezTo>
                      <a:pt x="60" y="1"/>
                      <a:pt x="0" y="74"/>
                      <a:pt x="57" y="74"/>
                    </a:cubicBezTo>
                    <a:cubicBezTo>
                      <a:pt x="82" y="74"/>
                      <a:pt x="106" y="49"/>
                      <a:pt x="106" y="25"/>
                    </a:cubicBezTo>
                    <a:cubicBezTo>
                      <a:pt x="106" y="8"/>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250;p62">
                <a:extLst>
                  <a:ext uri="{FF2B5EF4-FFF2-40B4-BE49-F238E27FC236}">
                    <a16:creationId xmlns:a16="http://schemas.microsoft.com/office/drawing/2014/main" id="{07B526C0-2581-4326-AAE7-ABFC57DFEA42}"/>
                  </a:ext>
                </a:extLst>
              </p:cNvPr>
              <p:cNvSpPr/>
              <p:nvPr/>
            </p:nvSpPr>
            <p:spPr>
              <a:xfrm>
                <a:off x="5824580" y="2672842"/>
                <a:ext cx="1673" cy="1139"/>
              </a:xfrm>
              <a:custGeom>
                <a:avLst/>
                <a:gdLst/>
                <a:ahLst/>
                <a:cxnLst/>
                <a:rect l="l" t="t" r="r" b="b"/>
                <a:pathLst>
                  <a:path w="116" h="79" extrusionOk="0">
                    <a:moveTo>
                      <a:pt x="30" y="0"/>
                    </a:moveTo>
                    <a:cubicBezTo>
                      <a:pt x="20" y="0"/>
                      <a:pt x="13" y="8"/>
                      <a:pt x="13" y="29"/>
                    </a:cubicBezTo>
                    <a:cubicBezTo>
                      <a:pt x="0" y="53"/>
                      <a:pt x="25" y="78"/>
                      <a:pt x="50" y="78"/>
                    </a:cubicBezTo>
                    <a:cubicBezTo>
                      <a:pt x="115" y="78"/>
                      <a:pt x="60" y="0"/>
                      <a:pt x="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251;p62">
                <a:extLst>
                  <a:ext uri="{FF2B5EF4-FFF2-40B4-BE49-F238E27FC236}">
                    <a16:creationId xmlns:a16="http://schemas.microsoft.com/office/drawing/2014/main" id="{99A4B405-2737-41B3-9F9D-4B740C90C7DA}"/>
                  </a:ext>
                </a:extLst>
              </p:cNvPr>
              <p:cNvSpPr/>
              <p:nvPr/>
            </p:nvSpPr>
            <p:spPr>
              <a:xfrm>
                <a:off x="5801662" y="2643924"/>
                <a:ext cx="1255" cy="1442"/>
              </a:xfrm>
              <a:custGeom>
                <a:avLst/>
                <a:gdLst/>
                <a:ahLst/>
                <a:cxnLst/>
                <a:rect l="l" t="t" r="r" b="b"/>
                <a:pathLst>
                  <a:path w="87" h="100" extrusionOk="0">
                    <a:moveTo>
                      <a:pt x="37" y="1"/>
                    </a:moveTo>
                    <a:cubicBezTo>
                      <a:pt x="12" y="1"/>
                      <a:pt x="0" y="25"/>
                      <a:pt x="0" y="50"/>
                    </a:cubicBezTo>
                    <a:cubicBezTo>
                      <a:pt x="0" y="75"/>
                      <a:pt x="12" y="99"/>
                      <a:pt x="37" y="99"/>
                    </a:cubicBezTo>
                    <a:cubicBezTo>
                      <a:pt x="74" y="99"/>
                      <a:pt x="86" y="75"/>
                      <a:pt x="86" y="50"/>
                    </a:cubicBezTo>
                    <a:cubicBezTo>
                      <a:pt x="86" y="25"/>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252;p62">
                <a:extLst>
                  <a:ext uri="{FF2B5EF4-FFF2-40B4-BE49-F238E27FC236}">
                    <a16:creationId xmlns:a16="http://schemas.microsoft.com/office/drawing/2014/main" id="{BDC596C0-F38B-4770-9A51-6AF80F15DEE0}"/>
                  </a:ext>
                </a:extLst>
              </p:cNvPr>
              <p:cNvSpPr/>
              <p:nvPr/>
            </p:nvSpPr>
            <p:spPr>
              <a:xfrm>
                <a:off x="5714406" y="2639857"/>
                <a:ext cx="1543" cy="1067"/>
              </a:xfrm>
              <a:custGeom>
                <a:avLst/>
                <a:gdLst/>
                <a:ahLst/>
                <a:cxnLst/>
                <a:rect l="l" t="t" r="r" b="b"/>
                <a:pathLst>
                  <a:path w="107" h="74" extrusionOk="0">
                    <a:moveTo>
                      <a:pt x="16" y="0"/>
                    </a:moveTo>
                    <a:cubicBezTo>
                      <a:pt x="7" y="0"/>
                      <a:pt x="0" y="7"/>
                      <a:pt x="0" y="24"/>
                    </a:cubicBezTo>
                    <a:cubicBezTo>
                      <a:pt x="0" y="61"/>
                      <a:pt x="25" y="73"/>
                      <a:pt x="50" y="73"/>
                    </a:cubicBezTo>
                    <a:cubicBezTo>
                      <a:pt x="106" y="73"/>
                      <a:pt x="47"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253;p62">
                <a:extLst>
                  <a:ext uri="{FF2B5EF4-FFF2-40B4-BE49-F238E27FC236}">
                    <a16:creationId xmlns:a16="http://schemas.microsoft.com/office/drawing/2014/main" id="{E340E0A1-F00F-464C-9C1C-53591A7C86CE}"/>
                  </a:ext>
                </a:extLst>
              </p:cNvPr>
              <p:cNvSpPr/>
              <p:nvPr/>
            </p:nvSpPr>
            <p:spPr>
              <a:xfrm>
                <a:off x="5732535" y="2666914"/>
                <a:ext cx="10139" cy="8668"/>
              </a:xfrm>
              <a:custGeom>
                <a:avLst/>
                <a:gdLst/>
                <a:ahLst/>
                <a:cxnLst/>
                <a:rect l="l" t="t" r="r" b="b"/>
                <a:pathLst>
                  <a:path w="703" h="601" extrusionOk="0">
                    <a:moveTo>
                      <a:pt x="397" y="1"/>
                    </a:moveTo>
                    <a:cubicBezTo>
                      <a:pt x="322" y="1"/>
                      <a:pt x="246" y="30"/>
                      <a:pt x="185" y="95"/>
                    </a:cubicBezTo>
                    <a:cubicBezTo>
                      <a:pt x="0" y="280"/>
                      <a:pt x="136" y="600"/>
                      <a:pt x="394" y="600"/>
                    </a:cubicBezTo>
                    <a:cubicBezTo>
                      <a:pt x="567" y="600"/>
                      <a:pt x="702" y="464"/>
                      <a:pt x="702" y="292"/>
                    </a:cubicBezTo>
                    <a:cubicBezTo>
                      <a:pt x="694" y="119"/>
                      <a:pt x="548" y="1"/>
                      <a:pt x="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254;p62">
                <a:extLst>
                  <a:ext uri="{FF2B5EF4-FFF2-40B4-BE49-F238E27FC236}">
                    <a16:creationId xmlns:a16="http://schemas.microsoft.com/office/drawing/2014/main" id="{87DB7D18-1B9A-492F-8E4B-585382BA066B}"/>
                  </a:ext>
                </a:extLst>
              </p:cNvPr>
              <p:cNvSpPr/>
              <p:nvPr/>
            </p:nvSpPr>
            <p:spPr>
              <a:xfrm>
                <a:off x="5751371" y="2640102"/>
                <a:ext cx="10500" cy="9000"/>
              </a:xfrm>
              <a:custGeom>
                <a:avLst/>
                <a:gdLst/>
                <a:ahLst/>
                <a:cxnLst/>
                <a:rect l="l" t="t" r="r" b="b"/>
                <a:pathLst>
                  <a:path w="728" h="624" extrusionOk="0">
                    <a:moveTo>
                      <a:pt x="316" y="0"/>
                    </a:moveTo>
                    <a:cubicBezTo>
                      <a:pt x="157" y="0"/>
                      <a:pt x="0" y="124"/>
                      <a:pt x="0" y="315"/>
                    </a:cubicBezTo>
                    <a:cubicBezTo>
                      <a:pt x="0" y="475"/>
                      <a:pt x="136" y="611"/>
                      <a:pt x="308" y="623"/>
                    </a:cubicBezTo>
                    <a:cubicBezTo>
                      <a:pt x="579" y="623"/>
                      <a:pt x="727" y="290"/>
                      <a:pt x="530" y="93"/>
                    </a:cubicBezTo>
                    <a:cubicBezTo>
                      <a:pt x="470" y="29"/>
                      <a:pt x="392"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255;p62">
                <a:extLst>
                  <a:ext uri="{FF2B5EF4-FFF2-40B4-BE49-F238E27FC236}">
                    <a16:creationId xmlns:a16="http://schemas.microsoft.com/office/drawing/2014/main" id="{2F555A8B-3B24-4CA0-B83D-EEC9D33DBE09}"/>
                  </a:ext>
                </a:extLst>
              </p:cNvPr>
              <p:cNvSpPr/>
              <p:nvPr/>
            </p:nvSpPr>
            <p:spPr>
              <a:xfrm>
                <a:off x="5634607" y="2637103"/>
                <a:ext cx="11754" cy="9865"/>
              </a:xfrm>
              <a:custGeom>
                <a:avLst/>
                <a:gdLst/>
                <a:ahLst/>
                <a:cxnLst/>
                <a:rect l="l" t="t" r="r" b="b"/>
                <a:pathLst>
                  <a:path w="815" h="684" extrusionOk="0">
                    <a:moveTo>
                      <a:pt x="355" y="1"/>
                    </a:moveTo>
                    <a:cubicBezTo>
                      <a:pt x="178" y="1"/>
                      <a:pt x="5" y="142"/>
                      <a:pt x="13" y="351"/>
                    </a:cubicBezTo>
                    <a:cubicBezTo>
                      <a:pt x="1" y="535"/>
                      <a:pt x="161" y="683"/>
                      <a:pt x="358" y="683"/>
                    </a:cubicBezTo>
                    <a:cubicBezTo>
                      <a:pt x="654" y="683"/>
                      <a:pt x="814" y="314"/>
                      <a:pt x="592" y="104"/>
                    </a:cubicBezTo>
                    <a:cubicBezTo>
                      <a:pt x="525" y="33"/>
                      <a:pt x="440" y="1"/>
                      <a:pt x="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256;p62">
                <a:extLst>
                  <a:ext uri="{FF2B5EF4-FFF2-40B4-BE49-F238E27FC236}">
                    <a16:creationId xmlns:a16="http://schemas.microsoft.com/office/drawing/2014/main" id="{E6500EF6-BF1B-43D5-8497-B164285F841E}"/>
                  </a:ext>
                </a:extLst>
              </p:cNvPr>
              <p:cNvSpPr/>
              <p:nvPr/>
            </p:nvSpPr>
            <p:spPr>
              <a:xfrm>
                <a:off x="5704801" y="2660986"/>
                <a:ext cx="8553" cy="8553"/>
              </a:xfrm>
              <a:custGeom>
                <a:avLst/>
                <a:gdLst/>
                <a:ahLst/>
                <a:cxnLst/>
                <a:rect l="l" t="t" r="r" b="b"/>
                <a:pathLst>
                  <a:path w="593" h="593" extrusionOk="0">
                    <a:moveTo>
                      <a:pt x="297" y="1"/>
                    </a:moveTo>
                    <a:cubicBezTo>
                      <a:pt x="136" y="1"/>
                      <a:pt x="1" y="136"/>
                      <a:pt x="1" y="296"/>
                    </a:cubicBezTo>
                    <a:cubicBezTo>
                      <a:pt x="1" y="457"/>
                      <a:pt x="136" y="592"/>
                      <a:pt x="297" y="592"/>
                    </a:cubicBezTo>
                    <a:cubicBezTo>
                      <a:pt x="457" y="592"/>
                      <a:pt x="592" y="457"/>
                      <a:pt x="592" y="296"/>
                    </a:cubicBezTo>
                    <a:cubicBezTo>
                      <a:pt x="592" y="136"/>
                      <a:pt x="457"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57;p62">
                <a:extLst>
                  <a:ext uri="{FF2B5EF4-FFF2-40B4-BE49-F238E27FC236}">
                    <a16:creationId xmlns:a16="http://schemas.microsoft.com/office/drawing/2014/main" id="{791D23D7-3F33-453B-97C7-5DE00C143D8C}"/>
                  </a:ext>
                </a:extLst>
              </p:cNvPr>
              <p:cNvSpPr/>
              <p:nvPr/>
            </p:nvSpPr>
            <p:spPr>
              <a:xfrm>
                <a:off x="5747636" y="2765477"/>
                <a:ext cx="1255" cy="1255"/>
              </a:xfrm>
              <a:custGeom>
                <a:avLst/>
                <a:gdLst/>
                <a:ahLst/>
                <a:cxnLst/>
                <a:rect l="l" t="t" r="r" b="b"/>
                <a:pathLst>
                  <a:path w="87" h="87" extrusionOk="0">
                    <a:moveTo>
                      <a:pt x="50" y="1"/>
                    </a:moveTo>
                    <a:cubicBezTo>
                      <a:pt x="13" y="1"/>
                      <a:pt x="0" y="13"/>
                      <a:pt x="0" y="38"/>
                    </a:cubicBezTo>
                    <a:cubicBezTo>
                      <a:pt x="0" y="75"/>
                      <a:pt x="13" y="87"/>
                      <a:pt x="50" y="87"/>
                    </a:cubicBezTo>
                    <a:cubicBezTo>
                      <a:pt x="74" y="87"/>
                      <a:pt x="87" y="75"/>
                      <a:pt x="87" y="38"/>
                    </a:cubicBezTo>
                    <a:cubicBezTo>
                      <a:pt x="87" y="13"/>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258;p62">
                <a:extLst>
                  <a:ext uri="{FF2B5EF4-FFF2-40B4-BE49-F238E27FC236}">
                    <a16:creationId xmlns:a16="http://schemas.microsoft.com/office/drawing/2014/main" id="{E2F2AB80-0F8C-4D72-A58D-0C76A024A72F}"/>
                  </a:ext>
                </a:extLst>
              </p:cNvPr>
              <p:cNvSpPr/>
              <p:nvPr/>
            </p:nvSpPr>
            <p:spPr>
              <a:xfrm>
                <a:off x="5762029" y="2873040"/>
                <a:ext cx="1428" cy="1341"/>
              </a:xfrm>
              <a:custGeom>
                <a:avLst/>
                <a:gdLst/>
                <a:ahLst/>
                <a:cxnLst/>
                <a:rect l="l" t="t" r="r" b="b"/>
                <a:pathLst>
                  <a:path w="99" h="93" extrusionOk="0">
                    <a:moveTo>
                      <a:pt x="50" y="0"/>
                    </a:moveTo>
                    <a:cubicBezTo>
                      <a:pt x="25" y="0"/>
                      <a:pt x="0" y="16"/>
                      <a:pt x="0" y="46"/>
                    </a:cubicBezTo>
                    <a:cubicBezTo>
                      <a:pt x="0" y="77"/>
                      <a:pt x="25" y="93"/>
                      <a:pt x="50" y="93"/>
                    </a:cubicBezTo>
                    <a:cubicBezTo>
                      <a:pt x="74" y="93"/>
                      <a:pt x="99" y="77"/>
                      <a:pt x="99" y="46"/>
                    </a:cubicBezTo>
                    <a:cubicBezTo>
                      <a:pt x="99" y="16"/>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259;p62">
                <a:extLst>
                  <a:ext uri="{FF2B5EF4-FFF2-40B4-BE49-F238E27FC236}">
                    <a16:creationId xmlns:a16="http://schemas.microsoft.com/office/drawing/2014/main" id="{2A6E7851-824B-4539-AA02-4E4590E92A9D}"/>
                  </a:ext>
                </a:extLst>
              </p:cNvPr>
              <p:cNvSpPr/>
              <p:nvPr/>
            </p:nvSpPr>
            <p:spPr>
              <a:xfrm>
                <a:off x="5610983" y="2640102"/>
                <a:ext cx="10312" cy="9000"/>
              </a:xfrm>
              <a:custGeom>
                <a:avLst/>
                <a:gdLst/>
                <a:ahLst/>
                <a:cxnLst/>
                <a:rect l="l" t="t" r="r" b="b"/>
                <a:pathLst>
                  <a:path w="715" h="624" extrusionOk="0">
                    <a:moveTo>
                      <a:pt x="310" y="0"/>
                    </a:moveTo>
                    <a:cubicBezTo>
                      <a:pt x="151" y="0"/>
                      <a:pt x="0" y="124"/>
                      <a:pt x="0" y="315"/>
                    </a:cubicBezTo>
                    <a:cubicBezTo>
                      <a:pt x="0" y="475"/>
                      <a:pt x="136" y="611"/>
                      <a:pt x="296" y="623"/>
                    </a:cubicBezTo>
                    <a:cubicBezTo>
                      <a:pt x="579" y="623"/>
                      <a:pt x="715" y="290"/>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60;p62">
                <a:extLst>
                  <a:ext uri="{FF2B5EF4-FFF2-40B4-BE49-F238E27FC236}">
                    <a16:creationId xmlns:a16="http://schemas.microsoft.com/office/drawing/2014/main" id="{D5E51216-407C-4973-9514-2F2DB47EF441}"/>
                  </a:ext>
                </a:extLst>
              </p:cNvPr>
              <p:cNvSpPr/>
              <p:nvPr/>
            </p:nvSpPr>
            <p:spPr>
              <a:xfrm>
                <a:off x="5740526" y="2804043"/>
                <a:ext cx="1788" cy="1428"/>
              </a:xfrm>
              <a:custGeom>
                <a:avLst/>
                <a:gdLst/>
                <a:ahLst/>
                <a:cxnLst/>
                <a:rect l="l" t="t" r="r" b="b"/>
                <a:pathLst>
                  <a:path w="124" h="99" extrusionOk="0">
                    <a:moveTo>
                      <a:pt x="62" y="0"/>
                    </a:moveTo>
                    <a:cubicBezTo>
                      <a:pt x="0" y="0"/>
                      <a:pt x="0" y="99"/>
                      <a:pt x="62" y="99"/>
                    </a:cubicBezTo>
                    <a:cubicBezTo>
                      <a:pt x="124" y="99"/>
                      <a:pt x="124"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261;p62">
                <a:extLst>
                  <a:ext uri="{FF2B5EF4-FFF2-40B4-BE49-F238E27FC236}">
                    <a16:creationId xmlns:a16="http://schemas.microsoft.com/office/drawing/2014/main" id="{FB479736-C950-4D28-B3DC-4A7AB1FC9DE6}"/>
                  </a:ext>
                </a:extLst>
              </p:cNvPr>
              <p:cNvSpPr/>
              <p:nvPr/>
            </p:nvSpPr>
            <p:spPr>
              <a:xfrm>
                <a:off x="5696450" y="2758713"/>
                <a:ext cx="1601" cy="1053"/>
              </a:xfrm>
              <a:custGeom>
                <a:avLst/>
                <a:gdLst/>
                <a:ahLst/>
                <a:cxnLst/>
                <a:rect l="l" t="t" r="r" b="b"/>
                <a:pathLst>
                  <a:path w="111" h="73" extrusionOk="0">
                    <a:moveTo>
                      <a:pt x="60" y="1"/>
                    </a:moveTo>
                    <a:cubicBezTo>
                      <a:pt x="57" y="1"/>
                      <a:pt x="54" y="1"/>
                      <a:pt x="50" y="1"/>
                    </a:cubicBezTo>
                    <a:cubicBezTo>
                      <a:pt x="25" y="1"/>
                      <a:pt x="1" y="14"/>
                      <a:pt x="1" y="51"/>
                    </a:cubicBezTo>
                    <a:cubicBezTo>
                      <a:pt x="1" y="67"/>
                      <a:pt x="7" y="73"/>
                      <a:pt x="16" y="73"/>
                    </a:cubicBezTo>
                    <a:cubicBezTo>
                      <a:pt x="47" y="73"/>
                      <a:pt x="110" y="1"/>
                      <a:pt x="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262;p62">
                <a:extLst>
                  <a:ext uri="{FF2B5EF4-FFF2-40B4-BE49-F238E27FC236}">
                    <a16:creationId xmlns:a16="http://schemas.microsoft.com/office/drawing/2014/main" id="{50E5E792-BB57-4D83-B0E2-95C71021BFD8}"/>
                  </a:ext>
                </a:extLst>
              </p:cNvPr>
              <p:cNvSpPr/>
              <p:nvPr/>
            </p:nvSpPr>
            <p:spPr>
              <a:xfrm>
                <a:off x="5623415" y="2631665"/>
                <a:ext cx="1442" cy="1255"/>
              </a:xfrm>
              <a:custGeom>
                <a:avLst/>
                <a:gdLst/>
                <a:ahLst/>
                <a:cxnLst/>
                <a:rect l="l" t="t" r="r" b="b"/>
                <a:pathLst>
                  <a:path w="100" h="87" extrusionOk="0">
                    <a:moveTo>
                      <a:pt x="50" y="1"/>
                    </a:moveTo>
                    <a:cubicBezTo>
                      <a:pt x="25" y="1"/>
                      <a:pt x="1" y="13"/>
                      <a:pt x="1" y="38"/>
                    </a:cubicBezTo>
                    <a:cubicBezTo>
                      <a:pt x="1" y="75"/>
                      <a:pt x="25" y="87"/>
                      <a:pt x="50" y="87"/>
                    </a:cubicBezTo>
                    <a:cubicBezTo>
                      <a:pt x="75" y="87"/>
                      <a:pt x="99" y="75"/>
                      <a:pt x="99" y="38"/>
                    </a:cubicBezTo>
                    <a:cubicBezTo>
                      <a:pt x="99"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63;p62">
                <a:extLst>
                  <a:ext uri="{FF2B5EF4-FFF2-40B4-BE49-F238E27FC236}">
                    <a16:creationId xmlns:a16="http://schemas.microsoft.com/office/drawing/2014/main" id="{3933E689-A20D-44C2-BDDD-677987395B8B}"/>
                  </a:ext>
                </a:extLst>
              </p:cNvPr>
              <p:cNvSpPr/>
              <p:nvPr/>
            </p:nvSpPr>
            <p:spPr>
              <a:xfrm>
                <a:off x="5604752" y="2631665"/>
                <a:ext cx="1442" cy="1255"/>
              </a:xfrm>
              <a:custGeom>
                <a:avLst/>
                <a:gdLst/>
                <a:ahLst/>
                <a:cxnLst/>
                <a:rect l="l" t="t" r="r" b="b"/>
                <a:pathLst>
                  <a:path w="100" h="87"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64;p62">
                <a:extLst>
                  <a:ext uri="{FF2B5EF4-FFF2-40B4-BE49-F238E27FC236}">
                    <a16:creationId xmlns:a16="http://schemas.microsoft.com/office/drawing/2014/main" id="{AA7976B0-74FC-4B55-A066-D155283DAD10}"/>
                  </a:ext>
                </a:extLst>
              </p:cNvPr>
              <p:cNvSpPr/>
              <p:nvPr/>
            </p:nvSpPr>
            <p:spPr>
              <a:xfrm>
                <a:off x="5756347" y="2773842"/>
                <a:ext cx="1543" cy="1067"/>
              </a:xfrm>
              <a:custGeom>
                <a:avLst/>
                <a:gdLst/>
                <a:ahLst/>
                <a:cxnLst/>
                <a:rect l="l" t="t" r="r" b="b"/>
                <a:pathLst>
                  <a:path w="107" h="74" extrusionOk="0">
                    <a:moveTo>
                      <a:pt x="16" y="1"/>
                    </a:moveTo>
                    <a:cubicBezTo>
                      <a:pt x="7" y="1"/>
                      <a:pt x="0" y="7"/>
                      <a:pt x="0" y="24"/>
                    </a:cubicBezTo>
                    <a:cubicBezTo>
                      <a:pt x="0" y="49"/>
                      <a:pt x="12" y="74"/>
                      <a:pt x="49" y="74"/>
                    </a:cubicBezTo>
                    <a:cubicBezTo>
                      <a:pt x="106" y="74"/>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65;p62">
                <a:extLst>
                  <a:ext uri="{FF2B5EF4-FFF2-40B4-BE49-F238E27FC236}">
                    <a16:creationId xmlns:a16="http://schemas.microsoft.com/office/drawing/2014/main" id="{0B7A0E7D-CE1D-42C8-99BA-BE51CF7BF31C}"/>
                  </a:ext>
                </a:extLst>
              </p:cNvPr>
              <p:cNvSpPr/>
              <p:nvPr/>
            </p:nvSpPr>
            <p:spPr>
              <a:xfrm>
                <a:off x="5769486" y="2880280"/>
                <a:ext cx="1543" cy="1067"/>
              </a:xfrm>
              <a:custGeom>
                <a:avLst/>
                <a:gdLst/>
                <a:ahLst/>
                <a:cxnLst/>
                <a:rect l="l" t="t" r="r" b="b"/>
                <a:pathLst>
                  <a:path w="107" h="74" extrusionOk="0">
                    <a:moveTo>
                      <a:pt x="50" y="0"/>
                    </a:moveTo>
                    <a:cubicBezTo>
                      <a:pt x="25" y="0"/>
                      <a:pt x="1" y="25"/>
                      <a:pt x="1" y="50"/>
                    </a:cubicBezTo>
                    <a:cubicBezTo>
                      <a:pt x="1" y="67"/>
                      <a:pt x="7" y="73"/>
                      <a:pt x="17" y="73"/>
                    </a:cubicBezTo>
                    <a:cubicBezTo>
                      <a:pt x="47" y="73"/>
                      <a:pt x="107"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66;p62">
                <a:extLst>
                  <a:ext uri="{FF2B5EF4-FFF2-40B4-BE49-F238E27FC236}">
                    <a16:creationId xmlns:a16="http://schemas.microsoft.com/office/drawing/2014/main" id="{825C161C-479A-4C58-ABD5-06E60898FFF8}"/>
                  </a:ext>
                </a:extLst>
              </p:cNvPr>
              <p:cNvSpPr/>
              <p:nvPr/>
            </p:nvSpPr>
            <p:spPr>
              <a:xfrm>
                <a:off x="5779971" y="2780058"/>
                <a:ext cx="10153" cy="8697"/>
              </a:xfrm>
              <a:custGeom>
                <a:avLst/>
                <a:gdLst/>
                <a:ahLst/>
                <a:cxnLst/>
                <a:rect l="l" t="t" r="r" b="b"/>
                <a:pathLst>
                  <a:path w="704" h="603" extrusionOk="0">
                    <a:moveTo>
                      <a:pt x="407" y="0"/>
                    </a:moveTo>
                    <a:cubicBezTo>
                      <a:pt x="136" y="0"/>
                      <a:pt x="1" y="320"/>
                      <a:pt x="186" y="518"/>
                    </a:cubicBezTo>
                    <a:cubicBezTo>
                      <a:pt x="248" y="576"/>
                      <a:pt x="323" y="603"/>
                      <a:pt x="397" y="603"/>
                    </a:cubicBezTo>
                    <a:cubicBezTo>
                      <a:pt x="554" y="603"/>
                      <a:pt x="703" y="481"/>
                      <a:pt x="703" y="296"/>
                    </a:cubicBezTo>
                    <a:cubicBezTo>
                      <a:pt x="703" y="136"/>
                      <a:pt x="568"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267;p62">
                <a:extLst>
                  <a:ext uri="{FF2B5EF4-FFF2-40B4-BE49-F238E27FC236}">
                    <a16:creationId xmlns:a16="http://schemas.microsoft.com/office/drawing/2014/main" id="{8F64D6F2-89EC-4601-9A1A-4B6D22E7F19A}"/>
                  </a:ext>
                </a:extLst>
              </p:cNvPr>
              <p:cNvSpPr/>
              <p:nvPr/>
            </p:nvSpPr>
            <p:spPr>
              <a:xfrm>
                <a:off x="5691835" y="2635660"/>
                <a:ext cx="10327" cy="9000"/>
              </a:xfrm>
              <a:custGeom>
                <a:avLst/>
                <a:gdLst/>
                <a:ahLst/>
                <a:cxnLst/>
                <a:rect l="l" t="t" r="r" b="b"/>
                <a:pathLst>
                  <a:path w="716" h="624" extrusionOk="0">
                    <a:moveTo>
                      <a:pt x="311" y="0"/>
                    </a:moveTo>
                    <a:cubicBezTo>
                      <a:pt x="152" y="0"/>
                      <a:pt x="0" y="124"/>
                      <a:pt x="0" y="315"/>
                    </a:cubicBezTo>
                    <a:cubicBezTo>
                      <a:pt x="0" y="475"/>
                      <a:pt x="124" y="611"/>
                      <a:pt x="296" y="623"/>
                    </a:cubicBezTo>
                    <a:cubicBezTo>
                      <a:pt x="567" y="623"/>
                      <a:pt x="715" y="290"/>
                      <a:pt x="530" y="93"/>
                    </a:cubicBezTo>
                    <a:cubicBezTo>
                      <a:pt x="466" y="29"/>
                      <a:pt x="387"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268;p62">
                <a:extLst>
                  <a:ext uri="{FF2B5EF4-FFF2-40B4-BE49-F238E27FC236}">
                    <a16:creationId xmlns:a16="http://schemas.microsoft.com/office/drawing/2014/main" id="{4C3D3842-0586-420E-BB24-68C50F8B5565}"/>
                  </a:ext>
                </a:extLst>
              </p:cNvPr>
              <p:cNvSpPr/>
              <p:nvPr/>
            </p:nvSpPr>
            <p:spPr>
              <a:xfrm>
                <a:off x="5636525" y="2769227"/>
                <a:ext cx="1413" cy="1067"/>
              </a:xfrm>
              <a:custGeom>
                <a:avLst/>
                <a:gdLst/>
                <a:ahLst/>
                <a:cxnLst/>
                <a:rect l="l" t="t" r="r" b="b"/>
                <a:pathLst>
                  <a:path w="98" h="74" extrusionOk="0">
                    <a:moveTo>
                      <a:pt x="12" y="0"/>
                    </a:moveTo>
                    <a:cubicBezTo>
                      <a:pt x="5" y="0"/>
                      <a:pt x="1" y="7"/>
                      <a:pt x="3" y="24"/>
                    </a:cubicBezTo>
                    <a:cubicBezTo>
                      <a:pt x="3" y="49"/>
                      <a:pt x="16" y="73"/>
                      <a:pt x="40" y="73"/>
                    </a:cubicBezTo>
                    <a:cubicBezTo>
                      <a:pt x="97" y="73"/>
                      <a:pt x="38" y="0"/>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269;p62">
                <a:extLst>
                  <a:ext uri="{FF2B5EF4-FFF2-40B4-BE49-F238E27FC236}">
                    <a16:creationId xmlns:a16="http://schemas.microsoft.com/office/drawing/2014/main" id="{738D1427-8FAF-4410-8D8E-6517D7CD8568}"/>
                  </a:ext>
                </a:extLst>
              </p:cNvPr>
              <p:cNvSpPr/>
              <p:nvPr/>
            </p:nvSpPr>
            <p:spPr>
              <a:xfrm>
                <a:off x="5629991" y="2818076"/>
                <a:ext cx="10673" cy="9259"/>
              </a:xfrm>
              <a:custGeom>
                <a:avLst/>
                <a:gdLst/>
                <a:ahLst/>
                <a:cxnLst/>
                <a:rect l="l" t="t" r="r" b="b"/>
                <a:pathLst>
                  <a:path w="740" h="642" extrusionOk="0">
                    <a:moveTo>
                      <a:pt x="420" y="1"/>
                    </a:moveTo>
                    <a:cubicBezTo>
                      <a:pt x="136" y="1"/>
                      <a:pt x="1" y="346"/>
                      <a:pt x="198" y="543"/>
                    </a:cubicBezTo>
                    <a:cubicBezTo>
                      <a:pt x="262" y="611"/>
                      <a:pt x="342" y="642"/>
                      <a:pt x="421" y="642"/>
                    </a:cubicBezTo>
                    <a:cubicBezTo>
                      <a:pt x="583" y="642"/>
                      <a:pt x="740" y="512"/>
                      <a:pt x="740" y="321"/>
                    </a:cubicBezTo>
                    <a:cubicBezTo>
                      <a:pt x="740" y="149"/>
                      <a:pt x="592" y="1"/>
                      <a:pt x="4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270;p62">
                <a:extLst>
                  <a:ext uri="{FF2B5EF4-FFF2-40B4-BE49-F238E27FC236}">
                    <a16:creationId xmlns:a16="http://schemas.microsoft.com/office/drawing/2014/main" id="{E3F74875-593A-4BC7-80A8-CA928FCDB9DB}"/>
                  </a:ext>
                </a:extLst>
              </p:cNvPr>
              <p:cNvSpPr/>
              <p:nvPr/>
            </p:nvSpPr>
            <p:spPr>
              <a:xfrm>
                <a:off x="5555355" y="2832657"/>
                <a:ext cx="10139" cy="8697"/>
              </a:xfrm>
              <a:custGeom>
                <a:avLst/>
                <a:gdLst/>
                <a:ahLst/>
                <a:cxnLst/>
                <a:rect l="l" t="t" r="r" b="b"/>
                <a:pathLst>
                  <a:path w="703" h="603" extrusionOk="0">
                    <a:moveTo>
                      <a:pt x="407" y="0"/>
                    </a:moveTo>
                    <a:cubicBezTo>
                      <a:pt x="136" y="0"/>
                      <a:pt x="1" y="320"/>
                      <a:pt x="198" y="518"/>
                    </a:cubicBezTo>
                    <a:cubicBezTo>
                      <a:pt x="256" y="576"/>
                      <a:pt x="329" y="603"/>
                      <a:pt x="400" y="603"/>
                    </a:cubicBezTo>
                    <a:cubicBezTo>
                      <a:pt x="554" y="603"/>
                      <a:pt x="703" y="481"/>
                      <a:pt x="703" y="296"/>
                    </a:cubicBezTo>
                    <a:cubicBezTo>
                      <a:pt x="703" y="136"/>
                      <a:pt x="567"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271;p62">
                <a:extLst>
                  <a:ext uri="{FF2B5EF4-FFF2-40B4-BE49-F238E27FC236}">
                    <a16:creationId xmlns:a16="http://schemas.microsoft.com/office/drawing/2014/main" id="{B6053302-5A22-4D16-B623-E149B79E2E13}"/>
                  </a:ext>
                </a:extLst>
              </p:cNvPr>
              <p:cNvSpPr/>
              <p:nvPr/>
            </p:nvSpPr>
            <p:spPr>
              <a:xfrm>
                <a:off x="5730040" y="2920447"/>
                <a:ext cx="1543" cy="1067"/>
              </a:xfrm>
              <a:custGeom>
                <a:avLst/>
                <a:gdLst/>
                <a:ahLst/>
                <a:cxnLst/>
                <a:rect l="l" t="t" r="r" b="b"/>
                <a:pathLst>
                  <a:path w="107" h="74" extrusionOk="0">
                    <a:moveTo>
                      <a:pt x="16" y="1"/>
                    </a:moveTo>
                    <a:cubicBezTo>
                      <a:pt x="7" y="1"/>
                      <a:pt x="1" y="7"/>
                      <a:pt x="1" y="25"/>
                    </a:cubicBezTo>
                    <a:cubicBezTo>
                      <a:pt x="1" y="62"/>
                      <a:pt x="25" y="74"/>
                      <a:pt x="50" y="74"/>
                    </a:cubicBezTo>
                    <a:cubicBezTo>
                      <a:pt x="107" y="74"/>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272;p62">
                <a:extLst>
                  <a:ext uri="{FF2B5EF4-FFF2-40B4-BE49-F238E27FC236}">
                    <a16:creationId xmlns:a16="http://schemas.microsoft.com/office/drawing/2014/main" id="{7AC9783A-F3D2-4233-803F-D762D2726B47}"/>
                  </a:ext>
                </a:extLst>
              </p:cNvPr>
              <p:cNvSpPr/>
              <p:nvPr/>
            </p:nvSpPr>
            <p:spPr>
              <a:xfrm>
                <a:off x="5651668" y="2794106"/>
                <a:ext cx="10153" cy="8711"/>
              </a:xfrm>
              <a:custGeom>
                <a:avLst/>
                <a:gdLst/>
                <a:ahLst/>
                <a:cxnLst/>
                <a:rect l="l" t="t" r="r" b="b"/>
                <a:pathLst>
                  <a:path w="704" h="604" extrusionOk="0">
                    <a:moveTo>
                      <a:pt x="307" y="1"/>
                    </a:moveTo>
                    <a:cubicBezTo>
                      <a:pt x="150" y="1"/>
                      <a:pt x="1" y="122"/>
                      <a:pt x="1" y="307"/>
                    </a:cubicBezTo>
                    <a:cubicBezTo>
                      <a:pt x="1" y="468"/>
                      <a:pt x="136" y="603"/>
                      <a:pt x="309" y="603"/>
                    </a:cubicBezTo>
                    <a:cubicBezTo>
                      <a:pt x="580" y="591"/>
                      <a:pt x="703" y="270"/>
                      <a:pt x="518" y="86"/>
                    </a:cubicBezTo>
                    <a:cubicBezTo>
                      <a:pt x="456" y="27"/>
                      <a:pt x="381"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273;p62">
                <a:extLst>
                  <a:ext uri="{FF2B5EF4-FFF2-40B4-BE49-F238E27FC236}">
                    <a16:creationId xmlns:a16="http://schemas.microsoft.com/office/drawing/2014/main" id="{F5546EFE-2204-4538-8280-3DB7740CFA81}"/>
                  </a:ext>
                </a:extLst>
              </p:cNvPr>
              <p:cNvSpPr/>
              <p:nvPr/>
            </p:nvSpPr>
            <p:spPr>
              <a:xfrm>
                <a:off x="5703388" y="2726811"/>
                <a:ext cx="10139" cy="8653"/>
              </a:xfrm>
              <a:custGeom>
                <a:avLst/>
                <a:gdLst/>
                <a:ahLst/>
                <a:cxnLst/>
                <a:rect l="l" t="t" r="r" b="b"/>
                <a:pathLst>
                  <a:path w="703" h="600" extrusionOk="0">
                    <a:moveTo>
                      <a:pt x="403" y="1"/>
                    </a:moveTo>
                    <a:cubicBezTo>
                      <a:pt x="328" y="1"/>
                      <a:pt x="250" y="29"/>
                      <a:pt x="185" y="94"/>
                    </a:cubicBezTo>
                    <a:cubicBezTo>
                      <a:pt x="0" y="279"/>
                      <a:pt x="136" y="599"/>
                      <a:pt x="407" y="599"/>
                    </a:cubicBezTo>
                    <a:cubicBezTo>
                      <a:pt x="567" y="599"/>
                      <a:pt x="703" y="464"/>
                      <a:pt x="703" y="304"/>
                    </a:cubicBezTo>
                    <a:cubicBezTo>
                      <a:pt x="703" y="122"/>
                      <a:pt x="558" y="1"/>
                      <a:pt x="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274;p62">
                <a:extLst>
                  <a:ext uri="{FF2B5EF4-FFF2-40B4-BE49-F238E27FC236}">
                    <a16:creationId xmlns:a16="http://schemas.microsoft.com/office/drawing/2014/main" id="{44114E35-B87D-49A6-9C39-D4F02923E70B}"/>
                  </a:ext>
                </a:extLst>
              </p:cNvPr>
              <p:cNvSpPr/>
              <p:nvPr/>
            </p:nvSpPr>
            <p:spPr>
              <a:xfrm>
                <a:off x="5713512" y="2758800"/>
                <a:ext cx="10327" cy="9000"/>
              </a:xfrm>
              <a:custGeom>
                <a:avLst/>
                <a:gdLst/>
                <a:ahLst/>
                <a:cxnLst/>
                <a:rect l="l" t="t" r="r" b="b"/>
                <a:pathLst>
                  <a:path w="716" h="624" extrusionOk="0">
                    <a:moveTo>
                      <a:pt x="311" y="1"/>
                    </a:moveTo>
                    <a:cubicBezTo>
                      <a:pt x="152" y="1"/>
                      <a:pt x="1" y="125"/>
                      <a:pt x="1" y="316"/>
                    </a:cubicBezTo>
                    <a:cubicBezTo>
                      <a:pt x="1" y="476"/>
                      <a:pt x="124" y="612"/>
                      <a:pt x="296" y="624"/>
                    </a:cubicBezTo>
                    <a:cubicBezTo>
                      <a:pt x="567" y="624"/>
                      <a:pt x="715" y="291"/>
                      <a:pt x="530" y="94"/>
                    </a:cubicBezTo>
                    <a:cubicBezTo>
                      <a:pt x="466" y="30"/>
                      <a:pt x="388"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275;p62">
                <a:extLst>
                  <a:ext uri="{FF2B5EF4-FFF2-40B4-BE49-F238E27FC236}">
                    <a16:creationId xmlns:a16="http://schemas.microsoft.com/office/drawing/2014/main" id="{D03FEFB5-EB57-40CD-A728-93FEE106957F}"/>
                  </a:ext>
                </a:extLst>
              </p:cNvPr>
              <p:cNvSpPr/>
              <p:nvPr/>
            </p:nvSpPr>
            <p:spPr>
              <a:xfrm>
                <a:off x="5686153" y="2851306"/>
                <a:ext cx="1255" cy="1442"/>
              </a:xfrm>
              <a:custGeom>
                <a:avLst/>
                <a:gdLst/>
                <a:ahLst/>
                <a:cxnLst/>
                <a:rect l="l" t="t" r="r" b="b"/>
                <a:pathLst>
                  <a:path w="87" h="100" extrusionOk="0">
                    <a:moveTo>
                      <a:pt x="37" y="1"/>
                    </a:moveTo>
                    <a:cubicBezTo>
                      <a:pt x="12" y="1"/>
                      <a:pt x="0" y="26"/>
                      <a:pt x="0" y="50"/>
                    </a:cubicBezTo>
                    <a:cubicBezTo>
                      <a:pt x="0" y="75"/>
                      <a:pt x="12" y="99"/>
                      <a:pt x="37" y="99"/>
                    </a:cubicBezTo>
                    <a:cubicBezTo>
                      <a:pt x="74" y="99"/>
                      <a:pt x="86" y="75"/>
                      <a:pt x="86" y="50"/>
                    </a:cubicBezTo>
                    <a:cubicBezTo>
                      <a:pt x="86" y="26"/>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276;p62">
                <a:extLst>
                  <a:ext uri="{FF2B5EF4-FFF2-40B4-BE49-F238E27FC236}">
                    <a16:creationId xmlns:a16="http://schemas.microsoft.com/office/drawing/2014/main" id="{EEC9C7CB-45A0-411F-9942-C9AB29E474AC}"/>
                  </a:ext>
                </a:extLst>
              </p:cNvPr>
              <p:cNvSpPr/>
              <p:nvPr/>
            </p:nvSpPr>
            <p:spPr>
              <a:xfrm>
                <a:off x="5805037" y="2773482"/>
                <a:ext cx="1543" cy="1067"/>
              </a:xfrm>
              <a:custGeom>
                <a:avLst/>
                <a:gdLst/>
                <a:ahLst/>
                <a:cxnLst/>
                <a:rect l="l" t="t" r="r" b="b"/>
                <a:pathLst>
                  <a:path w="107" h="74" extrusionOk="0">
                    <a:moveTo>
                      <a:pt x="49" y="0"/>
                    </a:moveTo>
                    <a:cubicBezTo>
                      <a:pt x="25" y="0"/>
                      <a:pt x="0" y="12"/>
                      <a:pt x="0" y="49"/>
                    </a:cubicBezTo>
                    <a:cubicBezTo>
                      <a:pt x="0" y="66"/>
                      <a:pt x="7" y="73"/>
                      <a:pt x="16" y="73"/>
                    </a:cubicBezTo>
                    <a:cubicBezTo>
                      <a:pt x="46" y="73"/>
                      <a:pt x="106"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277;p62">
                <a:extLst>
                  <a:ext uri="{FF2B5EF4-FFF2-40B4-BE49-F238E27FC236}">
                    <a16:creationId xmlns:a16="http://schemas.microsoft.com/office/drawing/2014/main" id="{58055B74-E076-40D9-87E9-0596BF7F1330}"/>
                  </a:ext>
                </a:extLst>
              </p:cNvPr>
              <p:cNvSpPr/>
              <p:nvPr/>
            </p:nvSpPr>
            <p:spPr>
              <a:xfrm>
                <a:off x="5681985" y="2933586"/>
                <a:ext cx="1514" cy="1067"/>
              </a:xfrm>
              <a:custGeom>
                <a:avLst/>
                <a:gdLst/>
                <a:ahLst/>
                <a:cxnLst/>
                <a:rect l="l" t="t" r="r" b="b"/>
                <a:pathLst>
                  <a:path w="105" h="74" extrusionOk="0">
                    <a:moveTo>
                      <a:pt x="67" y="1"/>
                    </a:moveTo>
                    <a:cubicBezTo>
                      <a:pt x="1" y="1"/>
                      <a:pt x="59" y="74"/>
                      <a:pt x="89" y="74"/>
                    </a:cubicBezTo>
                    <a:cubicBezTo>
                      <a:pt x="98" y="74"/>
                      <a:pt x="104" y="67"/>
                      <a:pt x="104" y="50"/>
                    </a:cubicBezTo>
                    <a:cubicBezTo>
                      <a:pt x="104" y="25"/>
                      <a:pt x="92"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278;p62">
                <a:extLst>
                  <a:ext uri="{FF2B5EF4-FFF2-40B4-BE49-F238E27FC236}">
                    <a16:creationId xmlns:a16="http://schemas.microsoft.com/office/drawing/2014/main" id="{91629E8A-EE99-40F0-A2DD-D725F45E7AE0}"/>
                  </a:ext>
                </a:extLst>
              </p:cNvPr>
              <p:cNvSpPr/>
              <p:nvPr/>
            </p:nvSpPr>
            <p:spPr>
              <a:xfrm>
                <a:off x="5779798" y="2722916"/>
                <a:ext cx="1514" cy="995"/>
              </a:xfrm>
              <a:custGeom>
                <a:avLst/>
                <a:gdLst/>
                <a:ahLst/>
                <a:cxnLst/>
                <a:rect l="l" t="t" r="r" b="b"/>
                <a:pathLst>
                  <a:path w="105" h="69" extrusionOk="0">
                    <a:moveTo>
                      <a:pt x="20" y="1"/>
                    </a:moveTo>
                    <a:cubicBezTo>
                      <a:pt x="9" y="1"/>
                      <a:pt x="0" y="9"/>
                      <a:pt x="0" y="31"/>
                    </a:cubicBezTo>
                    <a:cubicBezTo>
                      <a:pt x="0" y="56"/>
                      <a:pt x="25" y="68"/>
                      <a:pt x="50" y="68"/>
                    </a:cubicBezTo>
                    <a:cubicBezTo>
                      <a:pt x="105" y="68"/>
                      <a:pt x="51" y="1"/>
                      <a:pt x="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279;p62">
                <a:extLst>
                  <a:ext uri="{FF2B5EF4-FFF2-40B4-BE49-F238E27FC236}">
                    <a16:creationId xmlns:a16="http://schemas.microsoft.com/office/drawing/2014/main" id="{1DD92DA7-FB55-459C-AFEA-375C9D681FB1}"/>
                  </a:ext>
                </a:extLst>
              </p:cNvPr>
              <p:cNvSpPr/>
              <p:nvPr/>
            </p:nvSpPr>
            <p:spPr>
              <a:xfrm>
                <a:off x="5809479" y="2690495"/>
                <a:ext cx="10139" cy="8639"/>
              </a:xfrm>
              <a:custGeom>
                <a:avLst/>
                <a:gdLst/>
                <a:ahLst/>
                <a:cxnLst/>
                <a:rect l="l" t="t" r="r" b="b"/>
                <a:pathLst>
                  <a:path w="703" h="599" extrusionOk="0">
                    <a:moveTo>
                      <a:pt x="296" y="0"/>
                    </a:moveTo>
                    <a:cubicBezTo>
                      <a:pt x="136" y="0"/>
                      <a:pt x="0" y="136"/>
                      <a:pt x="0" y="296"/>
                    </a:cubicBezTo>
                    <a:cubicBezTo>
                      <a:pt x="0" y="478"/>
                      <a:pt x="145" y="599"/>
                      <a:pt x="299" y="599"/>
                    </a:cubicBezTo>
                    <a:cubicBezTo>
                      <a:pt x="375" y="599"/>
                      <a:pt x="453" y="570"/>
                      <a:pt x="518" y="505"/>
                    </a:cubicBezTo>
                    <a:cubicBezTo>
                      <a:pt x="702" y="320"/>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280;p62">
                <a:extLst>
                  <a:ext uri="{FF2B5EF4-FFF2-40B4-BE49-F238E27FC236}">
                    <a16:creationId xmlns:a16="http://schemas.microsoft.com/office/drawing/2014/main" id="{C7193AEC-AB73-4DC6-8273-C51E42F8E3BC}"/>
                  </a:ext>
                </a:extLst>
              </p:cNvPr>
              <p:cNvSpPr/>
              <p:nvPr/>
            </p:nvSpPr>
            <p:spPr>
              <a:xfrm>
                <a:off x="5787788" y="2675914"/>
                <a:ext cx="10153" cy="8653"/>
              </a:xfrm>
              <a:custGeom>
                <a:avLst/>
                <a:gdLst/>
                <a:ahLst/>
                <a:cxnLst/>
                <a:rect l="l" t="t" r="r" b="b"/>
                <a:pathLst>
                  <a:path w="704" h="600" extrusionOk="0">
                    <a:moveTo>
                      <a:pt x="408" y="1"/>
                    </a:moveTo>
                    <a:cubicBezTo>
                      <a:pt x="136" y="1"/>
                      <a:pt x="1" y="321"/>
                      <a:pt x="198" y="506"/>
                    </a:cubicBezTo>
                    <a:cubicBezTo>
                      <a:pt x="259" y="571"/>
                      <a:pt x="334" y="599"/>
                      <a:pt x="408" y="599"/>
                    </a:cubicBezTo>
                    <a:cubicBezTo>
                      <a:pt x="559" y="599"/>
                      <a:pt x="703" y="478"/>
                      <a:pt x="703" y="296"/>
                    </a:cubicBezTo>
                    <a:cubicBezTo>
                      <a:pt x="703" y="136"/>
                      <a:pt x="568" y="1"/>
                      <a:pt x="4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281;p62">
                <a:extLst>
                  <a:ext uri="{FF2B5EF4-FFF2-40B4-BE49-F238E27FC236}">
                    <a16:creationId xmlns:a16="http://schemas.microsoft.com/office/drawing/2014/main" id="{F458AC0D-93C7-4595-AF46-339842F90F1D}"/>
                  </a:ext>
                </a:extLst>
              </p:cNvPr>
              <p:cNvSpPr/>
              <p:nvPr/>
            </p:nvSpPr>
            <p:spPr>
              <a:xfrm>
                <a:off x="5705162" y="2781443"/>
                <a:ext cx="6764" cy="5913"/>
              </a:xfrm>
              <a:custGeom>
                <a:avLst/>
                <a:gdLst/>
                <a:ahLst/>
                <a:cxnLst/>
                <a:rect l="l" t="t" r="r" b="b"/>
                <a:pathLst>
                  <a:path w="469" h="410" extrusionOk="0">
                    <a:moveTo>
                      <a:pt x="205" y="1"/>
                    </a:moveTo>
                    <a:cubicBezTo>
                      <a:pt x="101" y="1"/>
                      <a:pt x="1" y="83"/>
                      <a:pt x="1" y="200"/>
                    </a:cubicBezTo>
                    <a:cubicBezTo>
                      <a:pt x="1" y="311"/>
                      <a:pt x="87" y="409"/>
                      <a:pt x="198" y="409"/>
                    </a:cubicBezTo>
                    <a:cubicBezTo>
                      <a:pt x="382" y="409"/>
                      <a:pt x="469" y="187"/>
                      <a:pt x="346" y="64"/>
                    </a:cubicBezTo>
                    <a:cubicBezTo>
                      <a:pt x="305" y="20"/>
                      <a:pt x="255" y="1"/>
                      <a:pt x="2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282;p62">
                <a:extLst>
                  <a:ext uri="{FF2B5EF4-FFF2-40B4-BE49-F238E27FC236}">
                    <a16:creationId xmlns:a16="http://schemas.microsoft.com/office/drawing/2014/main" id="{AB6C1CD9-6B6C-465B-85BB-BC8A846411D4}"/>
                  </a:ext>
                </a:extLst>
              </p:cNvPr>
              <p:cNvSpPr/>
              <p:nvPr/>
            </p:nvSpPr>
            <p:spPr>
              <a:xfrm>
                <a:off x="5402534" y="2724791"/>
                <a:ext cx="1428" cy="1385"/>
              </a:xfrm>
              <a:custGeom>
                <a:avLst/>
                <a:gdLst/>
                <a:ahLst/>
                <a:cxnLst/>
                <a:rect l="l" t="t" r="r" b="b"/>
                <a:pathLst>
                  <a:path w="99" h="96" extrusionOk="0">
                    <a:moveTo>
                      <a:pt x="50" y="0"/>
                    </a:moveTo>
                    <a:cubicBezTo>
                      <a:pt x="25" y="0"/>
                      <a:pt x="0" y="12"/>
                      <a:pt x="0" y="49"/>
                    </a:cubicBezTo>
                    <a:cubicBezTo>
                      <a:pt x="0" y="80"/>
                      <a:pt x="25" y="96"/>
                      <a:pt x="50" y="96"/>
                    </a:cubicBezTo>
                    <a:cubicBezTo>
                      <a:pt x="74" y="96"/>
                      <a:pt x="99" y="80"/>
                      <a:pt x="99" y="49"/>
                    </a:cubicBezTo>
                    <a:cubicBezTo>
                      <a:pt x="99" y="12"/>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283;p62">
                <a:extLst>
                  <a:ext uri="{FF2B5EF4-FFF2-40B4-BE49-F238E27FC236}">
                    <a16:creationId xmlns:a16="http://schemas.microsoft.com/office/drawing/2014/main" id="{C6FE1C46-35B1-490A-88B5-DA4EAA72F1F4}"/>
                  </a:ext>
                </a:extLst>
              </p:cNvPr>
              <p:cNvSpPr/>
              <p:nvPr/>
            </p:nvSpPr>
            <p:spPr>
              <a:xfrm>
                <a:off x="5521592" y="2689240"/>
                <a:ext cx="10673" cy="9187"/>
              </a:xfrm>
              <a:custGeom>
                <a:avLst/>
                <a:gdLst/>
                <a:ahLst/>
                <a:cxnLst/>
                <a:rect l="l" t="t" r="r" b="b"/>
                <a:pathLst>
                  <a:path w="740" h="637" extrusionOk="0">
                    <a:moveTo>
                      <a:pt x="432" y="1"/>
                    </a:moveTo>
                    <a:cubicBezTo>
                      <a:pt x="148" y="1"/>
                      <a:pt x="1" y="346"/>
                      <a:pt x="198" y="543"/>
                    </a:cubicBezTo>
                    <a:cubicBezTo>
                      <a:pt x="262" y="607"/>
                      <a:pt x="342" y="636"/>
                      <a:pt x="420" y="636"/>
                    </a:cubicBezTo>
                    <a:cubicBezTo>
                      <a:pt x="583" y="636"/>
                      <a:pt x="740" y="512"/>
                      <a:pt x="740" y="321"/>
                    </a:cubicBezTo>
                    <a:cubicBezTo>
                      <a:pt x="740" y="149"/>
                      <a:pt x="604"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284;p62">
                <a:extLst>
                  <a:ext uri="{FF2B5EF4-FFF2-40B4-BE49-F238E27FC236}">
                    <a16:creationId xmlns:a16="http://schemas.microsoft.com/office/drawing/2014/main" id="{55156941-A321-497A-B5A8-5EB479938EB7}"/>
                  </a:ext>
                </a:extLst>
              </p:cNvPr>
              <p:cNvSpPr/>
              <p:nvPr/>
            </p:nvSpPr>
            <p:spPr>
              <a:xfrm>
                <a:off x="5542923" y="2643218"/>
                <a:ext cx="6764" cy="5827"/>
              </a:xfrm>
              <a:custGeom>
                <a:avLst/>
                <a:gdLst/>
                <a:ahLst/>
                <a:cxnLst/>
                <a:rect l="l" t="t" r="r" b="b"/>
                <a:pathLst>
                  <a:path w="469" h="404" extrusionOk="0">
                    <a:moveTo>
                      <a:pt x="271" y="1"/>
                    </a:moveTo>
                    <a:cubicBezTo>
                      <a:pt x="86" y="1"/>
                      <a:pt x="0" y="222"/>
                      <a:pt x="123" y="346"/>
                    </a:cubicBezTo>
                    <a:cubicBezTo>
                      <a:pt x="163" y="385"/>
                      <a:pt x="213" y="403"/>
                      <a:pt x="262" y="403"/>
                    </a:cubicBezTo>
                    <a:cubicBezTo>
                      <a:pt x="366" y="403"/>
                      <a:pt x="468" y="323"/>
                      <a:pt x="468" y="198"/>
                    </a:cubicBezTo>
                    <a:cubicBezTo>
                      <a:pt x="468" y="87"/>
                      <a:pt x="382"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285;p62">
                <a:extLst>
                  <a:ext uri="{FF2B5EF4-FFF2-40B4-BE49-F238E27FC236}">
                    <a16:creationId xmlns:a16="http://schemas.microsoft.com/office/drawing/2014/main" id="{847151DA-DA75-471C-8D3F-567C9D32ACA5}"/>
                  </a:ext>
                </a:extLst>
              </p:cNvPr>
              <p:cNvSpPr/>
              <p:nvPr/>
            </p:nvSpPr>
            <p:spPr>
              <a:xfrm>
                <a:off x="5401813" y="2685692"/>
                <a:ext cx="8726" cy="8538"/>
              </a:xfrm>
              <a:custGeom>
                <a:avLst/>
                <a:gdLst/>
                <a:ahLst/>
                <a:cxnLst/>
                <a:rect l="l" t="t" r="r" b="b"/>
                <a:pathLst>
                  <a:path w="605" h="592" extrusionOk="0">
                    <a:moveTo>
                      <a:pt x="309" y="0"/>
                    </a:moveTo>
                    <a:cubicBezTo>
                      <a:pt x="136" y="0"/>
                      <a:pt x="1" y="136"/>
                      <a:pt x="1" y="296"/>
                    </a:cubicBezTo>
                    <a:cubicBezTo>
                      <a:pt x="1" y="456"/>
                      <a:pt x="136" y="592"/>
                      <a:pt x="309" y="592"/>
                    </a:cubicBezTo>
                    <a:cubicBezTo>
                      <a:pt x="469" y="592"/>
                      <a:pt x="605" y="456"/>
                      <a:pt x="605" y="296"/>
                    </a:cubicBezTo>
                    <a:cubicBezTo>
                      <a:pt x="605" y="136"/>
                      <a:pt x="469"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286;p62">
                <a:extLst>
                  <a:ext uri="{FF2B5EF4-FFF2-40B4-BE49-F238E27FC236}">
                    <a16:creationId xmlns:a16="http://schemas.microsoft.com/office/drawing/2014/main" id="{55C82292-73AB-4E41-BF2A-6BC1A626E075}"/>
                  </a:ext>
                </a:extLst>
              </p:cNvPr>
              <p:cNvSpPr/>
              <p:nvPr/>
            </p:nvSpPr>
            <p:spPr>
              <a:xfrm>
                <a:off x="5372680" y="2713037"/>
                <a:ext cx="5408" cy="4139"/>
              </a:xfrm>
              <a:custGeom>
                <a:avLst/>
                <a:gdLst/>
                <a:ahLst/>
                <a:cxnLst/>
                <a:rect l="l" t="t" r="r" b="b"/>
                <a:pathLst>
                  <a:path w="375" h="287" extrusionOk="0">
                    <a:moveTo>
                      <a:pt x="194" y="1"/>
                    </a:moveTo>
                    <a:cubicBezTo>
                      <a:pt x="187" y="1"/>
                      <a:pt x="180" y="1"/>
                      <a:pt x="173" y="2"/>
                    </a:cubicBezTo>
                    <a:cubicBezTo>
                      <a:pt x="0" y="26"/>
                      <a:pt x="0" y="273"/>
                      <a:pt x="173" y="285"/>
                    </a:cubicBezTo>
                    <a:cubicBezTo>
                      <a:pt x="180" y="286"/>
                      <a:pt x="187" y="287"/>
                      <a:pt x="194" y="287"/>
                    </a:cubicBezTo>
                    <a:cubicBezTo>
                      <a:pt x="375" y="287"/>
                      <a:pt x="375"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287;p62">
                <a:extLst>
                  <a:ext uri="{FF2B5EF4-FFF2-40B4-BE49-F238E27FC236}">
                    <a16:creationId xmlns:a16="http://schemas.microsoft.com/office/drawing/2014/main" id="{FEEFD5E9-DC49-4662-B1A0-8A6901E1B6D8}"/>
                  </a:ext>
                </a:extLst>
              </p:cNvPr>
              <p:cNvSpPr/>
              <p:nvPr/>
            </p:nvSpPr>
            <p:spPr>
              <a:xfrm>
                <a:off x="5548245" y="2668875"/>
                <a:ext cx="10153" cy="8653"/>
              </a:xfrm>
              <a:custGeom>
                <a:avLst/>
                <a:gdLst/>
                <a:ahLst/>
                <a:cxnLst/>
                <a:rect l="l" t="t" r="r" b="b"/>
                <a:pathLst>
                  <a:path w="704" h="600" extrusionOk="0">
                    <a:moveTo>
                      <a:pt x="300" y="1"/>
                    </a:moveTo>
                    <a:cubicBezTo>
                      <a:pt x="145" y="1"/>
                      <a:pt x="1" y="122"/>
                      <a:pt x="1" y="304"/>
                    </a:cubicBezTo>
                    <a:cubicBezTo>
                      <a:pt x="1" y="464"/>
                      <a:pt x="136" y="600"/>
                      <a:pt x="309" y="600"/>
                    </a:cubicBezTo>
                    <a:cubicBezTo>
                      <a:pt x="568" y="600"/>
                      <a:pt x="703" y="279"/>
                      <a:pt x="518" y="94"/>
                    </a:cubicBezTo>
                    <a:cubicBezTo>
                      <a:pt x="454" y="30"/>
                      <a:pt x="376" y="1"/>
                      <a:pt x="3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288;p62">
                <a:extLst>
                  <a:ext uri="{FF2B5EF4-FFF2-40B4-BE49-F238E27FC236}">
                    <a16:creationId xmlns:a16="http://schemas.microsoft.com/office/drawing/2014/main" id="{B8DEEE45-4570-475D-8AB2-E4D8E978CD13}"/>
                  </a:ext>
                </a:extLst>
              </p:cNvPr>
              <p:cNvSpPr/>
              <p:nvPr/>
            </p:nvSpPr>
            <p:spPr>
              <a:xfrm>
                <a:off x="5427586" y="2756766"/>
                <a:ext cx="10139" cy="8653"/>
              </a:xfrm>
              <a:custGeom>
                <a:avLst/>
                <a:gdLst/>
                <a:ahLst/>
                <a:cxnLst/>
                <a:rect l="l" t="t" r="r" b="b"/>
                <a:pathLst>
                  <a:path w="703" h="600" extrusionOk="0">
                    <a:moveTo>
                      <a:pt x="296" y="1"/>
                    </a:moveTo>
                    <a:cubicBezTo>
                      <a:pt x="136" y="1"/>
                      <a:pt x="1" y="136"/>
                      <a:pt x="1" y="297"/>
                    </a:cubicBezTo>
                    <a:cubicBezTo>
                      <a:pt x="1" y="479"/>
                      <a:pt x="145" y="600"/>
                      <a:pt x="296" y="600"/>
                    </a:cubicBezTo>
                    <a:cubicBezTo>
                      <a:pt x="370" y="600"/>
                      <a:pt x="445" y="571"/>
                      <a:pt x="506" y="506"/>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289;p62">
                <a:extLst>
                  <a:ext uri="{FF2B5EF4-FFF2-40B4-BE49-F238E27FC236}">
                    <a16:creationId xmlns:a16="http://schemas.microsoft.com/office/drawing/2014/main" id="{215CCB0F-F611-4A7E-88BE-194CC31A2A0F}"/>
                  </a:ext>
                </a:extLst>
              </p:cNvPr>
              <p:cNvSpPr/>
              <p:nvPr/>
            </p:nvSpPr>
            <p:spPr>
              <a:xfrm>
                <a:off x="5328604" y="2715893"/>
                <a:ext cx="10139" cy="8711"/>
              </a:xfrm>
              <a:custGeom>
                <a:avLst/>
                <a:gdLst/>
                <a:ahLst/>
                <a:cxnLst/>
                <a:rect l="l" t="t" r="r" b="b"/>
                <a:pathLst>
                  <a:path w="703" h="604" extrusionOk="0">
                    <a:moveTo>
                      <a:pt x="296" y="1"/>
                    </a:moveTo>
                    <a:cubicBezTo>
                      <a:pt x="136" y="1"/>
                      <a:pt x="1" y="137"/>
                      <a:pt x="1" y="309"/>
                    </a:cubicBezTo>
                    <a:cubicBezTo>
                      <a:pt x="1" y="485"/>
                      <a:pt x="149" y="604"/>
                      <a:pt x="302" y="604"/>
                    </a:cubicBezTo>
                    <a:cubicBezTo>
                      <a:pt x="374" y="604"/>
                      <a:pt x="447" y="578"/>
                      <a:pt x="506" y="518"/>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290;p62">
                <a:extLst>
                  <a:ext uri="{FF2B5EF4-FFF2-40B4-BE49-F238E27FC236}">
                    <a16:creationId xmlns:a16="http://schemas.microsoft.com/office/drawing/2014/main" id="{3F90BAEB-2AE1-47AC-AD68-94BA4E5A4391}"/>
                  </a:ext>
                </a:extLst>
              </p:cNvPr>
              <p:cNvSpPr/>
              <p:nvPr/>
            </p:nvSpPr>
            <p:spPr>
              <a:xfrm>
                <a:off x="5356498" y="2859815"/>
                <a:ext cx="10153" cy="8754"/>
              </a:xfrm>
              <a:custGeom>
                <a:avLst/>
                <a:gdLst/>
                <a:ahLst/>
                <a:cxnLst/>
                <a:rect l="l" t="t" r="r" b="b"/>
                <a:pathLst>
                  <a:path w="704" h="607" extrusionOk="0">
                    <a:moveTo>
                      <a:pt x="309" y="0"/>
                    </a:moveTo>
                    <a:cubicBezTo>
                      <a:pt x="157" y="0"/>
                      <a:pt x="9" y="116"/>
                      <a:pt x="1" y="298"/>
                    </a:cubicBezTo>
                    <a:cubicBezTo>
                      <a:pt x="1" y="458"/>
                      <a:pt x="137" y="606"/>
                      <a:pt x="309" y="606"/>
                    </a:cubicBezTo>
                    <a:cubicBezTo>
                      <a:pt x="568" y="606"/>
                      <a:pt x="703" y="286"/>
                      <a:pt x="518" y="89"/>
                    </a:cubicBezTo>
                    <a:cubicBezTo>
                      <a:pt x="458" y="28"/>
                      <a:pt x="383"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291;p62">
                <a:extLst>
                  <a:ext uri="{FF2B5EF4-FFF2-40B4-BE49-F238E27FC236}">
                    <a16:creationId xmlns:a16="http://schemas.microsoft.com/office/drawing/2014/main" id="{462EED98-C2CA-4EBC-B2E5-0F2045C59726}"/>
                  </a:ext>
                </a:extLst>
              </p:cNvPr>
              <p:cNvSpPr/>
              <p:nvPr/>
            </p:nvSpPr>
            <p:spPr>
              <a:xfrm>
                <a:off x="5353310" y="2795274"/>
                <a:ext cx="10673" cy="9144"/>
              </a:xfrm>
              <a:custGeom>
                <a:avLst/>
                <a:gdLst/>
                <a:ahLst/>
                <a:cxnLst/>
                <a:rect l="l" t="t" r="r" b="b"/>
                <a:pathLst>
                  <a:path w="740" h="634" extrusionOk="0">
                    <a:moveTo>
                      <a:pt x="321" y="1"/>
                    </a:moveTo>
                    <a:cubicBezTo>
                      <a:pt x="156" y="1"/>
                      <a:pt x="0" y="131"/>
                      <a:pt x="0" y="325"/>
                    </a:cubicBezTo>
                    <a:cubicBezTo>
                      <a:pt x="13" y="498"/>
                      <a:pt x="148" y="633"/>
                      <a:pt x="321" y="633"/>
                    </a:cubicBezTo>
                    <a:cubicBezTo>
                      <a:pt x="604" y="633"/>
                      <a:pt x="739" y="288"/>
                      <a:pt x="542" y="91"/>
                    </a:cubicBezTo>
                    <a:cubicBezTo>
                      <a:pt x="476" y="29"/>
                      <a:pt x="398"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292;p62">
                <a:extLst>
                  <a:ext uri="{FF2B5EF4-FFF2-40B4-BE49-F238E27FC236}">
                    <a16:creationId xmlns:a16="http://schemas.microsoft.com/office/drawing/2014/main" id="{71224C81-C415-44C6-84DB-BD0D401ABB25}"/>
                  </a:ext>
                </a:extLst>
              </p:cNvPr>
              <p:cNvSpPr/>
              <p:nvPr/>
            </p:nvSpPr>
            <p:spPr>
              <a:xfrm>
                <a:off x="5220739" y="2811975"/>
                <a:ext cx="10327" cy="8956"/>
              </a:xfrm>
              <a:custGeom>
                <a:avLst/>
                <a:gdLst/>
                <a:ahLst/>
                <a:cxnLst/>
                <a:rect l="l" t="t" r="r" b="b"/>
                <a:pathLst>
                  <a:path w="716" h="621" extrusionOk="0">
                    <a:moveTo>
                      <a:pt x="316" y="1"/>
                    </a:moveTo>
                    <a:cubicBezTo>
                      <a:pt x="155" y="1"/>
                      <a:pt x="0" y="128"/>
                      <a:pt x="0" y="313"/>
                    </a:cubicBezTo>
                    <a:cubicBezTo>
                      <a:pt x="0" y="485"/>
                      <a:pt x="148" y="621"/>
                      <a:pt x="321" y="621"/>
                    </a:cubicBezTo>
                    <a:cubicBezTo>
                      <a:pt x="592" y="609"/>
                      <a:pt x="715" y="276"/>
                      <a:pt x="530" y="91"/>
                    </a:cubicBezTo>
                    <a:cubicBezTo>
                      <a:pt x="468" y="28"/>
                      <a:pt x="391"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293;p62">
                <a:extLst>
                  <a:ext uri="{FF2B5EF4-FFF2-40B4-BE49-F238E27FC236}">
                    <a16:creationId xmlns:a16="http://schemas.microsoft.com/office/drawing/2014/main" id="{636AE217-6354-496B-811F-F93F0ECC925B}"/>
                  </a:ext>
                </a:extLst>
              </p:cNvPr>
              <p:cNvSpPr/>
              <p:nvPr/>
            </p:nvSpPr>
            <p:spPr>
              <a:xfrm>
                <a:off x="5316879" y="2796125"/>
                <a:ext cx="10673" cy="9173"/>
              </a:xfrm>
              <a:custGeom>
                <a:avLst/>
                <a:gdLst/>
                <a:ahLst/>
                <a:cxnLst/>
                <a:rect l="l" t="t" r="r" b="b"/>
                <a:pathLst>
                  <a:path w="740" h="636" extrusionOk="0">
                    <a:moveTo>
                      <a:pt x="323" y="0"/>
                    </a:moveTo>
                    <a:cubicBezTo>
                      <a:pt x="164" y="0"/>
                      <a:pt x="13" y="124"/>
                      <a:pt x="13" y="315"/>
                    </a:cubicBezTo>
                    <a:cubicBezTo>
                      <a:pt x="0" y="488"/>
                      <a:pt x="148" y="636"/>
                      <a:pt x="321" y="636"/>
                    </a:cubicBezTo>
                    <a:cubicBezTo>
                      <a:pt x="604" y="623"/>
                      <a:pt x="740" y="291"/>
                      <a:pt x="542" y="94"/>
                    </a:cubicBezTo>
                    <a:cubicBezTo>
                      <a:pt x="478" y="29"/>
                      <a:pt x="400"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294;p62">
                <a:extLst>
                  <a:ext uri="{FF2B5EF4-FFF2-40B4-BE49-F238E27FC236}">
                    <a16:creationId xmlns:a16="http://schemas.microsoft.com/office/drawing/2014/main" id="{A48A269A-60C8-4F62-925A-A8E9E6BD4268}"/>
                  </a:ext>
                </a:extLst>
              </p:cNvPr>
              <p:cNvSpPr/>
              <p:nvPr/>
            </p:nvSpPr>
            <p:spPr>
              <a:xfrm>
                <a:off x="5495646" y="2795765"/>
                <a:ext cx="10673" cy="9000"/>
              </a:xfrm>
              <a:custGeom>
                <a:avLst/>
                <a:gdLst/>
                <a:ahLst/>
                <a:cxnLst/>
                <a:rect l="l" t="t" r="r" b="b"/>
                <a:pathLst>
                  <a:path w="740" h="624" extrusionOk="0">
                    <a:moveTo>
                      <a:pt x="315" y="1"/>
                    </a:moveTo>
                    <a:cubicBezTo>
                      <a:pt x="152" y="1"/>
                      <a:pt x="1" y="125"/>
                      <a:pt x="1" y="316"/>
                    </a:cubicBezTo>
                    <a:cubicBezTo>
                      <a:pt x="1" y="488"/>
                      <a:pt x="136" y="624"/>
                      <a:pt x="321" y="624"/>
                    </a:cubicBezTo>
                    <a:cubicBezTo>
                      <a:pt x="592" y="624"/>
                      <a:pt x="740" y="291"/>
                      <a:pt x="543" y="94"/>
                    </a:cubicBezTo>
                    <a:cubicBezTo>
                      <a:pt x="475" y="30"/>
                      <a:pt x="393" y="1"/>
                      <a:pt x="3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295;p62">
                <a:extLst>
                  <a:ext uri="{FF2B5EF4-FFF2-40B4-BE49-F238E27FC236}">
                    <a16:creationId xmlns:a16="http://schemas.microsoft.com/office/drawing/2014/main" id="{6E366DDF-6B77-4BD0-B45C-9E7880E0D568}"/>
                  </a:ext>
                </a:extLst>
              </p:cNvPr>
              <p:cNvSpPr/>
              <p:nvPr/>
            </p:nvSpPr>
            <p:spPr>
              <a:xfrm>
                <a:off x="5524087" y="2758728"/>
                <a:ext cx="9072" cy="9259"/>
              </a:xfrm>
              <a:custGeom>
                <a:avLst/>
                <a:gdLst/>
                <a:ahLst/>
                <a:cxnLst/>
                <a:rect l="l" t="t" r="r" b="b"/>
                <a:pathLst>
                  <a:path w="629" h="642" extrusionOk="0">
                    <a:moveTo>
                      <a:pt x="308" y="0"/>
                    </a:moveTo>
                    <a:cubicBezTo>
                      <a:pt x="136" y="0"/>
                      <a:pt x="0" y="148"/>
                      <a:pt x="0" y="321"/>
                    </a:cubicBezTo>
                    <a:cubicBezTo>
                      <a:pt x="0" y="493"/>
                      <a:pt x="136" y="641"/>
                      <a:pt x="308" y="641"/>
                    </a:cubicBezTo>
                    <a:cubicBezTo>
                      <a:pt x="481" y="641"/>
                      <a:pt x="628" y="493"/>
                      <a:pt x="628" y="321"/>
                    </a:cubicBezTo>
                    <a:cubicBezTo>
                      <a:pt x="628" y="148"/>
                      <a:pt x="481"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296;p62">
                <a:extLst>
                  <a:ext uri="{FF2B5EF4-FFF2-40B4-BE49-F238E27FC236}">
                    <a16:creationId xmlns:a16="http://schemas.microsoft.com/office/drawing/2014/main" id="{3F4EA56C-5016-4A30-9359-F929BC1E8F51}"/>
                  </a:ext>
                </a:extLst>
              </p:cNvPr>
              <p:cNvSpPr/>
              <p:nvPr/>
            </p:nvSpPr>
            <p:spPr>
              <a:xfrm>
                <a:off x="5468099" y="2840287"/>
                <a:ext cx="10500" cy="8971"/>
              </a:xfrm>
              <a:custGeom>
                <a:avLst/>
                <a:gdLst/>
                <a:ahLst/>
                <a:cxnLst/>
                <a:rect l="l" t="t" r="r" b="b"/>
                <a:pathLst>
                  <a:path w="728" h="622" extrusionOk="0">
                    <a:moveTo>
                      <a:pt x="420" y="1"/>
                    </a:moveTo>
                    <a:cubicBezTo>
                      <a:pt x="136" y="1"/>
                      <a:pt x="1" y="334"/>
                      <a:pt x="198" y="531"/>
                    </a:cubicBezTo>
                    <a:cubicBezTo>
                      <a:pt x="261" y="594"/>
                      <a:pt x="337" y="621"/>
                      <a:pt x="412" y="621"/>
                    </a:cubicBezTo>
                    <a:cubicBezTo>
                      <a:pt x="573" y="621"/>
                      <a:pt x="728" y="494"/>
                      <a:pt x="728" y="309"/>
                    </a:cubicBezTo>
                    <a:cubicBezTo>
                      <a:pt x="728" y="136"/>
                      <a:pt x="592" y="1"/>
                      <a:pt x="4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297;p62">
                <a:extLst>
                  <a:ext uri="{FF2B5EF4-FFF2-40B4-BE49-F238E27FC236}">
                    <a16:creationId xmlns:a16="http://schemas.microsoft.com/office/drawing/2014/main" id="{DF73750F-CF70-4414-B568-2B3A56457DDA}"/>
                  </a:ext>
                </a:extLst>
              </p:cNvPr>
              <p:cNvSpPr/>
              <p:nvPr/>
            </p:nvSpPr>
            <p:spPr>
              <a:xfrm>
                <a:off x="5383338" y="2808601"/>
                <a:ext cx="10500" cy="8956"/>
              </a:xfrm>
              <a:custGeom>
                <a:avLst/>
                <a:gdLst/>
                <a:ahLst/>
                <a:cxnLst/>
                <a:rect l="l" t="t" r="r" b="b"/>
                <a:pathLst>
                  <a:path w="728" h="621" extrusionOk="0">
                    <a:moveTo>
                      <a:pt x="316" y="0"/>
                    </a:moveTo>
                    <a:cubicBezTo>
                      <a:pt x="155" y="0"/>
                      <a:pt x="1" y="128"/>
                      <a:pt x="1" y="313"/>
                    </a:cubicBezTo>
                    <a:cubicBezTo>
                      <a:pt x="1" y="485"/>
                      <a:pt x="136" y="609"/>
                      <a:pt x="309" y="621"/>
                    </a:cubicBezTo>
                    <a:cubicBezTo>
                      <a:pt x="580" y="621"/>
                      <a:pt x="727" y="288"/>
                      <a:pt x="530" y="91"/>
                    </a:cubicBezTo>
                    <a:cubicBezTo>
                      <a:pt x="468" y="28"/>
                      <a:pt x="391"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298;p62">
                <a:extLst>
                  <a:ext uri="{FF2B5EF4-FFF2-40B4-BE49-F238E27FC236}">
                    <a16:creationId xmlns:a16="http://schemas.microsoft.com/office/drawing/2014/main" id="{668A24B0-A49B-4F7C-B88F-5E6B3CF78BA9}"/>
                  </a:ext>
                </a:extLst>
              </p:cNvPr>
              <p:cNvSpPr/>
              <p:nvPr/>
            </p:nvSpPr>
            <p:spPr>
              <a:xfrm>
                <a:off x="5454426" y="2896087"/>
                <a:ext cx="10139" cy="8754"/>
              </a:xfrm>
              <a:custGeom>
                <a:avLst/>
                <a:gdLst/>
                <a:ahLst/>
                <a:cxnLst/>
                <a:rect l="l" t="t" r="r" b="b"/>
                <a:pathLst>
                  <a:path w="703" h="607" extrusionOk="0">
                    <a:moveTo>
                      <a:pt x="308" y="1"/>
                    </a:moveTo>
                    <a:cubicBezTo>
                      <a:pt x="136" y="13"/>
                      <a:pt x="0" y="149"/>
                      <a:pt x="0" y="309"/>
                    </a:cubicBezTo>
                    <a:cubicBezTo>
                      <a:pt x="8" y="491"/>
                      <a:pt x="156" y="606"/>
                      <a:pt x="308" y="606"/>
                    </a:cubicBezTo>
                    <a:cubicBezTo>
                      <a:pt x="382" y="606"/>
                      <a:pt x="457" y="579"/>
                      <a:pt x="518" y="518"/>
                    </a:cubicBezTo>
                    <a:cubicBezTo>
                      <a:pt x="702" y="321"/>
                      <a:pt x="567"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99;p62">
                <a:extLst>
                  <a:ext uri="{FF2B5EF4-FFF2-40B4-BE49-F238E27FC236}">
                    <a16:creationId xmlns:a16="http://schemas.microsoft.com/office/drawing/2014/main" id="{A5A853AB-BA5F-4B10-9B62-A17CB0E93050}"/>
                  </a:ext>
                </a:extLst>
              </p:cNvPr>
              <p:cNvSpPr/>
              <p:nvPr/>
            </p:nvSpPr>
            <p:spPr>
              <a:xfrm>
                <a:off x="5501516" y="2725339"/>
                <a:ext cx="10139" cy="8697"/>
              </a:xfrm>
              <a:custGeom>
                <a:avLst/>
                <a:gdLst/>
                <a:ahLst/>
                <a:cxnLst/>
                <a:rect l="l" t="t" r="r" b="b"/>
                <a:pathLst>
                  <a:path w="703" h="603" extrusionOk="0">
                    <a:moveTo>
                      <a:pt x="390" y="0"/>
                    </a:moveTo>
                    <a:cubicBezTo>
                      <a:pt x="317" y="0"/>
                      <a:pt x="244" y="27"/>
                      <a:pt x="185" y="85"/>
                    </a:cubicBezTo>
                    <a:cubicBezTo>
                      <a:pt x="0" y="282"/>
                      <a:pt x="123" y="603"/>
                      <a:pt x="395" y="603"/>
                    </a:cubicBezTo>
                    <a:cubicBezTo>
                      <a:pt x="567" y="603"/>
                      <a:pt x="703" y="467"/>
                      <a:pt x="703" y="307"/>
                    </a:cubicBezTo>
                    <a:cubicBezTo>
                      <a:pt x="703" y="122"/>
                      <a:pt x="548" y="0"/>
                      <a:pt x="3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00;p62">
                <a:extLst>
                  <a:ext uri="{FF2B5EF4-FFF2-40B4-BE49-F238E27FC236}">
                    <a16:creationId xmlns:a16="http://schemas.microsoft.com/office/drawing/2014/main" id="{A3FC3155-FD13-4A2E-99EF-CB5A2A9D31BB}"/>
                  </a:ext>
                </a:extLst>
              </p:cNvPr>
              <p:cNvSpPr/>
              <p:nvPr/>
            </p:nvSpPr>
            <p:spPr>
              <a:xfrm>
                <a:off x="5451225" y="2812408"/>
                <a:ext cx="10139" cy="8711"/>
              </a:xfrm>
              <a:custGeom>
                <a:avLst/>
                <a:gdLst/>
                <a:ahLst/>
                <a:cxnLst/>
                <a:rect l="l" t="t" r="r" b="b"/>
                <a:pathLst>
                  <a:path w="703" h="604" extrusionOk="0">
                    <a:moveTo>
                      <a:pt x="307" y="1"/>
                    </a:moveTo>
                    <a:cubicBezTo>
                      <a:pt x="149" y="1"/>
                      <a:pt x="0" y="123"/>
                      <a:pt x="0" y="308"/>
                    </a:cubicBezTo>
                    <a:cubicBezTo>
                      <a:pt x="0" y="468"/>
                      <a:pt x="136" y="603"/>
                      <a:pt x="296" y="603"/>
                    </a:cubicBezTo>
                    <a:cubicBezTo>
                      <a:pt x="567" y="603"/>
                      <a:pt x="703" y="283"/>
                      <a:pt x="518" y="86"/>
                    </a:cubicBezTo>
                    <a:cubicBezTo>
                      <a:pt x="455" y="27"/>
                      <a:pt x="380"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01;p62">
                <a:extLst>
                  <a:ext uri="{FF2B5EF4-FFF2-40B4-BE49-F238E27FC236}">
                    <a16:creationId xmlns:a16="http://schemas.microsoft.com/office/drawing/2014/main" id="{BA3FDAB6-DE0C-4D4E-B5D6-EBBA52FF01F9}"/>
                  </a:ext>
                </a:extLst>
              </p:cNvPr>
              <p:cNvSpPr/>
              <p:nvPr/>
            </p:nvSpPr>
            <p:spPr>
              <a:xfrm>
                <a:off x="5449090" y="2656198"/>
                <a:ext cx="10139" cy="8711"/>
              </a:xfrm>
              <a:custGeom>
                <a:avLst/>
                <a:gdLst/>
                <a:ahLst/>
                <a:cxnLst/>
                <a:rect l="l" t="t" r="r" b="b"/>
                <a:pathLst>
                  <a:path w="703" h="604" extrusionOk="0">
                    <a:moveTo>
                      <a:pt x="392" y="1"/>
                    </a:moveTo>
                    <a:cubicBezTo>
                      <a:pt x="319" y="1"/>
                      <a:pt x="244" y="27"/>
                      <a:pt x="185" y="86"/>
                    </a:cubicBezTo>
                    <a:cubicBezTo>
                      <a:pt x="0" y="271"/>
                      <a:pt x="136" y="604"/>
                      <a:pt x="395" y="604"/>
                    </a:cubicBezTo>
                    <a:cubicBezTo>
                      <a:pt x="567" y="591"/>
                      <a:pt x="690" y="468"/>
                      <a:pt x="703" y="296"/>
                    </a:cubicBezTo>
                    <a:cubicBezTo>
                      <a:pt x="703" y="120"/>
                      <a:pt x="549" y="1"/>
                      <a:pt x="3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02;p62">
                <a:extLst>
                  <a:ext uri="{FF2B5EF4-FFF2-40B4-BE49-F238E27FC236}">
                    <a16:creationId xmlns:a16="http://schemas.microsoft.com/office/drawing/2014/main" id="{81645B93-4951-432C-BE97-D48E4F3CB7D0}"/>
                  </a:ext>
                </a:extLst>
              </p:cNvPr>
              <p:cNvSpPr/>
              <p:nvPr/>
            </p:nvSpPr>
            <p:spPr>
              <a:xfrm>
                <a:off x="5360767" y="2687480"/>
                <a:ext cx="10153" cy="8711"/>
              </a:xfrm>
              <a:custGeom>
                <a:avLst/>
                <a:gdLst/>
                <a:ahLst/>
                <a:cxnLst/>
                <a:rect l="l" t="t" r="r" b="b"/>
                <a:pathLst>
                  <a:path w="704" h="604" extrusionOk="0">
                    <a:moveTo>
                      <a:pt x="307" y="1"/>
                    </a:moveTo>
                    <a:cubicBezTo>
                      <a:pt x="150" y="1"/>
                      <a:pt x="1" y="123"/>
                      <a:pt x="1" y="308"/>
                    </a:cubicBezTo>
                    <a:cubicBezTo>
                      <a:pt x="13" y="468"/>
                      <a:pt x="149" y="603"/>
                      <a:pt x="309" y="603"/>
                    </a:cubicBezTo>
                    <a:cubicBezTo>
                      <a:pt x="580" y="591"/>
                      <a:pt x="703" y="271"/>
                      <a:pt x="518" y="86"/>
                    </a:cubicBezTo>
                    <a:cubicBezTo>
                      <a:pt x="456" y="27"/>
                      <a:pt x="381"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03;p62">
                <a:extLst>
                  <a:ext uri="{FF2B5EF4-FFF2-40B4-BE49-F238E27FC236}">
                    <a16:creationId xmlns:a16="http://schemas.microsoft.com/office/drawing/2014/main" id="{1A6FA1CF-4EA1-4A1E-98EC-FE621E337AB9}"/>
                  </a:ext>
                </a:extLst>
              </p:cNvPr>
              <p:cNvSpPr/>
              <p:nvPr/>
            </p:nvSpPr>
            <p:spPr>
              <a:xfrm>
                <a:off x="5396304" y="2755699"/>
                <a:ext cx="9966" cy="8581"/>
              </a:xfrm>
              <a:custGeom>
                <a:avLst/>
                <a:gdLst/>
                <a:ahLst/>
                <a:cxnLst/>
                <a:rect l="l" t="t" r="r" b="b"/>
                <a:pathLst>
                  <a:path w="691" h="595" extrusionOk="0">
                    <a:moveTo>
                      <a:pt x="383" y="1"/>
                    </a:moveTo>
                    <a:cubicBezTo>
                      <a:pt x="124" y="1"/>
                      <a:pt x="1" y="321"/>
                      <a:pt x="186" y="506"/>
                    </a:cubicBezTo>
                    <a:cubicBezTo>
                      <a:pt x="246" y="567"/>
                      <a:pt x="322" y="594"/>
                      <a:pt x="395" y="594"/>
                    </a:cubicBezTo>
                    <a:cubicBezTo>
                      <a:pt x="546" y="594"/>
                      <a:pt x="691" y="479"/>
                      <a:pt x="691" y="297"/>
                    </a:cubicBezTo>
                    <a:cubicBezTo>
                      <a:pt x="691" y="124"/>
                      <a:pt x="555" y="1"/>
                      <a:pt x="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04;p62">
                <a:extLst>
                  <a:ext uri="{FF2B5EF4-FFF2-40B4-BE49-F238E27FC236}">
                    <a16:creationId xmlns:a16="http://schemas.microsoft.com/office/drawing/2014/main" id="{C7FC1B09-D643-46EA-8B37-4BB5A743E90C}"/>
                  </a:ext>
                </a:extLst>
              </p:cNvPr>
              <p:cNvSpPr/>
              <p:nvPr/>
            </p:nvSpPr>
            <p:spPr>
              <a:xfrm>
                <a:off x="5416207" y="2650746"/>
                <a:ext cx="10153" cy="8653"/>
              </a:xfrm>
              <a:custGeom>
                <a:avLst/>
                <a:gdLst/>
                <a:ahLst/>
                <a:cxnLst/>
                <a:rect l="l" t="t" r="r" b="b"/>
                <a:pathLst>
                  <a:path w="704" h="600" extrusionOk="0">
                    <a:moveTo>
                      <a:pt x="304" y="1"/>
                    </a:moveTo>
                    <a:cubicBezTo>
                      <a:pt x="150" y="1"/>
                      <a:pt x="1" y="119"/>
                      <a:pt x="1" y="292"/>
                    </a:cubicBezTo>
                    <a:cubicBezTo>
                      <a:pt x="1" y="464"/>
                      <a:pt x="137" y="600"/>
                      <a:pt x="297" y="600"/>
                    </a:cubicBezTo>
                    <a:cubicBezTo>
                      <a:pt x="568" y="600"/>
                      <a:pt x="703" y="279"/>
                      <a:pt x="518" y="95"/>
                    </a:cubicBezTo>
                    <a:cubicBezTo>
                      <a:pt x="457" y="29"/>
                      <a:pt x="380" y="1"/>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05;p62">
                <a:extLst>
                  <a:ext uri="{FF2B5EF4-FFF2-40B4-BE49-F238E27FC236}">
                    <a16:creationId xmlns:a16="http://schemas.microsoft.com/office/drawing/2014/main" id="{5D9A3361-F857-41F5-A861-DF619CA31CFF}"/>
                  </a:ext>
                </a:extLst>
              </p:cNvPr>
              <p:cNvSpPr/>
              <p:nvPr/>
            </p:nvSpPr>
            <p:spPr>
              <a:xfrm>
                <a:off x="5502929" y="2635112"/>
                <a:ext cx="10153" cy="8653"/>
              </a:xfrm>
              <a:custGeom>
                <a:avLst/>
                <a:gdLst/>
                <a:ahLst/>
                <a:cxnLst/>
                <a:rect l="l" t="t" r="r" b="b"/>
                <a:pathLst>
                  <a:path w="704" h="600" extrusionOk="0">
                    <a:moveTo>
                      <a:pt x="296" y="1"/>
                    </a:moveTo>
                    <a:cubicBezTo>
                      <a:pt x="145" y="1"/>
                      <a:pt x="1" y="122"/>
                      <a:pt x="1" y="304"/>
                    </a:cubicBezTo>
                    <a:cubicBezTo>
                      <a:pt x="1" y="476"/>
                      <a:pt x="136" y="599"/>
                      <a:pt x="297" y="599"/>
                    </a:cubicBezTo>
                    <a:cubicBezTo>
                      <a:pt x="568" y="599"/>
                      <a:pt x="703" y="279"/>
                      <a:pt x="506" y="94"/>
                    </a:cubicBezTo>
                    <a:cubicBezTo>
                      <a:pt x="445" y="30"/>
                      <a:pt x="370"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06;p62">
                <a:extLst>
                  <a:ext uri="{FF2B5EF4-FFF2-40B4-BE49-F238E27FC236}">
                    <a16:creationId xmlns:a16="http://schemas.microsoft.com/office/drawing/2014/main" id="{C3AAD305-39B2-41CD-8FCD-66855C8DD48C}"/>
                  </a:ext>
                </a:extLst>
              </p:cNvPr>
              <p:cNvSpPr/>
              <p:nvPr/>
            </p:nvSpPr>
            <p:spPr>
              <a:xfrm>
                <a:off x="5299644" y="2708047"/>
                <a:ext cx="6764" cy="5740"/>
              </a:xfrm>
              <a:custGeom>
                <a:avLst/>
                <a:gdLst/>
                <a:ahLst/>
                <a:cxnLst/>
                <a:rect l="l" t="t" r="r" b="b"/>
                <a:pathLst>
                  <a:path w="469" h="398" extrusionOk="0">
                    <a:moveTo>
                      <a:pt x="195" y="1"/>
                    </a:moveTo>
                    <a:cubicBezTo>
                      <a:pt x="95" y="1"/>
                      <a:pt x="0" y="84"/>
                      <a:pt x="0" y="200"/>
                    </a:cubicBezTo>
                    <a:cubicBezTo>
                      <a:pt x="0" y="311"/>
                      <a:pt x="86" y="397"/>
                      <a:pt x="197" y="397"/>
                    </a:cubicBezTo>
                    <a:cubicBezTo>
                      <a:pt x="370" y="397"/>
                      <a:pt x="468" y="188"/>
                      <a:pt x="333" y="64"/>
                    </a:cubicBezTo>
                    <a:cubicBezTo>
                      <a:pt x="293" y="20"/>
                      <a:pt x="24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07;p62">
                <a:extLst>
                  <a:ext uri="{FF2B5EF4-FFF2-40B4-BE49-F238E27FC236}">
                    <a16:creationId xmlns:a16="http://schemas.microsoft.com/office/drawing/2014/main" id="{99B7B051-8357-4B1E-950F-E790B6B689ED}"/>
                  </a:ext>
                </a:extLst>
              </p:cNvPr>
              <p:cNvSpPr/>
              <p:nvPr/>
            </p:nvSpPr>
            <p:spPr>
              <a:xfrm>
                <a:off x="5304086" y="2728700"/>
                <a:ext cx="10139" cy="8711"/>
              </a:xfrm>
              <a:custGeom>
                <a:avLst/>
                <a:gdLst/>
                <a:ahLst/>
                <a:cxnLst/>
                <a:rect l="l" t="t" r="r" b="b"/>
                <a:pathLst>
                  <a:path w="703" h="604" extrusionOk="0">
                    <a:moveTo>
                      <a:pt x="394" y="0"/>
                    </a:moveTo>
                    <a:cubicBezTo>
                      <a:pt x="136" y="0"/>
                      <a:pt x="0" y="320"/>
                      <a:pt x="185" y="518"/>
                    </a:cubicBezTo>
                    <a:cubicBezTo>
                      <a:pt x="244" y="577"/>
                      <a:pt x="317" y="603"/>
                      <a:pt x="390" y="603"/>
                    </a:cubicBezTo>
                    <a:cubicBezTo>
                      <a:pt x="543" y="603"/>
                      <a:pt x="694" y="484"/>
                      <a:pt x="702" y="308"/>
                    </a:cubicBezTo>
                    <a:cubicBezTo>
                      <a:pt x="702"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08;p62">
                <a:extLst>
                  <a:ext uri="{FF2B5EF4-FFF2-40B4-BE49-F238E27FC236}">
                    <a16:creationId xmlns:a16="http://schemas.microsoft.com/office/drawing/2014/main" id="{A618A403-D01E-4209-BFB6-C9491B41B95D}"/>
                  </a:ext>
                </a:extLst>
              </p:cNvPr>
              <p:cNvSpPr/>
              <p:nvPr/>
            </p:nvSpPr>
            <p:spPr>
              <a:xfrm>
                <a:off x="5265160" y="2700086"/>
                <a:ext cx="10153" cy="8653"/>
              </a:xfrm>
              <a:custGeom>
                <a:avLst/>
                <a:gdLst/>
                <a:ahLst/>
                <a:cxnLst/>
                <a:rect l="l" t="t" r="r" b="b"/>
                <a:pathLst>
                  <a:path w="704" h="600" extrusionOk="0">
                    <a:moveTo>
                      <a:pt x="297" y="0"/>
                    </a:moveTo>
                    <a:cubicBezTo>
                      <a:pt x="136" y="0"/>
                      <a:pt x="1" y="124"/>
                      <a:pt x="1" y="296"/>
                    </a:cubicBezTo>
                    <a:cubicBezTo>
                      <a:pt x="1" y="478"/>
                      <a:pt x="145" y="599"/>
                      <a:pt x="296" y="599"/>
                    </a:cubicBezTo>
                    <a:cubicBezTo>
                      <a:pt x="370" y="599"/>
                      <a:pt x="445" y="570"/>
                      <a:pt x="506" y="506"/>
                    </a:cubicBezTo>
                    <a:cubicBezTo>
                      <a:pt x="703" y="321"/>
                      <a:pt x="568" y="0"/>
                      <a:pt x="2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09;p62">
                <a:extLst>
                  <a:ext uri="{FF2B5EF4-FFF2-40B4-BE49-F238E27FC236}">
                    <a16:creationId xmlns:a16="http://schemas.microsoft.com/office/drawing/2014/main" id="{17554706-B955-4FEC-8E51-16BC4AEE392D}"/>
                  </a:ext>
                </a:extLst>
              </p:cNvPr>
              <p:cNvSpPr/>
              <p:nvPr/>
            </p:nvSpPr>
            <p:spPr>
              <a:xfrm>
                <a:off x="5270540" y="2725671"/>
                <a:ext cx="6721" cy="5726"/>
              </a:xfrm>
              <a:custGeom>
                <a:avLst/>
                <a:gdLst/>
                <a:ahLst/>
                <a:cxnLst/>
                <a:rect l="l" t="t" r="r" b="b"/>
                <a:pathLst>
                  <a:path w="466" h="397" extrusionOk="0">
                    <a:moveTo>
                      <a:pt x="254" y="0"/>
                    </a:moveTo>
                    <a:cubicBezTo>
                      <a:pt x="79" y="0"/>
                      <a:pt x="1" y="213"/>
                      <a:pt x="121" y="333"/>
                    </a:cubicBezTo>
                    <a:cubicBezTo>
                      <a:pt x="165" y="377"/>
                      <a:pt x="217" y="397"/>
                      <a:pt x="267" y="397"/>
                    </a:cubicBezTo>
                    <a:cubicBezTo>
                      <a:pt x="370" y="397"/>
                      <a:pt x="466" y="314"/>
                      <a:pt x="466" y="198"/>
                    </a:cubicBezTo>
                    <a:cubicBezTo>
                      <a:pt x="466" y="87"/>
                      <a:pt x="379" y="1"/>
                      <a:pt x="269" y="1"/>
                    </a:cubicBezTo>
                    <a:cubicBezTo>
                      <a:pt x="264" y="0"/>
                      <a:pt x="259" y="0"/>
                      <a:pt x="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10;p62">
                <a:extLst>
                  <a:ext uri="{FF2B5EF4-FFF2-40B4-BE49-F238E27FC236}">
                    <a16:creationId xmlns:a16="http://schemas.microsoft.com/office/drawing/2014/main" id="{D3DF3A0E-3564-4E3B-A0AB-D96ABB4EF797}"/>
                  </a:ext>
                </a:extLst>
              </p:cNvPr>
              <p:cNvSpPr/>
              <p:nvPr/>
            </p:nvSpPr>
            <p:spPr>
              <a:xfrm>
                <a:off x="5252540" y="2791221"/>
                <a:ext cx="10327" cy="8740"/>
              </a:xfrm>
              <a:custGeom>
                <a:avLst/>
                <a:gdLst/>
                <a:ahLst/>
                <a:cxnLst/>
                <a:rect l="l" t="t" r="r" b="b"/>
                <a:pathLst>
                  <a:path w="716" h="606" extrusionOk="0">
                    <a:moveTo>
                      <a:pt x="309" y="0"/>
                    </a:moveTo>
                    <a:cubicBezTo>
                      <a:pt x="158" y="0"/>
                      <a:pt x="13" y="116"/>
                      <a:pt x="13" y="298"/>
                    </a:cubicBezTo>
                    <a:cubicBezTo>
                      <a:pt x="1" y="470"/>
                      <a:pt x="149" y="606"/>
                      <a:pt x="321" y="606"/>
                    </a:cubicBezTo>
                    <a:cubicBezTo>
                      <a:pt x="580" y="594"/>
                      <a:pt x="716" y="273"/>
                      <a:pt x="518" y="89"/>
                    </a:cubicBezTo>
                    <a:cubicBezTo>
                      <a:pt x="458" y="28"/>
                      <a:pt x="383"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11;p62">
                <a:extLst>
                  <a:ext uri="{FF2B5EF4-FFF2-40B4-BE49-F238E27FC236}">
                    <a16:creationId xmlns:a16="http://schemas.microsoft.com/office/drawing/2014/main" id="{7AAE2F07-3413-4FF8-A5CD-EB074FA6BA15}"/>
                  </a:ext>
                </a:extLst>
              </p:cNvPr>
              <p:cNvSpPr/>
              <p:nvPr/>
            </p:nvSpPr>
            <p:spPr>
              <a:xfrm>
                <a:off x="5228556" y="2890232"/>
                <a:ext cx="10139" cy="8610"/>
              </a:xfrm>
              <a:custGeom>
                <a:avLst/>
                <a:gdLst/>
                <a:ahLst/>
                <a:cxnLst/>
                <a:rect l="l" t="t" r="r" b="b"/>
                <a:pathLst>
                  <a:path w="703" h="597" extrusionOk="0">
                    <a:moveTo>
                      <a:pt x="395" y="0"/>
                    </a:moveTo>
                    <a:cubicBezTo>
                      <a:pt x="124" y="0"/>
                      <a:pt x="1" y="321"/>
                      <a:pt x="198" y="505"/>
                    </a:cubicBezTo>
                    <a:cubicBezTo>
                      <a:pt x="257" y="569"/>
                      <a:pt x="330" y="596"/>
                      <a:pt x="402" y="596"/>
                    </a:cubicBezTo>
                    <a:cubicBezTo>
                      <a:pt x="555" y="596"/>
                      <a:pt x="703" y="472"/>
                      <a:pt x="703" y="296"/>
                    </a:cubicBezTo>
                    <a:cubicBezTo>
                      <a:pt x="691" y="123"/>
                      <a:pt x="555" y="0"/>
                      <a:pt x="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12;p62">
                <a:extLst>
                  <a:ext uri="{FF2B5EF4-FFF2-40B4-BE49-F238E27FC236}">
                    <a16:creationId xmlns:a16="http://schemas.microsoft.com/office/drawing/2014/main" id="{B425C5FF-17E8-4F99-A0BE-1DCDACD0127F}"/>
                  </a:ext>
                </a:extLst>
              </p:cNvPr>
              <p:cNvSpPr/>
              <p:nvPr/>
            </p:nvSpPr>
            <p:spPr>
              <a:xfrm>
                <a:off x="5322201" y="2935720"/>
                <a:ext cx="8726" cy="8726"/>
              </a:xfrm>
              <a:custGeom>
                <a:avLst/>
                <a:gdLst/>
                <a:ahLst/>
                <a:cxnLst/>
                <a:rect l="l" t="t" r="r" b="b"/>
                <a:pathLst>
                  <a:path w="605" h="605" extrusionOk="0">
                    <a:moveTo>
                      <a:pt x="297" y="1"/>
                    </a:moveTo>
                    <a:cubicBezTo>
                      <a:pt x="136" y="1"/>
                      <a:pt x="1" y="136"/>
                      <a:pt x="1" y="296"/>
                    </a:cubicBezTo>
                    <a:cubicBezTo>
                      <a:pt x="1" y="469"/>
                      <a:pt x="136" y="604"/>
                      <a:pt x="297" y="604"/>
                    </a:cubicBezTo>
                    <a:cubicBezTo>
                      <a:pt x="469" y="604"/>
                      <a:pt x="605" y="469"/>
                      <a:pt x="605" y="296"/>
                    </a:cubicBezTo>
                    <a:cubicBezTo>
                      <a:pt x="605" y="136"/>
                      <a:pt x="469"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13;p62">
                <a:extLst>
                  <a:ext uri="{FF2B5EF4-FFF2-40B4-BE49-F238E27FC236}">
                    <a16:creationId xmlns:a16="http://schemas.microsoft.com/office/drawing/2014/main" id="{4EB06B79-A363-49EF-8885-DCADF9BFC97A}"/>
                  </a:ext>
                </a:extLst>
              </p:cNvPr>
              <p:cNvSpPr/>
              <p:nvPr/>
            </p:nvSpPr>
            <p:spPr>
              <a:xfrm>
                <a:off x="5741420" y="2923202"/>
                <a:ext cx="1514" cy="981"/>
              </a:xfrm>
              <a:custGeom>
                <a:avLst/>
                <a:gdLst/>
                <a:ahLst/>
                <a:cxnLst/>
                <a:rect l="l" t="t" r="r" b="b"/>
                <a:pathLst>
                  <a:path w="105" h="68" extrusionOk="0">
                    <a:moveTo>
                      <a:pt x="19" y="0"/>
                    </a:moveTo>
                    <a:cubicBezTo>
                      <a:pt x="8" y="0"/>
                      <a:pt x="0" y="8"/>
                      <a:pt x="0" y="31"/>
                    </a:cubicBezTo>
                    <a:cubicBezTo>
                      <a:pt x="0" y="55"/>
                      <a:pt x="25" y="68"/>
                      <a:pt x="49" y="68"/>
                    </a:cubicBezTo>
                    <a:cubicBezTo>
                      <a:pt x="104" y="68"/>
                      <a:pt x="51"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14;p62">
                <a:extLst>
                  <a:ext uri="{FF2B5EF4-FFF2-40B4-BE49-F238E27FC236}">
                    <a16:creationId xmlns:a16="http://schemas.microsoft.com/office/drawing/2014/main" id="{BEBFB255-DCE9-4028-94F6-3FC3C3083CB3}"/>
                  </a:ext>
                </a:extLst>
              </p:cNvPr>
              <p:cNvSpPr/>
              <p:nvPr/>
            </p:nvSpPr>
            <p:spPr>
              <a:xfrm>
                <a:off x="5792230" y="3046428"/>
                <a:ext cx="6952" cy="5913"/>
              </a:xfrm>
              <a:custGeom>
                <a:avLst/>
                <a:gdLst/>
                <a:ahLst/>
                <a:cxnLst/>
                <a:rect l="l" t="t" r="r" b="b"/>
                <a:pathLst>
                  <a:path w="482" h="410" extrusionOk="0">
                    <a:moveTo>
                      <a:pt x="272" y="1"/>
                    </a:moveTo>
                    <a:cubicBezTo>
                      <a:pt x="100" y="1"/>
                      <a:pt x="1" y="223"/>
                      <a:pt x="137" y="346"/>
                    </a:cubicBezTo>
                    <a:cubicBezTo>
                      <a:pt x="177" y="390"/>
                      <a:pt x="227" y="409"/>
                      <a:pt x="277" y="409"/>
                    </a:cubicBezTo>
                    <a:cubicBezTo>
                      <a:pt x="381" y="409"/>
                      <a:pt x="482" y="327"/>
                      <a:pt x="482" y="210"/>
                    </a:cubicBezTo>
                    <a:cubicBezTo>
                      <a:pt x="482" y="99"/>
                      <a:pt x="383" y="1"/>
                      <a:pt x="2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15;p62">
                <a:extLst>
                  <a:ext uri="{FF2B5EF4-FFF2-40B4-BE49-F238E27FC236}">
                    <a16:creationId xmlns:a16="http://schemas.microsoft.com/office/drawing/2014/main" id="{73613C22-A360-4766-9219-D050FE4CC36E}"/>
                  </a:ext>
                </a:extLst>
              </p:cNvPr>
              <p:cNvSpPr/>
              <p:nvPr/>
            </p:nvSpPr>
            <p:spPr>
              <a:xfrm>
                <a:off x="5808701" y="3075575"/>
                <a:ext cx="1500" cy="1067"/>
              </a:xfrm>
              <a:custGeom>
                <a:avLst/>
                <a:gdLst/>
                <a:ahLst/>
                <a:cxnLst/>
                <a:rect l="l" t="t" r="r" b="b"/>
                <a:pathLst>
                  <a:path w="104" h="74" extrusionOk="0">
                    <a:moveTo>
                      <a:pt x="66" y="0"/>
                    </a:moveTo>
                    <a:cubicBezTo>
                      <a:pt x="0" y="0"/>
                      <a:pt x="58" y="73"/>
                      <a:pt x="88" y="73"/>
                    </a:cubicBezTo>
                    <a:cubicBezTo>
                      <a:pt x="97" y="73"/>
                      <a:pt x="103" y="67"/>
                      <a:pt x="103" y="50"/>
                    </a:cubicBezTo>
                    <a:cubicBezTo>
                      <a:pt x="103" y="25"/>
                      <a:pt x="91" y="0"/>
                      <a:pt x="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16;p62">
                <a:extLst>
                  <a:ext uri="{FF2B5EF4-FFF2-40B4-BE49-F238E27FC236}">
                    <a16:creationId xmlns:a16="http://schemas.microsoft.com/office/drawing/2014/main" id="{B70037C3-080F-43E9-B94C-7C4A70C98A13}"/>
                  </a:ext>
                </a:extLst>
              </p:cNvPr>
              <p:cNvSpPr/>
              <p:nvPr/>
            </p:nvSpPr>
            <p:spPr>
              <a:xfrm>
                <a:off x="5796643" y="3072907"/>
                <a:ext cx="2510" cy="1716"/>
              </a:xfrm>
              <a:custGeom>
                <a:avLst/>
                <a:gdLst/>
                <a:ahLst/>
                <a:cxnLst/>
                <a:rect l="l" t="t" r="r" b="b"/>
                <a:pathLst>
                  <a:path w="174" h="119" extrusionOk="0">
                    <a:moveTo>
                      <a:pt x="87" y="0"/>
                    </a:moveTo>
                    <a:cubicBezTo>
                      <a:pt x="84" y="0"/>
                      <a:pt x="81" y="0"/>
                      <a:pt x="77" y="1"/>
                    </a:cubicBezTo>
                    <a:cubicBezTo>
                      <a:pt x="40" y="1"/>
                      <a:pt x="3" y="38"/>
                      <a:pt x="3" y="75"/>
                    </a:cubicBezTo>
                    <a:cubicBezTo>
                      <a:pt x="0" y="107"/>
                      <a:pt x="10" y="119"/>
                      <a:pt x="26" y="119"/>
                    </a:cubicBezTo>
                    <a:cubicBezTo>
                      <a:pt x="74" y="119"/>
                      <a:pt x="173"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17;p62">
                <a:extLst>
                  <a:ext uri="{FF2B5EF4-FFF2-40B4-BE49-F238E27FC236}">
                    <a16:creationId xmlns:a16="http://schemas.microsoft.com/office/drawing/2014/main" id="{B7CD7B64-9D98-4E9F-ACB6-E1FEACED4E24}"/>
                  </a:ext>
                </a:extLst>
              </p:cNvPr>
              <p:cNvSpPr/>
              <p:nvPr/>
            </p:nvSpPr>
            <p:spPr>
              <a:xfrm>
                <a:off x="5768419" y="3074494"/>
                <a:ext cx="1442" cy="909"/>
              </a:xfrm>
              <a:custGeom>
                <a:avLst/>
                <a:gdLst/>
                <a:ahLst/>
                <a:cxnLst/>
                <a:rect l="l" t="t" r="r" b="b"/>
                <a:pathLst>
                  <a:path w="100" h="63" extrusionOk="0">
                    <a:moveTo>
                      <a:pt x="41" y="1"/>
                    </a:moveTo>
                    <a:cubicBezTo>
                      <a:pt x="1" y="1"/>
                      <a:pt x="55" y="62"/>
                      <a:pt x="83" y="62"/>
                    </a:cubicBezTo>
                    <a:cubicBezTo>
                      <a:pt x="93" y="62"/>
                      <a:pt x="99" y="56"/>
                      <a:pt x="99" y="39"/>
                    </a:cubicBezTo>
                    <a:cubicBezTo>
                      <a:pt x="99" y="14"/>
                      <a:pt x="87" y="2"/>
                      <a:pt x="50" y="2"/>
                    </a:cubicBezTo>
                    <a:cubicBezTo>
                      <a:pt x="47" y="1"/>
                      <a:pt x="44" y="1"/>
                      <a:pt x="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18;p62">
                <a:extLst>
                  <a:ext uri="{FF2B5EF4-FFF2-40B4-BE49-F238E27FC236}">
                    <a16:creationId xmlns:a16="http://schemas.microsoft.com/office/drawing/2014/main" id="{C3020BC3-01CD-423A-9CEE-AB8523E400BF}"/>
                  </a:ext>
                </a:extLst>
              </p:cNvPr>
              <p:cNvSpPr/>
              <p:nvPr/>
            </p:nvSpPr>
            <p:spPr>
              <a:xfrm>
                <a:off x="5867227" y="2968647"/>
                <a:ext cx="2510" cy="2452"/>
              </a:xfrm>
              <a:custGeom>
                <a:avLst/>
                <a:gdLst/>
                <a:ahLst/>
                <a:cxnLst/>
                <a:rect l="l" t="t" r="r" b="b"/>
                <a:pathLst>
                  <a:path w="174" h="170" extrusionOk="0">
                    <a:moveTo>
                      <a:pt x="87" y="0"/>
                    </a:moveTo>
                    <a:cubicBezTo>
                      <a:pt x="44" y="0"/>
                      <a:pt x="1" y="28"/>
                      <a:pt x="1" y="83"/>
                    </a:cubicBezTo>
                    <a:cubicBezTo>
                      <a:pt x="1" y="133"/>
                      <a:pt x="38" y="170"/>
                      <a:pt x="87" y="170"/>
                    </a:cubicBezTo>
                    <a:cubicBezTo>
                      <a:pt x="136" y="170"/>
                      <a:pt x="173" y="133"/>
                      <a:pt x="173" y="83"/>
                    </a:cubicBezTo>
                    <a:cubicBezTo>
                      <a:pt x="173" y="28"/>
                      <a:pt x="130"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19;p62">
                <a:extLst>
                  <a:ext uri="{FF2B5EF4-FFF2-40B4-BE49-F238E27FC236}">
                    <a16:creationId xmlns:a16="http://schemas.microsoft.com/office/drawing/2014/main" id="{A8449530-9250-4CAA-BE18-DACAF179E2B3}"/>
                  </a:ext>
                </a:extLst>
              </p:cNvPr>
              <p:cNvSpPr/>
              <p:nvPr/>
            </p:nvSpPr>
            <p:spPr>
              <a:xfrm>
                <a:off x="5809292" y="3012463"/>
                <a:ext cx="10153" cy="8754"/>
              </a:xfrm>
              <a:custGeom>
                <a:avLst/>
                <a:gdLst/>
                <a:ahLst/>
                <a:cxnLst/>
                <a:rect l="l" t="t" r="r" b="b"/>
                <a:pathLst>
                  <a:path w="704" h="607" extrusionOk="0">
                    <a:moveTo>
                      <a:pt x="308" y="1"/>
                    </a:moveTo>
                    <a:cubicBezTo>
                      <a:pt x="157" y="1"/>
                      <a:pt x="9" y="116"/>
                      <a:pt x="1" y="298"/>
                    </a:cubicBezTo>
                    <a:cubicBezTo>
                      <a:pt x="1" y="458"/>
                      <a:pt x="136" y="594"/>
                      <a:pt x="309" y="606"/>
                    </a:cubicBezTo>
                    <a:cubicBezTo>
                      <a:pt x="568" y="594"/>
                      <a:pt x="703" y="286"/>
                      <a:pt x="518" y="89"/>
                    </a:cubicBezTo>
                    <a:cubicBezTo>
                      <a:pt x="458" y="28"/>
                      <a:pt x="383"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20;p62">
                <a:extLst>
                  <a:ext uri="{FF2B5EF4-FFF2-40B4-BE49-F238E27FC236}">
                    <a16:creationId xmlns:a16="http://schemas.microsoft.com/office/drawing/2014/main" id="{3E91F5FA-6ACD-400A-8AE3-2980456E0115}"/>
                  </a:ext>
                </a:extLst>
              </p:cNvPr>
              <p:cNvSpPr/>
              <p:nvPr/>
            </p:nvSpPr>
            <p:spPr>
              <a:xfrm>
                <a:off x="5827421" y="2945672"/>
                <a:ext cx="1976" cy="1442"/>
              </a:xfrm>
              <a:custGeom>
                <a:avLst/>
                <a:gdLst/>
                <a:ahLst/>
                <a:cxnLst/>
                <a:rect l="l" t="t" r="r" b="b"/>
                <a:pathLst>
                  <a:path w="137" h="100" extrusionOk="0">
                    <a:moveTo>
                      <a:pt x="75" y="1"/>
                    </a:moveTo>
                    <a:cubicBezTo>
                      <a:pt x="1" y="1"/>
                      <a:pt x="1" y="99"/>
                      <a:pt x="75" y="99"/>
                    </a:cubicBezTo>
                    <a:cubicBezTo>
                      <a:pt x="136" y="99"/>
                      <a:pt x="136" y="1"/>
                      <a:pt x="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321;p62">
                <a:extLst>
                  <a:ext uri="{FF2B5EF4-FFF2-40B4-BE49-F238E27FC236}">
                    <a16:creationId xmlns:a16="http://schemas.microsoft.com/office/drawing/2014/main" id="{F7FAD465-C3A0-40EB-BAE5-A7414B1030B7}"/>
                  </a:ext>
                </a:extLst>
              </p:cNvPr>
              <p:cNvSpPr/>
              <p:nvPr/>
            </p:nvSpPr>
            <p:spPr>
              <a:xfrm>
                <a:off x="5845377" y="2995444"/>
                <a:ext cx="1543" cy="1067"/>
              </a:xfrm>
              <a:custGeom>
                <a:avLst/>
                <a:gdLst/>
                <a:ahLst/>
                <a:cxnLst/>
                <a:rect l="l" t="t" r="r" b="b"/>
                <a:pathLst>
                  <a:path w="107" h="74" extrusionOk="0">
                    <a:moveTo>
                      <a:pt x="16" y="1"/>
                    </a:moveTo>
                    <a:cubicBezTo>
                      <a:pt x="7" y="1"/>
                      <a:pt x="0" y="7"/>
                      <a:pt x="0" y="24"/>
                    </a:cubicBezTo>
                    <a:cubicBezTo>
                      <a:pt x="0" y="49"/>
                      <a:pt x="12" y="73"/>
                      <a:pt x="49" y="73"/>
                    </a:cubicBezTo>
                    <a:cubicBezTo>
                      <a:pt x="106" y="73"/>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322;p62">
                <a:extLst>
                  <a:ext uri="{FF2B5EF4-FFF2-40B4-BE49-F238E27FC236}">
                    <a16:creationId xmlns:a16="http://schemas.microsoft.com/office/drawing/2014/main" id="{81570294-9D02-4468-B5F5-7CAADF05E974}"/>
                  </a:ext>
                </a:extLst>
              </p:cNvPr>
              <p:cNvSpPr/>
              <p:nvPr/>
            </p:nvSpPr>
            <p:spPr>
              <a:xfrm>
                <a:off x="5804316" y="2998473"/>
                <a:ext cx="1543" cy="1053"/>
              </a:xfrm>
              <a:custGeom>
                <a:avLst/>
                <a:gdLst/>
                <a:ahLst/>
                <a:cxnLst/>
                <a:rect l="l" t="t" r="r" b="b"/>
                <a:pathLst>
                  <a:path w="107" h="73" extrusionOk="0">
                    <a:moveTo>
                      <a:pt x="17" y="0"/>
                    </a:moveTo>
                    <a:cubicBezTo>
                      <a:pt x="7" y="0"/>
                      <a:pt x="1" y="7"/>
                      <a:pt x="1" y="24"/>
                    </a:cubicBezTo>
                    <a:cubicBezTo>
                      <a:pt x="1" y="48"/>
                      <a:pt x="25" y="73"/>
                      <a:pt x="50" y="73"/>
                    </a:cubicBezTo>
                    <a:cubicBezTo>
                      <a:pt x="107" y="73"/>
                      <a:pt x="47" y="0"/>
                      <a:pt x="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23;p62">
                <a:extLst>
                  <a:ext uri="{FF2B5EF4-FFF2-40B4-BE49-F238E27FC236}">
                    <a16:creationId xmlns:a16="http://schemas.microsoft.com/office/drawing/2014/main" id="{3FDA083A-89F3-4561-B0EE-CABE1180754C}"/>
                  </a:ext>
                </a:extLst>
              </p:cNvPr>
              <p:cNvSpPr/>
              <p:nvPr/>
            </p:nvSpPr>
            <p:spPr>
              <a:xfrm>
                <a:off x="5853194" y="3025515"/>
                <a:ext cx="6937" cy="5827"/>
              </a:xfrm>
              <a:custGeom>
                <a:avLst/>
                <a:gdLst/>
                <a:ahLst/>
                <a:cxnLst/>
                <a:rect l="l" t="t" r="r" b="b"/>
                <a:pathLst>
                  <a:path w="481" h="404" extrusionOk="0">
                    <a:moveTo>
                      <a:pt x="206" y="1"/>
                    </a:moveTo>
                    <a:cubicBezTo>
                      <a:pt x="102" y="1"/>
                      <a:pt x="0" y="81"/>
                      <a:pt x="0" y="206"/>
                    </a:cubicBezTo>
                    <a:cubicBezTo>
                      <a:pt x="0" y="317"/>
                      <a:pt x="99" y="403"/>
                      <a:pt x="210" y="403"/>
                    </a:cubicBezTo>
                    <a:cubicBezTo>
                      <a:pt x="382" y="403"/>
                      <a:pt x="481" y="182"/>
                      <a:pt x="345" y="58"/>
                    </a:cubicBezTo>
                    <a:cubicBezTo>
                      <a:pt x="306" y="19"/>
                      <a:pt x="256" y="1"/>
                      <a:pt x="2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24;p62">
                <a:extLst>
                  <a:ext uri="{FF2B5EF4-FFF2-40B4-BE49-F238E27FC236}">
                    <a16:creationId xmlns:a16="http://schemas.microsoft.com/office/drawing/2014/main" id="{F2E65FE2-450E-4CF2-AB75-33E9F823BED2}"/>
                  </a:ext>
                </a:extLst>
              </p:cNvPr>
              <p:cNvSpPr/>
              <p:nvPr/>
            </p:nvSpPr>
            <p:spPr>
              <a:xfrm>
                <a:off x="5844310" y="3078244"/>
                <a:ext cx="10139" cy="8711"/>
              </a:xfrm>
              <a:custGeom>
                <a:avLst/>
                <a:gdLst/>
                <a:ahLst/>
                <a:cxnLst/>
                <a:rect l="l" t="t" r="r" b="b"/>
                <a:pathLst>
                  <a:path w="703" h="604" extrusionOk="0">
                    <a:moveTo>
                      <a:pt x="296" y="0"/>
                    </a:moveTo>
                    <a:cubicBezTo>
                      <a:pt x="136" y="0"/>
                      <a:pt x="0" y="136"/>
                      <a:pt x="0" y="308"/>
                    </a:cubicBezTo>
                    <a:cubicBezTo>
                      <a:pt x="0" y="484"/>
                      <a:pt x="148" y="603"/>
                      <a:pt x="305" y="603"/>
                    </a:cubicBezTo>
                    <a:cubicBezTo>
                      <a:pt x="379" y="603"/>
                      <a:pt x="455" y="577"/>
                      <a:pt x="518" y="518"/>
                    </a:cubicBezTo>
                    <a:cubicBezTo>
                      <a:pt x="702" y="333"/>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25;p62">
                <a:extLst>
                  <a:ext uri="{FF2B5EF4-FFF2-40B4-BE49-F238E27FC236}">
                    <a16:creationId xmlns:a16="http://schemas.microsoft.com/office/drawing/2014/main" id="{2D427185-CA72-4684-9E19-31773D80CC3D}"/>
                  </a:ext>
                </a:extLst>
              </p:cNvPr>
              <p:cNvSpPr/>
              <p:nvPr/>
            </p:nvSpPr>
            <p:spPr>
              <a:xfrm>
                <a:off x="5621814" y="2689601"/>
                <a:ext cx="9966" cy="8581"/>
              </a:xfrm>
              <a:custGeom>
                <a:avLst/>
                <a:gdLst/>
                <a:ahLst/>
                <a:cxnLst/>
                <a:rect l="l" t="t" r="r" b="b"/>
                <a:pathLst>
                  <a:path w="691" h="595" extrusionOk="0">
                    <a:moveTo>
                      <a:pt x="383" y="0"/>
                    </a:moveTo>
                    <a:cubicBezTo>
                      <a:pt x="124" y="0"/>
                      <a:pt x="1" y="321"/>
                      <a:pt x="186" y="506"/>
                    </a:cubicBezTo>
                    <a:cubicBezTo>
                      <a:pt x="247" y="567"/>
                      <a:pt x="323" y="594"/>
                      <a:pt x="397" y="594"/>
                    </a:cubicBezTo>
                    <a:cubicBezTo>
                      <a:pt x="547" y="594"/>
                      <a:pt x="691" y="482"/>
                      <a:pt x="691" y="308"/>
                    </a:cubicBezTo>
                    <a:cubicBezTo>
                      <a:pt x="691" y="136"/>
                      <a:pt x="555" y="0"/>
                      <a:pt x="3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26;p62">
                <a:extLst>
                  <a:ext uri="{FF2B5EF4-FFF2-40B4-BE49-F238E27FC236}">
                    <a16:creationId xmlns:a16="http://schemas.microsoft.com/office/drawing/2014/main" id="{521C783C-E5FF-4659-9960-A011A158AF1C}"/>
                  </a:ext>
                </a:extLst>
              </p:cNvPr>
              <p:cNvSpPr/>
              <p:nvPr/>
            </p:nvSpPr>
            <p:spPr>
              <a:xfrm>
                <a:off x="5711262" y="2805283"/>
                <a:ext cx="10557" cy="8783"/>
              </a:xfrm>
              <a:custGeom>
                <a:avLst/>
                <a:gdLst/>
                <a:ahLst/>
                <a:cxnLst/>
                <a:rect l="l" t="t" r="r" b="b"/>
                <a:pathLst>
                  <a:path w="732" h="609" extrusionOk="0">
                    <a:moveTo>
                      <a:pt x="412" y="0"/>
                    </a:moveTo>
                    <a:cubicBezTo>
                      <a:pt x="139" y="0"/>
                      <a:pt x="0" y="325"/>
                      <a:pt x="194" y="518"/>
                    </a:cubicBezTo>
                    <a:cubicBezTo>
                      <a:pt x="256" y="581"/>
                      <a:pt x="334" y="609"/>
                      <a:pt x="410" y="609"/>
                    </a:cubicBezTo>
                    <a:cubicBezTo>
                      <a:pt x="574" y="609"/>
                      <a:pt x="732" y="481"/>
                      <a:pt x="723" y="296"/>
                    </a:cubicBezTo>
                    <a:cubicBezTo>
                      <a:pt x="723" y="136"/>
                      <a:pt x="588" y="1"/>
                      <a:pt x="428" y="1"/>
                    </a:cubicBezTo>
                    <a:cubicBezTo>
                      <a:pt x="423" y="0"/>
                      <a:pt x="417" y="0"/>
                      <a:pt x="4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327;p62">
                <a:extLst>
                  <a:ext uri="{FF2B5EF4-FFF2-40B4-BE49-F238E27FC236}">
                    <a16:creationId xmlns:a16="http://schemas.microsoft.com/office/drawing/2014/main" id="{E5C0F2E8-54DD-4517-B387-9EC9861491F3}"/>
                  </a:ext>
                </a:extLst>
              </p:cNvPr>
              <p:cNvSpPr/>
              <p:nvPr/>
            </p:nvSpPr>
            <p:spPr>
              <a:xfrm>
                <a:off x="5845017" y="3049990"/>
                <a:ext cx="10139" cy="8697"/>
              </a:xfrm>
              <a:custGeom>
                <a:avLst/>
                <a:gdLst/>
                <a:ahLst/>
                <a:cxnLst/>
                <a:rect l="l" t="t" r="r" b="b"/>
                <a:pathLst>
                  <a:path w="703" h="603" extrusionOk="0">
                    <a:moveTo>
                      <a:pt x="296" y="0"/>
                    </a:moveTo>
                    <a:cubicBezTo>
                      <a:pt x="136" y="0"/>
                      <a:pt x="0" y="136"/>
                      <a:pt x="0" y="296"/>
                    </a:cubicBezTo>
                    <a:cubicBezTo>
                      <a:pt x="0" y="481"/>
                      <a:pt x="150" y="603"/>
                      <a:pt x="303" y="603"/>
                    </a:cubicBezTo>
                    <a:cubicBezTo>
                      <a:pt x="375" y="603"/>
                      <a:pt x="447" y="576"/>
                      <a:pt x="506" y="518"/>
                    </a:cubicBezTo>
                    <a:cubicBezTo>
                      <a:pt x="703" y="321"/>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328;p62">
                <a:extLst>
                  <a:ext uri="{FF2B5EF4-FFF2-40B4-BE49-F238E27FC236}">
                    <a16:creationId xmlns:a16="http://schemas.microsoft.com/office/drawing/2014/main" id="{7804C94B-F1A8-4306-84EC-CFB4B8CECC1A}"/>
                  </a:ext>
                </a:extLst>
              </p:cNvPr>
              <p:cNvSpPr/>
              <p:nvPr/>
            </p:nvSpPr>
            <p:spPr>
              <a:xfrm>
                <a:off x="5751011" y="2714306"/>
                <a:ext cx="10139" cy="8639"/>
              </a:xfrm>
              <a:custGeom>
                <a:avLst/>
                <a:gdLst/>
                <a:ahLst/>
                <a:cxnLst/>
                <a:rect l="l" t="t" r="r" b="b"/>
                <a:pathLst>
                  <a:path w="703" h="599" extrusionOk="0">
                    <a:moveTo>
                      <a:pt x="296" y="0"/>
                    </a:moveTo>
                    <a:cubicBezTo>
                      <a:pt x="136" y="0"/>
                      <a:pt x="0" y="136"/>
                      <a:pt x="0" y="296"/>
                    </a:cubicBezTo>
                    <a:cubicBezTo>
                      <a:pt x="0" y="478"/>
                      <a:pt x="145" y="599"/>
                      <a:pt x="296" y="599"/>
                    </a:cubicBezTo>
                    <a:cubicBezTo>
                      <a:pt x="370" y="599"/>
                      <a:pt x="445" y="570"/>
                      <a:pt x="506" y="505"/>
                    </a:cubicBezTo>
                    <a:cubicBezTo>
                      <a:pt x="703" y="320"/>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329;p62">
                <a:extLst>
                  <a:ext uri="{FF2B5EF4-FFF2-40B4-BE49-F238E27FC236}">
                    <a16:creationId xmlns:a16="http://schemas.microsoft.com/office/drawing/2014/main" id="{47A2AB0D-2FA9-4F3D-95DE-54ECB08CC38B}"/>
                  </a:ext>
                </a:extLst>
              </p:cNvPr>
              <p:cNvSpPr/>
              <p:nvPr/>
            </p:nvSpPr>
            <p:spPr>
              <a:xfrm>
                <a:off x="5564239" y="2624642"/>
                <a:ext cx="10500" cy="9000"/>
              </a:xfrm>
              <a:custGeom>
                <a:avLst/>
                <a:gdLst/>
                <a:ahLst/>
                <a:cxnLst/>
                <a:rect l="l" t="t" r="r" b="b"/>
                <a:pathLst>
                  <a:path w="728" h="624" extrusionOk="0">
                    <a:moveTo>
                      <a:pt x="311" y="0"/>
                    </a:moveTo>
                    <a:cubicBezTo>
                      <a:pt x="152" y="0"/>
                      <a:pt x="1" y="124"/>
                      <a:pt x="1" y="315"/>
                    </a:cubicBezTo>
                    <a:cubicBezTo>
                      <a:pt x="1" y="475"/>
                      <a:pt x="136" y="611"/>
                      <a:pt x="296" y="623"/>
                    </a:cubicBezTo>
                    <a:cubicBezTo>
                      <a:pt x="580" y="623"/>
                      <a:pt x="728" y="290"/>
                      <a:pt x="530" y="93"/>
                    </a:cubicBezTo>
                    <a:cubicBezTo>
                      <a:pt x="466" y="29"/>
                      <a:pt x="388"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330;p62">
                <a:extLst>
                  <a:ext uri="{FF2B5EF4-FFF2-40B4-BE49-F238E27FC236}">
                    <a16:creationId xmlns:a16="http://schemas.microsoft.com/office/drawing/2014/main" id="{161F7DE2-8874-4E8B-B201-4CD783C4C8AD}"/>
                  </a:ext>
                </a:extLst>
              </p:cNvPr>
              <p:cNvSpPr/>
              <p:nvPr/>
            </p:nvSpPr>
            <p:spPr>
              <a:xfrm>
                <a:off x="5016199" y="3065105"/>
                <a:ext cx="9966" cy="8711"/>
              </a:xfrm>
              <a:custGeom>
                <a:avLst/>
                <a:gdLst/>
                <a:ahLst/>
                <a:cxnLst/>
                <a:rect l="l" t="t" r="r" b="b"/>
                <a:pathLst>
                  <a:path w="691" h="604" extrusionOk="0">
                    <a:moveTo>
                      <a:pt x="303" y="1"/>
                    </a:moveTo>
                    <a:cubicBezTo>
                      <a:pt x="150" y="1"/>
                      <a:pt x="1" y="123"/>
                      <a:pt x="1" y="308"/>
                    </a:cubicBezTo>
                    <a:cubicBezTo>
                      <a:pt x="1" y="468"/>
                      <a:pt x="136" y="603"/>
                      <a:pt x="309" y="603"/>
                    </a:cubicBezTo>
                    <a:cubicBezTo>
                      <a:pt x="567" y="603"/>
                      <a:pt x="691" y="271"/>
                      <a:pt x="506" y="86"/>
                    </a:cubicBezTo>
                    <a:cubicBezTo>
                      <a:pt x="447" y="27"/>
                      <a:pt x="375" y="1"/>
                      <a:pt x="3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331;p62">
                <a:extLst>
                  <a:ext uri="{FF2B5EF4-FFF2-40B4-BE49-F238E27FC236}">
                    <a16:creationId xmlns:a16="http://schemas.microsoft.com/office/drawing/2014/main" id="{6F0F1497-8C3C-4AE1-9AC8-31442B132A72}"/>
                  </a:ext>
                </a:extLst>
              </p:cNvPr>
              <p:cNvSpPr/>
              <p:nvPr/>
            </p:nvSpPr>
            <p:spPr>
              <a:xfrm>
                <a:off x="5101493" y="2970147"/>
                <a:ext cx="10456" cy="8956"/>
              </a:xfrm>
              <a:custGeom>
                <a:avLst/>
                <a:gdLst/>
                <a:ahLst/>
                <a:cxnLst/>
                <a:rect l="l" t="t" r="r" b="b"/>
                <a:pathLst>
                  <a:path w="725" h="621" extrusionOk="0">
                    <a:moveTo>
                      <a:pt x="318" y="0"/>
                    </a:moveTo>
                    <a:cubicBezTo>
                      <a:pt x="156" y="0"/>
                      <a:pt x="1" y="130"/>
                      <a:pt x="1" y="324"/>
                    </a:cubicBezTo>
                    <a:cubicBezTo>
                      <a:pt x="1" y="484"/>
                      <a:pt x="136" y="620"/>
                      <a:pt x="309" y="620"/>
                    </a:cubicBezTo>
                    <a:cubicBezTo>
                      <a:pt x="314" y="620"/>
                      <a:pt x="318" y="620"/>
                      <a:pt x="323" y="620"/>
                    </a:cubicBezTo>
                    <a:cubicBezTo>
                      <a:pt x="585" y="620"/>
                      <a:pt x="724" y="284"/>
                      <a:pt x="531" y="90"/>
                    </a:cubicBezTo>
                    <a:cubicBezTo>
                      <a:pt x="468" y="28"/>
                      <a:pt x="392" y="0"/>
                      <a:pt x="3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332;p62">
                <a:extLst>
                  <a:ext uri="{FF2B5EF4-FFF2-40B4-BE49-F238E27FC236}">
                    <a16:creationId xmlns:a16="http://schemas.microsoft.com/office/drawing/2014/main" id="{4DAABE92-5173-4A42-96FD-B0926C6FB829}"/>
                  </a:ext>
                </a:extLst>
              </p:cNvPr>
              <p:cNvSpPr/>
              <p:nvPr/>
            </p:nvSpPr>
            <p:spPr>
              <a:xfrm>
                <a:off x="5053870" y="2918313"/>
                <a:ext cx="8553" cy="8538"/>
              </a:xfrm>
              <a:custGeom>
                <a:avLst/>
                <a:gdLst/>
                <a:ahLst/>
                <a:cxnLst/>
                <a:rect l="l" t="t" r="r" b="b"/>
                <a:pathLst>
                  <a:path w="593" h="592" extrusionOk="0">
                    <a:moveTo>
                      <a:pt x="296" y="0"/>
                    </a:moveTo>
                    <a:cubicBezTo>
                      <a:pt x="136" y="0"/>
                      <a:pt x="1" y="136"/>
                      <a:pt x="1" y="296"/>
                    </a:cubicBezTo>
                    <a:cubicBezTo>
                      <a:pt x="1" y="456"/>
                      <a:pt x="136" y="591"/>
                      <a:pt x="296" y="591"/>
                    </a:cubicBezTo>
                    <a:cubicBezTo>
                      <a:pt x="469" y="591"/>
                      <a:pt x="592" y="456"/>
                      <a:pt x="592" y="296"/>
                    </a:cubicBezTo>
                    <a:cubicBezTo>
                      <a:pt x="592" y="136"/>
                      <a:pt x="469"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333;p62">
                <a:extLst>
                  <a:ext uri="{FF2B5EF4-FFF2-40B4-BE49-F238E27FC236}">
                    <a16:creationId xmlns:a16="http://schemas.microsoft.com/office/drawing/2014/main" id="{7B1ECBAC-4467-49B5-8D96-94837AC0B0C4}"/>
                  </a:ext>
                </a:extLst>
              </p:cNvPr>
              <p:cNvSpPr/>
              <p:nvPr/>
            </p:nvSpPr>
            <p:spPr>
              <a:xfrm>
                <a:off x="4971417" y="2697677"/>
                <a:ext cx="10442" cy="9000"/>
              </a:xfrm>
              <a:custGeom>
                <a:avLst/>
                <a:gdLst/>
                <a:ahLst/>
                <a:cxnLst/>
                <a:rect l="l" t="t" r="r" b="b"/>
                <a:pathLst>
                  <a:path w="724" h="624" extrusionOk="0">
                    <a:moveTo>
                      <a:pt x="316" y="0"/>
                    </a:moveTo>
                    <a:cubicBezTo>
                      <a:pt x="157" y="0"/>
                      <a:pt x="1" y="124"/>
                      <a:pt x="1" y="315"/>
                    </a:cubicBezTo>
                    <a:cubicBezTo>
                      <a:pt x="1" y="475"/>
                      <a:pt x="136" y="611"/>
                      <a:pt x="309" y="623"/>
                    </a:cubicBezTo>
                    <a:cubicBezTo>
                      <a:pt x="314" y="623"/>
                      <a:pt x="318" y="624"/>
                      <a:pt x="323" y="624"/>
                    </a:cubicBezTo>
                    <a:cubicBezTo>
                      <a:pt x="585" y="624"/>
                      <a:pt x="724" y="299"/>
                      <a:pt x="530" y="93"/>
                    </a:cubicBezTo>
                    <a:cubicBezTo>
                      <a:pt x="470" y="29"/>
                      <a:pt x="393"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334;p62">
                <a:extLst>
                  <a:ext uri="{FF2B5EF4-FFF2-40B4-BE49-F238E27FC236}">
                    <a16:creationId xmlns:a16="http://schemas.microsoft.com/office/drawing/2014/main" id="{DA240865-8886-4118-A119-48EDDD1CEB12}"/>
                  </a:ext>
                </a:extLst>
              </p:cNvPr>
              <p:cNvSpPr/>
              <p:nvPr/>
            </p:nvSpPr>
            <p:spPr>
              <a:xfrm>
                <a:off x="4962533" y="2758367"/>
                <a:ext cx="10500" cy="8971"/>
              </a:xfrm>
              <a:custGeom>
                <a:avLst/>
                <a:gdLst/>
                <a:ahLst/>
                <a:cxnLst/>
                <a:rect l="l" t="t" r="r" b="b"/>
                <a:pathLst>
                  <a:path w="728" h="622" extrusionOk="0">
                    <a:moveTo>
                      <a:pt x="432" y="1"/>
                    </a:moveTo>
                    <a:cubicBezTo>
                      <a:pt x="148" y="1"/>
                      <a:pt x="1" y="333"/>
                      <a:pt x="198" y="531"/>
                    </a:cubicBezTo>
                    <a:cubicBezTo>
                      <a:pt x="260" y="593"/>
                      <a:pt x="337" y="621"/>
                      <a:pt x="412" y="621"/>
                    </a:cubicBezTo>
                    <a:cubicBezTo>
                      <a:pt x="573" y="621"/>
                      <a:pt x="727" y="494"/>
                      <a:pt x="727" y="309"/>
                    </a:cubicBezTo>
                    <a:cubicBezTo>
                      <a:pt x="715" y="136"/>
                      <a:pt x="592" y="13"/>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335;p62">
                <a:extLst>
                  <a:ext uri="{FF2B5EF4-FFF2-40B4-BE49-F238E27FC236}">
                    <a16:creationId xmlns:a16="http://schemas.microsoft.com/office/drawing/2014/main" id="{7307A281-29BE-4A02-937C-9F1FB418DE67}"/>
                  </a:ext>
                </a:extLst>
              </p:cNvPr>
              <p:cNvSpPr/>
              <p:nvPr/>
            </p:nvSpPr>
            <p:spPr>
              <a:xfrm>
                <a:off x="4864085" y="2831215"/>
                <a:ext cx="10139" cy="8726"/>
              </a:xfrm>
              <a:custGeom>
                <a:avLst/>
                <a:gdLst/>
                <a:ahLst/>
                <a:cxnLst/>
                <a:rect l="l" t="t" r="r" b="b"/>
                <a:pathLst>
                  <a:path w="703" h="605" extrusionOk="0">
                    <a:moveTo>
                      <a:pt x="415" y="1"/>
                    </a:moveTo>
                    <a:cubicBezTo>
                      <a:pt x="408" y="1"/>
                      <a:pt x="402" y="1"/>
                      <a:pt x="395" y="2"/>
                    </a:cubicBezTo>
                    <a:cubicBezTo>
                      <a:pt x="124" y="2"/>
                      <a:pt x="0" y="334"/>
                      <a:pt x="185" y="519"/>
                    </a:cubicBezTo>
                    <a:cubicBezTo>
                      <a:pt x="248" y="578"/>
                      <a:pt x="323" y="604"/>
                      <a:pt x="396" y="604"/>
                    </a:cubicBezTo>
                    <a:cubicBezTo>
                      <a:pt x="554" y="604"/>
                      <a:pt x="703" y="482"/>
                      <a:pt x="703" y="297"/>
                    </a:cubicBezTo>
                    <a:cubicBezTo>
                      <a:pt x="703" y="132"/>
                      <a:pt x="567" y="1"/>
                      <a:pt x="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36;p62">
                <a:extLst>
                  <a:ext uri="{FF2B5EF4-FFF2-40B4-BE49-F238E27FC236}">
                    <a16:creationId xmlns:a16="http://schemas.microsoft.com/office/drawing/2014/main" id="{2F23878B-A455-46D2-BF00-556D3A5139BE}"/>
                  </a:ext>
                </a:extLst>
              </p:cNvPr>
              <p:cNvSpPr/>
              <p:nvPr/>
            </p:nvSpPr>
            <p:spPr>
              <a:xfrm>
                <a:off x="4950620" y="2707730"/>
                <a:ext cx="1442" cy="1255"/>
              </a:xfrm>
              <a:custGeom>
                <a:avLst/>
                <a:gdLst/>
                <a:ahLst/>
                <a:cxnLst/>
                <a:rect l="l" t="t" r="r" b="b"/>
                <a:pathLst>
                  <a:path w="100" h="87" extrusionOk="0">
                    <a:moveTo>
                      <a:pt x="50" y="0"/>
                    </a:moveTo>
                    <a:cubicBezTo>
                      <a:pt x="26" y="0"/>
                      <a:pt x="1" y="13"/>
                      <a:pt x="1" y="49"/>
                    </a:cubicBezTo>
                    <a:cubicBezTo>
                      <a:pt x="1" y="74"/>
                      <a:pt x="26" y="86"/>
                      <a:pt x="50" y="86"/>
                    </a:cubicBezTo>
                    <a:cubicBezTo>
                      <a:pt x="75" y="86"/>
                      <a:pt x="100" y="74"/>
                      <a:pt x="100" y="49"/>
                    </a:cubicBezTo>
                    <a:cubicBezTo>
                      <a:pt x="100"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37;p62">
                <a:extLst>
                  <a:ext uri="{FF2B5EF4-FFF2-40B4-BE49-F238E27FC236}">
                    <a16:creationId xmlns:a16="http://schemas.microsoft.com/office/drawing/2014/main" id="{BD9F2588-9A14-4CE3-8B9B-79BB2D7AE99B}"/>
                  </a:ext>
                </a:extLst>
              </p:cNvPr>
              <p:cNvSpPr/>
              <p:nvPr/>
            </p:nvSpPr>
            <p:spPr>
              <a:xfrm>
                <a:off x="4827653" y="2793558"/>
                <a:ext cx="10500" cy="9000"/>
              </a:xfrm>
              <a:custGeom>
                <a:avLst/>
                <a:gdLst/>
                <a:ahLst/>
                <a:cxnLst/>
                <a:rect l="l" t="t" r="r" b="b"/>
                <a:pathLst>
                  <a:path w="728" h="624" extrusionOk="0">
                    <a:moveTo>
                      <a:pt x="432" y="0"/>
                    </a:moveTo>
                    <a:cubicBezTo>
                      <a:pt x="148" y="0"/>
                      <a:pt x="1" y="333"/>
                      <a:pt x="198" y="530"/>
                    </a:cubicBezTo>
                    <a:cubicBezTo>
                      <a:pt x="262" y="594"/>
                      <a:pt x="341" y="623"/>
                      <a:pt x="417" y="623"/>
                    </a:cubicBezTo>
                    <a:cubicBezTo>
                      <a:pt x="576" y="623"/>
                      <a:pt x="728" y="500"/>
                      <a:pt x="728" y="308"/>
                    </a:cubicBezTo>
                    <a:cubicBezTo>
                      <a:pt x="728" y="148"/>
                      <a:pt x="592" y="0"/>
                      <a:pt x="4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38;p62">
                <a:extLst>
                  <a:ext uri="{FF2B5EF4-FFF2-40B4-BE49-F238E27FC236}">
                    <a16:creationId xmlns:a16="http://schemas.microsoft.com/office/drawing/2014/main" id="{884A4044-93FE-4BE7-99E5-B50A433A1CE8}"/>
                  </a:ext>
                </a:extLst>
              </p:cNvPr>
              <p:cNvSpPr/>
              <p:nvPr/>
            </p:nvSpPr>
            <p:spPr>
              <a:xfrm>
                <a:off x="5008742" y="2645439"/>
                <a:ext cx="1514" cy="995"/>
              </a:xfrm>
              <a:custGeom>
                <a:avLst/>
                <a:gdLst/>
                <a:ahLst/>
                <a:cxnLst/>
                <a:rect l="l" t="t" r="r" b="b"/>
                <a:pathLst>
                  <a:path w="105" h="69" extrusionOk="0">
                    <a:moveTo>
                      <a:pt x="19" y="1"/>
                    </a:moveTo>
                    <a:cubicBezTo>
                      <a:pt x="8" y="1"/>
                      <a:pt x="0" y="9"/>
                      <a:pt x="0" y="31"/>
                    </a:cubicBezTo>
                    <a:cubicBezTo>
                      <a:pt x="0" y="56"/>
                      <a:pt x="12" y="68"/>
                      <a:pt x="49" y="68"/>
                    </a:cubicBezTo>
                    <a:cubicBezTo>
                      <a:pt x="104" y="68"/>
                      <a:pt x="51" y="1"/>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39;p62">
                <a:extLst>
                  <a:ext uri="{FF2B5EF4-FFF2-40B4-BE49-F238E27FC236}">
                    <a16:creationId xmlns:a16="http://schemas.microsoft.com/office/drawing/2014/main" id="{5878FE2C-7E79-47AF-9376-6DD564333634}"/>
                  </a:ext>
                </a:extLst>
              </p:cNvPr>
              <p:cNvSpPr/>
              <p:nvPr/>
            </p:nvSpPr>
            <p:spPr>
              <a:xfrm>
                <a:off x="4882747" y="2743267"/>
                <a:ext cx="1428" cy="1255"/>
              </a:xfrm>
              <a:custGeom>
                <a:avLst/>
                <a:gdLst/>
                <a:ahLst/>
                <a:cxnLst/>
                <a:rect l="l" t="t" r="r" b="b"/>
                <a:pathLst>
                  <a:path w="99" h="87" extrusionOk="0">
                    <a:moveTo>
                      <a:pt x="49" y="0"/>
                    </a:moveTo>
                    <a:cubicBezTo>
                      <a:pt x="25" y="0"/>
                      <a:pt x="0" y="13"/>
                      <a:pt x="0" y="50"/>
                    </a:cubicBezTo>
                    <a:cubicBezTo>
                      <a:pt x="0" y="74"/>
                      <a:pt x="25" y="87"/>
                      <a:pt x="49" y="87"/>
                    </a:cubicBezTo>
                    <a:cubicBezTo>
                      <a:pt x="86" y="87"/>
                      <a:pt x="99" y="74"/>
                      <a:pt x="99" y="50"/>
                    </a:cubicBezTo>
                    <a:cubicBezTo>
                      <a:pt x="99" y="13"/>
                      <a:pt x="86"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40;p62">
                <a:extLst>
                  <a:ext uri="{FF2B5EF4-FFF2-40B4-BE49-F238E27FC236}">
                    <a16:creationId xmlns:a16="http://schemas.microsoft.com/office/drawing/2014/main" id="{35A487C5-0A2C-4A45-909B-6714D0B5CA19}"/>
                  </a:ext>
                </a:extLst>
              </p:cNvPr>
              <p:cNvSpPr/>
              <p:nvPr/>
            </p:nvSpPr>
            <p:spPr>
              <a:xfrm>
                <a:off x="5153285" y="2646766"/>
                <a:ext cx="1543" cy="1067"/>
              </a:xfrm>
              <a:custGeom>
                <a:avLst/>
                <a:gdLst/>
                <a:ahLst/>
                <a:cxnLst/>
                <a:rect l="l" t="t" r="r" b="b"/>
                <a:pathLst>
                  <a:path w="107" h="74" extrusionOk="0">
                    <a:moveTo>
                      <a:pt x="57" y="1"/>
                    </a:moveTo>
                    <a:cubicBezTo>
                      <a:pt x="0" y="1"/>
                      <a:pt x="60" y="74"/>
                      <a:pt x="90" y="74"/>
                    </a:cubicBezTo>
                    <a:cubicBezTo>
                      <a:pt x="100" y="74"/>
                      <a:pt x="106" y="67"/>
                      <a:pt x="106" y="50"/>
                    </a:cubicBezTo>
                    <a:cubicBezTo>
                      <a:pt x="106" y="26"/>
                      <a:pt x="94"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41;p62">
                <a:extLst>
                  <a:ext uri="{FF2B5EF4-FFF2-40B4-BE49-F238E27FC236}">
                    <a16:creationId xmlns:a16="http://schemas.microsoft.com/office/drawing/2014/main" id="{E76C91F3-5F92-4D59-9CA0-FF0BDD14DFEE}"/>
                  </a:ext>
                </a:extLst>
              </p:cNvPr>
              <p:cNvSpPr/>
              <p:nvPr/>
            </p:nvSpPr>
            <p:spPr>
              <a:xfrm>
                <a:off x="5149116" y="2619579"/>
                <a:ext cx="1442" cy="1269"/>
              </a:xfrm>
              <a:custGeom>
                <a:avLst/>
                <a:gdLst/>
                <a:ahLst/>
                <a:cxnLst/>
                <a:rect l="l" t="t" r="r" b="b"/>
                <a:pathLst>
                  <a:path w="100" h="88"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42;p62">
                <a:extLst>
                  <a:ext uri="{FF2B5EF4-FFF2-40B4-BE49-F238E27FC236}">
                    <a16:creationId xmlns:a16="http://schemas.microsoft.com/office/drawing/2014/main" id="{B599B62C-4839-4209-8C92-763848AF68F3}"/>
                  </a:ext>
                </a:extLst>
              </p:cNvPr>
              <p:cNvSpPr/>
              <p:nvPr/>
            </p:nvSpPr>
            <p:spPr>
              <a:xfrm>
                <a:off x="5119161" y="2601450"/>
                <a:ext cx="1543" cy="1067"/>
              </a:xfrm>
              <a:custGeom>
                <a:avLst/>
                <a:gdLst/>
                <a:ahLst/>
                <a:cxnLst/>
                <a:rect l="l" t="t" r="r" b="b"/>
                <a:pathLst>
                  <a:path w="107" h="74" extrusionOk="0">
                    <a:moveTo>
                      <a:pt x="57" y="1"/>
                    </a:moveTo>
                    <a:cubicBezTo>
                      <a:pt x="0" y="1"/>
                      <a:pt x="60" y="74"/>
                      <a:pt x="91" y="74"/>
                    </a:cubicBezTo>
                    <a:cubicBezTo>
                      <a:pt x="100" y="74"/>
                      <a:pt x="107" y="67"/>
                      <a:pt x="107" y="50"/>
                    </a:cubicBezTo>
                    <a:cubicBezTo>
                      <a:pt x="107" y="26"/>
                      <a:pt x="82"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43;p62">
                <a:extLst>
                  <a:ext uri="{FF2B5EF4-FFF2-40B4-BE49-F238E27FC236}">
                    <a16:creationId xmlns:a16="http://schemas.microsoft.com/office/drawing/2014/main" id="{BC2426E1-733F-4A00-9F99-95FA62F28E24}"/>
                  </a:ext>
                </a:extLst>
              </p:cNvPr>
              <p:cNvSpPr/>
              <p:nvPr/>
            </p:nvSpPr>
            <p:spPr>
              <a:xfrm>
                <a:off x="5186673" y="2594715"/>
                <a:ext cx="10269" cy="8711"/>
              </a:xfrm>
              <a:custGeom>
                <a:avLst/>
                <a:gdLst/>
                <a:ahLst/>
                <a:cxnLst/>
                <a:rect l="l" t="t" r="r" b="b"/>
                <a:pathLst>
                  <a:path w="712" h="604" extrusionOk="0">
                    <a:moveTo>
                      <a:pt x="309" y="1"/>
                    </a:moveTo>
                    <a:cubicBezTo>
                      <a:pt x="153" y="1"/>
                      <a:pt x="1" y="123"/>
                      <a:pt x="9" y="308"/>
                    </a:cubicBezTo>
                    <a:cubicBezTo>
                      <a:pt x="9" y="468"/>
                      <a:pt x="132" y="604"/>
                      <a:pt x="305" y="604"/>
                    </a:cubicBezTo>
                    <a:cubicBezTo>
                      <a:pt x="576" y="604"/>
                      <a:pt x="711" y="283"/>
                      <a:pt x="514" y="86"/>
                    </a:cubicBezTo>
                    <a:cubicBezTo>
                      <a:pt x="456" y="27"/>
                      <a:pt x="382"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44;p62">
                <a:extLst>
                  <a:ext uri="{FF2B5EF4-FFF2-40B4-BE49-F238E27FC236}">
                    <a16:creationId xmlns:a16="http://schemas.microsoft.com/office/drawing/2014/main" id="{216A99D6-3FFC-44B7-A9B1-FCC46505B629}"/>
                  </a:ext>
                </a:extLst>
              </p:cNvPr>
              <p:cNvSpPr/>
              <p:nvPr/>
            </p:nvSpPr>
            <p:spPr>
              <a:xfrm>
                <a:off x="5195326" y="2625089"/>
                <a:ext cx="8726" cy="8726"/>
              </a:xfrm>
              <a:custGeom>
                <a:avLst/>
                <a:gdLst/>
                <a:ahLst/>
                <a:cxnLst/>
                <a:rect l="l" t="t" r="r" b="b"/>
                <a:pathLst>
                  <a:path w="605" h="605" extrusionOk="0">
                    <a:moveTo>
                      <a:pt x="309" y="1"/>
                    </a:moveTo>
                    <a:cubicBezTo>
                      <a:pt x="136" y="1"/>
                      <a:pt x="1" y="136"/>
                      <a:pt x="1" y="309"/>
                    </a:cubicBezTo>
                    <a:cubicBezTo>
                      <a:pt x="1" y="469"/>
                      <a:pt x="136" y="604"/>
                      <a:pt x="309" y="604"/>
                    </a:cubicBezTo>
                    <a:cubicBezTo>
                      <a:pt x="469" y="604"/>
                      <a:pt x="604" y="469"/>
                      <a:pt x="604" y="309"/>
                    </a:cubicBezTo>
                    <a:cubicBezTo>
                      <a:pt x="604" y="136"/>
                      <a:pt x="469"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345;p62">
                <a:extLst>
                  <a:ext uri="{FF2B5EF4-FFF2-40B4-BE49-F238E27FC236}">
                    <a16:creationId xmlns:a16="http://schemas.microsoft.com/office/drawing/2014/main" id="{E53227D7-BECE-4F0B-87D1-2513D9894548}"/>
                  </a:ext>
                </a:extLst>
              </p:cNvPr>
              <p:cNvSpPr/>
              <p:nvPr/>
            </p:nvSpPr>
            <p:spPr>
              <a:xfrm>
                <a:off x="4926462" y="2727979"/>
                <a:ext cx="1428" cy="1442"/>
              </a:xfrm>
              <a:custGeom>
                <a:avLst/>
                <a:gdLst/>
                <a:ahLst/>
                <a:cxnLst/>
                <a:rect l="l" t="t" r="r" b="b"/>
                <a:pathLst>
                  <a:path w="99" h="100" extrusionOk="0">
                    <a:moveTo>
                      <a:pt x="50" y="1"/>
                    </a:moveTo>
                    <a:cubicBezTo>
                      <a:pt x="25" y="1"/>
                      <a:pt x="0" y="25"/>
                      <a:pt x="0" y="50"/>
                    </a:cubicBezTo>
                    <a:cubicBezTo>
                      <a:pt x="0" y="75"/>
                      <a:pt x="25" y="99"/>
                      <a:pt x="50" y="99"/>
                    </a:cubicBezTo>
                    <a:cubicBezTo>
                      <a:pt x="74" y="99"/>
                      <a:pt x="99" y="75"/>
                      <a:pt x="99" y="50"/>
                    </a:cubicBezTo>
                    <a:cubicBezTo>
                      <a:pt x="99" y="25"/>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346;p62">
                <a:extLst>
                  <a:ext uri="{FF2B5EF4-FFF2-40B4-BE49-F238E27FC236}">
                    <a16:creationId xmlns:a16="http://schemas.microsoft.com/office/drawing/2014/main" id="{C9FD3807-78D7-4E2C-A311-27094E99334C}"/>
                  </a:ext>
                </a:extLst>
              </p:cNvPr>
              <p:cNvSpPr/>
              <p:nvPr/>
            </p:nvSpPr>
            <p:spPr>
              <a:xfrm>
                <a:off x="4979854" y="2649794"/>
                <a:ext cx="1529" cy="909"/>
              </a:xfrm>
              <a:custGeom>
                <a:avLst/>
                <a:gdLst/>
                <a:ahLst/>
                <a:cxnLst/>
                <a:rect l="l" t="t" r="r" b="b"/>
                <a:pathLst>
                  <a:path w="106" h="63" extrusionOk="0">
                    <a:moveTo>
                      <a:pt x="56" y="0"/>
                    </a:moveTo>
                    <a:cubicBezTo>
                      <a:pt x="1" y="0"/>
                      <a:pt x="56" y="63"/>
                      <a:pt x="87" y="63"/>
                    </a:cubicBezTo>
                    <a:cubicBezTo>
                      <a:pt x="98" y="63"/>
                      <a:pt x="106" y="56"/>
                      <a:pt x="106" y="37"/>
                    </a:cubicBezTo>
                    <a:cubicBezTo>
                      <a:pt x="106" y="13"/>
                      <a:pt x="81"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347;p62">
                <a:extLst>
                  <a:ext uri="{FF2B5EF4-FFF2-40B4-BE49-F238E27FC236}">
                    <a16:creationId xmlns:a16="http://schemas.microsoft.com/office/drawing/2014/main" id="{9A763140-DA74-4B2F-9C70-B4F615C976F0}"/>
                  </a:ext>
                </a:extLst>
              </p:cNvPr>
              <p:cNvSpPr/>
              <p:nvPr/>
            </p:nvSpPr>
            <p:spPr>
              <a:xfrm>
                <a:off x="4821783" y="2764410"/>
                <a:ext cx="6952" cy="5827"/>
              </a:xfrm>
              <a:custGeom>
                <a:avLst/>
                <a:gdLst/>
                <a:ahLst/>
                <a:cxnLst/>
                <a:rect l="l" t="t" r="r" b="b"/>
                <a:pathLst>
                  <a:path w="482" h="404" extrusionOk="0">
                    <a:moveTo>
                      <a:pt x="272" y="1"/>
                    </a:moveTo>
                    <a:cubicBezTo>
                      <a:pt x="100" y="1"/>
                      <a:pt x="1" y="210"/>
                      <a:pt x="137" y="346"/>
                    </a:cubicBezTo>
                    <a:cubicBezTo>
                      <a:pt x="176" y="385"/>
                      <a:pt x="225" y="403"/>
                      <a:pt x="272" y="403"/>
                    </a:cubicBezTo>
                    <a:cubicBezTo>
                      <a:pt x="373" y="403"/>
                      <a:pt x="469" y="323"/>
                      <a:pt x="469" y="198"/>
                    </a:cubicBezTo>
                    <a:cubicBezTo>
                      <a:pt x="482" y="87"/>
                      <a:pt x="383" y="1"/>
                      <a:pt x="2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348;p62">
                <a:extLst>
                  <a:ext uri="{FF2B5EF4-FFF2-40B4-BE49-F238E27FC236}">
                    <a16:creationId xmlns:a16="http://schemas.microsoft.com/office/drawing/2014/main" id="{2FA63AF8-2433-4F88-B6E8-07E857E38B7E}"/>
                  </a:ext>
                </a:extLst>
              </p:cNvPr>
              <p:cNvSpPr/>
              <p:nvPr/>
            </p:nvSpPr>
            <p:spPr>
              <a:xfrm>
                <a:off x="4892872" y="2772948"/>
                <a:ext cx="1442" cy="1428"/>
              </a:xfrm>
              <a:custGeom>
                <a:avLst/>
                <a:gdLst/>
                <a:ahLst/>
                <a:cxnLst/>
                <a:rect l="l" t="t" r="r" b="b"/>
                <a:pathLst>
                  <a:path w="100" h="99" extrusionOk="0">
                    <a:moveTo>
                      <a:pt x="50" y="0"/>
                    </a:moveTo>
                    <a:cubicBezTo>
                      <a:pt x="25" y="0"/>
                      <a:pt x="1" y="12"/>
                      <a:pt x="1" y="49"/>
                    </a:cubicBezTo>
                    <a:cubicBezTo>
                      <a:pt x="1" y="74"/>
                      <a:pt x="25" y="99"/>
                      <a:pt x="50" y="99"/>
                    </a:cubicBezTo>
                    <a:cubicBezTo>
                      <a:pt x="74" y="99"/>
                      <a:pt x="99" y="74"/>
                      <a:pt x="99" y="49"/>
                    </a:cubicBezTo>
                    <a:cubicBezTo>
                      <a:pt x="99" y="12"/>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349;p62">
                <a:extLst>
                  <a:ext uri="{FF2B5EF4-FFF2-40B4-BE49-F238E27FC236}">
                    <a16:creationId xmlns:a16="http://schemas.microsoft.com/office/drawing/2014/main" id="{E7547020-8F46-4FCD-8B2F-F6BCE1083062}"/>
                  </a:ext>
                </a:extLst>
              </p:cNvPr>
              <p:cNvSpPr/>
              <p:nvPr/>
            </p:nvSpPr>
            <p:spPr>
              <a:xfrm>
                <a:off x="4861070" y="2749670"/>
                <a:ext cx="1961" cy="1428"/>
              </a:xfrm>
              <a:custGeom>
                <a:avLst/>
                <a:gdLst/>
                <a:ahLst/>
                <a:cxnLst/>
                <a:rect l="l" t="t" r="r" b="b"/>
                <a:pathLst>
                  <a:path w="136" h="99" extrusionOk="0">
                    <a:moveTo>
                      <a:pt x="62" y="0"/>
                    </a:moveTo>
                    <a:cubicBezTo>
                      <a:pt x="0" y="0"/>
                      <a:pt x="0" y="99"/>
                      <a:pt x="62" y="99"/>
                    </a:cubicBezTo>
                    <a:cubicBezTo>
                      <a:pt x="136" y="99"/>
                      <a:pt x="136"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350;p62">
                <a:extLst>
                  <a:ext uri="{FF2B5EF4-FFF2-40B4-BE49-F238E27FC236}">
                    <a16:creationId xmlns:a16="http://schemas.microsoft.com/office/drawing/2014/main" id="{54D3DEF0-9340-43FE-9422-951DB953D2D2}"/>
                  </a:ext>
                </a:extLst>
              </p:cNvPr>
              <p:cNvSpPr/>
              <p:nvPr/>
            </p:nvSpPr>
            <p:spPr>
              <a:xfrm>
                <a:off x="4841513" y="2722094"/>
                <a:ext cx="8726" cy="7500"/>
              </a:xfrm>
              <a:custGeom>
                <a:avLst/>
                <a:gdLst/>
                <a:ahLst/>
                <a:cxnLst/>
                <a:rect l="l" t="t" r="r" b="b"/>
                <a:pathLst>
                  <a:path w="605" h="520" extrusionOk="0">
                    <a:moveTo>
                      <a:pt x="347" y="1"/>
                    </a:moveTo>
                    <a:cubicBezTo>
                      <a:pt x="283" y="1"/>
                      <a:pt x="217" y="24"/>
                      <a:pt x="161" y="76"/>
                    </a:cubicBezTo>
                    <a:cubicBezTo>
                      <a:pt x="1" y="236"/>
                      <a:pt x="124" y="520"/>
                      <a:pt x="346" y="520"/>
                    </a:cubicBezTo>
                    <a:cubicBezTo>
                      <a:pt x="494" y="520"/>
                      <a:pt x="604" y="397"/>
                      <a:pt x="604" y="261"/>
                    </a:cubicBezTo>
                    <a:cubicBezTo>
                      <a:pt x="604" y="103"/>
                      <a:pt x="481"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351;p62">
                <a:extLst>
                  <a:ext uri="{FF2B5EF4-FFF2-40B4-BE49-F238E27FC236}">
                    <a16:creationId xmlns:a16="http://schemas.microsoft.com/office/drawing/2014/main" id="{4FA07384-7D49-43FD-8307-22FC8C94FBD6}"/>
                  </a:ext>
                </a:extLst>
              </p:cNvPr>
              <p:cNvSpPr/>
              <p:nvPr/>
            </p:nvSpPr>
            <p:spPr>
              <a:xfrm>
                <a:off x="4845956" y="2692615"/>
                <a:ext cx="1543" cy="1067"/>
              </a:xfrm>
              <a:custGeom>
                <a:avLst/>
                <a:gdLst/>
                <a:ahLst/>
                <a:cxnLst/>
                <a:rect l="l" t="t" r="r" b="b"/>
                <a:pathLst>
                  <a:path w="107" h="74" extrusionOk="0">
                    <a:moveTo>
                      <a:pt x="50" y="1"/>
                    </a:moveTo>
                    <a:cubicBezTo>
                      <a:pt x="25" y="1"/>
                      <a:pt x="1" y="26"/>
                      <a:pt x="1" y="50"/>
                    </a:cubicBezTo>
                    <a:cubicBezTo>
                      <a:pt x="1" y="67"/>
                      <a:pt x="7" y="74"/>
                      <a:pt x="16"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352;p62">
                <a:extLst>
                  <a:ext uri="{FF2B5EF4-FFF2-40B4-BE49-F238E27FC236}">
                    <a16:creationId xmlns:a16="http://schemas.microsoft.com/office/drawing/2014/main" id="{F8E0EB1E-A929-4F8E-8C24-EA3D2CA74D23}"/>
                  </a:ext>
                </a:extLst>
              </p:cNvPr>
              <p:cNvSpPr/>
              <p:nvPr/>
            </p:nvSpPr>
            <p:spPr>
              <a:xfrm>
                <a:off x="4781977" y="2668457"/>
                <a:ext cx="2870" cy="2495"/>
              </a:xfrm>
              <a:custGeom>
                <a:avLst/>
                <a:gdLst/>
                <a:ahLst/>
                <a:cxnLst/>
                <a:rect l="l" t="t" r="r" b="b"/>
                <a:pathLst>
                  <a:path w="199" h="173" extrusionOk="0">
                    <a:moveTo>
                      <a:pt x="100" y="0"/>
                    </a:moveTo>
                    <a:cubicBezTo>
                      <a:pt x="1" y="12"/>
                      <a:pt x="1" y="160"/>
                      <a:pt x="100" y="173"/>
                    </a:cubicBezTo>
                    <a:cubicBezTo>
                      <a:pt x="198" y="160"/>
                      <a:pt x="198" y="12"/>
                      <a:pt x="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353;p62">
                <a:extLst>
                  <a:ext uri="{FF2B5EF4-FFF2-40B4-BE49-F238E27FC236}">
                    <a16:creationId xmlns:a16="http://schemas.microsoft.com/office/drawing/2014/main" id="{322509F2-A08F-486D-A6FB-F1A68FEF1151}"/>
                  </a:ext>
                </a:extLst>
              </p:cNvPr>
              <p:cNvSpPr/>
              <p:nvPr/>
            </p:nvSpPr>
            <p:spPr>
              <a:xfrm>
                <a:off x="4782915" y="2651381"/>
                <a:ext cx="8682" cy="7413"/>
              </a:xfrm>
              <a:custGeom>
                <a:avLst/>
                <a:gdLst/>
                <a:ahLst/>
                <a:cxnLst/>
                <a:rect l="l" t="t" r="r" b="b"/>
                <a:pathLst>
                  <a:path w="602" h="514" extrusionOk="0">
                    <a:moveTo>
                      <a:pt x="329" y="1"/>
                    </a:moveTo>
                    <a:cubicBezTo>
                      <a:pt x="116" y="1"/>
                      <a:pt x="1" y="276"/>
                      <a:pt x="158" y="433"/>
                    </a:cubicBezTo>
                    <a:cubicBezTo>
                      <a:pt x="214" y="489"/>
                      <a:pt x="280" y="513"/>
                      <a:pt x="344" y="513"/>
                    </a:cubicBezTo>
                    <a:cubicBezTo>
                      <a:pt x="478" y="513"/>
                      <a:pt x="601" y="406"/>
                      <a:pt x="601" y="248"/>
                    </a:cubicBezTo>
                    <a:cubicBezTo>
                      <a:pt x="601" y="112"/>
                      <a:pt x="490" y="1"/>
                      <a:pt x="343" y="1"/>
                    </a:cubicBezTo>
                    <a:cubicBezTo>
                      <a:pt x="338" y="1"/>
                      <a:pt x="333" y="1"/>
                      <a:pt x="3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354;p62">
                <a:extLst>
                  <a:ext uri="{FF2B5EF4-FFF2-40B4-BE49-F238E27FC236}">
                    <a16:creationId xmlns:a16="http://schemas.microsoft.com/office/drawing/2014/main" id="{BBEA2819-4C8B-4098-A72B-3C89AD0E4D02}"/>
                  </a:ext>
                </a:extLst>
              </p:cNvPr>
              <p:cNvSpPr/>
              <p:nvPr/>
            </p:nvSpPr>
            <p:spPr>
              <a:xfrm>
                <a:off x="4904136" y="2680024"/>
                <a:ext cx="1543" cy="1053"/>
              </a:xfrm>
              <a:custGeom>
                <a:avLst/>
                <a:gdLst/>
                <a:ahLst/>
                <a:cxnLst/>
                <a:rect l="l" t="t" r="r" b="b"/>
                <a:pathLst>
                  <a:path w="107" h="73" extrusionOk="0">
                    <a:moveTo>
                      <a:pt x="91" y="0"/>
                    </a:moveTo>
                    <a:cubicBezTo>
                      <a:pt x="60" y="0"/>
                      <a:pt x="1" y="73"/>
                      <a:pt x="57" y="73"/>
                    </a:cubicBezTo>
                    <a:cubicBezTo>
                      <a:pt x="82" y="73"/>
                      <a:pt x="107" y="48"/>
                      <a:pt x="107" y="24"/>
                    </a:cubicBezTo>
                    <a:cubicBezTo>
                      <a:pt x="107"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355;p62">
                <a:extLst>
                  <a:ext uri="{FF2B5EF4-FFF2-40B4-BE49-F238E27FC236}">
                    <a16:creationId xmlns:a16="http://schemas.microsoft.com/office/drawing/2014/main" id="{3B8F9D32-2139-4B8D-88D6-131E658B8CBC}"/>
                  </a:ext>
                </a:extLst>
              </p:cNvPr>
              <p:cNvSpPr/>
              <p:nvPr/>
            </p:nvSpPr>
            <p:spPr>
              <a:xfrm>
                <a:off x="4805976" y="2637535"/>
                <a:ext cx="1961" cy="2149"/>
              </a:xfrm>
              <a:custGeom>
                <a:avLst/>
                <a:gdLst/>
                <a:ahLst/>
                <a:cxnLst/>
                <a:rect l="l" t="t" r="r" b="b"/>
                <a:pathLst>
                  <a:path w="136" h="149" extrusionOk="0">
                    <a:moveTo>
                      <a:pt x="68" y="0"/>
                    </a:moveTo>
                    <a:cubicBezTo>
                      <a:pt x="34" y="0"/>
                      <a:pt x="0" y="25"/>
                      <a:pt x="0" y="74"/>
                    </a:cubicBezTo>
                    <a:cubicBezTo>
                      <a:pt x="0" y="111"/>
                      <a:pt x="37" y="148"/>
                      <a:pt x="74" y="148"/>
                    </a:cubicBezTo>
                    <a:cubicBezTo>
                      <a:pt x="111" y="148"/>
                      <a:pt x="136" y="111"/>
                      <a:pt x="136" y="74"/>
                    </a:cubicBezTo>
                    <a:cubicBezTo>
                      <a:pt x="136" y="25"/>
                      <a:pt x="102" y="0"/>
                      <a:pt x="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356;p62">
                <a:extLst>
                  <a:ext uri="{FF2B5EF4-FFF2-40B4-BE49-F238E27FC236}">
                    <a16:creationId xmlns:a16="http://schemas.microsoft.com/office/drawing/2014/main" id="{0C4F2B22-68F8-408A-968A-4BC1F8AF4BC9}"/>
                  </a:ext>
                </a:extLst>
              </p:cNvPr>
              <p:cNvSpPr/>
              <p:nvPr/>
            </p:nvSpPr>
            <p:spPr>
              <a:xfrm>
                <a:off x="4929923" y="2649044"/>
                <a:ext cx="2322" cy="1832"/>
              </a:xfrm>
              <a:custGeom>
                <a:avLst/>
                <a:gdLst/>
                <a:ahLst/>
                <a:cxnLst/>
                <a:rect l="l" t="t" r="r" b="b"/>
                <a:pathLst>
                  <a:path w="161" h="127" extrusionOk="0">
                    <a:moveTo>
                      <a:pt x="81" y="0"/>
                    </a:moveTo>
                    <a:cubicBezTo>
                      <a:pt x="41" y="0"/>
                      <a:pt x="1" y="22"/>
                      <a:pt x="7" y="65"/>
                    </a:cubicBezTo>
                    <a:cubicBezTo>
                      <a:pt x="7" y="102"/>
                      <a:pt x="44" y="126"/>
                      <a:pt x="81" y="126"/>
                    </a:cubicBezTo>
                    <a:cubicBezTo>
                      <a:pt x="118" y="126"/>
                      <a:pt x="155" y="102"/>
                      <a:pt x="155" y="65"/>
                    </a:cubicBezTo>
                    <a:cubicBezTo>
                      <a:pt x="161" y="22"/>
                      <a:pt x="121" y="0"/>
                      <a:pt x="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357;p62">
                <a:extLst>
                  <a:ext uri="{FF2B5EF4-FFF2-40B4-BE49-F238E27FC236}">
                    <a16:creationId xmlns:a16="http://schemas.microsoft.com/office/drawing/2014/main" id="{8806F1DC-D996-45D1-8A49-02F1C73DA52F}"/>
                  </a:ext>
                </a:extLst>
              </p:cNvPr>
              <p:cNvSpPr/>
              <p:nvPr/>
            </p:nvSpPr>
            <p:spPr>
              <a:xfrm>
                <a:off x="4911347" y="2643232"/>
                <a:ext cx="1558" cy="1067"/>
              </a:xfrm>
              <a:custGeom>
                <a:avLst/>
                <a:gdLst/>
                <a:ahLst/>
                <a:cxnLst/>
                <a:rect l="l" t="t" r="r" b="b"/>
                <a:pathLst>
                  <a:path w="108" h="74" extrusionOk="0">
                    <a:moveTo>
                      <a:pt x="17" y="1"/>
                    </a:moveTo>
                    <a:cubicBezTo>
                      <a:pt x="8" y="1"/>
                      <a:pt x="1" y="7"/>
                      <a:pt x="1" y="24"/>
                    </a:cubicBezTo>
                    <a:cubicBezTo>
                      <a:pt x="1" y="49"/>
                      <a:pt x="26" y="73"/>
                      <a:pt x="50" y="73"/>
                    </a:cubicBezTo>
                    <a:cubicBezTo>
                      <a:pt x="107" y="73"/>
                      <a:pt x="47" y="1"/>
                      <a:pt x="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358;p62">
                <a:extLst>
                  <a:ext uri="{FF2B5EF4-FFF2-40B4-BE49-F238E27FC236}">
                    <a16:creationId xmlns:a16="http://schemas.microsoft.com/office/drawing/2014/main" id="{764431F3-81E0-46A0-AEAE-34EEB9BBE405}"/>
                  </a:ext>
                </a:extLst>
              </p:cNvPr>
              <p:cNvSpPr/>
              <p:nvPr/>
            </p:nvSpPr>
            <p:spPr>
              <a:xfrm>
                <a:off x="4840187" y="2673606"/>
                <a:ext cx="1514" cy="909"/>
              </a:xfrm>
              <a:custGeom>
                <a:avLst/>
                <a:gdLst/>
                <a:ahLst/>
                <a:cxnLst/>
                <a:rect l="l" t="t" r="r" b="b"/>
                <a:pathLst>
                  <a:path w="105" h="63" extrusionOk="0">
                    <a:moveTo>
                      <a:pt x="56" y="0"/>
                    </a:moveTo>
                    <a:cubicBezTo>
                      <a:pt x="0" y="0"/>
                      <a:pt x="56" y="63"/>
                      <a:pt x="87" y="63"/>
                    </a:cubicBezTo>
                    <a:cubicBezTo>
                      <a:pt x="97" y="63"/>
                      <a:pt x="105" y="56"/>
                      <a:pt x="105" y="37"/>
                    </a:cubicBezTo>
                    <a:cubicBezTo>
                      <a:pt x="105" y="13"/>
                      <a:pt x="80"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359;p62">
                <a:extLst>
                  <a:ext uri="{FF2B5EF4-FFF2-40B4-BE49-F238E27FC236}">
                    <a16:creationId xmlns:a16="http://schemas.microsoft.com/office/drawing/2014/main" id="{996B48EA-6E3F-447F-9B87-0047D3886557}"/>
                  </a:ext>
                </a:extLst>
              </p:cNvPr>
              <p:cNvSpPr/>
              <p:nvPr/>
            </p:nvSpPr>
            <p:spPr>
              <a:xfrm>
                <a:off x="4819187" y="2661880"/>
                <a:ext cx="1558" cy="1067"/>
              </a:xfrm>
              <a:custGeom>
                <a:avLst/>
                <a:gdLst/>
                <a:ahLst/>
                <a:cxnLst/>
                <a:rect l="l" t="t" r="r" b="b"/>
                <a:pathLst>
                  <a:path w="108" h="74" extrusionOk="0">
                    <a:moveTo>
                      <a:pt x="58" y="0"/>
                    </a:moveTo>
                    <a:cubicBezTo>
                      <a:pt x="1" y="0"/>
                      <a:pt x="61" y="73"/>
                      <a:pt x="91" y="73"/>
                    </a:cubicBezTo>
                    <a:cubicBezTo>
                      <a:pt x="100" y="73"/>
                      <a:pt x="107" y="67"/>
                      <a:pt x="107" y="50"/>
                    </a:cubicBezTo>
                    <a:cubicBezTo>
                      <a:pt x="107" y="25"/>
                      <a:pt x="95" y="0"/>
                      <a:pt x="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360;p62">
                <a:extLst>
                  <a:ext uri="{FF2B5EF4-FFF2-40B4-BE49-F238E27FC236}">
                    <a16:creationId xmlns:a16="http://schemas.microsoft.com/office/drawing/2014/main" id="{53C47B9B-9FED-49FF-924A-B0F57FE077BD}"/>
                  </a:ext>
                </a:extLst>
              </p:cNvPr>
              <p:cNvSpPr/>
              <p:nvPr/>
            </p:nvSpPr>
            <p:spPr>
              <a:xfrm>
                <a:off x="4842408" y="2639684"/>
                <a:ext cx="10139" cy="8697"/>
              </a:xfrm>
              <a:custGeom>
                <a:avLst/>
                <a:gdLst/>
                <a:ahLst/>
                <a:cxnLst/>
                <a:rect l="l" t="t" r="r" b="b"/>
                <a:pathLst>
                  <a:path w="703" h="603" extrusionOk="0">
                    <a:moveTo>
                      <a:pt x="303" y="0"/>
                    </a:moveTo>
                    <a:cubicBezTo>
                      <a:pt x="149" y="0"/>
                      <a:pt x="0" y="122"/>
                      <a:pt x="0" y="307"/>
                    </a:cubicBezTo>
                    <a:cubicBezTo>
                      <a:pt x="0" y="467"/>
                      <a:pt x="136" y="603"/>
                      <a:pt x="308" y="603"/>
                    </a:cubicBezTo>
                    <a:cubicBezTo>
                      <a:pt x="567" y="591"/>
                      <a:pt x="703" y="270"/>
                      <a:pt x="505" y="85"/>
                    </a:cubicBezTo>
                    <a:cubicBezTo>
                      <a:pt x="447" y="27"/>
                      <a:pt x="374" y="0"/>
                      <a:pt x="3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361;p62">
                <a:extLst>
                  <a:ext uri="{FF2B5EF4-FFF2-40B4-BE49-F238E27FC236}">
                    <a16:creationId xmlns:a16="http://schemas.microsoft.com/office/drawing/2014/main" id="{FAAC8A24-4A53-4869-9737-22D8F6275452}"/>
                  </a:ext>
                </a:extLst>
              </p:cNvPr>
              <p:cNvSpPr/>
              <p:nvPr/>
            </p:nvSpPr>
            <p:spPr>
              <a:xfrm>
                <a:off x="4981902" y="2719051"/>
                <a:ext cx="721" cy="779"/>
              </a:xfrm>
              <a:custGeom>
                <a:avLst/>
                <a:gdLst/>
                <a:ahLst/>
                <a:cxnLst/>
                <a:rect l="l" t="t" r="r" b="b"/>
                <a:pathLst>
                  <a:path w="50" h="54" extrusionOk="0">
                    <a:moveTo>
                      <a:pt x="25" y="1"/>
                    </a:moveTo>
                    <a:cubicBezTo>
                      <a:pt x="13" y="1"/>
                      <a:pt x="1" y="10"/>
                      <a:pt x="1" y="28"/>
                    </a:cubicBezTo>
                    <a:cubicBezTo>
                      <a:pt x="1" y="41"/>
                      <a:pt x="13" y="53"/>
                      <a:pt x="25" y="53"/>
                    </a:cubicBezTo>
                    <a:cubicBezTo>
                      <a:pt x="37" y="53"/>
                      <a:pt x="50" y="41"/>
                      <a:pt x="50" y="28"/>
                    </a:cubicBezTo>
                    <a:cubicBezTo>
                      <a:pt x="50" y="10"/>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362;p62">
                <a:extLst>
                  <a:ext uri="{FF2B5EF4-FFF2-40B4-BE49-F238E27FC236}">
                    <a16:creationId xmlns:a16="http://schemas.microsoft.com/office/drawing/2014/main" id="{21ED8EDC-3D57-48F9-A00C-AA713C64639D}"/>
                  </a:ext>
                </a:extLst>
              </p:cNvPr>
              <p:cNvSpPr/>
              <p:nvPr/>
            </p:nvSpPr>
            <p:spPr>
              <a:xfrm>
                <a:off x="4914549" y="2744868"/>
                <a:ext cx="1615" cy="1428"/>
              </a:xfrm>
              <a:custGeom>
                <a:avLst/>
                <a:gdLst/>
                <a:ahLst/>
                <a:cxnLst/>
                <a:rect l="l" t="t" r="r" b="b"/>
                <a:pathLst>
                  <a:path w="112" h="99" extrusionOk="0">
                    <a:moveTo>
                      <a:pt x="62" y="0"/>
                    </a:moveTo>
                    <a:cubicBezTo>
                      <a:pt x="1" y="0"/>
                      <a:pt x="1" y="99"/>
                      <a:pt x="62" y="99"/>
                    </a:cubicBezTo>
                    <a:cubicBezTo>
                      <a:pt x="87" y="99"/>
                      <a:pt x="112" y="74"/>
                      <a:pt x="112" y="50"/>
                    </a:cubicBezTo>
                    <a:cubicBezTo>
                      <a:pt x="112" y="25"/>
                      <a:pt x="87"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363;p62">
                <a:extLst>
                  <a:ext uri="{FF2B5EF4-FFF2-40B4-BE49-F238E27FC236}">
                    <a16:creationId xmlns:a16="http://schemas.microsoft.com/office/drawing/2014/main" id="{7A78A2DA-1631-4C5B-8C2A-231570D1347F}"/>
                  </a:ext>
                </a:extLst>
              </p:cNvPr>
              <p:cNvSpPr/>
              <p:nvPr/>
            </p:nvSpPr>
            <p:spPr>
              <a:xfrm>
                <a:off x="5029352" y="2904308"/>
                <a:ext cx="1428" cy="1399"/>
              </a:xfrm>
              <a:custGeom>
                <a:avLst/>
                <a:gdLst/>
                <a:ahLst/>
                <a:cxnLst/>
                <a:rect l="l" t="t" r="r" b="b"/>
                <a:pathLst>
                  <a:path w="99" h="97" extrusionOk="0">
                    <a:moveTo>
                      <a:pt x="50" y="1"/>
                    </a:moveTo>
                    <a:cubicBezTo>
                      <a:pt x="25" y="1"/>
                      <a:pt x="0" y="16"/>
                      <a:pt x="0" y="47"/>
                    </a:cubicBezTo>
                    <a:cubicBezTo>
                      <a:pt x="0" y="72"/>
                      <a:pt x="25" y="96"/>
                      <a:pt x="50" y="96"/>
                    </a:cubicBezTo>
                    <a:cubicBezTo>
                      <a:pt x="74" y="96"/>
                      <a:pt x="99" y="72"/>
                      <a:pt x="99" y="47"/>
                    </a:cubicBezTo>
                    <a:cubicBezTo>
                      <a:pt x="99" y="16"/>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364;p62">
                <a:extLst>
                  <a:ext uri="{FF2B5EF4-FFF2-40B4-BE49-F238E27FC236}">
                    <a16:creationId xmlns:a16="http://schemas.microsoft.com/office/drawing/2014/main" id="{50E8FFE7-7699-4B20-AB36-91300B89A892}"/>
                  </a:ext>
                </a:extLst>
              </p:cNvPr>
              <p:cNvSpPr/>
              <p:nvPr/>
            </p:nvSpPr>
            <p:spPr>
              <a:xfrm>
                <a:off x="5056077" y="2955638"/>
                <a:ext cx="1543" cy="1067"/>
              </a:xfrm>
              <a:custGeom>
                <a:avLst/>
                <a:gdLst/>
                <a:ahLst/>
                <a:cxnLst/>
                <a:rect l="l" t="t" r="r" b="b"/>
                <a:pathLst>
                  <a:path w="107" h="74" extrusionOk="0">
                    <a:moveTo>
                      <a:pt x="91" y="1"/>
                    </a:moveTo>
                    <a:cubicBezTo>
                      <a:pt x="60" y="1"/>
                      <a:pt x="0" y="73"/>
                      <a:pt x="57" y="73"/>
                    </a:cubicBezTo>
                    <a:cubicBezTo>
                      <a:pt x="82" y="73"/>
                      <a:pt x="106" y="61"/>
                      <a:pt x="106" y="24"/>
                    </a:cubicBezTo>
                    <a:cubicBezTo>
                      <a:pt x="106"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365;p62">
                <a:extLst>
                  <a:ext uri="{FF2B5EF4-FFF2-40B4-BE49-F238E27FC236}">
                    <a16:creationId xmlns:a16="http://schemas.microsoft.com/office/drawing/2014/main" id="{9A9983B4-80F7-473C-AF04-3D9D89BD1BFA}"/>
                  </a:ext>
                </a:extLst>
              </p:cNvPr>
              <p:cNvSpPr/>
              <p:nvPr/>
            </p:nvSpPr>
            <p:spPr>
              <a:xfrm>
                <a:off x="5066129" y="3003607"/>
                <a:ext cx="1615" cy="1428"/>
              </a:xfrm>
              <a:custGeom>
                <a:avLst/>
                <a:gdLst/>
                <a:ahLst/>
                <a:cxnLst/>
                <a:rect l="l" t="t" r="r" b="b"/>
                <a:pathLst>
                  <a:path w="112" h="99" extrusionOk="0">
                    <a:moveTo>
                      <a:pt x="50" y="0"/>
                    </a:moveTo>
                    <a:cubicBezTo>
                      <a:pt x="26" y="0"/>
                      <a:pt x="1" y="25"/>
                      <a:pt x="1" y="50"/>
                    </a:cubicBezTo>
                    <a:cubicBezTo>
                      <a:pt x="1" y="74"/>
                      <a:pt x="26" y="99"/>
                      <a:pt x="50" y="99"/>
                    </a:cubicBezTo>
                    <a:cubicBezTo>
                      <a:pt x="112" y="99"/>
                      <a:pt x="112"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366;p62">
                <a:extLst>
                  <a:ext uri="{FF2B5EF4-FFF2-40B4-BE49-F238E27FC236}">
                    <a16:creationId xmlns:a16="http://schemas.microsoft.com/office/drawing/2014/main" id="{1B5695A5-5EF9-46E7-8B74-90E0ACA12526}"/>
                  </a:ext>
                </a:extLst>
              </p:cNvPr>
              <p:cNvSpPr/>
              <p:nvPr/>
            </p:nvSpPr>
            <p:spPr>
              <a:xfrm>
                <a:off x="4997002" y="3019775"/>
                <a:ext cx="8553" cy="8538"/>
              </a:xfrm>
              <a:custGeom>
                <a:avLst/>
                <a:gdLst/>
                <a:ahLst/>
                <a:cxnLst/>
                <a:rect l="l" t="t" r="r" b="b"/>
                <a:pathLst>
                  <a:path w="593" h="592" extrusionOk="0">
                    <a:moveTo>
                      <a:pt x="297" y="1"/>
                    </a:moveTo>
                    <a:cubicBezTo>
                      <a:pt x="136" y="1"/>
                      <a:pt x="1" y="136"/>
                      <a:pt x="1" y="296"/>
                    </a:cubicBezTo>
                    <a:cubicBezTo>
                      <a:pt x="1" y="456"/>
                      <a:pt x="136" y="592"/>
                      <a:pt x="297" y="592"/>
                    </a:cubicBezTo>
                    <a:cubicBezTo>
                      <a:pt x="457" y="592"/>
                      <a:pt x="592" y="456"/>
                      <a:pt x="592" y="296"/>
                    </a:cubicBezTo>
                    <a:cubicBezTo>
                      <a:pt x="592" y="136"/>
                      <a:pt x="457"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367;p62">
                <a:extLst>
                  <a:ext uri="{FF2B5EF4-FFF2-40B4-BE49-F238E27FC236}">
                    <a16:creationId xmlns:a16="http://schemas.microsoft.com/office/drawing/2014/main" id="{6E0030CA-D528-4381-A904-D76AADC272FE}"/>
                  </a:ext>
                </a:extLst>
              </p:cNvPr>
              <p:cNvSpPr/>
              <p:nvPr/>
            </p:nvSpPr>
            <p:spPr>
              <a:xfrm>
                <a:off x="5032554" y="3103469"/>
                <a:ext cx="10139" cy="8653"/>
              </a:xfrm>
              <a:custGeom>
                <a:avLst/>
                <a:gdLst/>
                <a:ahLst/>
                <a:cxnLst/>
                <a:rect l="l" t="t" r="r" b="b"/>
                <a:pathLst>
                  <a:path w="703" h="600" extrusionOk="0">
                    <a:moveTo>
                      <a:pt x="407" y="1"/>
                    </a:moveTo>
                    <a:cubicBezTo>
                      <a:pt x="136" y="1"/>
                      <a:pt x="0" y="321"/>
                      <a:pt x="197" y="506"/>
                    </a:cubicBezTo>
                    <a:cubicBezTo>
                      <a:pt x="258" y="571"/>
                      <a:pt x="333" y="600"/>
                      <a:pt x="407" y="600"/>
                    </a:cubicBezTo>
                    <a:cubicBezTo>
                      <a:pt x="558" y="600"/>
                      <a:pt x="702" y="479"/>
                      <a:pt x="702" y="297"/>
                    </a:cubicBezTo>
                    <a:cubicBezTo>
                      <a:pt x="702" y="136"/>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368;p62">
                <a:extLst>
                  <a:ext uri="{FF2B5EF4-FFF2-40B4-BE49-F238E27FC236}">
                    <a16:creationId xmlns:a16="http://schemas.microsoft.com/office/drawing/2014/main" id="{C669E64E-1653-4B06-9579-45E017C7A59A}"/>
                  </a:ext>
                </a:extLst>
              </p:cNvPr>
              <p:cNvSpPr/>
              <p:nvPr/>
            </p:nvSpPr>
            <p:spPr>
              <a:xfrm>
                <a:off x="5035741" y="3047048"/>
                <a:ext cx="10687" cy="9173"/>
              </a:xfrm>
              <a:custGeom>
                <a:avLst/>
                <a:gdLst/>
                <a:ahLst/>
                <a:cxnLst/>
                <a:rect l="l" t="t" r="r" b="b"/>
                <a:pathLst>
                  <a:path w="741" h="636" extrusionOk="0">
                    <a:moveTo>
                      <a:pt x="421" y="0"/>
                    </a:moveTo>
                    <a:cubicBezTo>
                      <a:pt x="342" y="0"/>
                      <a:pt x="262" y="29"/>
                      <a:pt x="198" y="93"/>
                    </a:cubicBezTo>
                    <a:cubicBezTo>
                      <a:pt x="1" y="290"/>
                      <a:pt x="136" y="635"/>
                      <a:pt x="420" y="635"/>
                    </a:cubicBezTo>
                    <a:cubicBezTo>
                      <a:pt x="592" y="635"/>
                      <a:pt x="740" y="488"/>
                      <a:pt x="740" y="315"/>
                    </a:cubicBezTo>
                    <a:cubicBezTo>
                      <a:pt x="740" y="124"/>
                      <a:pt x="583" y="0"/>
                      <a:pt x="4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369;p62">
                <a:extLst>
                  <a:ext uri="{FF2B5EF4-FFF2-40B4-BE49-F238E27FC236}">
                    <a16:creationId xmlns:a16="http://schemas.microsoft.com/office/drawing/2014/main" id="{BC783BB0-CCF5-4195-9C21-2C33422C9AB5}"/>
                  </a:ext>
                </a:extLst>
              </p:cNvPr>
              <p:cNvSpPr/>
              <p:nvPr/>
            </p:nvSpPr>
            <p:spPr>
              <a:xfrm>
                <a:off x="5070975" y="3049976"/>
                <a:ext cx="10399" cy="8971"/>
              </a:xfrm>
              <a:custGeom>
                <a:avLst/>
                <a:gdLst/>
                <a:ahLst/>
                <a:cxnLst/>
                <a:rect l="l" t="t" r="r" b="b"/>
                <a:pathLst>
                  <a:path w="721" h="622" extrusionOk="0">
                    <a:moveTo>
                      <a:pt x="402" y="1"/>
                    </a:moveTo>
                    <a:cubicBezTo>
                      <a:pt x="128" y="1"/>
                      <a:pt x="1" y="337"/>
                      <a:pt x="195" y="531"/>
                    </a:cubicBezTo>
                    <a:cubicBezTo>
                      <a:pt x="257" y="593"/>
                      <a:pt x="333" y="621"/>
                      <a:pt x="407" y="621"/>
                    </a:cubicBezTo>
                    <a:cubicBezTo>
                      <a:pt x="568" y="621"/>
                      <a:pt x="721" y="491"/>
                      <a:pt x="712" y="297"/>
                    </a:cubicBezTo>
                    <a:cubicBezTo>
                      <a:pt x="712" y="137"/>
                      <a:pt x="577" y="1"/>
                      <a:pt x="416" y="1"/>
                    </a:cubicBezTo>
                    <a:cubicBezTo>
                      <a:pt x="412" y="1"/>
                      <a:pt x="407" y="1"/>
                      <a:pt x="4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370;p62">
                <a:extLst>
                  <a:ext uri="{FF2B5EF4-FFF2-40B4-BE49-F238E27FC236}">
                    <a16:creationId xmlns:a16="http://schemas.microsoft.com/office/drawing/2014/main" id="{2F1ED71A-70D3-4FEB-85B5-86C962817B20}"/>
                  </a:ext>
                </a:extLst>
              </p:cNvPr>
              <p:cNvSpPr/>
              <p:nvPr/>
            </p:nvSpPr>
            <p:spPr>
              <a:xfrm>
                <a:off x="5037241" y="2951556"/>
                <a:ext cx="1543" cy="1067"/>
              </a:xfrm>
              <a:custGeom>
                <a:avLst/>
                <a:gdLst/>
                <a:ahLst/>
                <a:cxnLst/>
                <a:rect l="l" t="t" r="r" b="b"/>
                <a:pathLst>
                  <a:path w="107" h="74" extrusionOk="0">
                    <a:moveTo>
                      <a:pt x="91" y="0"/>
                    </a:moveTo>
                    <a:cubicBezTo>
                      <a:pt x="60" y="0"/>
                      <a:pt x="0" y="73"/>
                      <a:pt x="57" y="73"/>
                    </a:cubicBezTo>
                    <a:cubicBezTo>
                      <a:pt x="82" y="73"/>
                      <a:pt x="106" y="48"/>
                      <a:pt x="106" y="24"/>
                    </a:cubicBezTo>
                    <a:cubicBezTo>
                      <a:pt x="106"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371;p62">
                <a:extLst>
                  <a:ext uri="{FF2B5EF4-FFF2-40B4-BE49-F238E27FC236}">
                    <a16:creationId xmlns:a16="http://schemas.microsoft.com/office/drawing/2014/main" id="{D21C7C7E-2FC5-4CD8-A9F4-8A431046BA09}"/>
                  </a:ext>
                </a:extLst>
              </p:cNvPr>
              <p:cNvSpPr/>
              <p:nvPr/>
            </p:nvSpPr>
            <p:spPr>
              <a:xfrm>
                <a:off x="4984397" y="2890953"/>
                <a:ext cx="1543" cy="1067"/>
              </a:xfrm>
              <a:custGeom>
                <a:avLst/>
                <a:gdLst/>
                <a:ahLst/>
                <a:cxnLst/>
                <a:rect l="l" t="t" r="r" b="b"/>
                <a:pathLst>
                  <a:path w="107" h="74" extrusionOk="0">
                    <a:moveTo>
                      <a:pt x="16" y="1"/>
                    </a:moveTo>
                    <a:cubicBezTo>
                      <a:pt x="7" y="1"/>
                      <a:pt x="0" y="7"/>
                      <a:pt x="0" y="24"/>
                    </a:cubicBezTo>
                    <a:cubicBezTo>
                      <a:pt x="0" y="49"/>
                      <a:pt x="25" y="73"/>
                      <a:pt x="49" y="73"/>
                    </a:cubicBezTo>
                    <a:cubicBezTo>
                      <a:pt x="106" y="73"/>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372;p62">
                <a:extLst>
                  <a:ext uri="{FF2B5EF4-FFF2-40B4-BE49-F238E27FC236}">
                    <a16:creationId xmlns:a16="http://schemas.microsoft.com/office/drawing/2014/main" id="{FAFD5089-4019-4DFB-8504-9151CBC78216}"/>
                  </a:ext>
                </a:extLst>
              </p:cNvPr>
              <p:cNvSpPr/>
              <p:nvPr/>
            </p:nvSpPr>
            <p:spPr>
              <a:xfrm>
                <a:off x="5086032" y="2985839"/>
                <a:ext cx="1615" cy="1428"/>
              </a:xfrm>
              <a:custGeom>
                <a:avLst/>
                <a:gdLst/>
                <a:ahLst/>
                <a:cxnLst/>
                <a:rect l="l" t="t" r="r" b="b"/>
                <a:pathLst>
                  <a:path w="112" h="99" extrusionOk="0">
                    <a:moveTo>
                      <a:pt x="50" y="0"/>
                    </a:moveTo>
                    <a:cubicBezTo>
                      <a:pt x="13" y="0"/>
                      <a:pt x="1" y="25"/>
                      <a:pt x="1" y="49"/>
                    </a:cubicBezTo>
                    <a:cubicBezTo>
                      <a:pt x="1" y="74"/>
                      <a:pt x="13" y="99"/>
                      <a:pt x="50" y="99"/>
                    </a:cubicBezTo>
                    <a:cubicBezTo>
                      <a:pt x="112" y="99"/>
                      <a:pt x="112"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373;p62">
                <a:extLst>
                  <a:ext uri="{FF2B5EF4-FFF2-40B4-BE49-F238E27FC236}">
                    <a16:creationId xmlns:a16="http://schemas.microsoft.com/office/drawing/2014/main" id="{5C7D2309-31D0-4AF0-BEE4-F079E8519974}"/>
                  </a:ext>
                </a:extLst>
              </p:cNvPr>
              <p:cNvSpPr/>
              <p:nvPr/>
            </p:nvSpPr>
            <p:spPr>
              <a:xfrm>
                <a:off x="5005540" y="3090863"/>
                <a:ext cx="1428" cy="1428"/>
              </a:xfrm>
              <a:custGeom>
                <a:avLst/>
                <a:gdLst/>
                <a:ahLst/>
                <a:cxnLst/>
                <a:rect l="l" t="t" r="r" b="b"/>
                <a:pathLst>
                  <a:path w="99" h="99" extrusionOk="0">
                    <a:moveTo>
                      <a:pt x="50" y="0"/>
                    </a:moveTo>
                    <a:cubicBezTo>
                      <a:pt x="25" y="0"/>
                      <a:pt x="0" y="25"/>
                      <a:pt x="0" y="49"/>
                    </a:cubicBezTo>
                    <a:cubicBezTo>
                      <a:pt x="0" y="74"/>
                      <a:pt x="25" y="99"/>
                      <a:pt x="50" y="99"/>
                    </a:cubicBezTo>
                    <a:cubicBezTo>
                      <a:pt x="74" y="99"/>
                      <a:pt x="99" y="74"/>
                      <a:pt x="99" y="49"/>
                    </a:cubicBezTo>
                    <a:cubicBezTo>
                      <a:pt x="99" y="25"/>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374;p62">
                <a:extLst>
                  <a:ext uri="{FF2B5EF4-FFF2-40B4-BE49-F238E27FC236}">
                    <a16:creationId xmlns:a16="http://schemas.microsoft.com/office/drawing/2014/main" id="{0B68BE65-9E4D-420C-82BC-CB470B607E83}"/>
                  </a:ext>
                </a:extLst>
              </p:cNvPr>
              <p:cNvSpPr/>
              <p:nvPr/>
            </p:nvSpPr>
            <p:spPr>
              <a:xfrm>
                <a:off x="5011468" y="3109165"/>
                <a:ext cx="1543" cy="1067"/>
              </a:xfrm>
              <a:custGeom>
                <a:avLst/>
                <a:gdLst/>
                <a:ahLst/>
                <a:cxnLst/>
                <a:rect l="l" t="t" r="r" b="b"/>
                <a:pathLst>
                  <a:path w="107" h="74" extrusionOk="0">
                    <a:moveTo>
                      <a:pt x="57" y="0"/>
                    </a:moveTo>
                    <a:cubicBezTo>
                      <a:pt x="1" y="0"/>
                      <a:pt x="60" y="73"/>
                      <a:pt x="91" y="73"/>
                    </a:cubicBezTo>
                    <a:cubicBezTo>
                      <a:pt x="100" y="73"/>
                      <a:pt x="107" y="67"/>
                      <a:pt x="107" y="50"/>
                    </a:cubicBezTo>
                    <a:cubicBezTo>
                      <a:pt x="107"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375;p62">
                <a:extLst>
                  <a:ext uri="{FF2B5EF4-FFF2-40B4-BE49-F238E27FC236}">
                    <a16:creationId xmlns:a16="http://schemas.microsoft.com/office/drawing/2014/main" id="{88325B63-A226-4D32-AD6C-EE240088E1C7}"/>
                  </a:ext>
                </a:extLst>
              </p:cNvPr>
              <p:cNvSpPr/>
              <p:nvPr/>
            </p:nvSpPr>
            <p:spPr>
              <a:xfrm>
                <a:off x="4992560" y="3047394"/>
                <a:ext cx="10860" cy="9187"/>
              </a:xfrm>
              <a:custGeom>
                <a:avLst/>
                <a:gdLst/>
                <a:ahLst/>
                <a:cxnLst/>
                <a:rect l="l" t="t" r="r" b="b"/>
                <a:pathLst>
                  <a:path w="753" h="637" extrusionOk="0">
                    <a:moveTo>
                      <a:pt x="433" y="1"/>
                    </a:moveTo>
                    <a:cubicBezTo>
                      <a:pt x="354" y="1"/>
                      <a:pt x="275" y="30"/>
                      <a:pt x="210" y="94"/>
                    </a:cubicBezTo>
                    <a:cubicBezTo>
                      <a:pt x="1" y="291"/>
                      <a:pt x="149" y="636"/>
                      <a:pt x="432" y="636"/>
                    </a:cubicBezTo>
                    <a:cubicBezTo>
                      <a:pt x="605" y="636"/>
                      <a:pt x="752" y="488"/>
                      <a:pt x="752" y="316"/>
                    </a:cubicBezTo>
                    <a:cubicBezTo>
                      <a:pt x="752" y="125"/>
                      <a:pt x="596" y="1"/>
                      <a:pt x="4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376;p62">
                <a:extLst>
                  <a:ext uri="{FF2B5EF4-FFF2-40B4-BE49-F238E27FC236}">
                    <a16:creationId xmlns:a16="http://schemas.microsoft.com/office/drawing/2014/main" id="{7557BA5D-05E7-4498-AACF-C4B1C2EA6EB5}"/>
                  </a:ext>
                </a:extLst>
              </p:cNvPr>
              <p:cNvSpPr/>
              <p:nvPr/>
            </p:nvSpPr>
            <p:spPr>
              <a:xfrm>
                <a:off x="4959937" y="2967883"/>
                <a:ext cx="1543" cy="1067"/>
              </a:xfrm>
              <a:custGeom>
                <a:avLst/>
                <a:gdLst/>
                <a:ahLst/>
                <a:cxnLst/>
                <a:rect l="l" t="t" r="r" b="b"/>
                <a:pathLst>
                  <a:path w="107" h="74" extrusionOk="0">
                    <a:moveTo>
                      <a:pt x="57" y="1"/>
                    </a:moveTo>
                    <a:cubicBezTo>
                      <a:pt x="0" y="1"/>
                      <a:pt x="60" y="74"/>
                      <a:pt x="91" y="74"/>
                    </a:cubicBezTo>
                    <a:cubicBezTo>
                      <a:pt x="100" y="74"/>
                      <a:pt x="107" y="67"/>
                      <a:pt x="107" y="50"/>
                    </a:cubicBezTo>
                    <a:cubicBezTo>
                      <a:pt x="107" y="25"/>
                      <a:pt x="82"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377;p62">
                <a:extLst>
                  <a:ext uri="{FF2B5EF4-FFF2-40B4-BE49-F238E27FC236}">
                    <a16:creationId xmlns:a16="http://schemas.microsoft.com/office/drawing/2014/main" id="{4404A3E5-6028-4655-87AF-4D7EAF97D271}"/>
                  </a:ext>
                </a:extLst>
              </p:cNvPr>
              <p:cNvSpPr/>
              <p:nvPr/>
            </p:nvSpPr>
            <p:spPr>
              <a:xfrm>
                <a:off x="4981902" y="2971258"/>
                <a:ext cx="721" cy="909"/>
              </a:xfrm>
              <a:custGeom>
                <a:avLst/>
                <a:gdLst/>
                <a:ahLst/>
                <a:cxnLst/>
                <a:rect l="l" t="t" r="r" b="b"/>
                <a:pathLst>
                  <a:path w="50" h="63" extrusionOk="0">
                    <a:moveTo>
                      <a:pt x="25" y="1"/>
                    </a:moveTo>
                    <a:cubicBezTo>
                      <a:pt x="13" y="1"/>
                      <a:pt x="1" y="13"/>
                      <a:pt x="1" y="38"/>
                    </a:cubicBezTo>
                    <a:cubicBezTo>
                      <a:pt x="1" y="50"/>
                      <a:pt x="13" y="62"/>
                      <a:pt x="25" y="62"/>
                    </a:cubicBezTo>
                    <a:cubicBezTo>
                      <a:pt x="37" y="62"/>
                      <a:pt x="50" y="50"/>
                      <a:pt x="50" y="38"/>
                    </a:cubicBezTo>
                    <a:cubicBezTo>
                      <a:pt x="50"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378;p62">
                <a:extLst>
                  <a:ext uri="{FF2B5EF4-FFF2-40B4-BE49-F238E27FC236}">
                    <a16:creationId xmlns:a16="http://schemas.microsoft.com/office/drawing/2014/main" id="{87E65AE6-2F3E-4424-9E94-24392A0C0DB9}"/>
                  </a:ext>
                </a:extLst>
              </p:cNvPr>
              <p:cNvSpPr/>
              <p:nvPr/>
            </p:nvSpPr>
            <p:spPr>
              <a:xfrm>
                <a:off x="5002872" y="2932706"/>
                <a:ext cx="909" cy="721"/>
              </a:xfrm>
              <a:custGeom>
                <a:avLst/>
                <a:gdLst/>
                <a:ahLst/>
                <a:cxnLst/>
                <a:rect l="l" t="t" r="r" b="b"/>
                <a:pathLst>
                  <a:path w="63" h="50" extrusionOk="0">
                    <a:moveTo>
                      <a:pt x="25" y="0"/>
                    </a:moveTo>
                    <a:cubicBezTo>
                      <a:pt x="13" y="0"/>
                      <a:pt x="0" y="12"/>
                      <a:pt x="0" y="25"/>
                    </a:cubicBezTo>
                    <a:cubicBezTo>
                      <a:pt x="0" y="37"/>
                      <a:pt x="13" y="49"/>
                      <a:pt x="25" y="49"/>
                    </a:cubicBezTo>
                    <a:cubicBezTo>
                      <a:pt x="50" y="49"/>
                      <a:pt x="62" y="37"/>
                      <a:pt x="62" y="25"/>
                    </a:cubicBezTo>
                    <a:cubicBezTo>
                      <a:pt x="62" y="12"/>
                      <a:pt x="50"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379;p62">
                <a:extLst>
                  <a:ext uri="{FF2B5EF4-FFF2-40B4-BE49-F238E27FC236}">
                    <a16:creationId xmlns:a16="http://schemas.microsoft.com/office/drawing/2014/main" id="{4B0DF639-9C8B-446C-A74B-32355FA5DFE2}"/>
                  </a:ext>
                </a:extLst>
              </p:cNvPr>
              <p:cNvSpPr/>
              <p:nvPr/>
            </p:nvSpPr>
            <p:spPr>
              <a:xfrm>
                <a:off x="5116781" y="3000939"/>
                <a:ext cx="1788" cy="1442"/>
              </a:xfrm>
              <a:custGeom>
                <a:avLst/>
                <a:gdLst/>
                <a:ahLst/>
                <a:cxnLst/>
                <a:rect l="l" t="t" r="r" b="b"/>
                <a:pathLst>
                  <a:path w="124" h="100" extrusionOk="0">
                    <a:moveTo>
                      <a:pt x="62" y="1"/>
                    </a:moveTo>
                    <a:cubicBezTo>
                      <a:pt x="0" y="1"/>
                      <a:pt x="0" y="99"/>
                      <a:pt x="62" y="99"/>
                    </a:cubicBezTo>
                    <a:cubicBezTo>
                      <a:pt x="124" y="99"/>
                      <a:pt x="124" y="1"/>
                      <a:pt x="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380;p62">
                <a:extLst>
                  <a:ext uri="{FF2B5EF4-FFF2-40B4-BE49-F238E27FC236}">
                    <a16:creationId xmlns:a16="http://schemas.microsoft.com/office/drawing/2014/main" id="{8A1A8552-1211-41C0-824A-CA83BC54288A}"/>
                  </a:ext>
                </a:extLst>
              </p:cNvPr>
              <p:cNvSpPr/>
              <p:nvPr/>
            </p:nvSpPr>
            <p:spPr>
              <a:xfrm>
                <a:off x="5016905" y="2892900"/>
                <a:ext cx="736" cy="721"/>
              </a:xfrm>
              <a:custGeom>
                <a:avLst/>
                <a:gdLst/>
                <a:ahLst/>
                <a:cxnLst/>
                <a:rect l="l" t="t" r="r" b="b"/>
                <a:pathLst>
                  <a:path w="51" h="50" extrusionOk="0">
                    <a:moveTo>
                      <a:pt x="25" y="0"/>
                    </a:moveTo>
                    <a:cubicBezTo>
                      <a:pt x="13" y="0"/>
                      <a:pt x="1" y="12"/>
                      <a:pt x="1" y="25"/>
                    </a:cubicBezTo>
                    <a:cubicBezTo>
                      <a:pt x="1" y="37"/>
                      <a:pt x="13" y="49"/>
                      <a:pt x="25" y="49"/>
                    </a:cubicBezTo>
                    <a:cubicBezTo>
                      <a:pt x="38" y="49"/>
                      <a:pt x="50" y="37"/>
                      <a:pt x="50" y="25"/>
                    </a:cubicBezTo>
                    <a:cubicBezTo>
                      <a:pt x="50" y="12"/>
                      <a:pt x="38"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381;p62">
                <a:extLst>
                  <a:ext uri="{FF2B5EF4-FFF2-40B4-BE49-F238E27FC236}">
                    <a16:creationId xmlns:a16="http://schemas.microsoft.com/office/drawing/2014/main" id="{8A7B71A2-7B0B-4760-8263-BE6F265B7E72}"/>
                  </a:ext>
                </a:extLst>
              </p:cNvPr>
              <p:cNvSpPr/>
              <p:nvPr/>
            </p:nvSpPr>
            <p:spPr>
              <a:xfrm>
                <a:off x="4960398" y="2911548"/>
                <a:ext cx="721" cy="909"/>
              </a:xfrm>
              <a:custGeom>
                <a:avLst/>
                <a:gdLst/>
                <a:ahLst/>
                <a:cxnLst/>
                <a:rect l="l" t="t" r="r" b="b"/>
                <a:pathLst>
                  <a:path w="50" h="63" extrusionOk="0">
                    <a:moveTo>
                      <a:pt x="25" y="1"/>
                    </a:moveTo>
                    <a:cubicBezTo>
                      <a:pt x="13" y="1"/>
                      <a:pt x="1" y="13"/>
                      <a:pt x="1" y="38"/>
                    </a:cubicBezTo>
                    <a:cubicBezTo>
                      <a:pt x="1" y="50"/>
                      <a:pt x="13" y="62"/>
                      <a:pt x="25" y="62"/>
                    </a:cubicBezTo>
                    <a:cubicBezTo>
                      <a:pt x="38" y="62"/>
                      <a:pt x="50" y="50"/>
                      <a:pt x="50" y="38"/>
                    </a:cubicBezTo>
                    <a:cubicBezTo>
                      <a:pt x="50" y="13"/>
                      <a:pt x="38"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382;p62">
                <a:extLst>
                  <a:ext uri="{FF2B5EF4-FFF2-40B4-BE49-F238E27FC236}">
                    <a16:creationId xmlns:a16="http://schemas.microsoft.com/office/drawing/2014/main" id="{8D4E5942-4F85-4253-8579-B5550465FD18}"/>
                  </a:ext>
                </a:extLst>
              </p:cNvPr>
              <p:cNvSpPr/>
              <p:nvPr/>
            </p:nvSpPr>
            <p:spPr>
              <a:xfrm>
                <a:off x="4926635" y="2879747"/>
                <a:ext cx="909" cy="764"/>
              </a:xfrm>
              <a:custGeom>
                <a:avLst/>
                <a:gdLst/>
                <a:ahLst/>
                <a:cxnLst/>
                <a:rect l="l" t="t" r="r" b="b"/>
                <a:pathLst>
                  <a:path w="63" h="53" extrusionOk="0">
                    <a:moveTo>
                      <a:pt x="38" y="0"/>
                    </a:moveTo>
                    <a:cubicBezTo>
                      <a:pt x="13" y="0"/>
                      <a:pt x="1" y="13"/>
                      <a:pt x="1" y="25"/>
                    </a:cubicBezTo>
                    <a:cubicBezTo>
                      <a:pt x="1" y="43"/>
                      <a:pt x="16" y="53"/>
                      <a:pt x="31" y="53"/>
                    </a:cubicBezTo>
                    <a:cubicBezTo>
                      <a:pt x="47" y="53"/>
                      <a:pt x="62" y="43"/>
                      <a:pt x="62" y="25"/>
                    </a:cubicBezTo>
                    <a:cubicBezTo>
                      <a:pt x="62" y="13"/>
                      <a:pt x="50"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383;p62">
                <a:extLst>
                  <a:ext uri="{FF2B5EF4-FFF2-40B4-BE49-F238E27FC236}">
                    <a16:creationId xmlns:a16="http://schemas.microsoft.com/office/drawing/2014/main" id="{162860D5-60A6-4E2B-A846-8DADA4AB779F}"/>
                  </a:ext>
                </a:extLst>
              </p:cNvPr>
              <p:cNvSpPr/>
              <p:nvPr/>
            </p:nvSpPr>
            <p:spPr>
              <a:xfrm>
                <a:off x="4907006" y="2867127"/>
                <a:ext cx="1514" cy="909"/>
              </a:xfrm>
              <a:custGeom>
                <a:avLst/>
                <a:gdLst/>
                <a:ahLst/>
                <a:cxnLst/>
                <a:rect l="l" t="t" r="r" b="b"/>
                <a:pathLst>
                  <a:path w="105" h="63" extrusionOk="0">
                    <a:moveTo>
                      <a:pt x="56" y="0"/>
                    </a:moveTo>
                    <a:cubicBezTo>
                      <a:pt x="0" y="0"/>
                      <a:pt x="56" y="63"/>
                      <a:pt x="87" y="63"/>
                    </a:cubicBezTo>
                    <a:cubicBezTo>
                      <a:pt x="97" y="63"/>
                      <a:pt x="105" y="56"/>
                      <a:pt x="105" y="37"/>
                    </a:cubicBezTo>
                    <a:cubicBezTo>
                      <a:pt x="105" y="13"/>
                      <a:pt x="80"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384;p62">
                <a:extLst>
                  <a:ext uri="{FF2B5EF4-FFF2-40B4-BE49-F238E27FC236}">
                    <a16:creationId xmlns:a16="http://schemas.microsoft.com/office/drawing/2014/main" id="{BBD2BC95-C2B1-472F-A6B2-F8A8EC5B457E}"/>
                  </a:ext>
                </a:extLst>
              </p:cNvPr>
              <p:cNvSpPr/>
              <p:nvPr/>
            </p:nvSpPr>
            <p:spPr>
              <a:xfrm>
                <a:off x="4858042" y="2844916"/>
                <a:ext cx="721" cy="721"/>
              </a:xfrm>
              <a:custGeom>
                <a:avLst/>
                <a:gdLst/>
                <a:ahLst/>
                <a:cxnLst/>
                <a:rect l="l" t="t" r="r" b="b"/>
                <a:pathLst>
                  <a:path w="50" h="50" extrusionOk="0">
                    <a:moveTo>
                      <a:pt x="25" y="0"/>
                    </a:moveTo>
                    <a:cubicBezTo>
                      <a:pt x="13" y="0"/>
                      <a:pt x="1" y="13"/>
                      <a:pt x="1" y="25"/>
                    </a:cubicBezTo>
                    <a:cubicBezTo>
                      <a:pt x="1" y="37"/>
                      <a:pt x="13" y="50"/>
                      <a:pt x="25" y="50"/>
                    </a:cubicBezTo>
                    <a:cubicBezTo>
                      <a:pt x="38" y="50"/>
                      <a:pt x="50" y="37"/>
                      <a:pt x="50" y="25"/>
                    </a:cubicBezTo>
                    <a:cubicBezTo>
                      <a:pt x="50" y="13"/>
                      <a:pt x="38"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385;p62">
                <a:extLst>
                  <a:ext uri="{FF2B5EF4-FFF2-40B4-BE49-F238E27FC236}">
                    <a16:creationId xmlns:a16="http://schemas.microsoft.com/office/drawing/2014/main" id="{CD7A8C34-4374-49D5-ABB9-6C8287D8A5D8}"/>
                  </a:ext>
                </a:extLst>
              </p:cNvPr>
              <p:cNvSpPr/>
              <p:nvPr/>
            </p:nvSpPr>
            <p:spPr>
              <a:xfrm>
                <a:off x="4885935" y="2815769"/>
                <a:ext cx="1558" cy="1067"/>
              </a:xfrm>
              <a:custGeom>
                <a:avLst/>
                <a:gdLst/>
                <a:ahLst/>
                <a:cxnLst/>
                <a:rect l="l" t="t" r="r" b="b"/>
                <a:pathLst>
                  <a:path w="108" h="74" extrusionOk="0">
                    <a:moveTo>
                      <a:pt x="50" y="1"/>
                    </a:moveTo>
                    <a:cubicBezTo>
                      <a:pt x="26" y="1"/>
                      <a:pt x="1" y="25"/>
                      <a:pt x="1" y="50"/>
                    </a:cubicBezTo>
                    <a:cubicBezTo>
                      <a:pt x="1" y="67"/>
                      <a:pt x="8"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386;p62">
                <a:extLst>
                  <a:ext uri="{FF2B5EF4-FFF2-40B4-BE49-F238E27FC236}">
                    <a16:creationId xmlns:a16="http://schemas.microsoft.com/office/drawing/2014/main" id="{1906BF0B-8ADE-4DB4-9C78-0FEEC1B97B64}"/>
                  </a:ext>
                </a:extLst>
              </p:cNvPr>
              <p:cNvSpPr/>
              <p:nvPr/>
            </p:nvSpPr>
            <p:spPr>
              <a:xfrm>
                <a:off x="4855561" y="2821278"/>
                <a:ext cx="1067" cy="909"/>
              </a:xfrm>
              <a:custGeom>
                <a:avLst/>
                <a:gdLst/>
                <a:ahLst/>
                <a:cxnLst/>
                <a:rect l="l" t="t" r="r" b="b"/>
                <a:pathLst>
                  <a:path w="74" h="63" extrusionOk="0">
                    <a:moveTo>
                      <a:pt x="37" y="1"/>
                    </a:moveTo>
                    <a:cubicBezTo>
                      <a:pt x="0" y="1"/>
                      <a:pt x="0" y="62"/>
                      <a:pt x="37" y="62"/>
                    </a:cubicBezTo>
                    <a:cubicBezTo>
                      <a:pt x="74" y="62"/>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387;p62">
                <a:extLst>
                  <a:ext uri="{FF2B5EF4-FFF2-40B4-BE49-F238E27FC236}">
                    <a16:creationId xmlns:a16="http://schemas.microsoft.com/office/drawing/2014/main" id="{A7E0DC81-048F-40B7-8590-F28845E394C4}"/>
                  </a:ext>
                </a:extLst>
              </p:cNvPr>
              <p:cNvSpPr/>
              <p:nvPr/>
            </p:nvSpPr>
            <p:spPr>
              <a:xfrm>
                <a:off x="5030059" y="2977027"/>
                <a:ext cx="10139" cy="8827"/>
              </a:xfrm>
              <a:custGeom>
                <a:avLst/>
                <a:gdLst/>
                <a:ahLst/>
                <a:cxnLst/>
                <a:rect l="l" t="t" r="r" b="b"/>
                <a:pathLst>
                  <a:path w="703" h="612" extrusionOk="0">
                    <a:moveTo>
                      <a:pt x="296" y="0"/>
                    </a:moveTo>
                    <a:cubicBezTo>
                      <a:pt x="145" y="0"/>
                      <a:pt x="1" y="121"/>
                      <a:pt x="1" y="303"/>
                    </a:cubicBezTo>
                    <a:cubicBezTo>
                      <a:pt x="1" y="476"/>
                      <a:pt x="136" y="611"/>
                      <a:pt x="296" y="611"/>
                    </a:cubicBezTo>
                    <a:cubicBezTo>
                      <a:pt x="567" y="611"/>
                      <a:pt x="703" y="279"/>
                      <a:pt x="506" y="94"/>
                    </a:cubicBezTo>
                    <a:cubicBezTo>
                      <a:pt x="445" y="29"/>
                      <a:pt x="370"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388;p62">
                <a:extLst>
                  <a:ext uri="{FF2B5EF4-FFF2-40B4-BE49-F238E27FC236}">
                    <a16:creationId xmlns:a16="http://schemas.microsoft.com/office/drawing/2014/main" id="{C8C10013-0641-46B7-A189-F435A8F60C20}"/>
                  </a:ext>
                </a:extLst>
              </p:cNvPr>
              <p:cNvSpPr/>
              <p:nvPr/>
            </p:nvSpPr>
            <p:spPr>
              <a:xfrm>
                <a:off x="4984267" y="2951888"/>
                <a:ext cx="10442" cy="8783"/>
              </a:xfrm>
              <a:custGeom>
                <a:avLst/>
                <a:gdLst/>
                <a:ahLst/>
                <a:cxnLst/>
                <a:rect l="l" t="t" r="r" b="b"/>
                <a:pathLst>
                  <a:path w="724" h="609" extrusionOk="0">
                    <a:moveTo>
                      <a:pt x="413" y="0"/>
                    </a:moveTo>
                    <a:cubicBezTo>
                      <a:pt x="139" y="0"/>
                      <a:pt x="0" y="325"/>
                      <a:pt x="194" y="518"/>
                    </a:cubicBezTo>
                    <a:cubicBezTo>
                      <a:pt x="257" y="581"/>
                      <a:pt x="333" y="609"/>
                      <a:pt x="408" y="609"/>
                    </a:cubicBezTo>
                    <a:cubicBezTo>
                      <a:pt x="569" y="609"/>
                      <a:pt x="724" y="481"/>
                      <a:pt x="724" y="297"/>
                    </a:cubicBezTo>
                    <a:cubicBezTo>
                      <a:pt x="724" y="136"/>
                      <a:pt x="588" y="1"/>
                      <a:pt x="428" y="1"/>
                    </a:cubicBezTo>
                    <a:cubicBezTo>
                      <a:pt x="423" y="1"/>
                      <a:pt x="418" y="0"/>
                      <a:pt x="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389;p62">
                <a:extLst>
                  <a:ext uri="{FF2B5EF4-FFF2-40B4-BE49-F238E27FC236}">
                    <a16:creationId xmlns:a16="http://schemas.microsoft.com/office/drawing/2014/main" id="{646230B8-75AC-4A8D-9EE9-171E8B2163B6}"/>
                  </a:ext>
                </a:extLst>
              </p:cNvPr>
              <p:cNvSpPr/>
              <p:nvPr/>
            </p:nvSpPr>
            <p:spPr>
              <a:xfrm>
                <a:off x="5016026" y="2953676"/>
                <a:ext cx="1543" cy="1053"/>
              </a:xfrm>
              <a:custGeom>
                <a:avLst/>
                <a:gdLst/>
                <a:ahLst/>
                <a:cxnLst/>
                <a:rect l="l" t="t" r="r" b="b"/>
                <a:pathLst>
                  <a:path w="107" h="73" extrusionOk="0">
                    <a:moveTo>
                      <a:pt x="50" y="0"/>
                    </a:moveTo>
                    <a:cubicBezTo>
                      <a:pt x="13" y="0"/>
                      <a:pt x="0" y="25"/>
                      <a:pt x="0" y="49"/>
                    </a:cubicBezTo>
                    <a:cubicBezTo>
                      <a:pt x="0" y="66"/>
                      <a:pt x="7" y="73"/>
                      <a:pt x="16" y="73"/>
                    </a:cubicBezTo>
                    <a:cubicBezTo>
                      <a:pt x="47" y="73"/>
                      <a:pt x="106"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390;p62">
                <a:extLst>
                  <a:ext uri="{FF2B5EF4-FFF2-40B4-BE49-F238E27FC236}">
                    <a16:creationId xmlns:a16="http://schemas.microsoft.com/office/drawing/2014/main" id="{50734458-1404-453C-887B-DB0E5BCA153A}"/>
                  </a:ext>
                </a:extLst>
              </p:cNvPr>
              <p:cNvSpPr/>
              <p:nvPr/>
            </p:nvSpPr>
            <p:spPr>
              <a:xfrm>
                <a:off x="5062755" y="3025544"/>
                <a:ext cx="10687" cy="9173"/>
              </a:xfrm>
              <a:custGeom>
                <a:avLst/>
                <a:gdLst/>
                <a:ahLst/>
                <a:cxnLst/>
                <a:rect l="l" t="t" r="r" b="b"/>
                <a:pathLst>
                  <a:path w="741" h="636" extrusionOk="0">
                    <a:moveTo>
                      <a:pt x="426" y="0"/>
                    </a:moveTo>
                    <a:cubicBezTo>
                      <a:pt x="347" y="0"/>
                      <a:pt x="266" y="29"/>
                      <a:pt x="198" y="93"/>
                    </a:cubicBezTo>
                    <a:cubicBezTo>
                      <a:pt x="1" y="291"/>
                      <a:pt x="149" y="636"/>
                      <a:pt x="432" y="636"/>
                    </a:cubicBezTo>
                    <a:cubicBezTo>
                      <a:pt x="605" y="636"/>
                      <a:pt x="740" y="500"/>
                      <a:pt x="740" y="315"/>
                    </a:cubicBezTo>
                    <a:cubicBezTo>
                      <a:pt x="740" y="124"/>
                      <a:pt x="589" y="0"/>
                      <a:pt x="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391;p62">
                <a:extLst>
                  <a:ext uri="{FF2B5EF4-FFF2-40B4-BE49-F238E27FC236}">
                    <a16:creationId xmlns:a16="http://schemas.microsoft.com/office/drawing/2014/main" id="{ADBF2406-0CEA-4141-82FA-8910652E2CE1}"/>
                  </a:ext>
                </a:extLst>
              </p:cNvPr>
              <p:cNvSpPr/>
              <p:nvPr/>
            </p:nvSpPr>
            <p:spPr>
              <a:xfrm>
                <a:off x="4975859" y="2993656"/>
                <a:ext cx="10673" cy="9129"/>
              </a:xfrm>
              <a:custGeom>
                <a:avLst/>
                <a:gdLst/>
                <a:ahLst/>
                <a:cxnLst/>
                <a:rect l="l" t="t" r="r" b="b"/>
                <a:pathLst>
                  <a:path w="740" h="633" extrusionOk="0">
                    <a:moveTo>
                      <a:pt x="420" y="0"/>
                    </a:moveTo>
                    <a:cubicBezTo>
                      <a:pt x="136" y="0"/>
                      <a:pt x="1" y="345"/>
                      <a:pt x="198" y="542"/>
                    </a:cubicBezTo>
                    <a:cubicBezTo>
                      <a:pt x="264" y="605"/>
                      <a:pt x="342" y="633"/>
                      <a:pt x="419" y="633"/>
                    </a:cubicBezTo>
                    <a:cubicBezTo>
                      <a:pt x="584" y="633"/>
                      <a:pt x="740" y="502"/>
                      <a:pt x="740" y="308"/>
                    </a:cubicBezTo>
                    <a:cubicBezTo>
                      <a:pt x="728" y="136"/>
                      <a:pt x="592" y="0"/>
                      <a:pt x="4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392;p62">
                <a:extLst>
                  <a:ext uri="{FF2B5EF4-FFF2-40B4-BE49-F238E27FC236}">
                    <a16:creationId xmlns:a16="http://schemas.microsoft.com/office/drawing/2014/main" id="{50D5D07F-9CA8-4802-98A6-C795763B4C9B}"/>
                  </a:ext>
                </a:extLst>
              </p:cNvPr>
              <p:cNvSpPr/>
              <p:nvPr/>
            </p:nvSpPr>
            <p:spPr>
              <a:xfrm>
                <a:off x="4998257" y="2978180"/>
                <a:ext cx="10139" cy="8553"/>
              </a:xfrm>
              <a:custGeom>
                <a:avLst/>
                <a:gdLst/>
                <a:ahLst/>
                <a:cxnLst/>
                <a:rect l="l" t="t" r="r" b="b"/>
                <a:pathLst>
                  <a:path w="703" h="593" extrusionOk="0">
                    <a:moveTo>
                      <a:pt x="415" y="1"/>
                    </a:moveTo>
                    <a:cubicBezTo>
                      <a:pt x="408" y="1"/>
                      <a:pt x="401" y="1"/>
                      <a:pt x="394" y="1"/>
                    </a:cubicBezTo>
                    <a:cubicBezTo>
                      <a:pt x="123" y="1"/>
                      <a:pt x="0" y="322"/>
                      <a:pt x="185" y="507"/>
                    </a:cubicBezTo>
                    <a:cubicBezTo>
                      <a:pt x="248" y="566"/>
                      <a:pt x="324" y="592"/>
                      <a:pt x="397" y="592"/>
                    </a:cubicBezTo>
                    <a:cubicBezTo>
                      <a:pt x="554" y="592"/>
                      <a:pt x="702" y="473"/>
                      <a:pt x="702" y="297"/>
                    </a:cubicBezTo>
                    <a:cubicBezTo>
                      <a:pt x="702" y="132"/>
                      <a:pt x="567" y="1"/>
                      <a:pt x="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393;p62">
                <a:extLst>
                  <a:ext uri="{FF2B5EF4-FFF2-40B4-BE49-F238E27FC236}">
                    <a16:creationId xmlns:a16="http://schemas.microsoft.com/office/drawing/2014/main" id="{4CFD9F1D-706E-442E-8B0B-FBF696A75BB2}"/>
                  </a:ext>
                </a:extLst>
              </p:cNvPr>
              <p:cNvSpPr/>
              <p:nvPr/>
            </p:nvSpPr>
            <p:spPr>
              <a:xfrm>
                <a:off x="5082311" y="2944071"/>
                <a:ext cx="8711" cy="8726"/>
              </a:xfrm>
              <a:custGeom>
                <a:avLst/>
                <a:gdLst/>
                <a:ahLst/>
                <a:cxnLst/>
                <a:rect l="l" t="t" r="r" b="b"/>
                <a:pathLst>
                  <a:path w="604" h="605" extrusionOk="0">
                    <a:moveTo>
                      <a:pt x="308" y="1"/>
                    </a:moveTo>
                    <a:cubicBezTo>
                      <a:pt x="136" y="1"/>
                      <a:pt x="0" y="136"/>
                      <a:pt x="0" y="296"/>
                    </a:cubicBezTo>
                    <a:cubicBezTo>
                      <a:pt x="0" y="469"/>
                      <a:pt x="136" y="604"/>
                      <a:pt x="308" y="604"/>
                    </a:cubicBezTo>
                    <a:cubicBezTo>
                      <a:pt x="468" y="604"/>
                      <a:pt x="604" y="469"/>
                      <a:pt x="604" y="296"/>
                    </a:cubicBezTo>
                    <a:cubicBezTo>
                      <a:pt x="604" y="136"/>
                      <a:pt x="468"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394;p62">
                <a:extLst>
                  <a:ext uri="{FF2B5EF4-FFF2-40B4-BE49-F238E27FC236}">
                    <a16:creationId xmlns:a16="http://schemas.microsoft.com/office/drawing/2014/main" id="{30A1A9A2-F63A-4588-92F0-0FCA3A2D803D}"/>
                  </a:ext>
                </a:extLst>
              </p:cNvPr>
              <p:cNvSpPr/>
              <p:nvPr/>
            </p:nvSpPr>
            <p:spPr>
              <a:xfrm>
                <a:off x="4941202" y="2649174"/>
                <a:ext cx="9793" cy="8452"/>
              </a:xfrm>
              <a:custGeom>
                <a:avLst/>
                <a:gdLst/>
                <a:ahLst/>
                <a:cxnLst/>
                <a:rect l="l" t="t" r="r" b="b"/>
                <a:pathLst>
                  <a:path w="679" h="586" extrusionOk="0">
                    <a:moveTo>
                      <a:pt x="299" y="0"/>
                    </a:moveTo>
                    <a:cubicBezTo>
                      <a:pt x="149" y="0"/>
                      <a:pt x="1" y="114"/>
                      <a:pt x="1" y="290"/>
                    </a:cubicBezTo>
                    <a:cubicBezTo>
                      <a:pt x="1" y="450"/>
                      <a:pt x="136" y="573"/>
                      <a:pt x="297" y="586"/>
                    </a:cubicBezTo>
                    <a:cubicBezTo>
                      <a:pt x="555" y="586"/>
                      <a:pt x="679" y="265"/>
                      <a:pt x="494" y="80"/>
                    </a:cubicBezTo>
                    <a:cubicBezTo>
                      <a:pt x="439" y="25"/>
                      <a:pt x="369" y="0"/>
                      <a:pt x="2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395;p62">
                <a:extLst>
                  <a:ext uri="{FF2B5EF4-FFF2-40B4-BE49-F238E27FC236}">
                    <a16:creationId xmlns:a16="http://schemas.microsoft.com/office/drawing/2014/main" id="{7A0153F7-6D0A-4004-8B4B-66FA49181BCC}"/>
                  </a:ext>
                </a:extLst>
              </p:cNvPr>
              <p:cNvSpPr/>
              <p:nvPr/>
            </p:nvSpPr>
            <p:spPr>
              <a:xfrm>
                <a:off x="4842754" y="2775602"/>
                <a:ext cx="1558" cy="1067"/>
              </a:xfrm>
              <a:custGeom>
                <a:avLst/>
                <a:gdLst/>
                <a:ahLst/>
                <a:cxnLst/>
                <a:rect l="l" t="t" r="r" b="b"/>
                <a:pathLst>
                  <a:path w="108" h="74" extrusionOk="0">
                    <a:moveTo>
                      <a:pt x="50" y="1"/>
                    </a:moveTo>
                    <a:cubicBezTo>
                      <a:pt x="26" y="1"/>
                      <a:pt x="1" y="26"/>
                      <a:pt x="1" y="50"/>
                    </a:cubicBezTo>
                    <a:cubicBezTo>
                      <a:pt x="1" y="67"/>
                      <a:pt x="7"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396;p62">
                <a:extLst>
                  <a:ext uri="{FF2B5EF4-FFF2-40B4-BE49-F238E27FC236}">
                    <a16:creationId xmlns:a16="http://schemas.microsoft.com/office/drawing/2014/main" id="{CA32813C-A8E0-4CF0-AAE6-ED057DC67AA1}"/>
                  </a:ext>
                </a:extLst>
              </p:cNvPr>
              <p:cNvSpPr/>
              <p:nvPr/>
            </p:nvSpPr>
            <p:spPr>
              <a:xfrm>
                <a:off x="4940495" y="2767078"/>
                <a:ext cx="1442" cy="1399"/>
              </a:xfrm>
              <a:custGeom>
                <a:avLst/>
                <a:gdLst/>
                <a:ahLst/>
                <a:cxnLst/>
                <a:rect l="l" t="t" r="r" b="b"/>
                <a:pathLst>
                  <a:path w="100" h="97" extrusionOk="0">
                    <a:moveTo>
                      <a:pt x="50" y="1"/>
                    </a:moveTo>
                    <a:cubicBezTo>
                      <a:pt x="13" y="1"/>
                      <a:pt x="1" y="25"/>
                      <a:pt x="1" y="50"/>
                    </a:cubicBezTo>
                    <a:cubicBezTo>
                      <a:pt x="1" y="81"/>
                      <a:pt x="25" y="96"/>
                      <a:pt x="50" y="96"/>
                    </a:cubicBezTo>
                    <a:cubicBezTo>
                      <a:pt x="75" y="96"/>
                      <a:pt x="99" y="81"/>
                      <a:pt x="99" y="50"/>
                    </a:cubicBezTo>
                    <a:cubicBezTo>
                      <a:pt x="99" y="25"/>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397;p62">
                <a:extLst>
                  <a:ext uri="{FF2B5EF4-FFF2-40B4-BE49-F238E27FC236}">
                    <a16:creationId xmlns:a16="http://schemas.microsoft.com/office/drawing/2014/main" id="{DE74363C-B297-4AD4-B2CC-B758E1813342}"/>
                  </a:ext>
                </a:extLst>
              </p:cNvPr>
              <p:cNvSpPr/>
              <p:nvPr/>
            </p:nvSpPr>
            <p:spPr>
              <a:xfrm>
                <a:off x="4899449" y="2789577"/>
                <a:ext cx="11567" cy="10038"/>
              </a:xfrm>
              <a:custGeom>
                <a:avLst/>
                <a:gdLst/>
                <a:ahLst/>
                <a:cxnLst/>
                <a:rect l="l" t="t" r="r" b="b"/>
                <a:pathLst>
                  <a:path w="802" h="696" extrusionOk="0">
                    <a:moveTo>
                      <a:pt x="349" y="1"/>
                    </a:moveTo>
                    <a:cubicBezTo>
                      <a:pt x="170" y="1"/>
                      <a:pt x="0" y="142"/>
                      <a:pt x="0" y="350"/>
                    </a:cubicBezTo>
                    <a:cubicBezTo>
                      <a:pt x="0" y="535"/>
                      <a:pt x="148" y="695"/>
                      <a:pt x="345" y="695"/>
                    </a:cubicBezTo>
                    <a:cubicBezTo>
                      <a:pt x="653" y="695"/>
                      <a:pt x="801" y="326"/>
                      <a:pt x="592" y="104"/>
                    </a:cubicBezTo>
                    <a:cubicBezTo>
                      <a:pt x="520" y="32"/>
                      <a:pt x="434" y="1"/>
                      <a:pt x="3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398;p62">
                <a:extLst>
                  <a:ext uri="{FF2B5EF4-FFF2-40B4-BE49-F238E27FC236}">
                    <a16:creationId xmlns:a16="http://schemas.microsoft.com/office/drawing/2014/main" id="{37F493AE-A79D-46F3-BBAF-22683720489C}"/>
                  </a:ext>
                </a:extLst>
              </p:cNvPr>
              <p:cNvSpPr/>
              <p:nvPr/>
            </p:nvSpPr>
            <p:spPr>
              <a:xfrm>
                <a:off x="4859816" y="2764410"/>
                <a:ext cx="9620" cy="8408"/>
              </a:xfrm>
              <a:custGeom>
                <a:avLst/>
                <a:gdLst/>
                <a:ahLst/>
                <a:cxnLst/>
                <a:rect l="l" t="t" r="r" b="b"/>
                <a:pathLst>
                  <a:path w="667" h="583" extrusionOk="0">
                    <a:moveTo>
                      <a:pt x="284" y="1"/>
                    </a:moveTo>
                    <a:cubicBezTo>
                      <a:pt x="124" y="1"/>
                      <a:pt x="1" y="136"/>
                      <a:pt x="1" y="296"/>
                    </a:cubicBezTo>
                    <a:cubicBezTo>
                      <a:pt x="1" y="470"/>
                      <a:pt x="139" y="582"/>
                      <a:pt x="285" y="582"/>
                    </a:cubicBezTo>
                    <a:cubicBezTo>
                      <a:pt x="358" y="582"/>
                      <a:pt x="433" y="555"/>
                      <a:pt x="494" y="494"/>
                    </a:cubicBezTo>
                    <a:cubicBezTo>
                      <a:pt x="666" y="321"/>
                      <a:pt x="543" y="1"/>
                      <a:pt x="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399;p62">
                <a:extLst>
                  <a:ext uri="{FF2B5EF4-FFF2-40B4-BE49-F238E27FC236}">
                    <a16:creationId xmlns:a16="http://schemas.microsoft.com/office/drawing/2014/main" id="{E38AEE5F-CE60-4593-8442-BF9A7D4D4D90}"/>
                  </a:ext>
                </a:extLst>
              </p:cNvPr>
              <p:cNvSpPr/>
              <p:nvPr/>
            </p:nvSpPr>
            <p:spPr>
              <a:xfrm>
                <a:off x="4965374" y="2684279"/>
                <a:ext cx="1543" cy="1067"/>
              </a:xfrm>
              <a:custGeom>
                <a:avLst/>
                <a:gdLst/>
                <a:ahLst/>
                <a:cxnLst/>
                <a:rect l="l" t="t" r="r" b="b"/>
                <a:pathLst>
                  <a:path w="107" h="74" extrusionOk="0">
                    <a:moveTo>
                      <a:pt x="16" y="1"/>
                    </a:moveTo>
                    <a:cubicBezTo>
                      <a:pt x="7" y="1"/>
                      <a:pt x="1" y="7"/>
                      <a:pt x="1" y="24"/>
                    </a:cubicBezTo>
                    <a:cubicBezTo>
                      <a:pt x="1" y="61"/>
                      <a:pt x="25" y="74"/>
                      <a:pt x="50" y="74"/>
                    </a:cubicBezTo>
                    <a:cubicBezTo>
                      <a:pt x="107" y="74"/>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400;p62">
                <a:extLst>
                  <a:ext uri="{FF2B5EF4-FFF2-40B4-BE49-F238E27FC236}">
                    <a16:creationId xmlns:a16="http://schemas.microsoft.com/office/drawing/2014/main" id="{A89C4E16-A4A2-423A-B3DA-E4EF24A298D9}"/>
                  </a:ext>
                </a:extLst>
              </p:cNvPr>
              <p:cNvSpPr/>
              <p:nvPr/>
            </p:nvSpPr>
            <p:spPr>
              <a:xfrm>
                <a:off x="5065250" y="2682663"/>
                <a:ext cx="1428" cy="1442"/>
              </a:xfrm>
              <a:custGeom>
                <a:avLst/>
                <a:gdLst/>
                <a:ahLst/>
                <a:cxnLst/>
                <a:rect l="l" t="t" r="r" b="b"/>
                <a:pathLst>
                  <a:path w="99" h="100" extrusionOk="0">
                    <a:moveTo>
                      <a:pt x="50" y="1"/>
                    </a:moveTo>
                    <a:cubicBezTo>
                      <a:pt x="25" y="1"/>
                      <a:pt x="0" y="26"/>
                      <a:pt x="0" y="50"/>
                    </a:cubicBezTo>
                    <a:cubicBezTo>
                      <a:pt x="0" y="75"/>
                      <a:pt x="25" y="99"/>
                      <a:pt x="50" y="99"/>
                    </a:cubicBezTo>
                    <a:cubicBezTo>
                      <a:pt x="74" y="99"/>
                      <a:pt x="99" y="75"/>
                      <a:pt x="99" y="50"/>
                    </a:cubicBezTo>
                    <a:cubicBezTo>
                      <a:pt x="99" y="26"/>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401;p62">
                <a:extLst>
                  <a:ext uri="{FF2B5EF4-FFF2-40B4-BE49-F238E27FC236}">
                    <a16:creationId xmlns:a16="http://schemas.microsoft.com/office/drawing/2014/main" id="{D04043D0-B901-498C-8C92-2A6BC0B6C72A}"/>
                  </a:ext>
                </a:extLst>
              </p:cNvPr>
              <p:cNvSpPr/>
              <p:nvPr/>
            </p:nvSpPr>
            <p:spPr>
              <a:xfrm>
                <a:off x="5069735" y="2649780"/>
                <a:ext cx="6721" cy="5740"/>
              </a:xfrm>
              <a:custGeom>
                <a:avLst/>
                <a:gdLst/>
                <a:ahLst/>
                <a:cxnLst/>
                <a:rect l="l" t="t" r="r" b="b"/>
                <a:pathLst>
                  <a:path w="466" h="398" extrusionOk="0">
                    <a:moveTo>
                      <a:pt x="254" y="1"/>
                    </a:moveTo>
                    <a:cubicBezTo>
                      <a:pt x="79" y="1"/>
                      <a:pt x="1" y="214"/>
                      <a:pt x="121" y="334"/>
                    </a:cubicBezTo>
                    <a:cubicBezTo>
                      <a:pt x="165" y="378"/>
                      <a:pt x="217" y="398"/>
                      <a:pt x="267" y="398"/>
                    </a:cubicBezTo>
                    <a:cubicBezTo>
                      <a:pt x="370" y="398"/>
                      <a:pt x="466" y="315"/>
                      <a:pt x="466" y="199"/>
                    </a:cubicBezTo>
                    <a:cubicBezTo>
                      <a:pt x="466" y="88"/>
                      <a:pt x="379" y="1"/>
                      <a:pt x="268" y="1"/>
                    </a:cubicBezTo>
                    <a:cubicBezTo>
                      <a:pt x="263" y="1"/>
                      <a:pt x="259" y="1"/>
                      <a:pt x="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402;p62">
                <a:extLst>
                  <a:ext uri="{FF2B5EF4-FFF2-40B4-BE49-F238E27FC236}">
                    <a16:creationId xmlns:a16="http://schemas.microsoft.com/office/drawing/2014/main" id="{3E620A5D-FF03-4FDC-A998-244EB0075432}"/>
                  </a:ext>
                </a:extLst>
              </p:cNvPr>
              <p:cNvSpPr/>
              <p:nvPr/>
            </p:nvSpPr>
            <p:spPr>
              <a:xfrm>
                <a:off x="5038597" y="2710585"/>
                <a:ext cx="1543" cy="1067"/>
              </a:xfrm>
              <a:custGeom>
                <a:avLst/>
                <a:gdLst/>
                <a:ahLst/>
                <a:cxnLst/>
                <a:rect l="l" t="t" r="r" b="b"/>
                <a:pathLst>
                  <a:path w="107" h="74" extrusionOk="0">
                    <a:moveTo>
                      <a:pt x="16" y="0"/>
                    </a:moveTo>
                    <a:cubicBezTo>
                      <a:pt x="7" y="0"/>
                      <a:pt x="0" y="7"/>
                      <a:pt x="0" y="24"/>
                    </a:cubicBezTo>
                    <a:cubicBezTo>
                      <a:pt x="0" y="49"/>
                      <a:pt x="25" y="73"/>
                      <a:pt x="49" y="73"/>
                    </a:cubicBezTo>
                    <a:cubicBezTo>
                      <a:pt x="106" y="73"/>
                      <a:pt x="46"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03;p62">
                <a:extLst>
                  <a:ext uri="{FF2B5EF4-FFF2-40B4-BE49-F238E27FC236}">
                    <a16:creationId xmlns:a16="http://schemas.microsoft.com/office/drawing/2014/main" id="{4D6F07E3-DCEB-4B6B-AB7B-D6B38A0DA260}"/>
                  </a:ext>
                </a:extLst>
              </p:cNvPr>
              <p:cNvSpPr/>
              <p:nvPr/>
            </p:nvSpPr>
            <p:spPr>
              <a:xfrm>
                <a:off x="4995589" y="2648900"/>
                <a:ext cx="7125" cy="5884"/>
              </a:xfrm>
              <a:custGeom>
                <a:avLst/>
                <a:gdLst/>
                <a:ahLst/>
                <a:cxnLst/>
                <a:rect l="l" t="t" r="r" b="b"/>
                <a:pathLst>
                  <a:path w="494" h="408" extrusionOk="0">
                    <a:moveTo>
                      <a:pt x="271" y="1"/>
                    </a:moveTo>
                    <a:cubicBezTo>
                      <a:pt x="0" y="13"/>
                      <a:pt x="13" y="407"/>
                      <a:pt x="284" y="407"/>
                    </a:cubicBezTo>
                    <a:lnTo>
                      <a:pt x="296" y="407"/>
                    </a:lnTo>
                    <a:cubicBezTo>
                      <a:pt x="407" y="395"/>
                      <a:pt x="493" y="297"/>
                      <a:pt x="481" y="186"/>
                    </a:cubicBezTo>
                    <a:cubicBezTo>
                      <a:pt x="481" y="87"/>
                      <a:pt x="395" y="1"/>
                      <a:pt x="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04;p62">
                <a:extLst>
                  <a:ext uri="{FF2B5EF4-FFF2-40B4-BE49-F238E27FC236}">
                    <a16:creationId xmlns:a16="http://schemas.microsoft.com/office/drawing/2014/main" id="{6A4EFC25-1FFA-4E51-99E9-8E41D4095634}"/>
                  </a:ext>
                </a:extLst>
              </p:cNvPr>
              <p:cNvSpPr/>
              <p:nvPr/>
            </p:nvSpPr>
            <p:spPr>
              <a:xfrm>
                <a:off x="5248819" y="2700792"/>
                <a:ext cx="1615" cy="1442"/>
              </a:xfrm>
              <a:custGeom>
                <a:avLst/>
                <a:gdLst/>
                <a:ahLst/>
                <a:cxnLst/>
                <a:rect l="l" t="t" r="r" b="b"/>
                <a:pathLst>
                  <a:path w="112" h="100" extrusionOk="0">
                    <a:moveTo>
                      <a:pt x="50" y="1"/>
                    </a:moveTo>
                    <a:cubicBezTo>
                      <a:pt x="13" y="1"/>
                      <a:pt x="0" y="25"/>
                      <a:pt x="0" y="50"/>
                    </a:cubicBezTo>
                    <a:cubicBezTo>
                      <a:pt x="0" y="75"/>
                      <a:pt x="13" y="99"/>
                      <a:pt x="50" y="99"/>
                    </a:cubicBezTo>
                    <a:cubicBezTo>
                      <a:pt x="111" y="99"/>
                      <a:pt x="111"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05;p62">
                <a:extLst>
                  <a:ext uri="{FF2B5EF4-FFF2-40B4-BE49-F238E27FC236}">
                    <a16:creationId xmlns:a16="http://schemas.microsoft.com/office/drawing/2014/main" id="{40EAC504-5888-4D5F-83A9-9A9E04381A3B}"/>
                  </a:ext>
                </a:extLst>
              </p:cNvPr>
              <p:cNvSpPr/>
              <p:nvPr/>
            </p:nvSpPr>
            <p:spPr>
              <a:xfrm>
                <a:off x="4889209" y="2854334"/>
                <a:ext cx="1543" cy="1067"/>
              </a:xfrm>
              <a:custGeom>
                <a:avLst/>
                <a:gdLst/>
                <a:ahLst/>
                <a:cxnLst/>
                <a:rect l="l" t="t" r="r" b="b"/>
                <a:pathLst>
                  <a:path w="107" h="74" extrusionOk="0">
                    <a:moveTo>
                      <a:pt x="57" y="0"/>
                    </a:moveTo>
                    <a:cubicBezTo>
                      <a:pt x="1" y="0"/>
                      <a:pt x="60" y="73"/>
                      <a:pt x="91" y="73"/>
                    </a:cubicBezTo>
                    <a:cubicBezTo>
                      <a:pt x="100" y="73"/>
                      <a:pt x="107" y="67"/>
                      <a:pt x="107" y="50"/>
                    </a:cubicBezTo>
                    <a:cubicBezTo>
                      <a:pt x="107"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06;p62">
                <a:extLst>
                  <a:ext uri="{FF2B5EF4-FFF2-40B4-BE49-F238E27FC236}">
                    <a16:creationId xmlns:a16="http://schemas.microsoft.com/office/drawing/2014/main" id="{87586317-26E3-4779-A4DF-CC225848BD2B}"/>
                  </a:ext>
                </a:extLst>
              </p:cNvPr>
              <p:cNvSpPr/>
              <p:nvPr/>
            </p:nvSpPr>
            <p:spPr>
              <a:xfrm>
                <a:off x="4933284" y="2874771"/>
                <a:ext cx="1543" cy="1067"/>
              </a:xfrm>
              <a:custGeom>
                <a:avLst/>
                <a:gdLst/>
                <a:ahLst/>
                <a:cxnLst/>
                <a:rect l="l" t="t" r="r" b="b"/>
                <a:pathLst>
                  <a:path w="107" h="74" extrusionOk="0">
                    <a:moveTo>
                      <a:pt x="57" y="0"/>
                    </a:moveTo>
                    <a:cubicBezTo>
                      <a:pt x="0" y="0"/>
                      <a:pt x="60" y="73"/>
                      <a:pt x="91" y="73"/>
                    </a:cubicBezTo>
                    <a:cubicBezTo>
                      <a:pt x="100" y="73"/>
                      <a:pt x="106" y="67"/>
                      <a:pt x="106" y="50"/>
                    </a:cubicBezTo>
                    <a:cubicBezTo>
                      <a:pt x="106"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07;p62">
                <a:extLst>
                  <a:ext uri="{FF2B5EF4-FFF2-40B4-BE49-F238E27FC236}">
                    <a16:creationId xmlns:a16="http://schemas.microsoft.com/office/drawing/2014/main" id="{96B5515F-4F90-42D7-9D05-1B81BC648F6E}"/>
                  </a:ext>
                </a:extLst>
              </p:cNvPr>
              <p:cNvSpPr/>
              <p:nvPr/>
            </p:nvSpPr>
            <p:spPr>
              <a:xfrm>
                <a:off x="4907684" y="2854176"/>
                <a:ext cx="1558" cy="1053"/>
              </a:xfrm>
              <a:custGeom>
                <a:avLst/>
                <a:gdLst/>
                <a:ahLst/>
                <a:cxnLst/>
                <a:rect l="l" t="t" r="r" b="b"/>
                <a:pathLst>
                  <a:path w="108" h="73" extrusionOk="0">
                    <a:moveTo>
                      <a:pt x="91" y="0"/>
                    </a:moveTo>
                    <a:cubicBezTo>
                      <a:pt x="61" y="0"/>
                      <a:pt x="1" y="73"/>
                      <a:pt x="58" y="73"/>
                    </a:cubicBezTo>
                    <a:cubicBezTo>
                      <a:pt x="82" y="73"/>
                      <a:pt x="107" y="48"/>
                      <a:pt x="107" y="24"/>
                    </a:cubicBezTo>
                    <a:cubicBezTo>
                      <a:pt x="107" y="7"/>
                      <a:pt x="101"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08;p62">
                <a:extLst>
                  <a:ext uri="{FF2B5EF4-FFF2-40B4-BE49-F238E27FC236}">
                    <a16:creationId xmlns:a16="http://schemas.microsoft.com/office/drawing/2014/main" id="{35EE1B1C-6A5A-4BDD-810F-064E3EDF9809}"/>
                  </a:ext>
                </a:extLst>
              </p:cNvPr>
              <p:cNvSpPr/>
              <p:nvPr/>
            </p:nvSpPr>
            <p:spPr>
              <a:xfrm>
                <a:off x="5176851" y="2600758"/>
                <a:ext cx="1543" cy="1067"/>
              </a:xfrm>
              <a:custGeom>
                <a:avLst/>
                <a:gdLst/>
                <a:ahLst/>
                <a:cxnLst/>
                <a:rect l="l" t="t" r="r" b="b"/>
                <a:pathLst>
                  <a:path w="107" h="74" extrusionOk="0">
                    <a:moveTo>
                      <a:pt x="16" y="1"/>
                    </a:moveTo>
                    <a:cubicBezTo>
                      <a:pt x="7" y="1"/>
                      <a:pt x="0" y="7"/>
                      <a:pt x="0" y="24"/>
                    </a:cubicBezTo>
                    <a:cubicBezTo>
                      <a:pt x="0" y="49"/>
                      <a:pt x="25" y="74"/>
                      <a:pt x="49" y="74"/>
                    </a:cubicBezTo>
                    <a:cubicBezTo>
                      <a:pt x="106" y="74"/>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09;p62">
                <a:extLst>
                  <a:ext uri="{FF2B5EF4-FFF2-40B4-BE49-F238E27FC236}">
                    <a16:creationId xmlns:a16="http://schemas.microsoft.com/office/drawing/2014/main" id="{10862C00-A746-4CBD-AAC4-CC141D1269D5}"/>
                  </a:ext>
                </a:extLst>
              </p:cNvPr>
              <p:cNvSpPr/>
              <p:nvPr/>
            </p:nvSpPr>
            <p:spPr>
              <a:xfrm>
                <a:off x="5078749" y="2640910"/>
                <a:ext cx="1442" cy="1428"/>
              </a:xfrm>
              <a:custGeom>
                <a:avLst/>
                <a:gdLst/>
                <a:ahLst/>
                <a:cxnLst/>
                <a:rect l="l" t="t" r="r" b="b"/>
                <a:pathLst>
                  <a:path w="100" h="99" extrusionOk="0">
                    <a:moveTo>
                      <a:pt x="50" y="0"/>
                    </a:moveTo>
                    <a:cubicBezTo>
                      <a:pt x="25" y="0"/>
                      <a:pt x="1" y="25"/>
                      <a:pt x="1" y="50"/>
                    </a:cubicBezTo>
                    <a:cubicBezTo>
                      <a:pt x="1" y="74"/>
                      <a:pt x="25" y="99"/>
                      <a:pt x="50" y="99"/>
                    </a:cubicBezTo>
                    <a:cubicBezTo>
                      <a:pt x="75" y="99"/>
                      <a:pt x="99" y="74"/>
                      <a:pt x="99" y="50"/>
                    </a:cubicBezTo>
                    <a:cubicBezTo>
                      <a:pt x="99" y="25"/>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0;p62">
                <a:extLst>
                  <a:ext uri="{FF2B5EF4-FFF2-40B4-BE49-F238E27FC236}">
                    <a16:creationId xmlns:a16="http://schemas.microsoft.com/office/drawing/2014/main" id="{332B4574-95C7-4B43-BBAC-2C78AE598A4C}"/>
                  </a:ext>
                </a:extLst>
              </p:cNvPr>
              <p:cNvSpPr/>
              <p:nvPr/>
            </p:nvSpPr>
            <p:spPr>
              <a:xfrm>
                <a:off x="5087100" y="2601450"/>
                <a:ext cx="1442" cy="1442"/>
              </a:xfrm>
              <a:custGeom>
                <a:avLst/>
                <a:gdLst/>
                <a:ahLst/>
                <a:cxnLst/>
                <a:rect l="l" t="t" r="r" b="b"/>
                <a:pathLst>
                  <a:path w="100" h="100" extrusionOk="0">
                    <a:moveTo>
                      <a:pt x="50" y="1"/>
                    </a:moveTo>
                    <a:cubicBezTo>
                      <a:pt x="13" y="1"/>
                      <a:pt x="1" y="26"/>
                      <a:pt x="1" y="50"/>
                    </a:cubicBezTo>
                    <a:cubicBezTo>
                      <a:pt x="1" y="75"/>
                      <a:pt x="13" y="100"/>
                      <a:pt x="50" y="100"/>
                    </a:cubicBezTo>
                    <a:cubicBezTo>
                      <a:pt x="75" y="100"/>
                      <a:pt x="99" y="75"/>
                      <a:pt x="99" y="50"/>
                    </a:cubicBezTo>
                    <a:cubicBezTo>
                      <a:pt x="99" y="26"/>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1;p62">
                <a:extLst>
                  <a:ext uri="{FF2B5EF4-FFF2-40B4-BE49-F238E27FC236}">
                    <a16:creationId xmlns:a16="http://schemas.microsoft.com/office/drawing/2014/main" id="{17802471-2EAC-4B10-8B7A-F93C9ACDE792}"/>
                  </a:ext>
                </a:extLst>
              </p:cNvPr>
              <p:cNvSpPr/>
              <p:nvPr/>
            </p:nvSpPr>
            <p:spPr>
              <a:xfrm>
                <a:off x="5023670" y="2703201"/>
                <a:ext cx="1514" cy="981"/>
              </a:xfrm>
              <a:custGeom>
                <a:avLst/>
                <a:gdLst/>
                <a:ahLst/>
                <a:cxnLst/>
                <a:rect l="l" t="t" r="r" b="b"/>
                <a:pathLst>
                  <a:path w="105" h="68" extrusionOk="0">
                    <a:moveTo>
                      <a:pt x="19" y="0"/>
                    </a:moveTo>
                    <a:cubicBezTo>
                      <a:pt x="8" y="0"/>
                      <a:pt x="0" y="8"/>
                      <a:pt x="0" y="31"/>
                    </a:cubicBezTo>
                    <a:cubicBezTo>
                      <a:pt x="0" y="55"/>
                      <a:pt x="12" y="68"/>
                      <a:pt x="49" y="68"/>
                    </a:cubicBezTo>
                    <a:cubicBezTo>
                      <a:pt x="104" y="68"/>
                      <a:pt x="51"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2;p62">
                <a:extLst>
                  <a:ext uri="{FF2B5EF4-FFF2-40B4-BE49-F238E27FC236}">
                    <a16:creationId xmlns:a16="http://schemas.microsoft.com/office/drawing/2014/main" id="{94BB1ACD-4C75-4A77-90A5-8FBE1584D5EF}"/>
                  </a:ext>
                </a:extLst>
              </p:cNvPr>
              <p:cNvSpPr/>
              <p:nvPr/>
            </p:nvSpPr>
            <p:spPr>
              <a:xfrm>
                <a:off x="4920246" y="2848825"/>
                <a:ext cx="1428" cy="1255"/>
              </a:xfrm>
              <a:custGeom>
                <a:avLst/>
                <a:gdLst/>
                <a:ahLst/>
                <a:cxnLst/>
                <a:rect l="l" t="t" r="r" b="b"/>
                <a:pathLst>
                  <a:path w="99" h="87" extrusionOk="0">
                    <a:moveTo>
                      <a:pt x="49" y="0"/>
                    </a:moveTo>
                    <a:cubicBezTo>
                      <a:pt x="0" y="0"/>
                      <a:pt x="0" y="87"/>
                      <a:pt x="49" y="87"/>
                    </a:cubicBezTo>
                    <a:cubicBezTo>
                      <a:pt x="74" y="87"/>
                      <a:pt x="99" y="74"/>
                      <a:pt x="99" y="37"/>
                    </a:cubicBezTo>
                    <a:cubicBezTo>
                      <a:pt x="99" y="13"/>
                      <a:pt x="74"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13;p62">
                <a:extLst>
                  <a:ext uri="{FF2B5EF4-FFF2-40B4-BE49-F238E27FC236}">
                    <a16:creationId xmlns:a16="http://schemas.microsoft.com/office/drawing/2014/main" id="{149E2F85-5DA3-44BE-B7DD-FC67658159C0}"/>
                  </a:ext>
                </a:extLst>
              </p:cNvPr>
              <p:cNvSpPr/>
              <p:nvPr/>
            </p:nvSpPr>
            <p:spPr>
              <a:xfrm>
                <a:off x="4912948" y="2698658"/>
                <a:ext cx="8365" cy="7327"/>
              </a:xfrm>
              <a:custGeom>
                <a:avLst/>
                <a:gdLst/>
                <a:ahLst/>
                <a:cxnLst/>
                <a:rect l="l" t="t" r="r" b="b"/>
                <a:pathLst>
                  <a:path w="580" h="508" extrusionOk="0">
                    <a:moveTo>
                      <a:pt x="247" y="1"/>
                    </a:moveTo>
                    <a:cubicBezTo>
                      <a:pt x="112" y="1"/>
                      <a:pt x="1" y="112"/>
                      <a:pt x="1" y="260"/>
                    </a:cubicBezTo>
                    <a:cubicBezTo>
                      <a:pt x="1" y="409"/>
                      <a:pt x="118" y="508"/>
                      <a:pt x="243" y="508"/>
                    </a:cubicBezTo>
                    <a:cubicBezTo>
                      <a:pt x="304" y="508"/>
                      <a:pt x="367" y="484"/>
                      <a:pt x="420" y="432"/>
                    </a:cubicBezTo>
                    <a:cubicBezTo>
                      <a:pt x="580" y="272"/>
                      <a:pt x="469" y="1"/>
                      <a:pt x="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14;p62">
                <a:extLst>
                  <a:ext uri="{FF2B5EF4-FFF2-40B4-BE49-F238E27FC236}">
                    <a16:creationId xmlns:a16="http://schemas.microsoft.com/office/drawing/2014/main" id="{9017CE98-D4E4-4C6D-894F-5D061F85D01B}"/>
                  </a:ext>
                </a:extLst>
              </p:cNvPr>
              <p:cNvSpPr/>
              <p:nvPr/>
            </p:nvSpPr>
            <p:spPr>
              <a:xfrm>
                <a:off x="4863335" y="2710210"/>
                <a:ext cx="1413" cy="1067"/>
              </a:xfrm>
              <a:custGeom>
                <a:avLst/>
                <a:gdLst/>
                <a:ahLst/>
                <a:cxnLst/>
                <a:rect l="l" t="t" r="r" b="b"/>
                <a:pathLst>
                  <a:path w="98" h="74" extrusionOk="0">
                    <a:moveTo>
                      <a:pt x="40" y="1"/>
                    </a:moveTo>
                    <a:cubicBezTo>
                      <a:pt x="16" y="1"/>
                      <a:pt x="3" y="25"/>
                      <a:pt x="3" y="50"/>
                    </a:cubicBezTo>
                    <a:cubicBezTo>
                      <a:pt x="0" y="67"/>
                      <a:pt x="5" y="74"/>
                      <a:pt x="12" y="74"/>
                    </a:cubicBezTo>
                    <a:cubicBezTo>
                      <a:pt x="37" y="74"/>
                      <a:pt x="97" y="1"/>
                      <a:pt x="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15;p62">
                <a:extLst>
                  <a:ext uri="{FF2B5EF4-FFF2-40B4-BE49-F238E27FC236}">
                    <a16:creationId xmlns:a16="http://schemas.microsoft.com/office/drawing/2014/main" id="{B10A5F3A-5600-4BCA-AD44-4CDF107A3F64}"/>
                  </a:ext>
                </a:extLst>
              </p:cNvPr>
              <p:cNvSpPr/>
              <p:nvPr/>
            </p:nvSpPr>
            <p:spPr>
              <a:xfrm>
                <a:off x="4915789" y="2669524"/>
                <a:ext cx="1442" cy="1428"/>
              </a:xfrm>
              <a:custGeom>
                <a:avLst/>
                <a:gdLst/>
                <a:ahLst/>
                <a:cxnLst/>
                <a:rect l="l" t="t" r="r" b="b"/>
                <a:pathLst>
                  <a:path w="100" h="99" extrusionOk="0">
                    <a:moveTo>
                      <a:pt x="50" y="0"/>
                    </a:moveTo>
                    <a:cubicBezTo>
                      <a:pt x="26" y="0"/>
                      <a:pt x="1" y="12"/>
                      <a:pt x="1" y="49"/>
                    </a:cubicBezTo>
                    <a:cubicBezTo>
                      <a:pt x="1" y="74"/>
                      <a:pt x="26" y="99"/>
                      <a:pt x="50" y="99"/>
                    </a:cubicBezTo>
                    <a:cubicBezTo>
                      <a:pt x="75" y="99"/>
                      <a:pt x="100" y="74"/>
                      <a:pt x="100" y="49"/>
                    </a:cubicBezTo>
                    <a:cubicBezTo>
                      <a:pt x="100" y="12"/>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16;p62">
                <a:extLst>
                  <a:ext uri="{FF2B5EF4-FFF2-40B4-BE49-F238E27FC236}">
                    <a16:creationId xmlns:a16="http://schemas.microsoft.com/office/drawing/2014/main" id="{2FD38A39-B52D-4E7E-816F-E7863E6A1161}"/>
                  </a:ext>
                </a:extLst>
              </p:cNvPr>
              <p:cNvSpPr/>
              <p:nvPr/>
            </p:nvSpPr>
            <p:spPr>
              <a:xfrm>
                <a:off x="5039837" y="2685404"/>
                <a:ext cx="10442" cy="8841"/>
              </a:xfrm>
              <a:custGeom>
                <a:avLst/>
                <a:gdLst/>
                <a:ahLst/>
                <a:cxnLst/>
                <a:rect l="l" t="t" r="r" b="b"/>
                <a:pathLst>
                  <a:path w="724" h="613" extrusionOk="0">
                    <a:moveTo>
                      <a:pt x="321" y="1"/>
                    </a:moveTo>
                    <a:cubicBezTo>
                      <a:pt x="163" y="1"/>
                      <a:pt x="13" y="122"/>
                      <a:pt x="13" y="304"/>
                    </a:cubicBezTo>
                    <a:cubicBezTo>
                      <a:pt x="0" y="476"/>
                      <a:pt x="136" y="612"/>
                      <a:pt x="308" y="612"/>
                    </a:cubicBezTo>
                    <a:cubicBezTo>
                      <a:pt x="313" y="612"/>
                      <a:pt x="319" y="612"/>
                      <a:pt x="324" y="612"/>
                    </a:cubicBezTo>
                    <a:cubicBezTo>
                      <a:pt x="597" y="612"/>
                      <a:pt x="724" y="288"/>
                      <a:pt x="542" y="94"/>
                    </a:cubicBezTo>
                    <a:cubicBezTo>
                      <a:pt x="478" y="30"/>
                      <a:pt x="398"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17;p62">
                <a:extLst>
                  <a:ext uri="{FF2B5EF4-FFF2-40B4-BE49-F238E27FC236}">
                    <a16:creationId xmlns:a16="http://schemas.microsoft.com/office/drawing/2014/main" id="{B7916B2D-C4FD-4F58-9E8D-281BD8453F9A}"/>
                  </a:ext>
                </a:extLst>
              </p:cNvPr>
              <p:cNvSpPr/>
              <p:nvPr/>
            </p:nvSpPr>
            <p:spPr>
              <a:xfrm>
                <a:off x="5006074" y="2722311"/>
                <a:ext cx="1543" cy="1067"/>
              </a:xfrm>
              <a:custGeom>
                <a:avLst/>
                <a:gdLst/>
                <a:ahLst/>
                <a:cxnLst/>
                <a:rect l="l" t="t" r="r" b="b"/>
                <a:pathLst>
                  <a:path w="107" h="74" extrusionOk="0">
                    <a:moveTo>
                      <a:pt x="16" y="1"/>
                    </a:moveTo>
                    <a:cubicBezTo>
                      <a:pt x="7" y="1"/>
                      <a:pt x="0" y="7"/>
                      <a:pt x="0" y="24"/>
                    </a:cubicBezTo>
                    <a:cubicBezTo>
                      <a:pt x="0" y="49"/>
                      <a:pt x="13" y="73"/>
                      <a:pt x="50" y="73"/>
                    </a:cubicBezTo>
                    <a:cubicBezTo>
                      <a:pt x="106" y="73"/>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18;p62">
                <a:extLst>
                  <a:ext uri="{FF2B5EF4-FFF2-40B4-BE49-F238E27FC236}">
                    <a16:creationId xmlns:a16="http://schemas.microsoft.com/office/drawing/2014/main" id="{651704A6-932B-4E59-A646-28D1FDA61AA8}"/>
                  </a:ext>
                </a:extLst>
              </p:cNvPr>
              <p:cNvSpPr/>
              <p:nvPr/>
            </p:nvSpPr>
            <p:spPr>
              <a:xfrm>
                <a:off x="4951874" y="2930759"/>
                <a:ext cx="10139" cy="8711"/>
              </a:xfrm>
              <a:custGeom>
                <a:avLst/>
                <a:gdLst/>
                <a:ahLst/>
                <a:cxnLst/>
                <a:rect l="l" t="t" r="r" b="b"/>
                <a:pathLst>
                  <a:path w="703" h="604" extrusionOk="0">
                    <a:moveTo>
                      <a:pt x="398" y="0"/>
                    </a:moveTo>
                    <a:cubicBezTo>
                      <a:pt x="324" y="0"/>
                      <a:pt x="248" y="27"/>
                      <a:pt x="185" y="86"/>
                    </a:cubicBezTo>
                    <a:cubicBezTo>
                      <a:pt x="0" y="271"/>
                      <a:pt x="136" y="603"/>
                      <a:pt x="407" y="603"/>
                    </a:cubicBezTo>
                    <a:cubicBezTo>
                      <a:pt x="567" y="603"/>
                      <a:pt x="703" y="468"/>
                      <a:pt x="703" y="295"/>
                    </a:cubicBezTo>
                    <a:cubicBezTo>
                      <a:pt x="703" y="119"/>
                      <a:pt x="554"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19;p62">
                <a:extLst>
                  <a:ext uri="{FF2B5EF4-FFF2-40B4-BE49-F238E27FC236}">
                    <a16:creationId xmlns:a16="http://schemas.microsoft.com/office/drawing/2014/main" id="{D4957EA0-A413-4391-9BAC-402C16EEB788}"/>
                  </a:ext>
                </a:extLst>
              </p:cNvPr>
              <p:cNvSpPr/>
              <p:nvPr/>
            </p:nvSpPr>
            <p:spPr>
              <a:xfrm>
                <a:off x="5055471" y="2976421"/>
                <a:ext cx="11740" cy="10024"/>
              </a:xfrm>
              <a:custGeom>
                <a:avLst/>
                <a:gdLst/>
                <a:ahLst/>
                <a:cxnLst/>
                <a:rect l="l" t="t" r="r" b="b"/>
                <a:pathLst>
                  <a:path w="814" h="695" extrusionOk="0">
                    <a:moveTo>
                      <a:pt x="469" y="0"/>
                    </a:moveTo>
                    <a:cubicBezTo>
                      <a:pt x="161" y="0"/>
                      <a:pt x="1" y="370"/>
                      <a:pt x="222" y="592"/>
                    </a:cubicBezTo>
                    <a:cubicBezTo>
                      <a:pt x="290" y="663"/>
                      <a:pt x="374" y="695"/>
                      <a:pt x="457" y="695"/>
                    </a:cubicBezTo>
                    <a:cubicBezTo>
                      <a:pt x="633" y="695"/>
                      <a:pt x="805" y="554"/>
                      <a:pt x="814" y="345"/>
                    </a:cubicBezTo>
                    <a:cubicBezTo>
                      <a:pt x="814" y="160"/>
                      <a:pt x="654" y="0"/>
                      <a:pt x="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0;p62">
                <a:extLst>
                  <a:ext uri="{FF2B5EF4-FFF2-40B4-BE49-F238E27FC236}">
                    <a16:creationId xmlns:a16="http://schemas.microsoft.com/office/drawing/2014/main" id="{6BC46409-A752-46D1-8385-209389760968}"/>
                  </a:ext>
                </a:extLst>
              </p:cNvPr>
              <p:cNvSpPr/>
              <p:nvPr/>
            </p:nvSpPr>
            <p:spPr>
              <a:xfrm>
                <a:off x="5028818" y="3014799"/>
                <a:ext cx="9793" cy="8394"/>
              </a:xfrm>
              <a:custGeom>
                <a:avLst/>
                <a:gdLst/>
                <a:ahLst/>
                <a:cxnLst/>
                <a:rect l="l" t="t" r="r" b="b"/>
                <a:pathLst>
                  <a:path w="679" h="582" extrusionOk="0">
                    <a:moveTo>
                      <a:pt x="382" y="1"/>
                    </a:moveTo>
                    <a:cubicBezTo>
                      <a:pt x="124" y="1"/>
                      <a:pt x="0" y="321"/>
                      <a:pt x="185" y="493"/>
                    </a:cubicBezTo>
                    <a:cubicBezTo>
                      <a:pt x="242" y="555"/>
                      <a:pt x="315" y="582"/>
                      <a:pt x="388" y="582"/>
                    </a:cubicBezTo>
                    <a:cubicBezTo>
                      <a:pt x="535" y="582"/>
                      <a:pt x="678" y="469"/>
                      <a:pt x="678" y="296"/>
                    </a:cubicBezTo>
                    <a:cubicBezTo>
                      <a:pt x="678" y="136"/>
                      <a:pt x="543" y="1"/>
                      <a:pt x="3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1;p62">
                <a:extLst>
                  <a:ext uri="{FF2B5EF4-FFF2-40B4-BE49-F238E27FC236}">
                    <a16:creationId xmlns:a16="http://schemas.microsoft.com/office/drawing/2014/main" id="{04C29D06-A160-4281-BEAC-4C8ED9AC1302}"/>
                  </a:ext>
                </a:extLst>
              </p:cNvPr>
              <p:cNvSpPr/>
              <p:nvPr/>
            </p:nvSpPr>
            <p:spPr>
              <a:xfrm>
                <a:off x="5402001" y="2986718"/>
                <a:ext cx="10500" cy="9000"/>
              </a:xfrm>
              <a:custGeom>
                <a:avLst/>
                <a:gdLst/>
                <a:ahLst/>
                <a:cxnLst/>
                <a:rect l="l" t="t" r="r" b="b"/>
                <a:pathLst>
                  <a:path w="728" h="624" extrusionOk="0">
                    <a:moveTo>
                      <a:pt x="419" y="1"/>
                    </a:moveTo>
                    <a:cubicBezTo>
                      <a:pt x="148" y="1"/>
                      <a:pt x="0" y="333"/>
                      <a:pt x="197" y="531"/>
                    </a:cubicBezTo>
                    <a:cubicBezTo>
                      <a:pt x="258" y="595"/>
                      <a:pt x="334" y="624"/>
                      <a:pt x="409" y="624"/>
                    </a:cubicBezTo>
                    <a:cubicBezTo>
                      <a:pt x="565" y="624"/>
                      <a:pt x="719" y="500"/>
                      <a:pt x="727" y="309"/>
                    </a:cubicBezTo>
                    <a:cubicBezTo>
                      <a:pt x="727" y="149"/>
                      <a:pt x="592" y="1"/>
                      <a:pt x="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2;p62">
                <a:extLst>
                  <a:ext uri="{FF2B5EF4-FFF2-40B4-BE49-F238E27FC236}">
                    <a16:creationId xmlns:a16="http://schemas.microsoft.com/office/drawing/2014/main" id="{CF870262-5E88-4EE5-8BDE-62A4B4F96C22}"/>
                  </a:ext>
                </a:extLst>
              </p:cNvPr>
              <p:cNvSpPr/>
              <p:nvPr/>
            </p:nvSpPr>
            <p:spPr>
              <a:xfrm>
                <a:off x="5564066" y="2722888"/>
                <a:ext cx="10615" cy="8841"/>
              </a:xfrm>
              <a:custGeom>
                <a:avLst/>
                <a:gdLst/>
                <a:ahLst/>
                <a:cxnLst/>
                <a:rect l="l" t="t" r="r" b="b"/>
                <a:pathLst>
                  <a:path w="736" h="613" extrusionOk="0">
                    <a:moveTo>
                      <a:pt x="416" y="1"/>
                    </a:moveTo>
                    <a:cubicBezTo>
                      <a:pt x="344" y="1"/>
                      <a:pt x="270" y="26"/>
                      <a:pt x="210" y="83"/>
                    </a:cubicBezTo>
                    <a:cubicBezTo>
                      <a:pt x="0" y="280"/>
                      <a:pt x="148" y="613"/>
                      <a:pt x="419" y="613"/>
                    </a:cubicBezTo>
                    <a:cubicBezTo>
                      <a:pt x="592" y="613"/>
                      <a:pt x="727" y="489"/>
                      <a:pt x="727" y="317"/>
                    </a:cubicBezTo>
                    <a:cubicBezTo>
                      <a:pt x="736" y="129"/>
                      <a:pt x="579" y="1"/>
                      <a:pt x="4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23;p62">
                <a:extLst>
                  <a:ext uri="{FF2B5EF4-FFF2-40B4-BE49-F238E27FC236}">
                    <a16:creationId xmlns:a16="http://schemas.microsoft.com/office/drawing/2014/main" id="{F610CB16-1756-4F7D-893B-9486B3B6A4E5}"/>
                  </a:ext>
                </a:extLst>
              </p:cNvPr>
              <p:cNvSpPr/>
              <p:nvPr/>
            </p:nvSpPr>
            <p:spPr>
              <a:xfrm>
                <a:off x="5096345" y="3014265"/>
                <a:ext cx="10139" cy="8653"/>
              </a:xfrm>
              <a:custGeom>
                <a:avLst/>
                <a:gdLst/>
                <a:ahLst/>
                <a:cxnLst/>
                <a:rect l="l" t="t" r="r" b="b"/>
                <a:pathLst>
                  <a:path w="703" h="600" extrusionOk="0">
                    <a:moveTo>
                      <a:pt x="407" y="1"/>
                    </a:moveTo>
                    <a:cubicBezTo>
                      <a:pt x="136" y="1"/>
                      <a:pt x="0" y="321"/>
                      <a:pt x="185" y="506"/>
                    </a:cubicBezTo>
                    <a:cubicBezTo>
                      <a:pt x="250" y="570"/>
                      <a:pt x="328" y="599"/>
                      <a:pt x="404" y="599"/>
                    </a:cubicBezTo>
                    <a:cubicBezTo>
                      <a:pt x="558" y="599"/>
                      <a:pt x="703" y="478"/>
                      <a:pt x="703" y="296"/>
                    </a:cubicBezTo>
                    <a:cubicBezTo>
                      <a:pt x="703" y="136"/>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24;p62">
                <a:extLst>
                  <a:ext uri="{FF2B5EF4-FFF2-40B4-BE49-F238E27FC236}">
                    <a16:creationId xmlns:a16="http://schemas.microsoft.com/office/drawing/2014/main" id="{4905E947-B74A-4022-B661-209D0A20FC4C}"/>
                  </a:ext>
                </a:extLst>
              </p:cNvPr>
              <p:cNvSpPr/>
              <p:nvPr/>
            </p:nvSpPr>
            <p:spPr>
              <a:xfrm>
                <a:off x="5287197" y="2792318"/>
                <a:ext cx="11740" cy="9966"/>
              </a:xfrm>
              <a:custGeom>
                <a:avLst/>
                <a:gdLst/>
                <a:ahLst/>
                <a:cxnLst/>
                <a:rect l="l" t="t" r="r" b="b"/>
                <a:pathLst>
                  <a:path w="814" h="691" extrusionOk="0">
                    <a:moveTo>
                      <a:pt x="349" y="1"/>
                    </a:moveTo>
                    <a:cubicBezTo>
                      <a:pt x="171" y="1"/>
                      <a:pt x="1" y="136"/>
                      <a:pt x="1" y="345"/>
                    </a:cubicBezTo>
                    <a:cubicBezTo>
                      <a:pt x="1" y="530"/>
                      <a:pt x="161" y="690"/>
                      <a:pt x="346" y="690"/>
                    </a:cubicBezTo>
                    <a:cubicBezTo>
                      <a:pt x="654" y="690"/>
                      <a:pt x="814" y="321"/>
                      <a:pt x="592" y="99"/>
                    </a:cubicBezTo>
                    <a:cubicBezTo>
                      <a:pt x="521" y="31"/>
                      <a:pt x="434" y="1"/>
                      <a:pt x="3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25;p62">
                <a:extLst>
                  <a:ext uri="{FF2B5EF4-FFF2-40B4-BE49-F238E27FC236}">
                    <a16:creationId xmlns:a16="http://schemas.microsoft.com/office/drawing/2014/main" id="{A8A0CD91-647E-42C1-94B8-745A4F6B9974}"/>
                  </a:ext>
                </a:extLst>
              </p:cNvPr>
              <p:cNvSpPr/>
              <p:nvPr/>
            </p:nvSpPr>
            <p:spPr>
              <a:xfrm>
                <a:off x="4961826" y="2730705"/>
                <a:ext cx="6591" cy="5827"/>
              </a:xfrm>
              <a:custGeom>
                <a:avLst/>
                <a:gdLst/>
                <a:ahLst/>
                <a:cxnLst/>
                <a:rect l="l" t="t" r="r" b="b"/>
                <a:pathLst>
                  <a:path w="457" h="404" extrusionOk="0">
                    <a:moveTo>
                      <a:pt x="259" y="1"/>
                    </a:moveTo>
                    <a:cubicBezTo>
                      <a:pt x="212" y="1"/>
                      <a:pt x="163" y="19"/>
                      <a:pt x="123" y="58"/>
                    </a:cubicBezTo>
                    <a:cubicBezTo>
                      <a:pt x="0" y="181"/>
                      <a:pt x="86" y="403"/>
                      <a:pt x="259" y="403"/>
                    </a:cubicBezTo>
                    <a:cubicBezTo>
                      <a:pt x="370" y="403"/>
                      <a:pt x="456" y="317"/>
                      <a:pt x="456" y="206"/>
                    </a:cubicBezTo>
                    <a:cubicBezTo>
                      <a:pt x="456" y="81"/>
                      <a:pt x="360"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26;p62">
                <a:extLst>
                  <a:ext uri="{FF2B5EF4-FFF2-40B4-BE49-F238E27FC236}">
                    <a16:creationId xmlns:a16="http://schemas.microsoft.com/office/drawing/2014/main" id="{AA5D0D87-D462-4114-8A0D-A3FD4E4BCBCB}"/>
                  </a:ext>
                </a:extLst>
              </p:cNvPr>
              <p:cNvSpPr/>
              <p:nvPr/>
            </p:nvSpPr>
            <p:spPr>
              <a:xfrm>
                <a:off x="5212027" y="2601998"/>
                <a:ext cx="9966" cy="8711"/>
              </a:xfrm>
              <a:custGeom>
                <a:avLst/>
                <a:gdLst/>
                <a:ahLst/>
                <a:cxnLst/>
                <a:rect l="l" t="t" r="r" b="b"/>
                <a:pathLst>
                  <a:path w="691" h="604" extrusionOk="0">
                    <a:moveTo>
                      <a:pt x="302" y="1"/>
                    </a:moveTo>
                    <a:cubicBezTo>
                      <a:pt x="149" y="1"/>
                      <a:pt x="1" y="120"/>
                      <a:pt x="1" y="296"/>
                    </a:cubicBezTo>
                    <a:cubicBezTo>
                      <a:pt x="1" y="468"/>
                      <a:pt x="136" y="604"/>
                      <a:pt x="309" y="604"/>
                    </a:cubicBezTo>
                    <a:cubicBezTo>
                      <a:pt x="567" y="591"/>
                      <a:pt x="691" y="271"/>
                      <a:pt x="506" y="86"/>
                    </a:cubicBezTo>
                    <a:cubicBezTo>
                      <a:pt x="447" y="27"/>
                      <a:pt x="374" y="1"/>
                      <a:pt x="3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27;p62">
                <a:extLst>
                  <a:ext uri="{FF2B5EF4-FFF2-40B4-BE49-F238E27FC236}">
                    <a16:creationId xmlns:a16="http://schemas.microsoft.com/office/drawing/2014/main" id="{3E1F3F8D-CB83-45EA-85CA-433842606858}"/>
                  </a:ext>
                </a:extLst>
              </p:cNvPr>
              <p:cNvSpPr/>
              <p:nvPr/>
            </p:nvSpPr>
            <p:spPr>
              <a:xfrm>
                <a:off x="4915789" y="2767121"/>
                <a:ext cx="1442" cy="1356"/>
              </a:xfrm>
              <a:custGeom>
                <a:avLst/>
                <a:gdLst/>
                <a:ahLst/>
                <a:cxnLst/>
                <a:rect l="l" t="t" r="r" b="b"/>
                <a:pathLst>
                  <a:path w="100" h="94" extrusionOk="0">
                    <a:moveTo>
                      <a:pt x="50" y="1"/>
                    </a:moveTo>
                    <a:cubicBezTo>
                      <a:pt x="26" y="1"/>
                      <a:pt x="1" y="16"/>
                      <a:pt x="1" y="47"/>
                    </a:cubicBezTo>
                    <a:cubicBezTo>
                      <a:pt x="1" y="78"/>
                      <a:pt x="26" y="93"/>
                      <a:pt x="50" y="93"/>
                    </a:cubicBezTo>
                    <a:cubicBezTo>
                      <a:pt x="75" y="93"/>
                      <a:pt x="100" y="78"/>
                      <a:pt x="100" y="47"/>
                    </a:cubicBezTo>
                    <a:cubicBezTo>
                      <a:pt x="100" y="16"/>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28;p62">
                <a:extLst>
                  <a:ext uri="{FF2B5EF4-FFF2-40B4-BE49-F238E27FC236}">
                    <a16:creationId xmlns:a16="http://schemas.microsoft.com/office/drawing/2014/main" id="{84AA57BD-507A-4FBD-8627-AC97EADCC90D}"/>
                  </a:ext>
                </a:extLst>
              </p:cNvPr>
              <p:cNvSpPr/>
              <p:nvPr/>
            </p:nvSpPr>
            <p:spPr>
              <a:xfrm>
                <a:off x="4882920" y="2664549"/>
                <a:ext cx="8365" cy="7197"/>
              </a:xfrm>
              <a:custGeom>
                <a:avLst/>
                <a:gdLst/>
                <a:ahLst/>
                <a:cxnLst/>
                <a:rect l="l" t="t" r="r" b="b"/>
                <a:pathLst>
                  <a:path w="580" h="499" extrusionOk="0">
                    <a:moveTo>
                      <a:pt x="333" y="0"/>
                    </a:moveTo>
                    <a:cubicBezTo>
                      <a:pt x="111" y="0"/>
                      <a:pt x="1" y="271"/>
                      <a:pt x="148" y="431"/>
                    </a:cubicBezTo>
                    <a:cubicBezTo>
                      <a:pt x="199" y="478"/>
                      <a:pt x="260" y="499"/>
                      <a:pt x="320" y="499"/>
                    </a:cubicBezTo>
                    <a:cubicBezTo>
                      <a:pt x="452" y="499"/>
                      <a:pt x="580" y="399"/>
                      <a:pt x="580" y="247"/>
                    </a:cubicBezTo>
                    <a:cubicBezTo>
                      <a:pt x="580" y="111"/>
                      <a:pt x="469"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29;p62">
                <a:extLst>
                  <a:ext uri="{FF2B5EF4-FFF2-40B4-BE49-F238E27FC236}">
                    <a16:creationId xmlns:a16="http://schemas.microsoft.com/office/drawing/2014/main" id="{E65849CF-7363-4205-83EC-E24AA5D2F5DA}"/>
                  </a:ext>
                </a:extLst>
              </p:cNvPr>
              <p:cNvSpPr/>
              <p:nvPr/>
            </p:nvSpPr>
            <p:spPr>
              <a:xfrm>
                <a:off x="4860710" y="2797481"/>
                <a:ext cx="11567" cy="9952"/>
              </a:xfrm>
              <a:custGeom>
                <a:avLst/>
                <a:gdLst/>
                <a:ahLst/>
                <a:cxnLst/>
                <a:rect l="l" t="t" r="r" b="b"/>
                <a:pathLst>
                  <a:path w="802" h="690" extrusionOk="0">
                    <a:moveTo>
                      <a:pt x="349" y="0"/>
                    </a:moveTo>
                    <a:cubicBezTo>
                      <a:pt x="170" y="0"/>
                      <a:pt x="0" y="136"/>
                      <a:pt x="0" y="345"/>
                    </a:cubicBezTo>
                    <a:cubicBezTo>
                      <a:pt x="0" y="529"/>
                      <a:pt x="148" y="690"/>
                      <a:pt x="345" y="690"/>
                    </a:cubicBezTo>
                    <a:cubicBezTo>
                      <a:pt x="653" y="690"/>
                      <a:pt x="801" y="320"/>
                      <a:pt x="592" y="98"/>
                    </a:cubicBezTo>
                    <a:cubicBezTo>
                      <a:pt x="520" y="31"/>
                      <a:pt x="434" y="0"/>
                      <a:pt x="3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0;p62">
                <a:extLst>
                  <a:ext uri="{FF2B5EF4-FFF2-40B4-BE49-F238E27FC236}">
                    <a16:creationId xmlns:a16="http://schemas.microsoft.com/office/drawing/2014/main" id="{626D4441-8842-44A9-B033-34FA3B98551E}"/>
                  </a:ext>
                </a:extLst>
              </p:cNvPr>
              <p:cNvSpPr/>
              <p:nvPr/>
            </p:nvSpPr>
            <p:spPr>
              <a:xfrm>
                <a:off x="4938187" y="2677875"/>
                <a:ext cx="8365" cy="7197"/>
              </a:xfrm>
              <a:custGeom>
                <a:avLst/>
                <a:gdLst/>
                <a:ahLst/>
                <a:cxnLst/>
                <a:rect l="l" t="t" r="r" b="b"/>
                <a:pathLst>
                  <a:path w="580" h="499" extrusionOk="0">
                    <a:moveTo>
                      <a:pt x="333" y="0"/>
                    </a:moveTo>
                    <a:cubicBezTo>
                      <a:pt x="111" y="0"/>
                      <a:pt x="0" y="271"/>
                      <a:pt x="161" y="431"/>
                    </a:cubicBezTo>
                    <a:cubicBezTo>
                      <a:pt x="211" y="478"/>
                      <a:pt x="271" y="499"/>
                      <a:pt x="330" y="499"/>
                    </a:cubicBezTo>
                    <a:cubicBezTo>
                      <a:pt x="458" y="499"/>
                      <a:pt x="580" y="399"/>
                      <a:pt x="580" y="247"/>
                    </a:cubicBezTo>
                    <a:cubicBezTo>
                      <a:pt x="580" y="111"/>
                      <a:pt x="469"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431;p62">
                <a:extLst>
                  <a:ext uri="{FF2B5EF4-FFF2-40B4-BE49-F238E27FC236}">
                    <a16:creationId xmlns:a16="http://schemas.microsoft.com/office/drawing/2014/main" id="{764811AF-A521-4077-85DF-7CAAC204086C}"/>
                  </a:ext>
                </a:extLst>
              </p:cNvPr>
              <p:cNvSpPr/>
              <p:nvPr/>
            </p:nvSpPr>
            <p:spPr>
              <a:xfrm>
                <a:off x="5071826" y="2708249"/>
                <a:ext cx="10096" cy="8653"/>
              </a:xfrm>
              <a:custGeom>
                <a:avLst/>
                <a:gdLst/>
                <a:ahLst/>
                <a:cxnLst/>
                <a:rect l="l" t="t" r="r" b="b"/>
                <a:pathLst>
                  <a:path w="700" h="600" extrusionOk="0">
                    <a:moveTo>
                      <a:pt x="310" y="1"/>
                    </a:moveTo>
                    <a:cubicBezTo>
                      <a:pt x="306" y="1"/>
                      <a:pt x="301" y="1"/>
                      <a:pt x="296" y="1"/>
                    </a:cubicBezTo>
                    <a:cubicBezTo>
                      <a:pt x="136" y="1"/>
                      <a:pt x="0" y="124"/>
                      <a:pt x="0" y="297"/>
                    </a:cubicBezTo>
                    <a:cubicBezTo>
                      <a:pt x="0" y="479"/>
                      <a:pt x="145" y="600"/>
                      <a:pt x="299" y="600"/>
                    </a:cubicBezTo>
                    <a:cubicBezTo>
                      <a:pt x="375" y="600"/>
                      <a:pt x="453" y="571"/>
                      <a:pt x="518" y="506"/>
                    </a:cubicBezTo>
                    <a:cubicBezTo>
                      <a:pt x="699" y="325"/>
                      <a:pt x="572" y="1"/>
                      <a:pt x="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432;p62">
                <a:extLst>
                  <a:ext uri="{FF2B5EF4-FFF2-40B4-BE49-F238E27FC236}">
                    <a16:creationId xmlns:a16="http://schemas.microsoft.com/office/drawing/2014/main" id="{329453CD-CDE0-4723-81D6-427061255D14}"/>
                  </a:ext>
                </a:extLst>
              </p:cNvPr>
              <p:cNvSpPr/>
              <p:nvPr/>
            </p:nvSpPr>
            <p:spPr>
              <a:xfrm>
                <a:off x="4934279" y="2746425"/>
                <a:ext cx="9793" cy="8408"/>
              </a:xfrm>
              <a:custGeom>
                <a:avLst/>
                <a:gdLst/>
                <a:ahLst/>
                <a:cxnLst/>
                <a:rect l="l" t="t" r="r" b="b"/>
                <a:pathLst>
                  <a:path w="679" h="583" extrusionOk="0">
                    <a:moveTo>
                      <a:pt x="393" y="1"/>
                    </a:moveTo>
                    <a:cubicBezTo>
                      <a:pt x="321" y="1"/>
                      <a:pt x="246" y="28"/>
                      <a:pt x="185" y="90"/>
                    </a:cubicBezTo>
                    <a:cubicBezTo>
                      <a:pt x="0" y="262"/>
                      <a:pt x="136" y="582"/>
                      <a:pt x="395" y="582"/>
                    </a:cubicBezTo>
                    <a:cubicBezTo>
                      <a:pt x="555" y="582"/>
                      <a:pt x="678" y="447"/>
                      <a:pt x="678" y="287"/>
                    </a:cubicBezTo>
                    <a:cubicBezTo>
                      <a:pt x="678" y="113"/>
                      <a:pt x="540" y="1"/>
                      <a:pt x="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33;p62">
                <a:extLst>
                  <a:ext uri="{FF2B5EF4-FFF2-40B4-BE49-F238E27FC236}">
                    <a16:creationId xmlns:a16="http://schemas.microsoft.com/office/drawing/2014/main" id="{E00BBB82-2449-4BD7-8A29-7DF8B4DA72E1}"/>
                  </a:ext>
                </a:extLst>
              </p:cNvPr>
              <p:cNvSpPr/>
              <p:nvPr/>
            </p:nvSpPr>
            <p:spPr>
              <a:xfrm>
                <a:off x="4967869" y="2834720"/>
                <a:ext cx="10500" cy="8971"/>
              </a:xfrm>
              <a:custGeom>
                <a:avLst/>
                <a:gdLst/>
                <a:ahLst/>
                <a:cxnLst/>
                <a:rect l="l" t="t" r="r" b="b"/>
                <a:pathLst>
                  <a:path w="728" h="622" extrusionOk="0">
                    <a:moveTo>
                      <a:pt x="316" y="1"/>
                    </a:moveTo>
                    <a:cubicBezTo>
                      <a:pt x="155" y="1"/>
                      <a:pt x="0" y="128"/>
                      <a:pt x="0" y="313"/>
                    </a:cubicBezTo>
                    <a:cubicBezTo>
                      <a:pt x="12" y="473"/>
                      <a:pt x="136" y="609"/>
                      <a:pt x="308" y="621"/>
                    </a:cubicBezTo>
                    <a:cubicBezTo>
                      <a:pt x="579" y="621"/>
                      <a:pt x="727" y="288"/>
                      <a:pt x="530" y="91"/>
                    </a:cubicBezTo>
                    <a:cubicBezTo>
                      <a:pt x="467" y="29"/>
                      <a:pt x="391"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34;p62">
                <a:extLst>
                  <a:ext uri="{FF2B5EF4-FFF2-40B4-BE49-F238E27FC236}">
                    <a16:creationId xmlns:a16="http://schemas.microsoft.com/office/drawing/2014/main" id="{032A9F78-E4BF-497B-B1FA-EFE3347E965A}"/>
                  </a:ext>
                </a:extLst>
              </p:cNvPr>
              <p:cNvSpPr/>
              <p:nvPr/>
            </p:nvSpPr>
            <p:spPr>
              <a:xfrm>
                <a:off x="4941735" y="2795130"/>
                <a:ext cx="10153" cy="8754"/>
              </a:xfrm>
              <a:custGeom>
                <a:avLst/>
                <a:gdLst/>
                <a:ahLst/>
                <a:cxnLst/>
                <a:rect l="l" t="t" r="r" b="b"/>
                <a:pathLst>
                  <a:path w="704" h="607" extrusionOk="0">
                    <a:moveTo>
                      <a:pt x="308" y="0"/>
                    </a:moveTo>
                    <a:cubicBezTo>
                      <a:pt x="157" y="0"/>
                      <a:pt x="9" y="116"/>
                      <a:pt x="1" y="298"/>
                    </a:cubicBezTo>
                    <a:cubicBezTo>
                      <a:pt x="1" y="458"/>
                      <a:pt x="136" y="594"/>
                      <a:pt x="297" y="606"/>
                    </a:cubicBezTo>
                    <a:cubicBezTo>
                      <a:pt x="568" y="606"/>
                      <a:pt x="703" y="286"/>
                      <a:pt x="518" y="89"/>
                    </a:cubicBezTo>
                    <a:cubicBezTo>
                      <a:pt x="458" y="28"/>
                      <a:pt x="383"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35;p62">
                <a:extLst>
                  <a:ext uri="{FF2B5EF4-FFF2-40B4-BE49-F238E27FC236}">
                    <a16:creationId xmlns:a16="http://schemas.microsoft.com/office/drawing/2014/main" id="{1779CF66-4240-4677-9963-03C07703F33D}"/>
                  </a:ext>
                </a:extLst>
              </p:cNvPr>
              <p:cNvSpPr/>
              <p:nvPr/>
            </p:nvSpPr>
            <p:spPr>
              <a:xfrm>
                <a:off x="4985984" y="2746281"/>
                <a:ext cx="10687" cy="9187"/>
              </a:xfrm>
              <a:custGeom>
                <a:avLst/>
                <a:gdLst/>
                <a:ahLst/>
                <a:cxnLst/>
                <a:rect l="l" t="t" r="r" b="b"/>
                <a:pathLst>
                  <a:path w="741" h="637" extrusionOk="0">
                    <a:moveTo>
                      <a:pt x="432" y="1"/>
                    </a:moveTo>
                    <a:cubicBezTo>
                      <a:pt x="149" y="1"/>
                      <a:pt x="1" y="346"/>
                      <a:pt x="198" y="543"/>
                    </a:cubicBezTo>
                    <a:cubicBezTo>
                      <a:pt x="266" y="607"/>
                      <a:pt x="348" y="636"/>
                      <a:pt x="426" y="636"/>
                    </a:cubicBezTo>
                    <a:cubicBezTo>
                      <a:pt x="589" y="636"/>
                      <a:pt x="740" y="512"/>
                      <a:pt x="740" y="321"/>
                    </a:cubicBezTo>
                    <a:cubicBezTo>
                      <a:pt x="740" y="136"/>
                      <a:pt x="605"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36;p62">
                <a:extLst>
                  <a:ext uri="{FF2B5EF4-FFF2-40B4-BE49-F238E27FC236}">
                    <a16:creationId xmlns:a16="http://schemas.microsoft.com/office/drawing/2014/main" id="{739F1D2D-3939-478D-89E0-8E5D243866C7}"/>
                  </a:ext>
                </a:extLst>
              </p:cNvPr>
              <p:cNvSpPr/>
              <p:nvPr/>
            </p:nvSpPr>
            <p:spPr>
              <a:xfrm>
                <a:off x="4897487" y="2727604"/>
                <a:ext cx="8726" cy="7500"/>
              </a:xfrm>
              <a:custGeom>
                <a:avLst/>
                <a:gdLst/>
                <a:ahLst/>
                <a:cxnLst/>
                <a:rect l="l" t="t" r="r" b="b"/>
                <a:pathLst>
                  <a:path w="605" h="520" extrusionOk="0">
                    <a:moveTo>
                      <a:pt x="342" y="1"/>
                    </a:moveTo>
                    <a:cubicBezTo>
                      <a:pt x="278" y="1"/>
                      <a:pt x="213" y="24"/>
                      <a:pt x="161" y="76"/>
                    </a:cubicBezTo>
                    <a:cubicBezTo>
                      <a:pt x="1" y="236"/>
                      <a:pt x="112" y="520"/>
                      <a:pt x="346" y="520"/>
                    </a:cubicBezTo>
                    <a:cubicBezTo>
                      <a:pt x="494" y="520"/>
                      <a:pt x="605" y="409"/>
                      <a:pt x="605" y="261"/>
                    </a:cubicBezTo>
                    <a:cubicBezTo>
                      <a:pt x="605" y="103"/>
                      <a:pt x="475" y="1"/>
                      <a:pt x="3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37;p62">
                <a:extLst>
                  <a:ext uri="{FF2B5EF4-FFF2-40B4-BE49-F238E27FC236}">
                    <a16:creationId xmlns:a16="http://schemas.microsoft.com/office/drawing/2014/main" id="{E82948D4-63AB-4EF3-811F-D0D75F424002}"/>
                  </a:ext>
                </a:extLst>
              </p:cNvPr>
              <p:cNvSpPr/>
              <p:nvPr/>
            </p:nvSpPr>
            <p:spPr>
              <a:xfrm>
                <a:off x="4866046" y="2731339"/>
                <a:ext cx="8538" cy="7327"/>
              </a:xfrm>
              <a:custGeom>
                <a:avLst/>
                <a:gdLst/>
                <a:ahLst/>
                <a:cxnLst/>
                <a:rect l="l" t="t" r="r" b="b"/>
                <a:pathLst>
                  <a:path w="592" h="508" extrusionOk="0">
                    <a:moveTo>
                      <a:pt x="252" y="0"/>
                    </a:moveTo>
                    <a:cubicBezTo>
                      <a:pt x="123" y="0"/>
                      <a:pt x="0" y="99"/>
                      <a:pt x="0" y="248"/>
                    </a:cubicBezTo>
                    <a:cubicBezTo>
                      <a:pt x="0" y="384"/>
                      <a:pt x="111" y="495"/>
                      <a:pt x="259" y="507"/>
                    </a:cubicBezTo>
                    <a:cubicBezTo>
                      <a:pt x="481" y="507"/>
                      <a:pt x="591" y="236"/>
                      <a:pt x="431" y="76"/>
                    </a:cubicBezTo>
                    <a:cubicBezTo>
                      <a:pt x="379" y="23"/>
                      <a:pt x="315" y="0"/>
                      <a:pt x="2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38;p62">
                <a:extLst>
                  <a:ext uri="{FF2B5EF4-FFF2-40B4-BE49-F238E27FC236}">
                    <a16:creationId xmlns:a16="http://schemas.microsoft.com/office/drawing/2014/main" id="{ECEBE8B8-5459-4ACA-B6A9-0DEF47D88953}"/>
                  </a:ext>
                </a:extLst>
              </p:cNvPr>
              <p:cNvSpPr/>
              <p:nvPr/>
            </p:nvSpPr>
            <p:spPr>
              <a:xfrm>
                <a:off x="5033261" y="2725844"/>
                <a:ext cx="10139" cy="8754"/>
              </a:xfrm>
              <a:custGeom>
                <a:avLst/>
                <a:gdLst/>
                <a:ahLst/>
                <a:cxnLst/>
                <a:rect l="l" t="t" r="r" b="b"/>
                <a:pathLst>
                  <a:path w="703" h="607" extrusionOk="0">
                    <a:moveTo>
                      <a:pt x="407" y="1"/>
                    </a:moveTo>
                    <a:cubicBezTo>
                      <a:pt x="136" y="1"/>
                      <a:pt x="0" y="321"/>
                      <a:pt x="185" y="518"/>
                    </a:cubicBezTo>
                    <a:cubicBezTo>
                      <a:pt x="246" y="579"/>
                      <a:pt x="322" y="607"/>
                      <a:pt x="398" y="607"/>
                    </a:cubicBezTo>
                    <a:cubicBezTo>
                      <a:pt x="552" y="607"/>
                      <a:pt x="703" y="491"/>
                      <a:pt x="703" y="309"/>
                    </a:cubicBezTo>
                    <a:cubicBezTo>
                      <a:pt x="703" y="149"/>
                      <a:pt x="567" y="13"/>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39;p62">
                <a:extLst>
                  <a:ext uri="{FF2B5EF4-FFF2-40B4-BE49-F238E27FC236}">
                    <a16:creationId xmlns:a16="http://schemas.microsoft.com/office/drawing/2014/main" id="{24B9F069-52AD-406B-B376-4726D0878DB8}"/>
                  </a:ext>
                </a:extLst>
              </p:cNvPr>
              <p:cNvSpPr/>
              <p:nvPr/>
            </p:nvSpPr>
            <p:spPr>
              <a:xfrm>
                <a:off x="5133656" y="2607320"/>
                <a:ext cx="1442" cy="1255"/>
              </a:xfrm>
              <a:custGeom>
                <a:avLst/>
                <a:gdLst/>
                <a:ahLst/>
                <a:cxnLst/>
                <a:rect l="l" t="t" r="r" b="b"/>
                <a:pathLst>
                  <a:path w="100" h="87"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40;p62">
                <a:extLst>
                  <a:ext uri="{FF2B5EF4-FFF2-40B4-BE49-F238E27FC236}">
                    <a16:creationId xmlns:a16="http://schemas.microsoft.com/office/drawing/2014/main" id="{BF6268FE-935B-4DE2-B86A-DBB6C1E341B8}"/>
                  </a:ext>
                </a:extLst>
              </p:cNvPr>
              <p:cNvSpPr/>
              <p:nvPr/>
            </p:nvSpPr>
            <p:spPr>
              <a:xfrm>
                <a:off x="5056293" y="3069706"/>
                <a:ext cx="1500" cy="1067"/>
              </a:xfrm>
              <a:custGeom>
                <a:avLst/>
                <a:gdLst/>
                <a:ahLst/>
                <a:cxnLst/>
                <a:rect l="l" t="t" r="r" b="b"/>
                <a:pathLst>
                  <a:path w="104" h="74" extrusionOk="0">
                    <a:moveTo>
                      <a:pt x="67" y="1"/>
                    </a:moveTo>
                    <a:cubicBezTo>
                      <a:pt x="0" y="1"/>
                      <a:pt x="58" y="74"/>
                      <a:pt x="88" y="74"/>
                    </a:cubicBezTo>
                    <a:cubicBezTo>
                      <a:pt x="97" y="74"/>
                      <a:pt x="104" y="67"/>
                      <a:pt x="104" y="50"/>
                    </a:cubicBezTo>
                    <a:cubicBezTo>
                      <a:pt x="104" y="26"/>
                      <a:pt x="91"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441;p62">
                <a:extLst>
                  <a:ext uri="{FF2B5EF4-FFF2-40B4-BE49-F238E27FC236}">
                    <a16:creationId xmlns:a16="http://schemas.microsoft.com/office/drawing/2014/main" id="{F32DEAF5-9268-4C59-BD8E-70C4EE15DD69}"/>
                  </a:ext>
                </a:extLst>
              </p:cNvPr>
              <p:cNvSpPr/>
              <p:nvPr/>
            </p:nvSpPr>
            <p:spPr>
              <a:xfrm>
                <a:off x="4971056" y="2899289"/>
                <a:ext cx="1442" cy="1255"/>
              </a:xfrm>
              <a:custGeom>
                <a:avLst/>
                <a:gdLst/>
                <a:ahLst/>
                <a:cxnLst/>
                <a:rect l="l" t="t" r="r" b="b"/>
                <a:pathLst>
                  <a:path w="100" h="87" extrusionOk="0">
                    <a:moveTo>
                      <a:pt x="50" y="1"/>
                    </a:moveTo>
                    <a:cubicBezTo>
                      <a:pt x="13" y="1"/>
                      <a:pt x="1" y="13"/>
                      <a:pt x="1" y="38"/>
                    </a:cubicBezTo>
                    <a:cubicBezTo>
                      <a:pt x="1" y="75"/>
                      <a:pt x="13"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442;p62">
              <a:extLst>
                <a:ext uri="{FF2B5EF4-FFF2-40B4-BE49-F238E27FC236}">
                  <a16:creationId xmlns:a16="http://schemas.microsoft.com/office/drawing/2014/main" id="{AE79CCAC-565E-4A39-BBEA-C3F87F09F943}"/>
                </a:ext>
              </a:extLst>
            </p:cNvPr>
            <p:cNvSpPr/>
            <p:nvPr/>
          </p:nvSpPr>
          <p:spPr>
            <a:xfrm>
              <a:off x="5028112" y="3146664"/>
              <a:ext cx="1601" cy="1255"/>
            </a:xfrm>
            <a:custGeom>
              <a:avLst/>
              <a:gdLst/>
              <a:ahLst/>
              <a:cxnLst/>
              <a:rect l="l" t="t" r="r" b="b"/>
              <a:pathLst>
                <a:path w="111" h="87" extrusionOk="0">
                  <a:moveTo>
                    <a:pt x="62" y="0"/>
                  </a:moveTo>
                  <a:cubicBezTo>
                    <a:pt x="0" y="0"/>
                    <a:pt x="0" y="86"/>
                    <a:pt x="62" y="86"/>
                  </a:cubicBezTo>
                  <a:cubicBezTo>
                    <a:pt x="111" y="86"/>
                    <a:pt x="111"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589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shlight, Light, Enlightenment, Lamp, Macro">
            <a:extLst>
              <a:ext uri="{FF2B5EF4-FFF2-40B4-BE49-F238E27FC236}">
                <a16:creationId xmlns:a16="http://schemas.microsoft.com/office/drawing/2014/main" id="{D2F97F10-D832-4EA0-A3AD-24005489FD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4294967295"/>
          </p:nvPr>
        </p:nvSpPr>
        <p:spPr>
          <a:xfrm>
            <a:off x="109075" y="146024"/>
            <a:ext cx="1807200" cy="1252800"/>
          </a:xfrm>
        </p:spPr>
        <p:txBody>
          <a:bodyPr/>
          <a:lstStyle/>
          <a:p>
            <a:fld id="{0FF54DE5-C571-48E8-A5BC-B369434E2F44}" type="slidenum">
              <a:rPr lang="en-US" smtClean="0"/>
              <a:t>20</a:t>
            </a:fld>
            <a:endParaRPr lang="en-US"/>
          </a:p>
        </p:txBody>
      </p:sp>
      <p:sp>
        <p:nvSpPr>
          <p:cNvPr id="7" name="TextBox 6">
            <a:extLst>
              <a:ext uri="{FF2B5EF4-FFF2-40B4-BE49-F238E27FC236}">
                <a16:creationId xmlns:a16="http://schemas.microsoft.com/office/drawing/2014/main" id="{EC603D62-99D6-482D-93CA-86F0F6A5C266}"/>
              </a:ext>
            </a:extLst>
          </p:cNvPr>
          <p:cNvSpPr txBox="1"/>
          <p:nvPr/>
        </p:nvSpPr>
        <p:spPr>
          <a:xfrm>
            <a:off x="365881" y="3367063"/>
            <a:ext cx="7527501" cy="1323439"/>
          </a:xfrm>
          <a:prstGeom prst="rect">
            <a:avLst/>
          </a:prstGeom>
          <a:noFill/>
        </p:spPr>
        <p:txBody>
          <a:bodyPr wrap="square" rtlCol="0">
            <a:spAutoFit/>
          </a:bodyPr>
          <a:lstStyle/>
          <a:p>
            <a:r>
              <a:rPr lang="en-US" sz="4000" b="1" dirty="0">
                <a:solidFill>
                  <a:srgbClr val="0B87A1"/>
                </a:solidFill>
                <a:highlight>
                  <a:srgbClr val="E8EDF3"/>
                </a:highlight>
                <a:latin typeface="Calibri" panose="020F0502020204030204" pitchFamily="34" charset="0"/>
                <a:cs typeface="Calibri" panose="020F0502020204030204" pitchFamily="34" charset="0"/>
              </a:rPr>
              <a:t>Gap Types:</a:t>
            </a:r>
          </a:p>
          <a:p>
            <a:r>
              <a:rPr lang="en-US" sz="4000" b="1" dirty="0">
                <a:solidFill>
                  <a:schemeClr val="bg1"/>
                </a:solidFill>
                <a:latin typeface="Calibri" panose="020F0502020204030204" pitchFamily="34" charset="0"/>
                <a:cs typeface="Calibri" panose="020F0502020204030204" pitchFamily="34" charset="0"/>
              </a:rPr>
              <a:t>New Technology</a:t>
            </a:r>
          </a:p>
        </p:txBody>
      </p:sp>
    </p:spTree>
    <p:extLst>
      <p:ext uri="{BB962C8B-B14F-4D97-AF65-F5344CB8AC3E}">
        <p14:creationId xmlns:p14="http://schemas.microsoft.com/office/powerpoint/2010/main" val="41920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D20CC9-A7D5-42E0-9A3A-6EB2FD2F9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Slide Number Placeholder 4"/>
          <p:cNvSpPr>
            <a:spLocks noGrp="1"/>
          </p:cNvSpPr>
          <p:nvPr>
            <p:ph type="sldNum" idx="4294967295"/>
          </p:nvPr>
        </p:nvSpPr>
        <p:spPr>
          <a:xfrm>
            <a:off x="0" y="146050"/>
            <a:ext cx="1806575" cy="1252538"/>
          </a:xfrm>
        </p:spPr>
        <p:txBody>
          <a:bodyPr/>
          <a:lstStyle/>
          <a:p>
            <a:fld id="{0FF54DE5-C571-48E8-A5BC-B369434E2F44}" type="slidenum">
              <a:rPr lang="en-US" smtClean="0">
                <a:latin typeface="Calibri" panose="020F0502020204030204" pitchFamily="34" charset="0"/>
                <a:cs typeface="Calibri" panose="020F0502020204030204" pitchFamily="34" charset="0"/>
              </a:rPr>
              <a:t>21</a:t>
            </a:fld>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C603D62-99D6-482D-93CA-86F0F6A5C266}"/>
              </a:ext>
            </a:extLst>
          </p:cNvPr>
          <p:cNvSpPr txBox="1"/>
          <p:nvPr/>
        </p:nvSpPr>
        <p:spPr>
          <a:xfrm>
            <a:off x="91531" y="108685"/>
            <a:ext cx="8105457" cy="1938992"/>
          </a:xfrm>
          <a:prstGeom prst="rect">
            <a:avLst/>
          </a:prstGeom>
          <a:noFill/>
        </p:spPr>
        <p:txBody>
          <a:bodyPr wrap="square" rtlCol="0">
            <a:spAutoFit/>
          </a:bodyPr>
          <a:lstStyle/>
          <a:p>
            <a:r>
              <a:rPr lang="en-US" sz="4000" b="1" dirty="0">
                <a:solidFill>
                  <a:srgbClr val="01597F"/>
                </a:solidFill>
                <a:highlight>
                  <a:srgbClr val="E8EDF3"/>
                </a:highlight>
                <a:latin typeface="Calibri" panose="020F0502020204030204" pitchFamily="34" charset="0"/>
                <a:cs typeface="Calibri" panose="020F0502020204030204" pitchFamily="34" charset="0"/>
              </a:rPr>
              <a:t>Gap Types:</a:t>
            </a:r>
          </a:p>
          <a:p>
            <a:r>
              <a:rPr lang="en-US" sz="4000" b="1" dirty="0">
                <a:solidFill>
                  <a:schemeClr val="bg1"/>
                </a:solidFill>
                <a:highlight>
                  <a:srgbClr val="63717E"/>
                </a:highlight>
                <a:latin typeface="Calibri" panose="020F0502020204030204" pitchFamily="34" charset="0"/>
                <a:cs typeface="Calibri" panose="020F0502020204030204" pitchFamily="34" charset="0"/>
              </a:rPr>
              <a:t>Harnessing existing technology in a new way.</a:t>
            </a:r>
          </a:p>
        </p:txBody>
      </p:sp>
    </p:spTree>
    <p:extLst>
      <p:ext uri="{BB962C8B-B14F-4D97-AF65-F5344CB8AC3E}">
        <p14:creationId xmlns:p14="http://schemas.microsoft.com/office/powerpoint/2010/main" val="28734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ª××× × ×§×©××¨×">
            <a:extLst>
              <a:ext uri="{FF2B5EF4-FFF2-40B4-BE49-F238E27FC236}">
                <a16:creationId xmlns:a16="http://schemas.microsoft.com/office/drawing/2014/main" id="{76AD9C2F-2D9E-4455-91EF-8CCFFF198A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085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4294967295"/>
          </p:nvPr>
        </p:nvSpPr>
        <p:spPr>
          <a:xfrm>
            <a:off x="0" y="146050"/>
            <a:ext cx="1806575" cy="1252538"/>
          </a:xfrm>
        </p:spPr>
        <p:txBody>
          <a:bodyPr/>
          <a:lstStyle/>
          <a:p>
            <a:fld id="{0FF54DE5-C571-48E8-A5BC-B369434E2F44}" type="slidenum">
              <a:rPr lang="en-US" smtClean="0"/>
              <a:t>22</a:t>
            </a:fld>
            <a:endParaRPr lang="en-US"/>
          </a:p>
        </p:txBody>
      </p:sp>
      <p:sp>
        <p:nvSpPr>
          <p:cNvPr id="7" name="TextBox 6">
            <a:extLst>
              <a:ext uri="{FF2B5EF4-FFF2-40B4-BE49-F238E27FC236}">
                <a16:creationId xmlns:a16="http://schemas.microsoft.com/office/drawing/2014/main" id="{EC603D62-99D6-482D-93CA-86F0F6A5C266}"/>
              </a:ext>
            </a:extLst>
          </p:cNvPr>
          <p:cNvSpPr txBox="1"/>
          <p:nvPr/>
        </p:nvSpPr>
        <p:spPr>
          <a:xfrm>
            <a:off x="292308" y="3181329"/>
            <a:ext cx="8105457" cy="1815882"/>
          </a:xfrm>
          <a:prstGeom prst="rect">
            <a:avLst/>
          </a:prstGeom>
          <a:noFill/>
        </p:spPr>
        <p:txBody>
          <a:bodyPr wrap="square" rtlCol="0">
            <a:spAutoFit/>
          </a:bodyPr>
          <a:lstStyle/>
          <a:p>
            <a:r>
              <a:rPr lang="en-US" sz="4000" b="1" dirty="0">
                <a:solidFill>
                  <a:srgbClr val="01597F"/>
                </a:solidFill>
                <a:highlight>
                  <a:srgbClr val="E8EDF3"/>
                </a:highlight>
                <a:latin typeface="Calibri" panose="020F0502020204030204" pitchFamily="34" charset="0"/>
                <a:cs typeface="Calibri" panose="020F0502020204030204" pitchFamily="34" charset="0"/>
              </a:rPr>
              <a:t>Gap</a:t>
            </a:r>
            <a:r>
              <a:rPr lang="en-US" sz="4000" b="1" dirty="0">
                <a:solidFill>
                  <a:srgbClr val="01597F"/>
                </a:solidFill>
                <a:highlight>
                  <a:srgbClr val="E8EDF3"/>
                </a:highlight>
                <a:latin typeface="Dosis" panose="020B0604020202020204" charset="0"/>
              </a:rPr>
              <a:t> Types:</a:t>
            </a:r>
          </a:p>
          <a:p>
            <a:r>
              <a:rPr lang="en-US" sz="4000" b="1" dirty="0">
                <a:solidFill>
                  <a:schemeClr val="bg1"/>
                </a:solidFill>
                <a:highlight>
                  <a:srgbClr val="63717E"/>
                </a:highlight>
                <a:latin typeface="Dosis" panose="020B0604020202020204" charset="0"/>
              </a:rPr>
              <a:t>New Business Concept.</a:t>
            </a:r>
          </a:p>
          <a:p>
            <a:r>
              <a:rPr lang="en-US" sz="3200" dirty="0">
                <a:solidFill>
                  <a:schemeClr val="bg1"/>
                </a:solidFill>
                <a:highlight>
                  <a:srgbClr val="63717E"/>
                </a:highlight>
                <a:latin typeface="Dosis" panose="020B0604020202020204" charset="0"/>
              </a:rPr>
              <a:t>(hard to invent-easy to copy)</a:t>
            </a:r>
          </a:p>
        </p:txBody>
      </p:sp>
    </p:spTree>
    <p:extLst>
      <p:ext uri="{BB962C8B-B14F-4D97-AF65-F5344CB8AC3E}">
        <p14:creationId xmlns:p14="http://schemas.microsoft.com/office/powerpoint/2010/main" val="27253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35516-E41B-41AB-947E-D3896B11A8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5158572"/>
          </a:xfrm>
          <a:prstGeom prst="rect">
            <a:avLst/>
          </a:prstGeom>
        </p:spPr>
      </p:pic>
      <p:sp>
        <p:nvSpPr>
          <p:cNvPr id="2" name="Text Placeholder 1"/>
          <p:cNvSpPr>
            <a:spLocks noGrp="1"/>
          </p:cNvSpPr>
          <p:nvPr>
            <p:ph type="body" sz="quarter" idx="4294967295"/>
          </p:nvPr>
        </p:nvSpPr>
        <p:spPr>
          <a:xfrm>
            <a:off x="0" y="88900"/>
            <a:ext cx="8310563" cy="1274763"/>
          </a:xfrm>
        </p:spPr>
        <p:txBody>
          <a:bodyPr>
            <a:normAutofit/>
          </a:bodyPr>
          <a:lstStyle/>
          <a:p>
            <a:pPr>
              <a:buNone/>
            </a:pPr>
            <a:r>
              <a:rPr lang="en-US" sz="4000" b="1" dirty="0">
                <a:solidFill>
                  <a:srgbClr val="80BFB7"/>
                </a:solidFill>
                <a:latin typeface="Calibri" panose="020F0502020204030204" pitchFamily="34" charset="0"/>
                <a:cs typeface="Calibri" panose="020F0502020204030204" pitchFamily="34" charset="0"/>
              </a:rPr>
              <a:t>Business Models: </a:t>
            </a:r>
            <a:r>
              <a:rPr lang="en-US" sz="4000" b="1" dirty="0">
                <a:latin typeface="Calibri" panose="020F0502020204030204" pitchFamily="34" charset="0"/>
                <a:cs typeface="Calibri" panose="020F0502020204030204" pitchFamily="34" charset="0"/>
              </a:rPr>
              <a:t>Bundling</a:t>
            </a:r>
          </a:p>
          <a:p>
            <a:pPr>
              <a:buNone/>
            </a:pPr>
            <a:endParaRPr lang="en-US" sz="4000" b="1" dirty="0">
              <a:solidFill>
                <a:schemeClr val="accent1"/>
              </a:solidFill>
              <a:latin typeface="Calibri" panose="020F0502020204030204" pitchFamily="34" charset="0"/>
              <a:ea typeface="+mn-ea"/>
              <a:cs typeface="Calibri" panose="020F0502020204030204" pitchFamily="34" charset="0"/>
            </a:endParaRPr>
          </a:p>
        </p:txBody>
      </p:sp>
      <p:sp>
        <p:nvSpPr>
          <p:cNvPr id="10" name="Rectangle 16"/>
          <p:cNvSpPr/>
          <p:nvPr/>
        </p:nvSpPr>
        <p:spPr>
          <a:xfrm>
            <a:off x="740530" y="4489158"/>
            <a:ext cx="7955280" cy="461665"/>
          </a:xfrm>
          <a:prstGeom prst="rect">
            <a:avLst/>
          </a:prstGeom>
        </p:spPr>
        <p:txBody>
          <a:bodyPr wrap="square">
            <a:spAutoFit/>
          </a:bodyPr>
          <a:lstStyle/>
          <a:p>
            <a:pPr>
              <a:buClr>
                <a:schemeClr val="accent1"/>
              </a:buClr>
            </a:pPr>
            <a:r>
              <a:rPr lang="en-US" sz="2400" b="1" dirty="0">
                <a:solidFill>
                  <a:srgbClr val="008CD2"/>
                </a:solidFill>
                <a:latin typeface="Calibri" panose="020F0502020204030204" pitchFamily="34" charset="0"/>
                <a:cs typeface="Calibri" panose="020F0502020204030204" pitchFamily="34" charset="0"/>
              </a:rPr>
              <a:t>What is it? </a:t>
            </a:r>
            <a:r>
              <a:rPr lang="en-US" sz="2400" b="1" dirty="0">
                <a:solidFill>
                  <a:srgbClr val="01597F"/>
                </a:solidFill>
                <a:latin typeface="Calibri" panose="020F0502020204030204" pitchFamily="34" charset="0"/>
                <a:cs typeface="Calibri" panose="020F0502020204030204" pitchFamily="34" charset="0"/>
              </a:rPr>
              <a:t>”Package related goods and services together.”</a:t>
            </a:r>
            <a:endParaRPr lang="en-US" sz="1600" b="1" dirty="0">
              <a:solidFill>
                <a:srgbClr val="01597F"/>
              </a:solidFill>
              <a:latin typeface="Calibri" panose="020F0502020204030204" pitchFamily="34" charset="0"/>
              <a:cs typeface="Calibri" panose="020F0502020204030204" pitchFamily="34" charset="0"/>
            </a:endParaRPr>
          </a:p>
        </p:txBody>
      </p:sp>
      <p:sp>
        <p:nvSpPr>
          <p:cNvPr id="3" name="TextBox 2"/>
          <p:cNvSpPr txBox="1"/>
          <p:nvPr/>
        </p:nvSpPr>
        <p:spPr>
          <a:xfrm>
            <a:off x="169818" y="4950823"/>
            <a:ext cx="3167743" cy="207749"/>
          </a:xfrm>
          <a:prstGeom prst="rect">
            <a:avLst/>
          </a:prstGeom>
          <a:noFill/>
        </p:spPr>
        <p:txBody>
          <a:bodyPr wrap="square" rtlCol="0">
            <a:spAutoFit/>
          </a:bodyPr>
          <a:lstStyle/>
          <a:p>
            <a:r>
              <a:rPr lang="en-US" sz="750" dirty="0"/>
              <a:t>x</a:t>
            </a:r>
          </a:p>
        </p:txBody>
      </p:sp>
    </p:spTree>
    <p:extLst>
      <p:ext uri="{BB962C8B-B14F-4D97-AF65-F5344CB8AC3E}">
        <p14:creationId xmlns:p14="http://schemas.microsoft.com/office/powerpoint/2010/main" val="29421975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pod-to-mac-transfer.com-http.com/img/ipod-computer-transfer-for-ma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6496" y="375001"/>
            <a:ext cx="3564224" cy="2198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818" y="4950823"/>
            <a:ext cx="3167743" cy="207749"/>
          </a:xfrm>
          <a:prstGeom prst="rect">
            <a:avLst/>
          </a:prstGeom>
          <a:noFill/>
        </p:spPr>
        <p:txBody>
          <a:bodyPr wrap="square" rtlCol="0">
            <a:spAutoFit/>
          </a:bodyPr>
          <a:lstStyle/>
          <a:p>
            <a:r>
              <a:rPr lang="en-US" sz="750" dirty="0"/>
              <a:t>x</a:t>
            </a:r>
          </a:p>
        </p:txBody>
      </p:sp>
      <p:pic>
        <p:nvPicPr>
          <p:cNvPr id="11" name="Picture 4" descr="×ª××¦××ª ×ª××× × ×¢×××¨ âªappstore logoâ¬â">
            <a:extLst>
              <a:ext uri="{FF2B5EF4-FFF2-40B4-BE49-F238E27FC236}">
                <a16:creationId xmlns:a16="http://schemas.microsoft.com/office/drawing/2014/main" id="{A12D6FF0-760C-4DC3-A266-1E44B041B0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27599" y="3055881"/>
            <a:ext cx="1793308" cy="17126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תוצאת תמונה עבור apple services logos">
            <a:extLst>
              <a:ext uri="{FF2B5EF4-FFF2-40B4-BE49-F238E27FC236}">
                <a16:creationId xmlns:a16="http://schemas.microsoft.com/office/drawing/2014/main" id="{A4E254D1-A4C6-454F-A14B-868A7AFA470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0649" y="1855574"/>
            <a:ext cx="4226855" cy="263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7503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F46673-2888-40EE-8423-B7C7BF963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6523" cy="5143500"/>
          </a:xfrm>
          <a:prstGeom prst="rect">
            <a:avLst/>
          </a:prstGeom>
        </p:spPr>
      </p:pic>
      <p:sp>
        <p:nvSpPr>
          <p:cNvPr id="10" name="Rectangle 16"/>
          <p:cNvSpPr/>
          <p:nvPr/>
        </p:nvSpPr>
        <p:spPr>
          <a:xfrm>
            <a:off x="293747" y="4368876"/>
            <a:ext cx="7955280" cy="461665"/>
          </a:xfrm>
          <a:prstGeom prst="rect">
            <a:avLst/>
          </a:prstGeom>
        </p:spPr>
        <p:txBody>
          <a:bodyPr wrap="square">
            <a:spAutoFit/>
          </a:bodyPr>
          <a:lstStyle/>
          <a:p>
            <a:pPr>
              <a:buClr>
                <a:schemeClr val="accent1"/>
              </a:buClr>
            </a:pPr>
            <a:r>
              <a:rPr lang="en-US" sz="2400" b="1" dirty="0">
                <a:solidFill>
                  <a:srgbClr val="008CD2"/>
                </a:solidFill>
                <a:highlight>
                  <a:srgbClr val="F0F0F2"/>
                </a:highlight>
                <a:latin typeface="Dosis" panose="020B0604020202020204" charset="0"/>
              </a:rPr>
              <a:t>What is it? </a:t>
            </a:r>
            <a:r>
              <a:rPr lang="en-US" sz="2400" b="1" dirty="0">
                <a:solidFill>
                  <a:srgbClr val="01597F"/>
                </a:solidFill>
                <a:highlight>
                  <a:srgbClr val="F0F0F2"/>
                </a:highlight>
                <a:latin typeface="Dosis" panose="020B0604020202020204" charset="0"/>
              </a:rPr>
              <a:t>”Selling Less of More</a:t>
            </a:r>
            <a:r>
              <a:rPr lang="en-US" sz="2400" b="1" dirty="0" smtClean="0">
                <a:solidFill>
                  <a:srgbClr val="01597F"/>
                </a:solidFill>
                <a:highlight>
                  <a:srgbClr val="F0F0F2"/>
                </a:highlight>
                <a:latin typeface="Dosis" panose="020B0604020202020204" charset="0"/>
              </a:rPr>
              <a:t>”</a:t>
            </a:r>
            <a:endParaRPr lang="en-US" sz="1600" b="1" dirty="0">
              <a:solidFill>
                <a:srgbClr val="01597F"/>
              </a:solidFill>
              <a:highlight>
                <a:srgbClr val="F0F0F2"/>
              </a:highlight>
              <a:latin typeface="Dosis" panose="020B0604020202020204" charset="0"/>
            </a:endParaRPr>
          </a:p>
        </p:txBody>
      </p:sp>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5" name="TextBox 4"/>
          <p:cNvSpPr txBox="1"/>
          <p:nvPr/>
        </p:nvSpPr>
        <p:spPr>
          <a:xfrm>
            <a:off x="4245428" y="4878978"/>
            <a:ext cx="1593669" cy="334835"/>
          </a:xfrm>
          <a:prstGeom prst="rect">
            <a:avLst/>
          </a:prstGeom>
          <a:noFill/>
        </p:spPr>
        <p:txBody>
          <a:bodyPr wrap="square" rtlCol="0">
            <a:spAutoFit/>
          </a:bodyPr>
          <a:lstStyle/>
          <a:p>
            <a:r>
              <a:rPr lang="en-US" sz="788" dirty="0">
                <a:hlinkClick r:id="rId4"/>
              </a:rPr>
              <a:t>https://www.lulu.com/</a:t>
            </a:r>
            <a:endParaRPr lang="en-US" sz="788" dirty="0"/>
          </a:p>
          <a:p>
            <a:endParaRPr lang="en-US" sz="788" dirty="0"/>
          </a:p>
        </p:txBody>
      </p:sp>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id="{BD0E4424-EB78-4042-BB0C-1DD5E32CF85B}"/>
              </a:ext>
            </a:extLst>
          </p:cNvPr>
          <p:cNvSpPr/>
          <p:nvPr/>
        </p:nvSpPr>
        <p:spPr>
          <a:xfrm>
            <a:off x="279562" y="3781327"/>
            <a:ext cx="5559535"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The Long Tail </a:t>
            </a:r>
            <a:r>
              <a:rPr lang="en-US" sz="3200" b="1" dirty="0" smtClean="0">
                <a:solidFill>
                  <a:srgbClr val="01597F"/>
                </a:solidFill>
                <a:highlight>
                  <a:srgbClr val="F0F0F2"/>
                </a:highlight>
                <a:latin typeface="Dosis" panose="020B0604020202020204" charset="0"/>
              </a:rPr>
              <a:t>*</a:t>
            </a:r>
            <a:endParaRPr lang="en-US" sz="3600" b="1" dirty="0">
              <a:solidFill>
                <a:srgbClr val="01597F"/>
              </a:solidFill>
              <a:highlight>
                <a:srgbClr val="F0F0F2"/>
              </a:highlight>
              <a:latin typeface="Dosis" panose="020B0604020202020204" charset="0"/>
            </a:endParaRPr>
          </a:p>
        </p:txBody>
      </p:sp>
    </p:spTree>
    <p:extLst>
      <p:ext uri="{BB962C8B-B14F-4D97-AF65-F5344CB8AC3E}">
        <p14:creationId xmlns:p14="http://schemas.microsoft.com/office/powerpoint/2010/main" val="4054451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id="{BD0E4424-EB78-4042-BB0C-1DD5E32CF85B}"/>
              </a:ext>
            </a:extLst>
          </p:cNvPr>
          <p:cNvSpPr/>
          <p:nvPr/>
        </p:nvSpPr>
        <p:spPr>
          <a:xfrm>
            <a:off x="2432572" y="98268"/>
            <a:ext cx="5753498" cy="584775"/>
          </a:xfrm>
          <a:prstGeom prst="rect">
            <a:avLst/>
          </a:prstGeom>
        </p:spPr>
        <p:txBody>
          <a:bodyPr wrap="none">
            <a:spAutoFit/>
          </a:bodyPr>
          <a:lstStyle/>
          <a:p>
            <a:r>
              <a:rPr lang="en-US" sz="3200" b="1" dirty="0">
                <a:solidFill>
                  <a:srgbClr val="80BFB7"/>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The Long Tail *</a:t>
            </a:r>
            <a:endParaRPr lang="en-US" sz="3600" b="1" dirty="0">
              <a:solidFill>
                <a:srgbClr val="01597F"/>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138175D-A53F-4AD9-A079-EB7C13C731A2}"/>
              </a:ext>
            </a:extLst>
          </p:cNvPr>
          <p:cNvSpPr/>
          <p:nvPr/>
        </p:nvSpPr>
        <p:spPr>
          <a:xfrm>
            <a:off x="2377440" y="943878"/>
            <a:ext cx="6221261" cy="1477328"/>
          </a:xfrm>
          <a:prstGeom prst="rect">
            <a:avLst/>
          </a:prstGeom>
        </p:spPr>
        <p:txBody>
          <a:bodyPr wrap="square">
            <a:spAutoFit/>
          </a:bodyPr>
          <a:lstStyle/>
          <a:p>
            <a:pPr marL="285750" indent="-285750" algn="r" rtl="1">
              <a:buFont typeface="Arial" panose="020B0604020202020204" pitchFamily="34" charset="0"/>
              <a:buChar char="•"/>
            </a:pPr>
            <a:r>
              <a:rPr lang="he-IL" sz="1800" b="1" dirty="0">
                <a:solidFill>
                  <a:srgbClr val="01597F"/>
                </a:solidFill>
                <a:latin typeface="Calibri" panose="020F0502020204030204" pitchFamily="34" charset="0"/>
                <a:cs typeface="Calibri" panose="020F0502020204030204" pitchFamily="34" charset="0"/>
              </a:rPr>
              <a:t>מוצרי נישה קטנים או מגוון רחב מאוד של מוצרים שרובם נמכר בכמויות קטנות.</a:t>
            </a:r>
          </a:p>
          <a:p>
            <a:pPr marL="285750" indent="-285750" algn="r" rtl="1">
              <a:buFont typeface="Arial" panose="020B0604020202020204" pitchFamily="34" charset="0"/>
              <a:buChar char="•"/>
            </a:pPr>
            <a:r>
              <a:rPr lang="he-IL" sz="1800" b="1" dirty="0">
                <a:solidFill>
                  <a:srgbClr val="01597F"/>
                </a:solidFill>
                <a:latin typeface="Calibri" panose="020F0502020204030204" pitchFamily="34" charset="0"/>
                <a:cs typeface="Calibri" panose="020F0502020204030204" pitchFamily="34" charset="0"/>
              </a:rPr>
              <a:t>ההכנסות המצטברות לאורך "הזנב האורך" מכסות את ההוצאות בתנאי שעלות החזקת המלאי נמוכה.</a:t>
            </a:r>
          </a:p>
          <a:p>
            <a:pPr algn="r" rtl="1"/>
            <a:endParaRPr lang="en-US" sz="1800" b="1" dirty="0">
              <a:solidFill>
                <a:srgbClr val="01597F"/>
              </a:solidFill>
              <a:latin typeface="Calibri" panose="020F0502020204030204" pitchFamily="34" charset="0"/>
              <a:cs typeface="Calibri" panose="020F0502020204030204" pitchFamily="34" charset="0"/>
            </a:endParaRPr>
          </a:p>
        </p:txBody>
      </p:sp>
      <p:pic>
        <p:nvPicPr>
          <p:cNvPr id="1026" name="Picture 2" descr="×ª××¦××ª ×ª××× × ×¢×××¨ âªnetflixâ¬â">
            <a:extLst>
              <a:ext uri="{FF2B5EF4-FFF2-40B4-BE49-F238E27FC236}">
                <a16:creationId xmlns:a16="http://schemas.microsoft.com/office/drawing/2014/main" id="{6A28AC06-342A-4AAD-804F-49B2332697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981" y="2761379"/>
            <a:ext cx="2201591" cy="1631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appstore logoâ¬â">
            <a:extLst>
              <a:ext uri="{FF2B5EF4-FFF2-40B4-BE49-F238E27FC236}">
                <a16:creationId xmlns:a16="http://schemas.microsoft.com/office/drawing/2014/main" id="{2E74D7EA-EAB6-4139-B937-B25F891D1A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2998" y="3270234"/>
            <a:ext cx="1793308" cy="1712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âªebay logoâ¬â">
            <a:extLst>
              <a:ext uri="{FF2B5EF4-FFF2-40B4-BE49-F238E27FC236}">
                <a16:creationId xmlns:a16="http://schemas.microsoft.com/office/drawing/2014/main" id="{24BFE6A9-35BB-499E-A8ED-765DA3432E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6629" y="3556049"/>
            <a:ext cx="2852468" cy="11409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ª××¦××ª ×ª××× × ×¢×××¨ âªyoutube logoâ¬â">
            <a:extLst>
              <a:ext uri="{FF2B5EF4-FFF2-40B4-BE49-F238E27FC236}">
                <a16:creationId xmlns:a16="http://schemas.microsoft.com/office/drawing/2014/main" id="{074D453F-4F7F-4A0D-BBC2-B67FA49A8081}"/>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93512" y="2455383"/>
            <a:ext cx="4761598" cy="114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512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5" name="TextBox 4"/>
          <p:cNvSpPr txBox="1"/>
          <p:nvPr/>
        </p:nvSpPr>
        <p:spPr>
          <a:xfrm>
            <a:off x="4245428" y="4878978"/>
            <a:ext cx="1593669" cy="334835"/>
          </a:xfrm>
          <a:prstGeom prst="rect">
            <a:avLst/>
          </a:prstGeom>
          <a:noFill/>
        </p:spPr>
        <p:txBody>
          <a:bodyPr wrap="square" rtlCol="0">
            <a:spAutoFit/>
          </a:bodyPr>
          <a:lstStyle/>
          <a:p>
            <a:r>
              <a:rPr lang="en-US" sz="788" dirty="0">
                <a:hlinkClick r:id="rId3"/>
              </a:rPr>
              <a:t>https://www.lulu.com/</a:t>
            </a:r>
            <a:endParaRPr lang="en-US" sz="788" dirty="0"/>
          </a:p>
          <a:p>
            <a:endParaRPr lang="en-US" sz="788" dirty="0"/>
          </a:p>
        </p:txBody>
      </p:sp>
      <p:pic>
        <p:nvPicPr>
          <p:cNvPr id="8" name="תמונה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75289" y="102568"/>
            <a:ext cx="1310212" cy="49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pic>
        <p:nvPicPr>
          <p:cNvPr id="10" name="Picture 9">
            <a:extLst>
              <a:ext uri="{FF2B5EF4-FFF2-40B4-BE49-F238E27FC236}">
                <a16:creationId xmlns:a16="http://schemas.microsoft.com/office/drawing/2014/main" id="{6164F00A-C0C9-4FC4-840F-D8E977CB30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10345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ke, indoor, decorated, birthday&#10;&#10;Description automatically generated">
            <a:extLst>
              <a:ext uri="{FF2B5EF4-FFF2-40B4-BE49-F238E27FC236}">
                <a16:creationId xmlns:a16="http://schemas.microsoft.com/office/drawing/2014/main" id="{25269817-7BD4-44C7-8E97-98A030D9FB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4879" cy="5143500"/>
          </a:xfrm>
          <a:prstGeom prst="rect">
            <a:avLst/>
          </a:prstGeom>
        </p:spPr>
      </p:pic>
      <p:sp>
        <p:nvSpPr>
          <p:cNvPr id="10" name="Rectangle 16"/>
          <p:cNvSpPr/>
          <p:nvPr/>
        </p:nvSpPr>
        <p:spPr>
          <a:xfrm>
            <a:off x="4973833" y="1841994"/>
            <a:ext cx="4040771" cy="1446550"/>
          </a:xfrm>
          <a:prstGeom prst="rect">
            <a:avLst/>
          </a:prstGeom>
        </p:spPr>
        <p:txBody>
          <a:bodyPr wrap="square">
            <a:spAutoFit/>
          </a:bodyPr>
          <a:lstStyle/>
          <a:p>
            <a:pPr>
              <a:buClr>
                <a:schemeClr val="accent1"/>
              </a:buClr>
            </a:pPr>
            <a:r>
              <a:rPr lang="en-US" sz="2400" dirty="0">
                <a:solidFill>
                  <a:srgbClr val="01597F"/>
                </a:solidFill>
                <a:highlight>
                  <a:srgbClr val="F0F0F2"/>
                </a:highlight>
                <a:latin typeface="Calibri" panose="020F0502020204030204" pitchFamily="34" charset="0"/>
                <a:cs typeface="Calibri" panose="020F0502020204030204" pitchFamily="34" charset="0"/>
              </a:rPr>
              <a:t>”</a:t>
            </a:r>
            <a:r>
              <a:rPr lang="en-US" sz="2400" b="1" dirty="0">
                <a:solidFill>
                  <a:srgbClr val="01597F"/>
                </a:solidFill>
                <a:highlight>
                  <a:srgbClr val="F0F0F2"/>
                </a:highlight>
                <a:latin typeface="Calibri" panose="020F0502020204030204" pitchFamily="34" charset="0"/>
                <a:cs typeface="Calibri" panose="020F0502020204030204" pitchFamily="34" charset="0"/>
              </a:rPr>
              <a:t>Bring together two or more distinct but interdependent groups of customers.”</a:t>
            </a:r>
          </a:p>
          <a:p>
            <a:pPr>
              <a:buClr>
                <a:schemeClr val="accent1"/>
              </a:buClr>
            </a:pPr>
            <a:endParaRPr lang="en-US" sz="1600" b="1" dirty="0">
              <a:solidFill>
                <a:srgbClr val="01597F"/>
              </a:solidFill>
              <a:highlight>
                <a:srgbClr val="F0F0F2"/>
              </a:highlight>
              <a:latin typeface="Calibri" panose="020F0502020204030204" pitchFamily="34" charset="0"/>
              <a:cs typeface="Calibri" panose="020F0502020204030204" pitchFamily="34" charset="0"/>
            </a:endParaRPr>
          </a:p>
        </p:txBody>
      </p:sp>
      <p:sp>
        <p:nvSpPr>
          <p:cNvPr id="7" name="TextBox 6"/>
          <p:cNvSpPr txBox="1"/>
          <p:nvPr/>
        </p:nvSpPr>
        <p:spPr>
          <a:xfrm>
            <a:off x="7074014" y="4848684"/>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8" name="Rectangle 7">
            <a:extLst>
              <a:ext uri="{FF2B5EF4-FFF2-40B4-BE49-F238E27FC236}">
                <a16:creationId xmlns:a16="http://schemas.microsoft.com/office/drawing/2014/main" id="{C065A12B-B886-4E79-B964-CA8B5283B6F9}"/>
              </a:ext>
            </a:extLst>
          </p:cNvPr>
          <p:cNvSpPr/>
          <p:nvPr/>
        </p:nvSpPr>
        <p:spPr>
          <a:xfrm>
            <a:off x="4973833" y="272334"/>
            <a:ext cx="3892412" cy="1077218"/>
          </a:xfrm>
          <a:prstGeom prst="rect">
            <a:avLst/>
          </a:prstGeom>
        </p:spPr>
        <p:txBody>
          <a:bodyPr wrap="none">
            <a:spAutoFit/>
          </a:bodyPr>
          <a:lstStyle/>
          <a:p>
            <a:r>
              <a:rPr lang="en-US" sz="3200" b="1" dirty="0">
                <a:solidFill>
                  <a:srgbClr val="80BFB7"/>
                </a:solidFill>
                <a:latin typeface="Calibri" panose="020F0502020204030204" pitchFamily="34" charset="0"/>
                <a:cs typeface="Calibri" panose="020F0502020204030204" pitchFamily="34" charset="0"/>
              </a:rPr>
              <a:t>Business Models: </a:t>
            </a:r>
          </a:p>
          <a:p>
            <a:r>
              <a:rPr lang="en-US" sz="3200" b="1" dirty="0">
                <a:solidFill>
                  <a:srgbClr val="01597F"/>
                </a:solidFill>
                <a:latin typeface="Calibri" panose="020F0502020204030204" pitchFamily="34" charset="0"/>
                <a:cs typeface="Calibri" panose="020F0502020204030204" pitchFamily="34" charset="0"/>
              </a:rPr>
              <a:t>Multi Sided </a:t>
            </a:r>
            <a:r>
              <a:rPr lang="en-US" sz="3200" b="1" dirty="0" smtClean="0">
                <a:solidFill>
                  <a:srgbClr val="01597F"/>
                </a:solidFill>
                <a:latin typeface="Calibri" panose="020F0502020204030204" pitchFamily="34" charset="0"/>
                <a:cs typeface="Calibri" panose="020F0502020204030204" pitchFamily="34" charset="0"/>
              </a:rPr>
              <a:t>Platforms</a:t>
            </a:r>
            <a:endParaRPr lang="en-US" sz="3200" b="1" dirty="0">
              <a:solidFill>
                <a:srgbClr val="0159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25298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5A12B-B886-4E79-B964-CA8B5283B6F9}"/>
              </a:ext>
            </a:extLst>
          </p:cNvPr>
          <p:cNvSpPr/>
          <p:nvPr/>
        </p:nvSpPr>
        <p:spPr>
          <a:xfrm>
            <a:off x="2309707" y="134311"/>
            <a:ext cx="5410934" cy="1077218"/>
          </a:xfrm>
          <a:prstGeom prst="rect">
            <a:avLst/>
          </a:prstGeom>
        </p:spPr>
        <p:txBody>
          <a:bodyPr wrap="square">
            <a:spAutoFit/>
          </a:bodyPr>
          <a:lstStyle/>
          <a:p>
            <a:r>
              <a:rPr lang="en-US" sz="3200" b="1" dirty="0">
                <a:solidFill>
                  <a:srgbClr val="80BFB7"/>
                </a:solidFill>
                <a:latin typeface="Dosis" panose="020B0604020202020204" charset="0"/>
              </a:rPr>
              <a:t>Business Models: </a:t>
            </a:r>
            <a:r>
              <a:rPr lang="en-US" sz="3200" b="1" dirty="0">
                <a:solidFill>
                  <a:srgbClr val="01597F"/>
                </a:solidFill>
                <a:latin typeface="Dosis" panose="020B0604020202020204" charset="0"/>
              </a:rPr>
              <a:t>Multi Sided Platforms </a:t>
            </a:r>
          </a:p>
        </p:txBody>
      </p:sp>
      <p:sp>
        <p:nvSpPr>
          <p:cNvPr id="2" name="Rectangle 1">
            <a:extLst>
              <a:ext uri="{FF2B5EF4-FFF2-40B4-BE49-F238E27FC236}">
                <a16:creationId xmlns:a16="http://schemas.microsoft.com/office/drawing/2014/main" id="{B702102B-AEF3-4C7E-8D20-FA2D2C91117B}"/>
              </a:ext>
            </a:extLst>
          </p:cNvPr>
          <p:cNvSpPr/>
          <p:nvPr/>
        </p:nvSpPr>
        <p:spPr>
          <a:xfrm>
            <a:off x="2309707" y="1592869"/>
            <a:ext cx="6555627" cy="1938992"/>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1597F"/>
                </a:solidFill>
                <a:latin typeface="Calibri" panose="020F0502020204030204" pitchFamily="34" charset="0"/>
                <a:cs typeface="Calibri" panose="020F0502020204030204" pitchFamily="34" charset="0"/>
              </a:rPr>
              <a:t>Such platforms are of value to one group of customers only if the other groups of customers are </a:t>
            </a:r>
            <a:r>
              <a:rPr lang="en-US" sz="2400" b="1" dirty="0" smtClean="0">
                <a:solidFill>
                  <a:srgbClr val="01597F"/>
                </a:solidFill>
                <a:latin typeface="Calibri" panose="020F0502020204030204" pitchFamily="34" charset="0"/>
                <a:cs typeface="Calibri" panose="020F0502020204030204" pitchFamily="34" charset="0"/>
              </a:rPr>
              <a:t>present. </a:t>
            </a:r>
            <a:endParaRPr lang="he-IL" sz="2400" b="1" dirty="0">
              <a:solidFill>
                <a:srgbClr val="01597F"/>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1" dirty="0" smtClean="0">
                <a:solidFill>
                  <a:srgbClr val="01597F"/>
                </a:solidFill>
                <a:latin typeface="Calibri" panose="020F0502020204030204" pitchFamily="34" charset="0"/>
                <a:cs typeface="Calibri" panose="020F0502020204030204" pitchFamily="34" charset="0"/>
              </a:rPr>
              <a:t>The </a:t>
            </a:r>
            <a:r>
              <a:rPr lang="en-US" sz="2400" b="1" dirty="0">
                <a:solidFill>
                  <a:srgbClr val="01597F"/>
                </a:solidFill>
                <a:latin typeface="Calibri" panose="020F0502020204030204" pitchFamily="34" charset="0"/>
                <a:cs typeface="Calibri" panose="020F0502020204030204" pitchFamily="34" charset="0"/>
              </a:rPr>
              <a:t>platform creates value by facilitating interactions between the different groups. </a:t>
            </a:r>
            <a:endParaRPr lang="he-IL" sz="2400" b="1" dirty="0">
              <a:solidFill>
                <a:srgbClr val="0159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5151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25895" y="3803089"/>
            <a:ext cx="8829136" cy="1159799"/>
          </a:xfrm>
          <a:prstGeom prst="rect">
            <a:avLst/>
          </a:prstGeom>
        </p:spPr>
        <p:txBody>
          <a:bodyPr lIns="91425" tIns="91425" rIns="91425" bIns="91425" anchor="b" anchorCtr="0">
            <a:noAutofit/>
          </a:bodyPr>
          <a:lstStyle/>
          <a:p>
            <a:pPr lvl="0" algn="l" rtl="1">
              <a:spcBef>
                <a:spcPts val="0"/>
              </a:spcBef>
              <a:buNone/>
            </a:pPr>
            <a:r>
              <a:rPr lang="en-US" sz="11500" dirty="0" smtClean="0">
                <a:latin typeface="Calibri" panose="020F0502020204030204" pitchFamily="34" charset="0"/>
                <a:cs typeface="Calibri" panose="020F0502020204030204" pitchFamily="34" charset="0"/>
              </a:rPr>
              <a:t>“Where’s the Money?”</a:t>
            </a:r>
            <a:endParaRPr lang="en" sz="11500" dirty="0">
              <a:latin typeface="Calibri" panose="020F0502020204030204" pitchFamily="34" charset="0"/>
              <a:cs typeface="Calibri" panose="020F0502020204030204" pitchFamily="34" charset="0"/>
            </a:endParaRPr>
          </a:p>
        </p:txBody>
      </p:sp>
      <p:sp>
        <p:nvSpPr>
          <p:cNvPr id="85" name="Shape 85"/>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5A12B-B886-4E79-B964-CA8B5283B6F9}"/>
              </a:ext>
            </a:extLst>
          </p:cNvPr>
          <p:cNvSpPr/>
          <p:nvPr/>
        </p:nvSpPr>
        <p:spPr>
          <a:xfrm>
            <a:off x="194798" y="134311"/>
            <a:ext cx="1877842" cy="255454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Multi Sided Platforms </a:t>
            </a:r>
          </a:p>
        </p:txBody>
      </p:sp>
      <p:pic>
        <p:nvPicPr>
          <p:cNvPr id="4" name="Picture 3" descr="A picture containing shelf, indoor, book&#10;&#10;Description automatically generated">
            <a:extLst>
              <a:ext uri="{FF2B5EF4-FFF2-40B4-BE49-F238E27FC236}">
                <a16:creationId xmlns:a16="http://schemas.microsoft.com/office/drawing/2014/main" id="{D324D03F-34ED-4B18-AF34-F29FBD548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87" y="195429"/>
            <a:ext cx="6345654" cy="3781605"/>
          </a:xfrm>
          <a:prstGeom prst="rect">
            <a:avLst/>
          </a:prstGeom>
        </p:spPr>
      </p:pic>
      <p:sp>
        <p:nvSpPr>
          <p:cNvPr id="9" name="TextBox 8">
            <a:extLst>
              <a:ext uri="{FF2B5EF4-FFF2-40B4-BE49-F238E27FC236}">
                <a16:creationId xmlns:a16="http://schemas.microsoft.com/office/drawing/2014/main" id="{7ECBAD56-3454-4358-9135-4B91D184380C}"/>
              </a:ext>
            </a:extLst>
          </p:cNvPr>
          <p:cNvSpPr txBox="1"/>
          <p:nvPr/>
        </p:nvSpPr>
        <p:spPr>
          <a:xfrm>
            <a:off x="2187787" y="4179146"/>
            <a:ext cx="6238240" cy="523220"/>
          </a:xfrm>
          <a:prstGeom prst="rect">
            <a:avLst/>
          </a:prstGeom>
          <a:noFill/>
        </p:spPr>
        <p:txBody>
          <a:bodyPr wrap="square" rtlCol="0">
            <a:spAutoFit/>
          </a:bodyPr>
          <a:lstStyle/>
          <a:p>
            <a:pPr algn="ctr"/>
            <a:r>
              <a:rPr lang="en-US" sz="2800" b="1" dirty="0" smtClean="0">
                <a:solidFill>
                  <a:srgbClr val="41586A"/>
                </a:solidFill>
                <a:latin typeface="Calibri" panose="020F0502020204030204" pitchFamily="34" charset="0"/>
                <a:cs typeface="Calibri" panose="020F0502020204030204" pitchFamily="34" charset="0"/>
              </a:rPr>
              <a:t>Traditional </a:t>
            </a:r>
            <a:r>
              <a:rPr lang="en-US" sz="2800" b="1" dirty="0">
                <a:solidFill>
                  <a:srgbClr val="41586A"/>
                </a:solidFill>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75152754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5A12B-B886-4E79-B964-CA8B5283B6F9}"/>
              </a:ext>
            </a:extLst>
          </p:cNvPr>
          <p:cNvSpPr/>
          <p:nvPr/>
        </p:nvSpPr>
        <p:spPr>
          <a:xfrm>
            <a:off x="194798" y="134311"/>
            <a:ext cx="1877842" cy="255454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Multi Sided Platforms </a:t>
            </a:r>
          </a:p>
        </p:txBody>
      </p:sp>
      <p:sp>
        <p:nvSpPr>
          <p:cNvPr id="9" name="TextBox 8">
            <a:extLst>
              <a:ext uri="{FF2B5EF4-FFF2-40B4-BE49-F238E27FC236}">
                <a16:creationId xmlns:a16="http://schemas.microsoft.com/office/drawing/2014/main" id="{7ECBAD56-3454-4358-9135-4B91D184380C}"/>
              </a:ext>
            </a:extLst>
          </p:cNvPr>
          <p:cNvSpPr txBox="1"/>
          <p:nvPr/>
        </p:nvSpPr>
        <p:spPr>
          <a:xfrm>
            <a:off x="1855892" y="4551679"/>
            <a:ext cx="7410027" cy="523220"/>
          </a:xfrm>
          <a:prstGeom prst="rect">
            <a:avLst/>
          </a:prstGeom>
          <a:noFill/>
        </p:spPr>
        <p:txBody>
          <a:bodyPr wrap="square" rtlCol="0">
            <a:spAutoFit/>
          </a:bodyPr>
          <a:lstStyle/>
          <a:p>
            <a:pPr algn="ctr"/>
            <a:r>
              <a:rPr lang="en-US" sz="2800" b="1" dirty="0" smtClean="0">
                <a:solidFill>
                  <a:srgbClr val="41586A"/>
                </a:solidFill>
                <a:latin typeface="Calibri" panose="020F0502020204030204" pitchFamily="34" charset="0"/>
                <a:cs typeface="Calibri" panose="020F0502020204030204" pitchFamily="34" charset="0"/>
              </a:rPr>
              <a:t>Less </a:t>
            </a:r>
            <a:r>
              <a:rPr lang="en-US" sz="2800" b="1" dirty="0">
                <a:solidFill>
                  <a:srgbClr val="41586A"/>
                </a:solidFill>
                <a:latin typeface="Calibri" panose="020F0502020204030204" pitchFamily="34" charset="0"/>
                <a:cs typeface="Calibri" panose="020F0502020204030204" pitchFamily="34" charset="0"/>
              </a:rPr>
              <a:t>traditional Media</a:t>
            </a:r>
            <a:r>
              <a:rPr lang="he-IL" sz="2800" b="1" dirty="0">
                <a:solidFill>
                  <a:srgbClr val="41586A"/>
                </a:solidFill>
                <a:latin typeface="Calibri" panose="020F0502020204030204" pitchFamily="34" charset="0"/>
                <a:cs typeface="Calibri" panose="020F0502020204030204" pitchFamily="34" charset="0"/>
              </a:rPr>
              <a:t>...</a:t>
            </a:r>
            <a:endParaRPr lang="en-US" sz="2800" b="1" dirty="0">
              <a:solidFill>
                <a:srgbClr val="41586A"/>
              </a:solidFill>
              <a:latin typeface="Calibri" panose="020F0502020204030204" pitchFamily="34" charset="0"/>
              <a:cs typeface="Calibri" panose="020F0502020204030204" pitchFamily="34" charset="0"/>
            </a:endParaRPr>
          </a:p>
        </p:txBody>
      </p:sp>
      <p:pic>
        <p:nvPicPr>
          <p:cNvPr id="5" name="Picture 2" descr="Image result for google multi platform">
            <a:extLst>
              <a:ext uri="{FF2B5EF4-FFF2-40B4-BE49-F238E27FC236}">
                <a16:creationId xmlns:a16="http://schemas.microsoft.com/office/drawing/2014/main" id="{66E1FFFE-83C6-4D4F-AFA8-8F7CC54787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41600" y="512261"/>
            <a:ext cx="5882949" cy="380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192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p:nvPr/>
        </p:nvSpPr>
        <p:spPr>
          <a:xfrm>
            <a:off x="653158" y="4078236"/>
            <a:ext cx="7955280" cy="830997"/>
          </a:xfrm>
          <a:prstGeom prst="rect">
            <a:avLst/>
          </a:prstGeom>
        </p:spPr>
        <p:txBody>
          <a:bodyPr wrap="square">
            <a:spAutoFit/>
          </a:bodyPr>
          <a:lstStyle/>
          <a:p>
            <a:pPr>
              <a:buClr>
                <a:schemeClr val="accent1"/>
              </a:buClr>
            </a:pPr>
            <a:r>
              <a:rPr lang="en-US" sz="2400" b="1" dirty="0">
                <a:solidFill>
                  <a:srgbClr val="008CD2"/>
                </a:solidFill>
                <a:latin typeface="Dosis" panose="020B0604020202020204" charset="0"/>
              </a:rPr>
              <a:t>What is it? </a:t>
            </a:r>
            <a:r>
              <a:rPr lang="en-US" sz="2400" dirty="0">
                <a:solidFill>
                  <a:schemeClr val="tx2"/>
                </a:solidFill>
                <a:latin typeface="Dosis" panose="020B0604020202020204" charset="0"/>
              </a:rPr>
              <a:t>”At least one substantial customer Segment is able to continuously benefit from a free –of-charge offer.”</a:t>
            </a:r>
            <a:endParaRPr lang="en-US" sz="1600" dirty="0">
              <a:solidFill>
                <a:schemeClr val="tx2"/>
              </a:solidFill>
              <a:latin typeface="Dosis" panose="020B0604020202020204" charset="0"/>
            </a:endParaRPr>
          </a:p>
        </p:txBody>
      </p:sp>
      <p:sp>
        <p:nvSpPr>
          <p:cNvPr id="7" name="TextBox 6"/>
          <p:cNvSpPr txBox="1"/>
          <p:nvPr/>
        </p:nvSpPr>
        <p:spPr>
          <a:xfrm>
            <a:off x="7284040" y="4966266"/>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pic>
        <p:nvPicPr>
          <p:cNvPr id="4" name="Picture 3" descr="A picture containing tree, sky, outdoor&#10;&#10;Description automatically generated">
            <a:extLst>
              <a:ext uri="{FF2B5EF4-FFF2-40B4-BE49-F238E27FC236}">
                <a16:creationId xmlns:a16="http://schemas.microsoft.com/office/drawing/2014/main" id="{E9872ABE-97C9-4CF0-86CB-DDC7768C5C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1" cy="5145360"/>
          </a:xfrm>
          <a:prstGeom prst="rect">
            <a:avLst/>
          </a:prstGeom>
        </p:spPr>
      </p:pic>
      <p:sp>
        <p:nvSpPr>
          <p:cNvPr id="11" name="Rectangle 10">
            <a:extLst>
              <a:ext uri="{FF2B5EF4-FFF2-40B4-BE49-F238E27FC236}">
                <a16:creationId xmlns:a16="http://schemas.microsoft.com/office/drawing/2014/main" id="{33E809D7-8AC5-4776-AE60-BE1A83214F38}"/>
              </a:ext>
            </a:extLst>
          </p:cNvPr>
          <p:cNvSpPr/>
          <p:nvPr/>
        </p:nvSpPr>
        <p:spPr>
          <a:xfrm>
            <a:off x="281064" y="198899"/>
            <a:ext cx="4445448" cy="646331"/>
          </a:xfrm>
          <a:prstGeom prst="rect">
            <a:avLst/>
          </a:prstGeom>
        </p:spPr>
        <p:txBody>
          <a:bodyPr wrap="none">
            <a:spAutoFit/>
          </a:bodyPr>
          <a:lstStyle/>
          <a:p>
            <a:r>
              <a:rPr lang="en-US" sz="3600" b="1" dirty="0">
                <a:solidFill>
                  <a:srgbClr val="80BFB7"/>
                </a:solidFill>
                <a:latin typeface="Calibri" panose="020F0502020204030204" pitchFamily="34" charset="0"/>
                <a:cs typeface="Calibri" panose="020F0502020204030204" pitchFamily="34" charset="0"/>
              </a:rPr>
              <a:t>Business Models: </a:t>
            </a:r>
            <a:r>
              <a:rPr lang="en-US" sz="3600" b="1" dirty="0" smtClean="0">
                <a:solidFill>
                  <a:srgbClr val="01597F"/>
                </a:solidFill>
                <a:latin typeface="Calibri" panose="020F0502020204030204" pitchFamily="34" charset="0"/>
                <a:cs typeface="Calibri" panose="020F0502020204030204" pitchFamily="34" charset="0"/>
              </a:rPr>
              <a:t>Free</a:t>
            </a:r>
            <a:endParaRPr lang="en-US" sz="3600" b="1" dirty="0">
              <a:solidFill>
                <a:srgbClr val="01597F"/>
              </a:solidFill>
              <a:latin typeface="Calibri" panose="020F0502020204030204" pitchFamily="34" charset="0"/>
              <a:cs typeface="Calibri" panose="020F0502020204030204" pitchFamily="34" charset="0"/>
            </a:endParaRPr>
          </a:p>
        </p:txBody>
      </p:sp>
      <p:sp>
        <p:nvSpPr>
          <p:cNvPr id="12" name="Rectangle 16">
            <a:extLst>
              <a:ext uri="{FF2B5EF4-FFF2-40B4-BE49-F238E27FC236}">
                <a16:creationId xmlns:a16="http://schemas.microsoft.com/office/drawing/2014/main" id="{049A3D5A-0363-4D94-BDD2-D070D798A6F9}"/>
              </a:ext>
            </a:extLst>
          </p:cNvPr>
          <p:cNvSpPr/>
          <p:nvPr/>
        </p:nvSpPr>
        <p:spPr>
          <a:xfrm>
            <a:off x="281063" y="783674"/>
            <a:ext cx="8862937" cy="707886"/>
          </a:xfrm>
          <a:prstGeom prst="rect">
            <a:avLst/>
          </a:prstGeom>
        </p:spPr>
        <p:txBody>
          <a:bodyPr wrap="square">
            <a:spAutoFit/>
          </a:bodyPr>
          <a:lstStyle/>
          <a:p>
            <a:pPr>
              <a:buClr>
                <a:schemeClr val="accent1"/>
              </a:buClr>
            </a:pPr>
            <a:r>
              <a:rPr lang="en-US" sz="2000" b="1" dirty="0">
                <a:solidFill>
                  <a:srgbClr val="01597F"/>
                </a:solidFill>
                <a:latin typeface="Calibri" panose="020F0502020204030204" pitchFamily="34" charset="0"/>
                <a:cs typeface="Calibri" panose="020F0502020204030204" pitchFamily="34" charset="0"/>
              </a:rPr>
              <a:t>What is it? </a:t>
            </a:r>
            <a:r>
              <a:rPr lang="en-US" sz="2000" dirty="0">
                <a:solidFill>
                  <a:srgbClr val="01597F"/>
                </a:solidFill>
                <a:latin typeface="Calibri" panose="020F0502020204030204" pitchFamily="34" charset="0"/>
                <a:cs typeface="Calibri" panose="020F0502020204030204" pitchFamily="34" charset="0"/>
              </a:rPr>
              <a:t>”At least one substantial customer Segment is able to continuously benefit from a free –of-charge offer</a:t>
            </a:r>
            <a:r>
              <a:rPr lang="en-US" sz="2000" dirty="0" smtClean="0">
                <a:solidFill>
                  <a:srgbClr val="01597F"/>
                </a:solidFill>
                <a:latin typeface="Calibri" panose="020F0502020204030204" pitchFamily="34" charset="0"/>
                <a:cs typeface="Calibri" panose="020F0502020204030204" pitchFamily="34" charset="0"/>
              </a:rPr>
              <a:t>.”</a:t>
            </a:r>
            <a:endParaRPr lang="he-IL" sz="2000" dirty="0">
              <a:solidFill>
                <a:srgbClr val="0159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14790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1026" name="Picture 2" descr="תמונה קשורה">
            <a:extLst>
              <a:ext uri="{FF2B5EF4-FFF2-40B4-BE49-F238E27FC236}">
                <a16:creationId xmlns:a16="http://schemas.microsoft.com/office/drawing/2014/main" id="{5334B02D-B7CA-429F-AA95-5C874E800FE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28358" y="691145"/>
            <a:ext cx="4959375" cy="370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618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2052" name="Picture 4" descr="×ª××¦××ª ×ª××× × ×¢×××¨ âªfacebookâ¬â">
            <a:extLst>
              <a:ext uri="{FF2B5EF4-FFF2-40B4-BE49-F238E27FC236}">
                <a16:creationId xmlns:a16="http://schemas.microsoft.com/office/drawing/2014/main" id="{24263492-51FB-4F4C-8A0D-B7D9F0BB3B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48114" y="492703"/>
            <a:ext cx="6159901" cy="402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7984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5" name="Picture 2" descr="Image result for metro newspaper">
            <a:extLst>
              <a:ext uri="{FF2B5EF4-FFF2-40B4-BE49-F238E27FC236}">
                <a16:creationId xmlns:a16="http://schemas.microsoft.com/office/drawing/2014/main" id="{C8BE6C13-FA93-4FE7-983F-651DC9F348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24216" y="612422"/>
            <a:ext cx="3895783" cy="385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151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ª××¦××ª ×ª××× × ×¢×××¨ âªfreemiumâ¬â">
            <a:extLst>
              <a:ext uri="{FF2B5EF4-FFF2-40B4-BE49-F238E27FC236}">
                <a16:creationId xmlns:a16="http://schemas.microsoft.com/office/drawing/2014/main" id="{ADAB2753-ED7A-4546-8460-51F763A9F5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762"/>
            <a:ext cx="9144000" cy="51492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00585" y="4870711"/>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7" name="Rectangle 6">
            <a:extLst>
              <a:ext uri="{FF2B5EF4-FFF2-40B4-BE49-F238E27FC236}">
                <a16:creationId xmlns:a16="http://schemas.microsoft.com/office/drawing/2014/main" id="{11935128-785B-47B0-B5DD-0FD20F3AACCA}"/>
              </a:ext>
            </a:extLst>
          </p:cNvPr>
          <p:cNvSpPr/>
          <p:nvPr/>
        </p:nvSpPr>
        <p:spPr>
          <a:xfrm>
            <a:off x="1393872" y="-5762"/>
            <a:ext cx="5379999" cy="646331"/>
          </a:xfrm>
          <a:prstGeom prst="rect">
            <a:avLst/>
          </a:prstGeom>
        </p:spPr>
        <p:txBody>
          <a:bodyPr wrap="none">
            <a:spAutoFit/>
          </a:bodyPr>
          <a:lstStyle/>
          <a:p>
            <a:r>
              <a:rPr lang="en-US" sz="3600" b="1" dirty="0">
                <a:solidFill>
                  <a:srgbClr val="01597F"/>
                </a:solidFill>
                <a:latin typeface="Dosis" panose="020B0604020202020204" charset="0"/>
              </a:rPr>
              <a:t>Business Models: Freemium</a:t>
            </a:r>
          </a:p>
        </p:txBody>
      </p:sp>
    </p:spTree>
    <p:extLst>
      <p:ext uri="{BB962C8B-B14F-4D97-AF65-F5344CB8AC3E}">
        <p14:creationId xmlns:p14="http://schemas.microsoft.com/office/powerpoint/2010/main" val="179717414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p:nvPr/>
        </p:nvSpPr>
        <p:spPr>
          <a:xfrm>
            <a:off x="2692269" y="3495199"/>
            <a:ext cx="4941277" cy="830997"/>
          </a:xfrm>
          <a:prstGeom prst="rect">
            <a:avLst/>
          </a:prstGeom>
        </p:spPr>
        <p:txBody>
          <a:bodyPr wrap="square">
            <a:spAutoFit/>
          </a:bodyPr>
          <a:lstStyle/>
          <a:p>
            <a:pPr>
              <a:buClr>
                <a:schemeClr val="accent1"/>
              </a:buClr>
            </a:pPr>
            <a:r>
              <a:rPr lang="en-US" sz="2400" b="1" dirty="0">
                <a:solidFill>
                  <a:srgbClr val="0070C0"/>
                </a:solidFill>
                <a:latin typeface="Calibri" panose="020F0502020204030204" pitchFamily="34" charset="0"/>
                <a:cs typeface="Calibri" panose="020F0502020204030204" pitchFamily="34" charset="0"/>
              </a:rPr>
              <a:t>What is it? ”Offer basic services for free, pay for more”</a:t>
            </a:r>
            <a:endParaRPr lang="en-US" sz="1600" b="1" dirty="0">
              <a:solidFill>
                <a:srgbClr val="0070C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1935128-785B-47B0-B5DD-0FD20F3AACCA}"/>
              </a:ext>
            </a:extLst>
          </p:cNvPr>
          <p:cNvSpPr/>
          <p:nvPr/>
        </p:nvSpPr>
        <p:spPr>
          <a:xfrm>
            <a:off x="0" y="282920"/>
            <a:ext cx="2787357"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Freemium</a:t>
            </a:r>
          </a:p>
        </p:txBody>
      </p:sp>
      <p:pic>
        <p:nvPicPr>
          <p:cNvPr id="13" name="Picture 6" descr="Image result for skype">
            <a:extLst>
              <a:ext uri="{FF2B5EF4-FFF2-40B4-BE49-F238E27FC236}">
                <a16:creationId xmlns:a16="http://schemas.microsoft.com/office/drawing/2014/main" id="{54A535AE-64E2-4F43-B944-738C07AAEC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332" y="389653"/>
            <a:ext cx="1847210" cy="2517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ª××¦××ª ×ª××× × ×¢×××¨ âªspotify logoâ¬â">
            <a:extLst>
              <a:ext uri="{FF2B5EF4-FFF2-40B4-BE49-F238E27FC236}">
                <a16:creationId xmlns:a16="http://schemas.microsoft.com/office/drawing/2014/main" id="{A36F7C77-11DF-4C1E-93E7-3D83779148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7760" y="512186"/>
            <a:ext cx="1678417" cy="1678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תוצאת תמונה עבור google drive">
            <a:extLst>
              <a:ext uri="{FF2B5EF4-FFF2-40B4-BE49-F238E27FC236}">
                <a16:creationId xmlns:a16="http://schemas.microsoft.com/office/drawing/2014/main" id="{052DC498-2269-4C58-98DA-BF594CC489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3937" y="428625"/>
            <a:ext cx="2548144"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3639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yberspace, Data, Wire, Electronic, Electric, Ethernet">
            <a:extLst>
              <a:ext uri="{FF2B5EF4-FFF2-40B4-BE49-F238E27FC236}">
                <a16:creationId xmlns:a16="http://schemas.microsoft.com/office/drawing/2014/main" id="{70085FB2-4ED4-4237-BA67-8C4EB6C5F2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
          <p:cNvSpPr/>
          <p:nvPr/>
        </p:nvSpPr>
        <p:spPr>
          <a:xfrm>
            <a:off x="555722" y="4167951"/>
            <a:ext cx="8588278" cy="830997"/>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10503020202060003" pitchFamily="2" charset="0"/>
              </a:rPr>
              <a:t>What is it? ”Rather than sell a product, sell the service the product performs</a:t>
            </a:r>
            <a:r>
              <a:rPr lang="en-US" sz="2400" b="1" dirty="0" smtClean="0">
                <a:solidFill>
                  <a:srgbClr val="01597F"/>
                </a:solidFill>
                <a:highlight>
                  <a:srgbClr val="F0F0F2"/>
                </a:highlight>
                <a:latin typeface="Dosis" panose="02010503020202060003" pitchFamily="2" charset="0"/>
              </a:rPr>
              <a:t>.”</a:t>
            </a:r>
            <a:endParaRPr lang="en-US" sz="1600" b="1" dirty="0">
              <a:solidFill>
                <a:srgbClr val="01597F"/>
              </a:solidFill>
              <a:highlight>
                <a:srgbClr val="9FC5E8"/>
              </a:highlight>
              <a:latin typeface="Dosis" panose="02010503020202060003" pitchFamily="2" charset="0"/>
            </a:endParaRPr>
          </a:p>
        </p:txBody>
      </p:sp>
      <p:sp>
        <p:nvSpPr>
          <p:cNvPr id="5" name="Rectangle 4">
            <a:extLst>
              <a:ext uri="{FF2B5EF4-FFF2-40B4-BE49-F238E27FC236}">
                <a16:creationId xmlns:a16="http://schemas.microsoft.com/office/drawing/2014/main" id="{25BBDE22-8374-4E5C-9714-4B6363022A6F}"/>
              </a:ext>
            </a:extLst>
          </p:cNvPr>
          <p:cNvSpPr/>
          <p:nvPr/>
        </p:nvSpPr>
        <p:spPr>
          <a:xfrm>
            <a:off x="555722" y="3583176"/>
            <a:ext cx="6115777"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Product to service</a:t>
            </a:r>
          </a:p>
        </p:txBody>
      </p:sp>
    </p:spTree>
    <p:extLst>
      <p:ext uri="{BB962C8B-B14F-4D97-AF65-F5344CB8AC3E}">
        <p14:creationId xmlns:p14="http://schemas.microsoft.com/office/powerpoint/2010/main" val="28702180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BBDE22-8374-4E5C-9714-4B6363022A6F}"/>
              </a:ext>
            </a:extLst>
          </p:cNvPr>
          <p:cNvSpPr/>
          <p:nvPr/>
        </p:nvSpPr>
        <p:spPr>
          <a:xfrm>
            <a:off x="1" y="144552"/>
            <a:ext cx="2072640" cy="2062103"/>
          </a:xfrm>
          <a:prstGeom prst="rect">
            <a:avLst/>
          </a:prstGeom>
        </p:spPr>
        <p:txBody>
          <a:bodyPr wrap="square">
            <a:spAutoFit/>
          </a:bodyPr>
          <a:lstStyle/>
          <a:p>
            <a:r>
              <a:rPr lang="en-US" sz="3200" b="1" dirty="0">
                <a:solidFill>
                  <a:schemeClr val="bg1"/>
                </a:solidFill>
                <a:latin typeface="Dosis" panose="020B0604020202020204" charset="0"/>
              </a:rPr>
              <a:t>Business Models: </a:t>
            </a:r>
            <a:r>
              <a:rPr lang="en-US" sz="3200" b="1" dirty="0">
                <a:solidFill>
                  <a:srgbClr val="01597F"/>
                </a:solidFill>
                <a:latin typeface="Dosis" panose="020B0604020202020204" charset="0"/>
              </a:rPr>
              <a:t>Product to </a:t>
            </a:r>
            <a:r>
              <a:rPr lang="en-US" sz="3200" b="1" dirty="0">
                <a:solidFill>
                  <a:srgbClr val="01597F"/>
                </a:solidFill>
                <a:latin typeface="Dosis" panose="020B0604020202020204" charset="0"/>
              </a:rPr>
              <a:t>S</a:t>
            </a:r>
            <a:r>
              <a:rPr lang="en-US" sz="3200" b="1" dirty="0" smtClean="0">
                <a:solidFill>
                  <a:srgbClr val="01597F"/>
                </a:solidFill>
                <a:latin typeface="Dosis" panose="020B0604020202020204" charset="0"/>
              </a:rPr>
              <a:t>ervice</a:t>
            </a:r>
            <a:endParaRPr lang="en-US" sz="3200" b="1" dirty="0">
              <a:solidFill>
                <a:srgbClr val="01597F"/>
              </a:solidFill>
              <a:latin typeface="Dosis" panose="020B0604020202020204" charset="0"/>
            </a:endParaRPr>
          </a:p>
        </p:txBody>
      </p:sp>
      <p:pic>
        <p:nvPicPr>
          <p:cNvPr id="2050" name="Picture 2" descr="תוצאת תמונה עבור רכב תל אביב">
            <a:extLst>
              <a:ext uri="{FF2B5EF4-FFF2-40B4-BE49-F238E27FC236}">
                <a16:creationId xmlns:a16="http://schemas.microsoft.com/office/drawing/2014/main" id="{3424C67A-7699-4D28-862D-65231F0C9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7010" y="535094"/>
            <a:ext cx="2825954" cy="1589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תוצאת תמונה עבור office 365">
            <a:extLst>
              <a:ext uri="{FF2B5EF4-FFF2-40B4-BE49-F238E27FC236}">
                <a16:creationId xmlns:a16="http://schemas.microsoft.com/office/drawing/2014/main" id="{98AC7FEF-8430-414D-AACD-C0D7DFDDCE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8062" y="1174203"/>
            <a:ext cx="3421779" cy="22339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תוצאת תמונה עבור disk on key">
            <a:extLst>
              <a:ext uri="{FF2B5EF4-FFF2-40B4-BE49-F238E27FC236}">
                <a16:creationId xmlns:a16="http://schemas.microsoft.com/office/drawing/2014/main" id="{24876666-7998-4614-AC2F-961F1A5693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7010" y="2571750"/>
            <a:ext cx="2426440" cy="2426440"/>
          </a:xfrm>
          <a:prstGeom prst="rect">
            <a:avLst/>
          </a:prstGeom>
          <a:noFill/>
          <a:extLst>
            <a:ext uri="{909E8E84-426E-40DD-AFC4-6F175D3DCCD1}">
              <a14:hiddenFill xmlns:a14="http://schemas.microsoft.com/office/drawing/2010/main">
                <a:solidFill>
                  <a:srgbClr val="FFFFFF"/>
                </a:solidFill>
              </a14:hiddenFill>
            </a:ext>
          </a:extLst>
        </p:spPr>
      </p:pic>
      <p:sp>
        <p:nvSpPr>
          <p:cNvPr id="8" name="&quot;Not Allowed&quot; Symbol 7">
            <a:extLst>
              <a:ext uri="{FF2B5EF4-FFF2-40B4-BE49-F238E27FC236}">
                <a16:creationId xmlns:a16="http://schemas.microsoft.com/office/drawing/2014/main" id="{F873E7B7-2E04-487C-B14D-7FCA236F1272}"/>
              </a:ext>
            </a:extLst>
          </p:cNvPr>
          <p:cNvSpPr/>
          <p:nvPr/>
        </p:nvSpPr>
        <p:spPr>
          <a:xfrm>
            <a:off x="2377010" y="2668693"/>
            <a:ext cx="1977903" cy="2000673"/>
          </a:xfrm>
          <a:prstGeom prst="noSmoking">
            <a:avLst>
              <a:gd name="adj" fmla="val 720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28132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997" y="242347"/>
            <a:ext cx="1712400" cy="857400"/>
          </a:xfrm>
        </p:spPr>
        <p:txBody>
          <a:bodyPr>
            <a:noAutofit/>
          </a:bodyPr>
          <a:lstStyle/>
          <a:p>
            <a:pPr algn="ctr"/>
            <a:r>
              <a:rPr lang="en-US" sz="3200" dirty="0" smtClean="0">
                <a:latin typeface="Calibri" panose="020F0502020204030204" pitchFamily="34" charset="0"/>
                <a:cs typeface="Calibri" panose="020F0502020204030204" pitchFamily="34" charset="0"/>
              </a:rPr>
              <a:t>Funding Sources – a little bit of history</a:t>
            </a:r>
            <a:endParaRPr lang="en-US" sz="3200" dirty="0">
              <a:latin typeface="Calibri" panose="020F0502020204030204" pitchFamily="34" charset="0"/>
              <a:cs typeface="Calibri" panose="020F0502020204030204" pitchFamily="34" charset="0"/>
            </a:endParaRPr>
          </a:p>
        </p:txBody>
      </p:sp>
      <p:sp>
        <p:nvSpPr>
          <p:cNvPr id="5" name="Right Arrow 4"/>
          <p:cNvSpPr/>
          <p:nvPr/>
        </p:nvSpPr>
        <p:spPr>
          <a:xfrm>
            <a:off x="2367614" y="495912"/>
            <a:ext cx="5975095" cy="3119075"/>
          </a:xfrm>
          <a:prstGeom prst="rightArrow">
            <a:avLst/>
          </a:prstGeom>
          <a:solidFill>
            <a:schemeClr val="accent1">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2850853" y="2055450"/>
            <a:ext cx="1733025" cy="98592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en-US" sz="2400" b="1" kern="1200" dirty="0" smtClean="0">
                <a:latin typeface="Calibri" panose="020F0502020204030204" pitchFamily="34" charset="0"/>
                <a:cs typeface="Calibri" panose="020F0502020204030204" pitchFamily="34" charset="0"/>
              </a:rPr>
              <a:t>Cinema</a:t>
            </a:r>
            <a:endParaRPr lang="he-IL" sz="2100" kern="1200" dirty="0">
              <a:latin typeface="Calibri" panose="020F0502020204030204" pitchFamily="34" charset="0"/>
              <a:cs typeface="Calibri" panose="020F0502020204030204" pitchFamily="34" charset="0"/>
            </a:endParaRPr>
          </a:p>
          <a:p>
            <a:pPr algn="ctr" defTabSz="1066800">
              <a:lnSpc>
                <a:spcPct val="90000"/>
              </a:lnSpc>
              <a:spcBef>
                <a:spcPct val="0"/>
              </a:spcBef>
              <a:spcAft>
                <a:spcPct val="35000"/>
              </a:spcAft>
            </a:pPr>
            <a:r>
              <a:rPr lang="en-US" sz="1500" kern="1200" dirty="0" smtClean="0">
                <a:latin typeface="Calibri" panose="020F0502020204030204" pitchFamily="34" charset="0"/>
                <a:cs typeface="Calibri" panose="020F0502020204030204" pitchFamily="34" charset="0"/>
              </a:rPr>
              <a:t>Ticket Sales</a:t>
            </a:r>
            <a:endParaRPr lang="he-IL" sz="1500" kern="1200" dirty="0">
              <a:latin typeface="Calibri" panose="020F0502020204030204" pitchFamily="34" charset="0"/>
              <a:cs typeface="Calibri" panose="020F0502020204030204" pitchFamily="34" charset="0"/>
            </a:endParaRPr>
          </a:p>
        </p:txBody>
      </p:sp>
      <p:sp>
        <p:nvSpPr>
          <p:cNvPr id="7" name="Freeform 6"/>
          <p:cNvSpPr/>
          <p:nvPr/>
        </p:nvSpPr>
        <p:spPr>
          <a:xfrm>
            <a:off x="4785319" y="2055450"/>
            <a:ext cx="1608855" cy="101058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chemeClr val="accent1">
              <a:lumMod val="75000"/>
            </a:schemeClr>
          </a:solidFill>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en-US" sz="2400" b="1" kern="1200" dirty="0" smtClean="0">
                <a:latin typeface="Calibri" panose="020F0502020204030204" pitchFamily="34" charset="0"/>
                <a:cs typeface="Calibri" panose="020F0502020204030204" pitchFamily="34" charset="0"/>
              </a:rPr>
              <a:t>Television</a:t>
            </a:r>
            <a:endParaRPr lang="en-US" sz="2400" b="1"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69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cup, sitting, indoor&#10;&#10;Description automatically generated">
            <a:extLst>
              <a:ext uri="{FF2B5EF4-FFF2-40B4-BE49-F238E27FC236}">
                <a16:creationId xmlns:a16="http://schemas.microsoft.com/office/drawing/2014/main" id="{1DAC6324-28BC-487E-A472-FA480FE556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Rectangle 16"/>
          <p:cNvSpPr/>
          <p:nvPr/>
        </p:nvSpPr>
        <p:spPr>
          <a:xfrm>
            <a:off x="331434" y="4594354"/>
            <a:ext cx="8812565" cy="461665"/>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B0604020202020204" charset="0"/>
              </a:rPr>
              <a:t>What is it? ”Charge a subscription fee to gain access to a service”</a:t>
            </a:r>
            <a:endParaRPr lang="en-US" sz="1600" b="1" dirty="0">
              <a:solidFill>
                <a:srgbClr val="01597F"/>
              </a:solidFill>
              <a:highlight>
                <a:srgbClr val="F0F0F2"/>
              </a:highlight>
              <a:latin typeface="Dosis" panose="020B0604020202020204" charset="0"/>
            </a:endParaRPr>
          </a:p>
        </p:txBody>
      </p:sp>
      <p:sp>
        <p:nvSpPr>
          <p:cNvPr id="5" name="Rectangle 4">
            <a:extLst>
              <a:ext uri="{FF2B5EF4-FFF2-40B4-BE49-F238E27FC236}">
                <a16:creationId xmlns:a16="http://schemas.microsoft.com/office/drawing/2014/main" id="{4ED86BBA-2766-4D33-97B3-97C343851EEE}"/>
              </a:ext>
            </a:extLst>
          </p:cNvPr>
          <p:cNvSpPr/>
          <p:nvPr/>
        </p:nvSpPr>
        <p:spPr>
          <a:xfrm>
            <a:off x="331435" y="4092805"/>
            <a:ext cx="5186035"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smtClean="0">
                <a:solidFill>
                  <a:srgbClr val="01597F"/>
                </a:solidFill>
                <a:highlight>
                  <a:srgbClr val="F0F0F2"/>
                </a:highlight>
                <a:latin typeface="Dosis" panose="020B0604020202020204" charset="0"/>
              </a:rPr>
              <a:t>Subscription</a:t>
            </a:r>
            <a:endParaRPr lang="en-US" sz="3200" b="1" dirty="0">
              <a:solidFill>
                <a:srgbClr val="01597F"/>
              </a:solidFill>
              <a:highlight>
                <a:srgbClr val="9FC5E8"/>
              </a:highlight>
              <a:latin typeface="Dosis" panose="020B0604020202020204" charset="0"/>
            </a:endParaRPr>
          </a:p>
        </p:txBody>
      </p:sp>
    </p:spTree>
    <p:extLst>
      <p:ext uri="{BB962C8B-B14F-4D97-AF65-F5344CB8AC3E}">
        <p14:creationId xmlns:p14="http://schemas.microsoft.com/office/powerpoint/2010/main" val="65636119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3512" y="254331"/>
            <a:ext cx="6301821" cy="2761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4ED86BBA-2766-4D33-97B3-97C343851EEE}"/>
              </a:ext>
            </a:extLst>
          </p:cNvPr>
          <p:cNvSpPr/>
          <p:nvPr/>
        </p:nvSpPr>
        <p:spPr>
          <a:xfrm>
            <a:off x="0" y="135828"/>
            <a:ext cx="2418080" cy="1384995"/>
          </a:xfrm>
          <a:prstGeom prst="rect">
            <a:avLst/>
          </a:prstGeom>
        </p:spPr>
        <p:txBody>
          <a:bodyPr wrap="square">
            <a:spAutoFit/>
          </a:bodyPr>
          <a:lstStyle/>
          <a:p>
            <a:r>
              <a:rPr lang="en-US" sz="2800" b="1" dirty="0">
                <a:solidFill>
                  <a:schemeClr val="bg1"/>
                </a:solidFill>
                <a:latin typeface="Calibri" panose="020F0502020204030204" pitchFamily="34" charset="0"/>
                <a:cs typeface="Calibri" panose="020F0502020204030204" pitchFamily="34" charset="0"/>
              </a:rPr>
              <a:t>Business Models: </a:t>
            </a:r>
            <a:r>
              <a:rPr lang="en-US" sz="2800" b="1" dirty="0" smtClean="0">
                <a:solidFill>
                  <a:srgbClr val="01597F"/>
                </a:solidFill>
                <a:latin typeface="Calibri" panose="020F0502020204030204" pitchFamily="34" charset="0"/>
                <a:cs typeface="Calibri" panose="020F0502020204030204" pitchFamily="34" charset="0"/>
              </a:rPr>
              <a:t>Subscription</a:t>
            </a:r>
            <a:endParaRPr lang="en-US" sz="2800" b="1" dirty="0">
              <a:solidFill>
                <a:srgbClr val="01597F"/>
              </a:solidFill>
              <a:latin typeface="Calibri" panose="020F0502020204030204" pitchFamily="34" charset="0"/>
              <a:cs typeface="Calibri" panose="020F0502020204030204" pitchFamily="34" charset="0"/>
            </a:endParaRPr>
          </a:p>
        </p:txBody>
      </p:sp>
      <p:pic>
        <p:nvPicPr>
          <p:cNvPr id="6146" name="Picture 2" descr="תוצאת תמונה עבור vtr. tui khhi">
            <a:extLst>
              <a:ext uri="{FF2B5EF4-FFF2-40B4-BE49-F238E27FC236}">
                <a16:creationId xmlns:a16="http://schemas.microsoft.com/office/drawing/2014/main" id="{CF95EBC9-56B0-4769-B184-F0212EB3B9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3511" y="3135042"/>
            <a:ext cx="3208435" cy="1829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תוצאת תמונה עבור yes">
            <a:extLst>
              <a:ext uri="{FF2B5EF4-FFF2-40B4-BE49-F238E27FC236}">
                <a16:creationId xmlns:a16="http://schemas.microsoft.com/office/drawing/2014/main" id="{0AF980DE-376A-4797-9FA2-62FB768D26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0009" y="2937460"/>
            <a:ext cx="1951709" cy="195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0159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D86BBA-2766-4D33-97B3-97C343851EEE}"/>
              </a:ext>
            </a:extLst>
          </p:cNvPr>
          <p:cNvSpPr/>
          <p:nvPr/>
        </p:nvSpPr>
        <p:spPr>
          <a:xfrm>
            <a:off x="-10301" y="42228"/>
            <a:ext cx="2358421" cy="1384995"/>
          </a:xfrm>
          <a:prstGeom prst="rect">
            <a:avLst/>
          </a:prstGeom>
        </p:spPr>
        <p:txBody>
          <a:bodyPr wrap="square">
            <a:spAutoFit/>
          </a:bodyPr>
          <a:lstStyle/>
          <a:p>
            <a:r>
              <a:rPr lang="en-US" sz="2800" b="1" dirty="0">
                <a:solidFill>
                  <a:schemeClr val="bg1"/>
                </a:solidFill>
                <a:latin typeface="Dosis" panose="020B0604020202020204" charset="0"/>
              </a:rPr>
              <a:t>Business Models: </a:t>
            </a:r>
            <a:r>
              <a:rPr lang="en-US" sz="2800" b="1" dirty="0">
                <a:solidFill>
                  <a:srgbClr val="01597F"/>
                </a:solidFill>
                <a:latin typeface="Dosis" panose="020B0604020202020204" charset="0"/>
              </a:rPr>
              <a:t>Subscription</a:t>
            </a:r>
          </a:p>
        </p:txBody>
      </p:sp>
      <p:pic>
        <p:nvPicPr>
          <p:cNvPr id="3" name="Picture 2">
            <a:extLst>
              <a:ext uri="{FF2B5EF4-FFF2-40B4-BE49-F238E27FC236}">
                <a16:creationId xmlns:a16="http://schemas.microsoft.com/office/drawing/2014/main" id="{B9450CB4-9A28-4EB1-B7DA-BF107BDF8F13}"/>
              </a:ext>
            </a:extLst>
          </p:cNvPr>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738770" y="173156"/>
            <a:ext cx="3449488" cy="1080840"/>
          </a:xfrm>
          <a:prstGeom prst="rect">
            <a:avLst/>
          </a:prstGeom>
        </p:spPr>
      </p:pic>
      <p:pic>
        <p:nvPicPr>
          <p:cNvPr id="7172" name="Picture 4" descr="×ª××¦××ª ×ª××× × ×¢×××¨ âªgoogle driveâ¬â">
            <a:extLst>
              <a:ext uri="{FF2B5EF4-FFF2-40B4-BE49-F238E27FC236}">
                <a16:creationId xmlns:a16="http://schemas.microsoft.com/office/drawing/2014/main" id="{8319CE57-696B-4A6F-B003-51812342D2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7842" y="3186441"/>
            <a:ext cx="2134139" cy="16646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ª××¦××ª ×ª××× × ×¢×××¨ âªicloudâ¬â">
            <a:extLst>
              <a:ext uri="{FF2B5EF4-FFF2-40B4-BE49-F238E27FC236}">
                <a16:creationId xmlns:a16="http://schemas.microsoft.com/office/drawing/2014/main" id="{FD9E3D7E-DD32-44FA-B5A2-3EA735F8BA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8120" y="1261734"/>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ª××¦××ª ×ª××× × ×¢×××¨ âªHBOâ¬â">
            <a:extLst>
              <a:ext uri="{FF2B5EF4-FFF2-40B4-BE49-F238E27FC236}">
                <a16:creationId xmlns:a16="http://schemas.microsoft.com/office/drawing/2014/main" id="{FBFC29E5-4532-470A-AD69-F5DEAB3FE6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734" y="1427223"/>
            <a:ext cx="2919188" cy="120416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ª××¦××ª ×ª××× × ×¢×××¨ âªCNNâ¬â">
            <a:extLst>
              <a:ext uri="{FF2B5EF4-FFF2-40B4-BE49-F238E27FC236}">
                <a16:creationId xmlns:a16="http://schemas.microsoft.com/office/drawing/2014/main" id="{AF6B4925-883A-489D-9299-20B44E322F8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71948" y="3179546"/>
            <a:ext cx="1587567" cy="158756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ª××¦××ª ×ª××× × ×¢×××¨ âªspotify logoâ¬â">
            <a:extLst>
              <a:ext uri="{FF2B5EF4-FFF2-40B4-BE49-F238E27FC236}">
                <a16:creationId xmlns:a16="http://schemas.microsoft.com/office/drawing/2014/main" id="{44D4F40D-5D52-4601-A885-157D7BBBA19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24468" y="3179546"/>
            <a:ext cx="1678417" cy="167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6443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eapon&#10;&#10;Description automatically generated">
            <a:extLst>
              <a:ext uri="{FF2B5EF4-FFF2-40B4-BE49-F238E27FC236}">
                <a16:creationId xmlns:a16="http://schemas.microsoft.com/office/drawing/2014/main" id="{05189A03-503C-48D8-B471-A6210858E4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9290" cy="5143500"/>
          </a:xfrm>
          <a:prstGeom prst="rect">
            <a:avLst/>
          </a:prstGeom>
        </p:spPr>
      </p:pic>
      <p:sp>
        <p:nvSpPr>
          <p:cNvPr id="10" name="Rectangle 16"/>
          <p:cNvSpPr/>
          <p:nvPr/>
        </p:nvSpPr>
        <p:spPr>
          <a:xfrm>
            <a:off x="128698" y="872103"/>
            <a:ext cx="9015301" cy="707886"/>
          </a:xfrm>
          <a:prstGeom prst="rect">
            <a:avLst/>
          </a:prstGeom>
        </p:spPr>
        <p:txBody>
          <a:bodyPr wrap="square">
            <a:spAutoFit/>
          </a:bodyPr>
          <a:lstStyle/>
          <a:p>
            <a:pPr>
              <a:buClr>
                <a:schemeClr val="accent1"/>
              </a:buClr>
            </a:pPr>
            <a:r>
              <a:rPr lang="en-US" sz="2000" b="1" dirty="0">
                <a:solidFill>
                  <a:srgbClr val="01597F"/>
                </a:solidFill>
                <a:highlight>
                  <a:srgbClr val="F0F0F2"/>
                </a:highlight>
                <a:latin typeface="Calibri" panose="020F0502020204030204" pitchFamily="34" charset="0"/>
                <a:cs typeface="Calibri" panose="020F0502020204030204" pitchFamily="34" charset="0"/>
              </a:rPr>
              <a:t>What is it? “Get a large group of people to contribute content for free in exchange for access to other people’s content</a:t>
            </a:r>
            <a:r>
              <a:rPr lang="en-US" sz="2000" b="1" dirty="0" smtClean="0">
                <a:solidFill>
                  <a:srgbClr val="01597F"/>
                </a:solidFill>
                <a:highlight>
                  <a:srgbClr val="F0F0F2"/>
                </a:highlight>
                <a:latin typeface="Calibri" panose="020F0502020204030204" pitchFamily="34" charset="0"/>
                <a:cs typeface="Calibri" panose="020F0502020204030204" pitchFamily="34" charset="0"/>
              </a:rPr>
              <a:t>”</a:t>
            </a:r>
            <a:endParaRPr lang="en-US" b="1" dirty="0">
              <a:solidFill>
                <a:srgbClr val="01597F"/>
              </a:solidFill>
              <a:highlight>
                <a:srgbClr val="9FC5E8"/>
              </a:highlight>
              <a:latin typeface="Calibri" panose="020F0502020204030204" pitchFamily="34" charset="0"/>
              <a:cs typeface="Calibri" panose="020F0502020204030204" pitchFamily="34" charset="0"/>
            </a:endParaRPr>
          </a:p>
        </p:txBody>
      </p:sp>
      <p:sp>
        <p:nvSpPr>
          <p:cNvPr id="5" name="TextBox 4"/>
          <p:cNvSpPr txBox="1"/>
          <p:nvPr/>
        </p:nvSpPr>
        <p:spPr>
          <a:xfrm>
            <a:off x="7665712" y="4892840"/>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id="{4B0E51F7-98D1-4FDA-B64E-B996D6C6D211}"/>
              </a:ext>
            </a:extLst>
          </p:cNvPr>
          <p:cNvSpPr/>
          <p:nvPr/>
        </p:nvSpPr>
        <p:spPr>
          <a:xfrm>
            <a:off x="128699" y="176054"/>
            <a:ext cx="5581977"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smtClean="0">
                <a:solidFill>
                  <a:srgbClr val="01597F"/>
                </a:solidFill>
                <a:highlight>
                  <a:srgbClr val="F0F0F2"/>
                </a:highlight>
                <a:latin typeface="Dosis" panose="020B0604020202020204" charset="0"/>
              </a:rPr>
              <a:t>Crowdsourcing</a:t>
            </a:r>
            <a:endParaRPr lang="en-US" sz="3200" b="1" dirty="0">
              <a:solidFill>
                <a:srgbClr val="01597F"/>
              </a:solidFill>
              <a:highlight>
                <a:srgbClr val="9FC5E8"/>
              </a:highlight>
              <a:latin typeface="Dosis" panose="020B0604020202020204" charset="0"/>
            </a:endParaRPr>
          </a:p>
        </p:txBody>
      </p:sp>
    </p:spTree>
    <p:extLst>
      <p:ext uri="{BB962C8B-B14F-4D97-AF65-F5344CB8AC3E}">
        <p14:creationId xmlns:p14="http://schemas.microsoft.com/office/powerpoint/2010/main" val="232596697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loud.addictivetips.com/wp-content/uploads/2012/12/Unique-Youtube-Skin_thum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1313" y="2457110"/>
            <a:ext cx="3993520" cy="2523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61526" y="4928351"/>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id="{4B0E51F7-98D1-4FDA-B64E-B996D6C6D211}"/>
              </a:ext>
            </a:extLst>
          </p:cNvPr>
          <p:cNvSpPr/>
          <p:nvPr/>
        </p:nvSpPr>
        <p:spPr>
          <a:xfrm>
            <a:off x="0" y="229752"/>
            <a:ext cx="2140373" cy="2062103"/>
          </a:xfrm>
          <a:prstGeom prst="rect">
            <a:avLst/>
          </a:prstGeom>
        </p:spPr>
        <p:txBody>
          <a:bodyPr wrap="square">
            <a:spAutoFit/>
          </a:bodyPr>
          <a:lstStyle/>
          <a:p>
            <a:r>
              <a:rPr lang="en-US" sz="3200" b="1" dirty="0">
                <a:solidFill>
                  <a:schemeClr val="bg1"/>
                </a:solidFill>
                <a:latin typeface="Dosis" panose="020B0604020202020204" charset="0"/>
              </a:rPr>
              <a:t>Business Models: </a:t>
            </a:r>
            <a:r>
              <a:rPr lang="en-US" sz="3200" b="1" dirty="0" smtClean="0">
                <a:solidFill>
                  <a:srgbClr val="01597F"/>
                </a:solidFill>
                <a:latin typeface="Dosis" panose="020B0604020202020204" charset="0"/>
              </a:rPr>
              <a:t>Crowd-Sourcing</a:t>
            </a:r>
            <a:endParaRPr lang="en-US" sz="3200" b="1" dirty="0">
              <a:solidFill>
                <a:srgbClr val="01597F"/>
              </a:solidFill>
              <a:latin typeface="Dosis" panose="020B0604020202020204" charset="0"/>
            </a:endParaRPr>
          </a:p>
        </p:txBody>
      </p:sp>
      <p:pic>
        <p:nvPicPr>
          <p:cNvPr id="8194" name="Picture 2" descr="×ª××¦××ª ×ª××× × ×¢×××¨ âªsocial networksâ¬â">
            <a:extLst>
              <a:ext uri="{FF2B5EF4-FFF2-40B4-BE49-F238E27FC236}">
                <a16:creationId xmlns:a16="http://schemas.microsoft.com/office/drawing/2014/main" id="{09D6AC26-A96F-460F-A713-3145F3B749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4116" y="447387"/>
            <a:ext cx="4448127" cy="253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72670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11C3C-ADBE-4CC6-8440-C4481107E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76" y="0"/>
            <a:ext cx="9144001" cy="5161427"/>
          </a:xfrm>
          <a:prstGeom prst="rect">
            <a:avLst/>
          </a:prstGeom>
        </p:spPr>
      </p:pic>
      <p:sp>
        <p:nvSpPr>
          <p:cNvPr id="10" name="Rectangle 16"/>
          <p:cNvSpPr/>
          <p:nvPr/>
        </p:nvSpPr>
        <p:spPr>
          <a:xfrm>
            <a:off x="114906" y="837846"/>
            <a:ext cx="7955280" cy="830997"/>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B0604020202020204" charset="0"/>
              </a:rPr>
              <a:t>What is it? ”Creating Competitive advantage by providing data-based consumer insights, context and benchmarking</a:t>
            </a:r>
            <a:r>
              <a:rPr lang="en-US" sz="2400" b="1" dirty="0" smtClean="0">
                <a:solidFill>
                  <a:srgbClr val="01597F"/>
                </a:solidFill>
                <a:highlight>
                  <a:srgbClr val="F0F0F2"/>
                </a:highlight>
                <a:latin typeface="Dosis" panose="020B0604020202020204" charset="0"/>
              </a:rPr>
              <a:t>”</a:t>
            </a:r>
            <a:endParaRPr lang="en-US" sz="2400" b="1" dirty="0">
              <a:solidFill>
                <a:srgbClr val="01597F"/>
              </a:solidFill>
              <a:highlight>
                <a:srgbClr val="F0F0F2"/>
              </a:highlight>
              <a:latin typeface="Dosis" panose="020B0604020202020204" charset="0"/>
            </a:endParaRPr>
          </a:p>
        </p:txBody>
      </p:sp>
      <p:sp>
        <p:nvSpPr>
          <p:cNvPr id="8" name="Rectangle 7">
            <a:extLst>
              <a:ext uri="{FF2B5EF4-FFF2-40B4-BE49-F238E27FC236}">
                <a16:creationId xmlns:a16="http://schemas.microsoft.com/office/drawing/2014/main" id="{2D092F30-4BAF-4142-9189-663EA538156F}"/>
              </a:ext>
            </a:extLst>
          </p:cNvPr>
          <p:cNvSpPr/>
          <p:nvPr/>
        </p:nvSpPr>
        <p:spPr>
          <a:xfrm>
            <a:off x="183716" y="172139"/>
            <a:ext cx="4586512"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Big Data</a:t>
            </a:r>
          </a:p>
        </p:txBody>
      </p:sp>
    </p:spTree>
    <p:extLst>
      <p:ext uri="{BB962C8B-B14F-4D97-AF65-F5344CB8AC3E}">
        <p14:creationId xmlns:p14="http://schemas.microsoft.com/office/powerpoint/2010/main" val="274133818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092F30-4BAF-4142-9189-663EA538156F}"/>
              </a:ext>
            </a:extLst>
          </p:cNvPr>
          <p:cNvSpPr/>
          <p:nvPr/>
        </p:nvSpPr>
        <p:spPr>
          <a:xfrm>
            <a:off x="183716" y="172139"/>
            <a:ext cx="1909244" cy="1569660"/>
          </a:xfrm>
          <a:prstGeom prst="rect">
            <a:avLst/>
          </a:prstGeom>
        </p:spPr>
        <p:txBody>
          <a:bodyPr wrap="square">
            <a:spAutoFit/>
          </a:bodyPr>
          <a:lstStyle/>
          <a:p>
            <a:r>
              <a:rPr lang="en-US" sz="3200" b="1" dirty="0">
                <a:solidFill>
                  <a:schemeClr val="bg1"/>
                </a:solidFill>
                <a:latin typeface="Dosis" panose="020B0604020202020204" charset="0"/>
              </a:rPr>
              <a:t>Business Models</a:t>
            </a:r>
            <a:r>
              <a:rPr lang="en-US" sz="3200" b="1" dirty="0">
                <a:solidFill>
                  <a:srgbClr val="80BFB7"/>
                </a:solidFill>
                <a:latin typeface="Dosis" panose="020B0604020202020204" charset="0"/>
              </a:rPr>
              <a:t>: </a:t>
            </a:r>
            <a:r>
              <a:rPr lang="en-US" sz="3200" b="1" dirty="0">
                <a:solidFill>
                  <a:srgbClr val="01597F"/>
                </a:solidFill>
                <a:latin typeface="Dosis" panose="020B0604020202020204" charset="0"/>
              </a:rPr>
              <a:t>Big Data</a:t>
            </a:r>
          </a:p>
        </p:txBody>
      </p:sp>
      <p:pic>
        <p:nvPicPr>
          <p:cNvPr id="7170" name="Picture 2" descr="תוצאת תמונה עבור דםבןשך צקגןש ןבםמד">
            <a:extLst>
              <a:ext uri="{FF2B5EF4-FFF2-40B4-BE49-F238E27FC236}">
                <a16:creationId xmlns:a16="http://schemas.microsoft.com/office/drawing/2014/main" id="{327560B1-C6A5-4CAE-8039-02CA99353C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4356" y="-35983"/>
            <a:ext cx="5143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תוצאת תמונה עבור google  logo">
            <a:extLst>
              <a:ext uri="{FF2B5EF4-FFF2-40B4-BE49-F238E27FC236}">
                <a16:creationId xmlns:a16="http://schemas.microsoft.com/office/drawing/2014/main" id="{E280AFE4-E370-4B5B-A6D1-C0AEBBA1D9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7173" y="1741799"/>
            <a:ext cx="1584960" cy="158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7235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תוצאת תמונה עבור army base watch data breach">
            <a:extLst>
              <a:ext uri="{FF2B5EF4-FFF2-40B4-BE49-F238E27FC236}">
                <a16:creationId xmlns:a16="http://schemas.microsoft.com/office/drawing/2014/main" id="{71B15436-2BB5-40FA-9DB3-B2E68BB47B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9378" y="117686"/>
            <a:ext cx="6317545" cy="42782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518D35C-4184-46B8-8344-5E0658D9283B}"/>
              </a:ext>
            </a:extLst>
          </p:cNvPr>
          <p:cNvSpPr/>
          <p:nvPr/>
        </p:nvSpPr>
        <p:spPr>
          <a:xfrm>
            <a:off x="2509378" y="4687260"/>
            <a:ext cx="6429164" cy="338554"/>
          </a:xfrm>
          <a:prstGeom prst="rect">
            <a:avLst/>
          </a:prstGeom>
        </p:spPr>
        <p:txBody>
          <a:bodyPr wrap="square">
            <a:spAutoFit/>
          </a:bodyPr>
          <a:lstStyle/>
          <a:p>
            <a:r>
              <a:rPr lang="en-US" sz="800" dirty="0">
                <a:hlinkClick r:id="rId4"/>
              </a:rPr>
              <a:t>https://www.theguardian.com/world/2018/jan/28/fitness-tracking-app-gives-away-location-of-secret-us-army-bases</a:t>
            </a:r>
            <a:endParaRPr lang="en-US" sz="800" dirty="0"/>
          </a:p>
          <a:p>
            <a:endParaRPr lang="en-US" sz="800" dirty="0"/>
          </a:p>
        </p:txBody>
      </p:sp>
    </p:spTree>
    <p:extLst>
      <p:ext uri="{BB962C8B-B14F-4D97-AF65-F5344CB8AC3E}">
        <p14:creationId xmlns:p14="http://schemas.microsoft.com/office/powerpoint/2010/main" val="81410212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3A3FC-6FB5-4D44-8B6F-522ED699FC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7F4703EC-2F89-46AB-9070-423D870E501D}"/>
              </a:ext>
            </a:extLst>
          </p:cNvPr>
          <p:cNvSpPr/>
          <p:nvPr/>
        </p:nvSpPr>
        <p:spPr>
          <a:xfrm>
            <a:off x="138023" y="4478524"/>
            <a:ext cx="9144000" cy="738664"/>
          </a:xfrm>
          <a:prstGeom prst="rect">
            <a:avLst/>
          </a:prstGeom>
        </p:spPr>
        <p:txBody>
          <a:bodyPr wrap="square">
            <a:spAutoFit/>
          </a:bodyPr>
          <a:lstStyle/>
          <a:p>
            <a:r>
              <a:rPr lang="en-US" dirty="0">
                <a:solidFill>
                  <a:schemeClr val="bg1"/>
                </a:solidFill>
                <a:hlinkClick r:id="rId3"/>
              </a:rPr>
              <a:t>https://www.nytimes.com/interactive/2018/12/10/business/location-data-privacy-apps.html?fbclid=IwAR3WSzFv3-cBZNB8oSbVQgg8aldFb95HdsIg7wrU96x8W-af27I937SZt-c</a:t>
            </a:r>
            <a:endParaRPr lang="he-IL"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1908883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Shape 474"/>
          <p:cNvSpPr txBox="1"/>
          <p:nvPr/>
        </p:nvSpPr>
        <p:spPr>
          <a:xfrm>
            <a:off x="880025" y="4640446"/>
            <a:ext cx="7442200" cy="369332"/>
          </a:xfrm>
          <a:prstGeom prst="rect">
            <a:avLst/>
          </a:prstGeom>
          <a:noFill/>
          <a:ln>
            <a:noFill/>
          </a:ln>
        </p:spPr>
        <p:txBody>
          <a:bodyPr wrap="square" lIns="91425" tIns="45700" rIns="91425" bIns="45700" anchor="t" anchorCtr="0">
            <a:noAutofit/>
          </a:bodyPr>
          <a:lstStyle/>
          <a:p>
            <a:pPr lvl="0">
              <a:buClr>
                <a:srgbClr val="6FA8DC"/>
              </a:buClr>
              <a:buSzPct val="25000"/>
            </a:pPr>
            <a:r>
              <a:rPr lang="en-US" sz="1800" b="1" i="0" u="none" strike="noStrike" cap="none" dirty="0">
                <a:solidFill>
                  <a:srgbClr val="6FA8DC"/>
                </a:solidFill>
                <a:latin typeface="Calibri" panose="020F0502020204030204" pitchFamily="34" charset="0"/>
                <a:ea typeface="Roboto"/>
                <a:cs typeface="Calibri" panose="020F0502020204030204" pitchFamily="34" charset="0"/>
                <a:sym typeface="Roboto"/>
              </a:rPr>
              <a:t>Coca-Cola Social </a:t>
            </a:r>
            <a:r>
              <a:rPr lang="en-US" sz="1800" b="1" dirty="0">
                <a:solidFill>
                  <a:srgbClr val="6FA8DC"/>
                </a:solidFill>
                <a:latin typeface="Calibri" panose="020F0502020204030204" pitchFamily="34" charset="0"/>
                <a:ea typeface="Roboto"/>
                <a:cs typeface="Calibri" panose="020F0502020204030204" pitchFamily="34" charset="0"/>
                <a:sym typeface="Roboto"/>
              </a:rPr>
              <a:t>Media Guard </a:t>
            </a:r>
            <a:r>
              <a:rPr lang="en-US" sz="1050" b="1" dirty="0">
                <a:solidFill>
                  <a:schemeClr val="tx1"/>
                </a:solidFill>
                <a:latin typeface="Calibri" panose="020F0502020204030204" pitchFamily="34" charset="0"/>
                <a:ea typeface="Roboto"/>
                <a:cs typeface="Calibri" panose="020F0502020204030204" pitchFamily="34" charset="0"/>
                <a:sym typeface="Roboto"/>
              </a:rPr>
              <a:t>https://www.youtube.com/watch?v=_u3BRY2RF5I</a:t>
            </a:r>
            <a:endParaRPr lang="en-US" sz="1050" b="1" i="0" u="none" strike="noStrike" cap="none" dirty="0">
              <a:solidFill>
                <a:schemeClr val="tx1"/>
              </a:solidFill>
              <a:latin typeface="Calibri" panose="020F0502020204030204" pitchFamily="34" charset="0"/>
              <a:ea typeface="Roboto"/>
              <a:cs typeface="Calibri" panose="020F0502020204030204" pitchFamily="34" charset="0"/>
              <a:sym typeface="Roboto"/>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025" y="318388"/>
            <a:ext cx="6941267" cy="42046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614" y="163125"/>
            <a:ext cx="1712400" cy="857400"/>
          </a:xfrm>
        </p:spPr>
        <p:txBody>
          <a:bodyPr>
            <a:normAutofit fontScale="90000"/>
          </a:bodyPr>
          <a:lstStyle/>
          <a:p>
            <a:pPr algn="ctr"/>
            <a:r>
              <a:rPr lang="en-US" dirty="0" smtClean="0">
                <a:latin typeface="Calibri" panose="020F0502020204030204" pitchFamily="34" charset="0"/>
                <a:cs typeface="Calibri" panose="020F0502020204030204" pitchFamily="34" charset="0"/>
              </a:rPr>
              <a:t>Public </a:t>
            </a:r>
            <a:br>
              <a:rPr lang="en-US" dirty="0" smtClean="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2200" dirty="0" smtClean="0">
                <a:latin typeface="Calibri" panose="020F0502020204030204" pitchFamily="34" charset="0"/>
                <a:cs typeface="Calibri" panose="020F0502020204030204" pitchFamily="34" charset="0"/>
              </a:rPr>
              <a:t>Television Broadcasting </a:t>
            </a:r>
            <a:r>
              <a:rPr lang="he-IL" sz="3200" dirty="0">
                <a:latin typeface="Calibri" panose="020F0502020204030204" pitchFamily="34" charset="0"/>
                <a:cs typeface="Calibri" panose="020F0502020204030204" pitchFamily="34" charset="0"/>
              </a:rPr>
              <a:t/>
            </a:r>
            <a:br>
              <a:rPr lang="he-IL" sz="3200" dirty="0">
                <a:latin typeface="Calibri" panose="020F0502020204030204" pitchFamily="34" charset="0"/>
                <a:cs typeface="Calibri" panose="020F0502020204030204" pitchFamily="34" charset="0"/>
              </a:rPr>
            </a:br>
            <a:r>
              <a:rPr lang="he-IL" sz="3200" dirty="0">
                <a:latin typeface="Calibri" panose="020F0502020204030204" pitchFamily="34" charset="0"/>
                <a:cs typeface="Calibri" panose="020F0502020204030204" pitchFamily="34" charset="0"/>
              </a:rPr>
              <a:t/>
            </a:r>
            <a:br>
              <a:rPr lang="he-IL" sz="3200" dirty="0">
                <a:latin typeface="Calibri" panose="020F0502020204030204" pitchFamily="34" charset="0"/>
                <a:cs typeface="Calibri" panose="020F0502020204030204" pitchFamily="34" charset="0"/>
              </a:rPr>
            </a:br>
            <a:r>
              <a:rPr lang="he-IL" sz="3200" dirty="0">
                <a:latin typeface="Calibri" panose="020F0502020204030204" pitchFamily="34" charset="0"/>
                <a:cs typeface="Calibri" panose="020F0502020204030204" pitchFamily="34" charset="0"/>
              </a:rPr>
              <a:t/>
            </a:r>
            <a:br>
              <a:rPr lang="he-IL" sz="3200" dirty="0">
                <a:latin typeface="Calibri" panose="020F0502020204030204" pitchFamily="34" charset="0"/>
                <a:cs typeface="Calibri" panose="020F0502020204030204" pitchFamily="34" charset="0"/>
              </a:rPr>
            </a:br>
            <a:r>
              <a:rPr lang="en-US" sz="3200" dirty="0" smtClean="0">
                <a:latin typeface="Calibri" panose="020F0502020204030204" pitchFamily="34" charset="0"/>
                <a:cs typeface="Calibri" panose="020F0502020204030204" pitchFamily="34" charset="0"/>
              </a:rPr>
              <a:t>Financial Model?</a:t>
            </a:r>
            <a:endParaRPr lang="en-US" sz="32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5931" y="163125"/>
            <a:ext cx="2839464" cy="159719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2307" y="163125"/>
            <a:ext cx="2110514" cy="158084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1975" y="150347"/>
            <a:ext cx="1606403" cy="1606403"/>
          </a:xfrm>
          <a:prstGeom prst="rect">
            <a:avLst/>
          </a:prstGeom>
        </p:spPr>
      </p:pic>
      <p:sp>
        <p:nvSpPr>
          <p:cNvPr id="10" name="Rectangle 9"/>
          <p:cNvSpPr/>
          <p:nvPr/>
        </p:nvSpPr>
        <p:spPr>
          <a:xfrm>
            <a:off x="2951322" y="3818246"/>
            <a:ext cx="3225188" cy="715581"/>
          </a:xfrm>
          <a:prstGeom prst="rect">
            <a:avLst/>
          </a:prstGeom>
        </p:spPr>
        <p:txBody>
          <a:bodyPr wrap="square">
            <a:spAutoFit/>
          </a:bodyPr>
          <a:lstStyle/>
          <a:p>
            <a:endParaRPr lang="en-US" sz="4050" dirty="0"/>
          </a:p>
        </p:txBody>
      </p:sp>
      <p:pic>
        <p:nvPicPr>
          <p:cNvPr id="1026" name="Picture 2" descr="×ª××¦××ª ×ª××× × ×¢×××¨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56454" y="1839798"/>
            <a:ext cx="5088834" cy="330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ctrTitle"/>
          </p:nvPr>
        </p:nvSpPr>
        <p:spPr>
          <a:xfrm>
            <a:off x="0" y="1940594"/>
            <a:ext cx="9143999" cy="2766300"/>
          </a:xfrm>
          <a:prstGeom prst="rect">
            <a:avLst/>
          </a:prstGeom>
          <a:noFill/>
          <a:ln>
            <a:noFill/>
          </a:ln>
        </p:spPr>
        <p:txBody>
          <a:bodyPr wrap="square" lIns="91425" tIns="91425" rIns="91425" bIns="91425" anchor="b" anchorCtr="0">
            <a:noAutofit/>
          </a:bodyPr>
          <a:lstStyle/>
          <a:p>
            <a:pPr lvl="0" algn="ctr">
              <a:buSzPct val="25000"/>
            </a:pPr>
            <a:r>
              <a:rPr lang="en-US" sz="6000" b="1" i="0" u="none" strike="noStrike" cap="none" dirty="0" smtClean="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Thanks</a:t>
            </a:r>
            <a:r>
              <a:rPr lang="en-US" sz="6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a:t>
            </a:r>
            <a:r>
              <a:rPr lang="en-US" sz="48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
            </a:r>
            <a:br>
              <a:rPr lang="en-US" sz="48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br>
            <a:r>
              <a:rPr lang="en-US" sz="2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U</a:t>
            </a:r>
            <a:r>
              <a:rPr lang="en-US" sz="2000" dirty="0">
                <a:latin typeface="Calibri" panose="020F0502020204030204" pitchFamily="34" charset="0"/>
                <a:ea typeface="Verdana" panose="020B0604030504040204" pitchFamily="34" charset="0"/>
                <a:cs typeface="Calibri" panose="020F0502020204030204" pitchFamily="34" charset="0"/>
                <a:sym typeface="Roboto"/>
              </a:rPr>
              <a:t>niversity of Haifa</a:t>
            </a:r>
            <a:r>
              <a:rPr lang="en-US" sz="2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 | School of Communication | </a:t>
            </a:r>
            <a:r>
              <a:rPr lang="en-US" sz="2000" dirty="0">
                <a:latin typeface="Calibri" panose="020F0502020204030204" pitchFamily="34" charset="0"/>
                <a:ea typeface="Verdana" panose="020B0604030504040204" pitchFamily="34" charset="0"/>
                <a:cs typeface="Calibri" panose="020F0502020204030204" pitchFamily="34" charset="0"/>
                <a:sym typeface="Roboto"/>
              </a:rPr>
              <a:t>Israel National Defense College</a:t>
            </a:r>
            <a: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
            </a:r>
            <a:b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br>
            <a: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Ofir Richman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335" y="162385"/>
            <a:ext cx="1712400" cy="857400"/>
          </a:xfrm>
        </p:spPr>
        <p:txBody>
          <a:bodyPr>
            <a:noAutofit/>
          </a:bodyPr>
          <a:lstStyle/>
          <a:p>
            <a:pPr algn="ctr"/>
            <a:r>
              <a:rPr lang="en-US" sz="2400" dirty="0" smtClean="0">
                <a:latin typeface="Calibri" panose="020F0502020204030204" pitchFamily="34" charset="0"/>
                <a:cs typeface="Calibri" panose="020F0502020204030204" pitchFamily="34" charset="0"/>
              </a:rPr>
              <a:t>Commercial Television</a:t>
            </a:r>
            <a:r>
              <a:rPr lang="he-IL" sz="3600" dirty="0">
                <a:latin typeface="Calibri" panose="020F0502020204030204" pitchFamily="34" charset="0"/>
                <a:cs typeface="Calibri" panose="020F0502020204030204" pitchFamily="34" charset="0"/>
              </a:rPr>
              <a:t/>
            </a:r>
            <a:br>
              <a:rPr lang="he-IL" sz="3600" dirty="0">
                <a:latin typeface="Calibri" panose="020F0502020204030204" pitchFamily="34" charset="0"/>
                <a:cs typeface="Calibri" panose="020F0502020204030204" pitchFamily="34" charset="0"/>
              </a:rPr>
            </a:br>
            <a:r>
              <a:rPr lang="he-IL" sz="3600" dirty="0">
                <a:latin typeface="Calibri" panose="020F0502020204030204" pitchFamily="34" charset="0"/>
                <a:cs typeface="Calibri" panose="020F0502020204030204" pitchFamily="34" charset="0"/>
              </a:rPr>
              <a:t/>
            </a:r>
            <a:br>
              <a:rPr lang="he-IL" sz="36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Financial Model?</a:t>
            </a:r>
            <a:r>
              <a:rPr lang="he-IL" sz="3600" dirty="0">
                <a:latin typeface="Calibri" panose="020F0502020204030204" pitchFamily="34" charset="0"/>
                <a:cs typeface="Calibri" panose="020F0502020204030204" pitchFamily="34" charset="0"/>
              </a:rPr>
              <a:t/>
            </a:r>
            <a:br>
              <a:rPr lang="he-IL" sz="3600" dirty="0">
                <a:latin typeface="Calibri" panose="020F0502020204030204" pitchFamily="34" charset="0"/>
                <a:cs typeface="Calibri" panose="020F0502020204030204" pitchFamily="34" charset="0"/>
              </a:rPr>
            </a:br>
            <a:r>
              <a:rPr lang="he-IL" sz="3600" dirty="0">
                <a:latin typeface="Calibri" panose="020F0502020204030204" pitchFamily="34" charset="0"/>
                <a:cs typeface="Calibri" panose="020F0502020204030204" pitchFamily="34" charset="0"/>
              </a:rPr>
              <a:t/>
            </a:r>
            <a:br>
              <a:rPr lang="he-IL"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7564" y="2950266"/>
            <a:ext cx="4586345" cy="199031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226" y="424931"/>
            <a:ext cx="3921023" cy="1768304"/>
          </a:xfrm>
          <a:prstGeom prst="rect">
            <a:avLst/>
          </a:prstGeom>
        </p:spPr>
      </p:pic>
    </p:spTree>
    <p:extLst>
      <p:ext uri="{BB962C8B-B14F-4D97-AF65-F5344CB8AC3E}">
        <p14:creationId xmlns:p14="http://schemas.microsoft.com/office/powerpoint/2010/main" val="24808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85" y="149133"/>
            <a:ext cx="2029116" cy="857400"/>
          </a:xfrm>
        </p:spPr>
        <p:txBody>
          <a:bodyPr>
            <a:noAutofit/>
          </a:bodyPr>
          <a:lstStyle/>
          <a:p>
            <a:pPr algn="ctr"/>
            <a:r>
              <a:rPr lang="en-US" sz="2800" dirty="0" smtClean="0">
                <a:latin typeface="Calibri" panose="020F0502020204030204" pitchFamily="34" charset="0"/>
                <a:cs typeface="Calibri" panose="020F0502020204030204" pitchFamily="34" charset="0"/>
              </a:rPr>
              <a:t>Satellite, Cable, Streaming TV</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Financial Model?</a:t>
            </a:r>
            <a:endParaRPr lang="en-US" sz="28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717" y="267669"/>
            <a:ext cx="2314575" cy="1107281"/>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1053" y="96218"/>
            <a:ext cx="1771650" cy="1450181"/>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1464" y="149283"/>
            <a:ext cx="1465027" cy="1714500"/>
          </a:xfrm>
          <a:prstGeom prst="rect">
            <a:avLst/>
          </a:prstGeom>
        </p:spPr>
      </p:pic>
      <p:pic>
        <p:nvPicPr>
          <p:cNvPr id="3074" name="Picture 2" descr="×ª××¦××ª ×ª××× × ×¢×××¨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47792" y="2239618"/>
            <a:ext cx="2458700" cy="27230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ª××¦××ª ×ª××× × ×¢×××¨ âªHBOâ¬â"/>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71969" y="2113406"/>
            <a:ext cx="3606588" cy="14877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ª××¦××ª ×ª××× × ×¢×××¨ âªnetflixâ¬â"/>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71969" y="3804154"/>
            <a:ext cx="2600951" cy="120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988" y="175637"/>
            <a:ext cx="1712400" cy="857400"/>
          </a:xfrm>
        </p:spPr>
        <p:txBody>
          <a:bodyPr>
            <a:noAutofit/>
          </a:bodyPr>
          <a:lstStyle/>
          <a:p>
            <a:pPr algn="ctr"/>
            <a:r>
              <a:rPr lang="en-US" sz="3600" dirty="0" smtClean="0">
                <a:latin typeface="Calibri" panose="020F0502020204030204" pitchFamily="34" charset="0"/>
                <a:cs typeface="Calibri" panose="020F0502020204030204" pitchFamily="34" charset="0"/>
              </a:rPr>
              <a:t>Content Funding </a:t>
            </a:r>
            <a:r>
              <a:rPr lang="en-US" sz="3600" dirty="0">
                <a:latin typeface="Calibri" panose="020F0502020204030204" pitchFamily="34" charset="0"/>
                <a:cs typeface="Calibri" panose="020F0502020204030204" pitchFamily="34" charset="0"/>
              </a:rPr>
              <a:t>Sources</a:t>
            </a:r>
          </a:p>
        </p:txBody>
      </p:sp>
      <p:sp>
        <p:nvSpPr>
          <p:cNvPr id="10" name="Right Arrow 9"/>
          <p:cNvSpPr/>
          <p:nvPr/>
        </p:nvSpPr>
        <p:spPr>
          <a:xfrm>
            <a:off x="2173357" y="807338"/>
            <a:ext cx="7191043" cy="3119075"/>
          </a:xfrm>
          <a:prstGeom prst="rightArrow">
            <a:avLst/>
          </a:prstGeom>
          <a:solidFill>
            <a:schemeClr val="accent1">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447436" y="2200363"/>
            <a:ext cx="1733025" cy="141462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en-US" sz="2400" b="1" kern="1200" dirty="0">
                <a:latin typeface="Calibri" panose="020F0502020204030204" pitchFamily="34" charset="0"/>
                <a:cs typeface="Calibri" panose="020F0502020204030204" pitchFamily="34" charset="0"/>
              </a:rPr>
              <a:t>Cinema</a:t>
            </a:r>
            <a:endParaRPr lang="he-IL" sz="2400" kern="1200" dirty="0">
              <a:latin typeface="Calibri" panose="020F0502020204030204" pitchFamily="34" charset="0"/>
              <a:cs typeface="Calibri" panose="020F0502020204030204" pitchFamily="34" charset="0"/>
            </a:endParaRPr>
          </a:p>
          <a:p>
            <a:pPr algn="ctr" defTabSz="10668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Ticket </a:t>
            </a:r>
            <a:r>
              <a:rPr lang="en-US" sz="1600" kern="1200" dirty="0" smtClean="0">
                <a:latin typeface="Calibri" panose="020F0502020204030204" pitchFamily="34" charset="0"/>
                <a:cs typeface="Calibri" panose="020F0502020204030204" pitchFamily="34" charset="0"/>
              </a:rPr>
              <a:t>Sales</a:t>
            </a:r>
          </a:p>
          <a:p>
            <a:pPr algn="ctr" defTabSz="10668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Canteen Service</a:t>
            </a:r>
            <a:endParaRPr lang="he-IL" sz="1600" kern="1200" dirty="0">
              <a:latin typeface="Calibri" panose="020F0502020204030204" pitchFamily="34" charset="0"/>
              <a:cs typeface="Calibri" panose="020F0502020204030204" pitchFamily="34" charset="0"/>
            </a:endParaRPr>
          </a:p>
        </p:txBody>
      </p:sp>
      <p:sp>
        <p:nvSpPr>
          <p:cNvPr id="12" name="Freeform 11"/>
          <p:cNvSpPr/>
          <p:nvPr/>
        </p:nvSpPr>
        <p:spPr>
          <a:xfrm>
            <a:off x="4283321" y="2175703"/>
            <a:ext cx="1605416" cy="143928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chemeClr val="accent1">
              <a:lumMod val="75000"/>
            </a:schemeClr>
          </a:solidFill>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rtl="1">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TV</a:t>
            </a:r>
            <a:endParaRPr lang="he-IL" b="1" kern="1200" dirty="0" smtClean="0">
              <a:latin typeface="Calibri" panose="020F0502020204030204" pitchFamily="34" charset="0"/>
              <a:cs typeface="Calibri" panose="020F0502020204030204" pitchFamily="34" charset="0"/>
            </a:endParaRPr>
          </a:p>
          <a:p>
            <a:pPr algn="ctr" defTabSz="1066800" rtl="1">
              <a:lnSpc>
                <a:spcPct val="90000"/>
              </a:lnSpc>
              <a:spcBef>
                <a:spcPct val="0"/>
              </a:spcBef>
              <a:spcAft>
                <a:spcPct val="35000"/>
              </a:spcAft>
            </a:pPr>
            <a:r>
              <a:rPr lang="en-US" sz="1000" b="1" kern="1200" dirty="0">
                <a:latin typeface="Calibri" panose="020F0502020204030204" pitchFamily="34" charset="0"/>
                <a:cs typeface="Calibri" panose="020F0502020204030204" pitchFamily="34" charset="0"/>
              </a:rPr>
              <a:t>Public – Toll</a:t>
            </a:r>
          </a:p>
          <a:p>
            <a:pPr algn="ctr" defTabSz="1066800" rtl="1">
              <a:lnSpc>
                <a:spcPct val="90000"/>
              </a:lnSpc>
              <a:spcBef>
                <a:spcPct val="0"/>
              </a:spcBef>
              <a:spcAft>
                <a:spcPct val="35000"/>
              </a:spcAft>
            </a:pPr>
            <a:r>
              <a:rPr lang="en-US" sz="1000" b="1" kern="1200" dirty="0" smtClean="0">
                <a:latin typeface="Calibri" panose="020F0502020204030204" pitchFamily="34" charset="0"/>
                <a:cs typeface="Calibri" panose="020F0502020204030204" pitchFamily="34" charset="0"/>
              </a:rPr>
              <a:t>Commercial – Advertising</a:t>
            </a:r>
          </a:p>
          <a:p>
            <a:pPr algn="ctr" defTabSz="1066800" rtl="1">
              <a:lnSpc>
                <a:spcPct val="90000"/>
              </a:lnSpc>
              <a:spcBef>
                <a:spcPct val="0"/>
              </a:spcBef>
              <a:spcAft>
                <a:spcPct val="35000"/>
              </a:spcAft>
            </a:pPr>
            <a:r>
              <a:rPr lang="en-US" sz="1000" b="1" kern="1200" dirty="0" smtClean="0">
                <a:latin typeface="Calibri" panose="020F0502020204030204" pitchFamily="34" charset="0"/>
                <a:cs typeface="Calibri" panose="020F0502020204030204" pitchFamily="34" charset="0"/>
              </a:rPr>
              <a:t>Multichannel – Membership fee</a:t>
            </a:r>
          </a:p>
          <a:p>
            <a:pPr algn="ctr" defTabSz="1066800" rtl="1">
              <a:lnSpc>
                <a:spcPct val="90000"/>
              </a:lnSpc>
              <a:spcBef>
                <a:spcPct val="0"/>
              </a:spcBef>
              <a:spcAft>
                <a:spcPct val="35000"/>
              </a:spcAft>
            </a:pPr>
            <a:r>
              <a:rPr lang="en-US" sz="1000" b="1" kern="1200" dirty="0" smtClean="0">
                <a:latin typeface="Calibri" panose="020F0502020204030204" pitchFamily="34" charset="0"/>
                <a:cs typeface="Calibri" panose="020F0502020204030204" pitchFamily="34" charset="0"/>
              </a:rPr>
              <a:t>Streaming – PPV </a:t>
            </a:r>
            <a:r>
              <a:rPr lang="en-US" b="1" kern="1200" dirty="0" smtClean="0">
                <a:latin typeface="Calibri" panose="020F0502020204030204" pitchFamily="34" charset="0"/>
                <a:cs typeface="Calibri" panose="020F0502020204030204" pitchFamily="34" charset="0"/>
              </a:rPr>
              <a:t> </a:t>
            </a:r>
            <a:endParaRPr lang="en-US" sz="1200" b="1" kern="1200" dirty="0">
              <a:latin typeface="Calibri" panose="020F0502020204030204" pitchFamily="34" charset="0"/>
              <a:cs typeface="Calibri" panose="020F0502020204030204" pitchFamily="34" charset="0"/>
            </a:endParaRPr>
          </a:p>
        </p:txBody>
      </p:sp>
      <p:sp>
        <p:nvSpPr>
          <p:cNvPr id="8" name="Freeform 7"/>
          <p:cNvSpPr/>
          <p:nvPr/>
        </p:nvSpPr>
        <p:spPr>
          <a:xfrm>
            <a:off x="5991597" y="2114550"/>
            <a:ext cx="1585208" cy="1500437"/>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2060"/>
          </a:solidFill>
        </p:spPr>
        <p:style>
          <a:lnRef idx="2">
            <a:schemeClr val="lt1">
              <a:hueOff val="0"/>
              <a:satOff val="0"/>
              <a:lumOff val="0"/>
              <a:alphaOff val="0"/>
            </a:schemeClr>
          </a:lnRef>
          <a:fillRef idx="1">
            <a:schemeClr val="accent2">
              <a:hueOff val="1712492"/>
              <a:satOff val="-31596"/>
              <a:lumOff val="-18824"/>
              <a:alphaOff val="0"/>
            </a:schemeClr>
          </a:fillRef>
          <a:effectRef idx="0">
            <a:schemeClr val="accent2">
              <a:hueOff val="1712492"/>
              <a:satOff val="-31596"/>
              <a:lumOff val="-18824"/>
              <a:alphaOff val="0"/>
            </a:schemeClr>
          </a:effectRef>
          <a:fontRef idx="minor">
            <a:schemeClr val="lt1"/>
          </a:fontRef>
        </p:style>
        <p:txBody>
          <a:bodyPr spcFirstLastPara="0" vert="horz" wrap="square" lIns="167594" tIns="167594" rIns="167594" bIns="167594" numCol="1" spcCol="1270" anchor="ctr" anchorCtr="0">
            <a:noAutofit/>
          </a:bodyPr>
          <a:lstStyle/>
          <a:p>
            <a:pPr algn="ctr" defTabSz="1200150">
              <a:spcBef>
                <a:spcPct val="0"/>
              </a:spcBef>
              <a:spcAft>
                <a:spcPct val="35000"/>
              </a:spcAft>
            </a:pPr>
            <a:r>
              <a:rPr lang="en-US" sz="2400" b="1" dirty="0" smtClean="0">
                <a:solidFill>
                  <a:prstClr val="white"/>
                </a:solidFill>
                <a:latin typeface="Calibri" panose="020F0502020204030204" pitchFamily="34" charset="0"/>
                <a:cs typeface="Calibri" panose="020F0502020204030204" pitchFamily="34" charset="0"/>
              </a:rPr>
              <a:t>Internet</a:t>
            </a:r>
            <a:endParaRPr lang="en-US" sz="2400" b="1" dirty="0">
              <a:solidFill>
                <a:prstClr val="white"/>
              </a:solidFill>
              <a:latin typeface="Calibri" panose="020F0502020204030204" pitchFamily="34" charset="0"/>
              <a:cs typeface="Calibri" panose="020F0502020204030204" pitchFamily="34" charset="0"/>
            </a:endParaRPr>
          </a:p>
          <a:p>
            <a:pPr algn="ctr" defTabSz="1200150">
              <a:spcBef>
                <a:spcPct val="0"/>
              </a:spcBef>
              <a:spcAft>
                <a:spcPct val="35000"/>
              </a:spcAft>
            </a:pPr>
            <a:r>
              <a:rPr lang="en-US" b="1" dirty="0" smtClean="0">
                <a:solidFill>
                  <a:prstClr val="white"/>
                </a:solidFill>
                <a:latin typeface="Calibri" panose="020F0502020204030204" pitchFamily="34" charset="0"/>
                <a:cs typeface="Calibri" panose="020F0502020204030204" pitchFamily="34" charset="0"/>
              </a:rPr>
              <a:t>Subscribers</a:t>
            </a:r>
          </a:p>
          <a:p>
            <a:pPr algn="ctr" defTabSz="1200150">
              <a:spcBef>
                <a:spcPct val="0"/>
              </a:spcBef>
              <a:spcAft>
                <a:spcPct val="35000"/>
              </a:spcAft>
            </a:pPr>
            <a:r>
              <a:rPr lang="en-US" b="1" dirty="0" smtClean="0">
                <a:solidFill>
                  <a:prstClr val="white"/>
                </a:solidFill>
                <a:latin typeface="Calibri" panose="020F0502020204030204" pitchFamily="34" charset="0"/>
                <a:cs typeface="Calibri" panose="020F0502020204030204" pitchFamily="34" charset="0"/>
              </a:rPr>
              <a:t>Advertising</a:t>
            </a:r>
          </a:p>
          <a:p>
            <a:pPr algn="ctr" defTabSz="1200150">
              <a:spcBef>
                <a:spcPct val="0"/>
              </a:spcBef>
              <a:spcAft>
                <a:spcPct val="35000"/>
              </a:spcAft>
            </a:pPr>
            <a:r>
              <a:rPr lang="en-US" b="1" dirty="0" smtClean="0">
                <a:solidFill>
                  <a:prstClr val="white"/>
                </a:solidFill>
                <a:latin typeface="Calibri" panose="020F0502020204030204" pitchFamily="34" charset="0"/>
                <a:cs typeface="Calibri" panose="020F0502020204030204" pitchFamily="34" charset="0"/>
              </a:rPr>
              <a:t>Marketing Content</a:t>
            </a:r>
            <a:endParaRPr lang="en-U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7741" y="1714500"/>
            <a:ext cx="7057469" cy="2370869"/>
          </a:xfrm>
          <a:prstGeom prst="rect">
            <a:avLst/>
          </a:prstGeom>
        </p:spPr>
      </p:pic>
      <p:sp>
        <p:nvSpPr>
          <p:cNvPr id="2" name="Title 1"/>
          <p:cNvSpPr>
            <a:spLocks noGrp="1"/>
          </p:cNvSpPr>
          <p:nvPr>
            <p:ph type="title" idx="4294967295"/>
          </p:nvPr>
        </p:nvSpPr>
        <p:spPr>
          <a:xfrm>
            <a:off x="203875" y="1626750"/>
            <a:ext cx="1712400" cy="857400"/>
          </a:xfrm>
        </p:spPr>
        <p:txBody>
          <a:bodyPr>
            <a:normAutofit fontScale="90000"/>
          </a:bodyPr>
          <a:lstStyle/>
          <a:p>
            <a:pPr algn="ctr"/>
            <a:r>
              <a:rPr lang="he-IL" sz="6600" dirty="0"/>
              <a:t>סטרימינג</a:t>
            </a:r>
            <a:endParaRPr lang="en-US" sz="6600" dirty="0"/>
          </a:p>
        </p:txBody>
      </p:sp>
      <p:pic>
        <p:nvPicPr>
          <p:cNvPr id="4" name="Content Placeholder 3"/>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0" y="962025"/>
            <a:ext cx="2457450" cy="3636963"/>
          </a:xfrm>
          <a:prstGeom prst="rect">
            <a:avLst/>
          </a:prstGeom>
        </p:spPr>
      </p:pic>
    </p:spTree>
    <p:extLst>
      <p:ext uri="{BB962C8B-B14F-4D97-AF65-F5344CB8AC3E}">
        <p14:creationId xmlns:p14="http://schemas.microsoft.com/office/powerpoint/2010/main" val="12731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em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4323</TotalTime>
  <Words>3641</Words>
  <Application>Microsoft Office PowerPoint</Application>
  <PresentationFormat>On-screen Show (16:9)</PresentationFormat>
  <Paragraphs>374</Paragraphs>
  <Slides>50</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Calibri</vt:lpstr>
      <vt:lpstr>Verdana</vt:lpstr>
      <vt:lpstr>Roboto</vt:lpstr>
      <vt:lpstr>Montserrat</vt:lpstr>
      <vt:lpstr>Dosis</vt:lpstr>
      <vt:lpstr>Arial</vt:lpstr>
      <vt:lpstr>Lato Light</vt:lpstr>
      <vt:lpstr>Aemelia template</vt:lpstr>
      <vt:lpstr>PowerPoint Presentation</vt:lpstr>
      <vt:lpstr>PowerPoint Presentation</vt:lpstr>
      <vt:lpstr>“Where’s the Money?”</vt:lpstr>
      <vt:lpstr>Funding Sources – a little bit of history</vt:lpstr>
      <vt:lpstr>Public   Television Broadcasting    Financial Model?</vt:lpstr>
      <vt:lpstr>Commercial Television  Financial Model?  </vt:lpstr>
      <vt:lpstr>Satellite, Cable, Streaming TV  Financial Model?</vt:lpstr>
      <vt:lpstr>Content Funding Sources</vt:lpstr>
      <vt:lpstr>סטרימינג</vt:lpstr>
      <vt:lpstr>שוק התקשורת בישראל - רגולציה</vt:lpstr>
      <vt:lpstr>שוק התקשורת בישראל - רגולציה</vt:lpstr>
      <vt:lpstr>שוק התקשורת בישראל</vt:lpstr>
      <vt:lpstr>Good Things that Came out of Regulation</vt:lpstr>
      <vt:lpstr>“What is the point of Digital if it can’t be controlled?”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University of Haifa | School of Communication | Israel National Defense College Ofir Richman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IDC | School of Economics | DataTech program  Ofir Richman 2017</dc:title>
  <dc:creator>OFIR RICHMAN</dc:creator>
  <cp:lastModifiedBy>u45414</cp:lastModifiedBy>
  <cp:revision>35</cp:revision>
  <dcterms:modified xsi:type="dcterms:W3CDTF">2020-02-24T08:28:29Z</dcterms:modified>
</cp:coreProperties>
</file>