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9" r:id="rId3"/>
    <p:sldId id="280" r:id="rId4"/>
    <p:sldId id="272" r:id="rId5"/>
    <p:sldId id="273" r:id="rId6"/>
    <p:sldId id="271" r:id="rId7"/>
    <p:sldId id="279" r:id="rId8"/>
    <p:sldId id="282" r:id="rId9"/>
    <p:sldId id="268" r:id="rId10"/>
    <p:sldId id="28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89"/>
  </p:normalViewPr>
  <p:slideViewPr>
    <p:cSldViewPr snapToGrid="0" snapToObjects="1">
      <p:cViewPr varScale="1">
        <p:scale>
          <a:sx n="73" d="100"/>
          <a:sy n="73" d="100"/>
        </p:scale>
        <p:origin x="6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D03D-F472-3243-AFCF-F6AF7D9E9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7F078-9315-ED40-AC7C-C2839F801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0163B-24C1-8940-8001-E8073F86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7F6B9-9A6C-A743-8548-7A19E51E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A8259-6BE8-4F40-92D5-10EAE63D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3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D9229-5D64-3744-9BF3-03F6FC418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E9476-7030-F248-8A5D-F4391B30C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8145C-1AE9-BB44-AD24-3844C6A9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01041-02E0-544F-840D-61B677BB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020E6-C650-5949-9E2E-61A1A6F2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8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EF67E8-2A71-E846-B213-5B94CA941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E6219-7583-A947-8751-961000B5D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0BD6-BD9C-7044-AA5C-9BD5F2E4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B7B15-C2B3-244B-AC9A-C92EFF68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A4FC9-B08F-8E4C-8232-FD4CE8CB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2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07AF-432C-EC49-A427-7807C8B7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2F0DF-2683-B24A-9C7D-6676B2F99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76747-4500-EC40-B571-BF808350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D1E40-EA0B-C944-A7D3-071F5834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48A4A-EDF4-1446-83EC-0E586618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2C2A1-3E7D-8940-B7C9-DC53F812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49F00-859D-EF4E-A182-557B84602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7F8AC-1209-7D44-B288-97F106CB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5CECA-0A5F-7241-A53B-14FF9E7B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93CA6-1036-C649-A365-AF68303C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6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9BC28-0CD9-B545-9F74-0855BC75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16D84-AABA-974A-9247-A7513E8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4E86F-1A12-F243-9693-D20DBB1D8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800A7-C034-D54C-8CA4-647E04A0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3AD01-B900-7C40-A9A2-8F8C683D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99D78-7574-0F42-A0E6-27E750E9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3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87F5-5792-C840-9688-8BE99D40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5C0D-6DCF-9B4E-87B0-C814CCCD0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86A60-66B2-1848-A71B-4997C5361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0FB52-8F75-644E-9C5A-97181F42E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D92B26-1C32-9749-B1F8-093B3D772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F5400-825A-7F4C-A159-9432CEC5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C7D71A-694A-F54E-B94C-5800B120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796849-D885-124E-96AB-0522922A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1D62-FF6E-C14B-B0BC-13F440162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5D623C-2BBF-214A-AEBE-7AB80DF2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07CBE-E946-6C4A-AB5F-69055329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1403F-B649-764C-919B-A7FE886E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0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65246-EB58-9E46-BF23-B8F1DEAC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DBFAC-3823-F147-875D-58403069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718-6D02-8748-A1B0-B98A908D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DAC3F-F850-4D4F-A8E9-E09F667A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265F1-A1CF-3342-B6C2-7880F077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C5D5A-8AEF-884B-95DA-7984370FC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760E0-22CD-A341-B109-BF0039C5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BFB7-9574-864D-92B2-52DC3F2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40F71-B54A-644A-9A37-3C65828F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3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C270-262A-BA47-9F9E-8858D2FBF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3B6D20-93DA-1C43-9DD9-FE4446D59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A90DF-46F0-7A4D-ADF9-DCA32D86C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0287-074A-874F-9D11-CC3D9D49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01AE3-68EC-B74B-B51A-D3D094DA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D5077-F8F8-ED41-B41C-B75AA56B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0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4D8A6-F28F-9444-A578-EEE93640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93B25-DF9A-4D48-869C-8532F8174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540E9-DB5A-1240-9F91-40A4823C5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AE3C0-20FF-0D4F-8DC9-F4FD4C378BA8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826EC-3D94-484F-A894-F4B1788D4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F29F7-222D-F647-85A8-626C4E35C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2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7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9FE188-902A-4996-887A-5178FBC28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cs typeface="+mn-cs"/>
              </a:rPr>
              <a:t>הדימוי החזותי של שנת הלימודים </a:t>
            </a:r>
            <a:r>
              <a:rPr lang="he-IL" dirty="0" err="1">
                <a:cs typeface="+mn-cs"/>
              </a:rPr>
              <a:t>במב"ל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570863D-E318-4791-8004-51FD942B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1. הדימוי הוא בצורה של "מפת רכבת תחתית" (מטרו).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2. המפה משקפת את תפיסת הלמידה הרשתית שאיננה לינארית.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3. קווי הרוחב – מייצגים את העונות. כל עונה בצבע אחר.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4. על הקוים של העונות מסומנות התחנות. התחנות הגדולות הן תחנות מעבר בין העונות.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5. קווי האורך מייצגים את תחומי הלמידה – מרכיבי הביטחון הלאומי.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6. מתודות הלמידה – לכל עונה מתודה מרכזית. אבל כל המתודות באות לידי ביטוי לאורך כל השנה. 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7. המסלול האישי - כל אחד עולה ויורד באופן חופשי בתחנות שלו. יחד עם זאת יש מסלול, דרך, מסע. </a:t>
            </a:r>
          </a:p>
          <a:p>
            <a:pPr marL="0" indent="0" algn="r">
              <a:lnSpc>
                <a:spcPct val="200000"/>
              </a:lnSpc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406285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32267" y="5268653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385041" y="491690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הלימודים </a:t>
            </a:r>
            <a:r>
              <a:rPr lang="he-IL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601855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id="{97DAC2DF-1709-41D4-8E48-5B38CF162232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79">
            <a:extLst>
              <a:ext uri="{FF2B5EF4-FFF2-40B4-BE49-F238E27FC236}">
                <a16:creationId xmlns:a16="http://schemas.microsoft.com/office/drawing/2014/main" id="{D6310F22-10DC-4279-B816-CD4FD6E4F259}"/>
              </a:ext>
            </a:extLst>
          </p:cNvPr>
          <p:cNvSpPr txBox="1"/>
          <p:nvPr/>
        </p:nvSpPr>
        <p:spPr>
          <a:xfrm>
            <a:off x="9735458" y="599845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2" descr="Related image">
            <a:extLst>
              <a:ext uri="{FF2B5EF4-FFF2-40B4-BE49-F238E27FC236}">
                <a16:creationId xmlns:a16="http://schemas.microsoft.com/office/drawing/2014/main" id="{CD8209E9-402D-4437-BCF1-F13D70469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285" y="3830228"/>
            <a:ext cx="683507" cy="68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3016579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id="{17A7DB9E-14FE-4AE2-A581-1A14B8DF9C50}"/>
              </a:ext>
            </a:extLst>
          </p:cNvPr>
          <p:cNvSpPr txBox="1"/>
          <p:nvPr/>
        </p:nvSpPr>
        <p:spPr>
          <a:xfrm>
            <a:off x="8387159" y="1396304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id="{28380432-1DAE-4DF0-BC41-4E62712A4F41}"/>
              </a:ext>
            </a:extLst>
          </p:cNvPr>
          <p:cNvSpPr txBox="1"/>
          <p:nvPr/>
        </p:nvSpPr>
        <p:spPr>
          <a:xfrm>
            <a:off x="8301344" y="1870823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id="{5AFCD594-A7A4-4E7E-8062-45EE9A06DC20}"/>
              </a:ext>
            </a:extLst>
          </p:cNvPr>
          <p:cNvSpPr txBox="1"/>
          <p:nvPr/>
        </p:nvSpPr>
        <p:spPr>
          <a:xfrm>
            <a:off x="8351482" y="234558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id="{6CA23110-0317-4309-A805-DD5FDD327716}"/>
              </a:ext>
            </a:extLst>
          </p:cNvPr>
          <p:cNvSpPr txBox="1"/>
          <p:nvPr/>
        </p:nvSpPr>
        <p:spPr>
          <a:xfrm>
            <a:off x="8379545" y="2825852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id="{1825E5E0-A45B-407E-A4F2-F7EB6D72752C}"/>
              </a:ext>
            </a:extLst>
          </p:cNvPr>
          <p:cNvSpPr/>
          <p:nvPr/>
        </p:nvSpPr>
        <p:spPr>
          <a:xfrm>
            <a:off x="10963708" y="2383561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1DC57BAD-B816-47B3-81BF-9654F975D5C9}"/>
              </a:ext>
            </a:extLst>
          </p:cNvPr>
          <p:cNvSpPr/>
          <p:nvPr/>
        </p:nvSpPr>
        <p:spPr>
          <a:xfrm>
            <a:off x="10976070" y="1930075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id="{71CCF08F-49DB-4546-8038-65BFE50D41DE}"/>
              </a:ext>
            </a:extLst>
          </p:cNvPr>
          <p:cNvSpPr/>
          <p:nvPr/>
        </p:nvSpPr>
        <p:spPr>
          <a:xfrm>
            <a:off x="10974304" y="1430413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BC0EE910-0C0E-48FD-9819-D859E7593E68}"/>
              </a:ext>
            </a:extLst>
          </p:cNvPr>
          <p:cNvSpPr/>
          <p:nvPr/>
        </p:nvSpPr>
        <p:spPr>
          <a:xfrm>
            <a:off x="10962516" y="2808396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1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7DCE01-7373-4048-A60E-5FE3A3EC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6725"/>
            <a:ext cx="10515600" cy="715606"/>
          </a:xfrm>
        </p:spPr>
        <p:txBody>
          <a:bodyPr>
            <a:normAutofit/>
          </a:bodyPr>
          <a:lstStyle/>
          <a:p>
            <a:pPr algn="ctr"/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         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</a:t>
            </a:r>
            <a:r>
              <a:rPr lang="he-IL" sz="32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 – מפת מטרו</a:t>
            </a:r>
          </a:p>
        </p:txBody>
      </p:sp>
      <p:sp>
        <p:nvSpPr>
          <p:cNvPr id="4" name="תרשים זרימה: מחבר 3">
            <a:extLst>
              <a:ext uri="{FF2B5EF4-FFF2-40B4-BE49-F238E27FC236}">
                <a16:creationId xmlns:a16="http://schemas.microsoft.com/office/drawing/2014/main" id="{BC4E3AF6-CCFA-442F-B0BD-19836CCE9318}"/>
              </a:ext>
            </a:extLst>
          </p:cNvPr>
          <p:cNvSpPr/>
          <p:nvPr/>
        </p:nvSpPr>
        <p:spPr>
          <a:xfrm>
            <a:off x="10243930" y="5203596"/>
            <a:ext cx="1011674" cy="1018302"/>
          </a:xfrm>
          <a:prstGeom prst="flowChartConnector">
            <a:avLst/>
          </a:prstGeom>
          <a:noFill/>
          <a:ln w="330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B67C91C4-8DEB-40A5-840F-AEB3440D77EC}"/>
              </a:ext>
            </a:extLst>
          </p:cNvPr>
          <p:cNvCxnSpPr>
            <a:cxnSpLocks/>
          </p:cNvCxnSpPr>
          <p:nvPr/>
        </p:nvCxnSpPr>
        <p:spPr>
          <a:xfrm flipH="1">
            <a:off x="9779917" y="5691917"/>
            <a:ext cx="1910730" cy="0"/>
          </a:xfrm>
          <a:prstGeom prst="line">
            <a:avLst/>
          </a:prstGeom>
          <a:ln w="33972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79">
            <a:extLst>
              <a:ext uri="{FF2B5EF4-FFF2-40B4-BE49-F238E27FC236}">
                <a16:creationId xmlns:a16="http://schemas.microsoft.com/office/drawing/2014/main" id="{8357CAE1-BE9A-400C-B470-03F2A1656468}"/>
              </a:ext>
            </a:extLst>
          </p:cNvPr>
          <p:cNvSpPr txBox="1"/>
          <p:nvPr/>
        </p:nvSpPr>
        <p:spPr>
          <a:xfrm>
            <a:off x="9945462" y="5456813"/>
            <a:ext cx="15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he-IL" sz="2400" b="1" dirty="0" err="1">
                <a:solidFill>
                  <a:schemeClr val="bg1"/>
                </a:solidFill>
              </a:rPr>
              <a:t>מב"ל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â«××¤×ª ×× ××¨××¨××× ×â¬â">
            <a:extLst>
              <a:ext uri="{FF2B5EF4-FFF2-40B4-BE49-F238E27FC236}">
                <a16:creationId xmlns:a16="http://schemas.microsoft.com/office/drawing/2014/main" id="{E50F5CEF-E785-4050-A0F0-5A0D6C650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45" y="1252331"/>
            <a:ext cx="7586991" cy="50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00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העונות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9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העונות והתחנות הגדולות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1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קורסים וסמינרים בחלוקה לעונות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499" y="1337448"/>
            <a:ext cx="8431137" cy="5254349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:a16="http://schemas.microsoft.com/office/drawing/2014/main" id="{C17A1996-8CC4-48BB-9C50-0F274AFDE5F8}"/>
              </a:ext>
            </a:extLst>
          </p:cNvPr>
          <p:cNvSpPr txBox="1"/>
          <p:nvPr/>
        </p:nvSpPr>
        <p:spPr>
          <a:xfrm rot="19016837">
            <a:off x="4455719" y="145342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מהפוליס</a:t>
            </a:r>
            <a:r>
              <a:rPr lang="he-IL" sz="1400" dirty="0"/>
              <a:t> </a:t>
            </a:r>
            <a:r>
              <a:rPr lang="he-IL" sz="1400" dirty="0" err="1"/>
              <a:t>לגלובליצזיה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id="{76A643BF-B75C-4D60-8C0E-146AEC6CE2F3}"/>
              </a:ext>
            </a:extLst>
          </p:cNvPr>
          <p:cNvSpPr txBox="1"/>
          <p:nvPr/>
        </p:nvSpPr>
        <p:spPr>
          <a:xfrm rot="19016837">
            <a:off x="5895765" y="3083617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סיורי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id="{8113A952-859F-445C-AEC3-FB472DD2C6D2}"/>
              </a:ext>
            </a:extLst>
          </p:cNvPr>
          <p:cNvSpPr txBox="1"/>
          <p:nvPr/>
        </p:nvSpPr>
        <p:spPr>
          <a:xfrm rot="19016837">
            <a:off x="3816179" y="3103303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מושגי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id="{E043FB2B-66BB-4272-94F0-4AB9EDDB773D}"/>
              </a:ext>
            </a:extLst>
          </p:cNvPr>
          <p:cNvSpPr txBox="1"/>
          <p:nvPr/>
        </p:nvSpPr>
        <p:spPr>
          <a:xfrm rot="19016837">
            <a:off x="4882851" y="2947959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חשיבה אסטרטגית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:a16="http://schemas.microsoft.com/office/drawing/2014/main" id="{C1088D5B-C3ED-4928-A744-02A3A8BFCAB8}"/>
              </a:ext>
            </a:extLst>
          </p:cNvPr>
          <p:cNvSpPr txBox="1"/>
          <p:nvPr/>
        </p:nvSpPr>
        <p:spPr>
          <a:xfrm rot="19016837">
            <a:off x="2684978" y="3005650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אבות האומה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id="{5F324B13-3F9C-4C89-9747-39C82DED29BE}"/>
              </a:ext>
            </a:extLst>
          </p:cNvPr>
          <p:cNvSpPr txBox="1"/>
          <p:nvPr/>
        </p:nvSpPr>
        <p:spPr>
          <a:xfrm rot="19016837">
            <a:off x="5132837" y="199801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מחשבה אסטרטגית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:a16="http://schemas.microsoft.com/office/drawing/2014/main" id="{5FD7BA9B-6FA0-473B-9D95-C0E4C0747563}"/>
              </a:ext>
            </a:extLst>
          </p:cNvPr>
          <p:cNvSpPr txBox="1"/>
          <p:nvPr/>
        </p:nvSpPr>
        <p:spPr>
          <a:xfrm rot="19016837">
            <a:off x="3409066" y="1384103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בטל"ם</a:t>
            </a:r>
            <a:r>
              <a:rPr lang="he-IL" sz="1400" dirty="0"/>
              <a:t> גלובלי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:a16="http://schemas.microsoft.com/office/drawing/2014/main" id="{1D32C6CA-3207-46E6-AEA2-B9E1EA59B23B}"/>
              </a:ext>
            </a:extLst>
          </p:cNvPr>
          <p:cNvSpPr txBox="1"/>
          <p:nvPr/>
        </p:nvSpPr>
        <p:spPr>
          <a:xfrm rot="19016837">
            <a:off x="2548937" y="4001554"/>
            <a:ext cx="1282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התמחות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id="{DE29AD41-6855-48C7-98F2-222373ECC195}"/>
              </a:ext>
            </a:extLst>
          </p:cNvPr>
          <p:cNvSpPr txBox="1"/>
          <p:nvPr/>
        </p:nvSpPr>
        <p:spPr>
          <a:xfrm rot="19016837">
            <a:off x="3630188" y="3954958"/>
            <a:ext cx="1335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העולם הדיגיטלי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4DFAF2A8-CF71-44DE-92C0-998A289F3023}"/>
              </a:ext>
            </a:extLst>
          </p:cNvPr>
          <p:cNvSpPr txBox="1"/>
          <p:nvPr/>
        </p:nvSpPr>
        <p:spPr>
          <a:xfrm rot="19016837">
            <a:off x="4761226" y="406836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בחירה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:a16="http://schemas.microsoft.com/office/drawing/2014/main" id="{C3F38B93-B0B7-40F0-A2D7-053C8F33EADB}"/>
              </a:ext>
            </a:extLst>
          </p:cNvPr>
          <p:cNvSpPr txBox="1"/>
          <p:nvPr/>
        </p:nvSpPr>
        <p:spPr>
          <a:xfrm rot="19016837">
            <a:off x="8050585" y="169329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פוליטיקה /</a:t>
            </a:r>
          </a:p>
          <a:p>
            <a:pPr marL="0" algn="r" defTabSz="914400" rtl="1" eaLnBrk="1" latinLnBrk="0" hangingPunct="1"/>
            <a:r>
              <a:rPr lang="he-IL" sz="1400" dirty="0"/>
              <a:t>מדינאות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FE137069-F8B3-4DDB-B10B-FB17AF40FC7F}"/>
              </a:ext>
            </a:extLst>
          </p:cNvPr>
          <p:cNvSpPr txBox="1"/>
          <p:nvPr/>
        </p:nvSpPr>
        <p:spPr>
          <a:xfrm rot="19016837">
            <a:off x="6883402" y="5269012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פרויקט גמר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:a16="http://schemas.microsoft.com/office/drawing/2014/main" id="{C563664F-0D5B-4678-A56A-893A1DE78075}"/>
              </a:ext>
            </a:extLst>
          </p:cNvPr>
          <p:cNvSpPr txBox="1"/>
          <p:nvPr/>
        </p:nvSpPr>
        <p:spPr>
          <a:xfrm rot="19016837">
            <a:off x="9253553" y="2268347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מיומנויות אישיות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4311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4 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2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solidFill>
                  <a:srgbClr val="7030A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הקו הסגול - אסטרטגיה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0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1" y="4025245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הקו</a:t>
            </a:r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הכתום – תהליך הלמידה האישי</a:t>
            </a:r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013130" y="1211697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>
                <a:alpha val="30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  <p:cxnSp>
        <p:nvCxnSpPr>
          <p:cNvPr id="22" name="Straight Connector 7">
            <a:extLst>
              <a:ext uri="{FF2B5EF4-FFF2-40B4-BE49-F238E27FC236}">
                <a16:creationId xmlns:a16="http://schemas.microsoft.com/office/drawing/2014/main" id="{3A1D77E9-EBA8-4465-847B-475B3398AC6B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79">
            <a:extLst>
              <a:ext uri="{FF2B5EF4-FFF2-40B4-BE49-F238E27FC236}">
                <a16:creationId xmlns:a16="http://schemas.microsoft.com/office/drawing/2014/main" id="{392D3633-97E4-4448-9F92-24956301CBAB}"/>
              </a:ext>
            </a:extLst>
          </p:cNvPr>
          <p:cNvSpPr txBox="1"/>
          <p:nvPr/>
        </p:nvSpPr>
        <p:spPr>
          <a:xfrm>
            <a:off x="9748051" y="6021043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16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מתודות למידה</a:t>
            </a: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id="{04BE711B-4B2D-4465-A426-9EF715DA8E2D}"/>
              </a:ext>
            </a:extLst>
          </p:cNvPr>
          <p:cNvSpPr txBox="1"/>
          <p:nvPr/>
        </p:nvSpPr>
        <p:spPr>
          <a:xfrm>
            <a:off x="373585" y="222265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1A38E8B2-79ED-4F27-AAC7-C9549E4D73DF}"/>
              </a:ext>
            </a:extLst>
          </p:cNvPr>
          <p:cNvSpPr txBox="1"/>
          <p:nvPr/>
        </p:nvSpPr>
        <p:spPr>
          <a:xfrm>
            <a:off x="919885" y="5990427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42BF740F-862C-4CAE-9887-4C033FE79D3B}"/>
              </a:ext>
            </a:extLst>
          </p:cNvPr>
          <p:cNvSpPr txBox="1"/>
          <p:nvPr/>
        </p:nvSpPr>
        <p:spPr>
          <a:xfrm>
            <a:off x="349928" y="334140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397725" y="481689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id="{3EDE3739-899C-42C5-A640-03A403B9FF07}"/>
              </a:ext>
            </a:extLst>
          </p:cNvPr>
          <p:cNvSpPr txBox="1"/>
          <p:nvPr/>
        </p:nvSpPr>
        <p:spPr>
          <a:xfrm flipH="1">
            <a:off x="-68063" y="1149165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62" y="1970862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>
            <a:extLst>
              <a:ext uri="{FF2B5EF4-FFF2-40B4-BE49-F238E27FC236}">
                <a16:creationId xmlns:a16="http://schemas.microsoft.com/office/drawing/2014/main" id="{53B7A5E5-A050-4EE1-8073-D09F845C3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22" y="3200890"/>
            <a:ext cx="863206" cy="86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9" y="4466198"/>
            <a:ext cx="1122127" cy="11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18" y="5618395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34" y="700749"/>
            <a:ext cx="1213158" cy="12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5" name="Picture 20" descr="Related image">
            <a:extLst>
              <a:ext uri="{FF2B5EF4-FFF2-40B4-BE49-F238E27FC236}">
                <a16:creationId xmlns:a16="http://schemas.microsoft.com/office/drawing/2014/main" id="{ABB37CC4-6F13-4ABB-BD10-972E3A59B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43" y="3053358"/>
            <a:ext cx="528139" cy="52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252" y="299028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294" y="2095533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2944792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Related image">
            <a:extLst>
              <a:ext uri="{FF2B5EF4-FFF2-40B4-BE49-F238E27FC236}">
                <a16:creationId xmlns:a16="http://schemas.microsoft.com/office/drawing/2014/main" id="{9BED2CB9-668A-4D76-B2F0-C2379629E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761" y="3869378"/>
            <a:ext cx="454684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764" y="3867205"/>
            <a:ext cx="454685" cy="69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8" descr="Related image">
            <a:extLst>
              <a:ext uri="{FF2B5EF4-FFF2-40B4-BE49-F238E27FC236}">
                <a16:creationId xmlns:a16="http://schemas.microsoft.com/office/drawing/2014/main" id="{E35F4795-EE97-44C9-A58F-D60D9893B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16" y="2426056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545" y="5248972"/>
            <a:ext cx="486265" cy="4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Related image">
            <a:extLst>
              <a:ext uri="{FF2B5EF4-FFF2-40B4-BE49-F238E27FC236}">
                <a16:creationId xmlns:a16="http://schemas.microsoft.com/office/drawing/2014/main" id="{22B60BF1-8CCD-468B-A2F8-E1ED91936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602" y="2039658"/>
            <a:ext cx="620107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2" descr="Related image">
            <a:extLst>
              <a:ext uri="{FF2B5EF4-FFF2-40B4-BE49-F238E27FC236}">
                <a16:creationId xmlns:a16="http://schemas.microsoft.com/office/drawing/2014/main" id="{69D1ECAC-0E4D-42FF-B09D-32C4F07B6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946" y="3245535"/>
            <a:ext cx="930395" cy="93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2" descr="Related image">
            <a:extLst>
              <a:ext uri="{FF2B5EF4-FFF2-40B4-BE49-F238E27FC236}">
                <a16:creationId xmlns:a16="http://schemas.microsoft.com/office/drawing/2014/main" id="{6DB35914-D6C8-4C6A-9314-D624EDFD0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579" y="1644758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2" descr="Related image">
            <a:extLst>
              <a:ext uri="{FF2B5EF4-FFF2-40B4-BE49-F238E27FC236}">
                <a16:creationId xmlns:a16="http://schemas.microsoft.com/office/drawing/2014/main" id="{BE34D717-FEA0-42B6-ACE5-8F6650D35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789" y="4073153"/>
            <a:ext cx="983249" cy="98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42" y="537866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Related image">
            <a:extLst>
              <a:ext uri="{FF2B5EF4-FFF2-40B4-BE49-F238E27FC236}">
                <a16:creationId xmlns:a16="http://schemas.microsoft.com/office/drawing/2014/main" id="{795DDE16-7EC7-4ACC-AEC7-6A3B9E34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040" y="126999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Related image">
            <a:extLst>
              <a:ext uri="{FF2B5EF4-FFF2-40B4-BE49-F238E27FC236}">
                <a16:creationId xmlns:a16="http://schemas.microsoft.com/office/drawing/2014/main" id="{6FE402E5-B603-449E-AB13-FFF8EDE19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839" y="3879165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6" descr="Related image">
            <a:extLst>
              <a:ext uri="{FF2B5EF4-FFF2-40B4-BE49-F238E27FC236}">
                <a16:creationId xmlns:a16="http://schemas.microsoft.com/office/drawing/2014/main" id="{9B37FD32-FFEE-4F0B-A8A5-EA67F466D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406" y="48803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Related image">
            <a:extLst>
              <a:ext uri="{FF2B5EF4-FFF2-40B4-BE49-F238E27FC236}">
                <a16:creationId xmlns:a16="http://schemas.microsoft.com/office/drawing/2014/main" id="{5B163ACE-6A3F-47A4-A8C5-31B6450B2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49" y="47875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42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5605</TotalTime>
  <Words>333</Words>
  <Application>Microsoft Office PowerPoint</Application>
  <PresentationFormat>מסך רחב</PresentationFormat>
  <Paragraphs>99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Office Theme</vt:lpstr>
      <vt:lpstr>הדימוי החזותי של שנת הלימודים במב"ל</vt:lpstr>
      <vt:lpstr>          הדימוי החזותי של שנת המב"ל – מפת מטרו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Batel Leibowitz</dc:creator>
  <cp:lastModifiedBy>u23920</cp:lastModifiedBy>
  <cp:revision>73</cp:revision>
  <dcterms:created xsi:type="dcterms:W3CDTF">2019-08-01T08:50:36Z</dcterms:created>
  <dcterms:modified xsi:type="dcterms:W3CDTF">2020-07-19T05:14:23Z</dcterms:modified>
</cp:coreProperties>
</file>