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0267275" cy="213963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19" d="100"/>
          <a:sy n="19" d="100"/>
        </p:scale>
        <p:origin x="5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046" y="3501669"/>
            <a:ext cx="25727184" cy="7449091"/>
          </a:xfrm>
        </p:spPr>
        <p:txBody>
          <a:bodyPr anchor="b"/>
          <a:lstStyle>
            <a:lvl1pPr algn="ctr">
              <a:defRPr sz="18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3410" y="11238025"/>
            <a:ext cx="22700456" cy="5165824"/>
          </a:xfrm>
        </p:spPr>
        <p:txBody>
          <a:bodyPr/>
          <a:lstStyle>
            <a:lvl1pPr marL="0" indent="0" algn="ctr">
              <a:buNone/>
              <a:defRPr sz="7488"/>
            </a:lvl1pPr>
            <a:lvl2pPr marL="1426418" indent="0" algn="ctr">
              <a:buNone/>
              <a:defRPr sz="6240"/>
            </a:lvl2pPr>
            <a:lvl3pPr marL="2852837" indent="0" algn="ctr">
              <a:buNone/>
              <a:defRPr sz="5616"/>
            </a:lvl3pPr>
            <a:lvl4pPr marL="4279255" indent="0" algn="ctr">
              <a:buNone/>
              <a:defRPr sz="4992"/>
            </a:lvl4pPr>
            <a:lvl5pPr marL="5705673" indent="0" algn="ctr">
              <a:buNone/>
              <a:defRPr sz="4992"/>
            </a:lvl5pPr>
            <a:lvl6pPr marL="7132091" indent="0" algn="ctr">
              <a:buNone/>
              <a:defRPr sz="4992"/>
            </a:lvl6pPr>
            <a:lvl7pPr marL="8558510" indent="0" algn="ctr">
              <a:buNone/>
              <a:defRPr sz="4992"/>
            </a:lvl7pPr>
            <a:lvl8pPr marL="9984928" indent="0" algn="ctr">
              <a:buNone/>
              <a:defRPr sz="4992"/>
            </a:lvl8pPr>
            <a:lvl9pPr marL="11411346" indent="0" algn="ctr">
              <a:buNone/>
              <a:defRPr sz="499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240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0020" y="1139156"/>
            <a:ext cx="6526381" cy="1813239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0877" y="1139156"/>
            <a:ext cx="19200803" cy="181323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5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3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112" y="5334229"/>
            <a:ext cx="26105525" cy="8900275"/>
          </a:xfrm>
        </p:spPr>
        <p:txBody>
          <a:bodyPr anchor="b"/>
          <a:lstStyle>
            <a:lvl1pPr>
              <a:defRPr sz="1871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112" y="14318704"/>
            <a:ext cx="26105525" cy="4680445"/>
          </a:xfrm>
        </p:spPr>
        <p:txBody>
          <a:bodyPr/>
          <a:lstStyle>
            <a:lvl1pPr marL="0" indent="0">
              <a:buNone/>
              <a:defRPr sz="7488">
                <a:solidFill>
                  <a:schemeClr val="tx1"/>
                </a:solidFill>
              </a:defRPr>
            </a:lvl1pPr>
            <a:lvl2pPr marL="1426418" indent="0">
              <a:buNone/>
              <a:defRPr sz="6240">
                <a:solidFill>
                  <a:schemeClr val="tx1">
                    <a:tint val="75000"/>
                  </a:schemeClr>
                </a:solidFill>
              </a:defRPr>
            </a:lvl2pPr>
            <a:lvl3pPr marL="2852837" indent="0">
              <a:buNone/>
              <a:defRPr sz="5616">
                <a:solidFill>
                  <a:schemeClr val="tx1">
                    <a:tint val="75000"/>
                  </a:schemeClr>
                </a:solidFill>
              </a:defRPr>
            </a:lvl3pPr>
            <a:lvl4pPr marL="4279255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4pPr>
            <a:lvl5pPr marL="5705673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5pPr>
            <a:lvl6pPr marL="7132091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6pPr>
            <a:lvl7pPr marL="8558510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7pPr>
            <a:lvl8pPr marL="9984928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8pPr>
            <a:lvl9pPr marL="11411346" indent="0">
              <a:buNone/>
              <a:defRPr sz="4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2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0875" y="5695781"/>
            <a:ext cx="12863592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2808" y="5695781"/>
            <a:ext cx="12863592" cy="13575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591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139161"/>
            <a:ext cx="26105525" cy="41356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4821" y="5245073"/>
            <a:ext cx="12804474" cy="2570529"/>
          </a:xfrm>
        </p:spPr>
        <p:txBody>
          <a:bodyPr anchor="b"/>
          <a:lstStyle>
            <a:lvl1pPr marL="0" indent="0">
              <a:buNone/>
              <a:defRPr sz="7488" b="1"/>
            </a:lvl1pPr>
            <a:lvl2pPr marL="1426418" indent="0">
              <a:buNone/>
              <a:defRPr sz="6240" b="1"/>
            </a:lvl2pPr>
            <a:lvl3pPr marL="2852837" indent="0">
              <a:buNone/>
              <a:defRPr sz="5616" b="1"/>
            </a:lvl3pPr>
            <a:lvl4pPr marL="4279255" indent="0">
              <a:buNone/>
              <a:defRPr sz="4992" b="1"/>
            </a:lvl4pPr>
            <a:lvl5pPr marL="5705673" indent="0">
              <a:buNone/>
              <a:defRPr sz="4992" b="1"/>
            </a:lvl5pPr>
            <a:lvl6pPr marL="7132091" indent="0">
              <a:buNone/>
              <a:defRPr sz="4992" b="1"/>
            </a:lvl6pPr>
            <a:lvl7pPr marL="8558510" indent="0">
              <a:buNone/>
              <a:defRPr sz="4992" b="1"/>
            </a:lvl7pPr>
            <a:lvl8pPr marL="9984928" indent="0">
              <a:buNone/>
              <a:defRPr sz="4992" b="1"/>
            </a:lvl8pPr>
            <a:lvl9pPr marL="11411346" indent="0">
              <a:buNone/>
              <a:defRPr sz="4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4821" y="7815602"/>
            <a:ext cx="12804474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2810" y="5245073"/>
            <a:ext cx="12867534" cy="2570529"/>
          </a:xfrm>
        </p:spPr>
        <p:txBody>
          <a:bodyPr anchor="b"/>
          <a:lstStyle>
            <a:lvl1pPr marL="0" indent="0">
              <a:buNone/>
              <a:defRPr sz="7488" b="1"/>
            </a:lvl1pPr>
            <a:lvl2pPr marL="1426418" indent="0">
              <a:buNone/>
              <a:defRPr sz="6240" b="1"/>
            </a:lvl2pPr>
            <a:lvl3pPr marL="2852837" indent="0">
              <a:buNone/>
              <a:defRPr sz="5616" b="1"/>
            </a:lvl3pPr>
            <a:lvl4pPr marL="4279255" indent="0">
              <a:buNone/>
              <a:defRPr sz="4992" b="1"/>
            </a:lvl4pPr>
            <a:lvl5pPr marL="5705673" indent="0">
              <a:buNone/>
              <a:defRPr sz="4992" b="1"/>
            </a:lvl5pPr>
            <a:lvl6pPr marL="7132091" indent="0">
              <a:buNone/>
              <a:defRPr sz="4992" b="1"/>
            </a:lvl6pPr>
            <a:lvl7pPr marL="8558510" indent="0">
              <a:buNone/>
              <a:defRPr sz="4992" b="1"/>
            </a:lvl7pPr>
            <a:lvl8pPr marL="9984928" indent="0">
              <a:buNone/>
              <a:defRPr sz="4992" b="1"/>
            </a:lvl8pPr>
            <a:lvl9pPr marL="11411346" indent="0">
              <a:buNone/>
              <a:defRPr sz="499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2810" y="7815602"/>
            <a:ext cx="12867534" cy="114955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11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47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5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426422"/>
            <a:ext cx="9761984" cy="4992476"/>
          </a:xfrm>
        </p:spPr>
        <p:txBody>
          <a:bodyPr anchor="b"/>
          <a:lstStyle>
            <a:lvl1pPr>
              <a:defRPr sz="9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7534" y="3080679"/>
            <a:ext cx="15322808" cy="15205259"/>
          </a:xfrm>
        </p:spPr>
        <p:txBody>
          <a:bodyPr/>
          <a:lstStyle>
            <a:lvl1pPr>
              <a:defRPr sz="9984"/>
            </a:lvl1pPr>
            <a:lvl2pPr>
              <a:defRPr sz="8736"/>
            </a:lvl2pPr>
            <a:lvl3pPr>
              <a:defRPr sz="7488"/>
            </a:lvl3pPr>
            <a:lvl4pPr>
              <a:defRPr sz="6240"/>
            </a:lvl4pPr>
            <a:lvl5pPr>
              <a:defRPr sz="6240"/>
            </a:lvl5pPr>
            <a:lvl6pPr>
              <a:defRPr sz="6240"/>
            </a:lvl6pPr>
            <a:lvl7pPr>
              <a:defRPr sz="6240"/>
            </a:lvl7pPr>
            <a:lvl8pPr>
              <a:defRPr sz="6240"/>
            </a:lvl8pPr>
            <a:lvl9pPr>
              <a:defRPr sz="62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6418897"/>
            <a:ext cx="9761984" cy="11891802"/>
          </a:xfrm>
        </p:spPr>
        <p:txBody>
          <a:bodyPr/>
          <a:lstStyle>
            <a:lvl1pPr marL="0" indent="0">
              <a:buNone/>
              <a:defRPr sz="4992"/>
            </a:lvl1pPr>
            <a:lvl2pPr marL="1426418" indent="0">
              <a:buNone/>
              <a:defRPr sz="4368"/>
            </a:lvl2pPr>
            <a:lvl3pPr marL="2852837" indent="0">
              <a:buNone/>
              <a:defRPr sz="3744"/>
            </a:lvl3pPr>
            <a:lvl4pPr marL="4279255" indent="0">
              <a:buNone/>
              <a:defRPr sz="3120"/>
            </a:lvl4pPr>
            <a:lvl5pPr marL="5705673" indent="0">
              <a:buNone/>
              <a:defRPr sz="3120"/>
            </a:lvl5pPr>
            <a:lvl6pPr marL="7132091" indent="0">
              <a:buNone/>
              <a:defRPr sz="3120"/>
            </a:lvl6pPr>
            <a:lvl7pPr marL="8558510" indent="0">
              <a:buNone/>
              <a:defRPr sz="3120"/>
            </a:lvl7pPr>
            <a:lvl8pPr marL="9984928" indent="0">
              <a:buNone/>
              <a:defRPr sz="3120"/>
            </a:lvl8pPr>
            <a:lvl9pPr marL="11411346" indent="0">
              <a:buNone/>
              <a:defRPr sz="3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555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817" y="1426422"/>
            <a:ext cx="9761984" cy="4992476"/>
          </a:xfrm>
        </p:spPr>
        <p:txBody>
          <a:bodyPr anchor="b"/>
          <a:lstStyle>
            <a:lvl1pPr>
              <a:defRPr sz="998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67534" y="3080679"/>
            <a:ext cx="15322808" cy="15205259"/>
          </a:xfrm>
        </p:spPr>
        <p:txBody>
          <a:bodyPr anchor="t"/>
          <a:lstStyle>
            <a:lvl1pPr marL="0" indent="0">
              <a:buNone/>
              <a:defRPr sz="9984"/>
            </a:lvl1pPr>
            <a:lvl2pPr marL="1426418" indent="0">
              <a:buNone/>
              <a:defRPr sz="8736"/>
            </a:lvl2pPr>
            <a:lvl3pPr marL="2852837" indent="0">
              <a:buNone/>
              <a:defRPr sz="7488"/>
            </a:lvl3pPr>
            <a:lvl4pPr marL="4279255" indent="0">
              <a:buNone/>
              <a:defRPr sz="6240"/>
            </a:lvl4pPr>
            <a:lvl5pPr marL="5705673" indent="0">
              <a:buNone/>
              <a:defRPr sz="6240"/>
            </a:lvl5pPr>
            <a:lvl6pPr marL="7132091" indent="0">
              <a:buNone/>
              <a:defRPr sz="6240"/>
            </a:lvl6pPr>
            <a:lvl7pPr marL="8558510" indent="0">
              <a:buNone/>
              <a:defRPr sz="6240"/>
            </a:lvl7pPr>
            <a:lvl8pPr marL="9984928" indent="0">
              <a:buNone/>
              <a:defRPr sz="6240"/>
            </a:lvl8pPr>
            <a:lvl9pPr marL="11411346" indent="0">
              <a:buNone/>
              <a:defRPr sz="624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4817" y="6418897"/>
            <a:ext cx="9761984" cy="11891802"/>
          </a:xfrm>
        </p:spPr>
        <p:txBody>
          <a:bodyPr/>
          <a:lstStyle>
            <a:lvl1pPr marL="0" indent="0">
              <a:buNone/>
              <a:defRPr sz="4992"/>
            </a:lvl1pPr>
            <a:lvl2pPr marL="1426418" indent="0">
              <a:buNone/>
              <a:defRPr sz="4368"/>
            </a:lvl2pPr>
            <a:lvl3pPr marL="2852837" indent="0">
              <a:buNone/>
              <a:defRPr sz="3744"/>
            </a:lvl3pPr>
            <a:lvl4pPr marL="4279255" indent="0">
              <a:buNone/>
              <a:defRPr sz="3120"/>
            </a:lvl4pPr>
            <a:lvl5pPr marL="5705673" indent="0">
              <a:buNone/>
              <a:defRPr sz="3120"/>
            </a:lvl5pPr>
            <a:lvl6pPr marL="7132091" indent="0">
              <a:buNone/>
              <a:defRPr sz="3120"/>
            </a:lvl6pPr>
            <a:lvl7pPr marL="8558510" indent="0">
              <a:buNone/>
              <a:defRPr sz="3120"/>
            </a:lvl7pPr>
            <a:lvl8pPr marL="9984928" indent="0">
              <a:buNone/>
              <a:defRPr sz="3120"/>
            </a:lvl8pPr>
            <a:lvl9pPr marL="11411346" indent="0">
              <a:buNone/>
              <a:defRPr sz="31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6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0875" y="1139161"/>
            <a:ext cx="26105525" cy="41356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0875" y="5695781"/>
            <a:ext cx="26105525" cy="13575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0875" y="19831228"/>
            <a:ext cx="6810137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BD7EF-D4E1-4D2F-8A9D-4795963F2501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6035" y="19831228"/>
            <a:ext cx="10215205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76263" y="19831228"/>
            <a:ext cx="6810137" cy="11391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20111-C303-4628-A1AD-881DF7050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9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2852837" rtl="0" eaLnBrk="1" latinLnBrk="0" hangingPunct="1">
        <a:lnSpc>
          <a:spcPct val="90000"/>
        </a:lnSpc>
        <a:spcBef>
          <a:spcPct val="0"/>
        </a:spcBef>
        <a:buNone/>
        <a:defRPr sz="13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3209" indent="-713209" algn="l" defTabSz="2852837" rtl="0" eaLnBrk="1" latinLnBrk="0" hangingPunct="1">
        <a:lnSpc>
          <a:spcPct val="90000"/>
        </a:lnSpc>
        <a:spcBef>
          <a:spcPts val="3120"/>
        </a:spcBef>
        <a:buFont typeface="Arial" panose="020B0604020202020204" pitchFamily="34" charset="0"/>
        <a:buChar char="•"/>
        <a:defRPr sz="8736" kern="1200">
          <a:solidFill>
            <a:schemeClr val="tx1"/>
          </a:solidFill>
          <a:latin typeface="+mn-lt"/>
          <a:ea typeface="+mn-ea"/>
          <a:cs typeface="+mn-cs"/>
        </a:defRPr>
      </a:lvl1pPr>
      <a:lvl2pPr marL="2139627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7488" kern="1200">
          <a:solidFill>
            <a:schemeClr val="tx1"/>
          </a:solidFill>
          <a:latin typeface="+mn-lt"/>
          <a:ea typeface="+mn-ea"/>
          <a:cs typeface="+mn-cs"/>
        </a:defRPr>
      </a:lvl2pPr>
      <a:lvl3pPr marL="3566046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6240" kern="1200">
          <a:solidFill>
            <a:schemeClr val="tx1"/>
          </a:solidFill>
          <a:latin typeface="+mn-lt"/>
          <a:ea typeface="+mn-ea"/>
          <a:cs typeface="+mn-cs"/>
        </a:defRPr>
      </a:lvl3pPr>
      <a:lvl4pPr marL="4992464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4pPr>
      <a:lvl5pPr marL="6418882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5pPr>
      <a:lvl6pPr marL="7845301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6pPr>
      <a:lvl7pPr marL="9271719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7pPr>
      <a:lvl8pPr marL="10698137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8pPr>
      <a:lvl9pPr marL="12124555" indent="-713209" algn="l" defTabSz="2852837" rtl="0" eaLnBrk="1" latinLnBrk="0" hangingPunct="1">
        <a:lnSpc>
          <a:spcPct val="90000"/>
        </a:lnSpc>
        <a:spcBef>
          <a:spcPts val="1560"/>
        </a:spcBef>
        <a:buFont typeface="Arial" panose="020B0604020202020204" pitchFamily="34" charset="0"/>
        <a:buChar char="•"/>
        <a:defRPr sz="56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1pPr>
      <a:lvl2pPr marL="1426418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2pPr>
      <a:lvl3pPr marL="2852837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3pPr>
      <a:lvl4pPr marL="4279255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4pPr>
      <a:lvl5pPr marL="5705673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5pPr>
      <a:lvl6pPr marL="7132091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6pPr>
      <a:lvl7pPr marL="8558510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7pPr>
      <a:lvl8pPr marL="9984928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8pPr>
      <a:lvl9pPr marL="11411346" algn="l" defTabSz="2852837" rtl="0" eaLnBrk="1" latinLnBrk="0" hangingPunct="1">
        <a:defRPr sz="56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stretch>
            <a:fillRect l="-4000" t="-35000" r="-3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0F9A363-3B5D-42E2-A163-2609E8CACB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2587"/>
            <a:ext cx="4771496" cy="4771496"/>
          </a:xfrm>
          <a:prstGeom prst="rect">
            <a:avLst/>
          </a:prstGeom>
        </p:spPr>
      </p:pic>
      <p:pic>
        <p:nvPicPr>
          <p:cNvPr id="1026" name="Picture 2" descr="Image result for idf emblem">
            <a:extLst>
              <a:ext uri="{FF2B5EF4-FFF2-40B4-BE49-F238E27FC236}">
                <a16:creationId xmlns:a16="http://schemas.microsoft.com/office/drawing/2014/main" id="{C6675228-033B-4170-BA28-78BA5DE57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0800" y="1047470"/>
            <a:ext cx="3947714" cy="4376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1.png">
            <a:extLst>
              <a:ext uri="{FF2B5EF4-FFF2-40B4-BE49-F238E27FC236}">
                <a16:creationId xmlns:a16="http://schemas.microsoft.com/office/drawing/2014/main" id="{87FBA2B0-A722-472C-849A-54677A57273A}"/>
              </a:ext>
            </a:extLst>
          </p:cNvPr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11194785" y="2154097"/>
            <a:ext cx="7832726" cy="6539972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796156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benzi zimmerman</dc:creator>
  <cp:lastModifiedBy>benzi zimmerman</cp:lastModifiedBy>
  <cp:revision>1</cp:revision>
  <dcterms:created xsi:type="dcterms:W3CDTF">2020-03-02T06:59:05Z</dcterms:created>
  <dcterms:modified xsi:type="dcterms:W3CDTF">2020-03-02T07:05:49Z</dcterms:modified>
</cp:coreProperties>
</file>