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B625-CEB9-45CE-B717-609289960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43BEB-FE6B-4AB3-B818-5A7615C44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817F-FF82-4958-B46C-EB6A2BB5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218C-8393-4A10-8FE3-5C4BB1A4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E1559-D449-496E-8F27-1FB931A1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4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9F1D-380E-4550-9BE5-C0F59A35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34EFB-E90D-4810-9028-BAE17E8F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61FB2-117A-4521-B0EE-EBE4B240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EF4D-CD25-43CA-8F2D-960A3E47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40A4-F785-4C89-92A0-620C33A6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9C38E-7887-495F-9279-066671D9B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A5114-7117-4A7C-8E6B-25225C7CF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CE90-E993-4614-8A6C-6DBC83FC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AC2D-29C9-4607-8D71-4D732CB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FFA7-7285-4313-931A-3E69E5A8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5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6A51-E2D2-4AC8-8879-144BAB0B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C427-54DD-4D5E-82E9-EBEBA6B1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040B-CA22-4391-AEDF-145E5D4E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6C4D4-4F72-43F0-BA5F-EE9D6E66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D3D6-C10A-4BF7-81E8-72AD85EA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9DF6-7A00-4FC9-808F-10EAE8A7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E9A5F-1A6B-4CBB-B304-7B0D27EC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FECD-987D-4160-8A7C-C6D52A1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4D6FF-BAA3-402A-AB38-EE1DBC04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F698-447F-480E-8FDA-AB747C60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6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EEFF-A920-4C05-84E0-BE7D3418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40B3-269A-45C9-B055-2A4526F40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5676F-EA61-44A4-B5AE-E43526177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B8CD1-E1AD-4BA0-8B7E-DE8F89B7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16D69-851E-48C3-B9F2-88DB51CB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28BF0-1F4B-4B91-90AC-0608F828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BAFE-BAB3-4E3C-837E-E9EAC951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E1CA-779C-4B71-8A94-57E781C1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3B2C3-CD1A-4643-8DCB-C15B0853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63614-15CC-48B6-B87F-EE7EAF781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279CD-8A80-408B-A56E-910CE4423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C3D34-4FB0-4EBC-9EAC-F4CE2130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3B32E-BE0C-49E8-B27E-689FFD9C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2DC6C-E002-4893-AEED-54C2AE2E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8728-C907-4E9C-8923-CD72EBFB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F401A-6828-4DFF-ACF3-C7C392B8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9B2D9-90D7-4582-8A53-45470249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7CEBB-87C5-4F53-A17C-2CF8CEAB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AECDF-B241-4DC8-9918-A5EB2C17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91C3B-8A0B-4252-8663-6D06A0B0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B8BB-3FB5-4CDA-B2F1-16E6DCDE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97E8-B2C2-48FA-9F17-A530779E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1E52-06B5-4F19-BF09-5B58D924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7132C-4B86-4E71-BF62-1B97AC98D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51526-81C8-4DB7-AA28-C089AB0B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EE638-F615-4907-A43F-8376C3DC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05DE3-8953-4486-A4A8-3BD7CC09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1C55-83EF-4916-AB47-392B3EB2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ABC89-79B8-4436-A8AD-F04501C70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695F4-5E3A-4AB9-B755-C45F0B88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60234-3B8D-4C21-A746-C78FC7D9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9A386-2C26-458A-BF0F-7B164E7A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9FA16-8057-4FB8-AD3A-B061935A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C500D-BFB9-4271-AE20-317D32DB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F7359-E2AB-4A61-80D0-C7326E5A9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9BF48-B586-4D15-8CAE-48828CCE5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FF50-C318-4405-8165-38642C2ED05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1E79-1067-4CCC-A57B-DD6868FC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67AF-AC57-4208-A0CB-E827618C1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E4A5-809F-4957-BDCB-F8302415BC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A7BE5-52E5-4698-8221-F553E87BCC5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3263" y="0"/>
            <a:ext cx="469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בלמ"ס -</a:t>
            </a:r>
          </a:p>
        </p:txBody>
      </p:sp>
    </p:spTree>
    <p:extLst>
      <p:ext uri="{BB962C8B-B14F-4D97-AF65-F5344CB8AC3E}">
        <p14:creationId xmlns:p14="http://schemas.microsoft.com/office/powerpoint/2010/main" val="165882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E716-0CE3-4488-9DB5-F4DC9B3ED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A242F-4D25-49FF-A9C7-0519E651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82E6F-2DD9-4C04-A28E-19575A92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6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0763-A18D-4E82-9062-E6AE75B5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7188-3002-460B-9DFE-3F911C483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7B63E-FA7B-4C31-B86A-ADB72F43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8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399C-3CED-418C-8F98-18EB30E5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B9399-6222-450C-AEAB-A5F2C243C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17DBF-116A-4AB5-8530-D6BDF9020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8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4998-D378-4088-B55D-F8B16967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2CBD-6041-4A7C-91DF-DB7E27FBA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5809E-F0E5-4940-B7C0-1A222DEC8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2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5590-E8AA-4671-90DF-AEEE0699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E79C-226F-4FDD-9501-4E35B55DD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597E5-6088-44CA-9D81-D22DD674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8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F0F2-54E3-467B-A577-2A1A849C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AEBAC-5614-49DC-BDDB-04DC4C374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8C23A-EAEA-4E63-B385-BBC9D3680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75A9-4CD8-4C66-BC58-A3C5F05F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0AF3-1650-487E-957B-3352C21B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91595-BEEB-43A0-A4C7-D0E50FED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D641-3FA9-4391-ACF7-2EF86421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2E35B-79E3-4AB2-A7A6-FE4370898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FFF5-709E-4C21-B699-414CDDCC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2BE0-13CC-4BE5-8195-1BB119402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9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Benzi Zimmerman</dc:creator>
  <cp:lastModifiedBy>Benzi Zimmerman</cp:lastModifiedBy>
  <cp:revision>1</cp:revision>
  <dcterms:created xsi:type="dcterms:W3CDTF">2021-07-19T18:13:20Z</dcterms:created>
  <dcterms:modified xsi:type="dcterms:W3CDTF">2021-07-19T18:21:49Z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1b9bfc-c426-492e-a46c-1a922d5fe54b_Enabled">
    <vt:lpwstr>true</vt:lpwstr>
  </property>
  <property fmtid="{D5CDD505-2E9C-101B-9397-08002B2CF9AE}" pid="3" name="MSIP_Label_701b9bfc-c426-492e-a46c-1a922d5fe54b_SetDate">
    <vt:lpwstr>2021-07-19T18:13:19Z</vt:lpwstr>
  </property>
  <property fmtid="{D5CDD505-2E9C-101B-9397-08002B2CF9AE}" pid="4" name="MSIP_Label_701b9bfc-c426-492e-a46c-1a922d5fe54b_Method">
    <vt:lpwstr>Standard</vt:lpwstr>
  </property>
  <property fmtid="{D5CDD505-2E9C-101B-9397-08002B2CF9AE}" pid="5" name="MSIP_Label_701b9bfc-c426-492e-a46c-1a922d5fe54b_Name">
    <vt:lpwstr>בלמ"ס</vt:lpwstr>
  </property>
  <property fmtid="{D5CDD505-2E9C-101B-9397-08002B2CF9AE}" pid="6" name="MSIP_Label_701b9bfc-c426-492e-a46c-1a922d5fe54b_SiteId">
    <vt:lpwstr>78820852-55fa-450b-908d-45c0d911e76b</vt:lpwstr>
  </property>
  <property fmtid="{D5CDD505-2E9C-101B-9397-08002B2CF9AE}" pid="7" name="MSIP_Label_701b9bfc-c426-492e-a46c-1a922d5fe54b_ActionId">
    <vt:lpwstr>b41fc424-2cfe-4445-9639-dc7649b1848a</vt:lpwstr>
  </property>
  <property fmtid="{D5CDD505-2E9C-101B-9397-08002B2CF9AE}" pid="8" name="MSIP_Label_701b9bfc-c426-492e-a46c-1a922d5fe54b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- בלמ"ס -</vt:lpwstr>
  </property>
</Properties>
</file>