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84" r:id="rId1"/>
  </p:sldMasterIdLst>
  <p:sldIdLst>
    <p:sldId id="258" r:id="rId2"/>
    <p:sldId id="259" r:id="rId3"/>
    <p:sldId id="256" r:id="rId4"/>
    <p:sldId id="257" r:id="rId5"/>
  </p:sldIdLst>
  <p:sldSz cx="4572000" cy="27432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TENERARY" id="{B9D21BB4-07B5-412F-85F4-A1B921219497}">
          <p14:sldIdLst>
            <p14:sldId id="258"/>
            <p14:sldId id="259"/>
          </p14:sldIdLst>
        </p14:section>
        <p14:section name="TALKING POINTS" id="{6C285E37-D3CF-492E-ABD2-C3ACDDA0131F}">
          <p14:sldIdLst>
            <p14:sldId id="256"/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5" autoAdjust="0"/>
    <p:restoredTop sz="94660"/>
  </p:normalViewPr>
  <p:slideViewPr>
    <p:cSldViewPr snapToGrid="0">
      <p:cViewPr>
        <p:scale>
          <a:sx n="160" d="100"/>
          <a:sy n="160" d="100"/>
        </p:scale>
        <p:origin x="9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image" Target="../media/image1.png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2.emf"/><Relationship Id="rId2" Type="http://schemas.openxmlformats.org/officeDocument/2006/relationships/image" Target="../media/image20.png"/><Relationship Id="rId1" Type="http://schemas.openxmlformats.org/officeDocument/2006/relationships/image" Target="../media/image1.png"/><Relationship Id="rId6" Type="http://schemas.openxmlformats.org/officeDocument/2006/relationships/image" Target="../media/image21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448945"/>
            <a:ext cx="3429000" cy="955040"/>
          </a:xfrm>
        </p:spPr>
        <p:txBody>
          <a:bodyPr anchor="b"/>
          <a:lstStyle>
            <a:lvl1pPr algn="ctr">
              <a:defRPr sz="22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1440815"/>
            <a:ext cx="3429000" cy="662305"/>
          </a:xfrm>
        </p:spPr>
        <p:txBody>
          <a:bodyPr/>
          <a:lstStyle>
            <a:lvl1pPr marL="0" indent="0" algn="ctr">
              <a:buNone/>
              <a:defRPr sz="900"/>
            </a:lvl1pPr>
            <a:lvl2pPr marL="171457" indent="0" algn="ctr">
              <a:buNone/>
              <a:defRPr sz="750"/>
            </a:lvl2pPr>
            <a:lvl3pPr marL="342914" indent="0" algn="ctr">
              <a:buNone/>
              <a:defRPr sz="675"/>
            </a:lvl3pPr>
            <a:lvl4pPr marL="514370" indent="0" algn="ctr">
              <a:buNone/>
              <a:defRPr sz="600"/>
            </a:lvl4pPr>
            <a:lvl5pPr marL="685827" indent="0" algn="ctr">
              <a:buNone/>
              <a:defRPr sz="600"/>
            </a:lvl5pPr>
            <a:lvl6pPr marL="857284" indent="0" algn="ctr">
              <a:buNone/>
              <a:defRPr sz="600"/>
            </a:lvl6pPr>
            <a:lvl7pPr marL="1028741" indent="0" algn="ctr">
              <a:buNone/>
              <a:defRPr sz="600"/>
            </a:lvl7pPr>
            <a:lvl8pPr marL="1200197" indent="0" algn="ctr">
              <a:buNone/>
              <a:defRPr sz="600"/>
            </a:lvl8pPr>
            <a:lvl9pPr marL="1371656" indent="0" algn="ctr">
              <a:buNone/>
              <a:defRPr sz="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32DE-9ABB-442B-BF1B-A32F8B276A7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B20E-61CB-48AC-9672-9114B14BC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20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32DE-9ABB-442B-BF1B-A32F8B276A7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B20E-61CB-48AC-9672-9114B14BC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07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71839" y="146051"/>
            <a:ext cx="985838" cy="2324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146051"/>
            <a:ext cx="2900363" cy="23247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32DE-9ABB-442B-BF1B-A32F8B276A7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B20E-61CB-48AC-9672-9114B14BC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99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32DE-9ABB-442B-BF1B-A32F8B276A7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B20E-61CB-48AC-9672-9114B14BC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0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43" y="683897"/>
            <a:ext cx="3943350" cy="1141095"/>
          </a:xfrm>
        </p:spPr>
        <p:txBody>
          <a:bodyPr anchor="b"/>
          <a:lstStyle>
            <a:lvl1pPr>
              <a:defRPr sz="22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943" y="1835787"/>
            <a:ext cx="3943350" cy="600075"/>
          </a:xfrm>
        </p:spPr>
        <p:txBody>
          <a:bodyPr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171457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2pPr>
            <a:lvl3pPr marL="342914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3pPr>
            <a:lvl4pPr marL="51437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4pPr>
            <a:lvl5pPr marL="685827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5pPr>
            <a:lvl6pPr marL="857284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6pPr>
            <a:lvl7pPr marL="1028741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7pPr>
            <a:lvl8pPr marL="1200197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8pPr>
            <a:lvl9pPr marL="1371656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32DE-9ABB-442B-BF1B-A32F8B276A7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B20E-61CB-48AC-9672-9114B14BC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730250"/>
            <a:ext cx="1943100" cy="17405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575" y="730250"/>
            <a:ext cx="1943100" cy="17405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32DE-9ABB-442B-BF1B-A32F8B276A7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B20E-61CB-48AC-9672-9114B14BC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6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2" y="146051"/>
            <a:ext cx="3943350" cy="530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922" y="672467"/>
            <a:ext cx="1934170" cy="329565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1457" indent="0">
              <a:buNone/>
              <a:defRPr sz="750" b="1"/>
            </a:lvl2pPr>
            <a:lvl3pPr marL="342914" indent="0">
              <a:buNone/>
              <a:defRPr sz="675" b="1"/>
            </a:lvl3pPr>
            <a:lvl4pPr marL="514370" indent="0">
              <a:buNone/>
              <a:defRPr sz="600" b="1"/>
            </a:lvl4pPr>
            <a:lvl5pPr marL="685827" indent="0">
              <a:buNone/>
              <a:defRPr sz="600" b="1"/>
            </a:lvl5pPr>
            <a:lvl6pPr marL="857284" indent="0">
              <a:buNone/>
              <a:defRPr sz="600" b="1"/>
            </a:lvl6pPr>
            <a:lvl7pPr marL="1028741" indent="0">
              <a:buNone/>
              <a:defRPr sz="600" b="1"/>
            </a:lvl7pPr>
            <a:lvl8pPr marL="1200197" indent="0">
              <a:buNone/>
              <a:defRPr sz="600" b="1"/>
            </a:lvl8pPr>
            <a:lvl9pPr marL="1371656" indent="0">
              <a:buNone/>
              <a:defRPr sz="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922" y="1002031"/>
            <a:ext cx="1934170" cy="1473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4575" y="672467"/>
            <a:ext cx="1943697" cy="329565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1457" indent="0">
              <a:buNone/>
              <a:defRPr sz="750" b="1"/>
            </a:lvl2pPr>
            <a:lvl3pPr marL="342914" indent="0">
              <a:buNone/>
              <a:defRPr sz="675" b="1"/>
            </a:lvl3pPr>
            <a:lvl4pPr marL="514370" indent="0">
              <a:buNone/>
              <a:defRPr sz="600" b="1"/>
            </a:lvl4pPr>
            <a:lvl5pPr marL="685827" indent="0">
              <a:buNone/>
              <a:defRPr sz="600" b="1"/>
            </a:lvl5pPr>
            <a:lvl6pPr marL="857284" indent="0">
              <a:buNone/>
              <a:defRPr sz="600" b="1"/>
            </a:lvl6pPr>
            <a:lvl7pPr marL="1028741" indent="0">
              <a:buNone/>
              <a:defRPr sz="600" b="1"/>
            </a:lvl7pPr>
            <a:lvl8pPr marL="1200197" indent="0">
              <a:buNone/>
              <a:defRPr sz="600" b="1"/>
            </a:lvl8pPr>
            <a:lvl9pPr marL="1371656" indent="0">
              <a:buNone/>
              <a:defRPr sz="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14575" y="1002031"/>
            <a:ext cx="1943697" cy="1473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32DE-9ABB-442B-BF1B-A32F8B276A7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B20E-61CB-48AC-9672-9114B14BC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32DE-9ABB-442B-BF1B-A32F8B276A7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B20E-61CB-48AC-9672-9114B14BC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7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32DE-9ABB-442B-BF1B-A32F8B276A7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B20E-61CB-48AC-9672-9114B14BC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863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4" y="182880"/>
            <a:ext cx="1474588" cy="640080"/>
          </a:xfrm>
        </p:spPr>
        <p:txBody>
          <a:bodyPr anchor="b"/>
          <a:lstStyle>
            <a:lvl1pPr>
              <a:defRPr sz="1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698" y="394971"/>
            <a:ext cx="2314575" cy="194945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4" y="822962"/>
            <a:ext cx="1474588" cy="1524635"/>
          </a:xfrm>
        </p:spPr>
        <p:txBody>
          <a:bodyPr/>
          <a:lstStyle>
            <a:lvl1pPr marL="0" indent="0">
              <a:buNone/>
              <a:defRPr sz="600"/>
            </a:lvl1pPr>
            <a:lvl2pPr marL="171457" indent="0">
              <a:buNone/>
              <a:defRPr sz="525"/>
            </a:lvl2pPr>
            <a:lvl3pPr marL="342914" indent="0">
              <a:buNone/>
              <a:defRPr sz="450"/>
            </a:lvl3pPr>
            <a:lvl4pPr marL="514370" indent="0">
              <a:buNone/>
              <a:defRPr sz="375"/>
            </a:lvl4pPr>
            <a:lvl5pPr marL="685827" indent="0">
              <a:buNone/>
              <a:defRPr sz="375"/>
            </a:lvl5pPr>
            <a:lvl6pPr marL="857284" indent="0">
              <a:buNone/>
              <a:defRPr sz="375"/>
            </a:lvl6pPr>
            <a:lvl7pPr marL="1028741" indent="0">
              <a:buNone/>
              <a:defRPr sz="375"/>
            </a:lvl7pPr>
            <a:lvl8pPr marL="1200197" indent="0">
              <a:buNone/>
              <a:defRPr sz="375"/>
            </a:lvl8pPr>
            <a:lvl9pPr marL="1371656" indent="0">
              <a:buNone/>
              <a:defRPr sz="3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32DE-9ABB-442B-BF1B-A32F8B276A7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B20E-61CB-48AC-9672-9114B14BC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8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4" y="182880"/>
            <a:ext cx="1474588" cy="640080"/>
          </a:xfrm>
        </p:spPr>
        <p:txBody>
          <a:bodyPr anchor="b"/>
          <a:lstStyle>
            <a:lvl1pPr>
              <a:defRPr sz="1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3698" y="394971"/>
            <a:ext cx="2314575" cy="1949450"/>
          </a:xfrm>
        </p:spPr>
        <p:txBody>
          <a:bodyPr anchor="t"/>
          <a:lstStyle>
            <a:lvl1pPr marL="0" indent="0">
              <a:buNone/>
              <a:defRPr sz="1200"/>
            </a:lvl1pPr>
            <a:lvl2pPr marL="171457" indent="0">
              <a:buNone/>
              <a:defRPr sz="1050"/>
            </a:lvl2pPr>
            <a:lvl3pPr marL="342914" indent="0">
              <a:buNone/>
              <a:defRPr sz="900"/>
            </a:lvl3pPr>
            <a:lvl4pPr marL="514370" indent="0">
              <a:buNone/>
              <a:defRPr sz="750"/>
            </a:lvl4pPr>
            <a:lvl5pPr marL="685827" indent="0">
              <a:buNone/>
              <a:defRPr sz="750"/>
            </a:lvl5pPr>
            <a:lvl6pPr marL="857284" indent="0">
              <a:buNone/>
              <a:defRPr sz="750"/>
            </a:lvl6pPr>
            <a:lvl7pPr marL="1028741" indent="0">
              <a:buNone/>
              <a:defRPr sz="750"/>
            </a:lvl7pPr>
            <a:lvl8pPr marL="1200197" indent="0">
              <a:buNone/>
              <a:defRPr sz="750"/>
            </a:lvl8pPr>
            <a:lvl9pPr marL="1371656" indent="0">
              <a:buNone/>
              <a:defRPr sz="7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4" y="822962"/>
            <a:ext cx="1474588" cy="1524635"/>
          </a:xfrm>
        </p:spPr>
        <p:txBody>
          <a:bodyPr/>
          <a:lstStyle>
            <a:lvl1pPr marL="0" indent="0">
              <a:buNone/>
              <a:defRPr sz="600"/>
            </a:lvl1pPr>
            <a:lvl2pPr marL="171457" indent="0">
              <a:buNone/>
              <a:defRPr sz="525"/>
            </a:lvl2pPr>
            <a:lvl3pPr marL="342914" indent="0">
              <a:buNone/>
              <a:defRPr sz="450"/>
            </a:lvl3pPr>
            <a:lvl4pPr marL="514370" indent="0">
              <a:buNone/>
              <a:defRPr sz="375"/>
            </a:lvl4pPr>
            <a:lvl5pPr marL="685827" indent="0">
              <a:buNone/>
              <a:defRPr sz="375"/>
            </a:lvl5pPr>
            <a:lvl6pPr marL="857284" indent="0">
              <a:buNone/>
              <a:defRPr sz="375"/>
            </a:lvl6pPr>
            <a:lvl7pPr marL="1028741" indent="0">
              <a:buNone/>
              <a:defRPr sz="375"/>
            </a:lvl7pPr>
            <a:lvl8pPr marL="1200197" indent="0">
              <a:buNone/>
              <a:defRPr sz="375"/>
            </a:lvl8pPr>
            <a:lvl9pPr marL="1371656" indent="0">
              <a:buNone/>
              <a:defRPr sz="3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932DE-9ABB-442B-BF1B-A32F8B276A7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0B20E-61CB-48AC-9672-9114B14BC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1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146051"/>
            <a:ext cx="3943350" cy="53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730250"/>
            <a:ext cx="3943350" cy="1740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" y="2542541"/>
            <a:ext cx="102870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932DE-9ABB-442B-BF1B-A32F8B276A76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" y="2542541"/>
            <a:ext cx="154305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" y="2542541"/>
            <a:ext cx="102870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0B20E-61CB-48AC-9672-9114B14BC4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F00A75-D416-46A0-8BCB-B77CD4F695C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601168" y="22828"/>
            <a:ext cx="1369667" cy="92333"/>
          </a:xfrm>
          <a:prstGeom prst="rect">
            <a:avLst/>
          </a:prstGeom>
        </p:spPr>
        <p:txBody>
          <a:bodyPr horzOverflow="overflow" wrap="square" lIns="0" tIns="0" rIns="0" bIns="0">
            <a:spAutoFit/>
          </a:bodyPr>
          <a:lstStyle/>
          <a:p>
            <a:pPr algn="ctr"/>
            <a:r>
              <a:rPr lang="he-IL" sz="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בלמ"ס</a:t>
            </a:r>
            <a:endParaRPr lang="en-US" sz="1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712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42914" rtl="0" eaLnBrk="1" latinLnBrk="0" hangingPunct="1">
        <a:lnSpc>
          <a:spcPct val="90000"/>
        </a:lnSpc>
        <a:spcBef>
          <a:spcPct val="0"/>
        </a:spcBef>
        <a:buNone/>
        <a:defRPr sz="16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728" indent="-85728" algn="l" defTabSz="342914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57185" indent="-85728" algn="l" defTabSz="342914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28642" indent="-85728" algn="l" defTabSz="342914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3pPr>
      <a:lvl4pPr marL="600099" indent="-85728" algn="l" defTabSz="342914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4pPr>
      <a:lvl5pPr marL="771557" indent="-85728" algn="l" defTabSz="342914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5pPr>
      <a:lvl6pPr marL="943012" indent="-85728" algn="l" defTabSz="342914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6pPr>
      <a:lvl7pPr marL="1114469" indent="-85728" algn="l" defTabSz="342914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7pPr>
      <a:lvl8pPr marL="1285927" indent="-85728" algn="l" defTabSz="342914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8pPr>
      <a:lvl9pPr marL="1457382" indent="-85728" algn="l" defTabSz="342914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14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1pPr>
      <a:lvl2pPr marL="171457" algn="l" defTabSz="342914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2pPr>
      <a:lvl3pPr marL="342914" algn="l" defTabSz="342914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3pPr>
      <a:lvl4pPr marL="514370" algn="l" defTabSz="342914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4pPr>
      <a:lvl5pPr marL="685827" algn="l" defTabSz="342914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5pPr>
      <a:lvl6pPr marL="857284" algn="l" defTabSz="342914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6pPr>
      <a:lvl7pPr marL="1028741" algn="l" defTabSz="342914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7pPr>
      <a:lvl8pPr marL="1200197" algn="l" defTabSz="342914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8pPr>
      <a:lvl9pPr marL="1371656" algn="l" defTabSz="342914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CF950997-A213-4E21-972A-6E58BB48EB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47" y="383963"/>
            <a:ext cx="3665089" cy="2220586"/>
          </a:xfrm>
          <a:prstGeom prst="rect">
            <a:avLst/>
          </a:prstGeom>
        </p:spPr>
      </p:pic>
      <p:pic>
        <p:nvPicPr>
          <p:cNvPr id="23" name="Picture 4">
            <a:extLst>
              <a:ext uri="{FF2B5EF4-FFF2-40B4-BE49-F238E27FC236}">
                <a16:creationId xmlns:a16="http://schemas.microsoft.com/office/drawing/2014/main" id="{D333197B-7BB7-42DF-826A-7C491AAF6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843" y="27172"/>
            <a:ext cx="439157" cy="40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EAEDBE29-9A50-4872-8CB4-CFCDB64CBA9D}"/>
              </a:ext>
            </a:extLst>
          </p:cNvPr>
          <p:cNvSpPr/>
          <p:nvPr/>
        </p:nvSpPr>
        <p:spPr>
          <a:xfrm>
            <a:off x="2406650" y="96244"/>
            <a:ext cx="1535998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he-IL" sz="11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לו"ז נסיעה לארה"ב</a:t>
            </a:r>
            <a:endParaRPr lang="en-US" sz="1100" b="1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28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58234BE0-8814-4DEF-B742-7B4F3511F5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273826"/>
              </p:ext>
            </p:extLst>
          </p:nvPr>
        </p:nvGraphicFramePr>
        <p:xfrm>
          <a:off x="3148718" y="596900"/>
          <a:ext cx="1280892" cy="1843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Worksheet" r:id="rId3" imgW="3054313" imgH="6280194" progId="Excel.Sheet.12">
                  <p:embed/>
                </p:oleObj>
              </mc:Choice>
              <mc:Fallback>
                <p:oleObj name="Worksheet" r:id="rId3" imgW="3054313" imgH="628019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48718" y="596900"/>
                        <a:ext cx="1280892" cy="18433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D9664BC7-C01F-4970-AB2D-C3BF8375566A}"/>
              </a:ext>
            </a:extLst>
          </p:cNvPr>
          <p:cNvSpPr/>
          <p:nvPr/>
        </p:nvSpPr>
        <p:spPr>
          <a:xfrm>
            <a:off x="2944916" y="207710"/>
            <a:ext cx="745718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he-IL" sz="1100" b="1" u="sng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לו"ז יומי</a:t>
            </a:r>
            <a:endParaRPr lang="en-US" sz="1100" b="1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0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D2E553D-38EE-44A2-B0D7-C952DADF78C7}"/>
              </a:ext>
            </a:extLst>
          </p:cNvPr>
          <p:cNvSpPr/>
          <p:nvPr/>
        </p:nvSpPr>
        <p:spPr>
          <a:xfrm>
            <a:off x="1204059" y="400039"/>
            <a:ext cx="3263388" cy="297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base"/>
            <a:r>
              <a:rPr lang="en-US" sz="700" b="1" dirty="0">
                <a:solidFill>
                  <a:srgbClr val="333333"/>
                </a:solidFill>
                <a:latin typeface="Lato"/>
              </a:rPr>
              <a:t>Dr. Mara </a:t>
            </a:r>
            <a:r>
              <a:rPr lang="en-US" sz="700" b="1" dirty="0" err="1">
                <a:solidFill>
                  <a:srgbClr val="333333"/>
                </a:solidFill>
                <a:latin typeface="Lato"/>
              </a:rPr>
              <a:t>Karlin</a:t>
            </a:r>
            <a:endParaRPr lang="en-US" sz="700" b="1" dirty="0">
              <a:solidFill>
                <a:srgbClr val="333333"/>
              </a:solidFill>
              <a:latin typeface="Lato"/>
            </a:endParaRPr>
          </a:p>
          <a:p>
            <a:pPr algn="ctr" rtl="1" fontAlgn="base"/>
            <a:r>
              <a:rPr lang="en-US" sz="700" i="1" dirty="0">
                <a:solidFill>
                  <a:srgbClr val="333333"/>
                </a:solidFill>
                <a:latin typeface="inherit"/>
              </a:rPr>
              <a:t>Acting Assistant Secretary of Defense for International Security Affairs</a:t>
            </a:r>
            <a:endParaRPr lang="en-US" sz="700" dirty="0">
              <a:solidFill>
                <a:srgbClr val="333333"/>
              </a:solidFill>
              <a:latin typeface="Lato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CAFBC09-2897-43CD-8765-4EBDB3CCEF48}"/>
              </a:ext>
            </a:extLst>
          </p:cNvPr>
          <p:cNvGrpSpPr/>
          <p:nvPr/>
        </p:nvGrpSpPr>
        <p:grpSpPr>
          <a:xfrm>
            <a:off x="1204058" y="747018"/>
            <a:ext cx="3263387" cy="1918848"/>
            <a:chOff x="3432542" y="1875317"/>
            <a:chExt cx="7361275" cy="496078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4F79A7B-00F3-4DBF-BFCC-4D6099492FB2}"/>
                </a:ext>
              </a:extLst>
            </p:cNvPr>
            <p:cNvSpPr/>
            <p:nvPr/>
          </p:nvSpPr>
          <p:spPr>
            <a:xfrm>
              <a:off x="3432542" y="1875317"/>
              <a:ext cx="6243086" cy="17344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endParaRPr lang="en-US" sz="600" b="1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8794253-F79F-4295-8CA7-DE432D8CA6C9}"/>
                </a:ext>
              </a:extLst>
            </p:cNvPr>
            <p:cNvSpPr/>
            <p:nvPr/>
          </p:nvSpPr>
          <p:spPr>
            <a:xfrm>
              <a:off x="9803218" y="1875317"/>
              <a:ext cx="990599" cy="17344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he-IL" sz="6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מסרי על</a:t>
              </a:r>
              <a:endParaRPr lang="en-US" sz="600" b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D29D4FC-F89E-45D1-8369-43B8E6B3F09D}"/>
                </a:ext>
              </a:extLst>
            </p:cNvPr>
            <p:cNvSpPr/>
            <p:nvPr/>
          </p:nvSpPr>
          <p:spPr>
            <a:xfrm>
              <a:off x="3432542" y="3751965"/>
              <a:ext cx="6243086" cy="17344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endParaRPr lang="en-US" sz="600" b="1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AA23FE6-9A78-4AB6-8767-4DDE9591B34D}"/>
                </a:ext>
              </a:extLst>
            </p:cNvPr>
            <p:cNvSpPr/>
            <p:nvPr/>
          </p:nvSpPr>
          <p:spPr>
            <a:xfrm>
              <a:off x="9803218" y="3751965"/>
              <a:ext cx="990599" cy="17344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he-IL" sz="6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לקידום </a:t>
              </a:r>
            </a:p>
            <a:p>
              <a:pPr algn="ctr" rtl="1"/>
              <a:endParaRPr lang="he-IL" sz="600" b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rtl="1"/>
              <a:r>
                <a:rPr lang="he-IL" sz="6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לבירור</a:t>
              </a:r>
              <a:endParaRPr lang="en-US" sz="600" b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12BB0A2-AD52-4E90-96C8-A796F2306DED}"/>
                </a:ext>
              </a:extLst>
            </p:cNvPr>
            <p:cNvSpPr/>
            <p:nvPr/>
          </p:nvSpPr>
          <p:spPr>
            <a:xfrm>
              <a:off x="3432542" y="5634560"/>
              <a:ext cx="6243086" cy="120154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endParaRPr lang="en-US" sz="600" b="1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CA70C7A-8AF7-4757-BC34-CECF97195991}"/>
                </a:ext>
              </a:extLst>
            </p:cNvPr>
            <p:cNvSpPr/>
            <p:nvPr/>
          </p:nvSpPr>
          <p:spPr>
            <a:xfrm>
              <a:off x="9803217" y="5628611"/>
              <a:ext cx="990599" cy="12074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he-IL" sz="600" b="1" dirty="0">
                  <a:latin typeface="Segoe UI" panose="020B0502040204020203" pitchFamily="34" charset="0"/>
                  <a:cs typeface="Segoe UI" panose="020B0502040204020203" pitchFamily="34" charset="0"/>
                </a:rPr>
                <a:t>רגישות</a:t>
              </a:r>
              <a:endParaRPr lang="en-US" sz="600" b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1B63B248-6C3B-43E3-8D65-1C98776DF268}"/>
              </a:ext>
            </a:extLst>
          </p:cNvPr>
          <p:cNvSpPr/>
          <p:nvPr/>
        </p:nvSpPr>
        <p:spPr>
          <a:xfrm>
            <a:off x="54508" y="1836584"/>
            <a:ext cx="996708" cy="127512"/>
          </a:xfrm>
          <a:prstGeom prst="rect">
            <a:avLst/>
          </a:prstGeom>
          <a:solidFill>
            <a:schemeClr val="tx1">
              <a:lumMod val="50000"/>
              <a:lumOff val="50000"/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he-IL" sz="800" dirty="0">
                <a:latin typeface="Segoe UI" panose="020B0502040204020203" pitchFamily="34" charset="0"/>
                <a:cs typeface="Segoe UI" panose="020B0502040204020203" pitchFamily="34" charset="0"/>
              </a:rPr>
              <a:t>אישי</a:t>
            </a:r>
            <a:endParaRPr lang="en-US" sz="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E73952-10B0-4224-851A-CC1591C7B7A7}"/>
              </a:ext>
            </a:extLst>
          </p:cNvPr>
          <p:cNvSpPr/>
          <p:nvPr/>
        </p:nvSpPr>
        <p:spPr>
          <a:xfrm>
            <a:off x="54508" y="732834"/>
            <a:ext cx="996708" cy="138532"/>
          </a:xfrm>
          <a:prstGeom prst="rect">
            <a:avLst/>
          </a:prstGeom>
          <a:solidFill>
            <a:schemeClr val="tx1">
              <a:lumMod val="50000"/>
              <a:lumOff val="50000"/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he-IL" sz="900" dirty="0">
                <a:latin typeface="Segoe UI" panose="020B0502040204020203" pitchFamily="34" charset="0"/>
                <a:cs typeface="Segoe UI" panose="020B0502040204020203" pitchFamily="34" charset="0"/>
              </a:rPr>
              <a:t>פורטפוליו</a:t>
            </a:r>
            <a:endParaRPr lang="en-US" sz="9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A0622A-A69D-4BA6-900F-2064064A0038}"/>
              </a:ext>
            </a:extLst>
          </p:cNvPr>
          <p:cNvSpPr/>
          <p:nvPr/>
        </p:nvSpPr>
        <p:spPr>
          <a:xfrm>
            <a:off x="54508" y="906617"/>
            <a:ext cx="996708" cy="894713"/>
          </a:xfrm>
          <a:prstGeom prst="rect">
            <a:avLst/>
          </a:prstGeom>
          <a:solidFill>
            <a:schemeClr val="tx1">
              <a:lumMod val="50000"/>
              <a:lumOff val="50000"/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>
              <a:buFont typeface="Arial" panose="020B0604020202020204" pitchFamily="34" charset="0"/>
              <a:buChar char="•"/>
            </a:pPr>
            <a:r>
              <a:rPr lang="he-IL" sz="600" dirty="0">
                <a:latin typeface="Segoe UI" panose="020B0502040204020203" pitchFamily="34" charset="0"/>
                <a:cs typeface="Segoe UI" panose="020B0502040204020203" pitchFamily="34" charset="0"/>
              </a:rPr>
              <a:t>יועצת בכירה למזה"ג למדיניות מזה"ת, אירופה, נאט"ו, רוסיה ואפריקה</a:t>
            </a: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he-IL" sz="600" dirty="0">
                <a:latin typeface="Segoe UI" panose="020B0502040204020203" pitchFamily="34" charset="0"/>
                <a:cs typeface="Segoe UI" panose="020B0502040204020203" pitchFamily="34" charset="0"/>
              </a:rPr>
              <a:t>פיתוח אסט' איזורית וליחסים והשת"פ הביטחוני</a:t>
            </a: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he-IL" sz="600" dirty="0">
                <a:latin typeface="Segoe UI" panose="020B0502040204020203" pitchFamily="34" charset="0"/>
                <a:cs typeface="Segoe UI" panose="020B0502040204020203" pitchFamily="34" charset="0"/>
              </a:rPr>
              <a:t>פיקוח על פעילות הצבא בהתאם למדיניות </a:t>
            </a: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he-IL" sz="600" dirty="0">
                <a:latin typeface="Segoe UI" panose="020B0502040204020203" pitchFamily="34" charset="0"/>
                <a:cs typeface="Segoe UI" panose="020B0502040204020203" pitchFamily="34" charset="0"/>
              </a:rPr>
              <a:t>צוות מעבר ממשל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285ADA-5A06-45E8-92D4-9BBFBDC2F902}"/>
              </a:ext>
            </a:extLst>
          </p:cNvPr>
          <p:cNvSpPr/>
          <p:nvPr/>
        </p:nvSpPr>
        <p:spPr>
          <a:xfrm>
            <a:off x="54508" y="1985810"/>
            <a:ext cx="996708" cy="680053"/>
          </a:xfrm>
          <a:prstGeom prst="rect">
            <a:avLst/>
          </a:prstGeom>
          <a:solidFill>
            <a:schemeClr val="tx1">
              <a:lumMod val="50000"/>
              <a:lumOff val="50000"/>
              <a:alpha val="99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>
              <a:buFont typeface="Arial" panose="020B0604020202020204" pitchFamily="34" charset="0"/>
              <a:buChar char="•"/>
            </a:pPr>
            <a:r>
              <a:rPr lang="he-IL" sz="600" dirty="0">
                <a:latin typeface="Segoe UI" panose="020B0502040204020203" pitchFamily="34" charset="0"/>
                <a:cs typeface="Segoe UI" panose="020B0502040204020203" pitchFamily="34" charset="0"/>
              </a:rPr>
              <a:t>במקור ממילווקי</a:t>
            </a: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he-IL" sz="600" dirty="0">
                <a:latin typeface="Segoe UI" panose="020B0502040204020203" pitchFamily="34" charset="0"/>
                <a:cs typeface="Segoe UI" panose="020B0502040204020203" pitchFamily="34" charset="0"/>
              </a:rPr>
              <a:t>אשת קריירה בתחום הפוליסי, הרצתה באונ' ג'ון הופקינס</a:t>
            </a:r>
            <a:endParaRPr lang="en-US" sz="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rtl="1">
              <a:buFont typeface="Arial" panose="020B0604020202020204" pitchFamily="34" charset="0"/>
              <a:buChar char="•"/>
            </a:pPr>
            <a:r>
              <a:rPr lang="he-IL" sz="600" dirty="0">
                <a:latin typeface="Segoe UI" panose="020B0502040204020203" pitchFamily="34" charset="0"/>
                <a:cs typeface="Segoe UI" panose="020B0502040204020203" pitchFamily="34" charset="0"/>
              </a:rPr>
              <a:t>נשואה לראובן יעקובסון, חברה מהתיכון. </a:t>
            </a:r>
            <a:r>
              <a:rPr lang="en-US" sz="600" dirty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he-IL" sz="600" dirty="0">
                <a:latin typeface="Segoe UI" panose="020B0502040204020203" pitchFamily="34" charset="0"/>
                <a:cs typeface="Segoe UI" panose="020B0502040204020203" pitchFamily="34" charset="0"/>
              </a:rPr>
              <a:t> ילדים. </a:t>
            </a:r>
            <a:endParaRPr lang="en-US" sz="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8FB2268-5EB2-433E-B879-60793E9E36EA}"/>
              </a:ext>
            </a:extLst>
          </p:cNvPr>
          <p:cNvSpPr txBox="1"/>
          <p:nvPr/>
        </p:nvSpPr>
        <p:spPr>
          <a:xfrm>
            <a:off x="54508" y="420582"/>
            <a:ext cx="99670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buFont typeface="Arial" panose="020B0604020202020204" pitchFamily="34" charset="0"/>
              <a:buChar char="•"/>
            </a:pPr>
            <a:r>
              <a:rPr lang="he-IL" sz="6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ניהלה את ה </a:t>
            </a:r>
            <a:r>
              <a:rPr lang="en-US" sz="6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NEO </a:t>
            </a:r>
            <a:r>
              <a:rPr lang="he-IL" sz="6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מלבנון ב2006</a:t>
            </a:r>
          </a:p>
        </p:txBody>
      </p:sp>
      <p:pic>
        <p:nvPicPr>
          <p:cNvPr id="19" name="Picture 4">
            <a:extLst>
              <a:ext uri="{FF2B5EF4-FFF2-40B4-BE49-F238E27FC236}">
                <a16:creationId xmlns:a16="http://schemas.microsoft.com/office/drawing/2014/main" id="{AA6387C7-6A3A-4798-BE1C-86E251C08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865" y="-58051"/>
            <a:ext cx="439157" cy="40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C8A3384F-FA0D-4F4B-A6DF-7AFCBA210569}"/>
              </a:ext>
            </a:extLst>
          </p:cNvPr>
          <p:cNvSpPr/>
          <p:nvPr/>
        </p:nvSpPr>
        <p:spPr>
          <a:xfrm>
            <a:off x="2286000" y="11534"/>
            <a:ext cx="1891865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he-IL" sz="11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לו"ז יום ב', 14 ליוני 2021</a:t>
            </a:r>
            <a:endParaRPr lang="en-US" sz="1100" b="1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891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EDC41D37-C231-48CE-8F01-9D68D3167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829"/>
            <a:ext cx="4572000" cy="2479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A2EAFF-448F-4C99-B7A4-53C227355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451" y="194244"/>
            <a:ext cx="439157" cy="40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7692774-AAD1-402A-AE11-9BA21CFCCBF0}"/>
              </a:ext>
            </a:extLst>
          </p:cNvPr>
          <p:cNvSpPr/>
          <p:nvPr/>
        </p:nvSpPr>
        <p:spPr>
          <a:xfrm>
            <a:off x="2172586" y="263829"/>
            <a:ext cx="1891865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he-IL" sz="11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לו"ז יום ב', 14 ליוני 2021</a:t>
            </a:r>
            <a:endParaRPr lang="en-US" sz="1100" b="1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893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1996</TotalTime>
  <Words>95</Words>
  <Application>Microsoft Office PowerPoint</Application>
  <PresentationFormat>Custom</PresentationFormat>
  <Paragraphs>21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inherit</vt:lpstr>
      <vt:lpstr>Lato</vt:lpstr>
      <vt:lpstr>Segoe UI</vt:lpstr>
      <vt:lpstr>Tahoma</vt:lpstr>
      <vt:lpstr>Office Theme</vt:lpstr>
      <vt:lpstr>Microsoft Excel Worksheet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Benzi Zimmerman</dc:creator>
  <cp:lastModifiedBy>Benzi Zimmerman</cp:lastModifiedBy>
  <cp:revision>6</cp:revision>
  <dcterms:created xsi:type="dcterms:W3CDTF">2021-06-04T08:32:23Z</dcterms:created>
  <dcterms:modified xsi:type="dcterms:W3CDTF">2021-06-05T17:49:15Z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1b9bfc-c426-492e-a46c-1a922d5fe54b_Enabled">
    <vt:lpwstr>true</vt:lpwstr>
  </property>
  <property fmtid="{D5CDD505-2E9C-101B-9397-08002B2CF9AE}" pid="3" name="MSIP_Label_701b9bfc-c426-492e-a46c-1a922d5fe54b_SetDate">
    <vt:lpwstr>2021-06-04T08:32:23Z</vt:lpwstr>
  </property>
  <property fmtid="{D5CDD505-2E9C-101B-9397-08002B2CF9AE}" pid="4" name="MSIP_Label_701b9bfc-c426-492e-a46c-1a922d5fe54b_Method">
    <vt:lpwstr>Standard</vt:lpwstr>
  </property>
  <property fmtid="{D5CDD505-2E9C-101B-9397-08002B2CF9AE}" pid="5" name="MSIP_Label_701b9bfc-c426-492e-a46c-1a922d5fe54b_Name">
    <vt:lpwstr>בלמ"ס</vt:lpwstr>
  </property>
  <property fmtid="{D5CDD505-2E9C-101B-9397-08002B2CF9AE}" pid="6" name="MSIP_Label_701b9bfc-c426-492e-a46c-1a922d5fe54b_SiteId">
    <vt:lpwstr>78820852-55fa-450b-908d-45c0d911e76b</vt:lpwstr>
  </property>
  <property fmtid="{D5CDD505-2E9C-101B-9397-08002B2CF9AE}" pid="7" name="MSIP_Label_701b9bfc-c426-492e-a46c-1a922d5fe54b_ActionId">
    <vt:lpwstr>4fb41c13-dd20-4274-b975-f71bf9da89c5</vt:lpwstr>
  </property>
  <property fmtid="{D5CDD505-2E9C-101B-9397-08002B2CF9AE}" pid="8" name="MSIP_Label_701b9bfc-c426-492e-a46c-1a922d5fe54b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- בלמ"ס -</vt:lpwstr>
  </property>
</Properties>
</file>