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1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BE855-4AA4-4D12-9EB9-5EAB8DFB8F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64A717-F885-48C1-8D27-042B67EB9D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82DE93-C50A-45C5-8667-730CDE3DC5B1}"/>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5" name="Footer Placeholder 4">
            <a:extLst>
              <a:ext uri="{FF2B5EF4-FFF2-40B4-BE49-F238E27FC236}">
                <a16:creationId xmlns:a16="http://schemas.microsoft.com/office/drawing/2014/main" id="{58A99243-141E-43E0-B2B3-F9A06406A2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1ECD72-8FE0-4B5B-B256-5C8A2F59F5D7}"/>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1650093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43330-8EDD-4D86-B021-9D48810948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BEBFF0-3189-4F27-949A-95E7DBF242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B7EDE6-3C23-4433-A62A-C3202E347F8C}"/>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5" name="Footer Placeholder 4">
            <a:extLst>
              <a:ext uri="{FF2B5EF4-FFF2-40B4-BE49-F238E27FC236}">
                <a16:creationId xmlns:a16="http://schemas.microsoft.com/office/drawing/2014/main" id="{20A59978-C457-433B-8BE7-3A27F44A70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3AB381-10FB-4E13-AC48-7F50F2641A17}"/>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1294195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B1E418-3532-4D9A-92B6-38286619B7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3DCA25-1445-43C1-AF76-788B0362A8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5B6937-9E20-4879-9C36-CDD93EEB4389}"/>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5" name="Footer Placeholder 4">
            <a:extLst>
              <a:ext uri="{FF2B5EF4-FFF2-40B4-BE49-F238E27FC236}">
                <a16:creationId xmlns:a16="http://schemas.microsoft.com/office/drawing/2014/main" id="{099BDD91-BDAE-454F-B359-BAAF6E990E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A576A7-3B6B-43B0-8889-E7A4B63F8D3A}"/>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66040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92A6F-8AF1-45CA-8A7F-293809B511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E213E9-21CD-4AD1-82C5-EC844052A9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9E0EF3-1912-4379-AC2A-07312CF4233D}"/>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5" name="Footer Placeholder 4">
            <a:extLst>
              <a:ext uri="{FF2B5EF4-FFF2-40B4-BE49-F238E27FC236}">
                <a16:creationId xmlns:a16="http://schemas.microsoft.com/office/drawing/2014/main" id="{2CFD067F-3DFC-4ECE-8AF6-D1C0C8B500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57B70F-B8F2-4378-BF98-0820B9F30258}"/>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124081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3C9BF-E84B-4F72-92ED-92E29D8EE4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46AC79-B4D2-47FD-B21B-B77C5931BA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497CB2-6CBA-415D-BD37-07147836D3CF}"/>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5" name="Footer Placeholder 4">
            <a:extLst>
              <a:ext uri="{FF2B5EF4-FFF2-40B4-BE49-F238E27FC236}">
                <a16:creationId xmlns:a16="http://schemas.microsoft.com/office/drawing/2014/main" id="{B207751A-B824-4BD2-B2D7-2C79A916C7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E36056-7803-404D-A270-FFFF192E95DD}"/>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1826284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43C66-F1FD-4DCF-9B54-B7603997A5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56CA7A-3F0E-4B17-B5CE-98F5C798AA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2DDCD1-6C69-4686-9060-7521C16EA2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7765F0-D4E1-47E7-91F2-BE7E64AB6E1E}"/>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6" name="Footer Placeholder 5">
            <a:extLst>
              <a:ext uri="{FF2B5EF4-FFF2-40B4-BE49-F238E27FC236}">
                <a16:creationId xmlns:a16="http://schemas.microsoft.com/office/drawing/2014/main" id="{93839485-18E0-43AE-A07E-73D395CB0F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240EAB-14A7-4402-BEA9-C8355CCBD5B6}"/>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58800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52720-0B8D-4367-87C9-926B412FD5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DE0EC2-21EB-425D-A48F-23BB2F86F7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A319CF-2DB5-4841-B73C-8DE78B7E89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554366-B786-4F39-932C-116BF39919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7BF53C-BF81-437C-8A40-A1F99B4DAD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FEE1DD-0399-4A25-AFF4-2E94F2F2CE3C}"/>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8" name="Footer Placeholder 7">
            <a:extLst>
              <a:ext uri="{FF2B5EF4-FFF2-40B4-BE49-F238E27FC236}">
                <a16:creationId xmlns:a16="http://schemas.microsoft.com/office/drawing/2014/main" id="{6B5110D5-4785-4B86-9A5A-52F38CF134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1AD303-3D51-472F-B737-EB5F6F5F19E9}"/>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17768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428DC-7053-4F58-A35A-DD52001158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FC2199-F6B8-45F6-AD7C-DB9F89192CE7}"/>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4" name="Footer Placeholder 3">
            <a:extLst>
              <a:ext uri="{FF2B5EF4-FFF2-40B4-BE49-F238E27FC236}">
                <a16:creationId xmlns:a16="http://schemas.microsoft.com/office/drawing/2014/main" id="{A2CE64B8-92EA-4A10-84DC-89655276E9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0CA081-AD48-40B1-8EF0-4F9AD84B920B}"/>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898764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68F8C7-1A2F-4BFD-B3ED-02C34A4B23FD}"/>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3" name="Footer Placeholder 2">
            <a:extLst>
              <a:ext uri="{FF2B5EF4-FFF2-40B4-BE49-F238E27FC236}">
                <a16:creationId xmlns:a16="http://schemas.microsoft.com/office/drawing/2014/main" id="{58474647-F07E-4D22-AFAB-A15C2A7133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E56A32-FEE6-4E0F-9E80-D0253EFC8D26}"/>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149195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B683C-EF23-4177-B507-B68DB5D47E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773C250-1A77-42FD-9E2C-23692BD708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4CF332-012F-4560-9265-0ACF6A3720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0B58C7-A31D-4647-AC0F-76CEDC7153B1}"/>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6" name="Footer Placeholder 5">
            <a:extLst>
              <a:ext uri="{FF2B5EF4-FFF2-40B4-BE49-F238E27FC236}">
                <a16:creationId xmlns:a16="http://schemas.microsoft.com/office/drawing/2014/main" id="{5E84CD35-B822-4CBD-A061-9EA88AAE38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DFE45F-5D17-4BA1-91BF-5EB728BC68B0}"/>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362904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29D2E-93FA-4F45-A72C-FCDCE34142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09EE0A-5C61-4F04-8D6C-DB11A29E21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E1DC31-B42D-452D-BF1A-D4E4044F4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727C2B-643D-4991-92DE-B803BF13C8B7}"/>
              </a:ext>
            </a:extLst>
          </p:cNvPr>
          <p:cNvSpPr>
            <a:spLocks noGrp="1"/>
          </p:cNvSpPr>
          <p:nvPr>
            <p:ph type="dt" sz="half" idx="10"/>
          </p:nvPr>
        </p:nvSpPr>
        <p:spPr/>
        <p:txBody>
          <a:bodyPr/>
          <a:lstStyle/>
          <a:p>
            <a:fld id="{FB0DF14C-3981-464A-BBA5-034994D733D8}" type="datetimeFigureOut">
              <a:rPr lang="en-US" smtClean="0"/>
              <a:t>6/1/2021</a:t>
            </a:fld>
            <a:endParaRPr lang="en-US"/>
          </a:p>
        </p:txBody>
      </p:sp>
      <p:sp>
        <p:nvSpPr>
          <p:cNvPr id="6" name="Footer Placeholder 5">
            <a:extLst>
              <a:ext uri="{FF2B5EF4-FFF2-40B4-BE49-F238E27FC236}">
                <a16:creationId xmlns:a16="http://schemas.microsoft.com/office/drawing/2014/main" id="{51771575-B7AE-465C-9B5E-5CD189E8C7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0B93CF-9CEB-45E0-A025-C0B9E289795A}"/>
              </a:ext>
            </a:extLst>
          </p:cNvPr>
          <p:cNvSpPr>
            <a:spLocks noGrp="1"/>
          </p:cNvSpPr>
          <p:nvPr>
            <p:ph type="sldNum" sz="quarter" idx="12"/>
          </p:nvPr>
        </p:nvSpPr>
        <p:spPr/>
        <p:txBody>
          <a:bodyPr/>
          <a:lstStyle/>
          <a:p>
            <a:fld id="{F5F067EE-B3CF-4B25-9DF8-A146DC5F5C72}" type="slidenum">
              <a:rPr lang="en-US" smtClean="0"/>
              <a:t>‹#›</a:t>
            </a:fld>
            <a:endParaRPr lang="en-US"/>
          </a:p>
        </p:txBody>
      </p:sp>
    </p:spTree>
    <p:extLst>
      <p:ext uri="{BB962C8B-B14F-4D97-AF65-F5344CB8AC3E}">
        <p14:creationId xmlns:p14="http://schemas.microsoft.com/office/powerpoint/2010/main" val="1621307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726890-BC1E-484C-8DC6-F1337DEAE5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B52EAE-424D-4C66-A2FB-40F0C21C9C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C95F84-4055-48EE-8C09-82C6F1E979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0DF14C-3981-464A-BBA5-034994D733D8}" type="datetimeFigureOut">
              <a:rPr lang="en-US" smtClean="0"/>
              <a:t>6/1/2021</a:t>
            </a:fld>
            <a:endParaRPr lang="en-US"/>
          </a:p>
        </p:txBody>
      </p:sp>
      <p:sp>
        <p:nvSpPr>
          <p:cNvPr id="5" name="Footer Placeholder 4">
            <a:extLst>
              <a:ext uri="{FF2B5EF4-FFF2-40B4-BE49-F238E27FC236}">
                <a16:creationId xmlns:a16="http://schemas.microsoft.com/office/drawing/2014/main" id="{F5F3FCCD-A3E2-47F8-A08E-24E0066B92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F75A564-6BE2-46EE-BEAD-0D452E4E0D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067EE-B3CF-4B25-9DF8-A146DC5F5C72}" type="slidenum">
              <a:rPr lang="en-US" smtClean="0"/>
              <a:t>‹#›</a:t>
            </a:fld>
            <a:endParaRPr lang="en-US"/>
          </a:p>
        </p:txBody>
      </p:sp>
      <p:sp>
        <p:nvSpPr>
          <p:cNvPr id="8" name="TextBox 7">
            <a:extLst>
              <a:ext uri="{FF2B5EF4-FFF2-40B4-BE49-F238E27FC236}">
                <a16:creationId xmlns:a16="http://schemas.microsoft.com/office/drawing/2014/main" id="{6007F39E-C4A2-4B5F-B1A8-3BD5E8244A23}"/>
              </a:ext>
            </a:extLst>
          </p:cNvPr>
          <p:cNvSpPr txBox="1"/>
          <p:nvPr userDrawn="1">
            <p:extLst>
              <p:ext uri="{1162E1C5-73C7-4A58-AE30-91384D911F3F}">
                <p184:classification xmlns:p184="http://schemas.microsoft.com/office/powerpoint/2018/4/main" val="hdr"/>
              </p:ext>
            </p:extLst>
          </p:nvPr>
        </p:nvSpPr>
        <p:spPr>
          <a:xfrm>
            <a:off x="5783263" y="0"/>
            <a:ext cx="469963" cy="152400"/>
          </a:xfrm>
          <a:prstGeom prst="rect">
            <a:avLst/>
          </a:prstGeom>
        </p:spPr>
        <p:txBody>
          <a:bodyPr horzOverflow="overflow" lIns="0" tIns="0" rIns="0" bIns="0">
            <a:spAutoFit/>
          </a:bodyPr>
          <a:lstStyle/>
          <a:p>
            <a:pPr algn="ctr"/>
            <a:r>
              <a:rPr lang="en-US" sz="1000">
                <a:solidFill>
                  <a:srgbClr val="000000"/>
                </a:solidFill>
                <a:latin typeface="Calibri" panose="020F0502020204030204" pitchFamily="34" charset="0"/>
                <a:cs typeface="Calibri" panose="020F0502020204030204" pitchFamily="34" charset="0"/>
              </a:rPr>
              <a:t>- בלמ"ס -</a:t>
            </a:r>
          </a:p>
        </p:txBody>
      </p:sp>
    </p:spTree>
    <p:extLst>
      <p:ext uri="{BB962C8B-B14F-4D97-AF65-F5344CB8AC3E}">
        <p14:creationId xmlns:p14="http://schemas.microsoft.com/office/powerpoint/2010/main" val="1539977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EE418-F123-4DE1-847C-CD7A44168BC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7CDFCAE-4A93-45F3-8963-A10DFC93B9E9}"/>
              </a:ext>
            </a:extLst>
          </p:cNvPr>
          <p:cNvSpPr>
            <a:spLocks noGrp="1"/>
          </p:cNvSpPr>
          <p:nvPr>
            <p:ph type="subTitle" idx="1"/>
          </p:nvPr>
        </p:nvSpPr>
        <p:spPr/>
        <p:txBody>
          <a:bodyPr/>
          <a:lstStyle/>
          <a:p>
            <a:endParaRPr lang="en-US"/>
          </a:p>
        </p:txBody>
      </p:sp>
      <p:pic>
        <p:nvPicPr>
          <p:cNvPr id="1026" name="Picture 2">
            <a:extLst>
              <a:ext uri="{FF2B5EF4-FFF2-40B4-BE49-F238E27FC236}">
                <a16:creationId xmlns:a16="http://schemas.microsoft.com/office/drawing/2014/main" id="{B01C5F27-5138-4126-BDAF-E96BE1A862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21" y="0"/>
            <a:ext cx="11430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04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F6DC10C-254F-4CD4-B7B1-2EFB5B70218D}"/>
              </a:ext>
            </a:extLst>
          </p:cNvPr>
          <p:cNvSpPr/>
          <p:nvPr/>
        </p:nvSpPr>
        <p:spPr>
          <a:xfrm>
            <a:off x="1105784" y="808074"/>
            <a:ext cx="9994605" cy="5550196"/>
          </a:xfrm>
          <a:prstGeom prst="rect">
            <a:avLst/>
          </a:prstGeom>
          <a:solidFill>
            <a:schemeClr val="bg1"/>
          </a:solidFill>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latin typeface="Segoe UI" panose="020B0502040204020203" pitchFamily="34" charset="0"/>
              <a:cs typeface="Segoe UI" panose="020B0502040204020203" pitchFamily="34" charset="0"/>
            </a:endParaRPr>
          </a:p>
        </p:txBody>
      </p:sp>
      <p:cxnSp>
        <p:nvCxnSpPr>
          <p:cNvPr id="7" name="Straight Connector 6">
            <a:extLst>
              <a:ext uri="{FF2B5EF4-FFF2-40B4-BE49-F238E27FC236}">
                <a16:creationId xmlns:a16="http://schemas.microsoft.com/office/drawing/2014/main" id="{9138F0AF-6E67-45A0-AC6F-A6D016B0AC6F}"/>
              </a:ext>
            </a:extLst>
          </p:cNvPr>
          <p:cNvCxnSpPr>
            <a:cxnSpLocks/>
          </p:cNvCxnSpPr>
          <p:nvPr/>
        </p:nvCxnSpPr>
        <p:spPr>
          <a:xfrm>
            <a:off x="1098697" y="1875317"/>
            <a:ext cx="99946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66BDCCE-EF22-4E31-B6AE-25C16B8803C0}"/>
              </a:ext>
            </a:extLst>
          </p:cNvPr>
          <p:cNvCxnSpPr>
            <a:cxnSpLocks/>
          </p:cNvCxnSpPr>
          <p:nvPr/>
        </p:nvCxnSpPr>
        <p:spPr>
          <a:xfrm>
            <a:off x="1098697" y="2453462"/>
            <a:ext cx="99946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59074B4-D1F3-4763-95C5-0B30C3C2EE0E}"/>
              </a:ext>
            </a:extLst>
          </p:cNvPr>
          <p:cNvCxnSpPr>
            <a:cxnSpLocks/>
          </p:cNvCxnSpPr>
          <p:nvPr/>
        </p:nvCxnSpPr>
        <p:spPr>
          <a:xfrm>
            <a:off x="1098697" y="3031607"/>
            <a:ext cx="99946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4F52AE7-B00C-4159-B4D6-DD09FE5203F0}"/>
              </a:ext>
            </a:extLst>
          </p:cNvPr>
          <p:cNvCxnSpPr>
            <a:cxnSpLocks/>
          </p:cNvCxnSpPr>
          <p:nvPr/>
        </p:nvCxnSpPr>
        <p:spPr>
          <a:xfrm>
            <a:off x="1098697" y="3609752"/>
            <a:ext cx="99946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ABBC50A-08FF-43FC-8C1E-D2CA7027FA6B}"/>
              </a:ext>
            </a:extLst>
          </p:cNvPr>
          <p:cNvCxnSpPr>
            <a:cxnSpLocks/>
          </p:cNvCxnSpPr>
          <p:nvPr/>
        </p:nvCxnSpPr>
        <p:spPr>
          <a:xfrm>
            <a:off x="1098697" y="4187897"/>
            <a:ext cx="99946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FBE144D-E14B-4DE8-840C-2F7C0D34E3C5}"/>
              </a:ext>
            </a:extLst>
          </p:cNvPr>
          <p:cNvCxnSpPr>
            <a:cxnSpLocks/>
          </p:cNvCxnSpPr>
          <p:nvPr/>
        </p:nvCxnSpPr>
        <p:spPr>
          <a:xfrm>
            <a:off x="1098697" y="4766042"/>
            <a:ext cx="99946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C4AC13A-BC54-47C4-BC0B-BDD7D996E8E5}"/>
              </a:ext>
            </a:extLst>
          </p:cNvPr>
          <p:cNvCxnSpPr>
            <a:cxnSpLocks/>
          </p:cNvCxnSpPr>
          <p:nvPr/>
        </p:nvCxnSpPr>
        <p:spPr>
          <a:xfrm>
            <a:off x="1098697" y="5344187"/>
            <a:ext cx="99946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21D532C-C53E-4975-B732-7173339014F1}"/>
              </a:ext>
            </a:extLst>
          </p:cNvPr>
          <p:cNvCxnSpPr>
            <a:cxnSpLocks/>
          </p:cNvCxnSpPr>
          <p:nvPr/>
        </p:nvCxnSpPr>
        <p:spPr>
          <a:xfrm>
            <a:off x="1098697" y="5922334"/>
            <a:ext cx="9994605"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B1A7AC30-9650-46E4-94F9-3683A22C854A}"/>
              </a:ext>
            </a:extLst>
          </p:cNvPr>
          <p:cNvSpPr/>
          <p:nvPr/>
        </p:nvSpPr>
        <p:spPr>
          <a:xfrm>
            <a:off x="3432542" y="1010093"/>
            <a:ext cx="7361276" cy="7017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base"/>
            <a:r>
              <a:rPr lang="en-US" b="1" i="0" dirty="0">
                <a:solidFill>
                  <a:srgbClr val="333333"/>
                </a:solidFill>
                <a:effectLst/>
                <a:latin typeface="Lato"/>
              </a:rPr>
              <a:t>Dr. Mara </a:t>
            </a:r>
            <a:r>
              <a:rPr lang="en-US" b="1" i="0" dirty="0" err="1">
                <a:solidFill>
                  <a:srgbClr val="333333"/>
                </a:solidFill>
                <a:effectLst/>
                <a:latin typeface="Lato"/>
              </a:rPr>
              <a:t>Karlin</a:t>
            </a:r>
            <a:endParaRPr lang="en-US" b="1" i="0" dirty="0">
              <a:solidFill>
                <a:srgbClr val="333333"/>
              </a:solidFill>
              <a:effectLst/>
              <a:latin typeface="Lato"/>
            </a:endParaRPr>
          </a:p>
          <a:p>
            <a:pPr algn="ctr" rtl="1" fontAlgn="base"/>
            <a:r>
              <a:rPr lang="en-US" b="0" i="1" dirty="0">
                <a:solidFill>
                  <a:srgbClr val="333333"/>
                </a:solidFill>
                <a:effectLst/>
                <a:latin typeface="inherit"/>
              </a:rPr>
              <a:t>Acting Assistant Secretary of Defense for International Security Affairs</a:t>
            </a:r>
            <a:endParaRPr lang="en-US" b="0" i="0" dirty="0">
              <a:solidFill>
                <a:srgbClr val="333333"/>
              </a:solidFill>
              <a:effectLst/>
              <a:latin typeface="Lato"/>
            </a:endParaRPr>
          </a:p>
        </p:txBody>
      </p:sp>
      <p:grpSp>
        <p:nvGrpSpPr>
          <p:cNvPr id="23" name="Group 22">
            <a:extLst>
              <a:ext uri="{FF2B5EF4-FFF2-40B4-BE49-F238E27FC236}">
                <a16:creationId xmlns:a16="http://schemas.microsoft.com/office/drawing/2014/main" id="{15CEBFD1-A1CB-4B0A-BD7B-8F64268BDAEB}"/>
              </a:ext>
            </a:extLst>
          </p:cNvPr>
          <p:cNvGrpSpPr/>
          <p:nvPr/>
        </p:nvGrpSpPr>
        <p:grpSpPr>
          <a:xfrm>
            <a:off x="3432543" y="1875317"/>
            <a:ext cx="7361275" cy="4259667"/>
            <a:chOff x="3432542" y="1875317"/>
            <a:chExt cx="7361275" cy="4960789"/>
          </a:xfrm>
        </p:grpSpPr>
        <p:sp>
          <p:nvSpPr>
            <p:cNvPr id="17" name="Rectangle 16">
              <a:extLst>
                <a:ext uri="{FF2B5EF4-FFF2-40B4-BE49-F238E27FC236}">
                  <a16:creationId xmlns:a16="http://schemas.microsoft.com/office/drawing/2014/main" id="{EEB38F59-B671-4843-A595-A3B056729562}"/>
                </a:ext>
              </a:extLst>
            </p:cNvPr>
            <p:cNvSpPr/>
            <p:nvPr/>
          </p:nvSpPr>
          <p:spPr>
            <a:xfrm>
              <a:off x="3432542" y="1875317"/>
              <a:ext cx="6243086" cy="1734434"/>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endParaRPr lang="en-US" b="1">
                <a:latin typeface="Segoe UI" panose="020B0502040204020203" pitchFamily="34" charset="0"/>
                <a:cs typeface="Segoe UI" panose="020B0502040204020203" pitchFamily="34" charset="0"/>
              </a:endParaRPr>
            </a:p>
          </p:txBody>
        </p:sp>
        <p:sp>
          <p:nvSpPr>
            <p:cNvPr id="19" name="Rectangle 18">
              <a:extLst>
                <a:ext uri="{FF2B5EF4-FFF2-40B4-BE49-F238E27FC236}">
                  <a16:creationId xmlns:a16="http://schemas.microsoft.com/office/drawing/2014/main" id="{F786CB91-B56F-45F8-A3B7-32B2D8D05DB2}"/>
                </a:ext>
              </a:extLst>
            </p:cNvPr>
            <p:cNvSpPr/>
            <p:nvPr/>
          </p:nvSpPr>
          <p:spPr>
            <a:xfrm>
              <a:off x="9803218" y="1875317"/>
              <a:ext cx="990599" cy="1734434"/>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he-IL" b="1" dirty="0">
                  <a:latin typeface="Segoe UI" panose="020B0502040204020203" pitchFamily="34" charset="0"/>
                  <a:cs typeface="Segoe UI" panose="020B0502040204020203" pitchFamily="34" charset="0"/>
                </a:rPr>
                <a:t>מסרי על</a:t>
              </a:r>
              <a:endParaRPr lang="en-US" b="1" dirty="0">
                <a:latin typeface="Segoe UI" panose="020B0502040204020203" pitchFamily="34" charset="0"/>
                <a:cs typeface="Segoe UI" panose="020B0502040204020203" pitchFamily="34" charset="0"/>
              </a:endParaRPr>
            </a:p>
          </p:txBody>
        </p:sp>
        <p:sp>
          <p:nvSpPr>
            <p:cNvPr id="20" name="Rectangle 19">
              <a:extLst>
                <a:ext uri="{FF2B5EF4-FFF2-40B4-BE49-F238E27FC236}">
                  <a16:creationId xmlns:a16="http://schemas.microsoft.com/office/drawing/2014/main" id="{9F56DC23-1962-4896-B3AD-CF5FB2730369}"/>
                </a:ext>
              </a:extLst>
            </p:cNvPr>
            <p:cNvSpPr/>
            <p:nvPr/>
          </p:nvSpPr>
          <p:spPr>
            <a:xfrm>
              <a:off x="3432542" y="3751965"/>
              <a:ext cx="6243086" cy="1734434"/>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endParaRPr lang="en-US" b="1">
                <a:latin typeface="Segoe UI" panose="020B0502040204020203" pitchFamily="34" charset="0"/>
                <a:cs typeface="Segoe UI" panose="020B0502040204020203" pitchFamily="34" charset="0"/>
              </a:endParaRPr>
            </a:p>
          </p:txBody>
        </p:sp>
        <p:sp>
          <p:nvSpPr>
            <p:cNvPr id="21" name="Rectangle 20">
              <a:extLst>
                <a:ext uri="{FF2B5EF4-FFF2-40B4-BE49-F238E27FC236}">
                  <a16:creationId xmlns:a16="http://schemas.microsoft.com/office/drawing/2014/main" id="{2A607338-C7EC-40F2-9079-53D9513ACA3B}"/>
                </a:ext>
              </a:extLst>
            </p:cNvPr>
            <p:cNvSpPr/>
            <p:nvPr/>
          </p:nvSpPr>
          <p:spPr>
            <a:xfrm>
              <a:off x="9803218" y="3751965"/>
              <a:ext cx="990599" cy="1734434"/>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he-IL" b="1" dirty="0">
                  <a:latin typeface="Segoe UI" panose="020B0502040204020203" pitchFamily="34" charset="0"/>
                  <a:cs typeface="Segoe UI" panose="020B0502040204020203" pitchFamily="34" charset="0"/>
                </a:rPr>
                <a:t>לקידום </a:t>
              </a:r>
            </a:p>
            <a:p>
              <a:pPr algn="ctr" rtl="1"/>
              <a:endParaRPr lang="he-IL" b="1" dirty="0">
                <a:latin typeface="Segoe UI" panose="020B0502040204020203" pitchFamily="34" charset="0"/>
                <a:cs typeface="Segoe UI" panose="020B0502040204020203" pitchFamily="34" charset="0"/>
              </a:endParaRPr>
            </a:p>
            <a:p>
              <a:pPr algn="ctr" rtl="1"/>
              <a:r>
                <a:rPr lang="he-IL" b="1" dirty="0">
                  <a:latin typeface="Segoe UI" panose="020B0502040204020203" pitchFamily="34" charset="0"/>
                  <a:cs typeface="Segoe UI" panose="020B0502040204020203" pitchFamily="34" charset="0"/>
                </a:rPr>
                <a:t>לבירור</a:t>
              </a:r>
              <a:endParaRPr lang="en-US" b="1" dirty="0">
                <a:latin typeface="Segoe UI" panose="020B0502040204020203" pitchFamily="34" charset="0"/>
                <a:cs typeface="Segoe UI" panose="020B0502040204020203" pitchFamily="34" charset="0"/>
              </a:endParaRPr>
            </a:p>
          </p:txBody>
        </p:sp>
        <p:sp>
          <p:nvSpPr>
            <p:cNvPr id="24" name="Rectangle 23">
              <a:extLst>
                <a:ext uri="{FF2B5EF4-FFF2-40B4-BE49-F238E27FC236}">
                  <a16:creationId xmlns:a16="http://schemas.microsoft.com/office/drawing/2014/main" id="{3E2ED142-3DE8-4F17-B6A1-D8289AEB6F91}"/>
                </a:ext>
              </a:extLst>
            </p:cNvPr>
            <p:cNvSpPr/>
            <p:nvPr/>
          </p:nvSpPr>
          <p:spPr>
            <a:xfrm>
              <a:off x="3432542" y="5634560"/>
              <a:ext cx="6243086" cy="1201546"/>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endParaRPr lang="en-US" b="1">
                <a:latin typeface="Segoe UI" panose="020B0502040204020203" pitchFamily="34" charset="0"/>
                <a:cs typeface="Segoe UI" panose="020B0502040204020203" pitchFamily="34" charset="0"/>
              </a:endParaRPr>
            </a:p>
          </p:txBody>
        </p:sp>
        <p:sp>
          <p:nvSpPr>
            <p:cNvPr id="25" name="Rectangle 24">
              <a:extLst>
                <a:ext uri="{FF2B5EF4-FFF2-40B4-BE49-F238E27FC236}">
                  <a16:creationId xmlns:a16="http://schemas.microsoft.com/office/drawing/2014/main" id="{04D4470C-D77E-48BD-987A-4AEDAC67628D}"/>
                </a:ext>
              </a:extLst>
            </p:cNvPr>
            <p:cNvSpPr/>
            <p:nvPr/>
          </p:nvSpPr>
          <p:spPr>
            <a:xfrm>
              <a:off x="9803217" y="5628611"/>
              <a:ext cx="990599" cy="1207493"/>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he-IL" b="1" dirty="0">
                  <a:latin typeface="Segoe UI" panose="020B0502040204020203" pitchFamily="34" charset="0"/>
                  <a:cs typeface="Segoe UI" panose="020B0502040204020203" pitchFamily="34" charset="0"/>
                </a:rPr>
                <a:t>רגישות</a:t>
              </a:r>
              <a:endParaRPr lang="en-US" b="1" dirty="0">
                <a:latin typeface="Segoe UI" panose="020B0502040204020203" pitchFamily="34" charset="0"/>
                <a:cs typeface="Segoe UI" panose="020B0502040204020203" pitchFamily="34" charset="0"/>
              </a:endParaRPr>
            </a:p>
          </p:txBody>
        </p:sp>
      </p:grpSp>
      <p:sp>
        <p:nvSpPr>
          <p:cNvPr id="22" name="Rectangle 21">
            <a:extLst>
              <a:ext uri="{FF2B5EF4-FFF2-40B4-BE49-F238E27FC236}">
                <a16:creationId xmlns:a16="http://schemas.microsoft.com/office/drawing/2014/main" id="{CF98CA63-1A2D-4F21-BCED-C007E6DBBD7F}"/>
              </a:ext>
            </a:extLst>
          </p:cNvPr>
          <p:cNvSpPr/>
          <p:nvPr/>
        </p:nvSpPr>
        <p:spPr>
          <a:xfrm>
            <a:off x="1233375" y="3523379"/>
            <a:ext cx="1906771" cy="578136"/>
          </a:xfrm>
          <a:prstGeom prst="rect">
            <a:avLst/>
          </a:prstGeom>
          <a:solidFill>
            <a:schemeClr val="tx1">
              <a:lumMod val="50000"/>
              <a:lumOff val="50000"/>
              <a:alpha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he-IL" dirty="0">
                <a:latin typeface="Segoe UI" panose="020B0502040204020203" pitchFamily="34" charset="0"/>
                <a:cs typeface="Segoe UI" panose="020B0502040204020203" pitchFamily="34" charset="0"/>
              </a:rPr>
              <a:t>אישי</a:t>
            </a:r>
            <a:endParaRPr lang="en-US" dirty="0">
              <a:latin typeface="Segoe UI" panose="020B0502040204020203" pitchFamily="34" charset="0"/>
              <a:cs typeface="Segoe UI" panose="020B0502040204020203" pitchFamily="34" charset="0"/>
            </a:endParaRPr>
          </a:p>
        </p:txBody>
      </p:sp>
      <p:sp>
        <p:nvSpPr>
          <p:cNvPr id="28" name="Rectangle 27">
            <a:extLst>
              <a:ext uri="{FF2B5EF4-FFF2-40B4-BE49-F238E27FC236}">
                <a16:creationId xmlns:a16="http://schemas.microsoft.com/office/drawing/2014/main" id="{C0FD5744-32D9-4F99-9A35-618925554FD2}"/>
              </a:ext>
            </a:extLst>
          </p:cNvPr>
          <p:cNvSpPr/>
          <p:nvPr/>
        </p:nvSpPr>
        <p:spPr>
          <a:xfrm>
            <a:off x="1233376" y="1040668"/>
            <a:ext cx="1871328" cy="578136"/>
          </a:xfrm>
          <a:prstGeom prst="rect">
            <a:avLst/>
          </a:prstGeom>
          <a:solidFill>
            <a:schemeClr val="tx1">
              <a:lumMod val="50000"/>
              <a:lumOff val="50000"/>
              <a:alpha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he-IL" dirty="0">
                <a:latin typeface="Segoe UI" panose="020B0502040204020203" pitchFamily="34" charset="0"/>
                <a:cs typeface="Segoe UI" panose="020B0502040204020203" pitchFamily="34" charset="0"/>
              </a:rPr>
              <a:t>פורטפוליו</a:t>
            </a:r>
            <a:endParaRPr lang="en-US" dirty="0">
              <a:latin typeface="Segoe UI" panose="020B0502040204020203" pitchFamily="34" charset="0"/>
              <a:cs typeface="Segoe UI" panose="020B0502040204020203" pitchFamily="34" charset="0"/>
            </a:endParaRPr>
          </a:p>
        </p:txBody>
      </p:sp>
      <p:sp>
        <p:nvSpPr>
          <p:cNvPr id="29" name="Rectangle 28">
            <a:extLst>
              <a:ext uri="{FF2B5EF4-FFF2-40B4-BE49-F238E27FC236}">
                <a16:creationId xmlns:a16="http://schemas.microsoft.com/office/drawing/2014/main" id="{3A2D2683-36B5-467E-B48B-D95931EBB723}"/>
              </a:ext>
            </a:extLst>
          </p:cNvPr>
          <p:cNvSpPr/>
          <p:nvPr/>
        </p:nvSpPr>
        <p:spPr>
          <a:xfrm>
            <a:off x="1226286" y="1680313"/>
            <a:ext cx="1906771" cy="1756684"/>
          </a:xfrm>
          <a:prstGeom prst="rect">
            <a:avLst/>
          </a:prstGeom>
          <a:solidFill>
            <a:schemeClr val="tx1">
              <a:lumMod val="50000"/>
              <a:lumOff val="50000"/>
              <a:alpha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09538" indent="-109538" algn="r" rtl="1">
              <a:buFont typeface="Arial" panose="020B0604020202020204" pitchFamily="34" charset="0"/>
              <a:buChar char="•"/>
            </a:pPr>
            <a:r>
              <a:rPr lang="he-IL" sz="1400" dirty="0">
                <a:latin typeface="Segoe UI" panose="020B0502040204020203" pitchFamily="34" charset="0"/>
                <a:cs typeface="Segoe UI" panose="020B0502040204020203" pitchFamily="34" charset="0"/>
              </a:rPr>
              <a:t>יועצת בכירה למזה"ג למדיניות מזה"ת, אירופה, נאט"ו, רוסיה ואפריקה</a:t>
            </a:r>
          </a:p>
          <a:p>
            <a:pPr marL="109538" indent="-109538" algn="r" rtl="1">
              <a:buFont typeface="Arial" panose="020B0604020202020204" pitchFamily="34" charset="0"/>
              <a:buChar char="•"/>
            </a:pPr>
            <a:r>
              <a:rPr lang="he-IL" sz="1400" dirty="0">
                <a:latin typeface="Segoe UI" panose="020B0502040204020203" pitchFamily="34" charset="0"/>
                <a:cs typeface="Segoe UI" panose="020B0502040204020203" pitchFamily="34" charset="0"/>
              </a:rPr>
              <a:t>צוות מעבר ממשל</a:t>
            </a:r>
          </a:p>
          <a:p>
            <a:pPr marL="109538" indent="-109538" algn="r" rtl="1">
              <a:buFont typeface="Arial" panose="020B0604020202020204" pitchFamily="34" charset="0"/>
              <a:buChar char="•"/>
            </a:pPr>
            <a:r>
              <a:rPr lang="he-IL" sz="1400" dirty="0">
                <a:latin typeface="Segoe UI" panose="020B0502040204020203" pitchFamily="34" charset="0"/>
                <a:cs typeface="Segoe UI" panose="020B0502040204020203" pitchFamily="34" charset="0"/>
              </a:rPr>
              <a:t>ניהלה את ה </a:t>
            </a:r>
            <a:r>
              <a:rPr lang="en-US" sz="1400" dirty="0">
                <a:latin typeface="Segoe UI" panose="020B0502040204020203" pitchFamily="34" charset="0"/>
                <a:cs typeface="Segoe UI" panose="020B0502040204020203" pitchFamily="34" charset="0"/>
              </a:rPr>
              <a:t>NEO </a:t>
            </a:r>
            <a:r>
              <a:rPr lang="he-IL" sz="1400" dirty="0">
                <a:latin typeface="Segoe UI" panose="020B0502040204020203" pitchFamily="34" charset="0"/>
                <a:cs typeface="Segoe UI" panose="020B0502040204020203" pitchFamily="34" charset="0"/>
              </a:rPr>
              <a:t> מלבנון ב2006</a:t>
            </a:r>
          </a:p>
        </p:txBody>
      </p:sp>
      <p:sp>
        <p:nvSpPr>
          <p:cNvPr id="31" name="TextBox 30">
            <a:extLst>
              <a:ext uri="{FF2B5EF4-FFF2-40B4-BE49-F238E27FC236}">
                <a16:creationId xmlns:a16="http://schemas.microsoft.com/office/drawing/2014/main" id="{7AAF14CD-509C-4A47-A201-C3C03282382B}"/>
              </a:ext>
            </a:extLst>
          </p:cNvPr>
          <p:cNvSpPr txBox="1"/>
          <p:nvPr/>
        </p:nvSpPr>
        <p:spPr>
          <a:xfrm>
            <a:off x="55818" y="6262203"/>
            <a:ext cx="6097772" cy="1754326"/>
          </a:xfrm>
          <a:prstGeom prst="rect">
            <a:avLst/>
          </a:prstGeom>
          <a:noFill/>
        </p:spPr>
        <p:txBody>
          <a:bodyPr wrap="square">
            <a:spAutoFit/>
          </a:bodyPr>
          <a:lstStyle/>
          <a:p>
            <a:pPr algn="l" fontAlgn="base"/>
            <a:r>
              <a:rPr lang="en-US" b="0" i="0" dirty="0">
                <a:solidFill>
                  <a:srgbClr val="333333"/>
                </a:solidFill>
                <a:effectLst/>
                <a:latin typeface="Lato"/>
              </a:rPr>
              <a:t>She is the author of Building Militaries in Fragile States: Challenges for the United States (2018) and The Inheritance: America’s Military After Two Decades of War (2021).</a:t>
            </a:r>
          </a:p>
          <a:p>
            <a:br>
              <a:rPr lang="en-US" dirty="0"/>
            </a:br>
            <a:endParaRPr lang="en-US" dirty="0"/>
          </a:p>
        </p:txBody>
      </p:sp>
      <p:sp>
        <p:nvSpPr>
          <p:cNvPr id="26" name="Rectangle 25">
            <a:extLst>
              <a:ext uri="{FF2B5EF4-FFF2-40B4-BE49-F238E27FC236}">
                <a16:creationId xmlns:a16="http://schemas.microsoft.com/office/drawing/2014/main" id="{E722B592-A4D7-4EDA-9018-7F34FD927E21}"/>
              </a:ext>
            </a:extLst>
          </p:cNvPr>
          <p:cNvSpPr/>
          <p:nvPr/>
        </p:nvSpPr>
        <p:spPr>
          <a:xfrm>
            <a:off x="1233376" y="4187897"/>
            <a:ext cx="1906770" cy="1947085"/>
          </a:xfrm>
          <a:prstGeom prst="rect">
            <a:avLst/>
          </a:prstGeom>
          <a:solidFill>
            <a:schemeClr val="tx1">
              <a:lumMod val="50000"/>
              <a:lumOff val="50000"/>
              <a:alpha val="99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lgn="r" rtl="1">
              <a:buFont typeface="Arial" panose="020B0604020202020204" pitchFamily="34" charset="0"/>
              <a:buChar char="•"/>
            </a:pPr>
            <a:r>
              <a:rPr lang="he-IL" sz="1400" dirty="0">
                <a:latin typeface="Segoe UI" panose="020B0502040204020203" pitchFamily="34" charset="0"/>
                <a:cs typeface="Segoe UI" panose="020B0502040204020203" pitchFamily="34" charset="0"/>
              </a:rPr>
              <a:t>במקור ממילווקי</a:t>
            </a:r>
          </a:p>
          <a:p>
            <a:pPr marL="285750" indent="-285750" algn="r" rtl="1">
              <a:buFont typeface="Arial" panose="020B0604020202020204" pitchFamily="34" charset="0"/>
              <a:buChar char="•"/>
            </a:pPr>
            <a:r>
              <a:rPr lang="he-IL" sz="1400" dirty="0">
                <a:latin typeface="Segoe UI" panose="020B0502040204020203" pitchFamily="34" charset="0"/>
                <a:cs typeface="Segoe UI" panose="020B0502040204020203" pitchFamily="34" charset="0"/>
              </a:rPr>
              <a:t>אשת קריירה בתחום הפוליסי, הרצתה באונ' ג'ון הופקינס</a:t>
            </a:r>
            <a:endParaRPr lang="en-US" sz="1400" dirty="0">
              <a:latin typeface="Segoe UI" panose="020B0502040204020203" pitchFamily="34" charset="0"/>
              <a:cs typeface="Segoe UI" panose="020B0502040204020203" pitchFamily="34" charset="0"/>
            </a:endParaRPr>
          </a:p>
          <a:p>
            <a:pPr marL="285750" indent="-285750" algn="r" rtl="1">
              <a:buFont typeface="Arial" panose="020B0604020202020204" pitchFamily="34" charset="0"/>
              <a:buChar char="•"/>
            </a:pPr>
            <a:r>
              <a:rPr lang="he-IL" sz="1400" dirty="0">
                <a:latin typeface="Segoe UI" panose="020B0502040204020203" pitchFamily="34" charset="0"/>
                <a:cs typeface="Segoe UI" panose="020B0502040204020203" pitchFamily="34" charset="0"/>
              </a:rPr>
              <a:t>נשואה לראובן יעקובסון, חברה מהתיכון. </a:t>
            </a:r>
            <a:r>
              <a:rPr lang="en-US" sz="1400" dirty="0">
                <a:latin typeface="Segoe UI" panose="020B0502040204020203" pitchFamily="34" charset="0"/>
                <a:cs typeface="Segoe UI" panose="020B0502040204020203" pitchFamily="34" charset="0"/>
              </a:rPr>
              <a:t>2 </a:t>
            </a:r>
            <a:r>
              <a:rPr lang="he-IL" sz="1400" dirty="0">
                <a:latin typeface="Segoe UI" panose="020B0502040204020203" pitchFamily="34" charset="0"/>
                <a:cs typeface="Segoe UI" panose="020B0502040204020203" pitchFamily="34" charset="0"/>
              </a:rPr>
              <a:t> ילדים. </a:t>
            </a: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7328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Office of the Secretary of Defense - Wikipedia">
            <a:extLst>
              <a:ext uri="{FF2B5EF4-FFF2-40B4-BE49-F238E27FC236}">
                <a16:creationId xmlns:a16="http://schemas.microsoft.com/office/drawing/2014/main" id="{4456F939-0F44-4CFC-BF30-CFE79B44B3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8827" y="608935"/>
            <a:ext cx="8614348" cy="5640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675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53A91-0967-4EA4-B491-497E41902ED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778DBDA-0DC9-4C73-841A-C9204B6D1D0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42970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557F-36BB-4598-8FE2-7703A32B544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362A3A5-4736-4B90-BC53-DAE35F9D3CF9}"/>
              </a:ext>
            </a:extLst>
          </p:cNvPr>
          <p:cNvSpPr>
            <a:spLocks noGrp="1"/>
          </p:cNvSpPr>
          <p:nvPr>
            <p:ph idx="1"/>
          </p:nvPr>
        </p:nvSpPr>
        <p:spPr/>
        <p:txBody>
          <a:bodyPr/>
          <a:lstStyle/>
          <a:p>
            <a:endParaRPr lang="en-US"/>
          </a:p>
        </p:txBody>
      </p:sp>
      <p:pic>
        <p:nvPicPr>
          <p:cNvPr id="4098" name="Picture 2" descr="Organization and Management - ppt download">
            <a:extLst>
              <a:ext uri="{FF2B5EF4-FFF2-40B4-BE49-F238E27FC236}">
                <a16:creationId xmlns:a16="http://schemas.microsoft.com/office/drawing/2014/main" id="{EEDDCCA7-2851-454C-B928-B67E38B452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9266"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3609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B6C44-11CC-45A9-A553-93A4534324E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C4E4F38-E2E9-4FBC-9769-28139D2D5143}"/>
              </a:ext>
            </a:extLst>
          </p:cNvPr>
          <p:cNvSpPr>
            <a:spLocks noGrp="1"/>
          </p:cNvSpPr>
          <p:nvPr>
            <p:ph idx="1"/>
          </p:nvPr>
        </p:nvSpPr>
        <p:spPr/>
        <p:txBody>
          <a:bodyPr/>
          <a:lstStyle/>
          <a:p>
            <a:endParaRPr lang="en-US"/>
          </a:p>
        </p:txBody>
      </p:sp>
      <p:pic>
        <p:nvPicPr>
          <p:cNvPr id="5122" name="Picture 2" descr="OSD Policy Reorg">
            <a:extLst>
              <a:ext uri="{FF2B5EF4-FFF2-40B4-BE49-F238E27FC236}">
                <a16:creationId xmlns:a16="http://schemas.microsoft.com/office/drawing/2014/main" id="{8B50DD7F-92C4-4CDB-B875-0DAE15C89A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230" y="-371698"/>
            <a:ext cx="9843540" cy="76013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9109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A221-A084-4DE5-AA33-185D88635B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9742F89-7BA7-4121-A243-2A4333CF3651}"/>
              </a:ext>
            </a:extLst>
          </p:cNvPr>
          <p:cNvSpPr>
            <a:spLocks noGrp="1"/>
          </p:cNvSpPr>
          <p:nvPr>
            <p:ph idx="1"/>
          </p:nvPr>
        </p:nvSpPr>
        <p:spPr/>
        <p:txBody>
          <a:bodyPr/>
          <a:lstStyle/>
          <a:p>
            <a:pPr algn="l" fontAlgn="base"/>
            <a:r>
              <a:rPr lang="en-US" b="1" i="0">
                <a:solidFill>
                  <a:srgbClr val="444444"/>
                </a:solidFill>
                <a:effectLst/>
                <a:latin typeface="Segoe UI" panose="020B0502040204020203" pitchFamily="34" charset="0"/>
              </a:rPr>
              <a:t>responsibilities </a:t>
            </a:r>
            <a:r>
              <a:rPr lang="en-US" b="1" i="0" dirty="0">
                <a:solidFill>
                  <a:srgbClr val="444444"/>
                </a:solidFill>
                <a:effectLst/>
                <a:latin typeface="Segoe UI" panose="020B0502040204020203" pitchFamily="34" charset="0"/>
              </a:rPr>
              <a:t>and Functions</a:t>
            </a:r>
          </a:p>
          <a:p>
            <a:pPr algn="l" fontAlgn="base"/>
            <a:r>
              <a:rPr lang="en-US" b="0" i="0" dirty="0">
                <a:solidFill>
                  <a:srgbClr val="333333"/>
                </a:solidFill>
                <a:effectLst/>
                <a:latin typeface="Segoe UI" panose="020B0502040204020203" pitchFamily="34" charset="0"/>
              </a:rPr>
              <a:t>The Assistant Secretary of Defense for International Security Affairs is the principal advisor to the Under Secretary of Defense for Policy and the Secretary of Defense on international security strategy and policy on issues of DoD interest that relate to the nations and international organizations of Europe (including the North Atlantic Treaty Organization), the Middle East, and Africa, their governments and defense establishments; and for oversight of security cooperation programs and foreign military sales programs in these regions.</a:t>
            </a:r>
          </a:p>
          <a:p>
            <a:endParaRPr lang="en-US" dirty="0"/>
          </a:p>
        </p:txBody>
      </p:sp>
    </p:spTree>
    <p:extLst>
      <p:ext uri="{BB962C8B-B14F-4D97-AF65-F5344CB8AC3E}">
        <p14:creationId xmlns:p14="http://schemas.microsoft.com/office/powerpoint/2010/main" val="3061355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TotalTime>
  <Words>184</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inherit</vt:lpstr>
      <vt:lpstr>Lato</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Benzi Zimmerman</dc:creator>
  <cp:lastModifiedBy>Benzi Zimmerman</cp:lastModifiedBy>
  <cp:revision>6</cp:revision>
  <dcterms:created xsi:type="dcterms:W3CDTF">2021-06-01T17:42:34Z</dcterms:created>
  <dcterms:modified xsi:type="dcterms:W3CDTF">2021-06-02T03:58:43Z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1b9bfc-c426-492e-a46c-1a922d5fe54b_Enabled">
    <vt:lpwstr>true</vt:lpwstr>
  </property>
  <property fmtid="{D5CDD505-2E9C-101B-9397-08002B2CF9AE}" pid="3" name="MSIP_Label_701b9bfc-c426-492e-a46c-1a922d5fe54b_SetDate">
    <vt:lpwstr>2021-06-01T17:42:34Z</vt:lpwstr>
  </property>
  <property fmtid="{D5CDD505-2E9C-101B-9397-08002B2CF9AE}" pid="4" name="MSIP_Label_701b9bfc-c426-492e-a46c-1a922d5fe54b_Method">
    <vt:lpwstr>Standard</vt:lpwstr>
  </property>
  <property fmtid="{D5CDD505-2E9C-101B-9397-08002B2CF9AE}" pid="5" name="MSIP_Label_701b9bfc-c426-492e-a46c-1a922d5fe54b_Name">
    <vt:lpwstr>בלמ"ס</vt:lpwstr>
  </property>
  <property fmtid="{D5CDD505-2E9C-101B-9397-08002B2CF9AE}" pid="6" name="MSIP_Label_701b9bfc-c426-492e-a46c-1a922d5fe54b_SiteId">
    <vt:lpwstr>78820852-55fa-450b-908d-45c0d911e76b</vt:lpwstr>
  </property>
  <property fmtid="{D5CDD505-2E9C-101B-9397-08002B2CF9AE}" pid="7" name="MSIP_Label_701b9bfc-c426-492e-a46c-1a922d5fe54b_ActionId">
    <vt:lpwstr>c8176981-f84c-4069-867f-54a485a459aa</vt:lpwstr>
  </property>
  <property fmtid="{D5CDD505-2E9C-101B-9397-08002B2CF9AE}" pid="8" name="MSIP_Label_701b9bfc-c426-492e-a46c-1a922d5fe54b_ContentBits">
    <vt:lpwstr>1</vt:lpwstr>
  </property>
  <property fmtid="{D5CDD505-2E9C-101B-9397-08002B2CF9AE}" pid="9" name="ClassificationContentMarkingHeaderLocations">
    <vt:lpwstr>Office Theme:8</vt:lpwstr>
  </property>
  <property fmtid="{D5CDD505-2E9C-101B-9397-08002B2CF9AE}" pid="10" name="ClassificationContentMarkingHeaderText">
    <vt:lpwstr>- בלמ"ס -</vt:lpwstr>
  </property>
</Properties>
</file>