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17"/>
  </p:notesMasterIdLst>
  <p:handoutMasterIdLst>
    <p:handoutMasterId r:id="rId18"/>
  </p:handoutMasterIdLst>
  <p:sldIdLst>
    <p:sldId id="256" r:id="rId2"/>
    <p:sldId id="386" r:id="rId3"/>
    <p:sldId id="376" r:id="rId4"/>
    <p:sldId id="387" r:id="rId5"/>
    <p:sldId id="379" r:id="rId6"/>
    <p:sldId id="360" r:id="rId7"/>
    <p:sldId id="381" r:id="rId8"/>
    <p:sldId id="382" r:id="rId9"/>
    <p:sldId id="391" r:id="rId10"/>
    <p:sldId id="383" r:id="rId11"/>
    <p:sldId id="384" r:id="rId12"/>
    <p:sldId id="359" r:id="rId13"/>
    <p:sldId id="380" r:id="rId14"/>
    <p:sldId id="385" r:id="rId15"/>
    <p:sldId id="371" r:id="rId16"/>
  </p:sldIdLst>
  <p:sldSz cx="9144000" cy="6858000" type="screen4x3"/>
  <p:notesSz cx="6729413" cy="9926638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10">
          <p15:clr>
            <a:srgbClr val="A4A3A4"/>
          </p15:clr>
        </p15:guide>
        <p15:guide id="2" orient="horz" pos="572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  <p15:guide id="5" pos="249">
          <p15:clr>
            <a:srgbClr val="A4A3A4"/>
          </p15:clr>
        </p15:guide>
        <p15:guide id="6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1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mage" initials="I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00421E"/>
    <a:srgbClr val="FFCC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3250" autoAdjust="0"/>
  </p:normalViewPr>
  <p:slideViewPr>
    <p:cSldViewPr>
      <p:cViewPr varScale="1">
        <p:scale>
          <a:sx n="75" d="100"/>
          <a:sy n="75" d="100"/>
        </p:scale>
        <p:origin x="1200" y="54"/>
      </p:cViewPr>
      <p:guideLst>
        <p:guide orient="horz" pos="4110"/>
        <p:guide orient="horz" pos="572"/>
        <p:guide orient="horz" pos="2160"/>
        <p:guide pos="2880"/>
        <p:guide pos="249"/>
        <p:guide pos="55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2760" y="-96"/>
      </p:cViewPr>
      <p:guideLst>
        <p:guide orient="horz" pos="3126"/>
        <p:guide pos="21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../%D7%9E%D7%A4%D7%AA%20%D7%AA%D7%97%D7%95%D7%9E%D7%99%20%D7%94%D7%97%D7%91%D7%A8%D7%94%20%D7%94%D7%99%D7%A9%D7%A8%D7%90%D7%9C%D7%99%D7%AA.ppt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../%D7%9E%D7%A4%D7%AA%20%D7%AA%D7%97%D7%95%D7%9E%D7%99%20%D7%94%D7%97%D7%91%D7%A8%D7%94%20%D7%94%D7%99%D7%A9%D7%A8%D7%90%D7%9C%D7%99%D7%AA.ppt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D430E5-44A4-471D-A2E9-130EC21D2E2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165EBAAC-6ACC-409D-A9F6-A95F26FEB2DD}">
      <dgm:prSet phldrT="[טקסט]" custT="1"/>
      <dgm:spPr>
        <a:solidFill>
          <a:schemeClr val="accent1">
            <a:hueOff val="0"/>
            <a:satOff val="0"/>
            <a:lumOff val="0"/>
            <a:alpha val="63000"/>
          </a:schemeClr>
        </a:solidFill>
      </dgm:spPr>
      <dgm:t>
        <a:bodyPr anchor="t"/>
        <a:lstStyle/>
        <a:p>
          <a:pPr rtl="1">
            <a:lnSpc>
              <a:spcPct val="100000"/>
            </a:lnSpc>
          </a:pPr>
          <a:r>
            <a:rPr lang="he-IL" sz="2400" b="1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  <a:hlinkClick xmlns:r="http://schemas.openxmlformats.org/officeDocument/2006/relationships" r:id="rId1" action="ppaction://hlinkpres?slideindex=1&amp;slidetitle="/>
            </a:rPr>
            <a:t>החברה</a:t>
          </a:r>
          <a:r>
            <a:rPr lang="he-IL" sz="2400" b="1" baseline="0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  <a:hlinkClick xmlns:r="http://schemas.openxmlformats.org/officeDocument/2006/relationships" r:id="rId1" action="ppaction://hlinkpres?slideindex=1&amp;slidetitle="/>
            </a:rPr>
            <a:t> הישראלית</a:t>
          </a:r>
          <a:endParaRPr lang="he-IL" sz="2400" b="1" dirty="0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E4123D1-F040-48A4-887C-916390489697}" type="parTrans" cxnId="{CD72ED57-F56D-4C8C-B0DE-BAA826A4320D}">
      <dgm:prSet/>
      <dgm:spPr/>
      <dgm:t>
        <a:bodyPr/>
        <a:lstStyle/>
        <a:p>
          <a:pPr rtl="1"/>
          <a:endParaRPr lang="he-IL" sz="2000" b="1"/>
        </a:p>
      </dgm:t>
    </dgm:pt>
    <dgm:pt modelId="{8442F5B6-BF87-47F5-B6FD-629CF69730E3}" type="sibTrans" cxnId="{CD72ED57-F56D-4C8C-B0DE-BAA826A4320D}">
      <dgm:prSet/>
      <dgm:spPr/>
      <dgm:t>
        <a:bodyPr/>
        <a:lstStyle/>
        <a:p>
          <a:pPr rtl="1"/>
          <a:endParaRPr lang="he-IL" sz="2000" b="1"/>
        </a:p>
      </dgm:t>
    </dgm:pt>
    <dgm:pt modelId="{1C2467C6-63DC-486C-95E2-4DDB569412E2}">
      <dgm:prSet phldrT="[טקסט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marL="0" marR="0" indent="0" defTabSz="533400" rtl="1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יחסי החברה והמדינה</a:t>
          </a:r>
        </a:p>
      </dgm:t>
    </dgm:pt>
    <dgm:pt modelId="{89E781D8-54D4-4AB7-9EBB-E14B72BA453A}" type="parTrans" cxnId="{C84DCCD9-FDEC-4549-9BCA-6D286DABA549}">
      <dgm:prSet/>
      <dgm:spPr/>
      <dgm:t>
        <a:bodyPr/>
        <a:lstStyle/>
        <a:p>
          <a:pPr rtl="1"/>
          <a:endParaRPr lang="he-IL" sz="2000" b="1"/>
        </a:p>
      </dgm:t>
    </dgm:pt>
    <dgm:pt modelId="{0EB1D442-63F8-437D-BCBE-05F051A2CE3C}" type="sibTrans" cxnId="{C84DCCD9-FDEC-4549-9BCA-6D286DABA549}">
      <dgm:prSet/>
      <dgm:spPr/>
      <dgm:t>
        <a:bodyPr/>
        <a:lstStyle/>
        <a:p>
          <a:pPr rtl="1"/>
          <a:endParaRPr lang="he-IL" sz="2000" b="1" dirty="0"/>
        </a:p>
      </dgm:t>
    </dgm:pt>
    <dgm:pt modelId="{32709D2C-DA79-440E-8ABF-5134DD193AB0}">
      <dgm:prSet phldrT="[טקסט]" custT="1"/>
      <dgm:spPr>
        <a:solidFill>
          <a:schemeClr val="accent2"/>
        </a:solidFill>
      </dgm:spPr>
      <dgm:t>
        <a:bodyPr/>
        <a:lstStyle/>
        <a:p>
          <a:pPr rtl="1"/>
          <a:r>
            <a:rPr lang="he-IL" sz="2000" b="1" dirty="0" smtClean="0">
              <a:latin typeface="David" panose="020E0502060401010101" pitchFamily="34" charset="-79"/>
              <a:cs typeface="David" panose="020E0502060401010101" pitchFamily="34" charset="-79"/>
            </a:rPr>
            <a:t>חברה וכלכלה לאומית וגלובלית</a:t>
          </a:r>
          <a:endParaRPr lang="he-IL" sz="20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A3AE3F9-572A-4ABC-AFF7-E55727BC9948}" type="parTrans" cxnId="{60B53539-580A-4C88-9475-22BEC9E592EC}">
      <dgm:prSet/>
      <dgm:spPr/>
      <dgm:t>
        <a:bodyPr/>
        <a:lstStyle/>
        <a:p>
          <a:pPr rtl="1"/>
          <a:endParaRPr lang="he-IL" sz="2000" b="1"/>
        </a:p>
      </dgm:t>
    </dgm:pt>
    <dgm:pt modelId="{A4077E31-71B1-42C6-9937-AD7993FFA796}" type="sibTrans" cxnId="{60B53539-580A-4C88-9475-22BEC9E592EC}">
      <dgm:prSet/>
      <dgm:spPr/>
      <dgm:t>
        <a:bodyPr/>
        <a:lstStyle/>
        <a:p>
          <a:pPr rtl="1"/>
          <a:endParaRPr lang="he-IL" sz="2000" b="1" dirty="0"/>
        </a:p>
      </dgm:t>
    </dgm:pt>
    <dgm:pt modelId="{9DCC645A-3B3E-438A-958A-55266B0524EE}">
      <dgm:prSet phldrT="[טקסט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1"/>
          <a:r>
            <a: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זהות מתחים ושסעים  בחברה</a:t>
          </a:r>
          <a:endParaRPr lang="he-IL" sz="2000" b="1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95491CF-8C63-4FCE-AADF-74409DAFDAD0}" type="parTrans" cxnId="{DE6DC951-9275-486C-BB0C-90E06CEFB0BB}">
      <dgm:prSet/>
      <dgm:spPr/>
      <dgm:t>
        <a:bodyPr/>
        <a:lstStyle/>
        <a:p>
          <a:pPr rtl="1"/>
          <a:endParaRPr lang="he-IL" sz="2000" b="1"/>
        </a:p>
      </dgm:t>
    </dgm:pt>
    <dgm:pt modelId="{448A51F3-13A2-4A0C-8694-303035E5DAFC}" type="sibTrans" cxnId="{DE6DC951-9275-486C-BB0C-90E06CEFB0BB}">
      <dgm:prSet/>
      <dgm:spPr/>
      <dgm:t>
        <a:bodyPr/>
        <a:lstStyle/>
        <a:p>
          <a:pPr rtl="1"/>
          <a:endParaRPr lang="he-IL" sz="2000" b="1" dirty="0"/>
        </a:p>
      </dgm:t>
    </dgm:pt>
    <dgm:pt modelId="{64B11C0D-08E4-45F3-B404-EABFE0892419}">
      <dgm:prSet phldrT="[טקסט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rtl="1"/>
          <a:endParaRPr lang="he-IL" sz="2000" b="1" dirty="0" smtClean="0"/>
        </a:p>
        <a:p>
          <a:pPr rtl="1"/>
          <a:r>
            <a:rPr lang="he-IL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חברה              וצבא</a:t>
          </a:r>
        </a:p>
        <a:p>
          <a:pPr rtl="1"/>
          <a:endParaRPr lang="he-IL" sz="2000" b="1" dirty="0"/>
        </a:p>
      </dgm:t>
    </dgm:pt>
    <dgm:pt modelId="{7DAAC51F-A362-4C8C-8C57-5E66D4B34C09}" type="parTrans" cxnId="{29ABD5FF-62C3-4B64-9FDB-F4237F9E8F95}">
      <dgm:prSet/>
      <dgm:spPr/>
      <dgm:t>
        <a:bodyPr/>
        <a:lstStyle/>
        <a:p>
          <a:pPr rtl="1"/>
          <a:endParaRPr lang="he-IL" sz="2000" b="1"/>
        </a:p>
      </dgm:t>
    </dgm:pt>
    <dgm:pt modelId="{0B8C29AC-C043-4F31-95FF-0659A76FC778}" type="sibTrans" cxnId="{29ABD5FF-62C3-4B64-9FDB-F4237F9E8F95}">
      <dgm:prSet/>
      <dgm:spPr/>
      <dgm:t>
        <a:bodyPr/>
        <a:lstStyle/>
        <a:p>
          <a:pPr rtl="1"/>
          <a:endParaRPr lang="he-IL" sz="2000" b="1" dirty="0"/>
        </a:p>
      </dgm:t>
    </dgm:pt>
    <dgm:pt modelId="{5700C73E-A209-426A-A17D-CB44DF8D1768}" type="pres">
      <dgm:prSet presAssocID="{EDD430E5-44A4-471D-A2E9-130EC21D2E2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EC572302-90AB-44FF-B298-0EB90D0D9361}" type="pres">
      <dgm:prSet presAssocID="{165EBAAC-6ACC-409D-A9F6-A95F26FEB2DD}" presName="centerShape" presStyleLbl="node0" presStyleIdx="0" presStyleCnt="1" custScaleX="111668" custScaleY="104314"/>
      <dgm:spPr/>
      <dgm:t>
        <a:bodyPr/>
        <a:lstStyle/>
        <a:p>
          <a:pPr rtl="1"/>
          <a:endParaRPr lang="he-IL"/>
        </a:p>
      </dgm:t>
    </dgm:pt>
    <dgm:pt modelId="{8FB29A3A-7290-4C79-B90D-B767E45B8DDE}" type="pres">
      <dgm:prSet presAssocID="{1C2467C6-63DC-486C-95E2-4DDB569412E2}" presName="node" presStyleLbl="node1" presStyleIdx="0" presStyleCnt="4" custScaleX="140444" custScaleY="10431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5098BE4-5FC6-43F4-ADB9-AF4C501350D9}" type="pres">
      <dgm:prSet presAssocID="{1C2467C6-63DC-486C-95E2-4DDB569412E2}" presName="dummy" presStyleCnt="0"/>
      <dgm:spPr/>
    </dgm:pt>
    <dgm:pt modelId="{68826877-A860-4800-8F1A-4FC3EC1311B5}" type="pres">
      <dgm:prSet presAssocID="{0EB1D442-63F8-437D-BCBE-05F051A2CE3C}" presName="sibTrans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178FDBDB-2A26-4F7A-8E84-3786327CEF46}" type="pres">
      <dgm:prSet presAssocID="{32709D2C-DA79-440E-8ABF-5134DD193AB0}" presName="node" presStyleLbl="node1" presStyleIdx="1" presStyleCnt="4" custScaleX="139757" custScaleY="10431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0AD0961-A820-4479-B29A-2D3178B411F4}" type="pres">
      <dgm:prSet presAssocID="{32709D2C-DA79-440E-8ABF-5134DD193AB0}" presName="dummy" presStyleCnt="0"/>
      <dgm:spPr/>
    </dgm:pt>
    <dgm:pt modelId="{1E4E2A59-FF8F-436E-AD1C-9D7E29CECD72}" type="pres">
      <dgm:prSet presAssocID="{A4077E31-71B1-42C6-9937-AD7993FFA796}" presName="sibTrans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68B409E1-C4CE-44A2-B0D3-5B87DE93A0B3}" type="pres">
      <dgm:prSet presAssocID="{9DCC645A-3B3E-438A-958A-55266B0524EE}" presName="node" presStyleLbl="node1" presStyleIdx="2" presStyleCnt="4" custScaleX="111668" custScaleY="10431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12ECBD7-E787-45E9-97EF-F39AD95B1F55}" type="pres">
      <dgm:prSet presAssocID="{9DCC645A-3B3E-438A-958A-55266B0524EE}" presName="dummy" presStyleCnt="0"/>
      <dgm:spPr/>
    </dgm:pt>
    <dgm:pt modelId="{3A128BF3-14C5-40C1-BD8F-896D0B0A523A}" type="pres">
      <dgm:prSet presAssocID="{448A51F3-13A2-4A0C-8694-303035E5DAFC}" presName="sibTrans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074C75E6-B117-4BD1-9854-8047F01060AB}" type="pres">
      <dgm:prSet presAssocID="{64B11C0D-08E4-45F3-B404-EABFE0892419}" presName="node" presStyleLbl="node1" presStyleIdx="3" presStyleCnt="4" custScaleX="136516" custScaleY="10431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F5D31A9-68F3-457D-8B48-74B990370ADF}" type="pres">
      <dgm:prSet presAssocID="{64B11C0D-08E4-45F3-B404-EABFE0892419}" presName="dummy" presStyleCnt="0"/>
      <dgm:spPr/>
    </dgm:pt>
    <dgm:pt modelId="{5745AFEE-6C93-4718-88C1-E2FDB725F262}" type="pres">
      <dgm:prSet presAssocID="{0B8C29AC-C043-4F31-95FF-0659A76FC778}" presName="sibTrans" presStyleLbl="sibTrans2D1" presStyleIdx="3" presStyleCnt="4"/>
      <dgm:spPr/>
      <dgm:t>
        <a:bodyPr/>
        <a:lstStyle/>
        <a:p>
          <a:pPr rtl="1"/>
          <a:endParaRPr lang="he-IL"/>
        </a:p>
      </dgm:t>
    </dgm:pt>
  </dgm:ptLst>
  <dgm:cxnLst>
    <dgm:cxn modelId="{1D0BFDB6-0EB0-4F86-B706-DDACCC239CFE}" type="presOf" srcId="{1C2467C6-63DC-486C-95E2-4DDB569412E2}" destId="{8FB29A3A-7290-4C79-B90D-B767E45B8DDE}" srcOrd="0" destOrd="0" presId="urn:microsoft.com/office/officeart/2005/8/layout/radial6"/>
    <dgm:cxn modelId="{C602E110-E1A7-4EF5-AC58-7D54F0DFFC39}" type="presOf" srcId="{64B11C0D-08E4-45F3-B404-EABFE0892419}" destId="{074C75E6-B117-4BD1-9854-8047F01060AB}" srcOrd="0" destOrd="0" presId="urn:microsoft.com/office/officeart/2005/8/layout/radial6"/>
    <dgm:cxn modelId="{4DB1ED32-9429-4607-90D6-EACEC92BD65C}" type="presOf" srcId="{EDD430E5-44A4-471D-A2E9-130EC21D2E28}" destId="{5700C73E-A209-426A-A17D-CB44DF8D1768}" srcOrd="0" destOrd="0" presId="urn:microsoft.com/office/officeart/2005/8/layout/radial6"/>
    <dgm:cxn modelId="{29ABD5FF-62C3-4B64-9FDB-F4237F9E8F95}" srcId="{165EBAAC-6ACC-409D-A9F6-A95F26FEB2DD}" destId="{64B11C0D-08E4-45F3-B404-EABFE0892419}" srcOrd="3" destOrd="0" parTransId="{7DAAC51F-A362-4C8C-8C57-5E66D4B34C09}" sibTransId="{0B8C29AC-C043-4F31-95FF-0659A76FC778}"/>
    <dgm:cxn modelId="{DE6DC951-9275-486C-BB0C-90E06CEFB0BB}" srcId="{165EBAAC-6ACC-409D-A9F6-A95F26FEB2DD}" destId="{9DCC645A-3B3E-438A-958A-55266B0524EE}" srcOrd="2" destOrd="0" parTransId="{995491CF-8C63-4FCE-AADF-74409DAFDAD0}" sibTransId="{448A51F3-13A2-4A0C-8694-303035E5DAFC}"/>
    <dgm:cxn modelId="{CD72ED57-F56D-4C8C-B0DE-BAA826A4320D}" srcId="{EDD430E5-44A4-471D-A2E9-130EC21D2E28}" destId="{165EBAAC-6ACC-409D-A9F6-A95F26FEB2DD}" srcOrd="0" destOrd="0" parTransId="{2E4123D1-F040-48A4-887C-916390489697}" sibTransId="{8442F5B6-BF87-47F5-B6FD-629CF69730E3}"/>
    <dgm:cxn modelId="{C84DCCD9-FDEC-4549-9BCA-6D286DABA549}" srcId="{165EBAAC-6ACC-409D-A9F6-A95F26FEB2DD}" destId="{1C2467C6-63DC-486C-95E2-4DDB569412E2}" srcOrd="0" destOrd="0" parTransId="{89E781D8-54D4-4AB7-9EBB-E14B72BA453A}" sibTransId="{0EB1D442-63F8-437D-BCBE-05F051A2CE3C}"/>
    <dgm:cxn modelId="{7B400E88-B8C2-480C-A60D-BFB46CF80BC7}" type="presOf" srcId="{32709D2C-DA79-440E-8ABF-5134DD193AB0}" destId="{178FDBDB-2A26-4F7A-8E84-3786327CEF46}" srcOrd="0" destOrd="0" presId="urn:microsoft.com/office/officeart/2005/8/layout/radial6"/>
    <dgm:cxn modelId="{DE573563-A2CC-48D5-8171-2C622D7509B3}" type="presOf" srcId="{A4077E31-71B1-42C6-9937-AD7993FFA796}" destId="{1E4E2A59-FF8F-436E-AD1C-9D7E29CECD72}" srcOrd="0" destOrd="0" presId="urn:microsoft.com/office/officeart/2005/8/layout/radial6"/>
    <dgm:cxn modelId="{661F16CE-EFCD-4FCE-A957-81E41CF0CA99}" type="presOf" srcId="{448A51F3-13A2-4A0C-8694-303035E5DAFC}" destId="{3A128BF3-14C5-40C1-BD8F-896D0B0A523A}" srcOrd="0" destOrd="0" presId="urn:microsoft.com/office/officeart/2005/8/layout/radial6"/>
    <dgm:cxn modelId="{EBB4FC40-A0FA-4C12-817B-0235BA337B7D}" type="presOf" srcId="{165EBAAC-6ACC-409D-A9F6-A95F26FEB2DD}" destId="{EC572302-90AB-44FF-B298-0EB90D0D9361}" srcOrd="0" destOrd="0" presId="urn:microsoft.com/office/officeart/2005/8/layout/radial6"/>
    <dgm:cxn modelId="{60B53539-580A-4C88-9475-22BEC9E592EC}" srcId="{165EBAAC-6ACC-409D-A9F6-A95F26FEB2DD}" destId="{32709D2C-DA79-440E-8ABF-5134DD193AB0}" srcOrd="1" destOrd="0" parTransId="{7A3AE3F9-572A-4ABC-AFF7-E55727BC9948}" sibTransId="{A4077E31-71B1-42C6-9937-AD7993FFA796}"/>
    <dgm:cxn modelId="{7387EDCA-92D7-4F15-B535-785A28F3622E}" type="presOf" srcId="{9DCC645A-3B3E-438A-958A-55266B0524EE}" destId="{68B409E1-C4CE-44A2-B0D3-5B87DE93A0B3}" srcOrd="0" destOrd="0" presId="urn:microsoft.com/office/officeart/2005/8/layout/radial6"/>
    <dgm:cxn modelId="{4D556682-9663-4361-93D5-02C943E98A7E}" type="presOf" srcId="{0EB1D442-63F8-437D-BCBE-05F051A2CE3C}" destId="{68826877-A860-4800-8F1A-4FC3EC1311B5}" srcOrd="0" destOrd="0" presId="urn:microsoft.com/office/officeart/2005/8/layout/radial6"/>
    <dgm:cxn modelId="{09B7933B-5880-4CDF-A815-5D97DAB77F03}" type="presOf" srcId="{0B8C29AC-C043-4F31-95FF-0659A76FC778}" destId="{5745AFEE-6C93-4718-88C1-E2FDB725F262}" srcOrd="0" destOrd="0" presId="urn:microsoft.com/office/officeart/2005/8/layout/radial6"/>
    <dgm:cxn modelId="{74C6FDC1-FE0F-4E75-BA51-5173EBED4B0C}" type="presParOf" srcId="{5700C73E-A209-426A-A17D-CB44DF8D1768}" destId="{EC572302-90AB-44FF-B298-0EB90D0D9361}" srcOrd="0" destOrd="0" presId="urn:microsoft.com/office/officeart/2005/8/layout/radial6"/>
    <dgm:cxn modelId="{7374C4B6-421F-4761-A6A6-59769EE6136C}" type="presParOf" srcId="{5700C73E-A209-426A-A17D-CB44DF8D1768}" destId="{8FB29A3A-7290-4C79-B90D-B767E45B8DDE}" srcOrd="1" destOrd="0" presId="urn:microsoft.com/office/officeart/2005/8/layout/radial6"/>
    <dgm:cxn modelId="{35E5394C-7331-4565-ABE5-D2E9303C7A1D}" type="presParOf" srcId="{5700C73E-A209-426A-A17D-CB44DF8D1768}" destId="{55098BE4-5FC6-43F4-ADB9-AF4C501350D9}" srcOrd="2" destOrd="0" presId="urn:microsoft.com/office/officeart/2005/8/layout/radial6"/>
    <dgm:cxn modelId="{1F8C5DCA-B474-4AC9-848D-266D902D012D}" type="presParOf" srcId="{5700C73E-A209-426A-A17D-CB44DF8D1768}" destId="{68826877-A860-4800-8F1A-4FC3EC1311B5}" srcOrd="3" destOrd="0" presId="urn:microsoft.com/office/officeart/2005/8/layout/radial6"/>
    <dgm:cxn modelId="{7145BA74-B010-48E1-9CC4-5304E7282F2F}" type="presParOf" srcId="{5700C73E-A209-426A-A17D-CB44DF8D1768}" destId="{178FDBDB-2A26-4F7A-8E84-3786327CEF46}" srcOrd="4" destOrd="0" presId="urn:microsoft.com/office/officeart/2005/8/layout/radial6"/>
    <dgm:cxn modelId="{0419AEE6-F24A-43E8-B578-BC33355D37AB}" type="presParOf" srcId="{5700C73E-A209-426A-A17D-CB44DF8D1768}" destId="{F0AD0961-A820-4479-B29A-2D3178B411F4}" srcOrd="5" destOrd="0" presId="urn:microsoft.com/office/officeart/2005/8/layout/radial6"/>
    <dgm:cxn modelId="{C4A094EB-FC4C-448C-A6A1-C4AA070FC544}" type="presParOf" srcId="{5700C73E-A209-426A-A17D-CB44DF8D1768}" destId="{1E4E2A59-FF8F-436E-AD1C-9D7E29CECD72}" srcOrd="6" destOrd="0" presId="urn:microsoft.com/office/officeart/2005/8/layout/radial6"/>
    <dgm:cxn modelId="{B82DFFD6-661F-4560-AD97-B9EA2B70A3D1}" type="presParOf" srcId="{5700C73E-A209-426A-A17D-CB44DF8D1768}" destId="{68B409E1-C4CE-44A2-B0D3-5B87DE93A0B3}" srcOrd="7" destOrd="0" presId="urn:microsoft.com/office/officeart/2005/8/layout/radial6"/>
    <dgm:cxn modelId="{350141F0-EA35-49A1-A38D-773E41706E04}" type="presParOf" srcId="{5700C73E-A209-426A-A17D-CB44DF8D1768}" destId="{512ECBD7-E787-45E9-97EF-F39AD95B1F55}" srcOrd="8" destOrd="0" presId="urn:microsoft.com/office/officeart/2005/8/layout/radial6"/>
    <dgm:cxn modelId="{7A87D404-E1A4-4DD7-9275-507F8D1B9C1D}" type="presParOf" srcId="{5700C73E-A209-426A-A17D-CB44DF8D1768}" destId="{3A128BF3-14C5-40C1-BD8F-896D0B0A523A}" srcOrd="9" destOrd="0" presId="urn:microsoft.com/office/officeart/2005/8/layout/radial6"/>
    <dgm:cxn modelId="{6766E521-F44D-4AC5-9F14-97F76350D955}" type="presParOf" srcId="{5700C73E-A209-426A-A17D-CB44DF8D1768}" destId="{074C75E6-B117-4BD1-9854-8047F01060AB}" srcOrd="10" destOrd="0" presId="urn:microsoft.com/office/officeart/2005/8/layout/radial6"/>
    <dgm:cxn modelId="{737DE8A9-7B8F-4844-9D02-109B4E7D4273}" type="presParOf" srcId="{5700C73E-A209-426A-A17D-CB44DF8D1768}" destId="{2F5D31A9-68F3-457D-8B48-74B990370ADF}" srcOrd="11" destOrd="0" presId="urn:microsoft.com/office/officeart/2005/8/layout/radial6"/>
    <dgm:cxn modelId="{E6B6D611-DB3E-4E13-A6F0-E1723388139B}" type="presParOf" srcId="{5700C73E-A209-426A-A17D-CB44DF8D1768}" destId="{5745AFEE-6C93-4718-88C1-E2FDB725F26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EF0009-A762-40D0-9DDC-79F0079712E2}" type="doc">
      <dgm:prSet loTypeId="urn:microsoft.com/office/officeart/2005/8/layout/hList7#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he-IL"/>
        </a:p>
      </dgm:t>
    </dgm:pt>
    <dgm:pt modelId="{2871FFE2-231B-497B-A35B-86E4DA39DA2F}">
      <dgm:prSet phldrT="[טקסט]"/>
      <dgm:spPr/>
      <dgm:t>
        <a:bodyPr/>
        <a:lstStyle/>
        <a:p>
          <a:pPr rtl="1"/>
          <a:r>
            <a:rPr lang="he-IL" b="1" dirty="0" smtClean="0">
              <a:latin typeface="David" panose="020E0502060401010101" pitchFamily="34" charset="-79"/>
              <a:cs typeface="David" panose="020E0502060401010101" pitchFamily="34" charset="-79"/>
            </a:rPr>
            <a:t>סמינר</a:t>
          </a:r>
        </a:p>
        <a:p>
          <a:pPr rtl="1"/>
          <a:r>
            <a:rPr lang="he-IL" b="1" dirty="0" smtClean="0">
              <a:latin typeface="David" panose="020E0502060401010101" pitchFamily="34" charset="-79"/>
              <a:cs typeface="David" panose="020E0502060401010101" pitchFamily="34" charset="-79"/>
            </a:rPr>
            <a:t>צבא חברה</a:t>
          </a:r>
        </a:p>
        <a:p>
          <a:pPr rtl="1"/>
          <a:r>
            <a:rPr lang="he-IL" b="1" dirty="0" smtClean="0">
              <a:latin typeface="David" panose="020E0502060401010101" pitchFamily="34" charset="-79"/>
              <a:cs typeface="David" panose="020E0502060401010101" pitchFamily="34" charset="-79"/>
            </a:rPr>
            <a:t>(במסגרת ציר הגנה לאומית)</a:t>
          </a:r>
        </a:p>
      </dgm:t>
    </dgm:pt>
    <dgm:pt modelId="{EE85482D-7DC8-4B5E-B6D5-5B975235797E}" type="parTrans" cxnId="{98BB0F4E-DEFD-4FF4-A6E8-FF126BAD4D7C}">
      <dgm:prSet/>
      <dgm:spPr/>
      <dgm:t>
        <a:bodyPr/>
        <a:lstStyle/>
        <a:p>
          <a:pPr rtl="1"/>
          <a:endParaRPr lang="he-IL" b="1"/>
        </a:p>
      </dgm:t>
    </dgm:pt>
    <dgm:pt modelId="{03F2E020-D9A1-485A-8989-E3912BD667FE}" type="sibTrans" cxnId="{98BB0F4E-DEFD-4FF4-A6E8-FF126BAD4D7C}">
      <dgm:prSet/>
      <dgm:spPr/>
      <dgm:t>
        <a:bodyPr/>
        <a:lstStyle/>
        <a:p>
          <a:pPr rtl="1"/>
          <a:endParaRPr lang="he-IL" b="1"/>
        </a:p>
      </dgm:t>
    </dgm:pt>
    <dgm:pt modelId="{D2812C57-7F96-475E-965C-FD4005ED1AE4}">
      <dgm:prSet phldrT="[טקסט]" custT="1"/>
      <dgm:spPr/>
      <dgm:t>
        <a:bodyPr/>
        <a:lstStyle/>
        <a:p>
          <a:pPr rtl="1"/>
          <a:r>
            <a:rPr lang="he-IL" sz="3200" b="1" dirty="0" smtClean="0">
              <a:latin typeface="David" panose="020E0502060401010101" pitchFamily="34" charset="-79"/>
              <a:cs typeface="David" panose="020E0502060401010101" pitchFamily="34" charset="-79"/>
            </a:rPr>
            <a:t>מסע אישי</a:t>
          </a:r>
          <a:endParaRPr lang="he-IL" sz="32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8856041-F895-493C-AC8E-620C473E8520}" type="parTrans" cxnId="{2E98B951-B898-4DA0-96E4-F0D708645E2C}">
      <dgm:prSet/>
      <dgm:spPr/>
      <dgm:t>
        <a:bodyPr/>
        <a:lstStyle/>
        <a:p>
          <a:pPr rtl="1"/>
          <a:endParaRPr lang="he-IL" b="1"/>
        </a:p>
      </dgm:t>
    </dgm:pt>
    <dgm:pt modelId="{14EB238F-9D85-4654-86E2-70FCEEBC639B}" type="sibTrans" cxnId="{2E98B951-B898-4DA0-96E4-F0D708645E2C}">
      <dgm:prSet/>
      <dgm:spPr/>
      <dgm:t>
        <a:bodyPr/>
        <a:lstStyle/>
        <a:p>
          <a:pPr rtl="1"/>
          <a:endParaRPr lang="he-IL" b="1"/>
        </a:p>
      </dgm:t>
    </dgm:pt>
    <dgm:pt modelId="{0E45E251-1FFD-49D2-BA56-EC56831F7D31}">
      <dgm:prSet phldrT="[טקסט]" custT="1"/>
      <dgm:spPr/>
      <dgm:t>
        <a:bodyPr/>
        <a:lstStyle/>
        <a:p>
          <a:pPr rtl="1"/>
          <a:endParaRPr lang="he-IL" sz="2800" b="1" dirty="0" smtClean="0"/>
        </a:p>
        <a:p>
          <a:pPr rtl="1"/>
          <a:r>
            <a:rPr lang="he-IL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קורס החברה הישראלית</a:t>
          </a:r>
        </a:p>
        <a:p>
          <a:pPr rtl="1"/>
          <a:r>
            <a:rPr lang="he-IL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סיורי בטל"ם</a:t>
          </a:r>
        </a:p>
      </dgm:t>
    </dgm:pt>
    <dgm:pt modelId="{39B86F44-1277-4281-9EB8-577951A35A26}" type="parTrans" cxnId="{4F098316-D5C4-4CC8-83C4-594EC2D6F7D1}">
      <dgm:prSet/>
      <dgm:spPr/>
      <dgm:t>
        <a:bodyPr/>
        <a:lstStyle/>
        <a:p>
          <a:pPr rtl="1"/>
          <a:endParaRPr lang="he-IL" b="1"/>
        </a:p>
      </dgm:t>
    </dgm:pt>
    <dgm:pt modelId="{3899E53C-FA01-4A61-A127-31F5FE503372}" type="sibTrans" cxnId="{4F098316-D5C4-4CC8-83C4-594EC2D6F7D1}">
      <dgm:prSet/>
      <dgm:spPr/>
      <dgm:t>
        <a:bodyPr/>
        <a:lstStyle/>
        <a:p>
          <a:pPr rtl="1"/>
          <a:endParaRPr lang="he-IL" b="1"/>
        </a:p>
      </dgm:t>
    </dgm:pt>
    <dgm:pt modelId="{ECA099E8-E699-4559-9727-3537FF5B6339}">
      <dgm:prSet phldrT="[טקסט]" custT="1"/>
      <dgm:spPr/>
      <dgm:t>
        <a:bodyPr/>
        <a:lstStyle/>
        <a:p>
          <a:pPr rtl="1"/>
          <a:r>
            <a:rPr lang="he-IL" sz="2800" b="1" dirty="0" smtClean="0">
              <a:latin typeface="David" panose="020E0502060401010101" pitchFamily="34" charset="-79"/>
              <a:cs typeface="David" panose="020E0502060401010101" pitchFamily="34" charset="-79"/>
            </a:rPr>
            <a:t>המפעל הציוני</a:t>
          </a:r>
        </a:p>
        <a:p>
          <a:pPr rtl="1"/>
          <a:r>
            <a:rPr lang="he-IL" sz="2000" b="1" dirty="0" smtClean="0">
              <a:latin typeface="David" panose="020E0502060401010101" pitchFamily="34" charset="-79"/>
              <a:cs typeface="David" panose="020E0502060401010101" pitchFamily="34" charset="-79"/>
            </a:rPr>
            <a:t>אבות האומה</a:t>
          </a:r>
        </a:p>
        <a:p>
          <a:pPr rtl="1"/>
          <a:r>
            <a:rPr lang="he-IL" sz="2000" b="1" dirty="0" smtClean="0">
              <a:latin typeface="David" panose="020E0502060401010101" pitchFamily="34" charset="-79"/>
              <a:cs typeface="David" panose="020E0502060401010101" pitchFamily="34" charset="-79"/>
            </a:rPr>
            <a:t>יום עיון בן-גוריון</a:t>
          </a:r>
          <a:endParaRPr lang="he-IL" sz="20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6D214D0-2C9B-4036-9B0A-B006D464BDE5}" type="parTrans" cxnId="{92BE2330-C53C-4326-95A4-915057F8B079}">
      <dgm:prSet/>
      <dgm:spPr/>
      <dgm:t>
        <a:bodyPr/>
        <a:lstStyle/>
        <a:p>
          <a:pPr rtl="1"/>
          <a:endParaRPr lang="he-IL"/>
        </a:p>
      </dgm:t>
    </dgm:pt>
    <dgm:pt modelId="{72771902-E6EE-459E-8D17-6374271E2BCA}" type="sibTrans" cxnId="{92BE2330-C53C-4326-95A4-915057F8B079}">
      <dgm:prSet/>
      <dgm:spPr/>
      <dgm:t>
        <a:bodyPr/>
        <a:lstStyle/>
        <a:p>
          <a:pPr rtl="1"/>
          <a:endParaRPr lang="he-IL"/>
        </a:p>
      </dgm:t>
    </dgm:pt>
    <dgm:pt modelId="{AEFAC0A9-2D57-4F66-AE7C-D5E879A401B1}">
      <dgm:prSet phldrT="[טקסט]"/>
      <dgm:spPr/>
      <dgm:t>
        <a:bodyPr/>
        <a:lstStyle/>
        <a:p>
          <a:pPr rtl="1"/>
          <a:r>
            <a:rPr lang="he-IL" b="1" dirty="0" smtClean="0">
              <a:latin typeface="David" panose="020E0502060401010101" pitchFamily="34" charset="-79"/>
              <a:cs typeface="David" panose="020E0502060401010101" pitchFamily="34" charset="-79"/>
            </a:rPr>
            <a:t>סמינר</a:t>
          </a:r>
        </a:p>
        <a:p>
          <a:pPr rtl="1"/>
          <a:r>
            <a:rPr lang="he-IL" b="1" dirty="0" smtClean="0">
              <a:latin typeface="David" panose="020E0502060401010101" pitchFamily="34" charset="-79"/>
              <a:cs typeface="David" panose="020E0502060401010101" pitchFamily="34" charset="-79"/>
            </a:rPr>
            <a:t>שחיתות ציבורית</a:t>
          </a:r>
        </a:p>
      </dgm:t>
    </dgm:pt>
    <dgm:pt modelId="{33022A75-4733-414D-A238-D85710F30CBC}" type="parTrans" cxnId="{9885D80C-C281-40D5-93E5-63E1A73FC27C}">
      <dgm:prSet/>
      <dgm:spPr/>
      <dgm:t>
        <a:bodyPr/>
        <a:lstStyle/>
        <a:p>
          <a:pPr rtl="1"/>
          <a:endParaRPr lang="he-IL"/>
        </a:p>
      </dgm:t>
    </dgm:pt>
    <dgm:pt modelId="{8C1E82D3-968D-4486-9924-4051C552D824}" type="sibTrans" cxnId="{9885D80C-C281-40D5-93E5-63E1A73FC27C}">
      <dgm:prSet/>
      <dgm:spPr/>
      <dgm:t>
        <a:bodyPr/>
        <a:lstStyle/>
        <a:p>
          <a:pPr rtl="1"/>
          <a:endParaRPr lang="he-IL"/>
        </a:p>
      </dgm:t>
    </dgm:pt>
    <dgm:pt modelId="{A34F0E5C-BD25-44AE-8277-A7A8DB375734}" type="pres">
      <dgm:prSet presAssocID="{C2EF0009-A762-40D0-9DDC-79F0079712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422D1534-7623-4E50-8A3D-8EC6D92D524A}" type="pres">
      <dgm:prSet presAssocID="{C2EF0009-A762-40D0-9DDC-79F0079712E2}" presName="fgShape" presStyleLbl="fgShp" presStyleIdx="0" presStyleCnt="1" custScaleX="108696" custLinFactNeighborY="33334"/>
      <dgm:spPr/>
    </dgm:pt>
    <dgm:pt modelId="{39ECCD68-D888-447C-A321-763728B7245D}" type="pres">
      <dgm:prSet presAssocID="{C2EF0009-A762-40D0-9DDC-79F0079712E2}" presName="linComp" presStyleCnt="0"/>
      <dgm:spPr/>
    </dgm:pt>
    <dgm:pt modelId="{8B137CBF-9B16-4696-A36B-E22B3F902FC0}" type="pres">
      <dgm:prSet presAssocID="{2871FFE2-231B-497B-A35B-86E4DA39DA2F}" presName="compNode" presStyleCnt="0"/>
      <dgm:spPr/>
    </dgm:pt>
    <dgm:pt modelId="{5F0D9836-CF20-4F46-BEF3-E41418F1183D}" type="pres">
      <dgm:prSet presAssocID="{2871FFE2-231B-497B-A35B-86E4DA39DA2F}" presName="bkgdShape" presStyleLbl="node1" presStyleIdx="0" presStyleCnt="5" custScaleX="88001" custLinFactNeighborX="-9255" custLinFactNeighborY="7"/>
      <dgm:spPr/>
      <dgm:t>
        <a:bodyPr/>
        <a:lstStyle/>
        <a:p>
          <a:pPr rtl="1"/>
          <a:endParaRPr lang="he-IL"/>
        </a:p>
      </dgm:t>
    </dgm:pt>
    <dgm:pt modelId="{C5D28098-56B0-411F-8E10-7E6737D17FD8}" type="pres">
      <dgm:prSet presAssocID="{2871FFE2-231B-497B-A35B-86E4DA39DA2F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9E38C75-FC64-4642-950F-275079E29C80}" type="pres">
      <dgm:prSet presAssocID="{2871FFE2-231B-497B-A35B-86E4DA39DA2F}" presName="invisiNode" presStyleLbl="node1" presStyleIdx="0" presStyleCnt="5"/>
      <dgm:spPr/>
    </dgm:pt>
    <dgm:pt modelId="{E5473D17-1395-43DC-A163-88292913CC41}" type="pres">
      <dgm:prSet presAssocID="{2871FFE2-231B-497B-A35B-86E4DA39DA2F}" presName="imagNode" presStyleLbl="fgImgPlace1" presStyleIdx="0" presStyleCnt="5" custLinFactNeighborX="-7360" custLinFactNeighborY="-169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FFFDE53-AD7E-465F-AAA7-31EB386FF8AE}" type="pres">
      <dgm:prSet presAssocID="{03F2E020-D9A1-485A-8989-E3912BD667FE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A5B251D9-F299-4BA8-8247-480B5D7D3E65}" type="pres">
      <dgm:prSet presAssocID="{D2812C57-7F96-475E-965C-FD4005ED1AE4}" presName="compNode" presStyleCnt="0"/>
      <dgm:spPr/>
    </dgm:pt>
    <dgm:pt modelId="{B063DF62-4777-4187-8D47-73E33284FC17}" type="pres">
      <dgm:prSet presAssocID="{D2812C57-7F96-475E-965C-FD4005ED1AE4}" presName="bkgdShape" presStyleLbl="node1" presStyleIdx="1" presStyleCnt="5" custScaleX="86464" custLinFactNeighborX="-6151" custLinFactNeighborY="7"/>
      <dgm:spPr/>
      <dgm:t>
        <a:bodyPr/>
        <a:lstStyle/>
        <a:p>
          <a:pPr rtl="1"/>
          <a:endParaRPr lang="he-IL"/>
        </a:p>
      </dgm:t>
    </dgm:pt>
    <dgm:pt modelId="{D2C5F53F-4F36-495B-9DC0-7901DCCDB6BA}" type="pres">
      <dgm:prSet presAssocID="{D2812C57-7F96-475E-965C-FD4005ED1AE4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767AAA7-67F0-4F45-BCA9-60EC5ACEDAD8}" type="pres">
      <dgm:prSet presAssocID="{D2812C57-7F96-475E-965C-FD4005ED1AE4}" presName="invisiNode" presStyleLbl="node1" presStyleIdx="1" presStyleCnt="5"/>
      <dgm:spPr/>
    </dgm:pt>
    <dgm:pt modelId="{60F4C73D-AF0D-416A-B69C-61EBCCCE41ED}" type="pres">
      <dgm:prSet presAssocID="{D2812C57-7F96-475E-965C-FD4005ED1AE4}" presName="imagNod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D69BD82-8647-4C66-9DF1-AABF851E3F5A}" type="pres">
      <dgm:prSet presAssocID="{14EB238F-9D85-4654-86E2-70FCEEBC639B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880BE7C8-C528-43BD-8BDE-E0599C5C9F31}" type="pres">
      <dgm:prSet presAssocID="{0E45E251-1FFD-49D2-BA56-EC56831F7D31}" presName="compNode" presStyleCnt="0"/>
      <dgm:spPr/>
    </dgm:pt>
    <dgm:pt modelId="{106BF49A-EDA0-4865-8EF2-6B7BEC3EBFC7}" type="pres">
      <dgm:prSet presAssocID="{0E45E251-1FFD-49D2-BA56-EC56831F7D31}" presName="bkgdShape" presStyleLbl="node1" presStyleIdx="2" presStyleCnt="5" custScaleX="120593" custLinFactX="100000" custLinFactNeighborX="151273" custLinFactNeighborY="7"/>
      <dgm:spPr/>
      <dgm:t>
        <a:bodyPr/>
        <a:lstStyle/>
        <a:p>
          <a:pPr rtl="1"/>
          <a:endParaRPr lang="he-IL"/>
        </a:p>
      </dgm:t>
    </dgm:pt>
    <dgm:pt modelId="{D58C4DB7-81F3-4D28-A83F-7FB6BC3530AC}" type="pres">
      <dgm:prSet presAssocID="{0E45E251-1FFD-49D2-BA56-EC56831F7D31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6C28BB9-54FF-4049-BD24-6399472414D9}" type="pres">
      <dgm:prSet presAssocID="{0E45E251-1FFD-49D2-BA56-EC56831F7D31}" presName="invisiNode" presStyleLbl="node1" presStyleIdx="2" presStyleCnt="5"/>
      <dgm:spPr/>
    </dgm:pt>
    <dgm:pt modelId="{833E3E7E-0052-4755-B4AC-8E2AA679E0DE}" type="pres">
      <dgm:prSet presAssocID="{0E45E251-1FFD-49D2-BA56-EC56831F7D31}" presName="imagNode" presStyleLbl="fgImgPlace1" presStyleIdx="2" presStyleCnt="5" custScaleX="122327" custLinFactX="100000" custLinFactNeighborX="170369" custLinFactNeighborY="-169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D5CCAB0-B804-4667-A23A-B35C15387CD8}" type="pres">
      <dgm:prSet presAssocID="{3899E53C-FA01-4A61-A127-31F5FE503372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3B8DBF3F-B2A9-4F39-9798-9E800C2689B5}" type="pres">
      <dgm:prSet presAssocID="{ECA099E8-E699-4559-9727-3537FF5B6339}" presName="compNode" presStyleCnt="0"/>
      <dgm:spPr/>
    </dgm:pt>
    <dgm:pt modelId="{8FE5307B-AB67-43C3-AA3D-3894B749BCEA}" type="pres">
      <dgm:prSet presAssocID="{ECA099E8-E699-4559-9727-3537FF5B6339}" presName="bkgdShape" presStyleLbl="node1" presStyleIdx="3" presStyleCnt="5" custScaleX="97852"/>
      <dgm:spPr/>
      <dgm:t>
        <a:bodyPr/>
        <a:lstStyle/>
        <a:p>
          <a:pPr rtl="1"/>
          <a:endParaRPr lang="he-IL"/>
        </a:p>
      </dgm:t>
    </dgm:pt>
    <dgm:pt modelId="{101F07BC-6B62-4892-A655-3AFC0409463B}" type="pres">
      <dgm:prSet presAssocID="{ECA099E8-E699-4559-9727-3537FF5B6339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8C78EFC-B780-43C1-A29F-26B2533F6B65}" type="pres">
      <dgm:prSet presAssocID="{ECA099E8-E699-4559-9727-3537FF5B6339}" presName="invisiNode" presStyleLbl="node1" presStyleIdx="3" presStyleCnt="5"/>
      <dgm:spPr/>
    </dgm:pt>
    <dgm:pt modelId="{843A9072-3478-4D5C-BBD8-DFE664172B1A}" type="pres">
      <dgm:prSet presAssocID="{ECA099E8-E699-4559-9727-3537FF5B6339}" presName="imagNode" presStyleLbl="fgImgPlace1" presStyleIdx="3" presStyleCnt="5" custLinFactNeighborX="1886" custLinFactNeighborY="-1690"/>
      <dgm:spPr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DF643166-17E4-4B87-910D-B6E1F791C7D4}" type="pres">
      <dgm:prSet presAssocID="{72771902-E6EE-459E-8D17-6374271E2BCA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CAF862D5-5916-4AD1-A6E6-C3A0FF5CE8EC}" type="pres">
      <dgm:prSet presAssocID="{AEFAC0A9-2D57-4F66-AE7C-D5E879A401B1}" presName="compNode" presStyleCnt="0"/>
      <dgm:spPr/>
    </dgm:pt>
    <dgm:pt modelId="{9DB7D1D3-1537-4A00-83BB-36A3267B487E}" type="pres">
      <dgm:prSet presAssocID="{AEFAC0A9-2D57-4F66-AE7C-D5E879A401B1}" presName="bkgdShape" presStyleLbl="node1" presStyleIdx="4" presStyleCnt="5" custScaleX="105958" custLinFactX="-100000" custLinFactNeighborX="-118560" custLinFactNeighborY="7"/>
      <dgm:spPr/>
      <dgm:t>
        <a:bodyPr/>
        <a:lstStyle/>
        <a:p>
          <a:pPr rtl="1"/>
          <a:endParaRPr lang="he-IL"/>
        </a:p>
      </dgm:t>
    </dgm:pt>
    <dgm:pt modelId="{E9BD6269-4AA2-44E1-9D6A-EADFD9A2D7E0}" type="pres">
      <dgm:prSet presAssocID="{AEFAC0A9-2D57-4F66-AE7C-D5E879A401B1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A4CA646-A01E-4888-AA36-B0660BFDD6B5}" type="pres">
      <dgm:prSet presAssocID="{AEFAC0A9-2D57-4F66-AE7C-D5E879A401B1}" presName="invisiNode" presStyleLbl="node1" presStyleIdx="4" presStyleCnt="5"/>
      <dgm:spPr/>
    </dgm:pt>
    <dgm:pt modelId="{4BF0DEAB-5C4E-43BB-A601-623B9BEF0602}" type="pres">
      <dgm:prSet presAssocID="{AEFAC0A9-2D57-4F66-AE7C-D5E879A401B1}" presName="imagNode" presStyleLbl="fgImgPlace1" presStyleIdx="4" presStyleCnt="5" custScaleX="108835" custLinFactX="-100000" custLinFactNeighborX="-133899" custLinFactNeighborY="-5767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4ACBD66A-0B39-4474-ACAD-98A49CA8FFD2}" type="presOf" srcId="{0E45E251-1FFD-49D2-BA56-EC56831F7D31}" destId="{D58C4DB7-81F3-4D28-A83F-7FB6BC3530AC}" srcOrd="1" destOrd="0" presId="urn:microsoft.com/office/officeart/2005/8/layout/hList7#2"/>
    <dgm:cxn modelId="{92BE2330-C53C-4326-95A4-915057F8B079}" srcId="{C2EF0009-A762-40D0-9DDC-79F0079712E2}" destId="{ECA099E8-E699-4559-9727-3537FF5B6339}" srcOrd="3" destOrd="0" parTransId="{56D214D0-2C9B-4036-9B0A-B006D464BDE5}" sibTransId="{72771902-E6EE-459E-8D17-6374271E2BCA}"/>
    <dgm:cxn modelId="{2E98B951-B898-4DA0-96E4-F0D708645E2C}" srcId="{C2EF0009-A762-40D0-9DDC-79F0079712E2}" destId="{D2812C57-7F96-475E-965C-FD4005ED1AE4}" srcOrd="1" destOrd="0" parTransId="{C8856041-F895-493C-AC8E-620C473E8520}" sibTransId="{14EB238F-9D85-4654-86E2-70FCEEBC639B}"/>
    <dgm:cxn modelId="{050169F9-9607-4228-AB4F-B88CBC748B6F}" type="presOf" srcId="{ECA099E8-E699-4559-9727-3537FF5B6339}" destId="{101F07BC-6B62-4892-A655-3AFC0409463B}" srcOrd="1" destOrd="0" presId="urn:microsoft.com/office/officeart/2005/8/layout/hList7#2"/>
    <dgm:cxn modelId="{98BB0F4E-DEFD-4FF4-A6E8-FF126BAD4D7C}" srcId="{C2EF0009-A762-40D0-9DDC-79F0079712E2}" destId="{2871FFE2-231B-497B-A35B-86E4DA39DA2F}" srcOrd="0" destOrd="0" parTransId="{EE85482D-7DC8-4B5E-B6D5-5B975235797E}" sibTransId="{03F2E020-D9A1-485A-8989-E3912BD667FE}"/>
    <dgm:cxn modelId="{952E7D40-2C63-4077-8826-2CDA8288D6BD}" type="presOf" srcId="{ECA099E8-E699-4559-9727-3537FF5B6339}" destId="{8FE5307B-AB67-43C3-AA3D-3894B749BCEA}" srcOrd="0" destOrd="0" presId="urn:microsoft.com/office/officeart/2005/8/layout/hList7#2"/>
    <dgm:cxn modelId="{63EC9010-6889-4398-8BD5-032A2D24BE7B}" type="presOf" srcId="{AEFAC0A9-2D57-4F66-AE7C-D5E879A401B1}" destId="{E9BD6269-4AA2-44E1-9D6A-EADFD9A2D7E0}" srcOrd="1" destOrd="0" presId="urn:microsoft.com/office/officeart/2005/8/layout/hList7#2"/>
    <dgm:cxn modelId="{4DB13A47-C98A-4EAC-91BC-05A8CCE17AB0}" type="presOf" srcId="{03F2E020-D9A1-485A-8989-E3912BD667FE}" destId="{DFFFDE53-AD7E-465F-AAA7-31EB386FF8AE}" srcOrd="0" destOrd="0" presId="urn:microsoft.com/office/officeart/2005/8/layout/hList7#2"/>
    <dgm:cxn modelId="{363B0DD7-A90C-46BC-AB08-7F86D59E4895}" type="presOf" srcId="{AEFAC0A9-2D57-4F66-AE7C-D5E879A401B1}" destId="{9DB7D1D3-1537-4A00-83BB-36A3267B487E}" srcOrd="0" destOrd="0" presId="urn:microsoft.com/office/officeart/2005/8/layout/hList7#2"/>
    <dgm:cxn modelId="{EF04984A-3E08-42FE-9645-92CF8F9CBCFE}" type="presOf" srcId="{3899E53C-FA01-4A61-A127-31F5FE503372}" destId="{FD5CCAB0-B804-4667-A23A-B35C15387CD8}" srcOrd="0" destOrd="0" presId="urn:microsoft.com/office/officeart/2005/8/layout/hList7#2"/>
    <dgm:cxn modelId="{6310E5A5-1502-4A5E-B7B7-EF90243CD7CE}" type="presOf" srcId="{2871FFE2-231B-497B-A35B-86E4DA39DA2F}" destId="{C5D28098-56B0-411F-8E10-7E6737D17FD8}" srcOrd="1" destOrd="0" presId="urn:microsoft.com/office/officeart/2005/8/layout/hList7#2"/>
    <dgm:cxn modelId="{4F098316-D5C4-4CC8-83C4-594EC2D6F7D1}" srcId="{C2EF0009-A762-40D0-9DDC-79F0079712E2}" destId="{0E45E251-1FFD-49D2-BA56-EC56831F7D31}" srcOrd="2" destOrd="0" parTransId="{39B86F44-1277-4281-9EB8-577951A35A26}" sibTransId="{3899E53C-FA01-4A61-A127-31F5FE503372}"/>
    <dgm:cxn modelId="{239A188A-7121-47A7-BC9E-5D0C58861637}" type="presOf" srcId="{14EB238F-9D85-4654-86E2-70FCEEBC639B}" destId="{7D69BD82-8647-4C66-9DF1-AABF851E3F5A}" srcOrd="0" destOrd="0" presId="urn:microsoft.com/office/officeart/2005/8/layout/hList7#2"/>
    <dgm:cxn modelId="{6AC905F8-76C2-42C6-80F0-8A32DA1B6BDD}" type="presOf" srcId="{D2812C57-7F96-475E-965C-FD4005ED1AE4}" destId="{B063DF62-4777-4187-8D47-73E33284FC17}" srcOrd="0" destOrd="0" presId="urn:microsoft.com/office/officeart/2005/8/layout/hList7#2"/>
    <dgm:cxn modelId="{73F29CD6-4C88-4A44-9314-012C741F5A8E}" type="presOf" srcId="{0E45E251-1FFD-49D2-BA56-EC56831F7D31}" destId="{106BF49A-EDA0-4865-8EF2-6B7BEC3EBFC7}" srcOrd="0" destOrd="0" presId="urn:microsoft.com/office/officeart/2005/8/layout/hList7#2"/>
    <dgm:cxn modelId="{A6109DEB-BEE4-4192-B901-EB2C3B117701}" type="presOf" srcId="{2871FFE2-231B-497B-A35B-86E4DA39DA2F}" destId="{5F0D9836-CF20-4F46-BEF3-E41418F1183D}" srcOrd="0" destOrd="0" presId="urn:microsoft.com/office/officeart/2005/8/layout/hList7#2"/>
    <dgm:cxn modelId="{5BAFF33A-7009-4BEF-A946-D897F55A9DC8}" type="presOf" srcId="{72771902-E6EE-459E-8D17-6374271E2BCA}" destId="{DF643166-17E4-4B87-910D-B6E1F791C7D4}" srcOrd="0" destOrd="0" presId="urn:microsoft.com/office/officeart/2005/8/layout/hList7#2"/>
    <dgm:cxn modelId="{9885D80C-C281-40D5-93E5-63E1A73FC27C}" srcId="{C2EF0009-A762-40D0-9DDC-79F0079712E2}" destId="{AEFAC0A9-2D57-4F66-AE7C-D5E879A401B1}" srcOrd="4" destOrd="0" parTransId="{33022A75-4733-414D-A238-D85710F30CBC}" sibTransId="{8C1E82D3-968D-4486-9924-4051C552D824}"/>
    <dgm:cxn modelId="{AF394D87-53BF-4A95-B0FB-9AFCA4AC4376}" type="presOf" srcId="{C2EF0009-A762-40D0-9DDC-79F0079712E2}" destId="{A34F0E5C-BD25-44AE-8277-A7A8DB375734}" srcOrd="0" destOrd="0" presId="urn:microsoft.com/office/officeart/2005/8/layout/hList7#2"/>
    <dgm:cxn modelId="{B9D06E64-123E-4B41-A92E-784B2AE6DC2B}" type="presOf" srcId="{D2812C57-7F96-475E-965C-FD4005ED1AE4}" destId="{D2C5F53F-4F36-495B-9DC0-7901DCCDB6BA}" srcOrd="1" destOrd="0" presId="urn:microsoft.com/office/officeart/2005/8/layout/hList7#2"/>
    <dgm:cxn modelId="{DB868400-6FB6-48C8-A467-FD836F05C8E1}" type="presParOf" srcId="{A34F0E5C-BD25-44AE-8277-A7A8DB375734}" destId="{422D1534-7623-4E50-8A3D-8EC6D92D524A}" srcOrd="0" destOrd="0" presId="urn:microsoft.com/office/officeart/2005/8/layout/hList7#2"/>
    <dgm:cxn modelId="{472FB719-C706-4611-86E3-E6C57C6184EA}" type="presParOf" srcId="{A34F0E5C-BD25-44AE-8277-A7A8DB375734}" destId="{39ECCD68-D888-447C-A321-763728B7245D}" srcOrd="1" destOrd="0" presId="urn:microsoft.com/office/officeart/2005/8/layout/hList7#2"/>
    <dgm:cxn modelId="{E4377318-B7F3-4CB7-8E6E-EFE4A217B6A2}" type="presParOf" srcId="{39ECCD68-D888-447C-A321-763728B7245D}" destId="{8B137CBF-9B16-4696-A36B-E22B3F902FC0}" srcOrd="0" destOrd="0" presId="urn:microsoft.com/office/officeart/2005/8/layout/hList7#2"/>
    <dgm:cxn modelId="{5DC4A6C3-5C43-42F9-A0BD-30CBAB07A222}" type="presParOf" srcId="{8B137CBF-9B16-4696-A36B-E22B3F902FC0}" destId="{5F0D9836-CF20-4F46-BEF3-E41418F1183D}" srcOrd="0" destOrd="0" presId="urn:microsoft.com/office/officeart/2005/8/layout/hList7#2"/>
    <dgm:cxn modelId="{7B112A9E-D36E-45AD-BE08-A29FFC1D4545}" type="presParOf" srcId="{8B137CBF-9B16-4696-A36B-E22B3F902FC0}" destId="{C5D28098-56B0-411F-8E10-7E6737D17FD8}" srcOrd="1" destOrd="0" presId="urn:microsoft.com/office/officeart/2005/8/layout/hList7#2"/>
    <dgm:cxn modelId="{E6110D3D-FC92-466E-BD2E-B1C58079818F}" type="presParOf" srcId="{8B137CBF-9B16-4696-A36B-E22B3F902FC0}" destId="{99E38C75-FC64-4642-950F-275079E29C80}" srcOrd="2" destOrd="0" presId="urn:microsoft.com/office/officeart/2005/8/layout/hList7#2"/>
    <dgm:cxn modelId="{9680F114-4EEE-493C-93D4-6B644722229D}" type="presParOf" srcId="{8B137CBF-9B16-4696-A36B-E22B3F902FC0}" destId="{E5473D17-1395-43DC-A163-88292913CC41}" srcOrd="3" destOrd="0" presId="urn:microsoft.com/office/officeart/2005/8/layout/hList7#2"/>
    <dgm:cxn modelId="{C647243B-D3D9-48DB-9C24-5EB3623939AD}" type="presParOf" srcId="{39ECCD68-D888-447C-A321-763728B7245D}" destId="{DFFFDE53-AD7E-465F-AAA7-31EB386FF8AE}" srcOrd="1" destOrd="0" presId="urn:microsoft.com/office/officeart/2005/8/layout/hList7#2"/>
    <dgm:cxn modelId="{FB757A9E-6496-4BBC-BD3D-51CA50719F77}" type="presParOf" srcId="{39ECCD68-D888-447C-A321-763728B7245D}" destId="{A5B251D9-F299-4BA8-8247-480B5D7D3E65}" srcOrd="2" destOrd="0" presId="urn:microsoft.com/office/officeart/2005/8/layout/hList7#2"/>
    <dgm:cxn modelId="{88B24C62-4F12-4805-876B-0BC4C38F6599}" type="presParOf" srcId="{A5B251D9-F299-4BA8-8247-480B5D7D3E65}" destId="{B063DF62-4777-4187-8D47-73E33284FC17}" srcOrd="0" destOrd="0" presId="urn:microsoft.com/office/officeart/2005/8/layout/hList7#2"/>
    <dgm:cxn modelId="{28CBB65B-8728-4B3E-A6D4-F0A01F159DF3}" type="presParOf" srcId="{A5B251D9-F299-4BA8-8247-480B5D7D3E65}" destId="{D2C5F53F-4F36-495B-9DC0-7901DCCDB6BA}" srcOrd="1" destOrd="0" presId="urn:microsoft.com/office/officeart/2005/8/layout/hList7#2"/>
    <dgm:cxn modelId="{9639F432-FCFE-49AC-98C8-810ADE308459}" type="presParOf" srcId="{A5B251D9-F299-4BA8-8247-480B5D7D3E65}" destId="{3767AAA7-67F0-4F45-BCA9-60EC5ACEDAD8}" srcOrd="2" destOrd="0" presId="urn:microsoft.com/office/officeart/2005/8/layout/hList7#2"/>
    <dgm:cxn modelId="{BF5E2C62-902B-44FC-B03A-612CBDDE5994}" type="presParOf" srcId="{A5B251D9-F299-4BA8-8247-480B5D7D3E65}" destId="{60F4C73D-AF0D-416A-B69C-61EBCCCE41ED}" srcOrd="3" destOrd="0" presId="urn:microsoft.com/office/officeart/2005/8/layout/hList7#2"/>
    <dgm:cxn modelId="{30457737-CA47-42B2-AB97-86BEF8A8952E}" type="presParOf" srcId="{39ECCD68-D888-447C-A321-763728B7245D}" destId="{7D69BD82-8647-4C66-9DF1-AABF851E3F5A}" srcOrd="3" destOrd="0" presId="urn:microsoft.com/office/officeart/2005/8/layout/hList7#2"/>
    <dgm:cxn modelId="{24AAD26A-BEA3-4324-B46A-6712CE76024E}" type="presParOf" srcId="{39ECCD68-D888-447C-A321-763728B7245D}" destId="{880BE7C8-C528-43BD-8BDE-E0599C5C9F31}" srcOrd="4" destOrd="0" presId="urn:microsoft.com/office/officeart/2005/8/layout/hList7#2"/>
    <dgm:cxn modelId="{1DCA9E35-2240-46D6-9B2C-29E37F755243}" type="presParOf" srcId="{880BE7C8-C528-43BD-8BDE-E0599C5C9F31}" destId="{106BF49A-EDA0-4865-8EF2-6B7BEC3EBFC7}" srcOrd="0" destOrd="0" presId="urn:microsoft.com/office/officeart/2005/8/layout/hList7#2"/>
    <dgm:cxn modelId="{41868A29-1B66-4F92-BBA9-04E509CBBB29}" type="presParOf" srcId="{880BE7C8-C528-43BD-8BDE-E0599C5C9F31}" destId="{D58C4DB7-81F3-4D28-A83F-7FB6BC3530AC}" srcOrd="1" destOrd="0" presId="urn:microsoft.com/office/officeart/2005/8/layout/hList7#2"/>
    <dgm:cxn modelId="{29865B89-13A9-49F6-81C2-39880B853D2F}" type="presParOf" srcId="{880BE7C8-C528-43BD-8BDE-E0599C5C9F31}" destId="{56C28BB9-54FF-4049-BD24-6399472414D9}" srcOrd="2" destOrd="0" presId="urn:microsoft.com/office/officeart/2005/8/layout/hList7#2"/>
    <dgm:cxn modelId="{7EF0BC3F-5596-4626-8FFF-B1FDD19B89D1}" type="presParOf" srcId="{880BE7C8-C528-43BD-8BDE-E0599C5C9F31}" destId="{833E3E7E-0052-4755-B4AC-8E2AA679E0DE}" srcOrd="3" destOrd="0" presId="urn:microsoft.com/office/officeart/2005/8/layout/hList7#2"/>
    <dgm:cxn modelId="{D0C13B88-5898-4A73-AAB5-5CCE1DD6FD79}" type="presParOf" srcId="{39ECCD68-D888-447C-A321-763728B7245D}" destId="{FD5CCAB0-B804-4667-A23A-B35C15387CD8}" srcOrd="5" destOrd="0" presId="urn:microsoft.com/office/officeart/2005/8/layout/hList7#2"/>
    <dgm:cxn modelId="{CAD4D5DB-92F0-408B-88A9-1B018A58E857}" type="presParOf" srcId="{39ECCD68-D888-447C-A321-763728B7245D}" destId="{3B8DBF3F-B2A9-4F39-9798-9E800C2689B5}" srcOrd="6" destOrd="0" presId="urn:microsoft.com/office/officeart/2005/8/layout/hList7#2"/>
    <dgm:cxn modelId="{130D37A7-5807-43F8-B5BE-2D2FD49355D8}" type="presParOf" srcId="{3B8DBF3F-B2A9-4F39-9798-9E800C2689B5}" destId="{8FE5307B-AB67-43C3-AA3D-3894B749BCEA}" srcOrd="0" destOrd="0" presId="urn:microsoft.com/office/officeart/2005/8/layout/hList7#2"/>
    <dgm:cxn modelId="{1F959046-666F-4227-9A1E-BAE10BD5D2A7}" type="presParOf" srcId="{3B8DBF3F-B2A9-4F39-9798-9E800C2689B5}" destId="{101F07BC-6B62-4892-A655-3AFC0409463B}" srcOrd="1" destOrd="0" presId="urn:microsoft.com/office/officeart/2005/8/layout/hList7#2"/>
    <dgm:cxn modelId="{1E34678C-F7F5-4215-901C-293E4BCAA022}" type="presParOf" srcId="{3B8DBF3F-B2A9-4F39-9798-9E800C2689B5}" destId="{A8C78EFC-B780-43C1-A29F-26B2533F6B65}" srcOrd="2" destOrd="0" presId="urn:microsoft.com/office/officeart/2005/8/layout/hList7#2"/>
    <dgm:cxn modelId="{5DB570B0-4745-4CC0-B3CB-DCE14E03D821}" type="presParOf" srcId="{3B8DBF3F-B2A9-4F39-9798-9E800C2689B5}" destId="{843A9072-3478-4D5C-BBD8-DFE664172B1A}" srcOrd="3" destOrd="0" presId="urn:microsoft.com/office/officeart/2005/8/layout/hList7#2"/>
    <dgm:cxn modelId="{A18CAB3D-E96C-4F9F-AB99-B0EED997D8CA}" type="presParOf" srcId="{39ECCD68-D888-447C-A321-763728B7245D}" destId="{DF643166-17E4-4B87-910D-B6E1F791C7D4}" srcOrd="7" destOrd="0" presId="urn:microsoft.com/office/officeart/2005/8/layout/hList7#2"/>
    <dgm:cxn modelId="{67A251D3-53F0-4333-A285-E3ECE7D31507}" type="presParOf" srcId="{39ECCD68-D888-447C-A321-763728B7245D}" destId="{CAF862D5-5916-4AD1-A6E6-C3A0FF5CE8EC}" srcOrd="8" destOrd="0" presId="urn:microsoft.com/office/officeart/2005/8/layout/hList7#2"/>
    <dgm:cxn modelId="{BE46AD5E-7721-41EF-9F45-5CC5084076E0}" type="presParOf" srcId="{CAF862D5-5916-4AD1-A6E6-C3A0FF5CE8EC}" destId="{9DB7D1D3-1537-4A00-83BB-36A3267B487E}" srcOrd="0" destOrd="0" presId="urn:microsoft.com/office/officeart/2005/8/layout/hList7#2"/>
    <dgm:cxn modelId="{2327AE27-4E4C-45A5-82B1-848A416ECBB9}" type="presParOf" srcId="{CAF862D5-5916-4AD1-A6E6-C3A0FF5CE8EC}" destId="{E9BD6269-4AA2-44E1-9D6A-EADFD9A2D7E0}" srcOrd="1" destOrd="0" presId="urn:microsoft.com/office/officeart/2005/8/layout/hList7#2"/>
    <dgm:cxn modelId="{6C2328FF-0F91-4253-BF9C-0276B119EE24}" type="presParOf" srcId="{CAF862D5-5916-4AD1-A6E6-C3A0FF5CE8EC}" destId="{7A4CA646-A01E-4888-AA36-B0660BFDD6B5}" srcOrd="2" destOrd="0" presId="urn:microsoft.com/office/officeart/2005/8/layout/hList7#2"/>
    <dgm:cxn modelId="{E6DBB4AD-727D-4038-9904-A6A1176CEA8B}" type="presParOf" srcId="{CAF862D5-5916-4AD1-A6E6-C3A0FF5CE8EC}" destId="{4BF0DEAB-5C4E-43BB-A601-623B9BEF0602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5AFEE-6C93-4718-88C1-E2FDB725F262}">
      <dsp:nvSpPr>
        <dsp:cNvPr id="0" name=""/>
        <dsp:cNvSpPr/>
      </dsp:nvSpPr>
      <dsp:spPr>
        <a:xfrm>
          <a:off x="2394565" y="615385"/>
          <a:ext cx="4104837" cy="4104837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28BF3-14C5-40C1-BD8F-896D0B0A523A}">
      <dsp:nvSpPr>
        <dsp:cNvPr id="0" name=""/>
        <dsp:cNvSpPr/>
      </dsp:nvSpPr>
      <dsp:spPr>
        <a:xfrm>
          <a:off x="2394565" y="615385"/>
          <a:ext cx="4104837" cy="4104837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4E2A59-FF8F-436E-AD1C-9D7E29CECD72}">
      <dsp:nvSpPr>
        <dsp:cNvPr id="0" name=""/>
        <dsp:cNvSpPr/>
      </dsp:nvSpPr>
      <dsp:spPr>
        <a:xfrm>
          <a:off x="2394565" y="615385"/>
          <a:ext cx="4104837" cy="4104837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826877-A860-4800-8F1A-4FC3EC1311B5}">
      <dsp:nvSpPr>
        <dsp:cNvPr id="0" name=""/>
        <dsp:cNvSpPr/>
      </dsp:nvSpPr>
      <dsp:spPr>
        <a:xfrm>
          <a:off x="2394565" y="615385"/>
          <a:ext cx="4104837" cy="4104837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572302-90AB-44FF-B298-0EB90D0D9361}">
      <dsp:nvSpPr>
        <dsp:cNvPr id="0" name=""/>
        <dsp:cNvSpPr/>
      </dsp:nvSpPr>
      <dsp:spPr>
        <a:xfrm>
          <a:off x="3392113" y="1682403"/>
          <a:ext cx="2109741" cy="1970802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63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ctr" defTabSz="10668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  <a:hlinkClick xmlns:r="http://schemas.openxmlformats.org/officeDocument/2006/relationships" r:id="rId1" action="ppaction://hlinkpres?slideindex=1&amp;slidetitle="/>
            </a:rPr>
            <a:t>החברה</a:t>
          </a:r>
          <a:r>
            <a:rPr lang="he-IL" sz="2400" b="1" kern="1200" baseline="0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  <a:hlinkClick xmlns:r="http://schemas.openxmlformats.org/officeDocument/2006/relationships" r:id="rId1" action="ppaction://hlinkpres?slideindex=1&amp;slidetitle="/>
            </a:rPr>
            <a:t> הישראלית</a:t>
          </a:r>
          <a:endParaRPr lang="he-IL" sz="2400" b="1" kern="1200" dirty="0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3701077" y="1971020"/>
        <a:ext cx="1491813" cy="1393568"/>
      </dsp:txXfrm>
    </dsp:sp>
    <dsp:sp modelId="{8FB29A3A-7290-4C79-B90D-B767E45B8DDE}">
      <dsp:nvSpPr>
        <dsp:cNvPr id="0" name=""/>
        <dsp:cNvSpPr/>
      </dsp:nvSpPr>
      <dsp:spPr>
        <a:xfrm>
          <a:off x="3518292" y="-26785"/>
          <a:ext cx="1857384" cy="1379562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533400" rtl="1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he-IL" sz="2000" b="1" kern="12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יחסי החברה והמדינה</a:t>
          </a:r>
        </a:p>
      </dsp:txBody>
      <dsp:txXfrm>
        <a:off x="3790300" y="175247"/>
        <a:ext cx="1313368" cy="975498"/>
      </dsp:txXfrm>
    </dsp:sp>
    <dsp:sp modelId="{178FDBDB-2A26-4F7A-8E84-3786327CEF46}">
      <dsp:nvSpPr>
        <dsp:cNvPr id="0" name=""/>
        <dsp:cNvSpPr/>
      </dsp:nvSpPr>
      <dsp:spPr>
        <a:xfrm>
          <a:off x="5527643" y="1978023"/>
          <a:ext cx="1848298" cy="1379562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חברה וכלכלה לאומית וגלובלית</a:t>
          </a:r>
          <a:endParaRPr lang="he-IL" sz="20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5798320" y="2180055"/>
        <a:ext cx="1306944" cy="975498"/>
      </dsp:txXfrm>
    </dsp:sp>
    <dsp:sp modelId="{68B409E1-C4CE-44A2-B0D3-5B87DE93A0B3}">
      <dsp:nvSpPr>
        <dsp:cNvPr id="0" name=""/>
        <dsp:cNvSpPr/>
      </dsp:nvSpPr>
      <dsp:spPr>
        <a:xfrm>
          <a:off x="3708574" y="3982832"/>
          <a:ext cx="1476819" cy="1379562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זהות מתחים ושסעים  בחברה</a:t>
          </a:r>
          <a:endParaRPr lang="he-IL" sz="2000" b="1" kern="1200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3924849" y="4184864"/>
        <a:ext cx="1044269" cy="975498"/>
      </dsp:txXfrm>
    </dsp:sp>
    <dsp:sp modelId="{074C75E6-B117-4BD1-9854-8047F01060AB}">
      <dsp:nvSpPr>
        <dsp:cNvPr id="0" name=""/>
        <dsp:cNvSpPr/>
      </dsp:nvSpPr>
      <dsp:spPr>
        <a:xfrm>
          <a:off x="1539457" y="1978023"/>
          <a:ext cx="1805436" cy="1379562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000" b="1" kern="1200" dirty="0" smtClean="0"/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חברה              וצבא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000" b="1" kern="1200" dirty="0"/>
        </a:p>
      </dsp:txBody>
      <dsp:txXfrm>
        <a:off x="1803857" y="2180055"/>
        <a:ext cx="1276636" cy="9754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D9836-CF20-4F46-BEF3-E41418F1183D}">
      <dsp:nvSpPr>
        <dsp:cNvPr id="0" name=""/>
        <dsp:cNvSpPr/>
      </dsp:nvSpPr>
      <dsp:spPr>
        <a:xfrm>
          <a:off x="11067" y="0"/>
          <a:ext cx="1436549" cy="53038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3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סמינר</a:t>
          </a:r>
        </a:p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3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צבא חברה</a:t>
          </a:r>
        </a:p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3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(במסגרת ציר הגנה לאומית)</a:t>
          </a:r>
        </a:p>
      </dsp:txBody>
      <dsp:txXfrm>
        <a:off x="11067" y="2121543"/>
        <a:ext cx="1436549" cy="2121543"/>
      </dsp:txXfrm>
    </dsp:sp>
    <dsp:sp modelId="{E5473D17-1395-43DC-A163-88292913CC41}">
      <dsp:nvSpPr>
        <dsp:cNvPr id="0" name=""/>
        <dsp:cNvSpPr/>
      </dsp:nvSpPr>
      <dsp:spPr>
        <a:xfrm>
          <a:off x="245" y="288383"/>
          <a:ext cx="1534479" cy="176618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63DF62-4777-4187-8D47-73E33284FC17}">
      <dsp:nvSpPr>
        <dsp:cNvPr id="0" name=""/>
        <dsp:cNvSpPr/>
      </dsp:nvSpPr>
      <dsp:spPr>
        <a:xfrm>
          <a:off x="1657734" y="0"/>
          <a:ext cx="1411459" cy="5303859"/>
        </a:xfrm>
        <a:prstGeom prst="roundRect">
          <a:avLst>
            <a:gd name="adj" fmla="val 10000"/>
          </a:avLst>
        </a:prstGeom>
        <a:solidFill>
          <a:schemeClr val="accent2">
            <a:hueOff val="-2724204"/>
            <a:satOff val="13189"/>
            <a:lumOff val="33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מסע אישי</a:t>
          </a:r>
          <a:endParaRPr lang="he-IL" sz="32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1657734" y="2121543"/>
        <a:ext cx="1411459" cy="2121543"/>
      </dsp:txXfrm>
    </dsp:sp>
    <dsp:sp modelId="{60F4C73D-AF0D-416A-B69C-61EBCCCE41ED}">
      <dsp:nvSpPr>
        <dsp:cNvPr id="0" name=""/>
        <dsp:cNvSpPr/>
      </dsp:nvSpPr>
      <dsp:spPr>
        <a:xfrm>
          <a:off x="1696635" y="318231"/>
          <a:ext cx="1534479" cy="176618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6BF49A-EDA0-4865-8EF2-6B7BEC3EBFC7}">
      <dsp:nvSpPr>
        <dsp:cNvPr id="0" name=""/>
        <dsp:cNvSpPr/>
      </dsp:nvSpPr>
      <dsp:spPr>
        <a:xfrm>
          <a:off x="6681480" y="0"/>
          <a:ext cx="1632424" cy="5303859"/>
        </a:xfrm>
        <a:prstGeom prst="roundRect">
          <a:avLst>
            <a:gd name="adj" fmla="val 10000"/>
          </a:avLst>
        </a:prstGeom>
        <a:solidFill>
          <a:schemeClr val="accent2">
            <a:hueOff val="-5448408"/>
            <a:satOff val="26379"/>
            <a:lumOff val="66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800" b="1" kern="1200" dirty="0" smtClean="0"/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קורס החברה הישראלית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סיורי בטל"ם</a:t>
          </a:r>
        </a:p>
      </dsp:txBody>
      <dsp:txXfrm>
        <a:off x="6681480" y="2121543"/>
        <a:ext cx="1632424" cy="2121543"/>
      </dsp:txXfrm>
    </dsp:sp>
    <dsp:sp modelId="{833E3E7E-0052-4755-B4AC-8E2AA679E0DE}">
      <dsp:nvSpPr>
        <dsp:cNvPr id="0" name=""/>
        <dsp:cNvSpPr/>
      </dsp:nvSpPr>
      <dsp:spPr>
        <a:xfrm>
          <a:off x="6758323" y="288383"/>
          <a:ext cx="1556543" cy="176618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5307B-AB67-43C3-AA3D-3894B749BCEA}">
      <dsp:nvSpPr>
        <dsp:cNvPr id="0" name=""/>
        <dsp:cNvSpPr/>
      </dsp:nvSpPr>
      <dsp:spPr>
        <a:xfrm>
          <a:off x="4961484" y="0"/>
          <a:ext cx="1597360" cy="5303859"/>
        </a:xfrm>
        <a:prstGeom prst="roundRect">
          <a:avLst>
            <a:gd name="adj" fmla="val 10000"/>
          </a:avLst>
        </a:prstGeom>
        <a:solidFill>
          <a:schemeClr val="accent2">
            <a:hueOff val="-8172611"/>
            <a:satOff val="39568"/>
            <a:lumOff val="99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המפעל הציוני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אבות האומה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יום עיון בן-גוריון</a:t>
          </a:r>
          <a:endParaRPr lang="he-IL" sz="20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961484" y="2121543"/>
        <a:ext cx="1597360" cy="2121543"/>
      </dsp:txXfrm>
    </dsp:sp>
    <dsp:sp modelId="{843A9072-3478-4D5C-BBD8-DFE664172B1A}">
      <dsp:nvSpPr>
        <dsp:cNvPr id="0" name=""/>
        <dsp:cNvSpPr/>
      </dsp:nvSpPr>
      <dsp:spPr>
        <a:xfrm>
          <a:off x="5021865" y="288383"/>
          <a:ext cx="1534479" cy="1766185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7D1D3-1537-4A00-83BB-36A3267B487E}">
      <dsp:nvSpPr>
        <dsp:cNvPr id="0" name=""/>
        <dsp:cNvSpPr/>
      </dsp:nvSpPr>
      <dsp:spPr>
        <a:xfrm>
          <a:off x="3240608" y="0"/>
          <a:ext cx="1632424" cy="5303859"/>
        </a:xfrm>
        <a:prstGeom prst="roundRect">
          <a:avLst>
            <a:gd name="adj" fmla="val 10000"/>
          </a:avLst>
        </a:prstGeom>
        <a:solidFill>
          <a:schemeClr val="accent2">
            <a:hueOff val="-10896815"/>
            <a:satOff val="52757"/>
            <a:lumOff val="133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3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סמינר</a:t>
          </a:r>
        </a:p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3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שחיתות ציבורית</a:t>
          </a:r>
        </a:p>
      </dsp:txBody>
      <dsp:txXfrm>
        <a:off x="3240608" y="2121543"/>
        <a:ext cx="1632424" cy="2121543"/>
      </dsp:txXfrm>
    </dsp:sp>
    <dsp:sp modelId="{4BF0DEAB-5C4E-43BB-A601-623B9BEF0602}">
      <dsp:nvSpPr>
        <dsp:cNvPr id="0" name=""/>
        <dsp:cNvSpPr/>
      </dsp:nvSpPr>
      <dsp:spPr>
        <a:xfrm>
          <a:off x="3248642" y="216375"/>
          <a:ext cx="1576143" cy="1766185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D1534-7623-4E50-8A3D-8EC6D92D524A}">
      <dsp:nvSpPr>
        <dsp:cNvPr id="0" name=""/>
        <dsp:cNvSpPr/>
      </dsp:nvSpPr>
      <dsp:spPr>
        <a:xfrm>
          <a:off x="111581" y="4508280"/>
          <a:ext cx="8130261" cy="795578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13175" y="0"/>
            <a:ext cx="29162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0" y="0"/>
            <a:ext cx="29162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13175" y="9429750"/>
            <a:ext cx="29162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9429750"/>
            <a:ext cx="29162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3B68B92D-9A8E-4F72-A354-C2A61F5FECE6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497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13175" y="0"/>
            <a:ext cx="29162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162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42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714875"/>
            <a:ext cx="5383213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noProof="0" dirty="0" smtClean="0"/>
              <a:t>לחץ כדי לערוך סגנונות טקסט של תבנית בסיס</a:t>
            </a:r>
            <a:endParaRPr lang="en-US" noProof="0" dirty="0" smtClean="0"/>
          </a:p>
          <a:p>
            <a:pPr lvl="1"/>
            <a:r>
              <a:rPr lang="he-IL" noProof="0" dirty="0" smtClean="0"/>
              <a:t>רמה שנייה</a:t>
            </a:r>
            <a:endParaRPr lang="en-US" noProof="0" dirty="0" smtClean="0"/>
          </a:p>
          <a:p>
            <a:pPr lvl="2"/>
            <a:r>
              <a:rPr lang="he-IL" noProof="0" dirty="0" smtClean="0"/>
              <a:t>רמה שלישית</a:t>
            </a:r>
            <a:endParaRPr lang="en-US" noProof="0" dirty="0" smtClean="0"/>
          </a:p>
          <a:p>
            <a:pPr lvl="3"/>
            <a:r>
              <a:rPr lang="he-IL" noProof="0" dirty="0" smtClean="0"/>
              <a:t>רמה רביעית</a:t>
            </a:r>
            <a:endParaRPr lang="en-US" noProof="0" dirty="0" smtClean="0"/>
          </a:p>
          <a:p>
            <a:pPr lvl="4"/>
            <a:r>
              <a:rPr lang="he-IL" noProof="0" dirty="0" smtClean="0"/>
              <a:t>רמה חמישית</a:t>
            </a:r>
            <a:endParaRPr lang="en-US" noProof="0" dirty="0" smtClean="0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13175" y="9428163"/>
            <a:ext cx="29162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9428163"/>
            <a:ext cx="29162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996631D8-4A73-4FC8-8902-C79F1445FE45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448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361950" indent="-361950" algn="l" rtl="0" eaLnBrk="0" fontAlgn="base" hangingPunct="0">
      <a:lnSpc>
        <a:spcPct val="150000"/>
      </a:lnSpc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1pPr>
    <a:lvl2pPr marL="722313" indent="-446088" algn="l" rtl="0" eaLnBrk="0" fontAlgn="base" hangingPunct="0">
      <a:lnSpc>
        <a:spcPct val="150000"/>
      </a:lnSpc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2pPr>
    <a:lvl3pPr marL="914400" algn="l" rtl="0" eaLnBrk="0" fontAlgn="base" hangingPunct="0">
      <a:lnSpc>
        <a:spcPct val="150000"/>
      </a:lnSpc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3pPr>
    <a:lvl4pPr marL="1371600" algn="l" rtl="0" eaLnBrk="0" fontAlgn="base" hangingPunct="0">
      <a:lnSpc>
        <a:spcPct val="150000"/>
      </a:lnSpc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4pPr>
    <a:lvl5pPr marL="1828800" algn="l" rtl="0" eaLnBrk="0" fontAlgn="base" hangingPunct="0">
      <a:lnSpc>
        <a:spcPct val="150000"/>
      </a:lnSpc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631D8-4A73-4FC8-8902-C79F1445FE45}" type="slidenum">
              <a:rPr lang="he-IL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415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מלבן 17"/>
          <p:cNvSpPr/>
          <p:nvPr userDrawn="1"/>
        </p:nvSpPr>
        <p:spPr bwMode="auto">
          <a:xfrm>
            <a:off x="0" y="-1"/>
            <a:ext cx="9144000" cy="3908323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95536" y="1526927"/>
            <a:ext cx="8353177" cy="1470025"/>
          </a:xfrm>
        </p:spPr>
        <p:txBody>
          <a:bodyPr/>
          <a:lstStyle>
            <a:lvl1pPr algn="ctr">
              <a:defRPr sz="5400" b="1"/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3"/>
          </p:nvPr>
        </p:nvSpPr>
        <p:spPr>
          <a:xfrm>
            <a:off x="1764197" y="5013176"/>
            <a:ext cx="5615855" cy="1152128"/>
          </a:xfrm>
        </p:spPr>
        <p:txBody>
          <a:bodyPr tIns="0" bIns="0" anchor="ctr" anchorCtr="0"/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</p:txBody>
      </p:sp>
      <p:cxnSp>
        <p:nvCxnSpPr>
          <p:cNvPr id="22" name="מחבר ישר 21"/>
          <p:cNvCxnSpPr/>
          <p:nvPr userDrawn="1"/>
        </p:nvCxnSpPr>
        <p:spPr bwMode="auto">
          <a:xfrm>
            <a:off x="0" y="3933056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>
                <a:effectLst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מציין מיקום תוכן 6"/>
          <p:cNvSpPr>
            <a:spLocks noGrp="1"/>
          </p:cNvSpPr>
          <p:nvPr>
            <p:ph sz="quarter" idx="13"/>
          </p:nvPr>
        </p:nvSpPr>
        <p:spPr>
          <a:xfrm>
            <a:off x="395289" y="1268759"/>
            <a:ext cx="8353424" cy="5027265"/>
          </a:xfrm>
        </p:spPr>
        <p:txBody>
          <a:bodyPr/>
          <a:lstStyle>
            <a:lvl1pPr algn="just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tx2"/>
                </a:solidFill>
              </a:defRPr>
            </a:lvl1pPr>
            <a:lvl2pPr algn="just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</a:defRPr>
            </a:lvl2pPr>
            <a:lvl3pPr algn="just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</a:defRPr>
            </a:lvl3pPr>
            <a:lvl4pPr algn="just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2"/>
                </a:solidFill>
              </a:defRPr>
            </a:lvl4pPr>
            <a:lvl5pPr algn="just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en-US" dirty="0"/>
          </a:p>
        </p:txBody>
      </p:sp>
      <p:cxnSp>
        <p:nvCxnSpPr>
          <p:cNvPr id="34" name="מחבר ישר 33"/>
          <p:cNvCxnSpPr/>
          <p:nvPr userDrawn="1"/>
        </p:nvCxnSpPr>
        <p:spPr bwMode="auto">
          <a:xfrm>
            <a:off x="0" y="1095248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2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46937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9320"/>
            <a:ext cx="2895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e-IL" dirty="0" smtClean="0"/>
              <a:t>ענף מלו"פ</a:t>
            </a:r>
            <a:endParaRPr lang="en-US" dirty="0"/>
          </a:p>
        </p:txBody>
      </p:sp>
      <p:sp>
        <p:nvSpPr>
          <p:cNvPr id="2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536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052DAF1-5E16-490E-99A7-29A022F2AEB0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23894" y="1214505"/>
            <a:ext cx="4102100" cy="5027612"/>
          </a:xfrm>
        </p:spPr>
        <p:txBody>
          <a:bodyPr/>
          <a:lstStyle>
            <a:lvl1pPr algn="r" rtl="1">
              <a:spcAft>
                <a:spcPts val="400"/>
              </a:spcAft>
              <a:defRPr sz="2400"/>
            </a:lvl1pPr>
            <a:lvl2pPr algn="r" rtl="1">
              <a:spcAft>
                <a:spcPts val="400"/>
              </a:spcAft>
              <a:defRPr sz="2000"/>
            </a:lvl2pPr>
            <a:lvl3pPr algn="r" rtl="1">
              <a:spcAft>
                <a:spcPts val="400"/>
              </a:spcAft>
              <a:defRPr sz="1800"/>
            </a:lvl3pPr>
            <a:lvl4pPr algn="r" rtl="1">
              <a:spcAft>
                <a:spcPts val="400"/>
              </a:spcAft>
              <a:defRPr sz="1600"/>
            </a:lvl4pPr>
            <a:lvl5pPr algn="r" rtl="1">
              <a:spcAft>
                <a:spcPts val="4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cxnSp>
        <p:nvCxnSpPr>
          <p:cNvPr id="28" name="מחבר ישר 27"/>
          <p:cNvCxnSpPr/>
          <p:nvPr userDrawn="1"/>
        </p:nvCxnSpPr>
        <p:spPr bwMode="auto">
          <a:xfrm>
            <a:off x="0" y="1095248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29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646937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9320"/>
            <a:ext cx="2895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e-IL" dirty="0" smtClean="0"/>
              <a:t>ענף מלו"פ</a:t>
            </a:r>
            <a:endParaRPr lang="en-US" dirty="0"/>
          </a:p>
        </p:txBody>
      </p:sp>
      <p:sp>
        <p:nvSpPr>
          <p:cNvPr id="3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536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052DAF1-5E16-490E-99A7-29A022F2AEB0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68313" y="1268413"/>
            <a:ext cx="4040188" cy="639762"/>
          </a:xfrm>
        </p:spPr>
        <p:txBody>
          <a:bodyPr anchor="ctr" anchorCtr="0"/>
          <a:lstStyle>
            <a:lvl1pPr marL="0" indent="0" algn="r" rtl="1">
              <a:buNone/>
              <a:defRPr sz="28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307185"/>
          </a:xfrm>
        </p:spPr>
        <p:txBody>
          <a:bodyPr/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8705" y="1268413"/>
            <a:ext cx="4142271" cy="639762"/>
          </a:xfrm>
        </p:spPr>
        <p:txBody>
          <a:bodyPr anchor="ctr" anchorCtr="0"/>
          <a:lstStyle>
            <a:lvl1pPr marL="0" indent="0" algn="r" rtl="1">
              <a:buNone/>
              <a:defRPr sz="28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75240" y="1988840"/>
            <a:ext cx="4144912" cy="4307185"/>
          </a:xfrm>
        </p:spPr>
        <p:txBody>
          <a:bodyPr/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cxnSp>
        <p:nvCxnSpPr>
          <p:cNvPr id="23" name="מחבר ישר 22"/>
          <p:cNvCxnSpPr/>
          <p:nvPr userDrawn="1"/>
        </p:nvCxnSpPr>
        <p:spPr bwMode="auto">
          <a:xfrm>
            <a:off x="0" y="1095248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2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646937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309320"/>
            <a:ext cx="2895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e-IL" dirty="0" smtClean="0"/>
              <a:t>ענף מלו"פ</a:t>
            </a:r>
            <a:endParaRPr lang="en-US" dirty="0"/>
          </a:p>
        </p:txBody>
      </p:sp>
      <p:sp>
        <p:nvSpPr>
          <p:cNvPr id="2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395536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052DAF1-5E16-490E-99A7-29A022F2AEB0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מחבר ישר 4"/>
          <p:cNvCxnSpPr/>
          <p:nvPr userDrawn="1"/>
        </p:nvCxnSpPr>
        <p:spPr bwMode="auto">
          <a:xfrm>
            <a:off x="0" y="1095248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46937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9320"/>
            <a:ext cx="2895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e-IL" dirty="0" smtClean="0"/>
              <a:t>ענף מלו"פ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536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052DAF1-5E16-490E-99A7-29A022F2AEB0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4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11090-DA6E-4954-89B5-5F39FF1C3C15}" type="datetimeFigureOut">
              <a:rPr lang="he-IL"/>
              <a:pPr>
                <a:defRPr/>
              </a:pPr>
              <a:t>ד'/אלול/תשע"ז</a:t>
            </a:fld>
            <a:endParaRPr lang="he-IL" dirty="0"/>
          </a:p>
        </p:txBody>
      </p:sp>
      <p:sp>
        <p:nvSpPr>
          <p:cNvPr id="5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6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DE17E-CE23-4C7F-8811-CF39DDA3EE12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 bwMode="auto">
          <a:xfrm>
            <a:off x="0" y="191729"/>
            <a:ext cx="9144000" cy="875071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40215"/>
            <a:ext cx="7787208" cy="7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dirty="0" smtClean="0"/>
              <a:t>לחץ כדי לערוך סגנון כותרת של תבנית בסיס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268413"/>
            <a:ext cx="8353425" cy="502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46937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9320"/>
            <a:ext cx="2895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e-IL" dirty="0" smtClean="0"/>
              <a:t>ענף מלו"פ</a:t>
            </a:r>
            <a:endParaRPr lang="en-US" dirty="0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536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052DAF1-5E16-490E-99A7-29A022F2AEB0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29" r:id="rId2"/>
    <p:sldLayoutId id="2147483720" r:id="rId3"/>
    <p:sldLayoutId id="2147483743" r:id="rId4"/>
    <p:sldLayoutId id="2147483722" r:id="rId5"/>
    <p:sldLayoutId id="2147483744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lnSpc>
          <a:spcPct val="15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lnSpc>
          <a:spcPct val="150000"/>
        </a:lnSpc>
        <a:spcBef>
          <a:spcPts val="0"/>
        </a:spcBef>
        <a:spcAft>
          <a:spcPts val="600"/>
        </a:spcAft>
        <a:buChar char="–"/>
        <a:defRPr sz="2000">
          <a:solidFill>
            <a:schemeClr val="tx2"/>
          </a:solidFill>
          <a:latin typeface="+mn-lt"/>
          <a:cs typeface="+mn-cs"/>
        </a:defRPr>
      </a:lvl2pPr>
      <a:lvl3pPr marL="1143000" indent="-228600" algn="r" rtl="1" eaLnBrk="0" fontAlgn="base" hangingPunct="0">
        <a:lnSpc>
          <a:spcPct val="150000"/>
        </a:lnSpc>
        <a:spcBef>
          <a:spcPts val="0"/>
        </a:spcBef>
        <a:spcAft>
          <a:spcPts val="600"/>
        </a:spcAft>
        <a:buChar char="•"/>
        <a:defRPr sz="2000">
          <a:solidFill>
            <a:schemeClr val="tx2"/>
          </a:solidFill>
          <a:latin typeface="+mn-lt"/>
          <a:cs typeface="+mn-cs"/>
        </a:defRPr>
      </a:lvl3pPr>
      <a:lvl4pPr marL="1600200" indent="-228600" algn="r" rtl="1" eaLnBrk="0" fontAlgn="base" hangingPunct="0">
        <a:lnSpc>
          <a:spcPct val="150000"/>
        </a:lnSpc>
        <a:spcBef>
          <a:spcPts val="0"/>
        </a:spcBef>
        <a:spcAft>
          <a:spcPts val="600"/>
        </a:spcAft>
        <a:buChar char="–"/>
        <a:defRPr sz="1800">
          <a:solidFill>
            <a:schemeClr val="tx2"/>
          </a:solidFill>
          <a:latin typeface="+mn-lt"/>
          <a:cs typeface="+mn-cs"/>
        </a:defRPr>
      </a:lvl4pPr>
      <a:lvl5pPr marL="2057400" indent="-228600" algn="r" rtl="1" eaLnBrk="0" fontAlgn="base" hangingPunct="0">
        <a:lnSpc>
          <a:spcPct val="150000"/>
        </a:lnSpc>
        <a:spcBef>
          <a:spcPts val="0"/>
        </a:spcBef>
        <a:spcAft>
          <a:spcPts val="600"/>
        </a:spcAft>
        <a:buChar char="»"/>
        <a:defRPr sz="1800">
          <a:solidFill>
            <a:schemeClr val="tx2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%D7%9E%D7%93%D7%93%D7%99%D7%9D%20%D7%9C%D7%97%D7%95%D7%A1%D7%9F%20%D7%9C%D7%90%D7%95%D7%9E%D7%99%20-%D7%97%D7%91%D7%A8%D7%AA%D7%99.doc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%D7%9E%D7%A4%D7%AA%20%D7%AA%D7%97%D7%95%D7%9E%D7%99%20%D7%94%D7%97%D7%91%D7%A8%D7%94%20%D7%94%D7%99%D7%A9%D7%A8%D7%90%D7%9C%D7%99%D7%AA.ppt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%D7%A7%D7%98%D7%92%D7%95%D7%A8%D7%99%D7%94%20%D7%94%D7%97%D7%91%D7%A8%D7%94%20%D7%94%D7%99%D7%A9%D7%A8%D7%90%D7%9C%D7%99%D7%AA%20%E2%80%93%20%D7%95%D7%99%D7%A7%D7%99%D7%A4%D7%93%D7%99%D7%94.htm" TargetMode="Externa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12"/>
          <p:cNvSpPr txBox="1">
            <a:spLocks noChangeArrowheads="1"/>
          </p:cNvSpPr>
          <p:nvPr/>
        </p:nvSpPr>
        <p:spPr bwMode="auto">
          <a:xfrm>
            <a:off x="4214810" y="639529"/>
            <a:ext cx="4857784" cy="646331"/>
          </a:xfrm>
          <a:prstGeom prst="rect">
            <a:avLst/>
          </a:prstGeom>
          <a:noFill/>
          <a:ln w="60325" cap="rnd" algn="ctr">
            <a:noFill/>
            <a:prstDash val="sysDot"/>
            <a:miter lim="800000"/>
            <a:headEnd/>
            <a:tailEnd type="none" w="med" len="lg"/>
          </a:ln>
        </p:spPr>
        <p:txBody>
          <a:bodyPr wrap="square">
            <a:spAutoFit/>
          </a:bodyPr>
          <a:lstStyle/>
          <a:p>
            <a:pPr algn="ctr" rtl="0"/>
            <a:r>
              <a:rPr lang="he-IL" sz="3600" b="1" dirty="0" smtClean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המכללה לביטחון לאומי</a:t>
            </a:r>
            <a:endParaRPr lang="he-IL" sz="4400" b="1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3967155" y="1500174"/>
            <a:ext cx="5176845" cy="1470025"/>
          </a:xfrm>
        </p:spPr>
        <p:txBody>
          <a:bodyPr/>
          <a:lstStyle/>
          <a:p>
            <a:r>
              <a:rPr lang="he-IL" sz="6000" dirty="0">
                <a:latin typeface="David" panose="020E0502060401010101" pitchFamily="34" charset="-79"/>
                <a:cs typeface="David" panose="020E0502060401010101" pitchFamily="34" charset="-79"/>
              </a:rPr>
              <a:t>ציר </a:t>
            </a:r>
            <a:r>
              <a:rPr lang="he-IL" sz="60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החברה</a:t>
            </a:r>
            <a:br>
              <a:rPr lang="he-IL" sz="6000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6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מחזור מ"ה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ציין מיקום תוכן 12"/>
          <p:cNvSpPr>
            <a:spLocks noGrp="1"/>
          </p:cNvSpPr>
          <p:nvPr>
            <p:ph sz="quarter" idx="13"/>
          </p:nvPr>
        </p:nvSpPr>
        <p:spPr>
          <a:xfrm>
            <a:off x="3419872" y="4361284"/>
            <a:ext cx="4401409" cy="1152128"/>
          </a:xfrm>
        </p:spPr>
        <p:txBody>
          <a:bodyPr/>
          <a:lstStyle/>
          <a:p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2017</a:t>
            </a:r>
          </a:p>
          <a:p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מדריך מוביל: שמוליק וייס</a:t>
            </a:r>
            <a:endParaRPr lang="en-US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Picture 2" descr="http://www.amalnet.k12.il/schools/ldta111/moreshet/isra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6698">
            <a:off x="639212" y="283725"/>
            <a:ext cx="3075061" cy="6367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קובץ:Mabal pi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4365104"/>
            <a:ext cx="1357322" cy="2063688"/>
          </a:xfrm>
          <a:prstGeom prst="doubleWave">
            <a:avLst>
              <a:gd name="adj1" fmla="val 0"/>
              <a:gd name="adj2" fmla="val -426"/>
            </a:avLst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980728"/>
            <a:ext cx="8353425" cy="5027612"/>
          </a:xfrm>
        </p:spPr>
        <p:txBody>
          <a:bodyPr/>
          <a:lstStyle/>
          <a:p>
            <a:pPr marL="0" indent="0">
              <a:buNone/>
            </a:pP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הקורס האקדמי יורכב </a:t>
            </a: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מחמישה פרקים עיקריים</a:t>
            </a: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1. מרכז ופריפריה/פערים חברתיים.</a:t>
            </a:r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2. 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מיעוטים בחברה הישראלית.</a:t>
            </a:r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3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. דתיים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וחילוניים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marL="0" indent="0">
              <a:buNone/>
            </a:pP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4. השסע העדתי – אשכנזי/מזרחי, ותיק/עולה</a:t>
            </a:r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5. חברה 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- צבא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מבנה הקורס</a:t>
            </a:r>
            <a:endParaRPr lang="en-US" sz="4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E17E-CE23-4C7F-8811-CF39DDA3EE12}" type="slidenum">
              <a:rPr lang="he-IL" smtClean="0"/>
              <a:pPr>
                <a:defRPr/>
              </a:pPr>
              <a:t>10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8130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980728"/>
            <a:ext cx="8353425" cy="5688632"/>
          </a:xfrm>
        </p:spPr>
        <p:txBody>
          <a:bodyPr/>
          <a:lstStyle/>
          <a:p>
            <a:pPr marL="0" indent="0">
              <a:buNone/>
            </a:pP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כל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פרק יכלול: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מספר הרצאות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מומחה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, שיציגו גישות שונות לגבי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הנושא, פאנלי מומחים, 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ועיבוד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צוותי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, בהובלת החניכים</a:t>
            </a: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בנוסף, במסגרת הקורס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נקיים 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שיעסוק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בחלק מנושאי הליבה של הקורס.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הסיור יתוכנן ויובל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על ידי החניכים בהנחיית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ד"ר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איל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לוין והמדריך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המוביל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. 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u="sng" dirty="0">
                <a:latin typeface="David" panose="020E0502060401010101" pitchFamily="34" charset="-79"/>
                <a:cs typeface="David" panose="020E0502060401010101" pitchFamily="34" charset="-79"/>
              </a:rPr>
              <a:t>מטלת סיום הקורס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:  עבודת חקר בזוגות על פי נושאים שיאושרו על ידי ד"ר איל לוין. </a:t>
            </a: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קורס אקדמי – 4 שש"ס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מבנה הקורס</a:t>
            </a:r>
            <a:endParaRPr lang="en-US" sz="4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E17E-CE23-4C7F-8811-CF39DDA3EE12}" type="slidenum">
              <a:rPr lang="he-IL" smtClean="0"/>
              <a:pPr>
                <a:defRPr/>
              </a:pPr>
              <a:t>11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467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214346" y="357166"/>
            <a:ext cx="9286940" cy="490537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e-IL" sz="40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החברה </a:t>
            </a:r>
            <a:r>
              <a:rPr lang="he-IL" sz="40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הישראלית 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 </a:t>
            </a:r>
            <a:r>
              <a:rPr lang="he-IL" sz="40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מבואות, המשגה וידע ראשון</a:t>
            </a: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120803"/>
              </p:ext>
            </p:extLst>
          </p:nvPr>
        </p:nvGraphicFramePr>
        <p:xfrm>
          <a:off x="142844" y="1714488"/>
          <a:ext cx="8858312" cy="3779520"/>
        </p:xfrm>
        <a:graphic>
          <a:graphicData uri="http://schemas.openxmlformats.org/drawingml/2006/table">
            <a:tbl>
              <a:tblPr rtl="1"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609776"/>
                <a:gridCol w="2285984"/>
                <a:gridCol w="1595426"/>
                <a:gridCol w="1876412"/>
                <a:gridCol w="1490714"/>
              </a:tblGrid>
              <a:tr h="909908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cs typeface="David" pitchFamily="2" charset="-79"/>
                        </a:rPr>
                        <a:t>נושא</a:t>
                      </a:r>
                      <a:r>
                        <a:rPr lang="he-IL" sz="2800" baseline="0" dirty="0" smtClean="0">
                          <a:cs typeface="David" pitchFamily="2" charset="-79"/>
                        </a:rPr>
                        <a:t> אב</a:t>
                      </a:r>
                      <a:endParaRPr lang="he-IL" sz="2800" dirty="0">
                        <a:cs typeface="David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cs typeface="David" pitchFamily="2" charset="-79"/>
                        </a:rPr>
                        <a:t>תת נושא</a:t>
                      </a:r>
                      <a:endParaRPr lang="he-IL" sz="2800" dirty="0">
                        <a:cs typeface="David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cs typeface="David" pitchFamily="2" charset="-79"/>
                        </a:rPr>
                        <a:t>תשתית ידע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cs typeface="David" pitchFamily="2" charset="-79"/>
                        </a:rPr>
                        <a:t>שיטת הלימוד</a:t>
                      </a:r>
                      <a:endParaRPr lang="he-IL" sz="2800" dirty="0">
                        <a:cs typeface="David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cs typeface="David" pitchFamily="2" charset="-79"/>
                        </a:rPr>
                        <a:t>עיתוי</a:t>
                      </a:r>
                      <a:r>
                        <a:rPr lang="he-IL" sz="2800" baseline="0" dirty="0" smtClean="0">
                          <a:cs typeface="David" pitchFamily="2" charset="-79"/>
                        </a:rPr>
                        <a:t> </a:t>
                      </a:r>
                      <a:endParaRPr lang="he-IL" sz="2800" dirty="0">
                        <a:cs typeface="David" pitchFamily="2" charset="-79"/>
                      </a:endParaRPr>
                    </a:p>
                  </a:txBody>
                  <a:tcPr anchor="ctr"/>
                </a:tc>
              </a:tr>
              <a:tr h="270727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1" dirty="0" smtClean="0">
                          <a:solidFill>
                            <a:srgbClr val="0070C0"/>
                          </a:solidFill>
                          <a:cs typeface="David" pitchFamily="2" charset="-79"/>
                        </a:rPr>
                        <a:t>החברה הישראלית</a:t>
                      </a:r>
                      <a:endParaRPr lang="he-IL" sz="2400" b="1" dirty="0">
                        <a:solidFill>
                          <a:srgbClr val="0070C0"/>
                        </a:solidFill>
                        <a:cs typeface="David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>
                          <a:cs typeface="David" pitchFamily="2" charset="-79"/>
                        </a:rPr>
                        <a:t>סוגיות מרכזיות בחברה הישראלית והשלכותיהן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>
                          <a:cs typeface="David" pitchFamily="2" charset="-79"/>
                        </a:rPr>
                        <a:t>על החוסן החברתי          </a:t>
                      </a:r>
                      <a:r>
                        <a:rPr lang="he-IL" sz="2000" baseline="0" dirty="0" smtClean="0">
                          <a:cs typeface="David" pitchFamily="2" charset="-79"/>
                        </a:rPr>
                        <a:t> על החוסן הלאומי               ועל הביטחון הלאומי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>
                          <a:cs typeface="David" pitchFamily="2" charset="-79"/>
                        </a:rPr>
                        <a:t>מתחים ושסעים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>
                          <a:cs typeface="David" pitchFamily="2" charset="-79"/>
                        </a:rPr>
                        <a:t>בדמוקרטיה הישראלית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 smtClean="0">
                        <a:cs typeface="David" pitchFamily="2" charset="-79"/>
                      </a:endParaRPr>
                    </a:p>
                    <a:p>
                      <a:pPr algn="ctr" rtl="1"/>
                      <a:r>
                        <a:rPr lang="he-IL" sz="1800" b="1" dirty="0" smtClean="0">
                          <a:cs typeface="David" pitchFamily="2" charset="-79"/>
                        </a:rPr>
                        <a:t>מרצה מוביל</a:t>
                      </a:r>
                    </a:p>
                    <a:p>
                      <a:pPr algn="ctr" rtl="1"/>
                      <a:endParaRPr lang="he-IL" sz="1800" b="1" dirty="0" smtClean="0">
                        <a:cs typeface="David" pitchFamily="2" charset="-79"/>
                      </a:endParaRPr>
                    </a:p>
                    <a:p>
                      <a:pPr algn="ctr" rtl="1"/>
                      <a:r>
                        <a:rPr lang="he-IL" sz="1800" b="1" dirty="0" smtClean="0">
                          <a:cs typeface="David" pitchFamily="2" charset="-79"/>
                        </a:rPr>
                        <a:t>ד"ר</a:t>
                      </a:r>
                    </a:p>
                    <a:p>
                      <a:pPr algn="ctr" rtl="1"/>
                      <a:endParaRPr lang="he-IL" sz="1800" b="1" dirty="0" smtClean="0">
                        <a:cs typeface="David" pitchFamily="2" charset="-79"/>
                      </a:endParaRPr>
                    </a:p>
                    <a:p>
                      <a:pPr algn="ctr" rtl="1"/>
                      <a:r>
                        <a:rPr lang="he-IL" sz="1800" b="1" dirty="0" smtClean="0">
                          <a:cs typeface="David" pitchFamily="2" charset="-79"/>
                        </a:rPr>
                        <a:t>איל</a:t>
                      </a:r>
                      <a:r>
                        <a:rPr lang="he-IL" sz="1800" b="1" baseline="0" dirty="0" smtClean="0">
                          <a:cs typeface="David" pitchFamily="2" charset="-79"/>
                        </a:rPr>
                        <a:t> לוין</a:t>
                      </a:r>
                      <a:endParaRPr lang="he-IL" sz="1800" b="1" dirty="0" smtClean="0">
                        <a:cs typeface="David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b="1" dirty="0" smtClean="0">
                        <a:cs typeface="David" pitchFamily="2" charset="-79"/>
                      </a:endParaRPr>
                    </a:p>
                    <a:p>
                      <a:pPr algn="ctr" rtl="1"/>
                      <a:r>
                        <a:rPr lang="he-IL" sz="2800" b="1" dirty="0" smtClean="0">
                          <a:cs typeface="David" pitchFamily="2" charset="-79"/>
                        </a:rPr>
                        <a:t>קורס</a:t>
                      </a:r>
                    </a:p>
                    <a:p>
                      <a:pPr algn="ctr" rtl="1"/>
                      <a:r>
                        <a:rPr lang="he-IL" sz="2800" b="1" dirty="0" smtClean="0">
                          <a:cs typeface="David" pitchFamily="2" charset="-79"/>
                        </a:rPr>
                        <a:t>ימי עיון</a:t>
                      </a:r>
                    </a:p>
                    <a:p>
                      <a:pPr algn="ctr" rtl="1"/>
                      <a:r>
                        <a:rPr lang="he-IL" sz="2800" b="1" dirty="0" smtClean="0">
                          <a:cs typeface="David" pitchFamily="2" charset="-79"/>
                        </a:rPr>
                        <a:t>סמינר</a:t>
                      </a:r>
                    </a:p>
                    <a:p>
                      <a:pPr algn="ctr" rtl="1"/>
                      <a:r>
                        <a:rPr lang="he-IL" sz="2800" b="1" dirty="0" smtClean="0">
                          <a:cs typeface="David" pitchFamily="2" charset="-79"/>
                        </a:rPr>
                        <a:t>סיורים</a:t>
                      </a:r>
                    </a:p>
                    <a:p>
                      <a:pPr algn="ctr" rtl="1"/>
                      <a:r>
                        <a:rPr lang="he-IL" sz="2800" b="1" dirty="0" smtClean="0">
                          <a:cs typeface="David" pitchFamily="2" charset="-79"/>
                        </a:rPr>
                        <a:t>פנלים </a:t>
                      </a:r>
                      <a:endParaRPr lang="he-IL" sz="2800" b="1" dirty="0">
                        <a:cs typeface="David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 smtClean="0">
                        <a:cs typeface="David" pitchFamily="2" charset="-79"/>
                      </a:endParaRPr>
                    </a:p>
                    <a:p>
                      <a:pPr algn="ctr" rtl="1"/>
                      <a:endParaRPr lang="he-IL" sz="1800" dirty="0" smtClean="0">
                        <a:cs typeface="David" pitchFamily="2" charset="-79"/>
                      </a:endParaRPr>
                    </a:p>
                    <a:p>
                      <a:pPr algn="ctr" rtl="1"/>
                      <a:r>
                        <a:rPr lang="he-IL" sz="1800" dirty="0" smtClean="0">
                          <a:cs typeface="David" pitchFamily="2" charset="-79"/>
                        </a:rPr>
                        <a:t>עונת הליבה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/>
          <p:cNvSpPr>
            <a:spLocks noGrp="1"/>
          </p:cNvSpPr>
          <p:nvPr>
            <p:ph type="title"/>
          </p:nvPr>
        </p:nvSpPr>
        <p:spPr>
          <a:xfrm>
            <a:off x="0" y="240215"/>
            <a:ext cx="8858280" cy="778098"/>
          </a:xfrm>
        </p:spPr>
        <p:txBody>
          <a:bodyPr/>
          <a:lstStyle/>
          <a:p>
            <a:pPr algn="ctr"/>
            <a:r>
              <a:rPr lang="he-IL" sz="44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מתחים בחברה הישראלית</a:t>
            </a: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360318"/>
              </p:ext>
            </p:extLst>
          </p:nvPr>
        </p:nvGraphicFramePr>
        <p:xfrm>
          <a:off x="202456" y="1018313"/>
          <a:ext cx="8678768" cy="57607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11728"/>
                <a:gridCol w="5767040"/>
              </a:tblGrid>
              <a:tr h="45268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cs typeface="David" pitchFamily="2" charset="-79"/>
                        </a:rPr>
                        <a:t>נושא</a:t>
                      </a:r>
                      <a:r>
                        <a:rPr lang="he-IL" sz="2800" baseline="0" dirty="0" smtClean="0">
                          <a:cs typeface="David" pitchFamily="2" charset="-79"/>
                        </a:rPr>
                        <a:t> אב</a:t>
                      </a:r>
                      <a:endParaRPr lang="he-IL" sz="2800" dirty="0">
                        <a:cs typeface="David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cs typeface="David" pitchFamily="2" charset="-79"/>
                        </a:rPr>
                        <a:t>תת נושא</a:t>
                      </a:r>
                      <a:endParaRPr lang="he-IL" sz="2800" dirty="0">
                        <a:cs typeface="David" pitchFamily="2" charset="-79"/>
                      </a:endParaRPr>
                    </a:p>
                  </a:txBody>
                  <a:tcPr anchor="ctr"/>
                </a:tc>
              </a:tr>
              <a:tr h="805486">
                <a:tc>
                  <a:txBody>
                    <a:bodyPr/>
                    <a:lstStyle/>
                    <a:p>
                      <a:pPr algn="ctr"/>
                      <a:r>
                        <a:rPr lang="he-IL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מרכז ופריפריה/פערים חברתיים</a:t>
                      </a:r>
                      <a:endParaRPr lang="he-IL" sz="20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David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 smtClean="0">
                          <a:cs typeface="David" pitchFamily="2" charset="-79"/>
                        </a:rPr>
                        <a:t>השלטון מרכזי  - לעומת שלטון מקומי</a:t>
                      </a:r>
                    </a:p>
                    <a:p>
                      <a:pPr algn="r" rtl="1"/>
                      <a:r>
                        <a:rPr lang="he-IL" sz="1800" dirty="0" smtClean="0">
                          <a:cs typeface="David" pitchFamily="2" charset="-79"/>
                        </a:rPr>
                        <a:t>חוסן</a:t>
                      </a:r>
                      <a:r>
                        <a:rPr lang="he-IL" sz="1800" baseline="0" dirty="0" smtClean="0">
                          <a:cs typeface="David" pitchFamily="2" charset="-79"/>
                        </a:rPr>
                        <a:t> חברתי בפריפריה, מעמד ביניים, צדק חברתי, איכות חיים</a:t>
                      </a:r>
                    </a:p>
                    <a:p>
                      <a:pPr algn="r" rtl="1"/>
                      <a:r>
                        <a:rPr lang="he-IL" sz="1800" baseline="0" dirty="0" smtClean="0">
                          <a:cs typeface="David" pitchFamily="2" charset="-79"/>
                        </a:rPr>
                        <a:t>תעסוקה, חינוך, עושר/עוני</a:t>
                      </a:r>
                      <a:endParaRPr lang="he-IL" sz="1800" dirty="0" smtClean="0">
                        <a:cs typeface="David" pitchFamily="2" charset="-79"/>
                      </a:endParaRPr>
                    </a:p>
                  </a:txBody>
                  <a:tcPr/>
                </a:tc>
              </a:tr>
              <a:tr h="1517809">
                <a:tc>
                  <a:txBody>
                    <a:bodyPr/>
                    <a:lstStyle/>
                    <a:p>
                      <a:pPr marL="342900" indent="-342900" algn="ctr" rtl="1">
                        <a:buFont typeface="+mj-lt"/>
                        <a:buNone/>
                      </a:pPr>
                      <a:r>
                        <a:rPr lang="he-IL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מיעוטים בחברה הישראלית</a:t>
                      </a:r>
                      <a:endParaRPr lang="he-IL" sz="20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David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b="1" baseline="0" dirty="0" smtClean="0">
                          <a:cs typeface="David" pitchFamily="2" charset="-79"/>
                        </a:rPr>
                        <a:t>ערביי ישראל – </a:t>
                      </a:r>
                      <a:r>
                        <a:rPr lang="he-IL" sz="1800" baseline="0" dirty="0" smtClean="0">
                          <a:cs typeface="David" pitchFamily="2" charset="-79"/>
                        </a:rPr>
                        <a:t>תמונת מצב, אתגרים מקומיים, מגמות בחינוך, אתגרים מנהיגותיים, אתגרים חברתיים, מורכבות הזהות, נאמנות</a:t>
                      </a:r>
                      <a:endParaRPr lang="he-IL" sz="1800" b="1" baseline="0" dirty="0" smtClean="0">
                        <a:cs typeface="David" pitchFamily="2" charset="-79"/>
                      </a:endParaRPr>
                    </a:p>
                    <a:p>
                      <a:pPr algn="r" rtl="1"/>
                      <a:r>
                        <a:rPr lang="he-IL" sz="1800" b="1" baseline="0" dirty="0" smtClean="0">
                          <a:cs typeface="David" pitchFamily="2" charset="-79"/>
                        </a:rPr>
                        <a:t>דרוזים – </a:t>
                      </a:r>
                      <a:r>
                        <a:rPr lang="he-IL" sz="1800" baseline="0" dirty="0" smtClean="0">
                          <a:cs typeface="David" pitchFamily="2" charset="-79"/>
                        </a:rPr>
                        <a:t>העמקת הידע על העדה מסורות, מנהגים, מגמות ותהליכים, נשים בחברה, אתגרים, הקשר לצה"ל</a:t>
                      </a:r>
                      <a:endParaRPr lang="he-IL" sz="1800" b="1" baseline="0" dirty="0" smtClean="0">
                        <a:cs typeface="David" pitchFamily="2" charset="-79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baseline="0" dirty="0" smtClean="0">
                          <a:cs typeface="David" pitchFamily="2" charset="-79"/>
                        </a:rPr>
                        <a:t>בדואים – </a:t>
                      </a:r>
                      <a:r>
                        <a:rPr lang="he-IL" sz="1800" baseline="0" dirty="0" smtClean="0">
                          <a:cs typeface="David" pitchFamily="2" charset="-79"/>
                        </a:rPr>
                        <a:t>היכרות עם העדה: מסורות, מנהגים, מגמות ותהליכים, נשים בחברה, אתגרים, הקשר לצה"ל</a:t>
                      </a:r>
                    </a:p>
                  </a:txBody>
                  <a:tcPr/>
                </a:tc>
              </a:tr>
              <a:tr h="1038501">
                <a:tc>
                  <a:txBody>
                    <a:bodyPr/>
                    <a:lstStyle/>
                    <a:p>
                      <a:pPr marL="342900" indent="-342900" algn="ctr" rtl="1">
                        <a:buFont typeface="+mj-lt"/>
                        <a:buNone/>
                      </a:pPr>
                      <a:r>
                        <a:rPr lang="he-IL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דתי- חילוני</a:t>
                      </a:r>
                      <a:endParaRPr lang="he-IL" sz="20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David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0" dirty="0" smtClean="0">
                          <a:cs typeface="David" pitchFamily="2" charset="-79"/>
                        </a:rPr>
                        <a:t>המרחב המשותף</a:t>
                      </a:r>
                      <a:endParaRPr lang="he-IL" sz="1800" b="0" baseline="0" dirty="0" smtClean="0">
                        <a:cs typeface="David" pitchFamily="2" charset="-79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0" baseline="0" dirty="0" smtClean="0">
                          <a:cs typeface="David" pitchFamily="2" charset="-79"/>
                        </a:rPr>
                        <a:t>זהות ישראלי- יהודי/חילוני/דתי/חרדי </a:t>
                      </a:r>
                      <a:endParaRPr lang="he-IL" sz="1800" b="0" dirty="0" smtClean="0">
                        <a:cs typeface="David" pitchFamily="2" charset="-79"/>
                      </a:endParaRPr>
                    </a:p>
                    <a:p>
                      <a:pPr algn="ctr" rtl="1"/>
                      <a:r>
                        <a:rPr lang="he-IL" sz="1800" b="0" dirty="0" smtClean="0">
                          <a:cs typeface="David" pitchFamily="2" charset="-79"/>
                        </a:rPr>
                        <a:t>קבוצות וזרמים</a:t>
                      </a:r>
                      <a:r>
                        <a:rPr lang="he-IL" sz="1800" b="0" baseline="0" dirty="0" smtClean="0">
                          <a:cs typeface="David" pitchFamily="2" charset="-79"/>
                        </a:rPr>
                        <a:t> </a:t>
                      </a:r>
                    </a:p>
                    <a:p>
                      <a:pPr algn="ctr" rtl="1"/>
                      <a:r>
                        <a:rPr lang="he-IL" sz="1800" b="0" baseline="0" dirty="0" err="1" smtClean="0">
                          <a:cs typeface="David" pitchFamily="2" charset="-79"/>
                        </a:rPr>
                        <a:t>הדתה</a:t>
                      </a:r>
                      <a:endParaRPr lang="he-IL" sz="1800" b="0" baseline="0" dirty="0" smtClean="0">
                        <a:cs typeface="David" pitchFamily="2" charset="-79"/>
                      </a:endParaRPr>
                    </a:p>
                  </a:txBody>
                  <a:tcPr/>
                </a:tc>
              </a:tr>
              <a:tr h="878731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u="sng" dirty="0" smtClean="0">
                          <a:solidFill>
                            <a:srgbClr val="0070C0"/>
                          </a:solidFill>
                          <a:cs typeface="David" pitchFamily="2" charset="-79"/>
                        </a:rPr>
                        <a:t>עדתי :</a:t>
                      </a:r>
                    </a:p>
                    <a:p>
                      <a:pPr algn="ctr" rtl="1"/>
                      <a:r>
                        <a:rPr lang="he-IL" sz="2000" b="1" dirty="0" smtClean="0">
                          <a:solidFill>
                            <a:srgbClr val="0070C0"/>
                          </a:solidFill>
                          <a:cs typeface="David" pitchFamily="2" charset="-79"/>
                        </a:rPr>
                        <a:t>אשכנזים</a:t>
                      </a:r>
                      <a:r>
                        <a:rPr lang="he-IL" sz="2000" b="1" baseline="0" dirty="0" smtClean="0">
                          <a:solidFill>
                            <a:srgbClr val="0070C0"/>
                          </a:solidFill>
                          <a:cs typeface="David" pitchFamily="2" charset="-79"/>
                        </a:rPr>
                        <a:t>/מזרחיים</a:t>
                      </a:r>
                    </a:p>
                    <a:p>
                      <a:pPr algn="ctr" rtl="1"/>
                      <a:r>
                        <a:rPr lang="he-IL" sz="2000" b="1" baseline="0" dirty="0" smtClean="0">
                          <a:solidFill>
                            <a:srgbClr val="0070C0"/>
                          </a:solidFill>
                          <a:cs typeface="David" pitchFamily="2" charset="-79"/>
                        </a:rPr>
                        <a:t>ותיקים/עולים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baseline="0" dirty="0" smtClean="0">
                          <a:cs typeface="David" pitchFamily="2" charset="-79"/>
                        </a:rPr>
                        <a:t>"השד העדתי"</a:t>
                      </a:r>
                    </a:p>
                    <a:p>
                      <a:pPr algn="ctr" rtl="1"/>
                      <a:r>
                        <a:rPr lang="he-IL" sz="1800" dirty="0" smtClean="0">
                          <a:cs typeface="David" pitchFamily="2" charset="-79"/>
                        </a:rPr>
                        <a:t>העלייה הרוסית,</a:t>
                      </a:r>
                      <a:r>
                        <a:rPr lang="he-IL" sz="1800" baseline="0" dirty="0" smtClean="0">
                          <a:cs typeface="David" pitchFamily="2" charset="-79"/>
                        </a:rPr>
                        <a:t> </a:t>
                      </a:r>
                      <a:r>
                        <a:rPr lang="he-IL" sz="1800" dirty="0" smtClean="0">
                          <a:cs typeface="David" pitchFamily="2" charset="-79"/>
                        </a:rPr>
                        <a:t>חבר העמים</a:t>
                      </a:r>
                    </a:p>
                    <a:p>
                      <a:pPr algn="ctr" rtl="1"/>
                      <a:r>
                        <a:rPr lang="he-IL" sz="1800" dirty="0" smtClean="0">
                          <a:cs typeface="David" pitchFamily="2" charset="-79"/>
                        </a:rPr>
                        <a:t>בני העדה האתיופית</a:t>
                      </a:r>
                    </a:p>
                  </a:txBody>
                  <a:tcPr/>
                </a:tc>
              </a:tr>
              <a:tr h="214559">
                <a:tc>
                  <a:txBody>
                    <a:bodyPr/>
                    <a:lstStyle/>
                    <a:p>
                      <a:pPr algn="ctr"/>
                      <a:r>
                        <a:rPr lang="he-IL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חברה וביטחון</a:t>
                      </a:r>
                      <a:endParaRPr lang="he-IL" sz="20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David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חוסן חברתי, </a:t>
                      </a:r>
                      <a:r>
                        <a:rPr lang="he-IL" sz="1800" baseline="0" dirty="0" smtClean="0">
                          <a:cs typeface="David" pitchFamily="2" charset="-79"/>
                        </a:rPr>
                        <a:t>צבא העם- צבא מקצועי, צבא הקבע, צבא המילואים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052DAF1-5E16-490E-99A7-29A022F2AEB0}" type="slidenum">
              <a:rPr lang="he-IL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14557">
            <a:off x="473654" y="457410"/>
            <a:ext cx="2990800" cy="257060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188640"/>
            <a:ext cx="2958075" cy="2218556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443" y="1776496"/>
            <a:ext cx="3238733" cy="215656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03972">
            <a:off x="5414991" y="3216189"/>
            <a:ext cx="3366120" cy="252459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848" y="3356992"/>
            <a:ext cx="2466975" cy="184785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3955" y="4838065"/>
            <a:ext cx="2466975" cy="184785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365433">
            <a:off x="4345136" y="5188269"/>
            <a:ext cx="2268236" cy="151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9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678396" y="1571612"/>
            <a:ext cx="7787208" cy="778098"/>
          </a:xfrm>
        </p:spPr>
        <p:txBody>
          <a:bodyPr/>
          <a:lstStyle/>
          <a:p>
            <a:pPr algn="ctr"/>
            <a:r>
              <a:rPr lang="he-IL" sz="4800" dirty="0" smtClean="0">
                <a:latin typeface="David" panose="020E0502060401010101" pitchFamily="34" charset="-79"/>
                <a:cs typeface="David" panose="020E0502060401010101" pitchFamily="34" charset="-79"/>
              </a:rPr>
              <a:t>תודה רבה על ההקשבה</a:t>
            </a:r>
            <a:endParaRPr lang="he-IL" sz="4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5" descr="מבל חד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36149" y="2907759"/>
            <a:ext cx="2071702" cy="266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3"/>
          </p:nvPr>
        </p:nvSpPr>
        <p:spPr>
          <a:xfrm>
            <a:off x="251520" y="6309321"/>
            <a:ext cx="3384376" cy="216024"/>
          </a:xfrm>
        </p:spPr>
        <p:txBody>
          <a:bodyPr/>
          <a:lstStyle/>
          <a:p>
            <a:pPr>
              <a:defRPr/>
            </a:pPr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מגילת העצמאות – ה' באייר תש"ח</a:t>
            </a:r>
            <a:endParaRPr lang="en-US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827584" y="1276552"/>
            <a:ext cx="7416824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dirty="0" smtClean="0">
                <a:latin typeface="Guttman-Aram" panose="02010401010101010101" pitchFamily="2" charset="-79"/>
                <a:cs typeface="Guttman-Aram" panose="02010401010101010101" pitchFamily="2" charset="-79"/>
              </a:rPr>
              <a:t>"מדינת </a:t>
            </a:r>
            <a:r>
              <a:rPr lang="he-IL" dirty="0">
                <a:latin typeface="Guttman-Aram" panose="02010401010101010101" pitchFamily="2" charset="-79"/>
                <a:cs typeface="Guttman-Aram" panose="02010401010101010101" pitchFamily="2" charset="-79"/>
              </a:rPr>
              <a:t>ישראל תהא פתוחה לעלייה יהודית ולקיבוץ גלויות; תשקוד על פיתוח הארץ לטובת כל תושביה; תהא </a:t>
            </a:r>
            <a:r>
              <a:rPr lang="he-IL" dirty="0" smtClean="0">
                <a:latin typeface="Guttman-Aram" panose="02010401010101010101" pitchFamily="2" charset="-79"/>
                <a:cs typeface="Guttman-Aram" panose="02010401010101010101" pitchFamily="2" charset="-79"/>
              </a:rPr>
              <a:t>מושתת </a:t>
            </a:r>
            <a:r>
              <a:rPr lang="he-IL" dirty="0">
                <a:latin typeface="Guttman-Aram" panose="02010401010101010101" pitchFamily="2" charset="-79"/>
                <a:cs typeface="Guttman-Aram" panose="02010401010101010101" pitchFamily="2" charset="-79"/>
              </a:rPr>
              <a:t>על יסודות החירות, הצדק והשלום לאור חזונם של נביאי ישראל; תקיים שוויון זכויות חברתי ומדיני גמור לכל אזרחיה בלי הבדל דת, גזע ומין; תבטיח חופש דת, מצפון, לשון, חינוך ותרבות; תשמור על המקומות הקדושים של כל הדתות; ותהיה נאמנה לעקרונותיה של מגילת האומות המאוחדות...אנו מכריזים בזאת על הקמת מדינה יהודית </a:t>
            </a:r>
            <a:r>
              <a:rPr lang="he-IL" dirty="0" smtClean="0">
                <a:latin typeface="Guttman-Aram" panose="02010401010101010101" pitchFamily="2" charset="-79"/>
                <a:cs typeface="Guttman-Aram" panose="02010401010101010101" pitchFamily="2" charset="-79"/>
              </a:rPr>
              <a:t>בארץ-ישראל</a:t>
            </a:r>
            <a:r>
              <a:rPr lang="he-IL" dirty="0">
                <a:latin typeface="Guttman-Aram" panose="02010401010101010101" pitchFamily="2" charset="-79"/>
                <a:cs typeface="Guttman-Aram" panose="02010401010101010101" pitchFamily="2" charset="-79"/>
              </a:rPr>
              <a:t>, היא מדינת ישראל."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32696" y="229801"/>
            <a:ext cx="388843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הבסיס הרעיוני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982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611560" y="260648"/>
            <a:ext cx="7901014" cy="924853"/>
          </a:xfrm>
          <a:prstGeom prst="rect">
            <a:avLst/>
          </a:prstGeom>
        </p:spPr>
        <p:txBody>
          <a:bodyPr/>
          <a:lstStyle/>
          <a:p>
            <a:pPr lvl="0" algn="ctr" fontAlgn="auto">
              <a:spcAft>
                <a:spcPts val="0"/>
              </a:spcAft>
              <a:defRPr/>
            </a:pPr>
            <a:r>
              <a:rPr lang="he-IL" sz="4400" b="1" dirty="0" smtClean="0">
                <a:latin typeface="+mj-lt"/>
                <a:ea typeface="+mj-ea"/>
                <a:cs typeface="David" pitchFamily="2" charset="-79"/>
              </a:rPr>
              <a:t>ב</a:t>
            </a:r>
            <a:r>
              <a:rPr kumimoji="0" lang="he-IL" sz="44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David" pitchFamily="2" charset="-79"/>
              </a:rPr>
              <a:t>מושג הביטחון הלאומי </a:t>
            </a:r>
          </a:p>
        </p:txBody>
      </p:sp>
      <p:sp>
        <p:nvSpPr>
          <p:cNvPr id="3" name="מציין מיקום תוכן 2"/>
          <p:cNvSpPr txBox="1">
            <a:spLocks/>
          </p:cNvSpPr>
          <p:nvPr/>
        </p:nvSpPr>
        <p:spPr>
          <a:xfrm>
            <a:off x="611560" y="1484784"/>
            <a:ext cx="8129614" cy="37147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"</a:t>
            </a:r>
            <a:r>
              <a:rPr kumimoji="0" lang="he-IL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itchFamily="34" charset="-79"/>
                <a:cs typeface="David" pitchFamily="34" charset="-79"/>
              </a:rPr>
              <a:t>המונח ביטחון לאומי מבטא את המכלול הרחב של עוצמה מדינית, יכולת כלכלית, </a:t>
            </a: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  <a:hlinkClick r:id="rId2" action="ppaction://hlinkfile"/>
              </a:rPr>
              <a:t>חוסן חברתי,</a:t>
            </a:r>
            <a:endParaRPr kumimoji="0" lang="he-IL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kumimoji="0" lang="he-IL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ותחומים נוספים כמו: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kumimoji="0" lang="he-IL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טכנולוגיה, אקולוגיה וסביבה" 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kumimoji="0" lang="he-I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(האלוף יעקב </a:t>
            </a:r>
            <a:r>
              <a:rPr kumimoji="0" lang="he-IL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עמידרור</a:t>
            </a:r>
            <a:r>
              <a:rPr kumimoji="0" lang="he-I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</a:p>
          <a:p>
            <a:pPr marL="342900" marR="0" lvl="0" indent="-342900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lang="he-IL" sz="2400" b="1" dirty="0" smtClean="0"/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e-IL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מטרת הציר</a:t>
            </a:r>
            <a:endParaRPr lang="he-IL" sz="4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e-IL" sz="2800" b="1" i="1" dirty="0" smtClean="0">
                <a:latin typeface="David" panose="020E0502060401010101" pitchFamily="34" charset="-79"/>
                <a:cs typeface="David" panose="020E0502060401010101" pitchFamily="34" charset="-79"/>
              </a:rPr>
              <a:t>"אומה קטנה ומחלוקות בה לרוב"</a:t>
            </a:r>
          </a:p>
          <a:p>
            <a:pPr marL="0" indent="0" algn="ctr">
              <a:buNone/>
            </a:pPr>
            <a:endParaRPr lang="he-IL" sz="2800" b="1" i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ctr">
              <a:buNone/>
            </a:pP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לימוד מקורותיהן של תופעות חברתיות המייחדות ומעצבות את החברה </a:t>
            </a: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הישראלית תוך הכרת הקבוצות החברתיות השונות ומיקוד במתחים/אתגרים נבחרים </a:t>
            </a:r>
            <a:r>
              <a:rPr lang="he-IL" sz="28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והשפעותיהן </a:t>
            </a:r>
            <a:r>
              <a:rPr lang="he-IL" sz="2800" b="1" u="sng" dirty="0">
                <a:latin typeface="David" panose="020E0502060401010101" pitchFamily="34" charset="-79"/>
                <a:cs typeface="David" panose="020E0502060401010101" pitchFamily="34" charset="-79"/>
              </a:rPr>
              <a:t>על הביטחון הלאומי</a:t>
            </a:r>
          </a:p>
          <a:p>
            <a:pPr marL="0" indent="0" algn="ctr">
              <a:buNone/>
            </a:pP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052DAF1-5E16-490E-99A7-29A022F2AEB0}" type="slidenum">
              <a:rPr lang="he-IL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44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71580" y="-24"/>
            <a:ext cx="6758006" cy="725470"/>
          </a:xfrm>
        </p:spPr>
        <p:txBody>
          <a:bodyPr>
            <a:normAutofit/>
          </a:bodyPr>
          <a:lstStyle/>
          <a:p>
            <a:pPr algn="ctr"/>
            <a:r>
              <a:rPr lang="he-IL" sz="4000" b="1" dirty="0" smtClean="0">
                <a:latin typeface="David" panose="020E0502060401010101" pitchFamily="34" charset="-79"/>
                <a:cs typeface="David" panose="020E0502060401010101" pitchFamily="34" charset="-79"/>
                <a:hlinkClick r:id="rId2" action="ppaction://hlinkfile"/>
              </a:rPr>
              <a:t>מפת מרכיבי החברה</a:t>
            </a:r>
            <a:r>
              <a:rPr lang="he-IL" sz="4000" dirty="0" smtClean="0">
                <a:latin typeface="David" panose="020E0502060401010101" pitchFamily="34" charset="-79"/>
                <a:cs typeface="David" panose="020E0502060401010101" pitchFamily="34" charset="-79"/>
                <a:hlinkClick r:id="rId2" action="ppaction://hlinkfile"/>
              </a:rPr>
              <a:t> הישראלית: </a:t>
            </a:r>
            <a:endParaRPr lang="he-IL" sz="4000" b="1" dirty="0">
              <a:latin typeface="David" panose="020E0502060401010101" pitchFamily="34" charset="-79"/>
              <a:cs typeface="David" panose="020E0502060401010101" pitchFamily="34" charset="-79"/>
              <a:hlinkClick r:id="rId2" action="ppaction://hlinkfile"/>
            </a:endParaRP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400476"/>
              </p:ext>
            </p:extLst>
          </p:nvPr>
        </p:nvGraphicFramePr>
        <p:xfrm>
          <a:off x="114300" y="928670"/>
          <a:ext cx="8915400" cy="5335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הסבר קווי 2 4"/>
          <p:cNvSpPr/>
          <p:nvPr/>
        </p:nvSpPr>
        <p:spPr>
          <a:xfrm>
            <a:off x="7092280" y="692696"/>
            <a:ext cx="1853398" cy="2282596"/>
          </a:xfrm>
          <a:prstGeom prst="borderCallout2">
            <a:avLst>
              <a:gd name="adj1" fmla="val 40346"/>
              <a:gd name="adj2" fmla="val -228"/>
              <a:gd name="adj3" fmla="val 40208"/>
              <a:gd name="adj4" fmla="val -21417"/>
              <a:gd name="adj5" fmla="val 38300"/>
              <a:gd name="adj6" fmla="val -867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1" anchor="t"/>
          <a:lstStyle/>
          <a:p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תפיסות עולם חברתיות</a:t>
            </a:r>
          </a:p>
          <a:p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תפקיד המדינה</a:t>
            </a:r>
          </a:p>
          <a:p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תפקיד האזרח במדינה</a:t>
            </a:r>
          </a:p>
          <a:p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סוגי חברות</a:t>
            </a:r>
          </a:p>
          <a:p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צדק חברתי</a:t>
            </a:r>
          </a:p>
          <a:p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חוסן חברתי</a:t>
            </a:r>
          </a:p>
          <a:p>
            <a:endParaRPr lang="he-IL" sz="1800" b="1" dirty="0" smtClean="0">
              <a:solidFill>
                <a:schemeClr val="tx1"/>
              </a:solidFill>
            </a:endParaRPr>
          </a:p>
          <a:p>
            <a:endParaRPr lang="he-IL" sz="1800" b="1" dirty="0" smtClean="0">
              <a:solidFill>
                <a:schemeClr val="tx1"/>
              </a:solidFill>
            </a:endParaRPr>
          </a:p>
          <a:p>
            <a:endParaRPr lang="he-IL" sz="1800" b="1" dirty="0">
              <a:solidFill>
                <a:schemeClr val="tx1"/>
              </a:solidFill>
            </a:endParaRPr>
          </a:p>
        </p:txBody>
      </p:sp>
      <p:sp>
        <p:nvSpPr>
          <p:cNvPr id="6" name="הסבר קווי 2 5"/>
          <p:cNvSpPr/>
          <p:nvPr/>
        </p:nvSpPr>
        <p:spPr>
          <a:xfrm>
            <a:off x="6500826" y="4714884"/>
            <a:ext cx="2571768" cy="1549395"/>
          </a:xfrm>
          <a:prstGeom prst="borderCallout2">
            <a:avLst>
              <a:gd name="adj1" fmla="val -1393"/>
              <a:gd name="adj2" fmla="val 26161"/>
              <a:gd name="adj3" fmla="val -24099"/>
              <a:gd name="adj4" fmla="val 18393"/>
              <a:gd name="adj5" fmla="val -32465"/>
              <a:gd name="adj6" fmla="val 1507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1" anchor="t"/>
          <a:lstStyle/>
          <a:p>
            <a:r>
              <a:rPr lang="he-IL" sz="18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תפיסות חברתיות כלכליות</a:t>
            </a:r>
          </a:p>
          <a:p>
            <a:r>
              <a:rPr lang="he-IL" sz="20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פערים חברתיים / עוני</a:t>
            </a:r>
          </a:p>
          <a:p>
            <a:r>
              <a:rPr lang="he-IL" sz="20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הפרטת הרווחה</a:t>
            </a:r>
          </a:p>
          <a:p>
            <a:r>
              <a:rPr lang="he-IL" sz="18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כלכלה לאומית</a:t>
            </a:r>
          </a:p>
          <a:p>
            <a:r>
              <a:rPr lang="he-IL" sz="18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כלכלה גלובלית</a:t>
            </a:r>
          </a:p>
          <a:p>
            <a:endParaRPr lang="he-IL" sz="1800" b="1" dirty="0" smtClean="0">
              <a:solidFill>
                <a:schemeClr val="bg1"/>
              </a:solidFill>
            </a:endParaRPr>
          </a:p>
          <a:p>
            <a:endParaRPr lang="he-IL" sz="1800" b="1" dirty="0">
              <a:solidFill>
                <a:schemeClr val="bg1"/>
              </a:solidFill>
            </a:endParaRPr>
          </a:p>
        </p:txBody>
      </p:sp>
      <p:sp>
        <p:nvSpPr>
          <p:cNvPr id="7" name="הסבר קווי 2 6"/>
          <p:cNvSpPr/>
          <p:nvPr/>
        </p:nvSpPr>
        <p:spPr>
          <a:xfrm>
            <a:off x="114300" y="4418023"/>
            <a:ext cx="2928894" cy="2143116"/>
          </a:xfrm>
          <a:prstGeom prst="borderCallout2">
            <a:avLst>
              <a:gd name="adj1" fmla="val 48172"/>
              <a:gd name="adj2" fmla="val 100195"/>
              <a:gd name="adj3" fmla="val 54699"/>
              <a:gd name="adj4" fmla="val 124703"/>
              <a:gd name="adj5" fmla="val 54563"/>
              <a:gd name="adj6" fmla="val 12785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1" anchor="t"/>
          <a:lstStyle/>
          <a:p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שסע לאומי </a:t>
            </a:r>
            <a:r>
              <a:rPr lang="en-US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</a:t>
            </a:r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רוב יהודי מיעוט ערבי</a:t>
            </a:r>
          </a:p>
          <a:p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שסע עדתי </a:t>
            </a:r>
            <a:r>
              <a:rPr lang="en-US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</a:t>
            </a:r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אשכנזים/מזרחיים</a:t>
            </a:r>
          </a:p>
          <a:p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שסע דתי </a:t>
            </a:r>
            <a:r>
              <a:rPr lang="en-US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</a:t>
            </a:r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חרדים/חילוניים</a:t>
            </a:r>
          </a:p>
          <a:p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שסע אידאולוגי- ימין/שמאל</a:t>
            </a:r>
          </a:p>
          <a:p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שסע כלכלי חברתי </a:t>
            </a:r>
            <a:r>
              <a:rPr lang="en-US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</a:t>
            </a:r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עניים/עשירים, מרכז/פריפריה</a:t>
            </a:r>
          </a:p>
        </p:txBody>
      </p:sp>
      <p:sp>
        <p:nvSpPr>
          <p:cNvPr id="8" name="הסבר קווי 2 7"/>
          <p:cNvSpPr/>
          <p:nvPr/>
        </p:nvSpPr>
        <p:spPr>
          <a:xfrm>
            <a:off x="251520" y="1022276"/>
            <a:ext cx="2143108" cy="1830659"/>
          </a:xfrm>
          <a:prstGeom prst="borderCallout2">
            <a:avLst>
              <a:gd name="adj1" fmla="val 100404"/>
              <a:gd name="adj2" fmla="val 64052"/>
              <a:gd name="adj3" fmla="val 127721"/>
              <a:gd name="adj4" fmla="val 82146"/>
              <a:gd name="adj5" fmla="val 127508"/>
              <a:gd name="adj6" fmla="val 8210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numCol="1" rtlCol="1" anchor="t"/>
          <a:lstStyle/>
          <a:p>
            <a:r>
              <a:rPr lang="he-IL" sz="20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יחסי צבא – חברה</a:t>
            </a:r>
          </a:p>
          <a:p>
            <a:r>
              <a:rPr lang="he-IL" sz="20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מערך המילואים</a:t>
            </a:r>
          </a:p>
          <a:p>
            <a:r>
              <a:rPr lang="he-IL" sz="20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צבא העם /צבא מקצועי</a:t>
            </a:r>
          </a:p>
          <a:p>
            <a:r>
              <a:rPr lang="he-IL" sz="20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צבא ומשפט</a:t>
            </a:r>
          </a:p>
          <a:p>
            <a:r>
              <a:rPr lang="he-IL" sz="20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כלכלה וצבא</a:t>
            </a:r>
          </a:p>
          <a:p>
            <a:endParaRPr lang="he-IL" sz="2000" b="1" dirty="0">
              <a:solidFill>
                <a:schemeClr val="bg1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3203848" y="6429372"/>
            <a:ext cx="309634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מסע אישי / סיורי בטל"ם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מחומש משוכלל 13">
            <a:hlinkClick r:id="rId8" action="ppaction://hlinkpres?slideindex=1&amp;slidetitle="/>
          </p:cNvPr>
          <p:cNvSpPr/>
          <p:nvPr/>
        </p:nvSpPr>
        <p:spPr bwMode="auto">
          <a:xfrm>
            <a:off x="3679025" y="3643314"/>
            <a:ext cx="1785950" cy="714380"/>
          </a:xfrm>
          <a:prstGeom prst="pentagon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572302-90AB-44FF-B298-0EB90D0D9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EC572302-90AB-44FF-B298-0EB90D0D93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B29A3A-7290-4C79-B90D-B767E45B8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8FB29A3A-7290-4C79-B90D-B767E45B8D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826877-A860-4800-8F1A-4FC3EC131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68826877-A860-4800-8F1A-4FC3EC1311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8FDBDB-2A26-4F7A-8E84-3786327CEF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178FDBDB-2A26-4F7A-8E84-3786327CEF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4E2A59-FF8F-436E-AD1C-9D7E29CEC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1E4E2A59-FF8F-436E-AD1C-9D7E29CECD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B409E1-C4CE-44A2-B0D3-5B87DE93A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68B409E1-C4CE-44A2-B0D3-5B87DE93A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128BF3-14C5-40C1-BD8F-896D0B0A5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3A128BF3-14C5-40C1-BD8F-896D0B0A52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4C75E6-B117-4BD1-9854-8047F0106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074C75E6-B117-4BD1-9854-8047F01060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45AFEE-6C93-4718-88C1-E2FDB725F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5745AFEE-6C93-4718-88C1-E2FDB725F2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/>
          <p:cNvSpPr>
            <a:spLocks noGrp="1"/>
          </p:cNvSpPr>
          <p:nvPr>
            <p:ph type="title"/>
          </p:nvPr>
        </p:nvSpPr>
        <p:spPr>
          <a:xfrm>
            <a:off x="323850" y="142852"/>
            <a:ext cx="8462992" cy="778098"/>
          </a:xfrm>
        </p:spPr>
        <p:txBody>
          <a:bodyPr/>
          <a:lstStyle/>
          <a:p>
            <a:pPr algn="ctr"/>
            <a:r>
              <a:rPr lang="he-IL" sz="44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תכני הלימוד בציר החברה הישראלית</a:t>
            </a:r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5844765"/>
              </p:ext>
            </p:extLst>
          </p:nvPr>
        </p:nvGraphicFramePr>
        <p:xfrm>
          <a:off x="395288" y="1268412"/>
          <a:ext cx="8353425" cy="5303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24743"/>
            <a:ext cx="8353425" cy="5452715"/>
          </a:xfrm>
        </p:spPr>
        <p:txBody>
          <a:bodyPr/>
          <a:lstStyle/>
          <a:p>
            <a:pPr marL="0" indent="0">
              <a:buNone/>
            </a:pP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הציר 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יורכב ממספר נושאים</a:t>
            </a:r>
            <a:r>
              <a:rPr lang="en-US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  <a: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קורס  אקדמי 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בהובלתו של ד"ר אייל לוין שיעסוק במתחים המובנים בחברה </a:t>
            </a: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הישראלית ויכלול הרצאות של מגוון מרצים, דיונים </a:t>
            </a:r>
            <a:r>
              <a:rPr lang="he-IL" sz="28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צוותיים</a:t>
            </a: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וסיור חברה </a:t>
            </a: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(עונת הליבה, נובמבר-ינואר) </a:t>
            </a:r>
            <a: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שילוב במסגרת הסיורים הגיאוגרפיים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. במסגרת צוותי התכנון לסיורים הגיאוגרפים ישולבו ביקורים לימודיים בנושאים הקשורים לחברה הישראלית, ביניהם הכרות עם האתגרים, שיחה עם מנהיגים, חשיפה לארגונים שונים וכד'.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he-IL" b="1" dirty="0"/>
          </a:p>
          <a:p>
            <a:pPr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הציר החברתי  </a:t>
            </a:r>
            <a:endParaRPr lang="en-US" sz="4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E17E-CE23-4C7F-8811-CF39DDA3EE12}" type="slidenum">
              <a:rPr lang="he-IL" smtClean="0"/>
              <a:pPr>
                <a:defRPr/>
              </a:pPr>
              <a:t>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9998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6952" y="1248867"/>
            <a:ext cx="8352928" cy="5328592"/>
          </a:xfrm>
        </p:spPr>
        <p:txBody>
          <a:bodyPr/>
          <a:lstStyle/>
          <a:p>
            <a:pPr marL="0" indent="0">
              <a:buNone/>
            </a:pP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סמינר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וימי עיון- </a:t>
            </a:r>
            <a:endParaRPr lang="he-IL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נלמד להכיר את 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אבות האומה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במסגרת לימודנו על 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המפעל הציוני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</a:p>
          <a:p>
            <a:pPr marL="0" indent="0"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(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פינסקר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, אחד העם, חיים וייצמן, ב.ז. הרצל, ז'בוטינסקי, דוד בן גוריון).</a:t>
            </a:r>
          </a:p>
          <a:p>
            <a:pPr marL="0" indent="0">
              <a:buNone/>
            </a:pP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יום בן גוריון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– להכרות מקרוב של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חלטות מכוננות בתולדות האומה</a:t>
            </a: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במהלך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השנה נקיים סמינר בנושא 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שחיתות ציבורית</a:t>
            </a:r>
          </a:p>
          <a:p>
            <a:pPr marL="0" indent="0"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וכן סמינר בנושא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צבא חברה </a:t>
            </a:r>
            <a:r>
              <a:rPr lang="he-IL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(כחלק מהציר הגנה לאומית) </a:t>
            </a:r>
          </a:p>
          <a:p>
            <a:pPr marL="0" indent="0"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ונקיים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מספר ימי עיון שיעסקו גם בנושאים חברתיים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מובהקים (יום עיון בינתחומי, יום עיון דמוקרטיה). 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הציר החברתי  </a:t>
            </a:r>
            <a:endParaRPr lang="en-US" sz="4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E17E-CE23-4C7F-8811-CF39DDA3EE12}" type="slidenum">
              <a:rPr lang="he-IL" smtClean="0"/>
              <a:pPr>
                <a:defRPr/>
              </a:pPr>
              <a:t>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6029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24743"/>
            <a:ext cx="8353425" cy="5452715"/>
          </a:xfrm>
        </p:spPr>
        <p:txBody>
          <a:bodyPr/>
          <a:lstStyle/>
          <a:p>
            <a:pPr marL="0" indent="0">
              <a:buNone/>
            </a:pP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מסע אישי 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כשיטת לימוד ייחודית של התחום-  כל חניך יבחר ארגון העוסק באחד </a:t>
            </a:r>
            <a:r>
              <a:rPr lang="he-IL" sz="2800" dirty="0" err="1">
                <a:latin typeface="David" panose="020E0502060401010101" pitchFamily="34" charset="-79"/>
                <a:cs typeface="David" panose="020E0502060401010101" pitchFamily="34" charset="-79"/>
              </a:rPr>
              <a:t>ממימדי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 החברה ויבלה יום שלם כשהוא מתלווה לאחד ממנהלי הארגון במטרה ללמוד מקרוב את הנושא בחברה הישראלית באופן בלתי אמצעי</a:t>
            </a:r>
            <a: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מסע רשות – המעוניינים יפנו אלי לתיאום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הציר החברתי  </a:t>
            </a:r>
            <a:endParaRPr lang="en-US" sz="4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E17E-CE23-4C7F-8811-CF39DDA3EE12}" type="slidenum">
              <a:rPr lang="he-IL" smtClean="0"/>
              <a:pPr>
                <a:defRPr/>
              </a:pPr>
              <a:t>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7992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יצוב ברירת מחדל">
  <a:themeElements>
    <a:clrScheme name="PUM">
      <a:dk1>
        <a:srgbClr val="2C3F40"/>
      </a:dk1>
      <a:lt1>
        <a:sysClr val="window" lastClr="FFFFFF"/>
      </a:lt1>
      <a:dk2>
        <a:srgbClr val="2F2F2F"/>
      </a:dk2>
      <a:lt2>
        <a:srgbClr val="C8C8C8"/>
      </a:lt2>
      <a:accent1>
        <a:srgbClr val="748242"/>
      </a:accent1>
      <a:accent2>
        <a:srgbClr val="36526C"/>
      </a:accent2>
      <a:accent3>
        <a:srgbClr val="D66A10"/>
      </a:accent3>
      <a:accent4>
        <a:srgbClr val="771313"/>
      </a:accent4>
      <a:accent5>
        <a:srgbClr val="3A4850"/>
      </a:accent5>
      <a:accent6>
        <a:srgbClr val="2F2F2F"/>
      </a:accent6>
      <a:hlink>
        <a:srgbClr val="333333"/>
      </a:hlink>
      <a:folHlink>
        <a:srgbClr val="333333"/>
      </a:folHlink>
    </a:clrScheme>
    <a:fontScheme name="אפלייד מטריאלס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11224</TotalTime>
  <Words>638</Words>
  <Application>Microsoft Office PowerPoint</Application>
  <PresentationFormat>‫הצגה על המסך (4:3)</PresentationFormat>
  <Paragraphs>141</Paragraphs>
  <Slides>15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23" baseType="lpstr">
      <vt:lpstr>Arial</vt:lpstr>
      <vt:lpstr>Calibri</vt:lpstr>
      <vt:lpstr>David</vt:lpstr>
      <vt:lpstr>Guttman-Aram</vt:lpstr>
      <vt:lpstr>Times New Roman</vt:lpstr>
      <vt:lpstr>Wingdings</vt:lpstr>
      <vt:lpstr>Wingdings 2</vt:lpstr>
      <vt:lpstr>עיצוב ברירת מחדל</vt:lpstr>
      <vt:lpstr>ציר החברה מחזור מ"ה</vt:lpstr>
      <vt:lpstr>מצגת של PowerPoint</vt:lpstr>
      <vt:lpstr>מצגת של PowerPoint</vt:lpstr>
      <vt:lpstr>מטרת הציר</vt:lpstr>
      <vt:lpstr>מפת מרכיבי החברה הישראלית: </vt:lpstr>
      <vt:lpstr>תכני הלימוד בציר החברה הישראלית</vt:lpstr>
      <vt:lpstr>הציר החברתי  </vt:lpstr>
      <vt:lpstr>הציר החברתי  </vt:lpstr>
      <vt:lpstr>הציר החברתי  </vt:lpstr>
      <vt:lpstr>מבנה הקורס</vt:lpstr>
      <vt:lpstr>מבנה הקורס</vt:lpstr>
      <vt:lpstr>החברה הישראלית - מבואות, המשגה וידע ראשון</vt:lpstr>
      <vt:lpstr>מתחים בחברה הישראלית</vt:lpstr>
      <vt:lpstr>מצגת של PowerPoint</vt:lpstr>
      <vt:lpstr>תודה רבה על ההקשבה</vt:lpstr>
    </vt:vector>
  </TitlesOfParts>
  <Company>צה"ל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צה"ל</dc:creator>
  <cp:lastModifiedBy>u26629</cp:lastModifiedBy>
  <cp:revision>1203</cp:revision>
  <dcterms:created xsi:type="dcterms:W3CDTF">2003-06-15T13:58:35Z</dcterms:created>
  <dcterms:modified xsi:type="dcterms:W3CDTF">2017-08-26T08:55:00Z</dcterms:modified>
</cp:coreProperties>
</file>