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304" r:id="rId3"/>
    <p:sldId id="306" r:id="rId4"/>
    <p:sldId id="339" r:id="rId5"/>
    <p:sldId id="340" r:id="rId6"/>
    <p:sldId id="341" r:id="rId7"/>
    <p:sldId id="335" r:id="rId8"/>
    <p:sldId id="347" r:id="rId9"/>
    <p:sldId id="348" r:id="rId10"/>
    <p:sldId id="337" r:id="rId11"/>
    <p:sldId id="336" r:id="rId12"/>
    <p:sldId id="346" r:id="rId13"/>
    <p:sldId id="338" r:id="rId14"/>
    <p:sldId id="303" r:id="rId15"/>
  </p:sldIdLst>
  <p:sldSz cx="12192000" cy="6858000"/>
  <p:notesSz cx="6788150" cy="99234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C27"/>
    <a:srgbClr val="2D3B4B"/>
    <a:srgbClr val="133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98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FC7CA-02D0-4107-9145-3A1A588CCBE9}" type="doc">
      <dgm:prSet loTypeId="urn:microsoft.com/office/officeart/2005/8/layout/pList2#1" loCatId="list" qsTypeId="urn:microsoft.com/office/officeart/2005/8/quickstyle/simple1" qsCatId="simple" csTypeId="urn:microsoft.com/office/officeart/2005/8/colors/accent0_1" csCatId="mainScheme" phldr="1"/>
      <dgm:spPr/>
    </dgm:pt>
    <dgm:pt modelId="{0B1F9051-11B5-4E7D-B5A2-1F078490883F}">
      <dgm:prSet phldrT="[טקסט]" custT="1"/>
      <dgm:spPr/>
      <dgm:t>
        <a:bodyPr/>
        <a:lstStyle/>
        <a:p>
          <a:pPr rtl="1"/>
          <a:r>
            <a:rPr lang="he-IL" sz="2400" b="1" dirty="0" smtClean="0">
              <a:latin typeface="Aharoni" pitchFamily="2" charset="-79"/>
              <a:cs typeface="Aharoni" pitchFamily="2" charset="-79"/>
            </a:rPr>
            <a:t>מלחמת הסייבר- </a:t>
          </a:r>
        </a:p>
        <a:p>
          <a:pPr rtl="1"/>
          <a:r>
            <a:rPr lang="he-IL" sz="2200" b="1" dirty="0" smtClean="0">
              <a:latin typeface="Aharoni" pitchFamily="2" charset="-79"/>
              <a:cs typeface="Aharoni" pitchFamily="2" charset="-79"/>
            </a:rPr>
            <a:t>ארגון/ מדינה כנגד אוכלוסיה, צבא ומדינה</a:t>
          </a:r>
          <a:endParaRPr lang="he-IL" sz="2200" b="1" dirty="0">
            <a:latin typeface="Aharoni" pitchFamily="2" charset="-79"/>
            <a:cs typeface="Aharoni" pitchFamily="2" charset="-79"/>
          </a:endParaRPr>
        </a:p>
      </dgm:t>
    </dgm:pt>
    <dgm:pt modelId="{C10719DE-708D-46A9-B18C-353C10ECF68B}" type="parTrans" cxnId="{1C570CCF-B1B8-4B10-A5AE-DD41194ACDDE}">
      <dgm:prSet/>
      <dgm:spPr/>
      <dgm:t>
        <a:bodyPr/>
        <a:lstStyle/>
        <a:p>
          <a:pPr rtl="1"/>
          <a:endParaRPr lang="he-IL"/>
        </a:p>
      </dgm:t>
    </dgm:pt>
    <dgm:pt modelId="{D4FB7F02-0929-4F1D-8D1F-5AC331AAF89E}" type="sibTrans" cxnId="{1C570CCF-B1B8-4B10-A5AE-DD41194ACDDE}">
      <dgm:prSet/>
      <dgm:spPr/>
      <dgm:t>
        <a:bodyPr/>
        <a:lstStyle/>
        <a:p>
          <a:pPr rtl="1"/>
          <a:endParaRPr lang="he-IL"/>
        </a:p>
      </dgm:t>
    </dgm:pt>
    <dgm:pt modelId="{6E40817D-F6E9-4AC3-8844-CCFF9BA5B65C}">
      <dgm:prSet phldrT="[טקסט]" custT="1"/>
      <dgm:spPr/>
      <dgm:t>
        <a:bodyPr/>
        <a:lstStyle/>
        <a:p>
          <a:pPr rtl="1"/>
          <a:r>
            <a:rPr lang="he-IL" sz="2400" b="1" dirty="0" smtClean="0">
              <a:latin typeface="Aharoni" pitchFamily="2" charset="-79"/>
              <a:cs typeface="Aharoni" pitchFamily="2" charset="-79"/>
            </a:rPr>
            <a:t>מלחמה תת- </a:t>
          </a:r>
          <a:r>
            <a:rPr lang="he-IL" sz="2400" b="1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1" dirty="0" smtClean="0">
              <a:latin typeface="Aharoni" pitchFamily="2" charset="-79"/>
              <a:cs typeface="Aharoni" pitchFamily="2" charset="-79"/>
            </a:rPr>
            <a:t>'</a:t>
          </a:r>
        </a:p>
        <a:p>
          <a:pPr rtl="1"/>
          <a:r>
            <a:rPr lang="he-IL" sz="2400" b="1" dirty="0" smtClean="0">
              <a:latin typeface="Aharoni" pitchFamily="2" charset="-79"/>
              <a:cs typeface="Aharoni" pitchFamily="2" charset="-79"/>
            </a:rPr>
            <a:t>ארגון מול אוכלוסיה</a:t>
          </a:r>
          <a:endParaRPr lang="he-IL" sz="2400" b="1" dirty="0">
            <a:latin typeface="Aharoni" pitchFamily="2" charset="-79"/>
            <a:cs typeface="Aharoni" pitchFamily="2" charset="-79"/>
          </a:endParaRPr>
        </a:p>
      </dgm:t>
    </dgm:pt>
    <dgm:pt modelId="{70683D72-9D1C-491F-8238-EA463E295170}" type="parTrans" cxnId="{0F70E48E-55D8-4765-9300-61D1F536773F}">
      <dgm:prSet/>
      <dgm:spPr/>
      <dgm:t>
        <a:bodyPr/>
        <a:lstStyle/>
        <a:p>
          <a:pPr rtl="1"/>
          <a:endParaRPr lang="he-IL"/>
        </a:p>
      </dgm:t>
    </dgm:pt>
    <dgm:pt modelId="{03539B99-3107-44E7-822A-8FADD461B8EF}" type="sibTrans" cxnId="{0F70E48E-55D8-4765-9300-61D1F536773F}">
      <dgm:prSet/>
      <dgm:spPr/>
      <dgm:t>
        <a:bodyPr/>
        <a:lstStyle/>
        <a:p>
          <a:pPr rtl="1"/>
          <a:endParaRPr lang="he-IL"/>
        </a:p>
      </dgm:t>
    </dgm:pt>
    <dgm:pt modelId="{CB71AFF5-0448-401A-A7F4-E391E915B302}">
      <dgm:prSet phldrT="[טקסט]" custT="1"/>
      <dgm:spPr/>
      <dgm:t>
        <a:bodyPr/>
        <a:lstStyle/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מלחמה על-</a:t>
          </a:r>
          <a:r>
            <a:rPr lang="he-IL" sz="2400" b="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0" dirty="0" smtClean="0">
              <a:latin typeface="Aharoni" pitchFamily="2" charset="-79"/>
              <a:cs typeface="Aharoni" pitchFamily="2" charset="-79"/>
            </a:rPr>
            <a:t>' </a:t>
          </a:r>
        </a:p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מדינה משמידה מדינה</a:t>
          </a:r>
          <a:endParaRPr lang="he-IL" sz="2400" b="0" dirty="0">
            <a:latin typeface="Aharoni" pitchFamily="2" charset="-79"/>
            <a:cs typeface="Aharoni" pitchFamily="2" charset="-79"/>
          </a:endParaRPr>
        </a:p>
      </dgm:t>
    </dgm:pt>
    <dgm:pt modelId="{49FD0B9B-0879-44E4-86EA-4F838F0BE3B5}" type="parTrans" cxnId="{45F4C69D-14C3-4EEA-A3E9-254F7E7FFA17}">
      <dgm:prSet/>
      <dgm:spPr/>
      <dgm:t>
        <a:bodyPr/>
        <a:lstStyle/>
        <a:p>
          <a:pPr rtl="1"/>
          <a:endParaRPr lang="he-IL"/>
        </a:p>
      </dgm:t>
    </dgm:pt>
    <dgm:pt modelId="{F37A526D-7FAD-4202-9CC8-E89436E4E98B}" type="sibTrans" cxnId="{45F4C69D-14C3-4EEA-A3E9-254F7E7FFA17}">
      <dgm:prSet/>
      <dgm:spPr/>
      <dgm:t>
        <a:bodyPr/>
        <a:lstStyle/>
        <a:p>
          <a:pPr rtl="1"/>
          <a:endParaRPr lang="he-IL"/>
        </a:p>
      </dgm:t>
    </dgm:pt>
    <dgm:pt modelId="{9A625FF2-EA97-4058-AEF4-2BDCCCBB9E02}">
      <dgm:prSet phldrT="[טקסט]" custT="1"/>
      <dgm:spPr/>
      <dgm:t>
        <a:bodyPr/>
        <a:lstStyle/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מלחמה </a:t>
          </a:r>
          <a:r>
            <a:rPr lang="he-IL" sz="2400" b="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0" dirty="0" smtClean="0">
              <a:latin typeface="Aharoni" pitchFamily="2" charset="-79"/>
              <a:cs typeface="Aharoni" pitchFamily="2" charset="-79"/>
            </a:rPr>
            <a:t>'</a:t>
          </a:r>
        </a:p>
        <a:p>
          <a:pPr rtl="1"/>
          <a:endParaRPr lang="he-IL" sz="2400" b="0" dirty="0" smtClean="0">
            <a:latin typeface="Aharoni" pitchFamily="2" charset="-79"/>
            <a:cs typeface="Aharoni" pitchFamily="2" charset="-79"/>
          </a:endParaRPr>
        </a:p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 צבא נגד צבא</a:t>
          </a:r>
          <a:endParaRPr lang="he-IL" sz="2200" b="0" dirty="0">
            <a:latin typeface="Aharoni" pitchFamily="2" charset="-79"/>
            <a:cs typeface="Aharoni" pitchFamily="2" charset="-79"/>
          </a:endParaRPr>
        </a:p>
      </dgm:t>
    </dgm:pt>
    <dgm:pt modelId="{ADBF40D4-38A3-49D7-84C0-D97F4F765519}" type="parTrans" cxnId="{14462091-9BB1-44EA-B2BD-2B71BD515691}">
      <dgm:prSet/>
      <dgm:spPr/>
      <dgm:t>
        <a:bodyPr/>
        <a:lstStyle/>
        <a:p>
          <a:pPr rtl="1"/>
          <a:endParaRPr lang="he-IL"/>
        </a:p>
      </dgm:t>
    </dgm:pt>
    <dgm:pt modelId="{32888CC9-3154-42E1-B0DE-B8E4A1BF65FE}" type="sibTrans" cxnId="{14462091-9BB1-44EA-B2BD-2B71BD515691}">
      <dgm:prSet/>
      <dgm:spPr/>
      <dgm:t>
        <a:bodyPr/>
        <a:lstStyle/>
        <a:p>
          <a:pPr rtl="1"/>
          <a:endParaRPr lang="he-IL"/>
        </a:p>
      </dgm:t>
    </dgm:pt>
    <dgm:pt modelId="{216EA5B2-67DA-4EC8-8E3F-0078D3655405}" type="pres">
      <dgm:prSet presAssocID="{2DAFC7CA-02D0-4107-9145-3A1A588CCBE9}" presName="Name0" presStyleCnt="0">
        <dgm:presLayoutVars>
          <dgm:dir/>
          <dgm:resizeHandles val="exact"/>
        </dgm:presLayoutVars>
      </dgm:prSet>
      <dgm:spPr/>
    </dgm:pt>
    <dgm:pt modelId="{A58FF1EF-E228-4F8B-8FC4-0E04E3E21EBE}" type="pres">
      <dgm:prSet presAssocID="{2DAFC7CA-02D0-4107-9145-3A1A588CCBE9}" presName="bkgdShp" presStyleLbl="alignAccFollowNode1" presStyleIdx="0" presStyleCnt="1" custLinFactNeighborX="-782"/>
      <dgm:spPr/>
    </dgm:pt>
    <dgm:pt modelId="{8FCD0413-D35C-457B-A285-453150D700B6}" type="pres">
      <dgm:prSet presAssocID="{2DAFC7CA-02D0-4107-9145-3A1A588CCBE9}" presName="linComp" presStyleCnt="0"/>
      <dgm:spPr/>
    </dgm:pt>
    <dgm:pt modelId="{306958C5-BB95-46FE-9111-D458327F46F5}" type="pres">
      <dgm:prSet presAssocID="{0B1F9051-11B5-4E7D-B5A2-1F078490883F}" presName="compNode" presStyleCnt="0"/>
      <dgm:spPr/>
    </dgm:pt>
    <dgm:pt modelId="{1927E676-A5E3-460B-972D-9C78155227BB}" type="pres">
      <dgm:prSet presAssocID="{0B1F9051-11B5-4E7D-B5A2-1F078490883F}" presName="node" presStyleLbl="node1" presStyleIdx="0" presStyleCnt="4" custScaleX="121869" custLinFactNeighborX="-768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CBE323-C9D1-4BE6-BB8C-4C863BC53042}" type="pres">
      <dgm:prSet presAssocID="{0B1F9051-11B5-4E7D-B5A2-1F078490883F}" presName="invisiNode" presStyleLbl="node1" presStyleIdx="0" presStyleCnt="4"/>
      <dgm:spPr/>
    </dgm:pt>
    <dgm:pt modelId="{EFFA539A-FC4B-4723-B071-1B48DDC068F2}" type="pres">
      <dgm:prSet presAssocID="{0B1F9051-11B5-4E7D-B5A2-1F078490883F}" presName="imagNode" presStyleLbl="fgImgPlace1" presStyleIdx="0" presStyleCnt="4" custScaleX="118858" custScaleY="125918" custLinFactNeighborX="-86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6E7D86-9D20-4BEE-90A8-60000F6312AD}" type="pres">
      <dgm:prSet presAssocID="{D4FB7F02-0929-4F1D-8D1F-5AC331AAF89E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4C268DB4-C68F-4B83-AFC6-18B9A44666ED}" type="pres">
      <dgm:prSet presAssocID="{6E40817D-F6E9-4AC3-8844-CCFF9BA5B65C}" presName="compNode" presStyleCnt="0"/>
      <dgm:spPr/>
    </dgm:pt>
    <dgm:pt modelId="{189363AF-2D36-46B3-899A-0F7DB8283762}" type="pres">
      <dgm:prSet presAssocID="{6E40817D-F6E9-4AC3-8844-CCFF9BA5B65C}" presName="node" presStyleLbl="node1" presStyleIdx="1" presStyleCnt="4" custScaleX="162675" custLinFactNeighborX="-258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816AFE-5A0E-45EA-81D1-547874F73773}" type="pres">
      <dgm:prSet presAssocID="{6E40817D-F6E9-4AC3-8844-CCFF9BA5B65C}" presName="invisiNode" presStyleLbl="node1" presStyleIdx="1" presStyleCnt="4"/>
      <dgm:spPr/>
    </dgm:pt>
    <dgm:pt modelId="{38BA3BA9-1C95-44F8-A5F8-A4522AA1BF89}" type="pres">
      <dgm:prSet presAssocID="{6E40817D-F6E9-4AC3-8844-CCFF9BA5B65C}" presName="imagNode" presStyleLbl="fgImgPlace1" presStyleIdx="1" presStyleCnt="4" custScaleX="130359" custScaleY="125918" custLinFactNeighborX="-14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FFAFED-2674-45C5-AF10-8C97A296DF04}" type="pres">
      <dgm:prSet presAssocID="{03539B99-3107-44E7-822A-8FADD461B8EF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5B82CC8E-69EE-4D54-8CDA-8D3C15F26568}" type="pres">
      <dgm:prSet presAssocID="{CB71AFF5-0448-401A-A7F4-E391E915B302}" presName="compNode" presStyleCnt="0"/>
      <dgm:spPr/>
    </dgm:pt>
    <dgm:pt modelId="{2D05CCB2-4575-42D3-8809-FEE787431B54}" type="pres">
      <dgm:prSet presAssocID="{CB71AFF5-0448-401A-A7F4-E391E915B302}" presName="node" presStyleLbl="node1" presStyleIdx="2" presStyleCnt="4" custScaleX="163249" custLinFactNeighborX="354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170A13-A278-45BE-9B04-E633B0E65B40}" type="pres">
      <dgm:prSet presAssocID="{CB71AFF5-0448-401A-A7F4-E391E915B302}" presName="invisiNode" presStyleLbl="node1" presStyleIdx="2" presStyleCnt="4"/>
      <dgm:spPr/>
    </dgm:pt>
    <dgm:pt modelId="{C5C2CD85-D570-4013-908B-125DD68B8172}" type="pres">
      <dgm:prSet presAssocID="{CB71AFF5-0448-401A-A7F4-E391E915B302}" presName="imagNode" presStyleLbl="fgImgPlace1" presStyleIdx="2" presStyleCnt="4" custScaleX="122375" custScaleY="125918" custLinFactNeighborX="89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7CB74D-39F2-4A42-8BFD-538EA5D45E50}" type="pres">
      <dgm:prSet presAssocID="{F37A526D-7FAD-4202-9CC8-E89436E4E98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CC0F366-B8F5-481F-8D07-88DC1C8B075D}" type="pres">
      <dgm:prSet presAssocID="{9A625FF2-EA97-4058-AEF4-2BDCCCBB9E02}" presName="compNode" presStyleCnt="0"/>
      <dgm:spPr/>
    </dgm:pt>
    <dgm:pt modelId="{8AF16E83-EEA2-4333-BCF8-99029CF5B6A6}" type="pres">
      <dgm:prSet presAssocID="{9A625FF2-EA97-4058-AEF4-2BDCCCBB9E02}" presName="node" presStyleLbl="node1" presStyleIdx="3" presStyleCnt="4" custScaleX="157529" custLinFactNeighborX="109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28F7B5F-D86C-49E2-83E8-7A6F609CF3EE}" type="pres">
      <dgm:prSet presAssocID="{9A625FF2-EA97-4058-AEF4-2BDCCCBB9E02}" presName="invisiNode" presStyleLbl="node1" presStyleIdx="3" presStyleCnt="4"/>
      <dgm:spPr/>
    </dgm:pt>
    <dgm:pt modelId="{1EF78C7C-94FD-4BBC-B0E7-86837B7CC19B}" type="pres">
      <dgm:prSet presAssocID="{9A625FF2-EA97-4058-AEF4-2BDCCCBB9E02}" presName="imagNode" presStyleLbl="fgImgPlace1" presStyleIdx="3" presStyleCnt="4" custScaleX="126800" custScaleY="125918" custLinFactNeighborX="865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9FFD71E-B236-42B8-9B30-4DD45BA16567}" type="presOf" srcId="{0B1F9051-11B5-4E7D-B5A2-1F078490883F}" destId="{1927E676-A5E3-460B-972D-9C78155227BB}" srcOrd="0" destOrd="0" presId="urn:microsoft.com/office/officeart/2005/8/layout/pList2#1"/>
    <dgm:cxn modelId="{BB650B7D-299E-44C2-8F80-42DC4DC09B87}" type="presOf" srcId="{F37A526D-7FAD-4202-9CC8-E89436E4E98B}" destId="{297CB74D-39F2-4A42-8BFD-538EA5D45E50}" srcOrd="0" destOrd="0" presId="urn:microsoft.com/office/officeart/2005/8/layout/pList2#1"/>
    <dgm:cxn modelId="{5A4274B1-EF14-4F9F-850D-C5CF5B4F1C68}" type="presOf" srcId="{D4FB7F02-0929-4F1D-8D1F-5AC331AAF89E}" destId="{C56E7D86-9D20-4BEE-90A8-60000F6312AD}" srcOrd="0" destOrd="0" presId="urn:microsoft.com/office/officeart/2005/8/layout/pList2#1"/>
    <dgm:cxn modelId="{ABE8C5EE-AE1C-4E1C-93FB-44DCFEE48319}" type="presOf" srcId="{2DAFC7CA-02D0-4107-9145-3A1A588CCBE9}" destId="{216EA5B2-67DA-4EC8-8E3F-0078D3655405}" srcOrd="0" destOrd="0" presId="urn:microsoft.com/office/officeart/2005/8/layout/pList2#1"/>
    <dgm:cxn modelId="{1C570CCF-B1B8-4B10-A5AE-DD41194ACDDE}" srcId="{2DAFC7CA-02D0-4107-9145-3A1A588CCBE9}" destId="{0B1F9051-11B5-4E7D-B5A2-1F078490883F}" srcOrd="0" destOrd="0" parTransId="{C10719DE-708D-46A9-B18C-353C10ECF68B}" sibTransId="{D4FB7F02-0929-4F1D-8D1F-5AC331AAF89E}"/>
    <dgm:cxn modelId="{45F4C69D-14C3-4EEA-A3E9-254F7E7FFA17}" srcId="{2DAFC7CA-02D0-4107-9145-3A1A588CCBE9}" destId="{CB71AFF5-0448-401A-A7F4-E391E915B302}" srcOrd="2" destOrd="0" parTransId="{49FD0B9B-0879-44E4-86EA-4F838F0BE3B5}" sibTransId="{F37A526D-7FAD-4202-9CC8-E89436E4E98B}"/>
    <dgm:cxn modelId="{0F70E48E-55D8-4765-9300-61D1F536773F}" srcId="{2DAFC7CA-02D0-4107-9145-3A1A588CCBE9}" destId="{6E40817D-F6E9-4AC3-8844-CCFF9BA5B65C}" srcOrd="1" destOrd="0" parTransId="{70683D72-9D1C-491F-8238-EA463E295170}" sibTransId="{03539B99-3107-44E7-822A-8FADD461B8EF}"/>
    <dgm:cxn modelId="{6F3B9DF9-BC90-4D7C-BCEB-D7A60A89C800}" type="presOf" srcId="{6E40817D-F6E9-4AC3-8844-CCFF9BA5B65C}" destId="{189363AF-2D36-46B3-899A-0F7DB8283762}" srcOrd="0" destOrd="0" presId="urn:microsoft.com/office/officeart/2005/8/layout/pList2#1"/>
    <dgm:cxn modelId="{2D451E49-48E5-4BCC-89FF-8AB47F65C753}" type="presOf" srcId="{CB71AFF5-0448-401A-A7F4-E391E915B302}" destId="{2D05CCB2-4575-42D3-8809-FEE787431B54}" srcOrd="0" destOrd="0" presId="urn:microsoft.com/office/officeart/2005/8/layout/pList2#1"/>
    <dgm:cxn modelId="{BBA93A10-027A-4F03-BB6E-0384DA7CED15}" type="presOf" srcId="{9A625FF2-EA97-4058-AEF4-2BDCCCBB9E02}" destId="{8AF16E83-EEA2-4333-BCF8-99029CF5B6A6}" srcOrd="0" destOrd="0" presId="urn:microsoft.com/office/officeart/2005/8/layout/pList2#1"/>
    <dgm:cxn modelId="{14462091-9BB1-44EA-B2BD-2B71BD515691}" srcId="{2DAFC7CA-02D0-4107-9145-3A1A588CCBE9}" destId="{9A625FF2-EA97-4058-AEF4-2BDCCCBB9E02}" srcOrd="3" destOrd="0" parTransId="{ADBF40D4-38A3-49D7-84C0-D97F4F765519}" sibTransId="{32888CC9-3154-42E1-B0DE-B8E4A1BF65FE}"/>
    <dgm:cxn modelId="{7114C88D-61E6-43E9-8012-5F80450B096D}" type="presOf" srcId="{03539B99-3107-44E7-822A-8FADD461B8EF}" destId="{BEFFAFED-2674-45C5-AF10-8C97A296DF04}" srcOrd="0" destOrd="0" presId="urn:microsoft.com/office/officeart/2005/8/layout/pList2#1"/>
    <dgm:cxn modelId="{3514B37E-34A7-4EE3-B4BF-11C29C1E95B0}" type="presParOf" srcId="{216EA5B2-67DA-4EC8-8E3F-0078D3655405}" destId="{A58FF1EF-E228-4F8B-8FC4-0E04E3E21EBE}" srcOrd="0" destOrd="0" presId="urn:microsoft.com/office/officeart/2005/8/layout/pList2#1"/>
    <dgm:cxn modelId="{C76F76B0-B3B0-4494-853C-F2E1CF394F97}" type="presParOf" srcId="{216EA5B2-67DA-4EC8-8E3F-0078D3655405}" destId="{8FCD0413-D35C-457B-A285-453150D700B6}" srcOrd="1" destOrd="0" presId="urn:microsoft.com/office/officeart/2005/8/layout/pList2#1"/>
    <dgm:cxn modelId="{22CBB2F9-4B42-4660-A210-CB1E66CF9400}" type="presParOf" srcId="{8FCD0413-D35C-457B-A285-453150D700B6}" destId="{306958C5-BB95-46FE-9111-D458327F46F5}" srcOrd="0" destOrd="0" presId="urn:microsoft.com/office/officeart/2005/8/layout/pList2#1"/>
    <dgm:cxn modelId="{927EDE3A-6720-43F1-A443-605435FE5420}" type="presParOf" srcId="{306958C5-BB95-46FE-9111-D458327F46F5}" destId="{1927E676-A5E3-460B-972D-9C78155227BB}" srcOrd="0" destOrd="0" presId="urn:microsoft.com/office/officeart/2005/8/layout/pList2#1"/>
    <dgm:cxn modelId="{49F9A203-1B89-485E-B322-761EC6EEE73D}" type="presParOf" srcId="{306958C5-BB95-46FE-9111-D458327F46F5}" destId="{33CBE323-C9D1-4BE6-BB8C-4C863BC53042}" srcOrd="1" destOrd="0" presId="urn:microsoft.com/office/officeart/2005/8/layout/pList2#1"/>
    <dgm:cxn modelId="{54A290A7-C4BE-42E8-8D2A-2D4DC966B7C4}" type="presParOf" srcId="{306958C5-BB95-46FE-9111-D458327F46F5}" destId="{EFFA539A-FC4B-4723-B071-1B48DDC068F2}" srcOrd="2" destOrd="0" presId="urn:microsoft.com/office/officeart/2005/8/layout/pList2#1"/>
    <dgm:cxn modelId="{6681C2E4-AD94-4C39-A250-2B14A17DA120}" type="presParOf" srcId="{8FCD0413-D35C-457B-A285-453150D700B6}" destId="{C56E7D86-9D20-4BEE-90A8-60000F6312AD}" srcOrd="1" destOrd="0" presId="urn:microsoft.com/office/officeart/2005/8/layout/pList2#1"/>
    <dgm:cxn modelId="{453040B5-B00D-410F-812D-0B08EF1E37B1}" type="presParOf" srcId="{8FCD0413-D35C-457B-A285-453150D700B6}" destId="{4C268DB4-C68F-4B83-AFC6-18B9A44666ED}" srcOrd="2" destOrd="0" presId="urn:microsoft.com/office/officeart/2005/8/layout/pList2#1"/>
    <dgm:cxn modelId="{6B0E34BB-5F77-45FE-8776-D5B83DE65CD1}" type="presParOf" srcId="{4C268DB4-C68F-4B83-AFC6-18B9A44666ED}" destId="{189363AF-2D36-46B3-899A-0F7DB8283762}" srcOrd="0" destOrd="0" presId="urn:microsoft.com/office/officeart/2005/8/layout/pList2#1"/>
    <dgm:cxn modelId="{AAB13D83-DBF7-4A99-BBA8-1CB8B27E3BC7}" type="presParOf" srcId="{4C268DB4-C68F-4B83-AFC6-18B9A44666ED}" destId="{9B816AFE-5A0E-45EA-81D1-547874F73773}" srcOrd="1" destOrd="0" presId="urn:microsoft.com/office/officeart/2005/8/layout/pList2#1"/>
    <dgm:cxn modelId="{BAE77C9C-CC5C-4713-AFE8-F984F34DA355}" type="presParOf" srcId="{4C268DB4-C68F-4B83-AFC6-18B9A44666ED}" destId="{38BA3BA9-1C95-44F8-A5F8-A4522AA1BF89}" srcOrd="2" destOrd="0" presId="urn:microsoft.com/office/officeart/2005/8/layout/pList2#1"/>
    <dgm:cxn modelId="{70ABB7F2-2BD2-45B8-AE87-69DD6C4201DA}" type="presParOf" srcId="{8FCD0413-D35C-457B-A285-453150D700B6}" destId="{BEFFAFED-2674-45C5-AF10-8C97A296DF04}" srcOrd="3" destOrd="0" presId="urn:microsoft.com/office/officeart/2005/8/layout/pList2#1"/>
    <dgm:cxn modelId="{CAFD9B83-CB48-4B3A-BE6E-D8931D86C373}" type="presParOf" srcId="{8FCD0413-D35C-457B-A285-453150D700B6}" destId="{5B82CC8E-69EE-4D54-8CDA-8D3C15F26568}" srcOrd="4" destOrd="0" presId="urn:microsoft.com/office/officeart/2005/8/layout/pList2#1"/>
    <dgm:cxn modelId="{313FFD6C-9243-4031-B138-5B95C0D26755}" type="presParOf" srcId="{5B82CC8E-69EE-4D54-8CDA-8D3C15F26568}" destId="{2D05CCB2-4575-42D3-8809-FEE787431B54}" srcOrd="0" destOrd="0" presId="urn:microsoft.com/office/officeart/2005/8/layout/pList2#1"/>
    <dgm:cxn modelId="{16F1978E-9967-4066-9F3F-517103D39830}" type="presParOf" srcId="{5B82CC8E-69EE-4D54-8CDA-8D3C15F26568}" destId="{E8170A13-A278-45BE-9B04-E633B0E65B40}" srcOrd="1" destOrd="0" presId="urn:microsoft.com/office/officeart/2005/8/layout/pList2#1"/>
    <dgm:cxn modelId="{501188F5-C1DD-4AB6-94A3-9476BE8135AF}" type="presParOf" srcId="{5B82CC8E-69EE-4D54-8CDA-8D3C15F26568}" destId="{C5C2CD85-D570-4013-908B-125DD68B8172}" srcOrd="2" destOrd="0" presId="urn:microsoft.com/office/officeart/2005/8/layout/pList2#1"/>
    <dgm:cxn modelId="{02C32B80-9610-44CC-AE61-63609A5AD84D}" type="presParOf" srcId="{8FCD0413-D35C-457B-A285-453150D700B6}" destId="{297CB74D-39F2-4A42-8BFD-538EA5D45E50}" srcOrd="5" destOrd="0" presId="urn:microsoft.com/office/officeart/2005/8/layout/pList2#1"/>
    <dgm:cxn modelId="{A4A58327-56A3-4B89-AF29-5CA076BA6C50}" type="presParOf" srcId="{8FCD0413-D35C-457B-A285-453150D700B6}" destId="{3CC0F366-B8F5-481F-8D07-88DC1C8B075D}" srcOrd="6" destOrd="0" presId="urn:microsoft.com/office/officeart/2005/8/layout/pList2#1"/>
    <dgm:cxn modelId="{48BC1B8A-BE7D-455B-9614-17C4D49D270E}" type="presParOf" srcId="{3CC0F366-B8F5-481F-8D07-88DC1C8B075D}" destId="{8AF16E83-EEA2-4333-BCF8-99029CF5B6A6}" srcOrd="0" destOrd="0" presId="urn:microsoft.com/office/officeart/2005/8/layout/pList2#1"/>
    <dgm:cxn modelId="{E1C7A9C6-46B7-4BF4-B16B-8255D6344070}" type="presParOf" srcId="{3CC0F366-B8F5-481F-8D07-88DC1C8B075D}" destId="{628F7B5F-D86C-49E2-83E8-7A6F609CF3EE}" srcOrd="1" destOrd="0" presId="urn:microsoft.com/office/officeart/2005/8/layout/pList2#1"/>
    <dgm:cxn modelId="{22EBE0F5-F3D9-44D6-8E5A-1F64BCC15622}" type="presParOf" srcId="{3CC0F366-B8F5-481F-8D07-88DC1C8B075D}" destId="{1EF78C7C-94FD-4BBC-B0E7-86837B7CC19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E56E2-F1C2-400A-B35C-1C0EECF09074}" type="doc">
      <dgm:prSet loTypeId="urn:microsoft.com/office/officeart/2005/8/layout/vList2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pPr rtl="1"/>
          <a:endParaRPr lang="he-IL"/>
        </a:p>
      </dgm:t>
    </dgm:pt>
    <dgm:pt modelId="{01E12D37-D034-4C56-A7CB-C651A984583D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הציר נתפס כלא מהודק, קושי לייצר רציונל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2CED8816-7C26-4F9F-8CE4-6ADCF0B11EE9}" type="par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3C7D1900-39DB-4E01-8562-04DF1679EE7A}" type="sib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86D72E7D-2CC0-4D24-BA33-F6BCFD297E03}">
      <dgm:prSet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תפיסת ההגנה לא הוצגה במחזור האחרון</a:t>
          </a:r>
          <a:endParaRPr lang="he-IL" sz="36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CFE12F47-C585-468B-A986-6ED044AFF027}" type="par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F169883C-432C-4958-B55B-BD3388A4ACCC}" type="sib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B18E1E58-3B54-4B5A-BBAF-4691D32C491D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הציר נפרש לאורך כל השנה ומועבר בצירים נוספים- מחייב תיווך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2479E47E-E023-4C7F-B2ED-71AD09EEFCD5}" type="par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6E46FC-FECF-47D4-AF1B-FDD6123B015A}" type="sib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29D694-7262-4AB4-8E65-4986246A647A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הציר אקדמי אינו מזכה בנקודות (משמעויות/מטלות?)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067D5AAB-116D-4A24-8A9B-AB371414D76A}" type="sib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A5677DC-8CE9-4A33-B0B3-374E35822BE6}" type="par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06F63743-5ED6-4C27-B7F6-4C7AD4F7F71E}" type="pres">
      <dgm:prSet presAssocID="{9ABE56E2-F1C2-400A-B35C-1C0EECF09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7136AC-D8C7-4B0B-8649-7303945AC7D2}" type="pres">
      <dgm:prSet presAssocID="{E029D694-7262-4AB4-8E65-4986246A64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0DE552-8EDA-480F-9201-A181063F4B1D}" type="pres">
      <dgm:prSet presAssocID="{067D5AAB-116D-4A24-8A9B-AB371414D76A}" presName="spacer" presStyleCnt="0"/>
      <dgm:spPr/>
      <dgm:t>
        <a:bodyPr/>
        <a:lstStyle/>
        <a:p>
          <a:pPr rtl="1"/>
          <a:endParaRPr lang="he-IL"/>
        </a:p>
      </dgm:t>
    </dgm:pt>
    <dgm:pt modelId="{62BCF81F-7E9C-4086-A65D-412314679283}" type="pres">
      <dgm:prSet presAssocID="{01E12D37-D034-4C56-A7CB-C651A98458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86A4C8-30E6-4C16-B5E6-05739D7E1F68}" type="pres">
      <dgm:prSet presAssocID="{3C7D1900-39DB-4E01-8562-04DF1679EE7A}" presName="spacer" presStyleCnt="0"/>
      <dgm:spPr/>
      <dgm:t>
        <a:bodyPr/>
        <a:lstStyle/>
        <a:p>
          <a:pPr rtl="1"/>
          <a:endParaRPr lang="he-IL"/>
        </a:p>
      </dgm:t>
    </dgm:pt>
    <dgm:pt modelId="{70FF1BD0-CAA9-463D-91FD-10409893CCBE}" type="pres">
      <dgm:prSet presAssocID="{86D72E7D-2CC0-4D24-BA33-F6BCFD297E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7C0AC1-17A2-42C3-9D20-CB832432877D}" type="pres">
      <dgm:prSet presAssocID="{F169883C-432C-4958-B55B-BD3388A4ACCC}" presName="spacer" presStyleCnt="0"/>
      <dgm:spPr/>
      <dgm:t>
        <a:bodyPr/>
        <a:lstStyle/>
        <a:p>
          <a:pPr rtl="1"/>
          <a:endParaRPr lang="he-IL"/>
        </a:p>
      </dgm:t>
    </dgm:pt>
    <dgm:pt modelId="{B29924D2-FC01-4C84-8E4B-EF77BBA670F6}" type="pres">
      <dgm:prSet presAssocID="{B18E1E58-3B54-4B5A-BBAF-4691D32C49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8815BAB-2A28-4170-BAA6-4E2DEDDB72DC}" srcId="{9ABE56E2-F1C2-400A-B35C-1C0EECF09074}" destId="{B18E1E58-3B54-4B5A-BBAF-4691D32C491D}" srcOrd="3" destOrd="0" parTransId="{2479E47E-E023-4C7F-B2ED-71AD09EEFCD5}" sibTransId="{E06E46FC-FECF-47D4-AF1B-FDD6123B015A}"/>
    <dgm:cxn modelId="{9F6E6007-118F-4E93-B688-EC6EDCCFA910}" type="presOf" srcId="{86D72E7D-2CC0-4D24-BA33-F6BCFD297E03}" destId="{70FF1BD0-CAA9-463D-91FD-10409893CCBE}" srcOrd="0" destOrd="0" presId="urn:microsoft.com/office/officeart/2005/8/layout/vList2"/>
    <dgm:cxn modelId="{E0FFAAD4-203A-4910-BEC9-8F2236E28F5A}" srcId="{9ABE56E2-F1C2-400A-B35C-1C0EECF09074}" destId="{01E12D37-D034-4C56-A7CB-C651A984583D}" srcOrd="1" destOrd="0" parTransId="{2CED8816-7C26-4F9F-8CE4-6ADCF0B11EE9}" sibTransId="{3C7D1900-39DB-4E01-8562-04DF1679EE7A}"/>
    <dgm:cxn modelId="{AE7B46BB-4A32-4704-8D38-F7D61D23673D}" type="presOf" srcId="{9ABE56E2-F1C2-400A-B35C-1C0EECF09074}" destId="{06F63743-5ED6-4C27-B7F6-4C7AD4F7F71E}" srcOrd="0" destOrd="0" presId="urn:microsoft.com/office/officeart/2005/8/layout/vList2"/>
    <dgm:cxn modelId="{0E4DDACD-6F42-4E3F-AA8D-DDC3A4F6656E}" type="presOf" srcId="{E029D694-7262-4AB4-8E65-4986246A647A}" destId="{777136AC-D8C7-4B0B-8649-7303945AC7D2}" srcOrd="0" destOrd="0" presId="urn:microsoft.com/office/officeart/2005/8/layout/vList2"/>
    <dgm:cxn modelId="{8D09C801-1912-41BF-91FB-E339B600FA99}" srcId="{9ABE56E2-F1C2-400A-B35C-1C0EECF09074}" destId="{E029D694-7262-4AB4-8E65-4986246A647A}" srcOrd="0" destOrd="0" parTransId="{7A5677DC-8CE9-4A33-B0B3-374E35822BE6}" sibTransId="{067D5AAB-116D-4A24-8A9B-AB371414D76A}"/>
    <dgm:cxn modelId="{500A4DCC-B0B9-4790-923F-939771053ACC}" type="presOf" srcId="{01E12D37-D034-4C56-A7CB-C651A984583D}" destId="{62BCF81F-7E9C-4086-A65D-412314679283}" srcOrd="0" destOrd="0" presId="urn:microsoft.com/office/officeart/2005/8/layout/vList2"/>
    <dgm:cxn modelId="{D6E6CCAA-5C39-4172-B440-110D9B35921C}" srcId="{9ABE56E2-F1C2-400A-B35C-1C0EECF09074}" destId="{86D72E7D-2CC0-4D24-BA33-F6BCFD297E03}" srcOrd="2" destOrd="0" parTransId="{CFE12F47-C585-468B-A986-6ED044AFF027}" sibTransId="{F169883C-432C-4958-B55B-BD3388A4ACCC}"/>
    <dgm:cxn modelId="{FDD38BB6-2C0A-4183-BED4-EA097B8891E5}" type="presOf" srcId="{B18E1E58-3B54-4B5A-BBAF-4691D32C491D}" destId="{B29924D2-FC01-4C84-8E4B-EF77BBA670F6}" srcOrd="0" destOrd="0" presId="urn:microsoft.com/office/officeart/2005/8/layout/vList2"/>
    <dgm:cxn modelId="{1F4FA589-31D8-4BB7-A587-42E51AF559B7}" type="presParOf" srcId="{06F63743-5ED6-4C27-B7F6-4C7AD4F7F71E}" destId="{777136AC-D8C7-4B0B-8649-7303945AC7D2}" srcOrd="0" destOrd="0" presId="urn:microsoft.com/office/officeart/2005/8/layout/vList2"/>
    <dgm:cxn modelId="{4A4E488B-57C9-4206-A4D1-E22037955948}" type="presParOf" srcId="{06F63743-5ED6-4C27-B7F6-4C7AD4F7F71E}" destId="{B30DE552-8EDA-480F-9201-A181063F4B1D}" srcOrd="1" destOrd="0" presId="urn:microsoft.com/office/officeart/2005/8/layout/vList2"/>
    <dgm:cxn modelId="{5D75CB53-5800-4DA9-9D39-C9164519585E}" type="presParOf" srcId="{06F63743-5ED6-4C27-B7F6-4C7AD4F7F71E}" destId="{62BCF81F-7E9C-4086-A65D-412314679283}" srcOrd="2" destOrd="0" presId="urn:microsoft.com/office/officeart/2005/8/layout/vList2"/>
    <dgm:cxn modelId="{A4A902AC-429F-48A0-8C3E-EEAD04A77930}" type="presParOf" srcId="{06F63743-5ED6-4C27-B7F6-4C7AD4F7F71E}" destId="{5E86A4C8-30E6-4C16-B5E6-05739D7E1F68}" srcOrd="3" destOrd="0" presId="urn:microsoft.com/office/officeart/2005/8/layout/vList2"/>
    <dgm:cxn modelId="{E376B1B3-AC5D-4C45-8A8C-FBA87F8734CE}" type="presParOf" srcId="{06F63743-5ED6-4C27-B7F6-4C7AD4F7F71E}" destId="{70FF1BD0-CAA9-463D-91FD-10409893CCBE}" srcOrd="4" destOrd="0" presId="urn:microsoft.com/office/officeart/2005/8/layout/vList2"/>
    <dgm:cxn modelId="{590F6085-D6BE-4C0F-9BD9-18B47EFDAE95}" type="presParOf" srcId="{06F63743-5ED6-4C27-B7F6-4C7AD4F7F71E}" destId="{D67C0AC1-17A2-42C3-9D20-CB832432877D}" srcOrd="5" destOrd="0" presId="urn:microsoft.com/office/officeart/2005/8/layout/vList2"/>
    <dgm:cxn modelId="{0EC0FBD1-7088-4AE7-AB41-85AA76A0B883}" type="presParOf" srcId="{06F63743-5ED6-4C27-B7F6-4C7AD4F7F71E}" destId="{B29924D2-FC01-4C84-8E4B-EF77BBA670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E56E2-F1C2-400A-B35C-1C0EECF09074}" type="doc">
      <dgm:prSet loTypeId="urn:microsoft.com/office/officeart/2005/8/layout/vList2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pPr rtl="1"/>
          <a:endParaRPr lang="he-IL"/>
        </a:p>
      </dgm:t>
    </dgm:pt>
    <dgm:pt modelId="{01E12D37-D034-4C56-A7CB-C651A984583D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תכנון הציר בצוותא עם הציר של חשיבה אסטרטגית למניעת בלבול וכפילות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2CED8816-7C26-4F9F-8CE4-6ADCF0B11EE9}" type="par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3C7D1900-39DB-4E01-8562-04DF1679EE7A}" type="sib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86D72E7D-2CC0-4D24-BA33-F6BCFD297E03}">
      <dgm:prSet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חשיבות להכנת המרצים ולתוכן שנאמר במליאה</a:t>
          </a:r>
          <a:endParaRPr lang="he-IL" sz="36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CFE12F47-C585-468B-A986-6ED044AFF027}" type="par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F169883C-432C-4958-B55B-BD3388A4ACCC}" type="sib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B18E1E58-3B54-4B5A-BBAF-4691D32C491D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הפצת חומרי עזר ועיבוד הציר למדריכים .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2479E47E-E023-4C7F-B2ED-71AD09EEFCD5}" type="par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6E46FC-FECF-47D4-AF1B-FDD6123B015A}" type="sib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29D694-7262-4AB4-8E65-4986246A647A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הבניית הציר באופן סדור ומתודולוגי לאורך השנה.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067D5AAB-116D-4A24-8A9B-AB371414D76A}" type="sib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A5677DC-8CE9-4A33-B0B3-374E35822BE6}" type="par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06F63743-5ED6-4C27-B7F6-4C7AD4F7F71E}" type="pres">
      <dgm:prSet presAssocID="{9ABE56E2-F1C2-400A-B35C-1C0EECF09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7136AC-D8C7-4B0B-8649-7303945AC7D2}" type="pres">
      <dgm:prSet presAssocID="{E029D694-7262-4AB4-8E65-4986246A64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0DE552-8EDA-480F-9201-A181063F4B1D}" type="pres">
      <dgm:prSet presAssocID="{067D5AAB-116D-4A24-8A9B-AB371414D76A}" presName="spacer" presStyleCnt="0"/>
      <dgm:spPr/>
      <dgm:t>
        <a:bodyPr/>
        <a:lstStyle/>
        <a:p>
          <a:pPr rtl="1"/>
          <a:endParaRPr lang="he-IL"/>
        </a:p>
      </dgm:t>
    </dgm:pt>
    <dgm:pt modelId="{62BCF81F-7E9C-4086-A65D-412314679283}" type="pres">
      <dgm:prSet presAssocID="{01E12D37-D034-4C56-A7CB-C651A98458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86A4C8-30E6-4C16-B5E6-05739D7E1F68}" type="pres">
      <dgm:prSet presAssocID="{3C7D1900-39DB-4E01-8562-04DF1679EE7A}" presName="spacer" presStyleCnt="0"/>
      <dgm:spPr/>
      <dgm:t>
        <a:bodyPr/>
        <a:lstStyle/>
        <a:p>
          <a:pPr rtl="1"/>
          <a:endParaRPr lang="he-IL"/>
        </a:p>
      </dgm:t>
    </dgm:pt>
    <dgm:pt modelId="{70FF1BD0-CAA9-463D-91FD-10409893CCBE}" type="pres">
      <dgm:prSet presAssocID="{86D72E7D-2CC0-4D24-BA33-F6BCFD297E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7C0AC1-17A2-42C3-9D20-CB832432877D}" type="pres">
      <dgm:prSet presAssocID="{F169883C-432C-4958-B55B-BD3388A4ACCC}" presName="spacer" presStyleCnt="0"/>
      <dgm:spPr/>
      <dgm:t>
        <a:bodyPr/>
        <a:lstStyle/>
        <a:p>
          <a:pPr rtl="1"/>
          <a:endParaRPr lang="he-IL"/>
        </a:p>
      </dgm:t>
    </dgm:pt>
    <dgm:pt modelId="{B29924D2-FC01-4C84-8E4B-EF77BBA670F6}" type="pres">
      <dgm:prSet presAssocID="{B18E1E58-3B54-4B5A-BBAF-4691D32C49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6E6CCAA-5C39-4172-B440-110D9B35921C}" srcId="{9ABE56E2-F1C2-400A-B35C-1C0EECF09074}" destId="{86D72E7D-2CC0-4D24-BA33-F6BCFD297E03}" srcOrd="2" destOrd="0" parTransId="{CFE12F47-C585-468B-A986-6ED044AFF027}" sibTransId="{F169883C-432C-4958-B55B-BD3388A4ACCC}"/>
    <dgm:cxn modelId="{E0FFAAD4-203A-4910-BEC9-8F2236E28F5A}" srcId="{9ABE56E2-F1C2-400A-B35C-1C0EECF09074}" destId="{01E12D37-D034-4C56-A7CB-C651A984583D}" srcOrd="1" destOrd="0" parTransId="{2CED8816-7C26-4F9F-8CE4-6ADCF0B11EE9}" sibTransId="{3C7D1900-39DB-4E01-8562-04DF1679EE7A}"/>
    <dgm:cxn modelId="{BA276758-A51D-456D-B5A0-76F32FF9E1CE}" type="presOf" srcId="{E029D694-7262-4AB4-8E65-4986246A647A}" destId="{777136AC-D8C7-4B0B-8649-7303945AC7D2}" srcOrd="0" destOrd="0" presId="urn:microsoft.com/office/officeart/2005/8/layout/vList2"/>
    <dgm:cxn modelId="{8D09C801-1912-41BF-91FB-E339B600FA99}" srcId="{9ABE56E2-F1C2-400A-B35C-1C0EECF09074}" destId="{E029D694-7262-4AB4-8E65-4986246A647A}" srcOrd="0" destOrd="0" parTransId="{7A5677DC-8CE9-4A33-B0B3-374E35822BE6}" sibTransId="{067D5AAB-116D-4A24-8A9B-AB371414D76A}"/>
    <dgm:cxn modelId="{48815BAB-2A28-4170-BAA6-4E2DEDDB72DC}" srcId="{9ABE56E2-F1C2-400A-B35C-1C0EECF09074}" destId="{B18E1E58-3B54-4B5A-BBAF-4691D32C491D}" srcOrd="3" destOrd="0" parTransId="{2479E47E-E023-4C7F-B2ED-71AD09EEFCD5}" sibTransId="{E06E46FC-FECF-47D4-AF1B-FDD6123B015A}"/>
    <dgm:cxn modelId="{21357E3D-A6BA-4104-8E79-CDD9F27E3E6E}" type="presOf" srcId="{9ABE56E2-F1C2-400A-B35C-1C0EECF09074}" destId="{06F63743-5ED6-4C27-B7F6-4C7AD4F7F71E}" srcOrd="0" destOrd="0" presId="urn:microsoft.com/office/officeart/2005/8/layout/vList2"/>
    <dgm:cxn modelId="{B0B329E8-C620-4447-8F1B-16B9B8EA0CD9}" type="presOf" srcId="{B18E1E58-3B54-4B5A-BBAF-4691D32C491D}" destId="{B29924D2-FC01-4C84-8E4B-EF77BBA670F6}" srcOrd="0" destOrd="0" presId="urn:microsoft.com/office/officeart/2005/8/layout/vList2"/>
    <dgm:cxn modelId="{304B0173-CC26-4178-A28A-0BA62C10B8DE}" type="presOf" srcId="{01E12D37-D034-4C56-A7CB-C651A984583D}" destId="{62BCF81F-7E9C-4086-A65D-412314679283}" srcOrd="0" destOrd="0" presId="urn:microsoft.com/office/officeart/2005/8/layout/vList2"/>
    <dgm:cxn modelId="{901F0DE7-14E1-4AEC-A157-DC440D355614}" type="presOf" srcId="{86D72E7D-2CC0-4D24-BA33-F6BCFD297E03}" destId="{70FF1BD0-CAA9-463D-91FD-10409893CCBE}" srcOrd="0" destOrd="0" presId="urn:microsoft.com/office/officeart/2005/8/layout/vList2"/>
    <dgm:cxn modelId="{D36085D2-579F-46E3-BD64-20868645F434}" type="presParOf" srcId="{06F63743-5ED6-4C27-B7F6-4C7AD4F7F71E}" destId="{777136AC-D8C7-4B0B-8649-7303945AC7D2}" srcOrd="0" destOrd="0" presId="urn:microsoft.com/office/officeart/2005/8/layout/vList2"/>
    <dgm:cxn modelId="{6CD98A61-647B-41CC-A6E2-286D9494BD48}" type="presParOf" srcId="{06F63743-5ED6-4C27-B7F6-4C7AD4F7F71E}" destId="{B30DE552-8EDA-480F-9201-A181063F4B1D}" srcOrd="1" destOrd="0" presId="urn:microsoft.com/office/officeart/2005/8/layout/vList2"/>
    <dgm:cxn modelId="{6E319350-4706-49D4-8887-B43029AD716E}" type="presParOf" srcId="{06F63743-5ED6-4C27-B7F6-4C7AD4F7F71E}" destId="{62BCF81F-7E9C-4086-A65D-412314679283}" srcOrd="2" destOrd="0" presId="urn:microsoft.com/office/officeart/2005/8/layout/vList2"/>
    <dgm:cxn modelId="{743752C4-70BD-4402-8C1F-97BC3CDCA185}" type="presParOf" srcId="{06F63743-5ED6-4C27-B7F6-4C7AD4F7F71E}" destId="{5E86A4C8-30E6-4C16-B5E6-05739D7E1F68}" srcOrd="3" destOrd="0" presId="urn:microsoft.com/office/officeart/2005/8/layout/vList2"/>
    <dgm:cxn modelId="{14C1FDD7-D77F-493C-947A-415371778EC0}" type="presParOf" srcId="{06F63743-5ED6-4C27-B7F6-4C7AD4F7F71E}" destId="{70FF1BD0-CAA9-463D-91FD-10409893CCBE}" srcOrd="4" destOrd="0" presId="urn:microsoft.com/office/officeart/2005/8/layout/vList2"/>
    <dgm:cxn modelId="{0891EDB1-B65E-48B7-9D2E-4359C7126303}" type="presParOf" srcId="{06F63743-5ED6-4C27-B7F6-4C7AD4F7F71E}" destId="{D67C0AC1-17A2-42C3-9D20-CB832432877D}" srcOrd="5" destOrd="0" presId="urn:microsoft.com/office/officeart/2005/8/layout/vList2"/>
    <dgm:cxn modelId="{7F526890-B899-4F6E-945A-3F257239646C}" type="presParOf" srcId="{06F63743-5ED6-4C27-B7F6-4C7AD4F7F71E}" destId="{B29924D2-FC01-4C84-8E4B-EF77BBA670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BFB9C5-4933-45BA-AE4D-4B98A3DB9A3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0A6058C-8CEB-46CC-ACEB-9533129C4FF8}">
      <dgm:prSet phldrT="[טקסט]"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היעדים הלאומיים</a:t>
          </a:r>
          <a:endParaRPr lang="he-IL" sz="36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1A088899-250F-4C8B-86DD-590ACDB63866}" type="parTrans" cxnId="{1BF8C887-1194-4F39-BB50-7ECA57D2E7A7}">
      <dgm:prSet/>
      <dgm:spPr/>
      <dgm:t>
        <a:bodyPr/>
        <a:lstStyle/>
        <a:p>
          <a:pPr rtl="1"/>
          <a:endParaRPr lang="he-IL"/>
        </a:p>
      </dgm:t>
    </dgm:pt>
    <dgm:pt modelId="{B2A15844-A81D-4D5A-9290-F2EFD3957F39}" type="sibTrans" cxnId="{1BF8C887-1194-4F39-BB50-7ECA57D2E7A7}">
      <dgm:prSet/>
      <dgm:spPr/>
      <dgm:t>
        <a:bodyPr/>
        <a:lstStyle/>
        <a:p>
          <a:pPr rtl="1"/>
          <a:endParaRPr lang="he-IL"/>
        </a:p>
      </dgm:t>
    </dgm:pt>
    <dgm:pt modelId="{8EC23592-56F4-4389-8060-E3F2AD226A03}">
      <dgm:prSet phldrT="[טקסט]" custT="1"/>
      <dgm:spPr/>
      <dgm:t>
        <a:bodyPr/>
        <a:lstStyle/>
        <a:p>
          <a:pPr rtl="1"/>
          <a:r>
            <a:rPr lang="he-IL" sz="2800" dirty="0" smtClean="0">
              <a:latin typeface="Gisha" pitchFamily="34" charset="-79"/>
              <a:cs typeface="Gisha" pitchFamily="34" charset="-79"/>
            </a:rPr>
            <a:t>הבטחת קיומה של מדינת ישראל, הגנת שלמותה הטריטוריאלית וביטחון אזרחיה ותושביה</a:t>
          </a:r>
          <a:endParaRPr lang="he-IL" sz="2800" dirty="0">
            <a:latin typeface="Gisha" pitchFamily="34" charset="-79"/>
            <a:cs typeface="Gisha" pitchFamily="34" charset="-79"/>
          </a:endParaRPr>
        </a:p>
      </dgm:t>
    </dgm:pt>
    <dgm:pt modelId="{FB041D7D-67A2-4F69-BEE5-9CDADC39F1C0}" type="parTrans" cxnId="{BD8E7A1F-BB57-4A96-8E3E-12F750F36255}">
      <dgm:prSet/>
      <dgm:spPr/>
      <dgm:t>
        <a:bodyPr/>
        <a:lstStyle/>
        <a:p>
          <a:pPr rtl="1"/>
          <a:endParaRPr lang="he-IL"/>
        </a:p>
      </dgm:t>
    </dgm:pt>
    <dgm:pt modelId="{FEC1ECFC-59A1-4B14-86D2-8ECE40C46D5D}" type="sibTrans" cxnId="{BD8E7A1F-BB57-4A96-8E3E-12F750F36255}">
      <dgm:prSet/>
      <dgm:spPr/>
      <dgm:t>
        <a:bodyPr/>
        <a:lstStyle/>
        <a:p>
          <a:pPr rtl="1"/>
          <a:endParaRPr lang="he-IL"/>
        </a:p>
      </dgm:t>
    </dgm:pt>
    <dgm:pt modelId="{D5C279E3-8E5D-4912-B4BE-046CC27C396A}">
      <dgm:prSet phldrT="[טקסט]"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גורמי האיום</a:t>
          </a:r>
          <a:endParaRPr lang="he-IL" sz="36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5480B770-0FDD-4AD8-AB51-DAF34AD89DBD}" type="parTrans" cxnId="{0F11FFAE-B855-492E-8798-E7042EB78E04}">
      <dgm:prSet/>
      <dgm:spPr/>
      <dgm:t>
        <a:bodyPr/>
        <a:lstStyle/>
        <a:p>
          <a:pPr rtl="1"/>
          <a:endParaRPr lang="he-IL"/>
        </a:p>
      </dgm:t>
    </dgm:pt>
    <dgm:pt modelId="{0FBFAB24-A7F5-417B-8636-30D69B51654A}" type="sibTrans" cxnId="{0F11FFAE-B855-492E-8798-E7042EB78E04}">
      <dgm:prSet/>
      <dgm:spPr/>
      <dgm:t>
        <a:bodyPr/>
        <a:lstStyle/>
        <a:p>
          <a:pPr rtl="1"/>
          <a:endParaRPr lang="he-IL"/>
        </a:p>
      </dgm:t>
    </dgm:pt>
    <dgm:pt modelId="{1A406DC9-CEAA-4DA0-A37E-FFEF24B8C25B}">
      <dgm:prSet phldrT="[טקסט]" custT="1"/>
      <dgm:spPr/>
      <dgm:t>
        <a:bodyPr/>
        <a:lstStyle/>
        <a:p>
          <a:pPr rtl="1"/>
          <a:r>
            <a:rPr lang="he-IL" sz="2800" dirty="0" smtClean="0">
              <a:latin typeface="Gisha" pitchFamily="34" charset="-79"/>
              <a:cs typeface="Gisha" pitchFamily="34" charset="-79"/>
            </a:rPr>
            <a:t>האיומים על מדינת ישראל הם אלה: מדינות...ארגונים תת מדינתיים...ארגוני טרור ללא זיקה למדינה או לקהילה מסוימת</a:t>
          </a:r>
          <a:endParaRPr lang="he-IL" sz="2800" dirty="0">
            <a:latin typeface="Gisha" pitchFamily="34" charset="-79"/>
            <a:cs typeface="Gisha" pitchFamily="34" charset="-79"/>
          </a:endParaRPr>
        </a:p>
      </dgm:t>
    </dgm:pt>
    <dgm:pt modelId="{DE303D83-2BD4-4F9E-A4E8-E6357B36FEB0}" type="parTrans" cxnId="{4F08F49C-D0D6-4BD9-97D9-DF2CF44CBE6D}">
      <dgm:prSet/>
      <dgm:spPr/>
      <dgm:t>
        <a:bodyPr/>
        <a:lstStyle/>
        <a:p>
          <a:pPr rtl="1"/>
          <a:endParaRPr lang="he-IL"/>
        </a:p>
      </dgm:t>
    </dgm:pt>
    <dgm:pt modelId="{4A060E64-8300-4803-ACF7-B486E87B1F6B}" type="sibTrans" cxnId="{4F08F49C-D0D6-4BD9-97D9-DF2CF44CBE6D}">
      <dgm:prSet/>
      <dgm:spPr/>
      <dgm:t>
        <a:bodyPr/>
        <a:lstStyle/>
        <a:p>
          <a:pPr rtl="1"/>
          <a:endParaRPr lang="he-IL"/>
        </a:p>
      </dgm:t>
    </dgm:pt>
    <dgm:pt modelId="{290E4359-8904-4A77-889B-B4A38E8E4EE4}" type="pres">
      <dgm:prSet presAssocID="{09BFB9C5-4933-45BA-AE4D-4B98A3DB9A3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9F3D28D-23A2-452F-B41B-66C83B7611B5}" type="pres">
      <dgm:prSet presAssocID="{90A6058C-8CEB-46CC-ACEB-9533129C4FF8}" presName="linNode" presStyleCnt="0"/>
      <dgm:spPr/>
    </dgm:pt>
    <dgm:pt modelId="{077D2F9F-D6E5-4E8E-AB44-F633AD0CC1D8}" type="pres">
      <dgm:prSet presAssocID="{90A6058C-8CEB-46CC-ACEB-9533129C4FF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391595-90A3-49E0-A808-C514245C9A66}" type="pres">
      <dgm:prSet presAssocID="{90A6058C-8CEB-46CC-ACEB-9533129C4FF8}" presName="descendantText" presStyleLbl="alignAccFollowNode1" presStyleIdx="0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024DB6-66D1-482E-AC98-EF370B689DA2}" type="pres">
      <dgm:prSet presAssocID="{B2A15844-A81D-4D5A-9290-F2EFD3957F39}" presName="sp" presStyleCnt="0"/>
      <dgm:spPr/>
    </dgm:pt>
    <dgm:pt modelId="{40DA8333-3BD9-4B43-A893-539839643BB3}" type="pres">
      <dgm:prSet presAssocID="{D5C279E3-8E5D-4912-B4BE-046CC27C396A}" presName="linNode" presStyleCnt="0"/>
      <dgm:spPr/>
    </dgm:pt>
    <dgm:pt modelId="{BBAB9D48-FC95-433E-BC93-E80310663661}" type="pres">
      <dgm:prSet presAssocID="{D5C279E3-8E5D-4912-B4BE-046CC27C396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CFD49D-FFC3-4BEE-A67C-D221AAF2A363}" type="pres">
      <dgm:prSet presAssocID="{D5C279E3-8E5D-4912-B4BE-046CC27C396A}" presName="descendantText" presStyleLbl="alignAccFollowNode1" presStyleIdx="1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D8E7A1F-BB57-4A96-8E3E-12F750F36255}" srcId="{90A6058C-8CEB-46CC-ACEB-9533129C4FF8}" destId="{8EC23592-56F4-4389-8060-E3F2AD226A03}" srcOrd="0" destOrd="0" parTransId="{FB041D7D-67A2-4F69-BEE5-9CDADC39F1C0}" sibTransId="{FEC1ECFC-59A1-4B14-86D2-8ECE40C46D5D}"/>
    <dgm:cxn modelId="{07CFC33B-19CB-4810-9996-3A65000F2CA0}" type="presOf" srcId="{09BFB9C5-4933-45BA-AE4D-4B98A3DB9A38}" destId="{290E4359-8904-4A77-889B-B4A38E8E4EE4}" srcOrd="0" destOrd="0" presId="urn:microsoft.com/office/officeart/2005/8/layout/vList5"/>
    <dgm:cxn modelId="{3B180B18-A2D2-4653-81F9-737EAF64B9F0}" type="presOf" srcId="{D5C279E3-8E5D-4912-B4BE-046CC27C396A}" destId="{BBAB9D48-FC95-433E-BC93-E80310663661}" srcOrd="0" destOrd="0" presId="urn:microsoft.com/office/officeart/2005/8/layout/vList5"/>
    <dgm:cxn modelId="{BEEC02F9-5604-43D6-BF4D-A35F6F4A2D84}" type="presOf" srcId="{8EC23592-56F4-4389-8060-E3F2AD226A03}" destId="{D2391595-90A3-49E0-A808-C514245C9A66}" srcOrd="0" destOrd="0" presId="urn:microsoft.com/office/officeart/2005/8/layout/vList5"/>
    <dgm:cxn modelId="{4F08F49C-D0D6-4BD9-97D9-DF2CF44CBE6D}" srcId="{D5C279E3-8E5D-4912-B4BE-046CC27C396A}" destId="{1A406DC9-CEAA-4DA0-A37E-FFEF24B8C25B}" srcOrd="0" destOrd="0" parTransId="{DE303D83-2BD4-4F9E-A4E8-E6357B36FEB0}" sibTransId="{4A060E64-8300-4803-ACF7-B486E87B1F6B}"/>
    <dgm:cxn modelId="{85E3B570-8EBF-4A53-A031-59FBE40FBC50}" type="presOf" srcId="{90A6058C-8CEB-46CC-ACEB-9533129C4FF8}" destId="{077D2F9F-D6E5-4E8E-AB44-F633AD0CC1D8}" srcOrd="0" destOrd="0" presId="urn:microsoft.com/office/officeart/2005/8/layout/vList5"/>
    <dgm:cxn modelId="{1BF8C887-1194-4F39-BB50-7ECA57D2E7A7}" srcId="{09BFB9C5-4933-45BA-AE4D-4B98A3DB9A38}" destId="{90A6058C-8CEB-46CC-ACEB-9533129C4FF8}" srcOrd="0" destOrd="0" parTransId="{1A088899-250F-4C8B-86DD-590ACDB63866}" sibTransId="{B2A15844-A81D-4D5A-9290-F2EFD3957F39}"/>
    <dgm:cxn modelId="{401F6673-5B35-41CA-96A7-A7EE482B510D}" type="presOf" srcId="{1A406DC9-CEAA-4DA0-A37E-FFEF24B8C25B}" destId="{14CFD49D-FFC3-4BEE-A67C-D221AAF2A363}" srcOrd="0" destOrd="0" presId="urn:microsoft.com/office/officeart/2005/8/layout/vList5"/>
    <dgm:cxn modelId="{0F11FFAE-B855-492E-8798-E7042EB78E04}" srcId="{09BFB9C5-4933-45BA-AE4D-4B98A3DB9A38}" destId="{D5C279E3-8E5D-4912-B4BE-046CC27C396A}" srcOrd="1" destOrd="0" parTransId="{5480B770-0FDD-4AD8-AB51-DAF34AD89DBD}" sibTransId="{0FBFAB24-A7F5-417B-8636-30D69B51654A}"/>
    <dgm:cxn modelId="{7BF0B46D-DE72-4205-A871-420B528046B9}" type="presParOf" srcId="{290E4359-8904-4A77-889B-B4A38E8E4EE4}" destId="{49F3D28D-23A2-452F-B41B-66C83B7611B5}" srcOrd="0" destOrd="0" presId="urn:microsoft.com/office/officeart/2005/8/layout/vList5"/>
    <dgm:cxn modelId="{8040A8FE-8665-4A57-B942-B48E6D4ABEE1}" type="presParOf" srcId="{49F3D28D-23A2-452F-B41B-66C83B7611B5}" destId="{077D2F9F-D6E5-4E8E-AB44-F633AD0CC1D8}" srcOrd="0" destOrd="0" presId="urn:microsoft.com/office/officeart/2005/8/layout/vList5"/>
    <dgm:cxn modelId="{0BF4ED01-F5D9-4F5D-B522-BA89FC58C48E}" type="presParOf" srcId="{49F3D28D-23A2-452F-B41B-66C83B7611B5}" destId="{D2391595-90A3-49E0-A808-C514245C9A66}" srcOrd="1" destOrd="0" presId="urn:microsoft.com/office/officeart/2005/8/layout/vList5"/>
    <dgm:cxn modelId="{C8B8AF2C-605A-460F-84CD-19F31CAABF0B}" type="presParOf" srcId="{290E4359-8904-4A77-889B-B4A38E8E4EE4}" destId="{8B024DB6-66D1-482E-AC98-EF370B689DA2}" srcOrd="1" destOrd="0" presId="urn:microsoft.com/office/officeart/2005/8/layout/vList5"/>
    <dgm:cxn modelId="{71E7AF46-EC2E-4B20-8B52-A5B5C826C078}" type="presParOf" srcId="{290E4359-8904-4A77-889B-B4A38E8E4EE4}" destId="{40DA8333-3BD9-4B43-A893-539839643BB3}" srcOrd="2" destOrd="0" presId="urn:microsoft.com/office/officeart/2005/8/layout/vList5"/>
    <dgm:cxn modelId="{EC9E4D1D-87FF-4526-BA37-A54A45A47C7E}" type="presParOf" srcId="{40DA8333-3BD9-4B43-A893-539839643BB3}" destId="{BBAB9D48-FC95-433E-BC93-E80310663661}" srcOrd="0" destOrd="0" presId="urn:microsoft.com/office/officeart/2005/8/layout/vList5"/>
    <dgm:cxn modelId="{DB7B74E6-F4DC-4B14-8F89-59B048416EEB}" type="presParOf" srcId="{40DA8333-3BD9-4B43-A893-539839643BB3}" destId="{14CFD49D-FFC3-4BEE-A67C-D221AAF2A3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8F5B9E-9CFB-468E-857C-7082FE43A1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33AAF1E-68E4-4F57-AA5E-CED69B65D15F}">
      <dgm:prSet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עקרונות תפיסת הביטחון הלאומי</a:t>
          </a:r>
          <a:endParaRPr lang="he-IL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5F2F0AC1-B4FE-4ED3-87C3-061AE65C6E33}" type="parTrans" cxnId="{FBDFFA71-9A80-4B19-83CE-D01550885C05}">
      <dgm:prSet/>
      <dgm:spPr/>
      <dgm:t>
        <a:bodyPr/>
        <a:lstStyle/>
        <a:p>
          <a:pPr rtl="1"/>
          <a:endParaRPr lang="he-IL"/>
        </a:p>
      </dgm:t>
    </dgm:pt>
    <dgm:pt modelId="{56CCB75F-270A-40C5-85D4-FBE14428A50A}" type="sibTrans" cxnId="{FBDFFA71-9A80-4B19-83CE-D01550885C05}">
      <dgm:prSet/>
      <dgm:spPr/>
      <dgm:t>
        <a:bodyPr/>
        <a:lstStyle/>
        <a:p>
          <a:pPr rtl="1"/>
          <a:endParaRPr lang="he-IL"/>
        </a:p>
      </dgm:t>
    </dgm:pt>
    <dgm:pt modelId="{54CF15DF-60D2-4063-A759-4AD53EFB945F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השענות על אסטרטגיה ביטחונית הגנתית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48F717E5-75EE-4347-B96D-86EF9781855B}" type="parTrans" cxnId="{735F42F9-E1CE-4415-9746-54A34B5A5035}">
      <dgm:prSet/>
      <dgm:spPr/>
      <dgm:t>
        <a:bodyPr/>
        <a:lstStyle/>
        <a:p>
          <a:pPr rtl="1"/>
          <a:endParaRPr lang="he-IL"/>
        </a:p>
      </dgm:t>
    </dgm:pt>
    <dgm:pt modelId="{E23CAE44-D34A-4E2B-8322-F49B4444FA14}" type="sibTrans" cxnId="{735F42F9-E1CE-4415-9746-54A34B5A5035}">
      <dgm:prSet/>
      <dgm:spPr/>
      <dgm:t>
        <a:bodyPr/>
        <a:lstStyle/>
        <a:p>
          <a:pPr rtl="1"/>
          <a:endParaRPr lang="he-IL"/>
        </a:p>
      </dgm:t>
    </dgm:pt>
    <dgm:pt modelId="{1DC9ED82-2964-4C89-BE1F-6851DBBF5D2C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תפיסה צבאית התקפית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D9E85023-9D5B-4EA0-BC07-CD83182B238A}" type="parTrans" cxnId="{9E4338D6-C675-493B-A1A5-7E7E65F75544}">
      <dgm:prSet/>
      <dgm:spPr/>
      <dgm:t>
        <a:bodyPr/>
        <a:lstStyle/>
        <a:p>
          <a:pPr rtl="1"/>
          <a:endParaRPr lang="he-IL"/>
        </a:p>
      </dgm:t>
    </dgm:pt>
    <dgm:pt modelId="{D8DF1E62-42A3-4D5F-B6B4-CB0AE2813E67}" type="sibTrans" cxnId="{9E4338D6-C675-493B-A1A5-7E7E65F75544}">
      <dgm:prSet/>
      <dgm:spPr/>
      <dgm:t>
        <a:bodyPr/>
        <a:lstStyle/>
        <a:p>
          <a:pPr rtl="1"/>
          <a:endParaRPr lang="he-IL"/>
        </a:p>
      </dgm:t>
    </dgm:pt>
    <dgm:pt modelId="{7661BE66-2B8E-4C14-957A-F7F8C9907F05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שמירת היתרון היחסי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549BCEF6-DF22-4910-99F4-6268973B75F4}" type="parTrans" cxnId="{F3FBF31C-0FFB-4C61-810D-12542165771A}">
      <dgm:prSet/>
      <dgm:spPr/>
      <dgm:t>
        <a:bodyPr/>
        <a:lstStyle/>
        <a:p>
          <a:pPr rtl="1"/>
          <a:endParaRPr lang="he-IL"/>
        </a:p>
      </dgm:t>
    </dgm:pt>
    <dgm:pt modelId="{5BC21EA8-08E2-45A8-9F2C-B85E9F28E868}" type="sibTrans" cxnId="{F3FBF31C-0FFB-4C61-810D-12542165771A}">
      <dgm:prSet/>
      <dgm:spPr/>
      <dgm:t>
        <a:bodyPr/>
        <a:lstStyle/>
        <a:p>
          <a:pPr rtl="1"/>
          <a:endParaRPr lang="he-IL"/>
        </a:p>
      </dgm:t>
    </dgm:pt>
    <dgm:pt modelId="{318EEFCE-B35E-4D32-A5D5-399C59EB4FAA}">
      <dgm:prSet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הרעיון המסדר של תפיסת הביטחון היעדים הלאומיים</a:t>
          </a:r>
          <a:endParaRPr lang="he-IL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C4CA244A-CBA6-4625-A101-C4635299ED70}" type="parTrans" cxnId="{8BE163AC-CCA3-4127-8421-FEEBBFCF5ED7}">
      <dgm:prSet/>
      <dgm:spPr/>
      <dgm:t>
        <a:bodyPr/>
        <a:lstStyle/>
        <a:p>
          <a:pPr rtl="1"/>
          <a:endParaRPr lang="he-IL"/>
        </a:p>
      </dgm:t>
    </dgm:pt>
    <dgm:pt modelId="{85A47F8E-5AED-4A66-AD86-3FA3852362D5}" type="sibTrans" cxnId="{8BE163AC-CCA3-4127-8421-FEEBBFCF5ED7}">
      <dgm:prSet/>
      <dgm:spPr/>
      <dgm:t>
        <a:bodyPr/>
        <a:lstStyle/>
        <a:p>
          <a:pPr rtl="1"/>
          <a:endParaRPr lang="he-IL"/>
        </a:p>
      </dgm:t>
    </dgm:pt>
    <dgm:pt modelId="{7E5E21B1-F10F-4633-ADE7-92C3C98D1B0D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קיום תקופות רגיעה ארוכות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F2D6EA2A-42E0-492F-A644-838EFD10248E}" type="parTrans" cxnId="{26DCD0E3-3DD1-4472-A203-2E02E179DAC0}">
      <dgm:prSet/>
      <dgm:spPr/>
      <dgm:t>
        <a:bodyPr/>
        <a:lstStyle/>
        <a:p>
          <a:pPr rtl="1"/>
          <a:endParaRPr lang="he-IL"/>
        </a:p>
      </dgm:t>
    </dgm:pt>
    <dgm:pt modelId="{5816CA7D-84EE-413F-AC8D-A1EF9FB1AC42}" type="sibTrans" cxnId="{26DCD0E3-3DD1-4472-A203-2E02E179DAC0}">
      <dgm:prSet/>
      <dgm:spPr/>
      <dgm:t>
        <a:bodyPr/>
        <a:lstStyle/>
        <a:p>
          <a:pPr rtl="1"/>
          <a:endParaRPr lang="he-IL"/>
        </a:p>
      </dgm:t>
    </dgm:pt>
    <dgm:pt modelId="{E5C0B49B-7098-48AD-8F1D-3B775978A603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יצירת הרתעה כלפי הסביבה האזורית ומול גורמים העלולים לחולל איומים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9F00DEEC-34B1-4AC5-9B55-17AA162244B6}" type="parTrans" cxnId="{9B4F7019-AA54-4D97-879A-2B9CB4E298DA}">
      <dgm:prSet/>
      <dgm:spPr/>
      <dgm:t>
        <a:bodyPr/>
        <a:lstStyle/>
        <a:p>
          <a:pPr rtl="1"/>
          <a:endParaRPr lang="he-IL"/>
        </a:p>
      </dgm:t>
    </dgm:pt>
    <dgm:pt modelId="{A008020A-1671-4E44-9566-8CA33F6EC387}" type="sibTrans" cxnId="{9B4F7019-AA54-4D97-879A-2B9CB4E298DA}">
      <dgm:prSet/>
      <dgm:spPr/>
      <dgm:t>
        <a:bodyPr/>
        <a:lstStyle/>
        <a:p>
          <a:pPr rtl="1"/>
          <a:endParaRPr lang="he-IL"/>
        </a:p>
      </dgm:t>
    </dgm:pt>
    <dgm:pt modelId="{7622C2BA-A739-47B3-8342-D768A32D6A5E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בשגרה-מימוש והעמקה ותחזוקה של ההרתעה על ידי בניין כוח ויצירת איום אמין..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B8CDF15A-B673-4D03-8A93-1466032BC68B}" type="parTrans" cxnId="{A4805624-587C-4554-9F44-FA06E8B4D4F3}">
      <dgm:prSet/>
      <dgm:spPr/>
      <dgm:t>
        <a:bodyPr/>
        <a:lstStyle/>
        <a:p>
          <a:pPr rtl="1"/>
          <a:endParaRPr lang="he-IL"/>
        </a:p>
      </dgm:t>
    </dgm:pt>
    <dgm:pt modelId="{3FD398EF-608C-4772-9EB2-FB32F81A5353}" type="sibTrans" cxnId="{A4805624-587C-4554-9F44-FA06E8B4D4F3}">
      <dgm:prSet/>
      <dgm:spPr/>
      <dgm:t>
        <a:bodyPr/>
        <a:lstStyle/>
        <a:p>
          <a:pPr rtl="1"/>
          <a:endParaRPr lang="he-IL"/>
        </a:p>
      </dgm:t>
    </dgm:pt>
    <dgm:pt modelId="{8B76D073-BFC9-4A85-9CE3-EE72BC942AEB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בחירום ומלחמה- הסרה מהירה של האיום תוך צמצום הנזק למדינת ישראל..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3CABFF0B-CBBF-4F3E-A12E-94318150377F}" type="parTrans" cxnId="{845AB3DF-343F-4492-AE61-97FCF40BFF15}">
      <dgm:prSet/>
      <dgm:spPr/>
      <dgm:t>
        <a:bodyPr/>
        <a:lstStyle/>
        <a:p>
          <a:pPr rtl="1"/>
          <a:endParaRPr lang="he-IL"/>
        </a:p>
      </dgm:t>
    </dgm:pt>
    <dgm:pt modelId="{260C4A6E-11DD-49A6-91F6-76AE585F37DE}" type="sibTrans" cxnId="{845AB3DF-343F-4492-AE61-97FCF40BFF15}">
      <dgm:prSet/>
      <dgm:spPr/>
      <dgm:t>
        <a:bodyPr/>
        <a:lstStyle/>
        <a:p>
          <a:pPr rtl="1"/>
          <a:endParaRPr lang="he-IL"/>
        </a:p>
      </dgm:t>
    </dgm:pt>
    <dgm:pt modelId="{10013E2C-3B9F-41AB-A0E9-787A97F7155E}" type="pres">
      <dgm:prSet presAssocID="{9D8F5B9E-9CFB-468E-857C-7082FE43A19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AE558F7-0F4E-4301-A98B-FCB03F538E97}" type="pres">
      <dgm:prSet presAssocID="{E33AAF1E-68E4-4F57-AA5E-CED69B65D15F}" presName="linNode" presStyleCnt="0"/>
      <dgm:spPr/>
    </dgm:pt>
    <dgm:pt modelId="{0FA13231-DD78-4E28-8CCE-5DB20341DB09}" type="pres">
      <dgm:prSet presAssocID="{E33AAF1E-68E4-4F57-AA5E-CED69B65D15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8B0DBC1-D8DF-4982-ABA7-7C9BD6C3472D}" type="pres">
      <dgm:prSet presAssocID="{E33AAF1E-68E4-4F57-AA5E-CED69B65D15F}" presName="descendantText" presStyleLbl="alignAccFollowNode1" presStyleIdx="0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A44A1D4-7383-4852-9191-3598F097BC04}" type="pres">
      <dgm:prSet presAssocID="{56CCB75F-270A-40C5-85D4-FBE14428A50A}" presName="sp" presStyleCnt="0"/>
      <dgm:spPr/>
    </dgm:pt>
    <dgm:pt modelId="{5081C3FA-3BB1-4FAF-B9DB-49F6DA12D1CA}" type="pres">
      <dgm:prSet presAssocID="{318EEFCE-B35E-4D32-A5D5-399C59EB4FAA}" presName="linNode" presStyleCnt="0"/>
      <dgm:spPr/>
    </dgm:pt>
    <dgm:pt modelId="{2D36A91C-90FF-4078-A26C-594756594C76}" type="pres">
      <dgm:prSet presAssocID="{318EEFCE-B35E-4D32-A5D5-399C59EB4FA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6FBB1C0-BEDC-45E2-B544-DF53562024D1}" type="pres">
      <dgm:prSet presAssocID="{318EEFCE-B35E-4D32-A5D5-399C59EB4FAA}" presName="descendantText" presStyleLbl="alignAccFollowNode1" presStyleIdx="1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6DCD0E3-3DD1-4472-A203-2E02E179DAC0}" srcId="{318EEFCE-B35E-4D32-A5D5-399C59EB4FAA}" destId="{7E5E21B1-F10F-4633-ADE7-92C3C98D1B0D}" srcOrd="0" destOrd="0" parTransId="{F2D6EA2A-42E0-492F-A644-838EFD10248E}" sibTransId="{5816CA7D-84EE-413F-AC8D-A1EF9FB1AC42}"/>
    <dgm:cxn modelId="{FBDFFA71-9A80-4B19-83CE-D01550885C05}" srcId="{9D8F5B9E-9CFB-468E-857C-7082FE43A19C}" destId="{E33AAF1E-68E4-4F57-AA5E-CED69B65D15F}" srcOrd="0" destOrd="0" parTransId="{5F2F0AC1-B4FE-4ED3-87C3-061AE65C6E33}" sibTransId="{56CCB75F-270A-40C5-85D4-FBE14428A50A}"/>
    <dgm:cxn modelId="{BC8BB517-5E85-4362-B1BA-522309E9E980}" type="presOf" srcId="{7622C2BA-A739-47B3-8342-D768A32D6A5E}" destId="{06FBB1C0-BEDC-45E2-B544-DF53562024D1}" srcOrd="0" destOrd="2" presId="urn:microsoft.com/office/officeart/2005/8/layout/vList5"/>
    <dgm:cxn modelId="{AF59586D-B1EF-4BFA-AD1D-C053475B3A07}" type="presOf" srcId="{8B76D073-BFC9-4A85-9CE3-EE72BC942AEB}" destId="{06FBB1C0-BEDC-45E2-B544-DF53562024D1}" srcOrd="0" destOrd="3" presId="urn:microsoft.com/office/officeart/2005/8/layout/vList5"/>
    <dgm:cxn modelId="{735F42F9-E1CE-4415-9746-54A34B5A5035}" srcId="{E33AAF1E-68E4-4F57-AA5E-CED69B65D15F}" destId="{54CF15DF-60D2-4063-A759-4AD53EFB945F}" srcOrd="0" destOrd="0" parTransId="{48F717E5-75EE-4347-B96D-86EF9781855B}" sibTransId="{E23CAE44-D34A-4E2B-8322-F49B4444FA14}"/>
    <dgm:cxn modelId="{9E4338D6-C675-493B-A1A5-7E7E65F75544}" srcId="{E33AAF1E-68E4-4F57-AA5E-CED69B65D15F}" destId="{1DC9ED82-2964-4C89-BE1F-6851DBBF5D2C}" srcOrd="1" destOrd="0" parTransId="{D9E85023-9D5B-4EA0-BC07-CD83182B238A}" sibTransId="{D8DF1E62-42A3-4D5F-B6B4-CB0AE2813E67}"/>
    <dgm:cxn modelId="{A4805624-587C-4554-9F44-FA06E8B4D4F3}" srcId="{318EEFCE-B35E-4D32-A5D5-399C59EB4FAA}" destId="{7622C2BA-A739-47B3-8342-D768A32D6A5E}" srcOrd="2" destOrd="0" parTransId="{B8CDF15A-B673-4D03-8A93-1466032BC68B}" sibTransId="{3FD398EF-608C-4772-9EB2-FB32F81A5353}"/>
    <dgm:cxn modelId="{DF4695B3-D8C8-48D2-8428-ACF9B87CD79D}" type="presOf" srcId="{7661BE66-2B8E-4C14-957A-F7F8C9907F05}" destId="{48B0DBC1-D8DF-4982-ABA7-7C9BD6C3472D}" srcOrd="0" destOrd="2" presId="urn:microsoft.com/office/officeart/2005/8/layout/vList5"/>
    <dgm:cxn modelId="{B5AF2B75-F16F-41E8-9A8E-8AE9BA9F3B51}" type="presOf" srcId="{54CF15DF-60D2-4063-A759-4AD53EFB945F}" destId="{48B0DBC1-D8DF-4982-ABA7-7C9BD6C3472D}" srcOrd="0" destOrd="0" presId="urn:microsoft.com/office/officeart/2005/8/layout/vList5"/>
    <dgm:cxn modelId="{A90B83A9-A316-439A-BD61-D2DD139E0C3B}" type="presOf" srcId="{7E5E21B1-F10F-4633-ADE7-92C3C98D1B0D}" destId="{06FBB1C0-BEDC-45E2-B544-DF53562024D1}" srcOrd="0" destOrd="0" presId="urn:microsoft.com/office/officeart/2005/8/layout/vList5"/>
    <dgm:cxn modelId="{8BE163AC-CCA3-4127-8421-FEEBBFCF5ED7}" srcId="{9D8F5B9E-9CFB-468E-857C-7082FE43A19C}" destId="{318EEFCE-B35E-4D32-A5D5-399C59EB4FAA}" srcOrd="1" destOrd="0" parTransId="{C4CA244A-CBA6-4625-A101-C4635299ED70}" sibTransId="{85A47F8E-5AED-4A66-AD86-3FA3852362D5}"/>
    <dgm:cxn modelId="{F3FBF31C-0FFB-4C61-810D-12542165771A}" srcId="{E33AAF1E-68E4-4F57-AA5E-CED69B65D15F}" destId="{7661BE66-2B8E-4C14-957A-F7F8C9907F05}" srcOrd="2" destOrd="0" parTransId="{549BCEF6-DF22-4910-99F4-6268973B75F4}" sibTransId="{5BC21EA8-08E2-45A8-9F2C-B85E9F28E868}"/>
    <dgm:cxn modelId="{85CA4626-35AE-4D7E-A991-FAD925AC4C11}" type="presOf" srcId="{E5C0B49B-7098-48AD-8F1D-3B775978A603}" destId="{06FBB1C0-BEDC-45E2-B544-DF53562024D1}" srcOrd="0" destOrd="1" presId="urn:microsoft.com/office/officeart/2005/8/layout/vList5"/>
    <dgm:cxn modelId="{7C8CDCD5-D70B-4437-A5F3-7554ECB4FC98}" type="presOf" srcId="{1DC9ED82-2964-4C89-BE1F-6851DBBF5D2C}" destId="{48B0DBC1-D8DF-4982-ABA7-7C9BD6C3472D}" srcOrd="0" destOrd="1" presId="urn:microsoft.com/office/officeart/2005/8/layout/vList5"/>
    <dgm:cxn modelId="{845AB3DF-343F-4492-AE61-97FCF40BFF15}" srcId="{318EEFCE-B35E-4D32-A5D5-399C59EB4FAA}" destId="{8B76D073-BFC9-4A85-9CE3-EE72BC942AEB}" srcOrd="3" destOrd="0" parTransId="{3CABFF0B-CBBF-4F3E-A12E-94318150377F}" sibTransId="{260C4A6E-11DD-49A6-91F6-76AE585F37DE}"/>
    <dgm:cxn modelId="{949F0CAC-F55B-43EE-A1DB-28744A1C4417}" type="presOf" srcId="{9D8F5B9E-9CFB-468E-857C-7082FE43A19C}" destId="{10013E2C-3B9F-41AB-A0E9-787A97F7155E}" srcOrd="0" destOrd="0" presId="urn:microsoft.com/office/officeart/2005/8/layout/vList5"/>
    <dgm:cxn modelId="{47297441-8BD6-4DBC-A530-B93CC46355F9}" type="presOf" srcId="{318EEFCE-B35E-4D32-A5D5-399C59EB4FAA}" destId="{2D36A91C-90FF-4078-A26C-594756594C76}" srcOrd="0" destOrd="0" presId="urn:microsoft.com/office/officeart/2005/8/layout/vList5"/>
    <dgm:cxn modelId="{9B4F7019-AA54-4D97-879A-2B9CB4E298DA}" srcId="{318EEFCE-B35E-4D32-A5D5-399C59EB4FAA}" destId="{E5C0B49B-7098-48AD-8F1D-3B775978A603}" srcOrd="1" destOrd="0" parTransId="{9F00DEEC-34B1-4AC5-9B55-17AA162244B6}" sibTransId="{A008020A-1671-4E44-9566-8CA33F6EC387}"/>
    <dgm:cxn modelId="{994823BB-4F29-425D-96C7-D6EBBB60269C}" type="presOf" srcId="{E33AAF1E-68E4-4F57-AA5E-CED69B65D15F}" destId="{0FA13231-DD78-4E28-8CCE-5DB20341DB09}" srcOrd="0" destOrd="0" presId="urn:microsoft.com/office/officeart/2005/8/layout/vList5"/>
    <dgm:cxn modelId="{A1FA3278-0A5D-4334-B1BF-F6AD1DD8C5F4}" type="presParOf" srcId="{10013E2C-3B9F-41AB-A0E9-787A97F7155E}" destId="{DAE558F7-0F4E-4301-A98B-FCB03F538E97}" srcOrd="0" destOrd="0" presId="urn:microsoft.com/office/officeart/2005/8/layout/vList5"/>
    <dgm:cxn modelId="{2634B144-9A9E-4EAC-A530-DFEB7A45CB39}" type="presParOf" srcId="{DAE558F7-0F4E-4301-A98B-FCB03F538E97}" destId="{0FA13231-DD78-4E28-8CCE-5DB20341DB09}" srcOrd="0" destOrd="0" presId="urn:microsoft.com/office/officeart/2005/8/layout/vList5"/>
    <dgm:cxn modelId="{716A40CC-7733-4302-9DFE-4EB116CC6630}" type="presParOf" srcId="{DAE558F7-0F4E-4301-A98B-FCB03F538E97}" destId="{48B0DBC1-D8DF-4982-ABA7-7C9BD6C3472D}" srcOrd="1" destOrd="0" presId="urn:microsoft.com/office/officeart/2005/8/layout/vList5"/>
    <dgm:cxn modelId="{1B3D9D95-1226-45D4-95A5-F2B2F8CEAD41}" type="presParOf" srcId="{10013E2C-3B9F-41AB-A0E9-787A97F7155E}" destId="{BA44A1D4-7383-4852-9191-3598F097BC04}" srcOrd="1" destOrd="0" presId="urn:microsoft.com/office/officeart/2005/8/layout/vList5"/>
    <dgm:cxn modelId="{16972E39-4CF6-4695-A4D8-21BB95CAC0DE}" type="presParOf" srcId="{10013E2C-3B9F-41AB-A0E9-787A97F7155E}" destId="{5081C3FA-3BB1-4FAF-B9DB-49F6DA12D1CA}" srcOrd="2" destOrd="0" presId="urn:microsoft.com/office/officeart/2005/8/layout/vList5"/>
    <dgm:cxn modelId="{B5D13097-B356-48D8-9A7B-38B7D666D980}" type="presParOf" srcId="{5081C3FA-3BB1-4FAF-B9DB-49F6DA12D1CA}" destId="{2D36A91C-90FF-4078-A26C-594756594C76}" srcOrd="0" destOrd="0" presId="urn:microsoft.com/office/officeart/2005/8/layout/vList5"/>
    <dgm:cxn modelId="{CA0EE84D-1EBA-4DF4-B881-16A4A94E4370}" type="presParOf" srcId="{5081C3FA-3BB1-4FAF-B9DB-49F6DA12D1CA}" destId="{06FBB1C0-BEDC-45E2-B544-DF53562024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62D74D-766A-460C-9EAA-42065B92BDE8}" type="doc">
      <dgm:prSet loTypeId="urn:microsoft.com/office/officeart/2005/8/layout/h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C16BFC91-A7AD-4390-A8AC-29DB37BC2AA2}">
      <dgm:prSet phldrT="[טקסט]"/>
      <dgm:spPr/>
      <dgm:t>
        <a:bodyPr/>
        <a:lstStyle/>
        <a:p>
          <a:pPr rtl="1"/>
          <a:r>
            <a:rPr lang="he-IL" dirty="0" smtClean="0">
              <a:latin typeface="Gisha" pitchFamily="34" charset="-79"/>
              <a:cs typeface="Gisha" pitchFamily="34" charset="-79"/>
            </a:rPr>
            <a:t>היכרות עם רכיבי ההגנה הלאומית</a:t>
          </a:r>
          <a:endParaRPr lang="he-IL" dirty="0">
            <a:latin typeface="Gisha" pitchFamily="34" charset="-79"/>
            <a:cs typeface="Gisha" pitchFamily="34" charset="-79"/>
          </a:endParaRPr>
        </a:p>
      </dgm:t>
    </dgm:pt>
    <dgm:pt modelId="{14F02303-B430-4CD7-9B3B-74DEF6E28239}" type="parTrans" cxnId="{D4508240-90B7-4A3D-8436-6E077FFAA5B1}">
      <dgm:prSet/>
      <dgm:spPr/>
      <dgm:t>
        <a:bodyPr/>
        <a:lstStyle/>
        <a:p>
          <a:pPr rtl="1"/>
          <a:endParaRPr lang="he-IL"/>
        </a:p>
      </dgm:t>
    </dgm:pt>
    <dgm:pt modelId="{3F46FA1B-35C8-456E-8B55-DB20265A8CB9}" type="sibTrans" cxnId="{D4508240-90B7-4A3D-8436-6E077FFAA5B1}">
      <dgm:prSet/>
      <dgm:spPr/>
      <dgm:t>
        <a:bodyPr/>
        <a:lstStyle/>
        <a:p>
          <a:pPr rtl="1"/>
          <a:endParaRPr lang="he-IL"/>
        </a:p>
      </dgm:t>
    </dgm:pt>
    <dgm:pt modelId="{F490484A-EBAE-4396-A799-DB406AE5D202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המערכת היריבה וזיקוק האיומים </a:t>
          </a:r>
          <a:endParaRPr lang="he-IL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61A9EDFC-B059-4DA4-B8A6-D2A55DFACA5F}" type="parTrans" cxnId="{F1B114AF-C540-4022-845B-04A7079DAF40}">
      <dgm:prSet/>
      <dgm:spPr/>
      <dgm:t>
        <a:bodyPr/>
        <a:lstStyle/>
        <a:p>
          <a:pPr rtl="1"/>
          <a:endParaRPr lang="he-IL"/>
        </a:p>
      </dgm:t>
    </dgm:pt>
    <dgm:pt modelId="{D6AD99AA-1DA9-4728-8988-BA95A9DEAF8A}" type="sibTrans" cxnId="{F1B114AF-C540-4022-845B-04A7079DAF40}">
      <dgm:prSet/>
      <dgm:spPr/>
      <dgm:t>
        <a:bodyPr/>
        <a:lstStyle/>
        <a:p>
          <a:pPr rtl="1"/>
          <a:endParaRPr lang="he-IL"/>
        </a:p>
      </dgm:t>
    </dgm:pt>
    <dgm:pt modelId="{27C2CB77-BE98-4ACC-9746-8BCB6A8A8C84}">
      <dgm:prSet phldrT="[טקסט]"/>
      <dgm:spPr/>
      <dgm:t>
        <a:bodyPr/>
        <a:lstStyle/>
        <a:p>
          <a:pPr rtl="1"/>
          <a:r>
            <a:rPr lang="he-IL" dirty="0" smtClean="0">
              <a:latin typeface="Gisha" pitchFamily="34" charset="-79"/>
              <a:cs typeface="Gisha" pitchFamily="34" charset="-79"/>
            </a:rPr>
            <a:t>מהן התפיסות הקיימות כמענה לאיומים</a:t>
          </a:r>
          <a:endParaRPr lang="he-IL" dirty="0">
            <a:latin typeface="Gisha" pitchFamily="34" charset="-79"/>
            <a:cs typeface="Gisha" pitchFamily="34" charset="-79"/>
          </a:endParaRPr>
        </a:p>
      </dgm:t>
    </dgm:pt>
    <dgm:pt modelId="{0D149A55-9CF1-4681-AA5E-30AD28464871}" type="parTrans" cxnId="{EB1B68D6-48A3-41EE-8913-D12615B71C15}">
      <dgm:prSet/>
      <dgm:spPr/>
      <dgm:t>
        <a:bodyPr/>
        <a:lstStyle/>
        <a:p>
          <a:pPr rtl="1"/>
          <a:endParaRPr lang="he-IL"/>
        </a:p>
      </dgm:t>
    </dgm:pt>
    <dgm:pt modelId="{716F99CF-D675-4CB1-AD28-5FF68F85CCDB}" type="sibTrans" cxnId="{EB1B68D6-48A3-41EE-8913-D12615B71C15}">
      <dgm:prSet/>
      <dgm:spPr/>
      <dgm:t>
        <a:bodyPr/>
        <a:lstStyle/>
        <a:p>
          <a:pPr rtl="1"/>
          <a:endParaRPr lang="he-IL"/>
        </a:p>
      </dgm:t>
    </dgm:pt>
    <dgm:pt modelId="{2DC6A95C-4405-4E98-93C8-C0A48AFFA06B}">
      <dgm:prSet/>
      <dgm:spPr/>
      <dgm:t>
        <a:bodyPr/>
        <a:lstStyle/>
        <a:p>
          <a:pPr rtl="1"/>
          <a:r>
            <a:rPr lang="he-IL" dirty="0" smtClean="0">
              <a:latin typeface="Gisha" pitchFamily="34" charset="-79"/>
              <a:cs typeface="Gisha" pitchFamily="34" charset="-79"/>
            </a:rPr>
            <a:t>מהו המענה בכלים ויכולות אל מול התפיסות </a:t>
          </a:r>
          <a:endParaRPr lang="he-IL" dirty="0">
            <a:latin typeface="Gisha" pitchFamily="34" charset="-79"/>
            <a:cs typeface="Gisha" pitchFamily="34" charset="-79"/>
          </a:endParaRPr>
        </a:p>
      </dgm:t>
    </dgm:pt>
    <dgm:pt modelId="{782D592E-C19B-47A7-B2F6-63C6EE8559E5}" type="parTrans" cxnId="{DCFEA1B4-0E25-444C-A782-BE8E9A2E91BE}">
      <dgm:prSet/>
      <dgm:spPr/>
      <dgm:t>
        <a:bodyPr/>
        <a:lstStyle/>
        <a:p>
          <a:pPr rtl="1"/>
          <a:endParaRPr lang="he-IL"/>
        </a:p>
      </dgm:t>
    </dgm:pt>
    <dgm:pt modelId="{228D0F6C-81F9-4C5B-BB21-11ED0D8934DC}" type="sibTrans" cxnId="{DCFEA1B4-0E25-444C-A782-BE8E9A2E91BE}">
      <dgm:prSet/>
      <dgm:spPr/>
      <dgm:t>
        <a:bodyPr/>
        <a:lstStyle/>
        <a:p>
          <a:pPr rtl="1"/>
          <a:endParaRPr lang="he-IL"/>
        </a:p>
      </dgm:t>
    </dgm:pt>
    <dgm:pt modelId="{0EAA8EC0-0058-4D16-B86D-99019DD012D2}" type="pres">
      <dgm:prSet presAssocID="{EB62D74D-766A-460C-9EAA-42065B92BDE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3E2E0D8-31F2-4007-B815-F2E161846C4D}" type="pres">
      <dgm:prSet presAssocID="{C16BFC91-A7AD-4390-A8AC-29DB37BC2A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6264F5-54BD-4736-9715-9379C12BC56C}" type="pres">
      <dgm:prSet presAssocID="{3F46FA1B-35C8-456E-8B55-DB20265A8CB9}" presName="sibTrans" presStyleCnt="0"/>
      <dgm:spPr/>
      <dgm:t>
        <a:bodyPr/>
        <a:lstStyle/>
        <a:p>
          <a:pPr rtl="1"/>
          <a:endParaRPr lang="he-IL"/>
        </a:p>
      </dgm:t>
    </dgm:pt>
    <dgm:pt modelId="{509EDD9D-43B3-4132-A890-939CBE848757}" type="pres">
      <dgm:prSet presAssocID="{F490484A-EBAE-4396-A799-DB406AE5D2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23D097-D55D-4F55-89AA-B2D25F99ED60}" type="pres">
      <dgm:prSet presAssocID="{D6AD99AA-1DA9-4728-8988-BA95A9DEAF8A}" presName="sibTrans" presStyleCnt="0"/>
      <dgm:spPr/>
      <dgm:t>
        <a:bodyPr/>
        <a:lstStyle/>
        <a:p>
          <a:pPr rtl="1"/>
          <a:endParaRPr lang="he-IL"/>
        </a:p>
      </dgm:t>
    </dgm:pt>
    <dgm:pt modelId="{5F9BC736-EE85-4F18-9A8F-648BB43BCDC0}" type="pres">
      <dgm:prSet presAssocID="{27C2CB77-BE98-4ACC-9746-8BCB6A8A8C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71D1207-5A0C-4E1E-863C-4DB1B997B9CC}" type="pres">
      <dgm:prSet presAssocID="{716F99CF-D675-4CB1-AD28-5FF68F85CCDB}" presName="sibTrans" presStyleCnt="0"/>
      <dgm:spPr/>
      <dgm:t>
        <a:bodyPr/>
        <a:lstStyle/>
        <a:p>
          <a:pPr rtl="1"/>
          <a:endParaRPr lang="he-IL"/>
        </a:p>
      </dgm:t>
    </dgm:pt>
    <dgm:pt modelId="{F9B1DD33-E836-4149-BEBF-1CA36E02EB6B}" type="pres">
      <dgm:prSet presAssocID="{2DC6A95C-4405-4E98-93C8-C0A48AFFA06B}" presName="node" presStyleLbl="node1" presStyleIdx="3" presStyleCnt="4" custLinFactNeighborX="22077" custLinFactNeighborY="56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C2AACB0-E471-4C27-A60A-D57164FCA45B}" type="presOf" srcId="{C16BFC91-A7AD-4390-A8AC-29DB37BC2AA2}" destId="{83E2E0D8-31F2-4007-B815-F2E161846C4D}" srcOrd="0" destOrd="0" presId="urn:microsoft.com/office/officeart/2005/8/layout/hList6"/>
    <dgm:cxn modelId="{9632548D-3F6A-4448-8C71-908142B4D284}" type="presOf" srcId="{2DC6A95C-4405-4E98-93C8-C0A48AFFA06B}" destId="{F9B1DD33-E836-4149-BEBF-1CA36E02EB6B}" srcOrd="0" destOrd="0" presId="urn:microsoft.com/office/officeart/2005/8/layout/hList6"/>
    <dgm:cxn modelId="{00A9439A-13B7-41A4-83BE-0FE20D1FB02F}" type="presOf" srcId="{27C2CB77-BE98-4ACC-9746-8BCB6A8A8C84}" destId="{5F9BC736-EE85-4F18-9A8F-648BB43BCDC0}" srcOrd="0" destOrd="0" presId="urn:microsoft.com/office/officeart/2005/8/layout/hList6"/>
    <dgm:cxn modelId="{B081E850-C1AE-4AA9-B3FF-272AAA056D41}" type="presOf" srcId="{F490484A-EBAE-4396-A799-DB406AE5D202}" destId="{509EDD9D-43B3-4132-A890-939CBE848757}" srcOrd="0" destOrd="0" presId="urn:microsoft.com/office/officeart/2005/8/layout/hList6"/>
    <dgm:cxn modelId="{DCFEA1B4-0E25-444C-A782-BE8E9A2E91BE}" srcId="{EB62D74D-766A-460C-9EAA-42065B92BDE8}" destId="{2DC6A95C-4405-4E98-93C8-C0A48AFFA06B}" srcOrd="3" destOrd="0" parTransId="{782D592E-C19B-47A7-B2F6-63C6EE8559E5}" sibTransId="{228D0F6C-81F9-4C5B-BB21-11ED0D8934DC}"/>
    <dgm:cxn modelId="{D4508240-90B7-4A3D-8436-6E077FFAA5B1}" srcId="{EB62D74D-766A-460C-9EAA-42065B92BDE8}" destId="{C16BFC91-A7AD-4390-A8AC-29DB37BC2AA2}" srcOrd="0" destOrd="0" parTransId="{14F02303-B430-4CD7-9B3B-74DEF6E28239}" sibTransId="{3F46FA1B-35C8-456E-8B55-DB20265A8CB9}"/>
    <dgm:cxn modelId="{F1B114AF-C540-4022-845B-04A7079DAF40}" srcId="{EB62D74D-766A-460C-9EAA-42065B92BDE8}" destId="{F490484A-EBAE-4396-A799-DB406AE5D202}" srcOrd="1" destOrd="0" parTransId="{61A9EDFC-B059-4DA4-B8A6-D2A55DFACA5F}" sibTransId="{D6AD99AA-1DA9-4728-8988-BA95A9DEAF8A}"/>
    <dgm:cxn modelId="{90C6E7D8-B1BB-4872-AF0B-5C4E5B772AB1}" type="presOf" srcId="{EB62D74D-766A-460C-9EAA-42065B92BDE8}" destId="{0EAA8EC0-0058-4D16-B86D-99019DD012D2}" srcOrd="0" destOrd="0" presId="urn:microsoft.com/office/officeart/2005/8/layout/hList6"/>
    <dgm:cxn modelId="{EB1B68D6-48A3-41EE-8913-D12615B71C15}" srcId="{EB62D74D-766A-460C-9EAA-42065B92BDE8}" destId="{27C2CB77-BE98-4ACC-9746-8BCB6A8A8C84}" srcOrd="2" destOrd="0" parTransId="{0D149A55-9CF1-4681-AA5E-30AD28464871}" sibTransId="{716F99CF-D675-4CB1-AD28-5FF68F85CCDB}"/>
    <dgm:cxn modelId="{310BAE73-4877-4D7B-BEC5-93E6BAAF263E}" type="presParOf" srcId="{0EAA8EC0-0058-4D16-B86D-99019DD012D2}" destId="{83E2E0D8-31F2-4007-B815-F2E161846C4D}" srcOrd="0" destOrd="0" presId="urn:microsoft.com/office/officeart/2005/8/layout/hList6"/>
    <dgm:cxn modelId="{8A472548-B841-4A59-85B0-9D1C0571D84B}" type="presParOf" srcId="{0EAA8EC0-0058-4D16-B86D-99019DD012D2}" destId="{D36264F5-54BD-4736-9715-9379C12BC56C}" srcOrd="1" destOrd="0" presId="urn:microsoft.com/office/officeart/2005/8/layout/hList6"/>
    <dgm:cxn modelId="{D4F9261E-05ED-4F87-8E5D-468BD96C1920}" type="presParOf" srcId="{0EAA8EC0-0058-4D16-B86D-99019DD012D2}" destId="{509EDD9D-43B3-4132-A890-939CBE848757}" srcOrd="2" destOrd="0" presId="urn:microsoft.com/office/officeart/2005/8/layout/hList6"/>
    <dgm:cxn modelId="{2751C1A3-F50F-495C-BF99-D7F87880E021}" type="presParOf" srcId="{0EAA8EC0-0058-4D16-B86D-99019DD012D2}" destId="{5023D097-D55D-4F55-89AA-B2D25F99ED60}" srcOrd="3" destOrd="0" presId="urn:microsoft.com/office/officeart/2005/8/layout/hList6"/>
    <dgm:cxn modelId="{B72B69BB-A589-46BC-A701-42BD9009A301}" type="presParOf" srcId="{0EAA8EC0-0058-4D16-B86D-99019DD012D2}" destId="{5F9BC736-EE85-4F18-9A8F-648BB43BCDC0}" srcOrd="4" destOrd="0" presId="urn:microsoft.com/office/officeart/2005/8/layout/hList6"/>
    <dgm:cxn modelId="{30E2FC43-7627-4032-9DAB-284E7CCC0896}" type="presParOf" srcId="{0EAA8EC0-0058-4D16-B86D-99019DD012D2}" destId="{D71D1207-5A0C-4E1E-863C-4DB1B997B9CC}" srcOrd="5" destOrd="0" presId="urn:microsoft.com/office/officeart/2005/8/layout/hList6"/>
    <dgm:cxn modelId="{E5DCF39A-672B-48B2-A431-2CC4DD49D9A9}" type="presParOf" srcId="{0EAA8EC0-0058-4D16-B86D-99019DD012D2}" destId="{F9B1DD33-E836-4149-BEBF-1CA36E02EB6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4B5390-13DC-4E6E-96ED-BE32397C6B28}" type="doc">
      <dgm:prSet loTypeId="urn:microsoft.com/office/officeart/2005/8/layout/h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CEC15360-12B2-4D84-BA87-D73B0F2EF2A2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הבנת הסביבה החיצונית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98F04DE5-2FED-44A6-8DBD-15162EF86668}" type="parTrans" cxnId="{87FA8686-7FF8-4995-99A8-D3642A74980C}">
      <dgm:prSet/>
      <dgm:spPr/>
      <dgm:t>
        <a:bodyPr/>
        <a:lstStyle/>
        <a:p>
          <a:pPr rtl="1"/>
          <a:endParaRPr lang="he-IL" sz="2000"/>
        </a:p>
      </dgm:t>
    </dgm:pt>
    <dgm:pt modelId="{8C7E0362-A2DF-4465-A433-5343541910B0}" type="sibTrans" cxnId="{87FA8686-7FF8-4995-99A8-D3642A74980C}">
      <dgm:prSet/>
      <dgm:spPr/>
      <dgm:t>
        <a:bodyPr/>
        <a:lstStyle/>
        <a:p>
          <a:pPr rtl="1"/>
          <a:endParaRPr lang="he-IL" sz="2000"/>
        </a:p>
      </dgm:t>
    </dgm:pt>
    <dgm:pt modelId="{5E852FA9-7D50-4BAA-8032-3667949BE17F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קורס מזה"ת 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7669B353-440E-475D-9A6F-5A3D54193E45}" type="parTrans" cxnId="{BE1DF3D2-5447-415C-A63C-759280492174}">
      <dgm:prSet/>
      <dgm:spPr/>
      <dgm:t>
        <a:bodyPr/>
        <a:lstStyle/>
        <a:p>
          <a:pPr rtl="1"/>
          <a:endParaRPr lang="he-IL" sz="2000"/>
        </a:p>
      </dgm:t>
    </dgm:pt>
    <dgm:pt modelId="{CAD74403-3AEE-4A91-8A88-5A5F536D972B}" type="sibTrans" cxnId="{BE1DF3D2-5447-415C-A63C-759280492174}">
      <dgm:prSet/>
      <dgm:spPr/>
      <dgm:t>
        <a:bodyPr/>
        <a:lstStyle/>
        <a:p>
          <a:pPr rtl="1"/>
          <a:endParaRPr lang="he-IL" sz="2000"/>
        </a:p>
      </dgm:t>
    </dgm:pt>
    <dgm:pt modelId="{3538D136-F020-4603-8CB2-0F5C17D2881D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התפיסות הקיימות כמענה לאיומים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6490AA81-5701-4FCE-AF8E-22717BE2D94D}" type="parTrans" cxnId="{41C2E8C6-1448-42FC-BC14-2BDAEC468F64}">
      <dgm:prSet/>
      <dgm:spPr/>
      <dgm:t>
        <a:bodyPr/>
        <a:lstStyle/>
        <a:p>
          <a:pPr rtl="1"/>
          <a:endParaRPr lang="he-IL" sz="2000"/>
        </a:p>
      </dgm:t>
    </dgm:pt>
    <dgm:pt modelId="{5E9EF76A-5D0F-40CB-BB03-74BFC0FE502E}" type="sibTrans" cxnId="{41C2E8C6-1448-42FC-BC14-2BDAEC468F64}">
      <dgm:prSet/>
      <dgm:spPr/>
      <dgm:t>
        <a:bodyPr/>
        <a:lstStyle/>
        <a:p>
          <a:pPr rtl="1"/>
          <a:endParaRPr lang="he-IL" sz="2000"/>
        </a:p>
      </dgm:t>
    </dgm:pt>
    <dgm:pt modelId="{8A3B5D2D-603D-4353-9CE1-8792E97E5096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הרצאות במליאה 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5D437E2D-3A76-4CCC-A5EF-B4474F2FA01E}" type="parTrans" cxnId="{2367AB13-071E-4C9F-93CC-5ABBB33D2F43}">
      <dgm:prSet/>
      <dgm:spPr/>
      <dgm:t>
        <a:bodyPr/>
        <a:lstStyle/>
        <a:p>
          <a:pPr rtl="1"/>
          <a:endParaRPr lang="he-IL" sz="2000"/>
        </a:p>
      </dgm:t>
    </dgm:pt>
    <dgm:pt modelId="{EE02E092-7528-4B7B-8FC2-DF3B10B7749F}" type="sibTrans" cxnId="{2367AB13-071E-4C9F-93CC-5ABBB33D2F43}">
      <dgm:prSet/>
      <dgm:spPr/>
      <dgm:t>
        <a:bodyPr/>
        <a:lstStyle/>
        <a:p>
          <a:pPr rtl="1"/>
          <a:endParaRPr lang="he-IL" sz="2000"/>
        </a:p>
      </dgm:t>
    </dgm:pt>
    <dgm:pt modelId="{66E61E3B-C323-4F24-B621-DE4C5183FACA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חומרי קריאה.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0309F9B8-24AF-4FBB-873D-766F0A9A487D}" type="parTrans" cxnId="{2BACE708-BF97-4E1B-95E8-871B8C2CE11D}">
      <dgm:prSet/>
      <dgm:spPr/>
      <dgm:t>
        <a:bodyPr/>
        <a:lstStyle/>
        <a:p>
          <a:pPr rtl="1"/>
          <a:endParaRPr lang="he-IL" sz="2000"/>
        </a:p>
      </dgm:t>
    </dgm:pt>
    <dgm:pt modelId="{360E1001-DC49-4D0F-A360-85F845F52197}" type="sibTrans" cxnId="{2BACE708-BF97-4E1B-95E8-871B8C2CE11D}">
      <dgm:prSet/>
      <dgm:spPr/>
      <dgm:t>
        <a:bodyPr/>
        <a:lstStyle/>
        <a:p>
          <a:pPr rtl="1"/>
          <a:endParaRPr lang="he-IL" sz="2000"/>
        </a:p>
      </dgm:t>
    </dgm:pt>
    <dgm:pt modelId="{4B3F0A44-85B8-4151-9ED8-4124E814C60C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מהו המענה בכלים ויכולות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E4B3E5CA-3CAB-45B4-95AD-EDF2A7C38159}" type="parTrans" cxnId="{1A84AB49-A020-47D7-B794-943CC91B29E3}">
      <dgm:prSet/>
      <dgm:spPr/>
      <dgm:t>
        <a:bodyPr/>
        <a:lstStyle/>
        <a:p>
          <a:pPr rtl="1"/>
          <a:endParaRPr lang="he-IL" sz="2000"/>
        </a:p>
      </dgm:t>
    </dgm:pt>
    <dgm:pt modelId="{94D1DDA3-DE7A-4051-9BE4-4B9BF8B1983C}" type="sibTrans" cxnId="{1A84AB49-A020-47D7-B794-943CC91B29E3}">
      <dgm:prSet/>
      <dgm:spPr/>
      <dgm:t>
        <a:bodyPr/>
        <a:lstStyle/>
        <a:p>
          <a:pPr rtl="1"/>
          <a:endParaRPr lang="he-IL" sz="2000"/>
        </a:p>
      </dgm:t>
    </dgm:pt>
    <dgm:pt modelId="{A81CA763-4057-454A-9FFE-43525ECA0721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הרצאות במליאה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BFF95E7D-B99B-42CD-BD67-682BD13CD245}" type="parTrans" cxnId="{C7323571-2D72-4796-A47D-AA239BA03788}">
      <dgm:prSet/>
      <dgm:spPr/>
      <dgm:t>
        <a:bodyPr/>
        <a:lstStyle/>
        <a:p>
          <a:pPr rtl="1"/>
          <a:endParaRPr lang="he-IL" sz="2000"/>
        </a:p>
      </dgm:t>
    </dgm:pt>
    <dgm:pt modelId="{32C82225-7463-403C-9A91-15FE7D1DA832}" type="sibTrans" cxnId="{C7323571-2D72-4796-A47D-AA239BA03788}">
      <dgm:prSet/>
      <dgm:spPr/>
      <dgm:t>
        <a:bodyPr/>
        <a:lstStyle/>
        <a:p>
          <a:pPr rtl="1"/>
          <a:endParaRPr lang="he-IL" sz="2000"/>
        </a:p>
      </dgm:t>
    </dgm:pt>
    <dgm:pt modelId="{FB02902C-8438-46C4-96BD-029A8BF85CD9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סיורי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בטל"מ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5BDEFC1E-80B7-45F2-8F47-AA766DC28157}" type="parTrans" cxnId="{953C933E-CD61-4A0B-A911-AD3240AD705F}">
      <dgm:prSet/>
      <dgm:spPr/>
      <dgm:t>
        <a:bodyPr/>
        <a:lstStyle/>
        <a:p>
          <a:pPr rtl="1"/>
          <a:endParaRPr lang="he-IL" sz="2000"/>
        </a:p>
      </dgm:t>
    </dgm:pt>
    <dgm:pt modelId="{A62C0182-5386-4070-9674-5E2F01AF2B9B}" type="sibTrans" cxnId="{953C933E-CD61-4A0B-A911-AD3240AD705F}">
      <dgm:prSet/>
      <dgm:spPr/>
      <dgm:t>
        <a:bodyPr/>
        <a:lstStyle/>
        <a:p>
          <a:pPr rtl="1"/>
          <a:endParaRPr lang="he-IL" sz="2000"/>
        </a:p>
      </dgm:t>
    </dgm:pt>
    <dgm:pt modelId="{2ADAA80C-2A14-4F02-9566-28D101B9E0E1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סיורי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בטל"מ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/ירדן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6CEE6030-2397-40BC-B91B-CB1D94CF538C}" type="parTrans" cxnId="{5DC5A42B-90B0-48EF-8538-2B9B2E565997}">
      <dgm:prSet/>
      <dgm:spPr/>
      <dgm:t>
        <a:bodyPr/>
        <a:lstStyle/>
        <a:p>
          <a:pPr rtl="1"/>
          <a:endParaRPr lang="he-IL" sz="2000"/>
        </a:p>
      </dgm:t>
    </dgm:pt>
    <dgm:pt modelId="{31EF96B5-4874-4AD7-84BA-C2531926E2EF}" type="sibTrans" cxnId="{5DC5A42B-90B0-48EF-8538-2B9B2E565997}">
      <dgm:prSet/>
      <dgm:spPr/>
      <dgm:t>
        <a:bodyPr/>
        <a:lstStyle/>
        <a:p>
          <a:pPr rtl="1"/>
          <a:endParaRPr lang="he-IL" sz="2000"/>
        </a:p>
      </dgm:t>
    </dgm:pt>
    <dgm:pt modelId="{829B250A-C9A9-44FF-9AAE-724791540256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היכרות עם רכיבי ההגנה הלאומית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BAC58232-3611-4AED-A706-CEFFB10F6208}" type="parTrans" cxnId="{AA685C32-6C55-4F12-AB2E-F399FFE39690}">
      <dgm:prSet/>
      <dgm:spPr/>
      <dgm:t>
        <a:bodyPr/>
        <a:lstStyle/>
        <a:p>
          <a:pPr rtl="1"/>
          <a:endParaRPr lang="he-IL" sz="2000"/>
        </a:p>
      </dgm:t>
    </dgm:pt>
    <dgm:pt modelId="{B20C7541-F65B-4BEB-8073-330D304DABB9}" type="sibTrans" cxnId="{AA685C32-6C55-4F12-AB2E-F399FFE39690}">
      <dgm:prSet/>
      <dgm:spPr/>
      <dgm:t>
        <a:bodyPr/>
        <a:lstStyle/>
        <a:p>
          <a:pPr rtl="1"/>
          <a:endParaRPr lang="he-IL" sz="2000"/>
        </a:p>
      </dgm:t>
    </dgm:pt>
    <dgm:pt modelId="{8CBB3CC4-8FBC-4CBD-81DB-E4F5264B9DD4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הרצאות בכירים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ED8A4295-A4B7-4F3C-8F45-D78411145B18}" type="parTrans" cxnId="{AF070C51-6A61-494A-B2AF-397B6590EFAE}">
      <dgm:prSet/>
      <dgm:spPr/>
      <dgm:t>
        <a:bodyPr/>
        <a:lstStyle/>
        <a:p>
          <a:pPr rtl="1"/>
          <a:endParaRPr lang="he-IL" sz="2000"/>
        </a:p>
      </dgm:t>
    </dgm:pt>
    <dgm:pt modelId="{6C48E80F-915F-440F-B5C1-BC5B3D108724}" type="sibTrans" cxnId="{AF070C51-6A61-494A-B2AF-397B6590EFAE}">
      <dgm:prSet/>
      <dgm:spPr/>
      <dgm:t>
        <a:bodyPr/>
        <a:lstStyle/>
        <a:p>
          <a:pPr rtl="1"/>
          <a:endParaRPr lang="he-IL" sz="2000"/>
        </a:p>
      </dgm:t>
    </dgm:pt>
    <dgm:pt modelId="{24790CBF-34A3-491F-BE1B-9908D68CCC5F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תשתית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הבטל"מ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12883789-B385-4228-8315-992B39444FE7}" type="parTrans" cxnId="{7FE77A85-BE23-48FE-B104-7531B6966B88}">
      <dgm:prSet/>
      <dgm:spPr/>
      <dgm:t>
        <a:bodyPr/>
        <a:lstStyle/>
        <a:p>
          <a:pPr rtl="1"/>
          <a:endParaRPr lang="he-IL" sz="2000"/>
        </a:p>
      </dgm:t>
    </dgm:pt>
    <dgm:pt modelId="{A7F15CF4-8324-4540-A828-DB84A387DCDF}" type="sibTrans" cxnId="{7FE77A85-BE23-48FE-B104-7531B6966B88}">
      <dgm:prSet/>
      <dgm:spPr/>
      <dgm:t>
        <a:bodyPr/>
        <a:lstStyle/>
        <a:p>
          <a:pPr rtl="1"/>
          <a:endParaRPr lang="he-IL" sz="2000"/>
        </a:p>
      </dgm:t>
    </dgm:pt>
    <dgm:pt modelId="{8BEC89FF-6C84-4BAD-9E07-BDDC63AF96DC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מפגשי צוות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D65DDE42-9ECA-44B4-BCA5-7128D81BC9AA}" type="parTrans" cxnId="{AE550D4C-48D5-4BF5-926F-A98B7BBC5C8E}">
      <dgm:prSet/>
      <dgm:spPr/>
      <dgm:t>
        <a:bodyPr/>
        <a:lstStyle/>
        <a:p>
          <a:pPr rtl="1"/>
          <a:endParaRPr lang="he-IL" sz="2000"/>
        </a:p>
      </dgm:t>
    </dgm:pt>
    <dgm:pt modelId="{B97B1F06-80A1-4F17-B6BD-67D49275ADCC}" type="sibTrans" cxnId="{AE550D4C-48D5-4BF5-926F-A98B7BBC5C8E}">
      <dgm:prSet/>
      <dgm:spPr/>
      <dgm:t>
        <a:bodyPr/>
        <a:lstStyle/>
        <a:p>
          <a:pPr rtl="1"/>
          <a:endParaRPr lang="he-IL" sz="2000"/>
        </a:p>
      </dgm:t>
    </dgm:pt>
    <dgm:pt modelId="{A14C320E-59D1-4517-B3B6-7965155C7139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חומרי קריאה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A8F81F83-2234-4C9D-91C1-E3C4FD96AB66}" type="parTrans" cxnId="{AEB2BF37-33C8-4993-8505-9EC8A815139F}">
      <dgm:prSet/>
      <dgm:spPr/>
      <dgm:t>
        <a:bodyPr/>
        <a:lstStyle/>
        <a:p>
          <a:pPr rtl="1"/>
          <a:endParaRPr lang="he-IL" sz="2000"/>
        </a:p>
      </dgm:t>
    </dgm:pt>
    <dgm:pt modelId="{83EBF8C2-DD4D-499E-8E91-8527651DCF9B}" type="sibTrans" cxnId="{AEB2BF37-33C8-4993-8505-9EC8A815139F}">
      <dgm:prSet/>
      <dgm:spPr/>
      <dgm:t>
        <a:bodyPr/>
        <a:lstStyle/>
        <a:p>
          <a:pPr rtl="1"/>
          <a:endParaRPr lang="he-IL" sz="2000"/>
        </a:p>
      </dgm:t>
    </dgm:pt>
    <dgm:pt modelId="{5972AB91-C02E-4297-A3E2-A46C0EF0ACFE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סיור בארגונים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E6C46F20-8806-427C-975B-39287209E195}" type="parTrans" cxnId="{8ED12697-030F-4DA2-BC86-953464408877}">
      <dgm:prSet/>
      <dgm:spPr/>
      <dgm:t>
        <a:bodyPr/>
        <a:lstStyle/>
        <a:p>
          <a:pPr rtl="1"/>
          <a:endParaRPr lang="he-IL"/>
        </a:p>
      </dgm:t>
    </dgm:pt>
    <dgm:pt modelId="{27753963-B552-415D-823A-CDD4CC13A3B1}" type="sibTrans" cxnId="{8ED12697-030F-4DA2-BC86-953464408877}">
      <dgm:prSet/>
      <dgm:spPr/>
      <dgm:t>
        <a:bodyPr/>
        <a:lstStyle/>
        <a:p>
          <a:pPr rtl="1"/>
          <a:endParaRPr lang="he-IL"/>
        </a:p>
      </dgm:t>
    </dgm:pt>
    <dgm:pt modelId="{40AD3D24-5FEC-439F-95B7-B83F2376B405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יום עיון סייבר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DF818AFA-A08C-40C4-9A28-91D8DBB4C949}" type="parTrans" cxnId="{4902BC9A-A403-464A-87B1-A5786A908C0B}">
      <dgm:prSet/>
      <dgm:spPr/>
      <dgm:t>
        <a:bodyPr/>
        <a:lstStyle/>
        <a:p>
          <a:pPr rtl="1"/>
          <a:endParaRPr lang="he-IL"/>
        </a:p>
      </dgm:t>
    </dgm:pt>
    <dgm:pt modelId="{537D81D2-341C-47D9-85F5-EE02F90E8675}" type="sibTrans" cxnId="{4902BC9A-A403-464A-87B1-A5786A908C0B}">
      <dgm:prSet/>
      <dgm:spPr/>
      <dgm:t>
        <a:bodyPr/>
        <a:lstStyle/>
        <a:p>
          <a:pPr rtl="1"/>
          <a:endParaRPr lang="he-IL"/>
        </a:p>
      </dgm:t>
    </dgm:pt>
    <dgm:pt modelId="{50FF1782-960F-4A26-A28A-64CADD03B162}" type="pres">
      <dgm:prSet presAssocID="{154B5390-13DC-4E6E-96ED-BE32397C6B2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4576680-81B5-402A-A2A4-38BD121424DC}" type="pres">
      <dgm:prSet presAssocID="{154B5390-13DC-4E6E-96ED-BE32397C6B28}" presName="tSp" presStyleCnt="0"/>
      <dgm:spPr/>
    </dgm:pt>
    <dgm:pt modelId="{862C5D97-DC62-469D-9B28-6725F43E0A5D}" type="pres">
      <dgm:prSet presAssocID="{154B5390-13DC-4E6E-96ED-BE32397C6B28}" presName="bSp" presStyleCnt="0"/>
      <dgm:spPr/>
    </dgm:pt>
    <dgm:pt modelId="{AE90B162-B846-48DE-80EF-32B4E1238032}" type="pres">
      <dgm:prSet presAssocID="{154B5390-13DC-4E6E-96ED-BE32397C6B28}" presName="process" presStyleCnt="0"/>
      <dgm:spPr/>
    </dgm:pt>
    <dgm:pt modelId="{DD6DE1E1-025B-48C4-920C-D5D9DB784873}" type="pres">
      <dgm:prSet presAssocID="{829B250A-C9A9-44FF-9AAE-724791540256}" presName="composite1" presStyleCnt="0"/>
      <dgm:spPr/>
    </dgm:pt>
    <dgm:pt modelId="{CDB6BB08-BBCF-4F78-9B26-1B0685B1C3A3}" type="pres">
      <dgm:prSet presAssocID="{829B250A-C9A9-44FF-9AAE-724791540256}" presName="dummyNode1" presStyleLbl="node1" presStyleIdx="0" presStyleCnt="4"/>
      <dgm:spPr/>
    </dgm:pt>
    <dgm:pt modelId="{61802AC0-880B-42FC-8482-EB2B3966A1B2}" type="pres">
      <dgm:prSet presAssocID="{829B250A-C9A9-44FF-9AAE-724791540256}" presName="childNode1" presStyleLbl="bgAcc1" presStyleIdx="0" presStyleCnt="4" custScaleY="159862" custLinFactNeighborX="-896" custLinFactNeighborY="-4482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BA1633-A1E0-4B89-835C-32075FBAF931}" type="pres">
      <dgm:prSet presAssocID="{829B250A-C9A9-44FF-9AAE-72479154025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62CF38-20A7-4C82-B643-FA352ED303DA}" type="pres">
      <dgm:prSet presAssocID="{829B250A-C9A9-44FF-9AAE-724791540256}" presName="parentNode1" presStyleLbl="node1" presStyleIdx="0" presStyleCnt="4" custScaleX="106755" custScaleY="133693" custLinFactNeighborX="-16038" custLinFactNeighborY="5601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12927C-5585-43A9-8E5D-4002028A307B}" type="pres">
      <dgm:prSet presAssocID="{829B250A-C9A9-44FF-9AAE-724791540256}" presName="connSite1" presStyleCnt="0"/>
      <dgm:spPr/>
    </dgm:pt>
    <dgm:pt modelId="{74D8421B-12BF-4674-A8B7-58230946B3DA}" type="pres">
      <dgm:prSet presAssocID="{B20C7541-F65B-4BEB-8073-330D304DABB9}" presName="Name9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0EE6C98-1C7B-43E0-8894-AE9EE5403EEB}" type="pres">
      <dgm:prSet presAssocID="{CEC15360-12B2-4D84-BA87-D73B0F2EF2A2}" presName="composite2" presStyleCnt="0"/>
      <dgm:spPr/>
    </dgm:pt>
    <dgm:pt modelId="{8EBCCED4-2A9C-4081-A710-45DB844D33A1}" type="pres">
      <dgm:prSet presAssocID="{CEC15360-12B2-4D84-BA87-D73B0F2EF2A2}" presName="dummyNode2" presStyleLbl="node1" presStyleIdx="0" presStyleCnt="4"/>
      <dgm:spPr/>
    </dgm:pt>
    <dgm:pt modelId="{EFE4279C-ED11-4803-A9DC-82975EFD4A80}" type="pres">
      <dgm:prSet presAssocID="{CEC15360-12B2-4D84-BA87-D73B0F2EF2A2}" presName="childNode2" presStyleLbl="bgAcc1" presStyleIdx="1" presStyleCnt="4" custScaleX="110147" custScaleY="143954" custLinFactNeighborX="-1980" custLinFactNeighborY="432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C6CC8C8-B83B-47E4-8056-6B42D073BB7F}" type="pres">
      <dgm:prSet presAssocID="{CEC15360-12B2-4D84-BA87-D73B0F2EF2A2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DB5331B-0674-4644-82FD-3FE1C6FFCFAE}" type="pres">
      <dgm:prSet presAssocID="{CEC15360-12B2-4D84-BA87-D73B0F2EF2A2}" presName="parentNode2" presStyleLbl="node1" presStyleIdx="1" presStyleCnt="4" custLinFactNeighborX="-6237" custLinFactNeighborY="-6497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9134EFD-72A8-43AC-B7C7-1A3E29FD3567}" type="pres">
      <dgm:prSet presAssocID="{CEC15360-12B2-4D84-BA87-D73B0F2EF2A2}" presName="connSite2" presStyleCnt="0"/>
      <dgm:spPr/>
    </dgm:pt>
    <dgm:pt modelId="{33998895-CC7C-481F-8DC9-4058DB6386E8}" type="pres">
      <dgm:prSet presAssocID="{8C7E0362-A2DF-4465-A433-5343541910B0}" presName="Name18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646A58AE-08E4-4AA5-930B-E442175C2EDA}" type="pres">
      <dgm:prSet presAssocID="{3538D136-F020-4603-8CB2-0F5C17D2881D}" presName="composite1" presStyleCnt="0"/>
      <dgm:spPr/>
    </dgm:pt>
    <dgm:pt modelId="{020CB303-B3EC-487D-9627-BB109845EE93}" type="pres">
      <dgm:prSet presAssocID="{3538D136-F020-4603-8CB2-0F5C17D2881D}" presName="dummyNode1" presStyleLbl="node1" presStyleIdx="1" presStyleCnt="4"/>
      <dgm:spPr/>
    </dgm:pt>
    <dgm:pt modelId="{C7F1F091-D4C7-42DC-B5D6-1EA1E2CC9F3D}" type="pres">
      <dgm:prSet presAssocID="{3538D136-F020-4603-8CB2-0F5C17D2881D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5F6773-E829-407C-81F7-C8C47B06384C}" type="pres">
      <dgm:prSet presAssocID="{3538D136-F020-4603-8CB2-0F5C17D2881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EEA54F2-1964-49E8-B4F0-DB4C8B996B1E}" type="pres">
      <dgm:prSet presAssocID="{3538D136-F020-4603-8CB2-0F5C17D2881D}" presName="parentNode1" presStyleLbl="node1" presStyleIdx="2" presStyleCnt="4" custScaleX="107423" custScaleY="171133" custLinFactY="4875" custLinFactNeighborX="-290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7A491E-227F-4690-8B1D-790E44CE46CF}" type="pres">
      <dgm:prSet presAssocID="{3538D136-F020-4603-8CB2-0F5C17D2881D}" presName="connSite1" presStyleCnt="0"/>
      <dgm:spPr/>
    </dgm:pt>
    <dgm:pt modelId="{31A443B5-6A42-4C44-B7F7-023EF0C252C3}" type="pres">
      <dgm:prSet presAssocID="{5E9EF76A-5D0F-40CB-BB03-74BFC0FE502E}" presName="Name9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CA026801-B167-43E0-963A-C95E0167C669}" type="pres">
      <dgm:prSet presAssocID="{4B3F0A44-85B8-4151-9ED8-4124E814C60C}" presName="composite2" presStyleCnt="0"/>
      <dgm:spPr/>
    </dgm:pt>
    <dgm:pt modelId="{38838690-9827-46B7-8854-3B5FCFD8ED78}" type="pres">
      <dgm:prSet presAssocID="{4B3F0A44-85B8-4151-9ED8-4124E814C60C}" presName="dummyNode2" presStyleLbl="node1" presStyleIdx="2" presStyleCnt="4"/>
      <dgm:spPr/>
    </dgm:pt>
    <dgm:pt modelId="{6AE12BE5-5945-4C4E-ACAB-4152E517AA06}" type="pres">
      <dgm:prSet presAssocID="{4B3F0A44-85B8-4151-9ED8-4124E814C60C}" presName="childNode2" presStyleLbl="bgAcc1" presStyleIdx="3" presStyleCnt="4" custScaleX="116100" custScaleY="139160" custLinFactNeighborX="3881" custLinFactNeighborY="2524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57540CC-E125-4C27-B51F-90D8364E2821}" type="pres">
      <dgm:prSet presAssocID="{4B3F0A44-85B8-4151-9ED8-4124E814C60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8BF2808-3E75-4D92-B7AE-DB22A651B916}" type="pres">
      <dgm:prSet presAssocID="{4B3F0A44-85B8-4151-9ED8-4124E814C60C}" presName="parentNode2" presStyleLbl="node1" presStyleIdx="3" presStyleCnt="4" custLinFactNeighborX="-4010" custLinFactNeighborY="-425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104DD0C-CFC3-40C5-AD61-F68A85222A0F}" type="pres">
      <dgm:prSet presAssocID="{4B3F0A44-85B8-4151-9ED8-4124E814C60C}" presName="connSite2" presStyleCnt="0"/>
      <dgm:spPr/>
    </dgm:pt>
  </dgm:ptLst>
  <dgm:cxnLst>
    <dgm:cxn modelId="{206552A9-13B8-4B0B-BF72-C0AA1A7C78C9}" type="presOf" srcId="{CEC15360-12B2-4D84-BA87-D73B0F2EF2A2}" destId="{DDB5331B-0674-4644-82FD-3FE1C6FFCFAE}" srcOrd="0" destOrd="0" presId="urn:microsoft.com/office/officeart/2005/8/layout/hProcess4"/>
    <dgm:cxn modelId="{2BACE708-BF97-4E1B-95E8-871B8C2CE11D}" srcId="{3538D136-F020-4603-8CB2-0F5C17D2881D}" destId="{66E61E3B-C323-4F24-B621-DE4C5183FACA}" srcOrd="1" destOrd="0" parTransId="{0309F9B8-24AF-4FBB-873D-766F0A9A487D}" sibTransId="{360E1001-DC49-4D0F-A360-85F845F52197}"/>
    <dgm:cxn modelId="{AA685C32-6C55-4F12-AB2E-F399FFE39690}" srcId="{154B5390-13DC-4E6E-96ED-BE32397C6B28}" destId="{829B250A-C9A9-44FF-9AAE-724791540256}" srcOrd="0" destOrd="0" parTransId="{BAC58232-3611-4AED-A706-CEFFB10F6208}" sibTransId="{B20C7541-F65B-4BEB-8073-330D304DABB9}"/>
    <dgm:cxn modelId="{B8485DCD-6273-4517-B30A-A13A1F9F82A7}" type="presOf" srcId="{40AD3D24-5FEC-439F-95B7-B83F2376B405}" destId="{EFE4279C-ED11-4803-A9DC-82975EFD4A80}" srcOrd="0" destOrd="1" presId="urn:microsoft.com/office/officeart/2005/8/layout/hProcess4"/>
    <dgm:cxn modelId="{38628F20-D34A-449D-A593-0C1C5DC6E5FE}" type="presOf" srcId="{A81CA763-4057-454A-9FFE-43525ECA0721}" destId="{057540CC-E125-4C27-B51F-90D8364E2821}" srcOrd="1" destOrd="0" presId="urn:microsoft.com/office/officeart/2005/8/layout/hProcess4"/>
    <dgm:cxn modelId="{F0BED387-70E7-4D2C-A25F-A0A1B5DAB424}" type="presOf" srcId="{8BEC89FF-6C84-4BAD-9E07-BDDC63AF96DC}" destId="{9EBA1633-A1E0-4B89-835C-32075FBAF931}" srcOrd="1" destOrd="2" presId="urn:microsoft.com/office/officeart/2005/8/layout/hProcess4"/>
    <dgm:cxn modelId="{6909E0B0-C439-479D-AF90-ED7211DE7F50}" type="presOf" srcId="{4B3F0A44-85B8-4151-9ED8-4124E814C60C}" destId="{D8BF2808-3E75-4D92-B7AE-DB22A651B916}" srcOrd="0" destOrd="0" presId="urn:microsoft.com/office/officeart/2005/8/layout/hProcess4"/>
    <dgm:cxn modelId="{6DD54BFF-26E9-4C22-B2C6-7B9B1F99550C}" type="presOf" srcId="{2ADAA80C-2A14-4F02-9566-28D101B9E0E1}" destId="{EFE4279C-ED11-4803-A9DC-82975EFD4A80}" srcOrd="0" destOrd="2" presId="urn:microsoft.com/office/officeart/2005/8/layout/hProcess4"/>
    <dgm:cxn modelId="{16D8688D-50C3-4F00-83F0-3A08B27BD416}" type="presOf" srcId="{66E61E3B-C323-4F24-B621-DE4C5183FACA}" destId="{A35F6773-E829-407C-81F7-C8C47B06384C}" srcOrd="1" destOrd="1" presId="urn:microsoft.com/office/officeart/2005/8/layout/hProcess4"/>
    <dgm:cxn modelId="{A460504A-7841-48EC-B690-3DFA12D5E3A7}" type="presOf" srcId="{66E61E3B-C323-4F24-B621-DE4C5183FACA}" destId="{C7F1F091-D4C7-42DC-B5D6-1EA1E2CC9F3D}" srcOrd="0" destOrd="1" presId="urn:microsoft.com/office/officeart/2005/8/layout/hProcess4"/>
    <dgm:cxn modelId="{DB44AB68-DA47-4870-97E7-DE9CABDDC20C}" type="presOf" srcId="{FB02902C-8438-46C4-96BD-029A8BF85CD9}" destId="{6AE12BE5-5945-4C4E-ACAB-4152E517AA06}" srcOrd="0" destOrd="2" presId="urn:microsoft.com/office/officeart/2005/8/layout/hProcess4"/>
    <dgm:cxn modelId="{4902BC9A-A403-464A-87B1-A5786A908C0B}" srcId="{CEC15360-12B2-4D84-BA87-D73B0F2EF2A2}" destId="{40AD3D24-5FEC-439F-95B7-B83F2376B405}" srcOrd="1" destOrd="0" parTransId="{DF818AFA-A08C-40C4-9A28-91D8DBB4C949}" sibTransId="{537D81D2-341C-47D9-85F5-EE02F90E8675}"/>
    <dgm:cxn modelId="{017B05E5-275C-476A-BE31-6323A94B4C26}" type="presOf" srcId="{8CBB3CC4-8FBC-4CBD-81DB-E4F5264B9DD4}" destId="{9EBA1633-A1E0-4B89-835C-32075FBAF931}" srcOrd="1" destOrd="0" presId="urn:microsoft.com/office/officeart/2005/8/layout/hProcess4"/>
    <dgm:cxn modelId="{8ED12697-030F-4DA2-BC86-953464408877}" srcId="{4B3F0A44-85B8-4151-9ED8-4124E814C60C}" destId="{5972AB91-C02E-4297-A3E2-A46C0EF0ACFE}" srcOrd="1" destOrd="0" parTransId="{E6C46F20-8806-427C-975B-39287209E195}" sibTransId="{27753963-B552-415D-823A-CDD4CC13A3B1}"/>
    <dgm:cxn modelId="{B2E4668A-D5A3-4F7B-88CC-90C693B43C41}" type="presOf" srcId="{5972AB91-C02E-4297-A3E2-A46C0EF0ACFE}" destId="{6AE12BE5-5945-4C4E-ACAB-4152E517AA06}" srcOrd="0" destOrd="1" presId="urn:microsoft.com/office/officeart/2005/8/layout/hProcess4"/>
    <dgm:cxn modelId="{A3219C6E-2AAF-4B30-BF3A-E59C31777587}" type="presOf" srcId="{24790CBF-34A3-491F-BE1B-9908D68CCC5F}" destId="{61802AC0-880B-42FC-8482-EB2B3966A1B2}" srcOrd="0" destOrd="1" presId="urn:microsoft.com/office/officeart/2005/8/layout/hProcess4"/>
    <dgm:cxn modelId="{C4DE4551-A0A3-45AF-B8AB-F47E116D3CA4}" type="presOf" srcId="{8CBB3CC4-8FBC-4CBD-81DB-E4F5264B9DD4}" destId="{61802AC0-880B-42FC-8482-EB2B3966A1B2}" srcOrd="0" destOrd="0" presId="urn:microsoft.com/office/officeart/2005/8/layout/hProcess4"/>
    <dgm:cxn modelId="{E869BFCF-2843-4DBC-BB58-AB68E7325BD7}" type="presOf" srcId="{5E852FA9-7D50-4BAA-8032-3667949BE17F}" destId="{EFE4279C-ED11-4803-A9DC-82975EFD4A80}" srcOrd="0" destOrd="0" presId="urn:microsoft.com/office/officeart/2005/8/layout/hProcess4"/>
    <dgm:cxn modelId="{72D43183-D6F6-483A-A18A-6FB501C8BEB5}" type="presOf" srcId="{FB02902C-8438-46C4-96BD-029A8BF85CD9}" destId="{057540CC-E125-4C27-B51F-90D8364E2821}" srcOrd="1" destOrd="2" presId="urn:microsoft.com/office/officeart/2005/8/layout/hProcess4"/>
    <dgm:cxn modelId="{FF81817E-E9C6-4913-9AC4-F2F20FF9A19C}" type="presOf" srcId="{40AD3D24-5FEC-439F-95B7-B83F2376B405}" destId="{7C6CC8C8-B83B-47E4-8056-6B42D073BB7F}" srcOrd="1" destOrd="1" presId="urn:microsoft.com/office/officeart/2005/8/layout/hProcess4"/>
    <dgm:cxn modelId="{D736B90D-1526-4FB9-ACD6-D16FAB426B5F}" type="presOf" srcId="{3538D136-F020-4603-8CB2-0F5C17D2881D}" destId="{3EEA54F2-1964-49E8-B4F0-DB4C8B996B1E}" srcOrd="0" destOrd="0" presId="urn:microsoft.com/office/officeart/2005/8/layout/hProcess4"/>
    <dgm:cxn modelId="{B42D2C84-098F-4A49-BBA3-2437437DE31E}" type="presOf" srcId="{A14C320E-59D1-4517-B3B6-7965155C7139}" destId="{9EBA1633-A1E0-4B89-835C-32075FBAF931}" srcOrd="1" destOrd="3" presId="urn:microsoft.com/office/officeart/2005/8/layout/hProcess4"/>
    <dgm:cxn modelId="{AEB2BF37-33C8-4993-8505-9EC8A815139F}" srcId="{829B250A-C9A9-44FF-9AAE-724791540256}" destId="{A14C320E-59D1-4517-B3B6-7965155C7139}" srcOrd="3" destOrd="0" parTransId="{A8F81F83-2234-4C9D-91C1-E3C4FD96AB66}" sibTransId="{83EBF8C2-DD4D-499E-8E91-8527651DCF9B}"/>
    <dgm:cxn modelId="{95EAC872-3C67-4210-835D-F34414FC9D40}" type="presOf" srcId="{154B5390-13DC-4E6E-96ED-BE32397C6B28}" destId="{50FF1782-960F-4A26-A28A-64CADD03B162}" srcOrd="0" destOrd="0" presId="urn:microsoft.com/office/officeart/2005/8/layout/hProcess4"/>
    <dgm:cxn modelId="{992C302D-5532-4837-A498-EFE745B4AD76}" type="presOf" srcId="{829B250A-C9A9-44FF-9AAE-724791540256}" destId="{1862CF38-20A7-4C82-B643-FA352ED303DA}" srcOrd="0" destOrd="0" presId="urn:microsoft.com/office/officeart/2005/8/layout/hProcess4"/>
    <dgm:cxn modelId="{BE1DF3D2-5447-415C-A63C-759280492174}" srcId="{CEC15360-12B2-4D84-BA87-D73B0F2EF2A2}" destId="{5E852FA9-7D50-4BAA-8032-3667949BE17F}" srcOrd="0" destOrd="0" parTransId="{7669B353-440E-475D-9A6F-5A3D54193E45}" sibTransId="{CAD74403-3AEE-4A91-8A88-5A5F536D972B}"/>
    <dgm:cxn modelId="{7C2CB369-5ED7-494B-88A2-434F9A84B7E5}" type="presOf" srcId="{8C7E0362-A2DF-4465-A433-5343541910B0}" destId="{33998895-CC7C-481F-8DC9-4058DB6386E8}" srcOrd="0" destOrd="0" presId="urn:microsoft.com/office/officeart/2005/8/layout/hProcess4"/>
    <dgm:cxn modelId="{7FE77A85-BE23-48FE-B104-7531B6966B88}" srcId="{829B250A-C9A9-44FF-9AAE-724791540256}" destId="{24790CBF-34A3-491F-BE1B-9908D68CCC5F}" srcOrd="1" destOrd="0" parTransId="{12883789-B385-4228-8315-992B39444FE7}" sibTransId="{A7F15CF4-8324-4540-A828-DB84A387DCDF}"/>
    <dgm:cxn modelId="{A357625C-9AC6-43C4-A6FD-525813A78194}" type="presOf" srcId="{A81CA763-4057-454A-9FFE-43525ECA0721}" destId="{6AE12BE5-5945-4C4E-ACAB-4152E517AA06}" srcOrd="0" destOrd="0" presId="urn:microsoft.com/office/officeart/2005/8/layout/hProcess4"/>
    <dgm:cxn modelId="{EC21D061-333C-4C50-B145-DDD82DFF894D}" type="presOf" srcId="{8A3B5D2D-603D-4353-9CE1-8792E97E5096}" destId="{A35F6773-E829-407C-81F7-C8C47B06384C}" srcOrd="1" destOrd="0" presId="urn:microsoft.com/office/officeart/2005/8/layout/hProcess4"/>
    <dgm:cxn modelId="{1A84AB49-A020-47D7-B794-943CC91B29E3}" srcId="{154B5390-13DC-4E6E-96ED-BE32397C6B28}" destId="{4B3F0A44-85B8-4151-9ED8-4124E814C60C}" srcOrd="3" destOrd="0" parTransId="{E4B3E5CA-3CAB-45B4-95AD-EDF2A7C38159}" sibTransId="{94D1DDA3-DE7A-4051-9BE4-4B9BF8B1983C}"/>
    <dgm:cxn modelId="{AE550D4C-48D5-4BF5-926F-A98B7BBC5C8E}" srcId="{829B250A-C9A9-44FF-9AAE-724791540256}" destId="{8BEC89FF-6C84-4BAD-9E07-BDDC63AF96DC}" srcOrd="2" destOrd="0" parTransId="{D65DDE42-9ECA-44B4-BCA5-7128D81BC9AA}" sibTransId="{B97B1F06-80A1-4F17-B6BD-67D49275ADCC}"/>
    <dgm:cxn modelId="{953C933E-CD61-4A0B-A911-AD3240AD705F}" srcId="{4B3F0A44-85B8-4151-9ED8-4124E814C60C}" destId="{FB02902C-8438-46C4-96BD-029A8BF85CD9}" srcOrd="2" destOrd="0" parTransId="{5BDEFC1E-80B7-45F2-8F47-AA766DC28157}" sibTransId="{A62C0182-5386-4070-9674-5E2F01AF2B9B}"/>
    <dgm:cxn modelId="{F8C1BCE6-C941-4E0D-8320-B16775FC820B}" type="presOf" srcId="{24790CBF-34A3-491F-BE1B-9908D68CCC5F}" destId="{9EBA1633-A1E0-4B89-835C-32075FBAF931}" srcOrd="1" destOrd="1" presId="urn:microsoft.com/office/officeart/2005/8/layout/hProcess4"/>
    <dgm:cxn modelId="{107B4D7B-5F00-4A7A-BF72-084672997111}" type="presOf" srcId="{5E9EF76A-5D0F-40CB-BB03-74BFC0FE502E}" destId="{31A443B5-6A42-4C44-B7F7-023EF0C252C3}" srcOrd="0" destOrd="0" presId="urn:microsoft.com/office/officeart/2005/8/layout/hProcess4"/>
    <dgm:cxn modelId="{44A6C629-DBD2-42DF-8772-14304509D0E7}" type="presOf" srcId="{2ADAA80C-2A14-4F02-9566-28D101B9E0E1}" destId="{7C6CC8C8-B83B-47E4-8056-6B42D073BB7F}" srcOrd="1" destOrd="2" presId="urn:microsoft.com/office/officeart/2005/8/layout/hProcess4"/>
    <dgm:cxn modelId="{2367AB13-071E-4C9F-93CC-5ABBB33D2F43}" srcId="{3538D136-F020-4603-8CB2-0F5C17D2881D}" destId="{8A3B5D2D-603D-4353-9CE1-8792E97E5096}" srcOrd="0" destOrd="0" parTransId="{5D437E2D-3A76-4CCC-A5EF-B4474F2FA01E}" sibTransId="{EE02E092-7528-4B7B-8FC2-DF3B10B7749F}"/>
    <dgm:cxn modelId="{5DC5A42B-90B0-48EF-8538-2B9B2E565997}" srcId="{CEC15360-12B2-4D84-BA87-D73B0F2EF2A2}" destId="{2ADAA80C-2A14-4F02-9566-28D101B9E0E1}" srcOrd="2" destOrd="0" parTransId="{6CEE6030-2397-40BC-B91B-CB1D94CF538C}" sibTransId="{31EF96B5-4874-4AD7-84BA-C2531926E2EF}"/>
    <dgm:cxn modelId="{385DFBDA-BFA6-4525-9DEA-0F50FA026208}" type="presOf" srcId="{8BEC89FF-6C84-4BAD-9E07-BDDC63AF96DC}" destId="{61802AC0-880B-42FC-8482-EB2B3966A1B2}" srcOrd="0" destOrd="2" presId="urn:microsoft.com/office/officeart/2005/8/layout/hProcess4"/>
    <dgm:cxn modelId="{33C20C5C-B566-4548-A167-331BE18FD8CF}" type="presOf" srcId="{8A3B5D2D-603D-4353-9CE1-8792E97E5096}" destId="{C7F1F091-D4C7-42DC-B5D6-1EA1E2CC9F3D}" srcOrd="0" destOrd="0" presId="urn:microsoft.com/office/officeart/2005/8/layout/hProcess4"/>
    <dgm:cxn modelId="{AF070C51-6A61-494A-B2AF-397B6590EFAE}" srcId="{829B250A-C9A9-44FF-9AAE-724791540256}" destId="{8CBB3CC4-8FBC-4CBD-81DB-E4F5264B9DD4}" srcOrd="0" destOrd="0" parTransId="{ED8A4295-A4B7-4F3C-8F45-D78411145B18}" sibTransId="{6C48E80F-915F-440F-B5C1-BC5B3D108724}"/>
    <dgm:cxn modelId="{87FA8686-7FF8-4995-99A8-D3642A74980C}" srcId="{154B5390-13DC-4E6E-96ED-BE32397C6B28}" destId="{CEC15360-12B2-4D84-BA87-D73B0F2EF2A2}" srcOrd="1" destOrd="0" parTransId="{98F04DE5-2FED-44A6-8DBD-15162EF86668}" sibTransId="{8C7E0362-A2DF-4465-A433-5343541910B0}"/>
    <dgm:cxn modelId="{2A36633B-F1F6-41B0-BEF7-F204846A0D4F}" type="presOf" srcId="{A14C320E-59D1-4517-B3B6-7965155C7139}" destId="{61802AC0-880B-42FC-8482-EB2B3966A1B2}" srcOrd="0" destOrd="3" presId="urn:microsoft.com/office/officeart/2005/8/layout/hProcess4"/>
    <dgm:cxn modelId="{80CE0945-94A1-4D04-A03D-81561FAB5968}" type="presOf" srcId="{B20C7541-F65B-4BEB-8073-330D304DABB9}" destId="{74D8421B-12BF-4674-A8B7-58230946B3DA}" srcOrd="0" destOrd="0" presId="urn:microsoft.com/office/officeart/2005/8/layout/hProcess4"/>
    <dgm:cxn modelId="{41C2E8C6-1448-42FC-BC14-2BDAEC468F64}" srcId="{154B5390-13DC-4E6E-96ED-BE32397C6B28}" destId="{3538D136-F020-4603-8CB2-0F5C17D2881D}" srcOrd="2" destOrd="0" parTransId="{6490AA81-5701-4FCE-AF8E-22717BE2D94D}" sibTransId="{5E9EF76A-5D0F-40CB-BB03-74BFC0FE502E}"/>
    <dgm:cxn modelId="{9A44DA02-752A-472A-81B6-95D643F27A09}" type="presOf" srcId="{5972AB91-C02E-4297-A3E2-A46C0EF0ACFE}" destId="{057540CC-E125-4C27-B51F-90D8364E2821}" srcOrd="1" destOrd="1" presId="urn:microsoft.com/office/officeart/2005/8/layout/hProcess4"/>
    <dgm:cxn modelId="{9156115E-BF4A-4EDC-A366-39D2C5880260}" type="presOf" srcId="{5E852FA9-7D50-4BAA-8032-3667949BE17F}" destId="{7C6CC8C8-B83B-47E4-8056-6B42D073BB7F}" srcOrd="1" destOrd="0" presId="urn:microsoft.com/office/officeart/2005/8/layout/hProcess4"/>
    <dgm:cxn modelId="{C7323571-2D72-4796-A47D-AA239BA03788}" srcId="{4B3F0A44-85B8-4151-9ED8-4124E814C60C}" destId="{A81CA763-4057-454A-9FFE-43525ECA0721}" srcOrd="0" destOrd="0" parTransId="{BFF95E7D-B99B-42CD-BD67-682BD13CD245}" sibTransId="{32C82225-7463-403C-9A91-15FE7D1DA832}"/>
    <dgm:cxn modelId="{73F6137D-5D66-4B47-A046-D697269A6978}" type="presParOf" srcId="{50FF1782-960F-4A26-A28A-64CADD03B162}" destId="{84576680-81B5-402A-A2A4-38BD121424DC}" srcOrd="0" destOrd="0" presId="urn:microsoft.com/office/officeart/2005/8/layout/hProcess4"/>
    <dgm:cxn modelId="{009EF454-D81B-4F32-86A5-88C3F2F742E6}" type="presParOf" srcId="{50FF1782-960F-4A26-A28A-64CADD03B162}" destId="{862C5D97-DC62-469D-9B28-6725F43E0A5D}" srcOrd="1" destOrd="0" presId="urn:microsoft.com/office/officeart/2005/8/layout/hProcess4"/>
    <dgm:cxn modelId="{BF980919-3AEA-4E82-BAC4-994847008B97}" type="presParOf" srcId="{50FF1782-960F-4A26-A28A-64CADD03B162}" destId="{AE90B162-B846-48DE-80EF-32B4E1238032}" srcOrd="2" destOrd="0" presId="urn:microsoft.com/office/officeart/2005/8/layout/hProcess4"/>
    <dgm:cxn modelId="{460F999D-8ED5-487A-B3EC-3DE92455A3A0}" type="presParOf" srcId="{AE90B162-B846-48DE-80EF-32B4E1238032}" destId="{DD6DE1E1-025B-48C4-920C-D5D9DB784873}" srcOrd="0" destOrd="0" presId="urn:microsoft.com/office/officeart/2005/8/layout/hProcess4"/>
    <dgm:cxn modelId="{931166A8-37CD-4A63-9CD3-9C6E9DCCB29A}" type="presParOf" srcId="{DD6DE1E1-025B-48C4-920C-D5D9DB784873}" destId="{CDB6BB08-BBCF-4F78-9B26-1B0685B1C3A3}" srcOrd="0" destOrd="0" presId="urn:microsoft.com/office/officeart/2005/8/layout/hProcess4"/>
    <dgm:cxn modelId="{AF44818D-E499-40AD-98D7-10423D91F391}" type="presParOf" srcId="{DD6DE1E1-025B-48C4-920C-D5D9DB784873}" destId="{61802AC0-880B-42FC-8482-EB2B3966A1B2}" srcOrd="1" destOrd="0" presId="urn:microsoft.com/office/officeart/2005/8/layout/hProcess4"/>
    <dgm:cxn modelId="{C45A3E02-3231-450C-9089-BAE03ADAE3BE}" type="presParOf" srcId="{DD6DE1E1-025B-48C4-920C-D5D9DB784873}" destId="{9EBA1633-A1E0-4B89-835C-32075FBAF931}" srcOrd="2" destOrd="0" presId="urn:microsoft.com/office/officeart/2005/8/layout/hProcess4"/>
    <dgm:cxn modelId="{958A124C-090C-4164-802F-903B6933BF72}" type="presParOf" srcId="{DD6DE1E1-025B-48C4-920C-D5D9DB784873}" destId="{1862CF38-20A7-4C82-B643-FA352ED303DA}" srcOrd="3" destOrd="0" presId="urn:microsoft.com/office/officeart/2005/8/layout/hProcess4"/>
    <dgm:cxn modelId="{5513273F-5BD4-44BE-9363-6C33325C6E98}" type="presParOf" srcId="{DD6DE1E1-025B-48C4-920C-D5D9DB784873}" destId="{5F12927C-5585-43A9-8E5D-4002028A307B}" srcOrd="4" destOrd="0" presId="urn:microsoft.com/office/officeart/2005/8/layout/hProcess4"/>
    <dgm:cxn modelId="{21A427BB-C0EB-478E-A5C7-38A7A9027E62}" type="presParOf" srcId="{AE90B162-B846-48DE-80EF-32B4E1238032}" destId="{74D8421B-12BF-4674-A8B7-58230946B3DA}" srcOrd="1" destOrd="0" presId="urn:microsoft.com/office/officeart/2005/8/layout/hProcess4"/>
    <dgm:cxn modelId="{29C0E15F-6A9C-422B-B1B4-2EDFCD50B6F1}" type="presParOf" srcId="{AE90B162-B846-48DE-80EF-32B4E1238032}" destId="{90EE6C98-1C7B-43E0-8894-AE9EE5403EEB}" srcOrd="2" destOrd="0" presId="urn:microsoft.com/office/officeart/2005/8/layout/hProcess4"/>
    <dgm:cxn modelId="{CA80C242-6547-484C-8D3E-10F0640F0EA3}" type="presParOf" srcId="{90EE6C98-1C7B-43E0-8894-AE9EE5403EEB}" destId="{8EBCCED4-2A9C-4081-A710-45DB844D33A1}" srcOrd="0" destOrd="0" presId="urn:microsoft.com/office/officeart/2005/8/layout/hProcess4"/>
    <dgm:cxn modelId="{781FD60C-747A-4D2D-A8D5-B996BC9E1E18}" type="presParOf" srcId="{90EE6C98-1C7B-43E0-8894-AE9EE5403EEB}" destId="{EFE4279C-ED11-4803-A9DC-82975EFD4A80}" srcOrd="1" destOrd="0" presId="urn:microsoft.com/office/officeart/2005/8/layout/hProcess4"/>
    <dgm:cxn modelId="{D926FD25-AD64-451A-9480-4C50397C7E83}" type="presParOf" srcId="{90EE6C98-1C7B-43E0-8894-AE9EE5403EEB}" destId="{7C6CC8C8-B83B-47E4-8056-6B42D073BB7F}" srcOrd="2" destOrd="0" presId="urn:microsoft.com/office/officeart/2005/8/layout/hProcess4"/>
    <dgm:cxn modelId="{03B0A18F-3167-497B-9977-26CC66899B4C}" type="presParOf" srcId="{90EE6C98-1C7B-43E0-8894-AE9EE5403EEB}" destId="{DDB5331B-0674-4644-82FD-3FE1C6FFCFAE}" srcOrd="3" destOrd="0" presId="urn:microsoft.com/office/officeart/2005/8/layout/hProcess4"/>
    <dgm:cxn modelId="{33EA35CC-72B7-4A4C-B7E1-6C5115CACDD2}" type="presParOf" srcId="{90EE6C98-1C7B-43E0-8894-AE9EE5403EEB}" destId="{49134EFD-72A8-43AC-B7C7-1A3E29FD3567}" srcOrd="4" destOrd="0" presId="urn:microsoft.com/office/officeart/2005/8/layout/hProcess4"/>
    <dgm:cxn modelId="{A6CBCA90-850C-4D67-926C-6A62422B8333}" type="presParOf" srcId="{AE90B162-B846-48DE-80EF-32B4E1238032}" destId="{33998895-CC7C-481F-8DC9-4058DB6386E8}" srcOrd="3" destOrd="0" presId="urn:microsoft.com/office/officeart/2005/8/layout/hProcess4"/>
    <dgm:cxn modelId="{FD989A5B-8DAD-4F9B-AD52-363B420C4938}" type="presParOf" srcId="{AE90B162-B846-48DE-80EF-32B4E1238032}" destId="{646A58AE-08E4-4AA5-930B-E442175C2EDA}" srcOrd="4" destOrd="0" presId="urn:microsoft.com/office/officeart/2005/8/layout/hProcess4"/>
    <dgm:cxn modelId="{170AC522-5B26-4912-85D4-48D6B3167D61}" type="presParOf" srcId="{646A58AE-08E4-4AA5-930B-E442175C2EDA}" destId="{020CB303-B3EC-487D-9627-BB109845EE93}" srcOrd="0" destOrd="0" presId="urn:microsoft.com/office/officeart/2005/8/layout/hProcess4"/>
    <dgm:cxn modelId="{063B3885-43AE-4959-A605-E836799786F3}" type="presParOf" srcId="{646A58AE-08E4-4AA5-930B-E442175C2EDA}" destId="{C7F1F091-D4C7-42DC-B5D6-1EA1E2CC9F3D}" srcOrd="1" destOrd="0" presId="urn:microsoft.com/office/officeart/2005/8/layout/hProcess4"/>
    <dgm:cxn modelId="{8C261ECD-3AB4-439B-AF13-E17DAF135F4C}" type="presParOf" srcId="{646A58AE-08E4-4AA5-930B-E442175C2EDA}" destId="{A35F6773-E829-407C-81F7-C8C47B06384C}" srcOrd="2" destOrd="0" presId="urn:microsoft.com/office/officeart/2005/8/layout/hProcess4"/>
    <dgm:cxn modelId="{82F5C4E7-B382-415C-AB03-E5184628B5CE}" type="presParOf" srcId="{646A58AE-08E4-4AA5-930B-E442175C2EDA}" destId="{3EEA54F2-1964-49E8-B4F0-DB4C8B996B1E}" srcOrd="3" destOrd="0" presId="urn:microsoft.com/office/officeart/2005/8/layout/hProcess4"/>
    <dgm:cxn modelId="{86CF4F56-0235-4CD5-A822-917DAFA1FDBE}" type="presParOf" srcId="{646A58AE-08E4-4AA5-930B-E442175C2EDA}" destId="{737A491E-227F-4690-8B1D-790E44CE46CF}" srcOrd="4" destOrd="0" presId="urn:microsoft.com/office/officeart/2005/8/layout/hProcess4"/>
    <dgm:cxn modelId="{A95EC690-9296-4F4B-8A86-08C39B7FB88C}" type="presParOf" srcId="{AE90B162-B846-48DE-80EF-32B4E1238032}" destId="{31A443B5-6A42-4C44-B7F7-023EF0C252C3}" srcOrd="5" destOrd="0" presId="urn:microsoft.com/office/officeart/2005/8/layout/hProcess4"/>
    <dgm:cxn modelId="{5536835E-2F16-47AB-8A0D-BD39D9B37801}" type="presParOf" srcId="{AE90B162-B846-48DE-80EF-32B4E1238032}" destId="{CA026801-B167-43E0-963A-C95E0167C669}" srcOrd="6" destOrd="0" presId="urn:microsoft.com/office/officeart/2005/8/layout/hProcess4"/>
    <dgm:cxn modelId="{00327857-6047-4C4E-A489-3E6D2C1181E9}" type="presParOf" srcId="{CA026801-B167-43E0-963A-C95E0167C669}" destId="{38838690-9827-46B7-8854-3B5FCFD8ED78}" srcOrd="0" destOrd="0" presId="urn:microsoft.com/office/officeart/2005/8/layout/hProcess4"/>
    <dgm:cxn modelId="{6D1ADC13-89C5-40F1-9357-B5B2A38E5498}" type="presParOf" srcId="{CA026801-B167-43E0-963A-C95E0167C669}" destId="{6AE12BE5-5945-4C4E-ACAB-4152E517AA06}" srcOrd="1" destOrd="0" presId="urn:microsoft.com/office/officeart/2005/8/layout/hProcess4"/>
    <dgm:cxn modelId="{3093E1F4-3622-4271-A8BE-7F0D7FA8A84E}" type="presParOf" srcId="{CA026801-B167-43E0-963A-C95E0167C669}" destId="{057540CC-E125-4C27-B51F-90D8364E2821}" srcOrd="2" destOrd="0" presId="urn:microsoft.com/office/officeart/2005/8/layout/hProcess4"/>
    <dgm:cxn modelId="{860A881F-E713-461E-8E84-AB7962AC4E4A}" type="presParOf" srcId="{CA026801-B167-43E0-963A-C95E0167C669}" destId="{D8BF2808-3E75-4D92-B7AE-DB22A651B916}" srcOrd="3" destOrd="0" presId="urn:microsoft.com/office/officeart/2005/8/layout/hProcess4"/>
    <dgm:cxn modelId="{EDCDD6BD-0484-4019-8299-DDA06B8AD29E}" type="presParOf" srcId="{CA026801-B167-43E0-963A-C95E0167C669}" destId="{C104DD0C-CFC3-40C5-AD61-F68A85222A0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48F62D-047F-42A3-93F9-251383C5494F}" type="doc">
      <dgm:prSet loTypeId="urn:microsoft.com/office/officeart/2005/8/layout/venn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E20AEA4E-161E-472B-A080-95D78BB061A8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רכיבי ההגנה הלאומית- היכרות-2 משכים </a:t>
          </a:r>
          <a:r>
            <a:rPr lang="he-IL" sz="2400" b="0" u="none" dirty="0" smtClean="0">
              <a:latin typeface="Gisha" pitchFamily="34" charset="-79"/>
              <a:cs typeface="Gisha" pitchFamily="34" charset="-79"/>
            </a:rPr>
            <a:t>ה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רצאת פתיחה עיבוד צוותי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0557CCB9-976F-4997-92C2-13A977187581}" type="parTrans" cxnId="{B3F8E4D6-026F-428C-BF0C-536F198A0738}">
      <dgm:prSet/>
      <dgm:spPr/>
      <dgm:t>
        <a:bodyPr/>
        <a:lstStyle/>
        <a:p>
          <a:pPr rtl="1"/>
          <a:endParaRPr lang="he-IL"/>
        </a:p>
      </dgm:t>
    </dgm:pt>
    <dgm:pt modelId="{9653D3C1-9DBB-44EE-9306-D0BAD704C6B4}" type="sibTrans" cxnId="{B3F8E4D6-026F-428C-BF0C-536F198A0738}">
      <dgm:prSet/>
      <dgm:spPr/>
      <dgm:t>
        <a:bodyPr/>
        <a:lstStyle/>
        <a:p>
          <a:pPr rtl="1"/>
          <a:endParaRPr lang="he-IL"/>
        </a:p>
      </dgm:t>
    </dgm:pt>
    <dgm:pt modelId="{33436D4F-C792-4EC6-8DD8-C12759CA1330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מזה"ת 10 משכים-</a:t>
          </a:r>
          <a:r>
            <a:rPr lang="he-IL" sz="2400" b="1" u="sng" dirty="0" smtClean="0">
              <a:latin typeface="Gisha" pitchFamily="34" charset="-79"/>
              <a:cs typeface="Gisha" pitchFamily="34" charset="-79"/>
            </a:rPr>
            <a:t> 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מדינות, ארגונים, תת ארגונים, זרמים באסלאם.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2513AD20-DBAD-4F47-B78C-899633ACCECC}" type="parTrans" cxnId="{4DFF04C8-D128-4792-917D-6D40E2323F62}">
      <dgm:prSet/>
      <dgm:spPr/>
      <dgm:t>
        <a:bodyPr/>
        <a:lstStyle/>
        <a:p>
          <a:pPr rtl="1"/>
          <a:endParaRPr lang="he-IL"/>
        </a:p>
      </dgm:t>
    </dgm:pt>
    <dgm:pt modelId="{3CFAB73C-C695-4F6C-B205-24E7C3AA7DE2}" type="sibTrans" cxnId="{4DFF04C8-D128-4792-917D-6D40E2323F62}">
      <dgm:prSet/>
      <dgm:spPr/>
      <dgm:t>
        <a:bodyPr/>
        <a:lstStyle/>
        <a:p>
          <a:pPr rtl="1"/>
          <a:endParaRPr lang="he-IL"/>
        </a:p>
      </dgm:t>
    </dgm:pt>
    <dgm:pt modelId="{633AD826-C2CC-4E32-891A-0DD9EB565148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תפיסות קיימות – 12 משכים</a:t>
          </a:r>
          <a:r>
            <a:rPr lang="he-IL" sz="2400" u="none" dirty="0" smtClean="0">
              <a:latin typeface="Gisha" pitchFamily="34" charset="-79"/>
              <a:cs typeface="Gisha" pitchFamily="34" charset="-79"/>
            </a:rPr>
            <a:t>- 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איום המנהרות, סיכול משולב , עמימות בהרתעה,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מב"מ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, ועוד...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94098AB7-2BF2-4CBE-BF1D-94F4FFA6F9AE}" type="parTrans" cxnId="{DB298CD2-5B2A-4C66-B366-292FA79A787C}">
      <dgm:prSet/>
      <dgm:spPr/>
      <dgm:t>
        <a:bodyPr/>
        <a:lstStyle/>
        <a:p>
          <a:pPr rtl="1"/>
          <a:endParaRPr lang="he-IL"/>
        </a:p>
      </dgm:t>
    </dgm:pt>
    <dgm:pt modelId="{FDF1F619-2FA5-419C-AB5E-8E26D4528EB3}" type="sibTrans" cxnId="{DB298CD2-5B2A-4C66-B366-292FA79A787C}">
      <dgm:prSet/>
      <dgm:spPr/>
      <dgm:t>
        <a:bodyPr/>
        <a:lstStyle/>
        <a:p>
          <a:pPr rtl="1"/>
          <a:endParaRPr lang="he-IL"/>
        </a:p>
      </dgm:t>
    </dgm:pt>
    <dgm:pt modelId="{685938DC-7E35-4519-B122-2B4E77ACEEBB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מענה, כלים ויכולות- 12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 </a:t>
          </a:r>
          <a:r>
            <a:rPr lang="he-IL" sz="2400" b="1" dirty="0" smtClean="0">
              <a:latin typeface="Gisha" pitchFamily="34" charset="-79"/>
              <a:cs typeface="Gisha" pitchFamily="34" charset="-79"/>
            </a:rPr>
            <a:t>משכים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 – ביקור בארגונים (שב"כ, מוסד, אמ"ן)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F21ED731-5C22-4392-A354-77CD46CF3AD2}" type="parTrans" cxnId="{B7A710B9-6D59-46E1-8919-D9F5BB4E32E5}">
      <dgm:prSet/>
      <dgm:spPr/>
      <dgm:t>
        <a:bodyPr/>
        <a:lstStyle/>
        <a:p>
          <a:pPr rtl="1"/>
          <a:endParaRPr lang="he-IL"/>
        </a:p>
      </dgm:t>
    </dgm:pt>
    <dgm:pt modelId="{9DAEE896-A707-4D85-84C9-87771CB4747D}" type="sibTrans" cxnId="{B7A710B9-6D59-46E1-8919-D9F5BB4E32E5}">
      <dgm:prSet/>
      <dgm:spPr/>
      <dgm:t>
        <a:bodyPr/>
        <a:lstStyle/>
        <a:p>
          <a:pPr rtl="1"/>
          <a:endParaRPr lang="he-IL"/>
        </a:p>
      </dgm:t>
    </dgm:pt>
    <dgm:pt modelId="{7455B76F-C173-4CC3-A62A-1C1C96413713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שני ימי עיון סייבר – 12 משכים – 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ביקור בב"ש + אמ"ן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A18E44FB-1C8C-4F30-A6AC-E531C6503FDE}" type="parTrans" cxnId="{8695B447-B093-4B77-91FA-8A266A7756BB}">
      <dgm:prSet/>
      <dgm:spPr/>
      <dgm:t>
        <a:bodyPr/>
        <a:lstStyle/>
        <a:p>
          <a:pPr rtl="1"/>
          <a:endParaRPr lang="he-IL"/>
        </a:p>
      </dgm:t>
    </dgm:pt>
    <dgm:pt modelId="{6EF7B11F-F4C7-4F41-9CC3-4CDC3AC99C50}" type="sibTrans" cxnId="{8695B447-B093-4B77-91FA-8A266A7756BB}">
      <dgm:prSet/>
      <dgm:spPr/>
      <dgm:t>
        <a:bodyPr/>
        <a:lstStyle/>
        <a:p>
          <a:pPr rtl="1"/>
          <a:endParaRPr lang="he-IL"/>
        </a:p>
      </dgm:t>
    </dgm:pt>
    <dgm:pt modelId="{72E36F33-5531-448E-80EF-DF9A1BC65130}" type="pres">
      <dgm:prSet presAssocID="{7748F62D-047F-42A3-93F9-251383C5494F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C2B8051-3A63-45E6-B624-761BBE034D0B}" type="pres">
      <dgm:prSet presAssocID="{E20AEA4E-161E-472B-A080-95D78BB061A8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5C85224-61CE-420B-B79F-25A9CCEAF46C}" type="pres">
      <dgm:prSet presAssocID="{9653D3C1-9DBB-44EE-9306-D0BAD704C6B4}" presName="space" presStyleCnt="0"/>
      <dgm:spPr/>
    </dgm:pt>
    <dgm:pt modelId="{73AC0841-A45C-4081-A2BC-0B8F31F11A46}" type="pres">
      <dgm:prSet presAssocID="{33436D4F-C792-4EC6-8DD8-C12759CA133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BE6F6B-AF85-49C9-9FA8-740763D984A8}" type="pres">
      <dgm:prSet presAssocID="{3CFAB73C-C695-4F6C-B205-24E7C3AA7DE2}" presName="space" presStyleCnt="0"/>
      <dgm:spPr/>
    </dgm:pt>
    <dgm:pt modelId="{88FED6CF-8478-4224-A3BC-60BB84595C46}" type="pres">
      <dgm:prSet presAssocID="{633AD826-C2CC-4E32-891A-0DD9EB565148}" presName="Name5" presStyleLbl="vennNode1" presStyleIdx="2" presStyleCnt="5" custScaleX="110000" custScaleY="11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49AEB40-AAF4-4F90-BDE6-B344A2BA469D}" type="pres">
      <dgm:prSet presAssocID="{FDF1F619-2FA5-419C-AB5E-8E26D4528EB3}" presName="space" presStyleCnt="0"/>
      <dgm:spPr/>
    </dgm:pt>
    <dgm:pt modelId="{D4A5DEE1-FE1A-406F-B1EF-A7D0C89E7A99}" type="pres">
      <dgm:prSet presAssocID="{685938DC-7E35-4519-B122-2B4E77ACEEBB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0ECA617-736E-44B2-93A5-53572949FB02}" type="pres">
      <dgm:prSet presAssocID="{9DAEE896-A707-4D85-84C9-87771CB4747D}" presName="space" presStyleCnt="0"/>
      <dgm:spPr/>
    </dgm:pt>
    <dgm:pt modelId="{2D8090FB-5436-418B-827F-6CE61FC0B6F1}" type="pres">
      <dgm:prSet presAssocID="{7455B76F-C173-4CC3-A62A-1C1C9641371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7A710B9-6D59-46E1-8919-D9F5BB4E32E5}" srcId="{7748F62D-047F-42A3-93F9-251383C5494F}" destId="{685938DC-7E35-4519-B122-2B4E77ACEEBB}" srcOrd="3" destOrd="0" parTransId="{F21ED731-5C22-4392-A354-77CD46CF3AD2}" sibTransId="{9DAEE896-A707-4D85-84C9-87771CB4747D}"/>
    <dgm:cxn modelId="{B3F8E4D6-026F-428C-BF0C-536F198A0738}" srcId="{7748F62D-047F-42A3-93F9-251383C5494F}" destId="{E20AEA4E-161E-472B-A080-95D78BB061A8}" srcOrd="0" destOrd="0" parTransId="{0557CCB9-976F-4997-92C2-13A977187581}" sibTransId="{9653D3C1-9DBB-44EE-9306-D0BAD704C6B4}"/>
    <dgm:cxn modelId="{8695B447-B093-4B77-91FA-8A266A7756BB}" srcId="{7748F62D-047F-42A3-93F9-251383C5494F}" destId="{7455B76F-C173-4CC3-A62A-1C1C96413713}" srcOrd="4" destOrd="0" parTransId="{A18E44FB-1C8C-4F30-A6AC-E531C6503FDE}" sibTransId="{6EF7B11F-F4C7-4F41-9CC3-4CDC3AC99C50}"/>
    <dgm:cxn modelId="{DB298CD2-5B2A-4C66-B366-292FA79A787C}" srcId="{7748F62D-047F-42A3-93F9-251383C5494F}" destId="{633AD826-C2CC-4E32-891A-0DD9EB565148}" srcOrd="2" destOrd="0" parTransId="{94098AB7-2BF2-4CBE-BF1D-94F4FFA6F9AE}" sibTransId="{FDF1F619-2FA5-419C-AB5E-8E26D4528EB3}"/>
    <dgm:cxn modelId="{AEB1A4AE-5989-426B-B3FE-0DF2FF376D69}" type="presOf" srcId="{E20AEA4E-161E-472B-A080-95D78BB061A8}" destId="{AC2B8051-3A63-45E6-B624-761BBE034D0B}" srcOrd="0" destOrd="0" presId="urn:microsoft.com/office/officeart/2005/8/layout/venn3"/>
    <dgm:cxn modelId="{B49C9063-0237-4432-8A30-0B8EFA6A473F}" type="presOf" srcId="{685938DC-7E35-4519-B122-2B4E77ACEEBB}" destId="{D4A5DEE1-FE1A-406F-B1EF-A7D0C89E7A99}" srcOrd="0" destOrd="0" presId="urn:microsoft.com/office/officeart/2005/8/layout/venn3"/>
    <dgm:cxn modelId="{B43B5196-10E2-43F7-B4EE-2F91920E3127}" type="presOf" srcId="{33436D4F-C792-4EC6-8DD8-C12759CA1330}" destId="{73AC0841-A45C-4081-A2BC-0B8F31F11A46}" srcOrd="0" destOrd="0" presId="urn:microsoft.com/office/officeart/2005/8/layout/venn3"/>
    <dgm:cxn modelId="{8C489E14-85D6-45BE-96F1-71ECB731A587}" type="presOf" srcId="{7455B76F-C173-4CC3-A62A-1C1C96413713}" destId="{2D8090FB-5436-418B-827F-6CE61FC0B6F1}" srcOrd="0" destOrd="0" presId="urn:microsoft.com/office/officeart/2005/8/layout/venn3"/>
    <dgm:cxn modelId="{4DFF04C8-D128-4792-917D-6D40E2323F62}" srcId="{7748F62D-047F-42A3-93F9-251383C5494F}" destId="{33436D4F-C792-4EC6-8DD8-C12759CA1330}" srcOrd="1" destOrd="0" parTransId="{2513AD20-DBAD-4F47-B78C-899633ACCECC}" sibTransId="{3CFAB73C-C695-4F6C-B205-24E7C3AA7DE2}"/>
    <dgm:cxn modelId="{973EA5FD-A474-423F-B689-7449A1D37070}" type="presOf" srcId="{633AD826-C2CC-4E32-891A-0DD9EB565148}" destId="{88FED6CF-8478-4224-A3BC-60BB84595C46}" srcOrd="0" destOrd="0" presId="urn:microsoft.com/office/officeart/2005/8/layout/venn3"/>
    <dgm:cxn modelId="{88CA7C0B-D74B-4B42-AFCF-425AF9F148EE}" type="presOf" srcId="{7748F62D-047F-42A3-93F9-251383C5494F}" destId="{72E36F33-5531-448E-80EF-DF9A1BC65130}" srcOrd="0" destOrd="0" presId="urn:microsoft.com/office/officeart/2005/8/layout/venn3"/>
    <dgm:cxn modelId="{5705679B-2036-4BBF-8E4A-C87A9CB9FFDD}" type="presParOf" srcId="{72E36F33-5531-448E-80EF-DF9A1BC65130}" destId="{AC2B8051-3A63-45E6-B624-761BBE034D0B}" srcOrd="0" destOrd="0" presId="urn:microsoft.com/office/officeart/2005/8/layout/venn3"/>
    <dgm:cxn modelId="{E9AB18B1-8028-45B9-94C2-0E58A148A9B9}" type="presParOf" srcId="{72E36F33-5531-448E-80EF-DF9A1BC65130}" destId="{75C85224-61CE-420B-B79F-25A9CCEAF46C}" srcOrd="1" destOrd="0" presId="urn:microsoft.com/office/officeart/2005/8/layout/venn3"/>
    <dgm:cxn modelId="{BDD940F0-0E39-478E-8F60-8899DA43B200}" type="presParOf" srcId="{72E36F33-5531-448E-80EF-DF9A1BC65130}" destId="{73AC0841-A45C-4081-A2BC-0B8F31F11A46}" srcOrd="2" destOrd="0" presId="urn:microsoft.com/office/officeart/2005/8/layout/venn3"/>
    <dgm:cxn modelId="{03044F78-8064-407E-8C35-78D3D4093AE0}" type="presParOf" srcId="{72E36F33-5531-448E-80EF-DF9A1BC65130}" destId="{DABE6F6B-AF85-49C9-9FA8-740763D984A8}" srcOrd="3" destOrd="0" presId="urn:microsoft.com/office/officeart/2005/8/layout/venn3"/>
    <dgm:cxn modelId="{4989348E-5C86-4A69-B8F3-53E60E3BC5A1}" type="presParOf" srcId="{72E36F33-5531-448E-80EF-DF9A1BC65130}" destId="{88FED6CF-8478-4224-A3BC-60BB84595C46}" srcOrd="4" destOrd="0" presId="urn:microsoft.com/office/officeart/2005/8/layout/venn3"/>
    <dgm:cxn modelId="{BB78418E-686E-46A0-B296-555DC9FBD4BC}" type="presParOf" srcId="{72E36F33-5531-448E-80EF-DF9A1BC65130}" destId="{B49AEB40-AAF4-4F90-BDE6-B344A2BA469D}" srcOrd="5" destOrd="0" presId="urn:microsoft.com/office/officeart/2005/8/layout/venn3"/>
    <dgm:cxn modelId="{AD7BA217-A9B8-402C-84F8-791E4FFFB4AE}" type="presParOf" srcId="{72E36F33-5531-448E-80EF-DF9A1BC65130}" destId="{D4A5DEE1-FE1A-406F-B1EF-A7D0C89E7A99}" srcOrd="6" destOrd="0" presId="urn:microsoft.com/office/officeart/2005/8/layout/venn3"/>
    <dgm:cxn modelId="{DD16605E-AD2D-4D43-987A-D96C28235ED5}" type="presParOf" srcId="{72E36F33-5531-448E-80EF-DF9A1BC65130}" destId="{E0ECA617-736E-44B2-93A5-53572949FB02}" srcOrd="7" destOrd="0" presId="urn:microsoft.com/office/officeart/2005/8/layout/venn3"/>
    <dgm:cxn modelId="{23043EC1-CEA6-4B11-913B-E9296E22AFA2}" type="presParOf" srcId="{72E36F33-5531-448E-80EF-DF9A1BC65130}" destId="{2D8090FB-5436-418B-827F-6CE61FC0B6F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BE56E2-F1C2-400A-B35C-1C0EECF09074}" type="doc">
      <dgm:prSet loTypeId="urn:microsoft.com/office/officeart/2005/8/layout/vList2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pPr rtl="1"/>
          <a:endParaRPr lang="he-IL"/>
        </a:p>
      </dgm:t>
    </dgm:pt>
    <dgm:pt modelId="{01E12D37-D034-4C56-A7CB-C651A984583D}">
      <dgm:prSet custT="1"/>
      <dgm:spPr/>
      <dgm:t>
        <a:bodyPr/>
        <a:lstStyle/>
        <a:p>
          <a:pPr rtl="1"/>
          <a:r>
            <a:rPr lang="he-IL" sz="2800" dirty="0" smtClean="0">
              <a:latin typeface="Aharoni" pitchFamily="2" charset="-79"/>
              <a:cs typeface="Aharoni" pitchFamily="2" charset="-79"/>
            </a:rPr>
            <a:t>עיבוד צוותי של האיומים הקיימים והמתהווים של מדינת ישראל</a:t>
          </a:r>
          <a:endParaRPr lang="he-IL" sz="2800" dirty="0">
            <a:latin typeface="Aharoni" pitchFamily="2" charset="-79"/>
            <a:cs typeface="Aharoni" pitchFamily="2" charset="-79"/>
          </a:endParaRPr>
        </a:p>
      </dgm:t>
    </dgm:pt>
    <dgm:pt modelId="{2CED8816-7C26-4F9F-8CE4-6ADCF0B11EE9}" type="par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3C7D1900-39DB-4E01-8562-04DF1679EE7A}" type="sib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86D72E7D-2CC0-4D24-BA33-F6BCFD297E03}">
      <dgm:prSet custT="1"/>
      <dgm:spPr/>
      <dgm:t>
        <a:bodyPr/>
        <a:lstStyle/>
        <a:p>
          <a:pPr rtl="1"/>
          <a:r>
            <a:rPr lang="he-IL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עיבוד צוותי של התפיסות הקיימות כמענה לאיומים</a:t>
          </a:r>
          <a:endParaRPr lang="he-IL" sz="2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CFE12F47-C585-468B-A986-6ED044AFF027}" type="par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F169883C-432C-4958-B55B-BD3388A4ACCC}" type="sib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B18E1E58-3B54-4B5A-BBAF-4691D32C491D}">
      <dgm:prSet custT="1"/>
      <dgm:spPr/>
      <dgm:t>
        <a:bodyPr/>
        <a:lstStyle/>
        <a:p>
          <a:pPr rtl="1"/>
          <a:r>
            <a:rPr lang="he-IL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עיבוד צוותי- חשיבה ביקורתית- מה הם היו עושים אחרת</a:t>
          </a:r>
          <a:endParaRPr lang="he-IL" sz="2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2479E47E-E023-4C7F-B2ED-71AD09EEFCD5}" type="par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6E46FC-FECF-47D4-AF1B-FDD6123B015A}" type="sib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29D694-7262-4AB4-8E65-4986246A647A}">
      <dgm:prSet custT="1"/>
      <dgm:spPr/>
      <dgm:t>
        <a:bodyPr/>
        <a:lstStyle/>
        <a:p>
          <a:pPr rtl="1"/>
          <a:r>
            <a:rPr lang="he-IL" sz="2800" dirty="0" smtClean="0">
              <a:latin typeface="Aharoni" pitchFamily="2" charset="-79"/>
              <a:cs typeface="Aharoni" pitchFamily="2" charset="-79"/>
            </a:rPr>
            <a:t>חומרי קריאה כהכנה להרצאות בכיתה.</a:t>
          </a:r>
          <a:endParaRPr lang="he-IL" sz="2800" dirty="0">
            <a:latin typeface="Aharoni" pitchFamily="2" charset="-79"/>
            <a:cs typeface="Aharoni" pitchFamily="2" charset="-79"/>
          </a:endParaRPr>
        </a:p>
      </dgm:t>
    </dgm:pt>
    <dgm:pt modelId="{067D5AAB-116D-4A24-8A9B-AB371414D76A}" type="sib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A5677DC-8CE9-4A33-B0B3-374E35822BE6}" type="par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38872F4-69DF-4EB7-8AFD-5989023D72B3}">
      <dgm:prSet custT="1"/>
      <dgm:spPr/>
      <dgm:t>
        <a:bodyPr/>
        <a:lstStyle/>
        <a:p>
          <a:pPr rtl="1"/>
          <a:r>
            <a:rPr lang="he-IL" sz="2800" dirty="0" smtClean="0">
              <a:latin typeface="Gisha" pitchFamily="34" charset="-79"/>
              <a:cs typeface="Gisha" pitchFamily="34" charset="-79"/>
            </a:rPr>
            <a:t>התנסות שלישית ? </a:t>
          </a:r>
          <a:endParaRPr lang="he-IL" sz="2800" dirty="0">
            <a:latin typeface="Gisha" pitchFamily="34" charset="-79"/>
            <a:cs typeface="Gisha" pitchFamily="34" charset="-79"/>
          </a:endParaRPr>
        </a:p>
      </dgm:t>
    </dgm:pt>
    <dgm:pt modelId="{364C3EAE-C9E3-449C-8BBE-AB51015834C3}" type="parTrans" cxnId="{6D4A0D51-B782-4F98-B897-274CC08CD308}">
      <dgm:prSet/>
      <dgm:spPr/>
    </dgm:pt>
    <dgm:pt modelId="{C5A76529-4B4D-4DC6-9483-44454AF62AD0}" type="sibTrans" cxnId="{6D4A0D51-B782-4F98-B897-274CC08CD308}">
      <dgm:prSet/>
      <dgm:spPr/>
    </dgm:pt>
    <dgm:pt modelId="{06F63743-5ED6-4C27-B7F6-4C7AD4F7F71E}" type="pres">
      <dgm:prSet presAssocID="{9ABE56E2-F1C2-400A-B35C-1C0EECF09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7136AC-D8C7-4B0B-8649-7303945AC7D2}" type="pres">
      <dgm:prSet presAssocID="{E029D694-7262-4AB4-8E65-4986246A647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0DE552-8EDA-480F-9201-A181063F4B1D}" type="pres">
      <dgm:prSet presAssocID="{067D5AAB-116D-4A24-8A9B-AB371414D76A}" presName="spacer" presStyleCnt="0"/>
      <dgm:spPr/>
      <dgm:t>
        <a:bodyPr/>
        <a:lstStyle/>
        <a:p>
          <a:pPr rtl="1"/>
          <a:endParaRPr lang="he-IL"/>
        </a:p>
      </dgm:t>
    </dgm:pt>
    <dgm:pt modelId="{62BCF81F-7E9C-4086-A65D-412314679283}" type="pres">
      <dgm:prSet presAssocID="{01E12D37-D034-4C56-A7CB-C651A98458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86A4C8-30E6-4C16-B5E6-05739D7E1F68}" type="pres">
      <dgm:prSet presAssocID="{3C7D1900-39DB-4E01-8562-04DF1679EE7A}" presName="spacer" presStyleCnt="0"/>
      <dgm:spPr/>
      <dgm:t>
        <a:bodyPr/>
        <a:lstStyle/>
        <a:p>
          <a:pPr rtl="1"/>
          <a:endParaRPr lang="he-IL"/>
        </a:p>
      </dgm:t>
    </dgm:pt>
    <dgm:pt modelId="{70FF1BD0-CAA9-463D-91FD-10409893CCBE}" type="pres">
      <dgm:prSet presAssocID="{86D72E7D-2CC0-4D24-BA33-F6BCFD297E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7C0AC1-17A2-42C3-9D20-CB832432877D}" type="pres">
      <dgm:prSet presAssocID="{F169883C-432C-4958-B55B-BD3388A4ACCC}" presName="spacer" presStyleCnt="0"/>
      <dgm:spPr/>
      <dgm:t>
        <a:bodyPr/>
        <a:lstStyle/>
        <a:p>
          <a:pPr rtl="1"/>
          <a:endParaRPr lang="he-IL"/>
        </a:p>
      </dgm:t>
    </dgm:pt>
    <dgm:pt modelId="{B29924D2-FC01-4C84-8E4B-EF77BBA670F6}" type="pres">
      <dgm:prSet presAssocID="{B18E1E58-3B54-4B5A-BBAF-4691D32C491D}" presName="parentText" presStyleLbl="node1" presStyleIdx="3" presStyleCnt="5" custLinFactNeighborX="-23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8394BD0-703D-4671-9434-4D364235B2A0}" type="pres">
      <dgm:prSet presAssocID="{E06E46FC-FECF-47D4-AF1B-FDD6123B015A}" presName="spacer" presStyleCnt="0"/>
      <dgm:spPr/>
      <dgm:t>
        <a:bodyPr/>
        <a:lstStyle/>
        <a:p>
          <a:pPr rtl="1"/>
          <a:endParaRPr lang="he-IL"/>
        </a:p>
      </dgm:t>
    </dgm:pt>
    <dgm:pt modelId="{24F426B8-069B-49C9-A91D-48A2F65708F5}" type="pres">
      <dgm:prSet presAssocID="{738872F4-69DF-4EB7-8AFD-5989023D72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8A163A4-41D0-4629-9B7B-84A9AD0C4A10}" type="presOf" srcId="{738872F4-69DF-4EB7-8AFD-5989023D72B3}" destId="{24F426B8-069B-49C9-A91D-48A2F65708F5}" srcOrd="0" destOrd="0" presId="urn:microsoft.com/office/officeart/2005/8/layout/vList2"/>
    <dgm:cxn modelId="{D6E6CCAA-5C39-4172-B440-110D9B35921C}" srcId="{9ABE56E2-F1C2-400A-B35C-1C0EECF09074}" destId="{86D72E7D-2CC0-4D24-BA33-F6BCFD297E03}" srcOrd="2" destOrd="0" parTransId="{CFE12F47-C585-468B-A986-6ED044AFF027}" sibTransId="{F169883C-432C-4958-B55B-BD3388A4ACCC}"/>
    <dgm:cxn modelId="{E0FFAAD4-203A-4910-BEC9-8F2236E28F5A}" srcId="{9ABE56E2-F1C2-400A-B35C-1C0EECF09074}" destId="{01E12D37-D034-4C56-A7CB-C651A984583D}" srcOrd="1" destOrd="0" parTransId="{2CED8816-7C26-4F9F-8CE4-6ADCF0B11EE9}" sibTransId="{3C7D1900-39DB-4E01-8562-04DF1679EE7A}"/>
    <dgm:cxn modelId="{FC2A493E-1A4D-442F-B830-89192CA668CD}" type="presOf" srcId="{E029D694-7262-4AB4-8E65-4986246A647A}" destId="{777136AC-D8C7-4B0B-8649-7303945AC7D2}" srcOrd="0" destOrd="0" presId="urn:microsoft.com/office/officeart/2005/8/layout/vList2"/>
    <dgm:cxn modelId="{8CA95136-3650-4945-80F1-7F24703EE075}" type="presOf" srcId="{9ABE56E2-F1C2-400A-B35C-1C0EECF09074}" destId="{06F63743-5ED6-4C27-B7F6-4C7AD4F7F71E}" srcOrd="0" destOrd="0" presId="urn:microsoft.com/office/officeart/2005/8/layout/vList2"/>
    <dgm:cxn modelId="{8D09C801-1912-41BF-91FB-E339B600FA99}" srcId="{9ABE56E2-F1C2-400A-B35C-1C0EECF09074}" destId="{E029D694-7262-4AB4-8E65-4986246A647A}" srcOrd="0" destOrd="0" parTransId="{7A5677DC-8CE9-4A33-B0B3-374E35822BE6}" sibTransId="{067D5AAB-116D-4A24-8A9B-AB371414D76A}"/>
    <dgm:cxn modelId="{48815BAB-2A28-4170-BAA6-4E2DEDDB72DC}" srcId="{9ABE56E2-F1C2-400A-B35C-1C0EECF09074}" destId="{B18E1E58-3B54-4B5A-BBAF-4691D32C491D}" srcOrd="3" destOrd="0" parTransId="{2479E47E-E023-4C7F-B2ED-71AD09EEFCD5}" sibTransId="{E06E46FC-FECF-47D4-AF1B-FDD6123B015A}"/>
    <dgm:cxn modelId="{5D20E497-2BF1-444F-9672-3C6AF5C94DB4}" type="presOf" srcId="{B18E1E58-3B54-4B5A-BBAF-4691D32C491D}" destId="{B29924D2-FC01-4C84-8E4B-EF77BBA670F6}" srcOrd="0" destOrd="0" presId="urn:microsoft.com/office/officeart/2005/8/layout/vList2"/>
    <dgm:cxn modelId="{837F96B4-40EE-4E8F-9937-AEAB5465E560}" type="presOf" srcId="{01E12D37-D034-4C56-A7CB-C651A984583D}" destId="{62BCF81F-7E9C-4086-A65D-412314679283}" srcOrd="0" destOrd="0" presId="urn:microsoft.com/office/officeart/2005/8/layout/vList2"/>
    <dgm:cxn modelId="{C9275BD0-2F88-4CE1-8D0A-F75E165C390E}" type="presOf" srcId="{86D72E7D-2CC0-4D24-BA33-F6BCFD297E03}" destId="{70FF1BD0-CAA9-463D-91FD-10409893CCBE}" srcOrd="0" destOrd="0" presId="urn:microsoft.com/office/officeart/2005/8/layout/vList2"/>
    <dgm:cxn modelId="{6D4A0D51-B782-4F98-B897-274CC08CD308}" srcId="{9ABE56E2-F1C2-400A-B35C-1C0EECF09074}" destId="{738872F4-69DF-4EB7-8AFD-5989023D72B3}" srcOrd="4" destOrd="0" parTransId="{364C3EAE-C9E3-449C-8BBE-AB51015834C3}" sibTransId="{C5A76529-4B4D-4DC6-9483-44454AF62AD0}"/>
    <dgm:cxn modelId="{7189540D-AA2C-46F3-8420-90EF7AFE18CB}" type="presParOf" srcId="{06F63743-5ED6-4C27-B7F6-4C7AD4F7F71E}" destId="{777136AC-D8C7-4B0B-8649-7303945AC7D2}" srcOrd="0" destOrd="0" presId="urn:microsoft.com/office/officeart/2005/8/layout/vList2"/>
    <dgm:cxn modelId="{FF49B8F8-4AE8-478C-9661-AF2EF3B9BA6D}" type="presParOf" srcId="{06F63743-5ED6-4C27-B7F6-4C7AD4F7F71E}" destId="{B30DE552-8EDA-480F-9201-A181063F4B1D}" srcOrd="1" destOrd="0" presId="urn:microsoft.com/office/officeart/2005/8/layout/vList2"/>
    <dgm:cxn modelId="{483C9768-667F-454F-ABB4-FD9A4E4B86AE}" type="presParOf" srcId="{06F63743-5ED6-4C27-B7F6-4C7AD4F7F71E}" destId="{62BCF81F-7E9C-4086-A65D-412314679283}" srcOrd="2" destOrd="0" presId="urn:microsoft.com/office/officeart/2005/8/layout/vList2"/>
    <dgm:cxn modelId="{B3842CC8-6E59-41FF-8060-F60CC6DEB963}" type="presParOf" srcId="{06F63743-5ED6-4C27-B7F6-4C7AD4F7F71E}" destId="{5E86A4C8-30E6-4C16-B5E6-05739D7E1F68}" srcOrd="3" destOrd="0" presId="urn:microsoft.com/office/officeart/2005/8/layout/vList2"/>
    <dgm:cxn modelId="{2C03984D-3817-4FD0-9206-85F487DCBF75}" type="presParOf" srcId="{06F63743-5ED6-4C27-B7F6-4C7AD4F7F71E}" destId="{70FF1BD0-CAA9-463D-91FD-10409893CCBE}" srcOrd="4" destOrd="0" presId="urn:microsoft.com/office/officeart/2005/8/layout/vList2"/>
    <dgm:cxn modelId="{4289381D-66EC-43AE-A281-10980DB5A3F6}" type="presParOf" srcId="{06F63743-5ED6-4C27-B7F6-4C7AD4F7F71E}" destId="{D67C0AC1-17A2-42C3-9D20-CB832432877D}" srcOrd="5" destOrd="0" presId="urn:microsoft.com/office/officeart/2005/8/layout/vList2"/>
    <dgm:cxn modelId="{F47105C5-D229-44DB-A487-47D07F925CC3}" type="presParOf" srcId="{06F63743-5ED6-4C27-B7F6-4C7AD4F7F71E}" destId="{B29924D2-FC01-4C84-8E4B-EF77BBA670F6}" srcOrd="6" destOrd="0" presId="urn:microsoft.com/office/officeart/2005/8/layout/vList2"/>
    <dgm:cxn modelId="{38BB3E7D-D221-4B22-9F7D-BE654B1FF08C}" type="presParOf" srcId="{06F63743-5ED6-4C27-B7F6-4C7AD4F7F71E}" destId="{38394BD0-703D-4671-9434-4D364235B2A0}" srcOrd="7" destOrd="0" presId="urn:microsoft.com/office/officeart/2005/8/layout/vList2"/>
    <dgm:cxn modelId="{72D55904-F3FE-4A68-8E70-CF72E70E9BAD}" type="presParOf" srcId="{06F63743-5ED6-4C27-B7F6-4C7AD4F7F71E}" destId="{24F426B8-069B-49C9-A91D-48A2F65708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46618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2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468B99-763A-4A05-8B1B-B34DDF72B7B5}" type="datetimeFigureOut">
              <a:rPr lang="he-IL" smtClean="0"/>
              <a:pPr/>
              <a:t>ח'/אב/תשע"ז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8815" y="4775666"/>
            <a:ext cx="5430520" cy="390736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46618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2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BB4885-EEFC-4D83-883A-E69B1003685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086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16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ח'/אב/תשע"ז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112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ח'/אב/תשע"ז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405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ח'/אב/תשע"ז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991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FF95-1CFD-40E8-BF2A-838D147F8A8C}" type="datetime8">
              <a:rPr lang="he-IL" smtClean="0"/>
              <a:pPr/>
              <a:t>31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3" name="קבוצה 12"/>
          <p:cNvGrpSpPr/>
          <p:nvPr userDrawn="1"/>
        </p:nvGrpSpPr>
        <p:grpSpPr>
          <a:xfrm>
            <a:off x="2749421" y="99200"/>
            <a:ext cx="7035281" cy="438541"/>
            <a:chOff x="4372948" y="145854"/>
            <a:chExt cx="7035281" cy="438541"/>
          </a:xfrm>
        </p:grpSpPr>
        <p:grpSp>
          <p:nvGrpSpPr>
            <p:cNvPr id="21" name="קבוצה 20"/>
            <p:cNvGrpSpPr/>
            <p:nvPr userDrawn="1"/>
          </p:nvGrpSpPr>
          <p:grpSpPr>
            <a:xfrm>
              <a:off x="4372948" y="145854"/>
              <a:ext cx="5237583" cy="438541"/>
              <a:chOff x="4335626" y="145853"/>
              <a:chExt cx="5237583" cy="438541"/>
            </a:xfrm>
          </p:grpSpPr>
          <p:sp>
            <p:nvSpPr>
              <p:cNvPr id="23" name="מלבן 22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4" name="מלבן 23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5" name="מלבן 24"/>
              <p:cNvSpPr/>
              <p:nvPr userDrawn="1"/>
            </p:nvSpPr>
            <p:spPr>
              <a:xfrm>
                <a:off x="4335626" y="145853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המענה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2" name="מלבן 21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79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867" y="5415365"/>
            <a:ext cx="8716347" cy="940985"/>
          </a:xfrm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04D3-7EF9-4D4E-8C8A-991E4EDCDEB2}" type="datetime8">
              <a:rPr lang="he-IL" smtClean="0"/>
              <a:pPr/>
              <a:t>31 יולי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AB2-DDB5-46B0-A6C9-FD443042A813}" type="datetime8">
              <a:rPr lang="he-IL" smtClean="0"/>
              <a:pPr/>
              <a:t>31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3" name="קבוצה 12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21" name="קבוצה 20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23" name="מלבן 22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4" name="מלבן 23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2" name="מלבן 21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51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C4D-8EB1-4222-A334-AD2D18A4F15B}" type="datetime8">
              <a:rPr lang="he-IL" smtClean="0"/>
              <a:pPr/>
              <a:t>31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6" name="מלבן 15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7" name="מלבן 16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5" name="מלבן 14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84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68E2-8922-4CDF-A873-1AC55A25D784}" type="datetime8">
              <a:rPr lang="he-IL" smtClean="0"/>
              <a:pPr/>
              <a:t>31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6" name="מלבן 15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7" name="מלבן 16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5" name="מלבן 14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09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AD0D-4FAA-4C01-9799-5B01CA2428ED}" type="datetime8">
              <a:rPr lang="he-IL" smtClean="0"/>
              <a:pPr/>
              <a:t>31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6" name="מלבן 15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7" name="מלבן 16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5" name="מלבן 14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25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CB54-F15B-4792-BE66-FF3CFAB8D04E}" type="datetime8">
              <a:rPr lang="he-IL" smtClean="0"/>
              <a:pPr/>
              <a:t>31 יולי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1" name="קבוצה 10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3" name="קבוצה 12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5" name="מלבן 14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6" name="מלבן 15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4" name="מלבן 13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4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507C-3426-4935-81B6-5E98067068AF}" type="datetime8">
              <a:rPr lang="he-IL" smtClean="0"/>
              <a:pPr/>
              <a:t>31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3" name="קבוצה 12"/>
          <p:cNvGrpSpPr/>
          <p:nvPr userDrawn="1"/>
        </p:nvGrpSpPr>
        <p:grpSpPr>
          <a:xfrm>
            <a:off x="2749421" y="99200"/>
            <a:ext cx="7035281" cy="438541"/>
            <a:chOff x="4372948" y="145854"/>
            <a:chExt cx="7035281" cy="438541"/>
          </a:xfrm>
        </p:grpSpPr>
        <p:grpSp>
          <p:nvGrpSpPr>
            <p:cNvPr id="21" name="קבוצה 20"/>
            <p:cNvGrpSpPr/>
            <p:nvPr userDrawn="1"/>
          </p:nvGrpSpPr>
          <p:grpSpPr>
            <a:xfrm>
              <a:off x="4372948" y="145854"/>
              <a:ext cx="5237583" cy="438541"/>
              <a:chOff x="4335626" y="145853"/>
              <a:chExt cx="5237583" cy="438541"/>
            </a:xfrm>
          </p:grpSpPr>
          <p:sp>
            <p:nvSpPr>
              <p:cNvPr id="23" name="מלבן 22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4" name="מלבן 23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5" name="מלבן 24"/>
              <p:cNvSpPr/>
              <p:nvPr userDrawn="1"/>
            </p:nvSpPr>
            <p:spPr>
              <a:xfrm>
                <a:off x="4335626" y="145853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המענה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2" name="מלבן 21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8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ח'/אב/תשע"ז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93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2" name="קבוצה 11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</p:grpSp>
      </p:grpSp>
    </p:spTree>
    <p:extLst>
      <p:ext uri="{BB962C8B-B14F-4D97-AF65-F5344CB8AC3E}">
        <p14:creationId xmlns:p14="http://schemas.microsoft.com/office/powerpoint/2010/main" val="392221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0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66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46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56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ח'/אב/תשע"ז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116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84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13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6E7D-BCEA-4D36-96DC-E9E02906DAA1}" type="datetimeFigureOut">
              <a:rPr lang="he-IL" smtClean="0"/>
              <a:pPr/>
              <a:t>ח'/אב/תשע"ז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812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754910" y="181232"/>
            <a:ext cx="10437090" cy="6858001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61000">
                <a:schemeClr val="bg1">
                  <a:alpha val="92000"/>
                </a:schemeClr>
              </a:gs>
              <a:gs pos="86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כותרת 1"/>
          <p:cNvSpPr>
            <a:spLocks noGrp="1"/>
          </p:cNvSpPr>
          <p:nvPr>
            <p:ph type="ctrTitle"/>
          </p:nvPr>
        </p:nvSpPr>
        <p:spPr>
          <a:xfrm>
            <a:off x="5128502" y="1184905"/>
            <a:ext cx="7075055" cy="2934147"/>
          </a:xfrm>
        </p:spPr>
        <p:txBody>
          <a:bodyPr>
            <a:noAutofit/>
          </a:bodyPr>
          <a:lstStyle/>
          <a:p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ציר הגנה לאומית </a:t>
            </a:r>
            <a:b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4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מב"ל</a:t>
            </a: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 2017-18</a:t>
            </a:r>
            <a:b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מר משה יהלומי</a:t>
            </a:r>
            <a:endParaRPr lang="he-IL" sz="4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5" descr="מבל חד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4486" y="543697"/>
            <a:ext cx="4413365" cy="63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תפיסת לימוד הציר 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51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אופן לימוד הציר</a:t>
            </a:r>
            <a:endParaRPr lang="he-IL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510746" y="848497"/>
          <a:ext cx="10843054" cy="532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מלבן 6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697"/>
          </a:xfrm>
        </p:spPr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הציר על פי חלוקה לשעות 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797010" y="1202724"/>
          <a:ext cx="10515600" cy="527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מטלות חניך לאורך השנה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838200" y="1491049"/>
          <a:ext cx="10515600" cy="468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מציין מיקום תוכן 2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2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6384033" y="659119"/>
            <a:ext cx="5717310" cy="182172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 anchor="ctr">
            <a:noAutofit/>
          </a:bodyPr>
          <a:lstStyle>
            <a:defPPr>
              <a:defRPr lang="he-IL"/>
            </a:defPPr>
            <a:lvl1pPr algn="ctr">
              <a:defRPr sz="3600" b="1" i="1">
                <a:solidFill>
                  <a:schemeClr val="bg1"/>
                </a:solidFill>
              </a:defRPr>
            </a:lvl1pPr>
          </a:lstStyle>
          <a:p>
            <a:r>
              <a:rPr lang="he-IL" sz="9600" i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תודה </a:t>
            </a:r>
            <a:endParaRPr lang="he-IL" sz="9600" i="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9928" y="-57581"/>
            <a:ext cx="1174105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 סודי ביותר - </a:t>
            </a:r>
          </a:p>
        </p:txBody>
      </p:sp>
    </p:spTree>
    <p:extLst>
      <p:ext uri="{BB962C8B-B14F-4D97-AF65-F5344CB8AC3E}">
        <p14:creationId xmlns:p14="http://schemas.microsoft.com/office/powerpoint/2010/main" val="36309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 idx="4294967295"/>
          </p:nvPr>
        </p:nvSpPr>
        <p:spPr>
          <a:xfrm>
            <a:off x="1738312" y="712923"/>
            <a:ext cx="8715375" cy="2836190"/>
          </a:xfrm>
          <a:solidFill>
            <a:srgbClr val="FFC000"/>
          </a:solidFill>
          <a:effectLst/>
        </p:spPr>
        <p:txBody>
          <a:bodyPr/>
          <a:lstStyle/>
          <a:p>
            <a:pPr algn="ctr"/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מטרת הדיון :</a:t>
            </a:r>
            <a:b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הצגת מתווה ללימודי ציר הגנה לאומית </a:t>
            </a:r>
            <a:endParaRPr lang="he-IL" dirty="0">
              <a:solidFill>
                <a:sysClr val="windowText" lastClr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94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3" y="-134596"/>
            <a:ext cx="9779430" cy="5346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6180" y="203155"/>
            <a:ext cx="654377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4000" dirty="0" smtClean="0">
                <a:latin typeface="Gisha" pitchFamily="34" charset="-79"/>
                <a:cs typeface="Gisha" pitchFamily="34" charset="-79"/>
              </a:rPr>
              <a:t>מטרת לימודי ציר הגנה לאומית </a:t>
            </a:r>
            <a:endParaRPr lang="he-IL" sz="4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כותרת 2"/>
          <p:cNvSpPr txBox="1">
            <a:spLocks/>
          </p:cNvSpPr>
          <p:nvPr/>
        </p:nvSpPr>
        <p:spPr>
          <a:xfrm>
            <a:off x="1" y="5025081"/>
            <a:ext cx="11656540" cy="1832919"/>
          </a:xfrm>
          <a:prstGeom prst="rect">
            <a:avLst/>
          </a:prstGeom>
          <a:solidFill>
            <a:srgbClr val="FFC000"/>
          </a:solidFill>
          <a:effectLst/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-</a:t>
            </a:r>
            <a:r>
              <a:rPr lang="he-IL" sz="3200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לימוד נדבך ההגנה הלאומית כרכיב משמעותי בביטחון הלאומי.</a:t>
            </a:r>
          </a:p>
          <a:p>
            <a:pPr algn="ctr"/>
            <a:r>
              <a:rPr lang="he-IL" sz="3200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-כיצד באים לידי ביטוי רכיבי ההגנה הלאומית בגופי הביטחון ומשרדי הממשלה</a:t>
            </a:r>
          </a:p>
          <a:p>
            <a:pPr algn="ctr"/>
            <a:endParaRPr lang="he-IL" dirty="0">
              <a:solidFill>
                <a:sysClr val="windowText" lastClr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81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קבוצה 2"/>
          <p:cNvGrpSpPr/>
          <p:nvPr/>
        </p:nvGrpSpPr>
        <p:grpSpPr>
          <a:xfrm>
            <a:off x="3536299" y="2522344"/>
            <a:ext cx="4851922" cy="3327238"/>
            <a:chOff x="3536299" y="2522344"/>
            <a:chExt cx="4851922" cy="3327238"/>
          </a:xfrm>
        </p:grpSpPr>
        <p:sp>
          <p:nvSpPr>
            <p:cNvPr id="13" name="מלבן 12"/>
            <p:cNvSpPr/>
            <p:nvPr/>
          </p:nvSpPr>
          <p:spPr>
            <a:xfrm>
              <a:off x="3545633" y="2522344"/>
              <a:ext cx="4842588" cy="7464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תמונת היריבים – הצד האדום</a:t>
              </a:r>
              <a:endParaRPr lang="he-IL" sz="28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3536299" y="3690518"/>
              <a:ext cx="4842588" cy="7464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הסביבה – הצד האפור</a:t>
              </a:r>
              <a:endParaRPr lang="he-IL" sz="28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" name="מלבן 15"/>
            <p:cNvSpPr/>
            <p:nvPr/>
          </p:nvSpPr>
          <p:spPr>
            <a:xfrm>
              <a:off x="3545631" y="5103133"/>
              <a:ext cx="4842588" cy="7464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המענה – הצד הכחול</a:t>
              </a:r>
              <a:endParaRPr lang="he-IL" sz="28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17" name="כותרת 1"/>
          <p:cNvSpPr txBox="1">
            <a:spLocks/>
          </p:cNvSpPr>
          <p:nvPr/>
        </p:nvSpPr>
        <p:spPr>
          <a:xfrm>
            <a:off x="6597453" y="215836"/>
            <a:ext cx="5251580" cy="1325563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ישראל 2017- המערכת היריבה 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5535" y="1589904"/>
            <a:ext cx="6400799" cy="488988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9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/>
          </p:nvPr>
        </p:nvGraphicFramePr>
        <p:xfrm>
          <a:off x="214661" y="1043452"/>
          <a:ext cx="7125672" cy="462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0432" y="5859524"/>
            <a:ext cx="5020450" cy="8925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6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</a:t>
            </a:r>
            <a:r>
              <a:rPr lang="he-IL" sz="26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טרור של 2020 לא נספר רק בגופות אלא גם ברציפות תפקודית</a:t>
            </a:r>
            <a:endParaRPr lang="he-IL" sz="26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539136" y="1"/>
            <a:ext cx="4652864" cy="6857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7936742" y="1554917"/>
            <a:ext cx="3857652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8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4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התפתחות עולם המלחמה</a:t>
            </a:r>
            <a:endParaRPr lang="he-IL" sz="40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sz="28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sz="28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4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אינני יודע כיצד ילחמו במלחמת העולם השלישית, אבל הרביעית תתנהל במקלות ובאבנים"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אלברט איינשטיין</a:t>
            </a:r>
            <a:endParaRPr lang="he-IL" sz="1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361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36"/>
          <a:stretch/>
        </p:blipFill>
        <p:spPr>
          <a:xfrm>
            <a:off x="1246020" y="670448"/>
            <a:ext cx="1062623" cy="1445953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5739079" y="3250540"/>
            <a:ext cx="713842" cy="35692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4" descr="http://images1.ynet.co.il/PicServer4/2014/04/23/5286427/528640916991392490306n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4680" y="1120345"/>
            <a:ext cx="1628293" cy="1952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6452"/>
          </a:xfrm>
        </p:spPr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פערים ממחזור מ"ד 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721360"/>
              </p:ext>
            </p:extLst>
          </p:nvPr>
        </p:nvGraphicFramePr>
        <p:xfrm>
          <a:off x="838200" y="1491049"/>
          <a:ext cx="10515600" cy="468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דגשים ללימוד הציר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838200" y="1491049"/>
          <a:ext cx="10515600" cy="468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11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sha" pitchFamily="34" charset="-79"/>
                <a:cs typeface="Gisha" pitchFamily="34" charset="-79"/>
              </a:rPr>
              <a:t>אסטרטגית צה"ל וציר הגנה לאומי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isha" pitchFamily="34" charset="-79"/>
              <a:cs typeface="Gisha" pitchFamily="34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838200" y="1301578"/>
          <a:ext cx="10515600" cy="487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0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sha" pitchFamily="34" charset="-79"/>
                <a:cs typeface="Gisha" pitchFamily="34" charset="-79"/>
              </a:rPr>
              <a:t>אסטרטגית צה"ל וציר הגנה לאומי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97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473</Words>
  <Application>Microsoft Office PowerPoint</Application>
  <PresentationFormat>מסך רחב</PresentationFormat>
  <Paragraphs>86</Paragraphs>
  <Slides>14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Gisha</vt:lpstr>
      <vt:lpstr>Times New Roman</vt:lpstr>
      <vt:lpstr>ערכת נושא Office</vt:lpstr>
      <vt:lpstr>ציר הגנה לאומית  מב"ל 2017-18 מר משה יהלומי</vt:lpstr>
      <vt:lpstr>מטרת הדיון : הצגת מתווה ללימודי ציר הגנה לאומית </vt:lpstr>
      <vt:lpstr>מצגת של PowerPoint</vt:lpstr>
      <vt:lpstr>מצגת של PowerPoint</vt:lpstr>
      <vt:lpstr>מצגת של PowerPoint</vt:lpstr>
      <vt:lpstr>פערים ממחזור מ"ד </vt:lpstr>
      <vt:lpstr>דגשים ללימוד הציר</vt:lpstr>
      <vt:lpstr>אסטרטגית צה"ל וציר הגנה לאומי</vt:lpstr>
      <vt:lpstr>אסטרטגית צה"ל וציר הגנה לאומי</vt:lpstr>
      <vt:lpstr>תפיסת לימוד הציר </vt:lpstr>
      <vt:lpstr>אופן לימוד הציר</vt:lpstr>
      <vt:lpstr>הציר על פי חלוקה לשעות </vt:lpstr>
      <vt:lpstr>מטלות חניך לאורך השנה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ציר הגנה לאומית  מב"ל 2017-18 מר משה יהלומי</dc:title>
  <dc:creator>יהלומי</dc:creator>
  <cp:lastModifiedBy>u23920 </cp:lastModifiedBy>
  <cp:revision>48</cp:revision>
  <cp:lastPrinted>2017-07-11T11:14:18Z</cp:lastPrinted>
  <dcterms:modified xsi:type="dcterms:W3CDTF">2017-07-31T14:33:59Z</dcterms:modified>
</cp:coreProperties>
</file>