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0" r:id="rId4"/>
    <p:sldId id="259" r:id="rId5"/>
    <p:sldId id="263" r:id="rId6"/>
    <p:sldId id="258" r:id="rId7"/>
    <p:sldId id="257" r:id="rId8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ראש תחום מדיניות חוץ ודיפלומטיה</a:t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</a:t>
            </a:r>
            <a:r>
              <a:rPr lang="he-IL" dirty="0" smtClean="0"/>
              <a:t>לדיון</a:t>
            </a:r>
            <a:endParaRPr lang="he-IL" dirty="0" smtClean="0"/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ראש תחום מדיניות חוץ ודיפלומטיה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מבצע </a:t>
            </a:r>
            <a:r>
              <a:rPr lang="he-IL" dirty="0" smtClean="0"/>
              <a:t>עבודת מחקר במסגרת </a:t>
            </a:r>
            <a:r>
              <a:rPr lang="he-IL" dirty="0" err="1" smtClean="0"/>
              <a:t>המב"ל</a:t>
            </a:r>
            <a:r>
              <a:rPr lang="he-IL" dirty="0" smtClean="0"/>
              <a:t>  בתחום שייבחר (ראה להלן).</a:t>
            </a:r>
          </a:p>
          <a:p>
            <a:r>
              <a:rPr lang="he-IL" dirty="0" smtClean="0"/>
              <a:t>אחראי </a:t>
            </a:r>
            <a:r>
              <a:rPr lang="he-IL" dirty="0" smtClean="0"/>
              <a:t>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smtClean="0"/>
              <a:t>- קורס </a:t>
            </a:r>
            <a:r>
              <a:rPr lang="he-IL" dirty="0" smtClean="0"/>
              <a:t>מדיניות חוץ </a:t>
            </a:r>
            <a:r>
              <a:rPr lang="he-IL" dirty="0" smtClean="0"/>
              <a:t>ודיפלומטיה, </a:t>
            </a:r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</a:t>
            </a:r>
            <a:r>
              <a:rPr lang="he-IL" dirty="0" smtClean="0"/>
              <a:t>נאט"ו ומופעים נוספים.</a:t>
            </a:r>
          </a:p>
          <a:p>
            <a:r>
              <a:rPr lang="he-IL" dirty="0" smtClean="0"/>
              <a:t>מסייע לבנות תכנית הכשרה עבור </a:t>
            </a:r>
            <a:r>
              <a:rPr lang="he-IL" dirty="0" err="1" smtClean="0"/>
              <a:t>המב"ל</a:t>
            </a:r>
            <a:r>
              <a:rPr lang="he-IL" dirty="0" smtClean="0"/>
              <a:t> (</a:t>
            </a:r>
            <a:r>
              <a:rPr lang="he-IL" dirty="0" err="1" smtClean="0"/>
              <a:t>ומשה"ח</a:t>
            </a:r>
            <a:r>
              <a:rPr lang="he-IL" dirty="0" smtClean="0"/>
              <a:t>) בתחום המדיני.</a:t>
            </a:r>
            <a:endParaRPr lang="he-IL" dirty="0" smtClean="0"/>
          </a:p>
          <a:p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:</a:t>
            </a:r>
            <a:endParaRPr lang="he-IL" dirty="0" smtClean="0"/>
          </a:p>
          <a:p>
            <a:pPr lvl="1"/>
            <a:r>
              <a:rPr lang="he-IL" dirty="0" smtClean="0"/>
              <a:t>מהי חשיבה </a:t>
            </a:r>
            <a:r>
              <a:rPr lang="he-IL" dirty="0" smtClean="0"/>
              <a:t>מדינית-אסטרטגית? ממה היא מורכבת?</a:t>
            </a:r>
            <a:endParaRPr lang="he-IL" dirty="0" smtClean="0"/>
          </a:p>
          <a:p>
            <a:pPr lvl="1"/>
            <a:r>
              <a:rPr lang="he-IL" dirty="0" smtClean="0"/>
              <a:t>כיצד ניתן לפתח </a:t>
            </a:r>
            <a:r>
              <a:rPr lang="he-IL" dirty="0" smtClean="0"/>
              <a:t>אותה אצל קצינים בכירים, אנשי </a:t>
            </a:r>
            <a:r>
              <a:rPr lang="he-IL" dirty="0" err="1" smtClean="0"/>
              <a:t>משה"ח</a:t>
            </a:r>
            <a:r>
              <a:rPr lang="he-IL" dirty="0" smtClean="0"/>
              <a:t> ובכירים מארגוני ממשל אחרים?</a:t>
            </a:r>
          </a:p>
          <a:p>
            <a:r>
              <a:rPr lang="he-IL" dirty="0" smtClean="0"/>
              <a:t>נושא מחקר בתחומים כגון:</a:t>
            </a:r>
          </a:p>
          <a:p>
            <a:pPr lvl="1"/>
            <a:r>
              <a:rPr lang="he-IL" dirty="0" smtClean="0"/>
              <a:t>קבלת החלטות במדיניות חוץ בישראל </a:t>
            </a:r>
            <a:endParaRPr lang="he-IL" dirty="0" smtClean="0"/>
          </a:p>
          <a:p>
            <a:pPr lvl="1"/>
            <a:r>
              <a:rPr lang="he-IL" dirty="0" smtClean="0"/>
              <a:t>ניהול מערכה </a:t>
            </a:r>
            <a:r>
              <a:rPr lang="he-IL" dirty="0" smtClean="0"/>
              <a:t>מדינית כחלק ממערכה מדינית-ביטחונית משולבת</a:t>
            </a:r>
            <a:endParaRPr lang="he-IL" dirty="0" smtClean="0"/>
          </a:p>
          <a:p>
            <a:pPr lvl="1"/>
            <a:r>
              <a:rPr lang="he-IL" dirty="0" smtClean="0"/>
              <a:t>דיפלומטיה </a:t>
            </a:r>
            <a:r>
              <a:rPr lang="he-IL" dirty="0" smtClean="0"/>
              <a:t>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</a:t>
            </a:r>
            <a:r>
              <a:rPr lang="he-IL" dirty="0" smtClean="0"/>
              <a:t>מנחה למחקר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</a:t>
            </a:r>
            <a:r>
              <a:rPr lang="he-IL" dirty="0" err="1" smtClean="0"/>
              <a:t>במב"ל</a:t>
            </a:r>
            <a:r>
              <a:rPr lang="he-IL" dirty="0" smtClean="0"/>
              <a:t> (בנוסף למחקר)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משימות באחריות מלאה:</a:t>
            </a:r>
          </a:p>
          <a:p>
            <a:pPr lvl="1"/>
            <a:r>
              <a:rPr lang="he-IL" dirty="0" smtClean="0"/>
              <a:t>קורס מדיניות חו</a:t>
            </a:r>
            <a:r>
              <a:rPr lang="he-IL" dirty="0" smtClean="0"/>
              <a:t>ץ</a:t>
            </a:r>
            <a:endParaRPr lang="he-IL" dirty="0" smtClean="0"/>
          </a:p>
          <a:p>
            <a:pPr lvl="1"/>
            <a:r>
              <a:rPr lang="he-IL" dirty="0" smtClean="0"/>
              <a:t>סיורי חו"ל כולל משכי הכנה למעט נאט"ו</a:t>
            </a:r>
          </a:p>
          <a:p>
            <a:pPr lvl="1"/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– בשילוב עם חניכי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משימות נוספות:</a:t>
            </a:r>
          </a:p>
          <a:p>
            <a:pPr lvl="1"/>
            <a:r>
              <a:rPr lang="he-IL" dirty="0" smtClean="0"/>
              <a:t>סיוע לחניכים בעבודות רלבנטיות </a:t>
            </a:r>
            <a:endParaRPr lang="he-IL" dirty="0" smtClean="0"/>
          </a:p>
          <a:p>
            <a:pPr lvl="1"/>
            <a:r>
              <a:rPr lang="he-IL" dirty="0" smtClean="0"/>
              <a:t>הובלת קבוצה בסימולציה</a:t>
            </a:r>
          </a:p>
          <a:p>
            <a:pPr lvl="1"/>
            <a:r>
              <a:rPr lang="he-IL" dirty="0" smtClean="0"/>
              <a:t>הרצאות בנושאים אקטואליים לפי הצורך.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</a:t>
            </a:r>
            <a:r>
              <a:rPr lang="he-IL" dirty="0" smtClean="0"/>
              <a:t>עבודת מטה</a:t>
            </a:r>
            <a:r>
              <a:rPr lang="he-IL" dirty="0" smtClean="0"/>
              <a:t>– </a:t>
            </a:r>
            <a:r>
              <a:rPr lang="he-IL" dirty="0" smtClean="0"/>
              <a:t>שיטת המחקר, מנחה</a:t>
            </a:r>
          </a:p>
          <a:p>
            <a:r>
              <a:rPr lang="he-IL" dirty="0" smtClean="0"/>
              <a:t>מיקוד </a:t>
            </a:r>
            <a:r>
              <a:rPr lang="he-IL" dirty="0" smtClean="0"/>
              <a:t>ביישום </a:t>
            </a:r>
            <a:r>
              <a:rPr lang="he-IL" dirty="0" smtClean="0"/>
              <a:t>או בעולם </a:t>
            </a:r>
            <a:r>
              <a:rPr lang="he-IL" dirty="0" smtClean="0"/>
              <a:t>התוכן</a:t>
            </a:r>
            <a:endParaRPr lang="he-IL" dirty="0" smtClean="0"/>
          </a:p>
          <a:p>
            <a:r>
              <a:rPr lang="he-IL" dirty="0" smtClean="0"/>
              <a:t>אופי התוצר (היקף, </a:t>
            </a:r>
            <a:r>
              <a:rPr lang="he-IL" dirty="0" smtClean="0"/>
              <a:t>צורה – מאמר/נייר מדיניות/תזה)</a:t>
            </a:r>
            <a:endParaRPr lang="he-IL" dirty="0" smtClean="0"/>
          </a:p>
          <a:p>
            <a:r>
              <a:rPr lang="he-IL" dirty="0" smtClean="0"/>
              <a:t>מסגרת </a:t>
            </a:r>
            <a:r>
              <a:rPr lang="he-IL" dirty="0" smtClean="0"/>
              <a:t>זמן</a:t>
            </a:r>
            <a:endParaRPr lang="he-IL" dirty="0" smtClean="0"/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</a:t>
            </a:r>
            <a:r>
              <a:rPr lang="he-IL" dirty="0" smtClean="0"/>
              <a:t>מדרש, מכוני מחקר)</a:t>
            </a:r>
            <a:endParaRPr lang="he-IL" dirty="0" smtClean="0"/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איש סגל העוסק בפיתוח ידע:</a:t>
            </a:r>
            <a:endParaRPr lang="he-IL" dirty="0" smtClean="0"/>
          </a:p>
          <a:p>
            <a:pPr lvl="1"/>
            <a:r>
              <a:rPr lang="he-IL" dirty="0" smtClean="0"/>
              <a:t>כתרומה </a:t>
            </a:r>
            <a:r>
              <a:rPr lang="he-IL" dirty="0" smtClean="0"/>
              <a:t>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- כחלק </a:t>
            </a:r>
            <a:r>
              <a:rPr lang="he-IL" dirty="0" smtClean="0"/>
              <a:t>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pPr lvl="1"/>
            <a:r>
              <a:rPr lang="he-IL" dirty="0" smtClean="0"/>
              <a:t>לצורך </a:t>
            </a:r>
            <a:r>
              <a:rPr lang="he-IL" dirty="0" smtClean="0"/>
              <a:t>שיפור ההדרכה בתחום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מטרת </a:t>
            </a:r>
            <a:r>
              <a:rPr lang="he-IL" dirty="0" smtClean="0"/>
              <a:t>הציר המדיני כפי שהוגדרה: "</a:t>
            </a:r>
            <a:r>
              <a:rPr lang="he-IL" b="1" dirty="0" smtClean="0"/>
              <a:t>פיתוח חשיבה מדינית </a:t>
            </a:r>
            <a:r>
              <a:rPr lang="he-IL" dirty="0" smtClean="0"/>
              <a:t>בראייה רחבה והנחלת מודעות לתפקידם של כלים מדיניים במערכה המשולבת על בטחון ישראל</a:t>
            </a:r>
            <a:r>
              <a:rPr lang="he-IL" dirty="0" smtClean="0"/>
              <a:t>"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276</Words>
  <Application>Microsoft Office PowerPoint</Application>
  <PresentationFormat>‫הצגה על המסך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ראש תחום מדיניות חוץ ודיפלומטיה </vt:lpstr>
      <vt:lpstr>ראש תחום מדיניות חוץ ודיפלומטיה</vt:lpstr>
      <vt:lpstr>נושאי מחקר אפשריים</vt:lpstr>
      <vt:lpstr>גורם מנחה למחקר</vt:lpstr>
      <vt:lpstr>משימות במב"ל (בנוסף למחקר)</vt:lpstr>
      <vt:lpstr>סוגיות לבחינה</vt:lpstr>
      <vt:lpstr>תפיסה כללית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18</cp:revision>
  <cp:lastPrinted>2017-07-18T12:58:29Z</cp:lastPrinted>
  <dcterms:created xsi:type="dcterms:W3CDTF">2017-07-16T12:12:15Z</dcterms:created>
  <dcterms:modified xsi:type="dcterms:W3CDTF">2017-07-19T05:28:47Z</dcterms:modified>
</cp:coreProperties>
</file>