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F6B67-A2D9-458D-9196-53411E149FE3}" type="datetimeFigureOut">
              <a:rPr lang="he-IL" smtClean="0"/>
              <a:t>כ"ג/תמוז/תשע"ז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38A5F-D70C-4C1B-9B1D-DBC40230396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משרד החוץ </a:t>
            </a:r>
            <a:r>
              <a:rPr lang="he-IL" dirty="0" err="1" smtClean="0"/>
              <a:t>במב"ל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תוכן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התפתחות הציר המדיני</a:t>
            </a:r>
          </a:p>
          <a:p>
            <a:r>
              <a:rPr lang="he-IL" dirty="0" err="1" smtClean="0"/>
              <a:t>התתרומה</a:t>
            </a:r>
            <a:r>
              <a:rPr lang="he-IL" dirty="0" smtClean="0"/>
              <a:t> של משרד החוץ</a:t>
            </a:r>
          </a:p>
          <a:p>
            <a:r>
              <a:rPr lang="he-IL" dirty="0" smtClean="0"/>
              <a:t>מה עשינו בשלוש השנים האחרונות</a:t>
            </a:r>
          </a:p>
          <a:p>
            <a:r>
              <a:rPr lang="he-IL" dirty="0" smtClean="0"/>
              <a:t>הביקור במשרד החוץ</a:t>
            </a:r>
          </a:p>
          <a:p>
            <a:r>
              <a:rPr lang="he-IL" dirty="0"/>
              <a:t> </a:t>
            </a:r>
            <a:r>
              <a:rPr lang="he-IL" dirty="0" smtClean="0"/>
              <a:t>הכרת משרד החוץ – ביקור בנציגויות, הזמנת עובדים</a:t>
            </a:r>
          </a:p>
          <a:p>
            <a:r>
              <a:rPr lang="he-IL" dirty="0" err="1" smtClean="0"/>
              <a:t>הסביורים</a:t>
            </a:r>
            <a:r>
              <a:rPr lang="he-IL" dirty="0" smtClean="0"/>
              <a:t> בחול</a:t>
            </a:r>
          </a:p>
          <a:p>
            <a:r>
              <a:rPr lang="he-IL" dirty="0" smtClean="0"/>
              <a:t>הסימולציות והתרגילים</a:t>
            </a:r>
          </a:p>
          <a:p>
            <a:r>
              <a:rPr lang="he-IL" dirty="0" smtClean="0"/>
              <a:t>הייחוד של המדריכים והחניכים</a:t>
            </a:r>
          </a:p>
          <a:p>
            <a:r>
              <a:rPr lang="he-IL" dirty="0" smtClean="0"/>
              <a:t>החשיפה לכלל המערכת והתגובות</a:t>
            </a:r>
          </a:p>
          <a:p>
            <a:r>
              <a:rPr lang="he-IL" dirty="0" smtClean="0"/>
              <a:t>המלצות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תוספות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ביקור במשרד החוץ בשיטה חדשה כולל מועד, כולל שילוב עם קורס מנהלים</a:t>
            </a:r>
          </a:p>
          <a:p>
            <a:r>
              <a:rPr lang="he-IL" dirty="0" smtClean="0"/>
              <a:t>סיור בשגרירויות בחו"ל</a:t>
            </a:r>
          </a:p>
          <a:p>
            <a:r>
              <a:rPr lang="he-IL" dirty="0" smtClean="0"/>
              <a:t>קורס מדיני</a:t>
            </a:r>
          </a:p>
          <a:p>
            <a:r>
              <a:rPr lang="he-IL" dirty="0" smtClean="0"/>
              <a:t>אנשי </a:t>
            </a:r>
            <a:r>
              <a:rPr lang="he-IL" dirty="0" err="1" smtClean="0"/>
              <a:t>משה"ח</a:t>
            </a:r>
            <a:r>
              <a:rPr lang="he-IL" dirty="0" smtClean="0"/>
              <a:t> בראש קבוצות בסימולציה</a:t>
            </a:r>
          </a:p>
          <a:p>
            <a:r>
              <a:rPr lang="he-IL" dirty="0" smtClean="0"/>
              <a:t>הבאת מרצים </a:t>
            </a:r>
            <a:r>
              <a:rPr lang="he-IL" dirty="0" err="1" smtClean="0"/>
              <a:t>ממשה"ח</a:t>
            </a:r>
            <a:r>
              <a:rPr lang="he-IL" dirty="0" smtClean="0"/>
              <a:t> לאורך השנה כולל שובע הפתיחה – אושפיז, </a:t>
            </a:r>
            <a:r>
              <a:rPr lang="he-IL" dirty="0" err="1" smtClean="0"/>
              <a:t>יחיאב</a:t>
            </a:r>
            <a:r>
              <a:rPr lang="he-IL" dirty="0" smtClean="0"/>
              <a:t>, לבנה, נעם כץ, </a:t>
            </a:r>
          </a:p>
          <a:p>
            <a:r>
              <a:rPr lang="he-IL" dirty="0" smtClean="0"/>
              <a:t>שימוש באנשי </a:t>
            </a:r>
            <a:r>
              <a:rPr lang="he-IL" dirty="0" err="1" smtClean="0"/>
              <a:t>משה"ח</a:t>
            </a:r>
            <a:r>
              <a:rPr lang="he-IL" dirty="0" smtClean="0"/>
              <a:t> בסימולציות – אורן </a:t>
            </a:r>
            <a:r>
              <a:rPr lang="he-IL" dirty="0" err="1" smtClean="0"/>
              <a:t>אנוליק</a:t>
            </a:r>
            <a:r>
              <a:rPr lang="he-IL" dirty="0" smtClean="0"/>
              <a:t> אלון בר, אייל סלע, </a:t>
            </a:r>
            <a:r>
              <a:rPr lang="he-IL" dirty="0" err="1" smtClean="0"/>
              <a:t>יוש</a:t>
            </a:r>
            <a:r>
              <a:rPr lang="he-IL" dirty="0" smtClean="0"/>
              <a:t> זרקא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אישי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תרומה מיוחדת </a:t>
            </a:r>
            <a:r>
              <a:rPr lang="he-IL" smtClean="0"/>
              <a:t>בסיורי חו"ל</a:t>
            </a:r>
            <a:endParaRPr lang="he-I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השפעה על תוכנית הלימודים</a:t>
            </a:r>
          </a:p>
          <a:p>
            <a:r>
              <a:rPr lang="he-IL" dirty="0" smtClean="0"/>
              <a:t>פעילויות משותפות</a:t>
            </a:r>
          </a:p>
          <a:p>
            <a:r>
              <a:rPr lang="he-IL" dirty="0" smtClean="0"/>
              <a:t>ניהול הביקור במשרד</a:t>
            </a:r>
          </a:p>
          <a:p>
            <a:r>
              <a:rPr lang="he-IL" dirty="0" smtClean="0"/>
              <a:t>תפקיד רשמי בכיר במכללה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118</Words>
  <Application>Microsoft Office PowerPoint</Application>
  <PresentationFormat>‫הצגה על המסך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משרד החוץ במב"ל</vt:lpstr>
      <vt:lpstr>תוכן</vt:lpstr>
      <vt:lpstr>תוספות</vt:lpstr>
      <vt:lpstr>אישי</vt:lpstr>
      <vt:lpstr>המלצות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משרד החוץ במב"ל</dc:title>
  <dc:creator>haimwaxman</dc:creator>
  <cp:lastModifiedBy>haimwaxman</cp:lastModifiedBy>
  <cp:revision>4</cp:revision>
  <dcterms:created xsi:type="dcterms:W3CDTF">2017-07-17T06:51:02Z</dcterms:created>
  <dcterms:modified xsi:type="dcterms:W3CDTF">2017-07-17T13:11:36Z</dcterms:modified>
</cp:coreProperties>
</file>