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t>כ"ב/תמוז/תשע"ז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המדריך החוקר </a:t>
            </a:r>
            <a:br>
              <a:rPr lang="he-IL" dirty="0" smtClean="0"/>
            </a:br>
            <a:r>
              <a:rPr lang="he-IL" sz="3200" dirty="0" smtClean="0"/>
              <a:t>תשתית תפיסתית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לדיון עם מפקד המכללות</a:t>
            </a:r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סגל שמפתח ידע</a:t>
            </a:r>
          </a:p>
          <a:p>
            <a:pPr lvl="1"/>
            <a:r>
              <a:rPr lang="he-IL" dirty="0" smtClean="0"/>
              <a:t>לצורך הדרכה </a:t>
            </a:r>
            <a:r>
              <a:rPr lang="he-IL" dirty="0" err="1" smtClean="0"/>
              <a:t>במב"ל</a:t>
            </a:r>
            <a:r>
              <a:rPr lang="he-IL" dirty="0" smtClean="0"/>
              <a:t> (שיפור ההדרכה </a:t>
            </a:r>
            <a:r>
              <a:rPr lang="he-IL" dirty="0" err="1" smtClean="0"/>
              <a:t>במב"ל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כתרומה 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(אפשר עם זיקה </a:t>
            </a:r>
            <a:r>
              <a:rPr lang="he-IL" dirty="0" err="1" smtClean="0"/>
              <a:t>למב"ל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כחלק 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למדריך החוקר תפקיד כפול:</a:t>
            </a:r>
          </a:p>
          <a:p>
            <a:pPr lvl="1"/>
            <a:r>
              <a:rPr lang="he-IL" dirty="0" smtClean="0"/>
              <a:t>אחראי 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(קורס, 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נאט"ו)</a:t>
            </a:r>
          </a:p>
          <a:p>
            <a:pPr lvl="1"/>
            <a:r>
              <a:rPr lang="he-IL" dirty="0" smtClean="0"/>
              <a:t>מבצע מחקר  עבור </a:t>
            </a:r>
            <a:r>
              <a:rPr lang="he-IL" dirty="0" err="1" smtClean="0"/>
              <a:t>המב"ל</a:t>
            </a:r>
            <a:r>
              <a:rPr lang="he-IL" dirty="0"/>
              <a:t> </a:t>
            </a:r>
            <a:r>
              <a:rPr lang="he-IL" dirty="0" err="1" smtClean="0"/>
              <a:t>ומשה"ח</a:t>
            </a:r>
            <a:endParaRPr lang="he-I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מנחה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err="1" smtClean="0"/>
              <a:t>רח"ט</a:t>
            </a:r>
            <a:r>
              <a:rPr lang="he-IL" dirty="0" smtClean="0"/>
              <a:t> הדרכה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גורם אקדמי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 המחקר -אפשרויות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 –</a:t>
            </a:r>
          </a:p>
          <a:p>
            <a:pPr lvl="1"/>
            <a:r>
              <a:rPr lang="he-IL" dirty="0" smtClean="0"/>
              <a:t>מהי חשיבה מדינית ומה הקשר שלה לאסטרטגיה</a:t>
            </a:r>
          </a:p>
          <a:p>
            <a:pPr lvl="1"/>
            <a:r>
              <a:rPr lang="he-IL" dirty="0" smtClean="0"/>
              <a:t>כיצד ניתן לפתח אותה</a:t>
            </a:r>
          </a:p>
          <a:p>
            <a:r>
              <a:rPr lang="he-IL" dirty="0" smtClean="0"/>
              <a:t>עיצוב מדיניות חוץ וקבלת החלטות בישראל</a:t>
            </a:r>
          </a:p>
          <a:p>
            <a:r>
              <a:rPr lang="he-IL" dirty="0" smtClean="0"/>
              <a:t>ניהול מערכה מדינית כחלק ממערכה משולבת.</a:t>
            </a:r>
          </a:p>
          <a:p>
            <a:r>
              <a:rPr lang="he-IL" dirty="0" smtClean="0"/>
              <a:t>דיפלומטיה 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חיזוק החשיבה המדינית-אסטרטגית בקרב קצינים בכירים ודיפלומטים</a:t>
            </a:r>
          </a:p>
          <a:p>
            <a:pPr lvl="1"/>
            <a:r>
              <a:rPr lang="he-IL" dirty="0" smtClean="0"/>
              <a:t>המיומנויות הנדרשות</a:t>
            </a:r>
          </a:p>
          <a:p>
            <a:pPr lvl="1"/>
            <a:r>
              <a:rPr lang="he-IL" smtClean="0"/>
              <a:t>המצב בעולם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מחקר אקדמי או עבודת מטה – שיטת המחקר, מנחה</a:t>
            </a:r>
          </a:p>
          <a:p>
            <a:r>
              <a:rPr lang="he-IL" dirty="0" smtClean="0"/>
              <a:t>מיקוד בהדרכה או בעולם תוכן חיצוני </a:t>
            </a:r>
            <a:r>
              <a:rPr lang="he-IL" dirty="0" err="1" smtClean="0"/>
              <a:t>למב"ל</a:t>
            </a:r>
            <a:r>
              <a:rPr lang="he-IL" dirty="0" smtClean="0"/>
              <a:t> (או גם וגם)</a:t>
            </a:r>
          </a:p>
          <a:p>
            <a:r>
              <a:rPr lang="he-IL" dirty="0" smtClean="0"/>
              <a:t>אופי התוצר (היקף, צורה) ולקוח (גם </a:t>
            </a:r>
            <a:r>
              <a:rPr lang="he-IL" dirty="0" err="1" smtClean="0"/>
              <a:t>משה"ח</a:t>
            </a:r>
            <a:r>
              <a:rPr lang="he-IL" dirty="0" smtClean="0"/>
              <a:t>)</a:t>
            </a:r>
          </a:p>
          <a:p>
            <a:r>
              <a:rPr lang="he-IL" dirty="0" smtClean="0"/>
              <a:t>מסגרת זמן כללית</a:t>
            </a:r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קשר לגופים בארץ (מדרשה)</a:t>
            </a:r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193</Words>
  <Application>Microsoft Office PowerPoint</Application>
  <PresentationFormat>‫הצגה על המסך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המדריך החוקר  תשתית תפיסתית</vt:lpstr>
      <vt:lpstr>תפיסה כללית</vt:lpstr>
      <vt:lpstr>גורם מנחה</vt:lpstr>
      <vt:lpstr>נושא המחקר -אפשרויות</vt:lpstr>
      <vt:lpstr>מטרת המחקר</vt:lpstr>
      <vt:lpstr>סוגיות לבחינה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8</cp:revision>
  <dcterms:created xsi:type="dcterms:W3CDTF">2017-07-16T12:12:15Z</dcterms:created>
  <dcterms:modified xsi:type="dcterms:W3CDTF">2017-07-17T06:47:59Z</dcterms:modified>
</cp:coreProperties>
</file>